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89" r:id="rId4"/>
    <p:sldId id="413" r:id="rId5"/>
    <p:sldId id="412" r:id="rId6"/>
    <p:sldId id="420" r:id="rId7"/>
    <p:sldId id="421" r:id="rId8"/>
    <p:sldId id="422" r:id="rId9"/>
    <p:sldId id="423" r:id="rId10"/>
    <p:sldId id="415" r:id="rId11"/>
    <p:sldId id="409" r:id="rId12"/>
    <p:sldId id="426" r:id="rId13"/>
    <p:sldId id="414" r:id="rId14"/>
    <p:sldId id="410" r:id="rId15"/>
    <p:sldId id="425" r:id="rId16"/>
    <p:sldId id="424" r:id="rId17"/>
    <p:sldId id="26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8EA"/>
    <a:srgbClr val="F8A1F3"/>
    <a:srgbClr val="F7F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0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7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" y="560070"/>
            <a:ext cx="12193905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TTC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1070" y="0"/>
            <a:ext cx="3621405" cy="476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 userDrawn="1"/>
        </p:nvSpPr>
        <p:spPr>
          <a:xfrm>
            <a:off x="0" y="6572250"/>
            <a:ext cx="9302115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9302115" y="6459220"/>
            <a:ext cx="2889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走正道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做正品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铸品牌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168.xml"/><Relationship Id="rId24" Type="http://schemas.openxmlformats.org/officeDocument/2006/relationships/tags" Target="../tags/tag167.xml"/><Relationship Id="rId23" Type="http://schemas.openxmlformats.org/officeDocument/2006/relationships/tags" Target="../tags/tag166.xml"/><Relationship Id="rId22" Type="http://schemas.openxmlformats.org/officeDocument/2006/relationships/tags" Target="../tags/tag165.xml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tags" Target="../tags/tag145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55.xml"/><Relationship Id="rId33" Type="http://schemas.openxmlformats.org/officeDocument/2006/relationships/tags" Target="../tags/tag54.xml"/><Relationship Id="rId32" Type="http://schemas.openxmlformats.org/officeDocument/2006/relationships/tags" Target="../tags/tag53.xml"/><Relationship Id="rId31" Type="http://schemas.openxmlformats.org/officeDocument/2006/relationships/tags" Target="../tags/tag52.xml"/><Relationship Id="rId30" Type="http://schemas.openxmlformats.org/officeDocument/2006/relationships/tags" Target="../tags/tag51.xml"/><Relationship Id="rId3" Type="http://schemas.openxmlformats.org/officeDocument/2006/relationships/tags" Target="../tags/tag24.xml"/><Relationship Id="rId29" Type="http://schemas.openxmlformats.org/officeDocument/2006/relationships/tags" Target="../tags/tag50.xml"/><Relationship Id="rId28" Type="http://schemas.openxmlformats.org/officeDocument/2006/relationships/tags" Target="../tags/tag49.xml"/><Relationship Id="rId27" Type="http://schemas.openxmlformats.org/officeDocument/2006/relationships/tags" Target="../tags/tag48.xml"/><Relationship Id="rId26" Type="http://schemas.openxmlformats.org/officeDocument/2006/relationships/tags" Target="../tags/tag47.xml"/><Relationship Id="rId25" Type="http://schemas.openxmlformats.org/officeDocument/2006/relationships/tags" Target="../tags/tag46.xml"/><Relationship Id="rId24" Type="http://schemas.openxmlformats.org/officeDocument/2006/relationships/tags" Target="../tags/tag45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tags" Target="../tags/tag23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89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132.xml"/><Relationship Id="rId24" Type="http://schemas.openxmlformats.org/officeDocument/2006/relationships/tags" Target="../tags/tag131.xml"/><Relationship Id="rId23" Type="http://schemas.openxmlformats.org/officeDocument/2006/relationships/tags" Target="../tags/tag130.xml"/><Relationship Id="rId22" Type="http://schemas.openxmlformats.org/officeDocument/2006/relationships/tags" Target="../tags/tag129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tags" Target="../tags/tag109.xml"/><Relationship Id="rId19" Type="http://schemas.openxmlformats.org/officeDocument/2006/relationships/tags" Target="../tags/tag126.xml"/><Relationship Id="rId18" Type="http://schemas.openxmlformats.org/officeDocument/2006/relationships/tags" Target="../tags/tag125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4619625" y="5354320"/>
            <a:ext cx="3189605" cy="476885"/>
            <a:chOff x="8944" y="8867"/>
            <a:chExt cx="3635" cy="751"/>
          </a:xfrm>
        </p:grpSpPr>
        <p:sp>
          <p:nvSpPr>
            <p:cNvPr id="16" name="圆角矩形 15"/>
            <p:cNvSpPr/>
            <p:nvPr/>
          </p:nvSpPr>
          <p:spPr>
            <a:xfrm>
              <a:off x="8944" y="8867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944" y="8867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260" y="4718050"/>
            <a:ext cx="3188970" cy="476885"/>
            <a:chOff x="4695" y="9330"/>
            <a:chExt cx="3635" cy="751"/>
          </a:xfrm>
        </p:grpSpPr>
        <p:sp>
          <p:nvSpPr>
            <p:cNvPr id="12" name="圆角矩形 11"/>
            <p:cNvSpPr/>
            <p:nvPr/>
          </p:nvSpPr>
          <p:spPr>
            <a:xfrm>
              <a:off x="4695" y="93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95" y="93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20260" y="4081780"/>
            <a:ext cx="3188335" cy="476250"/>
            <a:chOff x="4695" y="8130"/>
            <a:chExt cx="3634" cy="750"/>
          </a:xfrm>
        </p:grpSpPr>
        <p:sp>
          <p:nvSpPr>
            <p:cNvPr id="23" name="圆角矩形 22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8409940" y="0"/>
            <a:ext cx="1265555" cy="551180"/>
          </a:xfrm>
          <a:prstGeom prst="ellipse">
            <a:avLst/>
          </a:prstGeom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890905"/>
            <a:ext cx="12191365" cy="56356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</a:pP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r>
              <a:rPr lang="en-US" altLang="zh-CN" sz="4000" b="1"/>
              <a:t>         </a:t>
            </a: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r>
              <a:rPr lang="en-US" altLang="zh-CN" sz="4000" b="1"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部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 门：研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发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中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心</a:t>
            </a:r>
            <a:endParaRPr lang="zh-CN" altLang="en-US" sz="2800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  <a:latin typeface="+mn-ea"/>
                <a:cs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实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生：肖	琦</a:t>
            </a:r>
            <a:endParaRPr lang="en-US" altLang="zh-CN" sz="2800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  <a:latin typeface="+mn-ea"/>
                <a:cs typeface="+mn-ea"/>
              </a:rPr>
              <a:t>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日 期：2024年7月20日</a:t>
            </a:r>
            <a:endParaRPr lang="en-US" sz="4000" b="1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en-US" altLang="en-US" sz="4000" b="1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46785" y="1988820"/>
            <a:ext cx="9970135" cy="1068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sz="6000" b="1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</a:t>
            </a:r>
            <a:r>
              <a:rPr lang="en-US" sz="6000" b="1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4500" b="1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届研发助理工程师</a:t>
            </a:r>
            <a:r>
              <a:rPr lang="zh-CN" sz="4500" b="1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周报</a:t>
            </a:r>
            <a:endParaRPr lang="zh-CN" sz="4500" b="1">
              <a:solidFill>
                <a:schemeClr val="accent4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47570" y="2934335"/>
            <a:ext cx="7561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/>
              <a:t>2024 Class R&amp;D Assistant Engineer Weekly Report</a:t>
            </a:r>
            <a:endParaRPr lang="zh-CN" altLang="en-US" sz="1000"/>
          </a:p>
        </p:txBody>
      </p:sp>
      <p:cxnSp>
        <p:nvCxnSpPr>
          <p:cNvPr id="5" name="直接连接符 4"/>
          <p:cNvCxnSpPr/>
          <p:nvPr/>
        </p:nvCxnSpPr>
        <p:spPr>
          <a:xfrm>
            <a:off x="2230120" y="3237865"/>
            <a:ext cx="7446010" cy="9525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30120" y="2080895"/>
            <a:ext cx="7446010" cy="9525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0" y="4886676"/>
            <a:ext cx="1921903" cy="1971324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1" y="183"/>
                  <a:pt x="866" y="563"/>
                  <a:pt x="860" y="969"/>
                </a:cubicBezTo>
                <a:cubicBezTo>
                  <a:pt x="867" y="1133"/>
                  <a:pt x="786" y="1364"/>
                  <a:pt x="744" y="1492"/>
                </a:cubicBezTo>
                <a:cubicBezTo>
                  <a:pt x="695" y="1629"/>
                  <a:pt x="650" y="1808"/>
                  <a:pt x="653" y="1891"/>
                </a:cubicBezTo>
                <a:cubicBezTo>
                  <a:pt x="615" y="2202"/>
                  <a:pt x="1014" y="2338"/>
                  <a:pt x="1324" y="2309"/>
                </a:cubicBezTo>
                <a:cubicBezTo>
                  <a:pt x="1386" y="2309"/>
                  <a:pt x="1495" y="2307"/>
                  <a:pt x="1517" y="2306"/>
                </a:cubicBezTo>
                <a:cubicBezTo>
                  <a:pt x="1575" y="2305"/>
                  <a:pt x="1672" y="2303"/>
                  <a:pt x="1687" y="2304"/>
                </a:cubicBezTo>
                <a:cubicBezTo>
                  <a:pt x="2349" y="2218"/>
                  <a:pt x="2838" y="2804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7" name="任意多边形 6"/>
          <p:cNvSpPr/>
          <p:nvPr/>
        </p:nvSpPr>
        <p:spPr>
          <a:xfrm rot="16200000" flipH="1" flipV="1">
            <a:off x="24766" y="-24414"/>
            <a:ext cx="1921903" cy="1971324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7" y="173"/>
                  <a:pt x="882" y="601"/>
                  <a:pt x="860" y="969"/>
                </a:cubicBezTo>
                <a:lnTo>
                  <a:pt x="860" y="977"/>
                </a:lnTo>
                <a:lnTo>
                  <a:pt x="860" y="985"/>
                </a:lnTo>
                <a:lnTo>
                  <a:pt x="860" y="993"/>
                </a:lnTo>
                <a:cubicBezTo>
                  <a:pt x="861" y="1143"/>
                  <a:pt x="788" y="1358"/>
                  <a:pt x="752" y="1467"/>
                </a:cubicBezTo>
                <a:lnTo>
                  <a:pt x="750" y="1473"/>
                </a:lnTo>
                <a:lnTo>
                  <a:pt x="748" y="1480"/>
                </a:lnTo>
                <a:lnTo>
                  <a:pt x="746" y="1486"/>
                </a:lnTo>
                <a:lnTo>
                  <a:pt x="744" y="1492"/>
                </a:lnTo>
                <a:cubicBezTo>
                  <a:pt x="696" y="1624"/>
                  <a:pt x="651" y="1808"/>
                  <a:pt x="653" y="1883"/>
                </a:cubicBezTo>
                <a:lnTo>
                  <a:pt x="653" y="1887"/>
                </a:lnTo>
                <a:lnTo>
                  <a:pt x="653" y="1891"/>
                </a:lnTo>
                <a:lnTo>
                  <a:pt x="651" y="1906"/>
                </a:lnTo>
                <a:lnTo>
                  <a:pt x="651" y="1920"/>
                </a:lnTo>
                <a:lnTo>
                  <a:pt x="650" y="1935"/>
                </a:lnTo>
                <a:cubicBezTo>
                  <a:pt x="643" y="2192"/>
                  <a:pt x="989" y="2316"/>
                  <a:pt x="1233" y="2313"/>
                </a:cubicBezTo>
                <a:cubicBezTo>
                  <a:pt x="1265" y="2314"/>
                  <a:pt x="1316" y="2310"/>
                  <a:pt x="1324" y="2309"/>
                </a:cubicBezTo>
                <a:cubicBezTo>
                  <a:pt x="1386" y="2309"/>
                  <a:pt x="1500" y="2307"/>
                  <a:pt x="1517" y="2306"/>
                </a:cubicBezTo>
                <a:cubicBezTo>
                  <a:pt x="1526" y="2306"/>
                  <a:pt x="1544" y="2306"/>
                  <a:pt x="1550" y="2306"/>
                </a:cubicBezTo>
                <a:cubicBezTo>
                  <a:pt x="1593" y="2305"/>
                  <a:pt x="1649" y="2304"/>
                  <a:pt x="1670" y="2304"/>
                </a:cubicBezTo>
                <a:cubicBezTo>
                  <a:pt x="1678" y="2304"/>
                  <a:pt x="1686" y="2304"/>
                  <a:pt x="1687" y="2304"/>
                </a:cubicBezTo>
                <a:lnTo>
                  <a:pt x="1718" y="2301"/>
                </a:lnTo>
                <a:lnTo>
                  <a:pt x="1749" y="2298"/>
                </a:lnTo>
                <a:lnTo>
                  <a:pt x="1780" y="2297"/>
                </a:lnTo>
                <a:lnTo>
                  <a:pt x="1811" y="2296"/>
                </a:lnTo>
                <a:cubicBezTo>
                  <a:pt x="2414" y="2282"/>
                  <a:pt x="2876" y="2860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  <a:moveTo>
                  <a:pt x="643" y="2658"/>
                </a:moveTo>
                <a:cubicBezTo>
                  <a:pt x="647" y="2806"/>
                  <a:pt x="512" y="2925"/>
                  <a:pt x="380" y="2921"/>
                </a:cubicBezTo>
                <a:cubicBezTo>
                  <a:pt x="232" y="2926"/>
                  <a:pt x="113" y="2790"/>
                  <a:pt x="117" y="2658"/>
                </a:cubicBezTo>
                <a:cubicBezTo>
                  <a:pt x="112" y="2510"/>
                  <a:pt x="247" y="2391"/>
                  <a:pt x="380" y="2395"/>
                </a:cubicBezTo>
                <a:cubicBezTo>
                  <a:pt x="527" y="2390"/>
                  <a:pt x="646" y="2526"/>
                  <a:pt x="643" y="2658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330"/>
            <a:ext cx="12192000" cy="565721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/>
        </p:nvSpPr>
        <p:spPr>
          <a:xfrm>
            <a:off x="90170" y="0"/>
            <a:ext cx="5695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32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02.</a:t>
            </a: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工作中发现的问题点及建议</a:t>
            </a:r>
            <a:endParaRPr lang="en-US" altLang="zh-CN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6487795" y="3427095"/>
            <a:ext cx="508000" cy="508000"/>
            <a:chOff x="10217" y="5397"/>
            <a:chExt cx="800" cy="800"/>
          </a:xfrm>
        </p:grpSpPr>
        <p:sp>
          <p:nvSpPr>
            <p:cNvPr id="2" name="PA_库_Circle "/>
            <p:cNvSpPr/>
            <p:nvPr>
              <p:custDataLst>
                <p:tags r:id="rId3"/>
              </p:custDataLst>
            </p:nvPr>
          </p:nvSpPr>
          <p:spPr>
            <a:xfrm>
              <a:off x="10217" y="5397"/>
              <a:ext cx="800" cy="8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24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</a:t>
              </a:r>
              <a:endParaRPr lang="en-US" sz="24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PA_库_Circle "/>
            <p:cNvSpPr/>
            <p:nvPr>
              <p:custDataLst>
                <p:tags r:id="rId4"/>
              </p:custDataLst>
            </p:nvPr>
          </p:nvSpPr>
          <p:spPr>
            <a:xfrm>
              <a:off x="10217" y="5397"/>
              <a:ext cx="800" cy="8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24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</a:t>
              </a:r>
              <a:endParaRPr lang="en-US" sz="24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6487795" y="4862195"/>
            <a:ext cx="508000" cy="508000"/>
            <a:chOff x="10217" y="7657"/>
            <a:chExt cx="800" cy="800"/>
          </a:xfrm>
        </p:grpSpPr>
        <p:sp>
          <p:nvSpPr>
            <p:cNvPr id="8" name="PA_库_Circle "/>
            <p:cNvSpPr/>
            <p:nvPr>
              <p:custDataLst>
                <p:tags r:id="rId6"/>
              </p:custDataLst>
            </p:nvPr>
          </p:nvSpPr>
          <p:spPr>
            <a:xfrm>
              <a:off x="10217" y="7657"/>
              <a:ext cx="800" cy="8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24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3</a:t>
              </a:r>
              <a:endParaRPr lang="en-US" sz="24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3" name="PA_库_Circle "/>
            <p:cNvSpPr/>
            <p:nvPr>
              <p:custDataLst>
                <p:tags r:id="rId7"/>
              </p:custDataLst>
            </p:nvPr>
          </p:nvSpPr>
          <p:spPr>
            <a:xfrm>
              <a:off x="10217" y="7657"/>
              <a:ext cx="800" cy="8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24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3</a:t>
              </a:r>
              <a:endParaRPr lang="en-US" sz="24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8"/>
            </p:custDataLst>
          </p:nvPr>
        </p:nvGrpSpPr>
        <p:grpSpPr>
          <a:xfrm>
            <a:off x="6487795" y="1842770"/>
            <a:ext cx="508000" cy="508000"/>
            <a:chOff x="10217" y="2902"/>
            <a:chExt cx="800" cy="800"/>
          </a:xfrm>
        </p:grpSpPr>
        <p:sp>
          <p:nvSpPr>
            <p:cNvPr id="9" name="PA_库_Circle "/>
            <p:cNvSpPr/>
            <p:nvPr>
              <p:custDataLst>
                <p:tags r:id="rId9"/>
              </p:custDataLst>
            </p:nvPr>
          </p:nvSpPr>
          <p:spPr>
            <a:xfrm>
              <a:off x="10217" y="2902"/>
              <a:ext cx="800" cy="8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24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1</a:t>
              </a:r>
              <a:endParaRPr lang="en-US" sz="24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4" name="PA_库_Circle "/>
            <p:cNvSpPr/>
            <p:nvPr>
              <p:custDataLst>
                <p:tags r:id="rId10"/>
              </p:custDataLst>
            </p:nvPr>
          </p:nvSpPr>
          <p:spPr>
            <a:xfrm>
              <a:off x="10217" y="2902"/>
              <a:ext cx="800" cy="8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24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1</a:t>
              </a:r>
              <a:endParaRPr lang="en-US" sz="24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42" name="išľíďè"/>
          <p:cNvSpPr/>
          <p:nvPr>
            <p:custDataLst>
              <p:tags r:id="rId11"/>
            </p:custDataLst>
          </p:nvPr>
        </p:nvSpPr>
        <p:spPr bwMode="auto">
          <a:xfrm>
            <a:off x="7085966" y="1568450"/>
            <a:ext cx="3641725" cy="105664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dkEdg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" name="išľíďè"/>
          <p:cNvSpPr/>
          <p:nvPr>
            <p:custDataLst>
              <p:tags r:id="rId12"/>
            </p:custDataLst>
          </p:nvPr>
        </p:nvSpPr>
        <p:spPr bwMode="auto">
          <a:xfrm>
            <a:off x="7085966" y="3152775"/>
            <a:ext cx="3641725" cy="105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" name="išľíďè"/>
          <p:cNvSpPr/>
          <p:nvPr>
            <p:custDataLst>
              <p:tags r:id="rId13"/>
            </p:custDataLst>
          </p:nvPr>
        </p:nvSpPr>
        <p:spPr bwMode="auto">
          <a:xfrm>
            <a:off x="7085966" y="4587875"/>
            <a:ext cx="3641725" cy="105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197861" y="3487420"/>
            <a:ext cx="2109471" cy="2435860"/>
            <a:chOff x="5036" y="5492"/>
            <a:chExt cx="3322" cy="3836"/>
          </a:xfrm>
        </p:grpSpPr>
        <p:sp>
          <p:nvSpPr>
            <p:cNvPr id="6" name="Polygon"/>
            <p:cNvSpPr/>
            <p:nvPr/>
          </p:nvSpPr>
          <p:spPr>
            <a:xfrm>
              <a:off x="5036" y="5492"/>
              <a:ext cx="3322" cy="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点此编辑文本</a:t>
              </a:r>
              <a:endParaRPr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1" name="Polygon"/>
            <p:cNvSpPr/>
            <p:nvPr/>
          </p:nvSpPr>
          <p:spPr>
            <a:xfrm>
              <a:off x="5036" y="5492"/>
              <a:ext cx="3322" cy="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zh-CN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编辑标题</a:t>
              </a:r>
              <a:endParaRPr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73275" y="1533525"/>
            <a:ext cx="2108200" cy="2435860"/>
            <a:chOff x="3264" y="2415"/>
            <a:chExt cx="3320" cy="3836"/>
          </a:xfrm>
        </p:grpSpPr>
        <p:sp>
          <p:nvSpPr>
            <p:cNvPr id="17" name="Polygon"/>
            <p:cNvSpPr/>
            <p:nvPr/>
          </p:nvSpPr>
          <p:spPr>
            <a:xfrm>
              <a:off x="3264" y="2415"/>
              <a:ext cx="3321" cy="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点此编辑文本</a:t>
              </a:r>
              <a:endParaRPr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8" name="Polygon"/>
            <p:cNvSpPr/>
            <p:nvPr/>
          </p:nvSpPr>
          <p:spPr>
            <a:xfrm>
              <a:off x="3264" y="2415"/>
              <a:ext cx="3321" cy="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zh-CN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编辑标题</a:t>
              </a:r>
              <a:endParaRPr lang="zh-CN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2501" y="3487420"/>
            <a:ext cx="2109471" cy="2435860"/>
            <a:chOff x="1499" y="5492"/>
            <a:chExt cx="3322" cy="3836"/>
          </a:xfrm>
        </p:grpSpPr>
        <p:sp>
          <p:nvSpPr>
            <p:cNvPr id="26" name="Polygon"/>
            <p:cNvSpPr/>
            <p:nvPr/>
          </p:nvSpPr>
          <p:spPr>
            <a:xfrm>
              <a:off x="1499" y="5492"/>
              <a:ext cx="3322" cy="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点此编辑文本</a:t>
              </a:r>
              <a:endParaRPr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7" name="Polygon"/>
            <p:cNvSpPr/>
            <p:nvPr/>
          </p:nvSpPr>
          <p:spPr>
            <a:xfrm>
              <a:off x="1499" y="5492"/>
              <a:ext cx="3322" cy="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 anchor="ctr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zh-CN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编辑标题</a:t>
              </a:r>
              <a:endParaRPr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/>
      <p:bldP spid="3" grpId="1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330"/>
            <a:ext cx="12192000" cy="565721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/>
        </p:nvSpPr>
        <p:spPr>
          <a:xfrm>
            <a:off x="90170" y="0"/>
            <a:ext cx="5695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32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02.</a:t>
            </a: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工作中发现的问题点及建议</a:t>
            </a:r>
            <a:endParaRPr lang="en-US" altLang="zh-CN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270717" y="2565790"/>
            <a:ext cx="1977059" cy="1630660"/>
          </a:xfrm>
          <a:custGeom>
            <a:avLst/>
            <a:gdLst>
              <a:gd name="connsiteX0" fmla="*/ 0 w 1482794"/>
              <a:gd name="connsiteY0" fmla="*/ 122300 h 1222995"/>
              <a:gd name="connsiteX1" fmla="*/ 122300 w 1482794"/>
              <a:gd name="connsiteY1" fmla="*/ 0 h 1222995"/>
              <a:gd name="connsiteX2" fmla="*/ 1360495 w 1482794"/>
              <a:gd name="connsiteY2" fmla="*/ 0 h 1222995"/>
              <a:gd name="connsiteX3" fmla="*/ 1482795 w 1482794"/>
              <a:gd name="connsiteY3" fmla="*/ 122300 h 1222995"/>
              <a:gd name="connsiteX4" fmla="*/ 1482794 w 1482794"/>
              <a:gd name="connsiteY4" fmla="*/ 1100696 h 1222995"/>
              <a:gd name="connsiteX5" fmla="*/ 1360494 w 1482794"/>
              <a:gd name="connsiteY5" fmla="*/ 1222996 h 1222995"/>
              <a:gd name="connsiteX6" fmla="*/ 122300 w 1482794"/>
              <a:gd name="connsiteY6" fmla="*/ 1222995 h 1222995"/>
              <a:gd name="connsiteX7" fmla="*/ 0 w 1482794"/>
              <a:gd name="connsiteY7" fmla="*/ 1100695 h 1222995"/>
              <a:gd name="connsiteX8" fmla="*/ 0 w 1482794"/>
              <a:gd name="connsiteY8" fmla="*/ 122300 h 1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2794" h="1222995">
                <a:moveTo>
                  <a:pt x="0" y="122300"/>
                </a:moveTo>
                <a:cubicBezTo>
                  <a:pt x="0" y="54756"/>
                  <a:pt x="54756" y="0"/>
                  <a:pt x="122300" y="0"/>
                </a:cubicBezTo>
                <a:lnTo>
                  <a:pt x="1360495" y="0"/>
                </a:lnTo>
                <a:cubicBezTo>
                  <a:pt x="1428039" y="0"/>
                  <a:pt x="1482795" y="54756"/>
                  <a:pt x="1482795" y="122300"/>
                </a:cubicBezTo>
                <a:cubicBezTo>
                  <a:pt x="1482795" y="448432"/>
                  <a:pt x="1482794" y="774564"/>
                  <a:pt x="1482794" y="1100696"/>
                </a:cubicBezTo>
                <a:cubicBezTo>
                  <a:pt x="1482794" y="1168240"/>
                  <a:pt x="1428038" y="1222996"/>
                  <a:pt x="1360494" y="1222996"/>
                </a:cubicBezTo>
                <a:lnTo>
                  <a:pt x="122300" y="1222995"/>
                </a:lnTo>
                <a:cubicBezTo>
                  <a:pt x="54756" y="1222995"/>
                  <a:pt x="0" y="1168239"/>
                  <a:pt x="0" y="1100695"/>
                </a:cubicBezTo>
                <a:lnTo>
                  <a:pt x="0" y="122300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1000"/>
              </a:scheme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026" tIns="101026" rIns="101026" bIns="450453" numCol="1" spcCol="1270" anchor="t" anchorCtr="0">
            <a:noAutofit/>
          </a:bodyPr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3828553" y="2565790"/>
            <a:ext cx="1977059" cy="1630660"/>
          </a:xfrm>
          <a:prstGeom prst="roundRect">
            <a:avLst>
              <a:gd name="adj" fmla="val 10000"/>
            </a:avLst>
          </a:pr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1000"/>
              </a:scheme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endParaRPr lang="zh-CN" altLang="en-US">
              <a:latin typeface="Times New Roman" panose="02020603050405020304"/>
              <a:ea typeface="腾讯体 W7"/>
              <a:sym typeface="Times New Roman" panose="02020603050405020304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>
            <a:off x="6386389" y="2565790"/>
            <a:ext cx="1977059" cy="1630660"/>
          </a:xfrm>
          <a:custGeom>
            <a:avLst/>
            <a:gdLst>
              <a:gd name="connsiteX0" fmla="*/ 0 w 1482794"/>
              <a:gd name="connsiteY0" fmla="*/ 122300 h 1222995"/>
              <a:gd name="connsiteX1" fmla="*/ 122300 w 1482794"/>
              <a:gd name="connsiteY1" fmla="*/ 0 h 1222995"/>
              <a:gd name="connsiteX2" fmla="*/ 1360495 w 1482794"/>
              <a:gd name="connsiteY2" fmla="*/ 0 h 1222995"/>
              <a:gd name="connsiteX3" fmla="*/ 1482795 w 1482794"/>
              <a:gd name="connsiteY3" fmla="*/ 122300 h 1222995"/>
              <a:gd name="connsiteX4" fmla="*/ 1482794 w 1482794"/>
              <a:gd name="connsiteY4" fmla="*/ 1100696 h 1222995"/>
              <a:gd name="connsiteX5" fmla="*/ 1360494 w 1482794"/>
              <a:gd name="connsiteY5" fmla="*/ 1222996 h 1222995"/>
              <a:gd name="connsiteX6" fmla="*/ 122300 w 1482794"/>
              <a:gd name="connsiteY6" fmla="*/ 1222995 h 1222995"/>
              <a:gd name="connsiteX7" fmla="*/ 0 w 1482794"/>
              <a:gd name="connsiteY7" fmla="*/ 1100695 h 1222995"/>
              <a:gd name="connsiteX8" fmla="*/ 0 w 1482794"/>
              <a:gd name="connsiteY8" fmla="*/ 122300 h 1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2794" h="1222995">
                <a:moveTo>
                  <a:pt x="0" y="122300"/>
                </a:moveTo>
                <a:cubicBezTo>
                  <a:pt x="0" y="54756"/>
                  <a:pt x="54756" y="0"/>
                  <a:pt x="122300" y="0"/>
                </a:cubicBezTo>
                <a:lnTo>
                  <a:pt x="1360495" y="0"/>
                </a:lnTo>
                <a:cubicBezTo>
                  <a:pt x="1428039" y="0"/>
                  <a:pt x="1482795" y="54756"/>
                  <a:pt x="1482795" y="122300"/>
                </a:cubicBezTo>
                <a:cubicBezTo>
                  <a:pt x="1482795" y="448432"/>
                  <a:pt x="1482794" y="774564"/>
                  <a:pt x="1482794" y="1100696"/>
                </a:cubicBezTo>
                <a:cubicBezTo>
                  <a:pt x="1482794" y="1168240"/>
                  <a:pt x="1428038" y="1222996"/>
                  <a:pt x="1360494" y="1222996"/>
                </a:cubicBezTo>
                <a:lnTo>
                  <a:pt x="122300" y="1222995"/>
                </a:lnTo>
                <a:cubicBezTo>
                  <a:pt x="54756" y="1222995"/>
                  <a:pt x="0" y="1168239"/>
                  <a:pt x="0" y="1100695"/>
                </a:cubicBezTo>
                <a:lnTo>
                  <a:pt x="0" y="122300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1000"/>
              </a:scheme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026" tIns="101026" rIns="101026" bIns="450453" numCol="1" spcCol="1270" anchor="t" anchorCtr="0">
            <a:noAutofit/>
          </a:bodyPr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0" name="任意多边形 19"/>
          <p:cNvSpPr/>
          <p:nvPr>
            <p:custDataLst>
              <p:tags r:id="rId5"/>
            </p:custDataLst>
          </p:nvPr>
        </p:nvSpPr>
        <p:spPr>
          <a:xfrm>
            <a:off x="8944225" y="2565790"/>
            <a:ext cx="1977059" cy="1630660"/>
          </a:xfrm>
          <a:custGeom>
            <a:avLst/>
            <a:gdLst>
              <a:gd name="connsiteX0" fmla="*/ 0 w 1482794"/>
              <a:gd name="connsiteY0" fmla="*/ 122300 h 1222995"/>
              <a:gd name="connsiteX1" fmla="*/ 122300 w 1482794"/>
              <a:gd name="connsiteY1" fmla="*/ 0 h 1222995"/>
              <a:gd name="connsiteX2" fmla="*/ 1360495 w 1482794"/>
              <a:gd name="connsiteY2" fmla="*/ 0 h 1222995"/>
              <a:gd name="connsiteX3" fmla="*/ 1482795 w 1482794"/>
              <a:gd name="connsiteY3" fmla="*/ 122300 h 1222995"/>
              <a:gd name="connsiteX4" fmla="*/ 1482794 w 1482794"/>
              <a:gd name="connsiteY4" fmla="*/ 1100696 h 1222995"/>
              <a:gd name="connsiteX5" fmla="*/ 1360494 w 1482794"/>
              <a:gd name="connsiteY5" fmla="*/ 1222996 h 1222995"/>
              <a:gd name="connsiteX6" fmla="*/ 122300 w 1482794"/>
              <a:gd name="connsiteY6" fmla="*/ 1222995 h 1222995"/>
              <a:gd name="connsiteX7" fmla="*/ 0 w 1482794"/>
              <a:gd name="connsiteY7" fmla="*/ 1100695 h 1222995"/>
              <a:gd name="connsiteX8" fmla="*/ 0 w 1482794"/>
              <a:gd name="connsiteY8" fmla="*/ 122300 h 1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2794" h="1222995">
                <a:moveTo>
                  <a:pt x="0" y="122300"/>
                </a:moveTo>
                <a:cubicBezTo>
                  <a:pt x="0" y="54756"/>
                  <a:pt x="54756" y="0"/>
                  <a:pt x="122300" y="0"/>
                </a:cubicBezTo>
                <a:lnTo>
                  <a:pt x="1360495" y="0"/>
                </a:lnTo>
                <a:cubicBezTo>
                  <a:pt x="1428039" y="0"/>
                  <a:pt x="1482795" y="54756"/>
                  <a:pt x="1482795" y="122300"/>
                </a:cubicBezTo>
                <a:cubicBezTo>
                  <a:pt x="1482795" y="448432"/>
                  <a:pt x="1482794" y="774564"/>
                  <a:pt x="1482794" y="1100696"/>
                </a:cubicBezTo>
                <a:cubicBezTo>
                  <a:pt x="1482794" y="1168240"/>
                  <a:pt x="1428038" y="1222996"/>
                  <a:pt x="1360494" y="1222996"/>
                </a:cubicBezTo>
                <a:lnTo>
                  <a:pt x="122300" y="1222995"/>
                </a:lnTo>
                <a:cubicBezTo>
                  <a:pt x="54756" y="1222995"/>
                  <a:pt x="0" y="1168239"/>
                  <a:pt x="0" y="1100695"/>
                </a:cubicBezTo>
                <a:lnTo>
                  <a:pt x="0" y="122300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1000"/>
              </a:scheme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026" tIns="450453" rIns="101026" bIns="101026" numCol="1" spcCol="1270" anchor="t" anchorCtr="0">
            <a:noAutofit/>
          </a:bodyPr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8" name="任意多边形 27"/>
          <p:cNvSpPr/>
          <p:nvPr>
            <p:custDataLst>
              <p:tags r:id="rId6"/>
            </p:custDataLst>
          </p:nvPr>
        </p:nvSpPr>
        <p:spPr>
          <a:xfrm>
            <a:off x="1270717" y="2566425"/>
            <a:ext cx="1977059" cy="1630660"/>
          </a:xfrm>
          <a:custGeom>
            <a:avLst/>
            <a:gdLst>
              <a:gd name="connsiteX0" fmla="*/ 0 w 1482794"/>
              <a:gd name="connsiteY0" fmla="*/ 122300 h 1222995"/>
              <a:gd name="connsiteX1" fmla="*/ 122300 w 1482794"/>
              <a:gd name="connsiteY1" fmla="*/ 0 h 1222995"/>
              <a:gd name="connsiteX2" fmla="*/ 1360495 w 1482794"/>
              <a:gd name="connsiteY2" fmla="*/ 0 h 1222995"/>
              <a:gd name="connsiteX3" fmla="*/ 1482795 w 1482794"/>
              <a:gd name="connsiteY3" fmla="*/ 122300 h 1222995"/>
              <a:gd name="connsiteX4" fmla="*/ 1482794 w 1482794"/>
              <a:gd name="connsiteY4" fmla="*/ 1100696 h 1222995"/>
              <a:gd name="connsiteX5" fmla="*/ 1360494 w 1482794"/>
              <a:gd name="connsiteY5" fmla="*/ 1222996 h 1222995"/>
              <a:gd name="connsiteX6" fmla="*/ 122300 w 1482794"/>
              <a:gd name="connsiteY6" fmla="*/ 1222995 h 1222995"/>
              <a:gd name="connsiteX7" fmla="*/ 0 w 1482794"/>
              <a:gd name="connsiteY7" fmla="*/ 1100695 h 1222995"/>
              <a:gd name="connsiteX8" fmla="*/ 0 w 1482794"/>
              <a:gd name="connsiteY8" fmla="*/ 122300 h 1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2794" h="1222995">
                <a:moveTo>
                  <a:pt x="0" y="122300"/>
                </a:moveTo>
                <a:cubicBezTo>
                  <a:pt x="0" y="54756"/>
                  <a:pt x="54756" y="0"/>
                  <a:pt x="122300" y="0"/>
                </a:cubicBezTo>
                <a:lnTo>
                  <a:pt x="1360495" y="0"/>
                </a:lnTo>
                <a:cubicBezTo>
                  <a:pt x="1428039" y="0"/>
                  <a:pt x="1482795" y="54756"/>
                  <a:pt x="1482795" y="122300"/>
                </a:cubicBezTo>
                <a:cubicBezTo>
                  <a:pt x="1482795" y="448432"/>
                  <a:pt x="1482794" y="774564"/>
                  <a:pt x="1482794" y="1100696"/>
                </a:cubicBezTo>
                <a:cubicBezTo>
                  <a:pt x="1482794" y="1168240"/>
                  <a:pt x="1428038" y="1222996"/>
                  <a:pt x="1360494" y="1222996"/>
                </a:cubicBezTo>
                <a:lnTo>
                  <a:pt x="122300" y="1222995"/>
                </a:lnTo>
                <a:cubicBezTo>
                  <a:pt x="54756" y="1222995"/>
                  <a:pt x="0" y="1168239"/>
                  <a:pt x="0" y="1100695"/>
                </a:cubicBezTo>
                <a:lnTo>
                  <a:pt x="0" y="122300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026" tIns="101026" rIns="101026" bIns="450453" numCol="1" spcCol="1270" anchor="t" anchorCtr="0">
            <a:noAutofit/>
          </a:bodyPr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9" name="任意多边形 28"/>
          <p:cNvSpPr/>
          <p:nvPr>
            <p:custDataLst>
              <p:tags r:id="rId7"/>
            </p:custDataLst>
          </p:nvPr>
        </p:nvSpPr>
        <p:spPr>
          <a:xfrm>
            <a:off x="1380554" y="2216999"/>
            <a:ext cx="1757385" cy="698853"/>
          </a:xfrm>
          <a:custGeom>
            <a:avLst/>
            <a:gdLst>
              <a:gd name="connsiteX0" fmla="*/ 0 w 1318039"/>
              <a:gd name="connsiteY0" fmla="*/ 52414 h 524140"/>
              <a:gd name="connsiteX1" fmla="*/ 52414 w 1318039"/>
              <a:gd name="connsiteY1" fmla="*/ 0 h 524140"/>
              <a:gd name="connsiteX2" fmla="*/ 1265625 w 1318039"/>
              <a:gd name="connsiteY2" fmla="*/ 0 h 524140"/>
              <a:gd name="connsiteX3" fmla="*/ 1318039 w 1318039"/>
              <a:gd name="connsiteY3" fmla="*/ 52414 h 524140"/>
              <a:gd name="connsiteX4" fmla="*/ 1318039 w 1318039"/>
              <a:gd name="connsiteY4" fmla="*/ 471726 h 524140"/>
              <a:gd name="connsiteX5" fmla="*/ 1265625 w 1318039"/>
              <a:gd name="connsiteY5" fmla="*/ 524140 h 524140"/>
              <a:gd name="connsiteX6" fmla="*/ 52414 w 1318039"/>
              <a:gd name="connsiteY6" fmla="*/ 524140 h 524140"/>
              <a:gd name="connsiteX7" fmla="*/ 0 w 1318039"/>
              <a:gd name="connsiteY7" fmla="*/ 471726 h 524140"/>
              <a:gd name="connsiteX8" fmla="*/ 0 w 1318039"/>
              <a:gd name="connsiteY8" fmla="*/ 52414 h 52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039" h="524140">
                <a:moveTo>
                  <a:pt x="0" y="52414"/>
                </a:moveTo>
                <a:cubicBezTo>
                  <a:pt x="0" y="23467"/>
                  <a:pt x="23467" y="0"/>
                  <a:pt x="52414" y="0"/>
                </a:cubicBezTo>
                <a:lnTo>
                  <a:pt x="1265625" y="0"/>
                </a:lnTo>
                <a:cubicBezTo>
                  <a:pt x="1294572" y="0"/>
                  <a:pt x="1318039" y="23467"/>
                  <a:pt x="1318039" y="52414"/>
                </a:cubicBezTo>
                <a:lnTo>
                  <a:pt x="1318039" y="471726"/>
                </a:lnTo>
                <a:cubicBezTo>
                  <a:pt x="1318039" y="500673"/>
                  <a:pt x="1294572" y="524140"/>
                  <a:pt x="1265625" y="524140"/>
                </a:cubicBezTo>
                <a:lnTo>
                  <a:pt x="52414" y="524140"/>
                </a:lnTo>
                <a:cubicBezTo>
                  <a:pt x="23467" y="524140"/>
                  <a:pt x="0" y="500673"/>
                  <a:pt x="0" y="471726"/>
                </a:cubicBezTo>
                <a:lnTo>
                  <a:pt x="0" y="52414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3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89" tIns="67882" rIns="91589" bIns="67882" numCol="1" spcCol="1270" anchor="ctr" anchorCtr="0">
            <a:noAutofit/>
          </a:bodyPr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35" kern="1200" dirty="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添加文本</a:t>
            </a:r>
            <a:endParaRPr lang="zh-CN" altLang="en-US" sz="2135" kern="1200" dirty="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0" name="任意多边形 29"/>
          <p:cNvSpPr/>
          <p:nvPr>
            <p:custDataLst>
              <p:tags r:id="rId8"/>
            </p:custDataLst>
          </p:nvPr>
        </p:nvSpPr>
        <p:spPr>
          <a:xfrm>
            <a:off x="3938390" y="2216999"/>
            <a:ext cx="1757385" cy="698853"/>
          </a:xfrm>
          <a:custGeom>
            <a:avLst/>
            <a:gdLst>
              <a:gd name="connsiteX0" fmla="*/ 0 w 1318039"/>
              <a:gd name="connsiteY0" fmla="*/ 52414 h 524140"/>
              <a:gd name="connsiteX1" fmla="*/ 52414 w 1318039"/>
              <a:gd name="connsiteY1" fmla="*/ 0 h 524140"/>
              <a:gd name="connsiteX2" fmla="*/ 1265625 w 1318039"/>
              <a:gd name="connsiteY2" fmla="*/ 0 h 524140"/>
              <a:gd name="connsiteX3" fmla="*/ 1318039 w 1318039"/>
              <a:gd name="connsiteY3" fmla="*/ 52414 h 524140"/>
              <a:gd name="connsiteX4" fmla="*/ 1318039 w 1318039"/>
              <a:gd name="connsiteY4" fmla="*/ 471726 h 524140"/>
              <a:gd name="connsiteX5" fmla="*/ 1265625 w 1318039"/>
              <a:gd name="connsiteY5" fmla="*/ 524140 h 524140"/>
              <a:gd name="connsiteX6" fmla="*/ 52414 w 1318039"/>
              <a:gd name="connsiteY6" fmla="*/ 524140 h 524140"/>
              <a:gd name="connsiteX7" fmla="*/ 0 w 1318039"/>
              <a:gd name="connsiteY7" fmla="*/ 471726 h 524140"/>
              <a:gd name="connsiteX8" fmla="*/ 0 w 1318039"/>
              <a:gd name="connsiteY8" fmla="*/ 52414 h 52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039" h="524140">
                <a:moveTo>
                  <a:pt x="0" y="52414"/>
                </a:moveTo>
                <a:cubicBezTo>
                  <a:pt x="0" y="23467"/>
                  <a:pt x="23467" y="0"/>
                  <a:pt x="52414" y="0"/>
                </a:cubicBezTo>
                <a:lnTo>
                  <a:pt x="1265625" y="0"/>
                </a:lnTo>
                <a:cubicBezTo>
                  <a:pt x="1294572" y="0"/>
                  <a:pt x="1318039" y="23467"/>
                  <a:pt x="1318039" y="52414"/>
                </a:cubicBezTo>
                <a:lnTo>
                  <a:pt x="1318039" y="471726"/>
                </a:lnTo>
                <a:cubicBezTo>
                  <a:pt x="1318039" y="500673"/>
                  <a:pt x="1294572" y="524140"/>
                  <a:pt x="1265625" y="524140"/>
                </a:cubicBezTo>
                <a:lnTo>
                  <a:pt x="52414" y="524140"/>
                </a:lnTo>
                <a:cubicBezTo>
                  <a:pt x="23467" y="524140"/>
                  <a:pt x="0" y="500673"/>
                  <a:pt x="0" y="471726"/>
                </a:cubicBezTo>
                <a:lnTo>
                  <a:pt x="0" y="52414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3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129" tIns="69576" rIns="94129" bIns="69576" numCol="1" spcCol="1270" anchor="ctr" anchorCtr="0">
            <a:noAutofit/>
          </a:bodyPr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35" dirty="0">
                <a:solidFill>
                  <a:prstClr val="white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添加文本</a:t>
            </a:r>
            <a:endParaRPr lang="zh-CN" altLang="en-US" sz="2135" dirty="0">
              <a:solidFill>
                <a:prstClr val="white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1" name="任意多边形 30"/>
          <p:cNvSpPr/>
          <p:nvPr>
            <p:custDataLst>
              <p:tags r:id="rId9"/>
            </p:custDataLst>
          </p:nvPr>
        </p:nvSpPr>
        <p:spPr>
          <a:xfrm>
            <a:off x="6496226" y="2216999"/>
            <a:ext cx="1757385" cy="698853"/>
          </a:xfrm>
          <a:custGeom>
            <a:avLst/>
            <a:gdLst>
              <a:gd name="connsiteX0" fmla="*/ 0 w 1318039"/>
              <a:gd name="connsiteY0" fmla="*/ 52414 h 524140"/>
              <a:gd name="connsiteX1" fmla="*/ 52414 w 1318039"/>
              <a:gd name="connsiteY1" fmla="*/ 0 h 524140"/>
              <a:gd name="connsiteX2" fmla="*/ 1265625 w 1318039"/>
              <a:gd name="connsiteY2" fmla="*/ 0 h 524140"/>
              <a:gd name="connsiteX3" fmla="*/ 1318039 w 1318039"/>
              <a:gd name="connsiteY3" fmla="*/ 52414 h 524140"/>
              <a:gd name="connsiteX4" fmla="*/ 1318039 w 1318039"/>
              <a:gd name="connsiteY4" fmla="*/ 471726 h 524140"/>
              <a:gd name="connsiteX5" fmla="*/ 1265625 w 1318039"/>
              <a:gd name="connsiteY5" fmla="*/ 524140 h 524140"/>
              <a:gd name="connsiteX6" fmla="*/ 52414 w 1318039"/>
              <a:gd name="connsiteY6" fmla="*/ 524140 h 524140"/>
              <a:gd name="connsiteX7" fmla="*/ 0 w 1318039"/>
              <a:gd name="connsiteY7" fmla="*/ 471726 h 524140"/>
              <a:gd name="connsiteX8" fmla="*/ 0 w 1318039"/>
              <a:gd name="connsiteY8" fmla="*/ 52414 h 52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039" h="524140">
                <a:moveTo>
                  <a:pt x="0" y="52414"/>
                </a:moveTo>
                <a:cubicBezTo>
                  <a:pt x="0" y="23467"/>
                  <a:pt x="23467" y="0"/>
                  <a:pt x="52414" y="0"/>
                </a:cubicBezTo>
                <a:lnTo>
                  <a:pt x="1265625" y="0"/>
                </a:lnTo>
                <a:cubicBezTo>
                  <a:pt x="1294572" y="0"/>
                  <a:pt x="1318039" y="23467"/>
                  <a:pt x="1318039" y="52414"/>
                </a:cubicBezTo>
                <a:lnTo>
                  <a:pt x="1318039" y="471726"/>
                </a:lnTo>
                <a:cubicBezTo>
                  <a:pt x="1318039" y="500673"/>
                  <a:pt x="1294572" y="524140"/>
                  <a:pt x="1265625" y="524140"/>
                </a:cubicBezTo>
                <a:lnTo>
                  <a:pt x="52414" y="524140"/>
                </a:lnTo>
                <a:cubicBezTo>
                  <a:pt x="23467" y="524140"/>
                  <a:pt x="0" y="500673"/>
                  <a:pt x="0" y="471726"/>
                </a:cubicBezTo>
                <a:lnTo>
                  <a:pt x="0" y="52414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3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89" tIns="67882" rIns="91589" bIns="67882" numCol="1" spcCol="1270" anchor="ctr" anchorCtr="0">
            <a:noAutofit/>
          </a:bodyPr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35" dirty="0">
                <a:solidFill>
                  <a:prstClr val="white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添加文本</a:t>
            </a:r>
            <a:endParaRPr lang="zh-CN" altLang="en-US" sz="2135" dirty="0">
              <a:solidFill>
                <a:prstClr val="white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2" name="任意多边形 31"/>
          <p:cNvSpPr/>
          <p:nvPr>
            <p:custDataLst>
              <p:tags r:id="rId10"/>
            </p:custDataLst>
          </p:nvPr>
        </p:nvSpPr>
        <p:spPr>
          <a:xfrm>
            <a:off x="9054065" y="2216999"/>
            <a:ext cx="1757385" cy="698853"/>
          </a:xfrm>
          <a:custGeom>
            <a:avLst/>
            <a:gdLst>
              <a:gd name="connsiteX0" fmla="*/ 0 w 1318039"/>
              <a:gd name="connsiteY0" fmla="*/ 52414 h 524140"/>
              <a:gd name="connsiteX1" fmla="*/ 52414 w 1318039"/>
              <a:gd name="connsiteY1" fmla="*/ 0 h 524140"/>
              <a:gd name="connsiteX2" fmla="*/ 1265625 w 1318039"/>
              <a:gd name="connsiteY2" fmla="*/ 0 h 524140"/>
              <a:gd name="connsiteX3" fmla="*/ 1318039 w 1318039"/>
              <a:gd name="connsiteY3" fmla="*/ 52414 h 524140"/>
              <a:gd name="connsiteX4" fmla="*/ 1318039 w 1318039"/>
              <a:gd name="connsiteY4" fmla="*/ 471726 h 524140"/>
              <a:gd name="connsiteX5" fmla="*/ 1265625 w 1318039"/>
              <a:gd name="connsiteY5" fmla="*/ 524140 h 524140"/>
              <a:gd name="connsiteX6" fmla="*/ 52414 w 1318039"/>
              <a:gd name="connsiteY6" fmla="*/ 524140 h 524140"/>
              <a:gd name="connsiteX7" fmla="*/ 0 w 1318039"/>
              <a:gd name="connsiteY7" fmla="*/ 471726 h 524140"/>
              <a:gd name="connsiteX8" fmla="*/ 0 w 1318039"/>
              <a:gd name="connsiteY8" fmla="*/ 52414 h 52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039" h="524140">
                <a:moveTo>
                  <a:pt x="0" y="52414"/>
                </a:moveTo>
                <a:cubicBezTo>
                  <a:pt x="0" y="23467"/>
                  <a:pt x="23467" y="0"/>
                  <a:pt x="52414" y="0"/>
                </a:cubicBezTo>
                <a:lnTo>
                  <a:pt x="1265625" y="0"/>
                </a:lnTo>
                <a:cubicBezTo>
                  <a:pt x="1294572" y="0"/>
                  <a:pt x="1318039" y="23467"/>
                  <a:pt x="1318039" y="52414"/>
                </a:cubicBezTo>
                <a:lnTo>
                  <a:pt x="1318039" y="471726"/>
                </a:lnTo>
                <a:cubicBezTo>
                  <a:pt x="1318039" y="500673"/>
                  <a:pt x="1294572" y="524140"/>
                  <a:pt x="1265625" y="524140"/>
                </a:cubicBezTo>
                <a:lnTo>
                  <a:pt x="52414" y="524140"/>
                </a:lnTo>
                <a:cubicBezTo>
                  <a:pt x="23467" y="524140"/>
                  <a:pt x="0" y="500673"/>
                  <a:pt x="0" y="471726"/>
                </a:cubicBezTo>
                <a:lnTo>
                  <a:pt x="0" y="52414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3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89" tIns="67882" rIns="91589" bIns="67882" numCol="1" spcCol="1270" anchor="ctr" anchorCtr="0">
            <a:noAutofit/>
          </a:bodyPr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35" dirty="0">
                <a:solidFill>
                  <a:prstClr val="white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添加文本</a:t>
            </a:r>
            <a:endParaRPr lang="zh-CN" altLang="en-US" sz="2135" dirty="0">
              <a:solidFill>
                <a:prstClr val="white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3" name="任意多边形 32"/>
          <p:cNvSpPr/>
          <p:nvPr>
            <p:custDataLst>
              <p:tags r:id="rId11"/>
            </p:custDataLst>
          </p:nvPr>
        </p:nvSpPr>
        <p:spPr>
          <a:xfrm>
            <a:off x="1380554" y="2216999"/>
            <a:ext cx="1757385" cy="698853"/>
          </a:xfrm>
          <a:custGeom>
            <a:avLst/>
            <a:gdLst>
              <a:gd name="connsiteX0" fmla="*/ 0 w 1318039"/>
              <a:gd name="connsiteY0" fmla="*/ 52414 h 524140"/>
              <a:gd name="connsiteX1" fmla="*/ 52414 w 1318039"/>
              <a:gd name="connsiteY1" fmla="*/ 0 h 524140"/>
              <a:gd name="connsiteX2" fmla="*/ 1265625 w 1318039"/>
              <a:gd name="connsiteY2" fmla="*/ 0 h 524140"/>
              <a:gd name="connsiteX3" fmla="*/ 1318039 w 1318039"/>
              <a:gd name="connsiteY3" fmla="*/ 52414 h 524140"/>
              <a:gd name="connsiteX4" fmla="*/ 1318039 w 1318039"/>
              <a:gd name="connsiteY4" fmla="*/ 471726 h 524140"/>
              <a:gd name="connsiteX5" fmla="*/ 1265625 w 1318039"/>
              <a:gd name="connsiteY5" fmla="*/ 524140 h 524140"/>
              <a:gd name="connsiteX6" fmla="*/ 52414 w 1318039"/>
              <a:gd name="connsiteY6" fmla="*/ 524140 h 524140"/>
              <a:gd name="connsiteX7" fmla="*/ 0 w 1318039"/>
              <a:gd name="connsiteY7" fmla="*/ 471726 h 524140"/>
              <a:gd name="connsiteX8" fmla="*/ 0 w 1318039"/>
              <a:gd name="connsiteY8" fmla="*/ 52414 h 52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039" h="524140">
                <a:moveTo>
                  <a:pt x="0" y="52414"/>
                </a:moveTo>
                <a:cubicBezTo>
                  <a:pt x="0" y="23467"/>
                  <a:pt x="23467" y="0"/>
                  <a:pt x="52414" y="0"/>
                </a:cubicBezTo>
                <a:lnTo>
                  <a:pt x="1265625" y="0"/>
                </a:lnTo>
                <a:cubicBezTo>
                  <a:pt x="1294572" y="0"/>
                  <a:pt x="1318039" y="23467"/>
                  <a:pt x="1318039" y="52414"/>
                </a:cubicBezTo>
                <a:lnTo>
                  <a:pt x="1318039" y="471726"/>
                </a:lnTo>
                <a:cubicBezTo>
                  <a:pt x="1318039" y="500673"/>
                  <a:pt x="1294572" y="524140"/>
                  <a:pt x="1265625" y="524140"/>
                </a:cubicBezTo>
                <a:lnTo>
                  <a:pt x="52414" y="524140"/>
                </a:lnTo>
                <a:cubicBezTo>
                  <a:pt x="23467" y="524140"/>
                  <a:pt x="0" y="500673"/>
                  <a:pt x="0" y="471726"/>
                </a:cubicBezTo>
                <a:lnTo>
                  <a:pt x="0" y="52414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innerShdw blurRad="88900" dist="88900" dir="2700000">
              <a:srgbClr val="214687">
                <a:alpha val="50000"/>
              </a:srgb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89" tIns="67882" rIns="91589" bIns="67882" numCol="1" spcCol="1270" anchor="ctr" anchorCtr="0">
            <a:noAutofit/>
          </a:bodyPr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35" kern="12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添加文本</a:t>
            </a:r>
            <a:endParaRPr lang="zh-CN" altLang="en-US" sz="2135" kern="1200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4" name="KSO_Shape"/>
          <p:cNvSpPr/>
          <p:nvPr>
            <p:custDataLst>
              <p:tags r:id="rId12"/>
            </p:custDataLst>
          </p:nvPr>
        </p:nvSpPr>
        <p:spPr bwMode="auto">
          <a:xfrm>
            <a:off x="1991597" y="3113658"/>
            <a:ext cx="535303" cy="53619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5" name="圆角矩形 34"/>
          <p:cNvSpPr/>
          <p:nvPr>
            <p:custDataLst>
              <p:tags r:id="rId13"/>
            </p:custDataLst>
          </p:nvPr>
        </p:nvSpPr>
        <p:spPr>
          <a:xfrm>
            <a:off x="3828553" y="2566425"/>
            <a:ext cx="1977059" cy="1630660"/>
          </a:xfrm>
          <a:prstGeom prst="roundRect">
            <a:avLst>
              <a:gd name="adj" fmla="val 10000"/>
            </a:avLst>
          </a:prstGeom>
          <a:solidFill>
            <a:srgbClr val="CAD8EA"/>
          </a:solidFill>
          <a:ln>
            <a:noFill/>
          </a:ln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endParaRPr lang="zh-CN" altLang="en-US">
              <a:latin typeface="Times New Roman" panose="02020603050405020304"/>
              <a:ea typeface="腾讯体 W7"/>
              <a:sym typeface="Times New Roman" panose="02020603050405020304"/>
            </a:endParaRPr>
          </a:p>
        </p:txBody>
      </p:sp>
      <p:sp>
        <p:nvSpPr>
          <p:cNvPr id="36" name="任意多边形 35"/>
          <p:cNvSpPr/>
          <p:nvPr>
            <p:custDataLst>
              <p:tags r:id="rId14"/>
            </p:custDataLst>
          </p:nvPr>
        </p:nvSpPr>
        <p:spPr>
          <a:xfrm>
            <a:off x="3938390" y="2216999"/>
            <a:ext cx="1757385" cy="698853"/>
          </a:xfrm>
          <a:custGeom>
            <a:avLst/>
            <a:gdLst>
              <a:gd name="connsiteX0" fmla="*/ 0 w 1318039"/>
              <a:gd name="connsiteY0" fmla="*/ 52414 h 524140"/>
              <a:gd name="connsiteX1" fmla="*/ 52414 w 1318039"/>
              <a:gd name="connsiteY1" fmla="*/ 0 h 524140"/>
              <a:gd name="connsiteX2" fmla="*/ 1265625 w 1318039"/>
              <a:gd name="connsiteY2" fmla="*/ 0 h 524140"/>
              <a:gd name="connsiteX3" fmla="*/ 1318039 w 1318039"/>
              <a:gd name="connsiteY3" fmla="*/ 52414 h 524140"/>
              <a:gd name="connsiteX4" fmla="*/ 1318039 w 1318039"/>
              <a:gd name="connsiteY4" fmla="*/ 471726 h 524140"/>
              <a:gd name="connsiteX5" fmla="*/ 1265625 w 1318039"/>
              <a:gd name="connsiteY5" fmla="*/ 524140 h 524140"/>
              <a:gd name="connsiteX6" fmla="*/ 52414 w 1318039"/>
              <a:gd name="connsiteY6" fmla="*/ 524140 h 524140"/>
              <a:gd name="connsiteX7" fmla="*/ 0 w 1318039"/>
              <a:gd name="connsiteY7" fmla="*/ 471726 h 524140"/>
              <a:gd name="connsiteX8" fmla="*/ 0 w 1318039"/>
              <a:gd name="connsiteY8" fmla="*/ 52414 h 52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039" h="524140">
                <a:moveTo>
                  <a:pt x="0" y="52414"/>
                </a:moveTo>
                <a:cubicBezTo>
                  <a:pt x="0" y="23467"/>
                  <a:pt x="23467" y="0"/>
                  <a:pt x="52414" y="0"/>
                </a:cubicBezTo>
                <a:lnTo>
                  <a:pt x="1265625" y="0"/>
                </a:lnTo>
                <a:cubicBezTo>
                  <a:pt x="1294572" y="0"/>
                  <a:pt x="1318039" y="23467"/>
                  <a:pt x="1318039" y="52414"/>
                </a:cubicBezTo>
                <a:lnTo>
                  <a:pt x="1318039" y="471726"/>
                </a:lnTo>
                <a:cubicBezTo>
                  <a:pt x="1318039" y="500673"/>
                  <a:pt x="1294572" y="524140"/>
                  <a:pt x="1265625" y="524140"/>
                </a:cubicBezTo>
                <a:lnTo>
                  <a:pt x="52414" y="524140"/>
                </a:lnTo>
                <a:cubicBezTo>
                  <a:pt x="23467" y="524140"/>
                  <a:pt x="0" y="500673"/>
                  <a:pt x="0" y="471726"/>
                </a:cubicBezTo>
                <a:lnTo>
                  <a:pt x="0" y="52414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innerShdw blurRad="88900" dist="88900" dir="2700000">
              <a:srgbClr val="214687">
                <a:alpha val="50000"/>
              </a:srgb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129" tIns="69576" rIns="94129" bIns="69576" numCol="1" spcCol="1270" anchor="ctr" anchorCtr="0">
            <a:noAutofit/>
          </a:bodyPr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35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添加文本</a:t>
            </a:r>
            <a:endParaRPr lang="zh-CN" altLang="en-US" sz="2135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7" name="KSO_Shape"/>
          <p:cNvSpPr/>
          <p:nvPr>
            <p:custDataLst>
              <p:tags r:id="rId15"/>
            </p:custDataLst>
          </p:nvPr>
        </p:nvSpPr>
        <p:spPr bwMode="auto">
          <a:xfrm>
            <a:off x="4631489" y="3119125"/>
            <a:ext cx="371184" cy="525260"/>
          </a:xfrm>
          <a:custGeom>
            <a:avLst/>
            <a:gdLst>
              <a:gd name="T0" fmla="*/ 86224 w 881063"/>
              <a:gd name="T1" fmla="*/ 1689435 h 1247776"/>
              <a:gd name="T2" fmla="*/ 87955 w 881063"/>
              <a:gd name="T3" fmla="*/ 1725075 h 1247776"/>
              <a:gd name="T4" fmla="*/ 933227 w 881063"/>
              <a:gd name="T5" fmla="*/ 1733725 h 1247776"/>
              <a:gd name="T6" fmla="*/ 946386 w 881063"/>
              <a:gd name="T7" fmla="*/ 1720922 h 1247776"/>
              <a:gd name="T8" fmla="*/ 944655 w 881063"/>
              <a:gd name="T9" fmla="*/ 1685284 h 1247776"/>
              <a:gd name="T10" fmla="*/ 99382 w 881063"/>
              <a:gd name="T11" fmla="*/ 1676980 h 1247776"/>
              <a:gd name="T12" fmla="*/ 87955 w 881063"/>
              <a:gd name="T13" fmla="*/ 1572831 h 1247776"/>
              <a:gd name="T14" fmla="*/ 86224 w 881063"/>
              <a:gd name="T15" fmla="*/ 1608124 h 1247776"/>
              <a:gd name="T16" fmla="*/ 99382 w 881063"/>
              <a:gd name="T17" fmla="*/ 1620580 h 1247776"/>
              <a:gd name="T18" fmla="*/ 944655 w 881063"/>
              <a:gd name="T19" fmla="*/ 1612622 h 1247776"/>
              <a:gd name="T20" fmla="*/ 946386 w 881063"/>
              <a:gd name="T21" fmla="*/ 1576637 h 1247776"/>
              <a:gd name="T22" fmla="*/ 933227 w 881063"/>
              <a:gd name="T23" fmla="*/ 1564527 h 1247776"/>
              <a:gd name="T24" fmla="*/ 85877 w 881063"/>
              <a:gd name="T25" fmla="*/ 1452074 h 1247776"/>
              <a:gd name="T26" fmla="*/ 84493 w 881063"/>
              <a:gd name="T27" fmla="*/ 1488058 h 1247776"/>
              <a:gd name="T28" fmla="*/ 540891 w 881063"/>
              <a:gd name="T29" fmla="*/ 1500168 h 1247776"/>
              <a:gd name="T30" fmla="*/ 548856 w 881063"/>
              <a:gd name="T31" fmla="*/ 1482868 h 1247776"/>
              <a:gd name="T32" fmla="*/ 545739 w 881063"/>
              <a:gd name="T33" fmla="*/ 1448613 h 1247776"/>
              <a:gd name="T34" fmla="*/ 97997 w 881063"/>
              <a:gd name="T35" fmla="*/ 1328202 h 1247776"/>
              <a:gd name="T36" fmla="*/ 84493 w 881063"/>
              <a:gd name="T37" fmla="*/ 1345503 h 1247776"/>
              <a:gd name="T38" fmla="*/ 90378 w 881063"/>
              <a:gd name="T39" fmla="*/ 1379758 h 1247776"/>
              <a:gd name="T40" fmla="*/ 934613 w 881063"/>
              <a:gd name="T41" fmla="*/ 1384602 h 1247776"/>
              <a:gd name="T42" fmla="*/ 948117 w 881063"/>
              <a:gd name="T43" fmla="*/ 1367301 h 1247776"/>
              <a:gd name="T44" fmla="*/ 942230 w 881063"/>
              <a:gd name="T45" fmla="*/ 1333046 h 1247776"/>
              <a:gd name="T46" fmla="*/ 97997 w 881063"/>
              <a:gd name="T47" fmla="*/ 1328202 h 1247776"/>
              <a:gd name="T48" fmla="*/ 87955 w 881063"/>
              <a:gd name="T49" fmla="*/ 1224052 h 1247776"/>
              <a:gd name="T50" fmla="*/ 86224 w 881063"/>
              <a:gd name="T51" fmla="*/ 1259692 h 1247776"/>
              <a:gd name="T52" fmla="*/ 99382 w 881063"/>
              <a:gd name="T53" fmla="*/ 1272149 h 1247776"/>
              <a:gd name="T54" fmla="*/ 944655 w 881063"/>
              <a:gd name="T55" fmla="*/ 1263843 h 1247776"/>
              <a:gd name="T56" fmla="*/ 946386 w 881063"/>
              <a:gd name="T57" fmla="*/ 1227859 h 1247776"/>
              <a:gd name="T58" fmla="*/ 933227 w 881063"/>
              <a:gd name="T59" fmla="*/ 1215402 h 1247776"/>
              <a:gd name="T60" fmla="*/ 87955 w 881063"/>
              <a:gd name="T61" fmla="*/ 1111254 h 1247776"/>
              <a:gd name="T62" fmla="*/ 86224 w 881063"/>
              <a:gd name="T63" fmla="*/ 1146892 h 1247776"/>
              <a:gd name="T64" fmla="*/ 99382 w 881063"/>
              <a:gd name="T65" fmla="*/ 1159349 h 1247776"/>
              <a:gd name="T66" fmla="*/ 944655 w 881063"/>
              <a:gd name="T67" fmla="*/ 1151045 h 1247776"/>
              <a:gd name="T68" fmla="*/ 946386 w 881063"/>
              <a:gd name="T69" fmla="*/ 1115405 h 1247776"/>
              <a:gd name="T70" fmla="*/ 933227 w 881063"/>
              <a:gd name="T71" fmla="*/ 1102949 h 1247776"/>
              <a:gd name="T72" fmla="*/ 90378 w 881063"/>
              <a:gd name="T73" fmla="*/ 1006066 h 1247776"/>
              <a:gd name="T74" fmla="*/ 84493 w 881063"/>
              <a:gd name="T75" fmla="*/ 1040668 h 1247776"/>
              <a:gd name="T76" fmla="*/ 97997 w 881063"/>
              <a:gd name="T77" fmla="*/ 1057622 h 1247776"/>
              <a:gd name="T78" fmla="*/ 942230 w 881063"/>
              <a:gd name="T79" fmla="*/ 1053124 h 1247776"/>
              <a:gd name="T80" fmla="*/ 948117 w 881063"/>
              <a:gd name="T81" fmla="*/ 1018523 h 1247776"/>
              <a:gd name="T82" fmla="*/ 934613 w 881063"/>
              <a:gd name="T83" fmla="*/ 1001569 h 1247776"/>
              <a:gd name="T84" fmla="*/ 94881 w 881063"/>
              <a:gd name="T85" fmla="*/ 889807 h 1247776"/>
              <a:gd name="T86" fmla="*/ 83454 w 881063"/>
              <a:gd name="T87" fmla="*/ 916796 h 1247776"/>
              <a:gd name="T88" fmla="*/ 94881 w 881063"/>
              <a:gd name="T89" fmla="*/ 943786 h 1247776"/>
              <a:gd name="T90" fmla="*/ 937729 w 881063"/>
              <a:gd name="T91" fmla="*/ 943786 h 1247776"/>
              <a:gd name="T92" fmla="*/ 949503 w 881063"/>
              <a:gd name="T93" fmla="*/ 916796 h 1247776"/>
              <a:gd name="T94" fmla="*/ 937729 w 881063"/>
              <a:gd name="T95" fmla="*/ 889807 h 1247776"/>
              <a:gd name="T96" fmla="*/ 96266 w 881063"/>
              <a:gd name="T97" fmla="*/ 776662 h 1247776"/>
              <a:gd name="T98" fmla="*/ 83454 w 881063"/>
              <a:gd name="T99" fmla="*/ 798460 h 1247776"/>
              <a:gd name="T100" fmla="*/ 93149 w 881063"/>
              <a:gd name="T101" fmla="*/ 829947 h 1247776"/>
              <a:gd name="T102" fmla="*/ 936344 w 881063"/>
              <a:gd name="T103" fmla="*/ 831677 h 1247776"/>
              <a:gd name="T104" fmla="*/ 949156 w 881063"/>
              <a:gd name="T105" fmla="*/ 809879 h 1247776"/>
              <a:gd name="T106" fmla="*/ 939460 w 881063"/>
              <a:gd name="T107" fmla="*/ 778047 h 1247776"/>
              <a:gd name="T108" fmla="*/ 86916 w 881063"/>
              <a:gd name="T109" fmla="*/ 659711 h 1247776"/>
              <a:gd name="T110" fmla="*/ 84493 w 881063"/>
              <a:gd name="T111" fmla="*/ 707461 h 1247776"/>
              <a:gd name="T112" fmla="*/ 321002 w 881063"/>
              <a:gd name="T113" fmla="*/ 715764 h 1247776"/>
              <a:gd name="T114" fmla="*/ 324466 w 881063"/>
              <a:gd name="T115" fmla="*/ 676665 h 1247776"/>
              <a:gd name="T116" fmla="*/ 87608 w 881063"/>
              <a:gd name="T117" fmla="*/ 659364 h 1247776"/>
              <a:gd name="T118" fmla="*/ 753161 w 881063"/>
              <a:gd name="T119" fmla="*/ 378059 h 1247776"/>
              <a:gd name="T120" fmla="*/ 1061055 w 881063"/>
              <a:gd name="T121" fmla="*/ 50864 h 1247776"/>
              <a:gd name="T122" fmla="*/ 1091854 w 881063"/>
              <a:gd name="T123" fmla="*/ 0 h 1247776"/>
              <a:gd name="T124" fmla="*/ 308050 w 881063"/>
              <a:gd name="T125" fmla="*/ 0 h 12477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81063" h="1247776">
                <a:moveTo>
                  <a:pt x="64137" y="1098423"/>
                </a:moveTo>
                <a:lnTo>
                  <a:pt x="63004" y="1098649"/>
                </a:lnTo>
                <a:lnTo>
                  <a:pt x="62098" y="1099102"/>
                </a:lnTo>
                <a:lnTo>
                  <a:pt x="60964" y="1100009"/>
                </a:lnTo>
                <a:lnTo>
                  <a:pt x="59151" y="1101369"/>
                </a:lnTo>
                <a:lnTo>
                  <a:pt x="57565" y="1103862"/>
                </a:lnTo>
                <a:lnTo>
                  <a:pt x="56432" y="1106581"/>
                </a:lnTo>
                <a:lnTo>
                  <a:pt x="55299" y="1109754"/>
                </a:lnTo>
                <a:lnTo>
                  <a:pt x="54619" y="1113154"/>
                </a:lnTo>
                <a:lnTo>
                  <a:pt x="54619" y="1116780"/>
                </a:lnTo>
                <a:lnTo>
                  <a:pt x="54619" y="1120633"/>
                </a:lnTo>
                <a:lnTo>
                  <a:pt x="55299" y="1124032"/>
                </a:lnTo>
                <a:lnTo>
                  <a:pt x="56432" y="1127205"/>
                </a:lnTo>
                <a:lnTo>
                  <a:pt x="57565" y="1129925"/>
                </a:lnTo>
                <a:lnTo>
                  <a:pt x="59151" y="1132191"/>
                </a:lnTo>
                <a:lnTo>
                  <a:pt x="60964" y="1134005"/>
                </a:lnTo>
                <a:lnTo>
                  <a:pt x="62098" y="1134458"/>
                </a:lnTo>
                <a:lnTo>
                  <a:pt x="63004" y="1134911"/>
                </a:lnTo>
                <a:lnTo>
                  <a:pt x="64137" y="1135138"/>
                </a:lnTo>
                <a:lnTo>
                  <a:pt x="65044" y="1135591"/>
                </a:lnTo>
                <a:lnTo>
                  <a:pt x="610780" y="1135591"/>
                </a:lnTo>
                <a:lnTo>
                  <a:pt x="611687" y="1135138"/>
                </a:lnTo>
                <a:lnTo>
                  <a:pt x="612820" y="1134911"/>
                </a:lnTo>
                <a:lnTo>
                  <a:pt x="613726" y="1134458"/>
                </a:lnTo>
                <a:lnTo>
                  <a:pt x="614859" y="1134005"/>
                </a:lnTo>
                <a:lnTo>
                  <a:pt x="616672" y="1132191"/>
                </a:lnTo>
                <a:lnTo>
                  <a:pt x="618259" y="1129925"/>
                </a:lnTo>
                <a:lnTo>
                  <a:pt x="619392" y="1127205"/>
                </a:lnTo>
                <a:lnTo>
                  <a:pt x="620525" y="1124032"/>
                </a:lnTo>
                <a:lnTo>
                  <a:pt x="621205" y="1120633"/>
                </a:lnTo>
                <a:lnTo>
                  <a:pt x="621432" y="1116780"/>
                </a:lnTo>
                <a:lnTo>
                  <a:pt x="621205" y="1113154"/>
                </a:lnTo>
                <a:lnTo>
                  <a:pt x="620525" y="1109754"/>
                </a:lnTo>
                <a:lnTo>
                  <a:pt x="619392" y="1106581"/>
                </a:lnTo>
                <a:lnTo>
                  <a:pt x="618259" y="1103862"/>
                </a:lnTo>
                <a:lnTo>
                  <a:pt x="616672" y="1101369"/>
                </a:lnTo>
                <a:lnTo>
                  <a:pt x="614859" y="1100009"/>
                </a:lnTo>
                <a:lnTo>
                  <a:pt x="613726" y="1099102"/>
                </a:lnTo>
                <a:lnTo>
                  <a:pt x="612820" y="1098649"/>
                </a:lnTo>
                <a:lnTo>
                  <a:pt x="611687" y="1098423"/>
                </a:lnTo>
                <a:lnTo>
                  <a:pt x="610780" y="1098423"/>
                </a:lnTo>
                <a:lnTo>
                  <a:pt x="65044" y="1098423"/>
                </a:lnTo>
                <a:lnTo>
                  <a:pt x="64137" y="1098423"/>
                </a:lnTo>
                <a:close/>
                <a:moveTo>
                  <a:pt x="64137" y="1024766"/>
                </a:moveTo>
                <a:lnTo>
                  <a:pt x="63004" y="1024992"/>
                </a:lnTo>
                <a:lnTo>
                  <a:pt x="62098" y="1025446"/>
                </a:lnTo>
                <a:lnTo>
                  <a:pt x="60964" y="1026125"/>
                </a:lnTo>
                <a:lnTo>
                  <a:pt x="59151" y="1027712"/>
                </a:lnTo>
                <a:lnTo>
                  <a:pt x="57565" y="1030205"/>
                </a:lnTo>
                <a:lnTo>
                  <a:pt x="56432" y="1032698"/>
                </a:lnTo>
                <a:lnTo>
                  <a:pt x="55299" y="1035644"/>
                </a:lnTo>
                <a:lnTo>
                  <a:pt x="54619" y="1039270"/>
                </a:lnTo>
                <a:lnTo>
                  <a:pt x="54619" y="1043123"/>
                </a:lnTo>
                <a:lnTo>
                  <a:pt x="54619" y="1046749"/>
                </a:lnTo>
                <a:lnTo>
                  <a:pt x="55299" y="1050376"/>
                </a:lnTo>
                <a:lnTo>
                  <a:pt x="56432" y="1053322"/>
                </a:lnTo>
                <a:lnTo>
                  <a:pt x="57565" y="1056268"/>
                </a:lnTo>
                <a:lnTo>
                  <a:pt x="59151" y="1058535"/>
                </a:lnTo>
                <a:lnTo>
                  <a:pt x="60964" y="1060121"/>
                </a:lnTo>
                <a:lnTo>
                  <a:pt x="62098" y="1060801"/>
                </a:lnTo>
                <a:lnTo>
                  <a:pt x="63004" y="1061028"/>
                </a:lnTo>
                <a:lnTo>
                  <a:pt x="64137" y="1061481"/>
                </a:lnTo>
                <a:lnTo>
                  <a:pt x="65044" y="1061481"/>
                </a:lnTo>
                <a:lnTo>
                  <a:pt x="610780" y="1061481"/>
                </a:lnTo>
                <a:lnTo>
                  <a:pt x="611687" y="1061481"/>
                </a:lnTo>
                <a:lnTo>
                  <a:pt x="612820" y="1061028"/>
                </a:lnTo>
                <a:lnTo>
                  <a:pt x="613726" y="1060801"/>
                </a:lnTo>
                <a:lnTo>
                  <a:pt x="614859" y="1060121"/>
                </a:lnTo>
                <a:lnTo>
                  <a:pt x="616672" y="1058535"/>
                </a:lnTo>
                <a:lnTo>
                  <a:pt x="618259" y="1056268"/>
                </a:lnTo>
                <a:lnTo>
                  <a:pt x="619392" y="1053322"/>
                </a:lnTo>
                <a:lnTo>
                  <a:pt x="620525" y="1050376"/>
                </a:lnTo>
                <a:lnTo>
                  <a:pt x="621205" y="1046749"/>
                </a:lnTo>
                <a:lnTo>
                  <a:pt x="621432" y="1043123"/>
                </a:lnTo>
                <a:lnTo>
                  <a:pt x="621205" y="1039270"/>
                </a:lnTo>
                <a:lnTo>
                  <a:pt x="620525" y="1035644"/>
                </a:lnTo>
                <a:lnTo>
                  <a:pt x="619392" y="1032698"/>
                </a:lnTo>
                <a:lnTo>
                  <a:pt x="618259" y="1030205"/>
                </a:lnTo>
                <a:lnTo>
                  <a:pt x="616672" y="1027712"/>
                </a:lnTo>
                <a:lnTo>
                  <a:pt x="614859" y="1026125"/>
                </a:lnTo>
                <a:lnTo>
                  <a:pt x="613726" y="1025446"/>
                </a:lnTo>
                <a:lnTo>
                  <a:pt x="612820" y="1024992"/>
                </a:lnTo>
                <a:lnTo>
                  <a:pt x="611687" y="1024766"/>
                </a:lnTo>
                <a:lnTo>
                  <a:pt x="610780" y="1024766"/>
                </a:lnTo>
                <a:lnTo>
                  <a:pt x="65044" y="1024766"/>
                </a:lnTo>
                <a:lnTo>
                  <a:pt x="64137" y="1024766"/>
                </a:lnTo>
                <a:close/>
                <a:moveTo>
                  <a:pt x="59831" y="945669"/>
                </a:moveTo>
                <a:lnTo>
                  <a:pt x="59151" y="946349"/>
                </a:lnTo>
                <a:lnTo>
                  <a:pt x="58018" y="947256"/>
                </a:lnTo>
                <a:lnTo>
                  <a:pt x="57112" y="948842"/>
                </a:lnTo>
                <a:lnTo>
                  <a:pt x="56205" y="951109"/>
                </a:lnTo>
                <a:lnTo>
                  <a:pt x="55299" y="953828"/>
                </a:lnTo>
                <a:lnTo>
                  <a:pt x="54845" y="957001"/>
                </a:lnTo>
                <a:lnTo>
                  <a:pt x="54619" y="960627"/>
                </a:lnTo>
                <a:lnTo>
                  <a:pt x="54619" y="964254"/>
                </a:lnTo>
                <a:lnTo>
                  <a:pt x="54619" y="967880"/>
                </a:lnTo>
                <a:lnTo>
                  <a:pt x="54845" y="971279"/>
                </a:lnTo>
                <a:lnTo>
                  <a:pt x="55299" y="974679"/>
                </a:lnTo>
                <a:lnTo>
                  <a:pt x="56205" y="977172"/>
                </a:lnTo>
                <a:lnTo>
                  <a:pt x="57112" y="979438"/>
                </a:lnTo>
                <a:lnTo>
                  <a:pt x="58018" y="981251"/>
                </a:lnTo>
                <a:lnTo>
                  <a:pt x="59151" y="982385"/>
                </a:lnTo>
                <a:lnTo>
                  <a:pt x="59831" y="982611"/>
                </a:lnTo>
                <a:lnTo>
                  <a:pt x="60285" y="982611"/>
                </a:lnTo>
                <a:lnTo>
                  <a:pt x="354003" y="982611"/>
                </a:lnTo>
                <a:lnTo>
                  <a:pt x="354456" y="982611"/>
                </a:lnTo>
                <a:lnTo>
                  <a:pt x="355136" y="982385"/>
                </a:lnTo>
                <a:lnTo>
                  <a:pt x="356270" y="981251"/>
                </a:lnTo>
                <a:lnTo>
                  <a:pt x="357176" y="979438"/>
                </a:lnTo>
                <a:lnTo>
                  <a:pt x="358083" y="977172"/>
                </a:lnTo>
                <a:lnTo>
                  <a:pt x="358536" y="974679"/>
                </a:lnTo>
                <a:lnTo>
                  <a:pt x="359216" y="971279"/>
                </a:lnTo>
                <a:lnTo>
                  <a:pt x="359669" y="967880"/>
                </a:lnTo>
                <a:lnTo>
                  <a:pt x="359669" y="964254"/>
                </a:lnTo>
                <a:lnTo>
                  <a:pt x="359669" y="960627"/>
                </a:lnTo>
                <a:lnTo>
                  <a:pt x="359216" y="957001"/>
                </a:lnTo>
                <a:lnTo>
                  <a:pt x="358536" y="953828"/>
                </a:lnTo>
                <a:lnTo>
                  <a:pt x="358083" y="951109"/>
                </a:lnTo>
                <a:lnTo>
                  <a:pt x="357176" y="948842"/>
                </a:lnTo>
                <a:lnTo>
                  <a:pt x="356270" y="947256"/>
                </a:lnTo>
                <a:lnTo>
                  <a:pt x="355136" y="946349"/>
                </a:lnTo>
                <a:lnTo>
                  <a:pt x="354456" y="945669"/>
                </a:lnTo>
                <a:lnTo>
                  <a:pt x="354003" y="945669"/>
                </a:lnTo>
                <a:lnTo>
                  <a:pt x="60285" y="945669"/>
                </a:lnTo>
                <a:lnTo>
                  <a:pt x="59831" y="945669"/>
                </a:lnTo>
                <a:close/>
                <a:moveTo>
                  <a:pt x="64137" y="869973"/>
                </a:moveTo>
                <a:lnTo>
                  <a:pt x="63004" y="870426"/>
                </a:lnTo>
                <a:lnTo>
                  <a:pt x="62098" y="870879"/>
                </a:lnTo>
                <a:lnTo>
                  <a:pt x="60964" y="871559"/>
                </a:lnTo>
                <a:lnTo>
                  <a:pt x="59151" y="873146"/>
                </a:lnTo>
                <a:lnTo>
                  <a:pt x="57565" y="875412"/>
                </a:lnTo>
                <a:lnTo>
                  <a:pt x="56432" y="878132"/>
                </a:lnTo>
                <a:lnTo>
                  <a:pt x="55299" y="881305"/>
                </a:lnTo>
                <a:lnTo>
                  <a:pt x="54619" y="884931"/>
                </a:lnTo>
                <a:lnTo>
                  <a:pt x="54619" y="888330"/>
                </a:lnTo>
                <a:lnTo>
                  <a:pt x="54619" y="892183"/>
                </a:lnTo>
                <a:lnTo>
                  <a:pt x="55299" y="895583"/>
                </a:lnTo>
                <a:lnTo>
                  <a:pt x="56432" y="898982"/>
                </a:lnTo>
                <a:lnTo>
                  <a:pt x="57565" y="901475"/>
                </a:lnTo>
                <a:lnTo>
                  <a:pt x="59151" y="903742"/>
                </a:lnTo>
                <a:lnTo>
                  <a:pt x="60964" y="905555"/>
                </a:lnTo>
                <a:lnTo>
                  <a:pt x="62098" y="906008"/>
                </a:lnTo>
                <a:lnTo>
                  <a:pt x="63004" y="906688"/>
                </a:lnTo>
                <a:lnTo>
                  <a:pt x="64137" y="906915"/>
                </a:lnTo>
                <a:lnTo>
                  <a:pt x="65044" y="906915"/>
                </a:lnTo>
                <a:lnTo>
                  <a:pt x="610780" y="906915"/>
                </a:lnTo>
                <a:lnTo>
                  <a:pt x="611687" y="906915"/>
                </a:lnTo>
                <a:lnTo>
                  <a:pt x="612820" y="906688"/>
                </a:lnTo>
                <a:lnTo>
                  <a:pt x="613726" y="906008"/>
                </a:lnTo>
                <a:lnTo>
                  <a:pt x="614859" y="905555"/>
                </a:lnTo>
                <a:lnTo>
                  <a:pt x="616672" y="903742"/>
                </a:lnTo>
                <a:lnTo>
                  <a:pt x="618259" y="901475"/>
                </a:lnTo>
                <a:lnTo>
                  <a:pt x="619392" y="898982"/>
                </a:lnTo>
                <a:lnTo>
                  <a:pt x="620525" y="895583"/>
                </a:lnTo>
                <a:lnTo>
                  <a:pt x="621205" y="892183"/>
                </a:lnTo>
                <a:lnTo>
                  <a:pt x="621432" y="888330"/>
                </a:lnTo>
                <a:lnTo>
                  <a:pt x="621205" y="884931"/>
                </a:lnTo>
                <a:lnTo>
                  <a:pt x="620525" y="881305"/>
                </a:lnTo>
                <a:lnTo>
                  <a:pt x="619392" y="878132"/>
                </a:lnTo>
                <a:lnTo>
                  <a:pt x="618259" y="875412"/>
                </a:lnTo>
                <a:lnTo>
                  <a:pt x="616672" y="873146"/>
                </a:lnTo>
                <a:lnTo>
                  <a:pt x="614859" y="871559"/>
                </a:lnTo>
                <a:lnTo>
                  <a:pt x="613726" y="870879"/>
                </a:lnTo>
                <a:lnTo>
                  <a:pt x="612820" y="870426"/>
                </a:lnTo>
                <a:lnTo>
                  <a:pt x="611687" y="869973"/>
                </a:lnTo>
                <a:lnTo>
                  <a:pt x="610780" y="869973"/>
                </a:lnTo>
                <a:lnTo>
                  <a:pt x="65044" y="869973"/>
                </a:lnTo>
                <a:lnTo>
                  <a:pt x="64137" y="869973"/>
                </a:lnTo>
                <a:close/>
                <a:moveTo>
                  <a:pt x="65044" y="796089"/>
                </a:moveTo>
                <a:lnTo>
                  <a:pt x="64137" y="796316"/>
                </a:lnTo>
                <a:lnTo>
                  <a:pt x="63004" y="796543"/>
                </a:lnTo>
                <a:lnTo>
                  <a:pt x="62098" y="797222"/>
                </a:lnTo>
                <a:lnTo>
                  <a:pt x="60964" y="797676"/>
                </a:lnTo>
                <a:lnTo>
                  <a:pt x="59151" y="799489"/>
                </a:lnTo>
                <a:lnTo>
                  <a:pt x="57565" y="801755"/>
                </a:lnTo>
                <a:lnTo>
                  <a:pt x="56432" y="804248"/>
                </a:lnTo>
                <a:lnTo>
                  <a:pt x="55299" y="807648"/>
                </a:lnTo>
                <a:lnTo>
                  <a:pt x="54619" y="811047"/>
                </a:lnTo>
                <a:lnTo>
                  <a:pt x="54619" y="814674"/>
                </a:lnTo>
                <a:lnTo>
                  <a:pt x="54619" y="818300"/>
                </a:lnTo>
                <a:lnTo>
                  <a:pt x="55299" y="821926"/>
                </a:lnTo>
                <a:lnTo>
                  <a:pt x="56432" y="825099"/>
                </a:lnTo>
                <a:lnTo>
                  <a:pt x="57565" y="827818"/>
                </a:lnTo>
                <a:lnTo>
                  <a:pt x="59151" y="829858"/>
                </a:lnTo>
                <a:lnTo>
                  <a:pt x="60964" y="831671"/>
                </a:lnTo>
                <a:lnTo>
                  <a:pt x="62098" y="832125"/>
                </a:lnTo>
                <a:lnTo>
                  <a:pt x="63004" y="832578"/>
                </a:lnTo>
                <a:lnTo>
                  <a:pt x="64137" y="833031"/>
                </a:lnTo>
                <a:lnTo>
                  <a:pt x="65044" y="833258"/>
                </a:lnTo>
                <a:lnTo>
                  <a:pt x="610780" y="833258"/>
                </a:lnTo>
                <a:lnTo>
                  <a:pt x="611687" y="833031"/>
                </a:lnTo>
                <a:lnTo>
                  <a:pt x="612820" y="832578"/>
                </a:lnTo>
                <a:lnTo>
                  <a:pt x="613726" y="832125"/>
                </a:lnTo>
                <a:lnTo>
                  <a:pt x="614859" y="831671"/>
                </a:lnTo>
                <a:lnTo>
                  <a:pt x="616672" y="829858"/>
                </a:lnTo>
                <a:lnTo>
                  <a:pt x="618259" y="827818"/>
                </a:lnTo>
                <a:lnTo>
                  <a:pt x="619392" y="825099"/>
                </a:lnTo>
                <a:lnTo>
                  <a:pt x="620525" y="821926"/>
                </a:lnTo>
                <a:lnTo>
                  <a:pt x="621205" y="818300"/>
                </a:lnTo>
                <a:lnTo>
                  <a:pt x="621432" y="814674"/>
                </a:lnTo>
                <a:lnTo>
                  <a:pt x="621205" y="811047"/>
                </a:lnTo>
                <a:lnTo>
                  <a:pt x="620525" y="807648"/>
                </a:lnTo>
                <a:lnTo>
                  <a:pt x="619392" y="804248"/>
                </a:lnTo>
                <a:lnTo>
                  <a:pt x="618259" y="801755"/>
                </a:lnTo>
                <a:lnTo>
                  <a:pt x="616672" y="799489"/>
                </a:lnTo>
                <a:lnTo>
                  <a:pt x="614859" y="797676"/>
                </a:lnTo>
                <a:lnTo>
                  <a:pt x="613726" y="797222"/>
                </a:lnTo>
                <a:lnTo>
                  <a:pt x="612820" y="796543"/>
                </a:lnTo>
                <a:lnTo>
                  <a:pt x="611687" y="796316"/>
                </a:lnTo>
                <a:lnTo>
                  <a:pt x="610780" y="796089"/>
                </a:lnTo>
                <a:lnTo>
                  <a:pt x="65044" y="796089"/>
                </a:lnTo>
                <a:close/>
                <a:moveTo>
                  <a:pt x="64137" y="722432"/>
                </a:moveTo>
                <a:lnTo>
                  <a:pt x="63004" y="722659"/>
                </a:lnTo>
                <a:lnTo>
                  <a:pt x="62098" y="723339"/>
                </a:lnTo>
                <a:lnTo>
                  <a:pt x="60964" y="724019"/>
                </a:lnTo>
                <a:lnTo>
                  <a:pt x="59151" y="725605"/>
                </a:lnTo>
                <a:lnTo>
                  <a:pt x="57565" y="727872"/>
                </a:lnTo>
                <a:lnTo>
                  <a:pt x="56432" y="730591"/>
                </a:lnTo>
                <a:lnTo>
                  <a:pt x="55299" y="733764"/>
                </a:lnTo>
                <a:lnTo>
                  <a:pt x="54619" y="736937"/>
                </a:lnTo>
                <a:lnTo>
                  <a:pt x="54619" y="740790"/>
                </a:lnTo>
                <a:lnTo>
                  <a:pt x="54619" y="744416"/>
                </a:lnTo>
                <a:lnTo>
                  <a:pt x="55299" y="748042"/>
                </a:lnTo>
                <a:lnTo>
                  <a:pt x="56432" y="751215"/>
                </a:lnTo>
                <a:lnTo>
                  <a:pt x="57565" y="753935"/>
                </a:lnTo>
                <a:lnTo>
                  <a:pt x="59151" y="756201"/>
                </a:lnTo>
                <a:lnTo>
                  <a:pt x="60964" y="757788"/>
                </a:lnTo>
                <a:lnTo>
                  <a:pt x="62098" y="758468"/>
                </a:lnTo>
                <a:lnTo>
                  <a:pt x="63004" y="758921"/>
                </a:lnTo>
                <a:lnTo>
                  <a:pt x="64137" y="759374"/>
                </a:lnTo>
                <a:lnTo>
                  <a:pt x="65044" y="759374"/>
                </a:lnTo>
                <a:lnTo>
                  <a:pt x="610780" y="759374"/>
                </a:lnTo>
                <a:lnTo>
                  <a:pt x="611687" y="759374"/>
                </a:lnTo>
                <a:lnTo>
                  <a:pt x="612820" y="758921"/>
                </a:lnTo>
                <a:lnTo>
                  <a:pt x="613726" y="758468"/>
                </a:lnTo>
                <a:lnTo>
                  <a:pt x="614859" y="757788"/>
                </a:lnTo>
                <a:lnTo>
                  <a:pt x="616672" y="756201"/>
                </a:lnTo>
                <a:lnTo>
                  <a:pt x="618259" y="753935"/>
                </a:lnTo>
                <a:lnTo>
                  <a:pt x="619392" y="751215"/>
                </a:lnTo>
                <a:lnTo>
                  <a:pt x="620525" y="748042"/>
                </a:lnTo>
                <a:lnTo>
                  <a:pt x="621205" y="744416"/>
                </a:lnTo>
                <a:lnTo>
                  <a:pt x="621432" y="740790"/>
                </a:lnTo>
                <a:lnTo>
                  <a:pt x="621205" y="736937"/>
                </a:lnTo>
                <a:lnTo>
                  <a:pt x="620525" y="733764"/>
                </a:lnTo>
                <a:lnTo>
                  <a:pt x="619392" y="730591"/>
                </a:lnTo>
                <a:lnTo>
                  <a:pt x="618259" y="727872"/>
                </a:lnTo>
                <a:lnTo>
                  <a:pt x="616672" y="725605"/>
                </a:lnTo>
                <a:lnTo>
                  <a:pt x="614859" y="724019"/>
                </a:lnTo>
                <a:lnTo>
                  <a:pt x="613726" y="723339"/>
                </a:lnTo>
                <a:lnTo>
                  <a:pt x="612820" y="722659"/>
                </a:lnTo>
                <a:lnTo>
                  <a:pt x="611687" y="722432"/>
                </a:lnTo>
                <a:lnTo>
                  <a:pt x="610780" y="722432"/>
                </a:lnTo>
                <a:lnTo>
                  <a:pt x="65044" y="722432"/>
                </a:lnTo>
                <a:lnTo>
                  <a:pt x="64137" y="722432"/>
                </a:lnTo>
                <a:close/>
                <a:moveTo>
                  <a:pt x="64137" y="656028"/>
                </a:moveTo>
                <a:lnTo>
                  <a:pt x="63004" y="656254"/>
                </a:lnTo>
                <a:lnTo>
                  <a:pt x="62098" y="656708"/>
                </a:lnTo>
                <a:lnTo>
                  <a:pt x="60964" y="657614"/>
                </a:lnTo>
                <a:lnTo>
                  <a:pt x="59151" y="658974"/>
                </a:lnTo>
                <a:lnTo>
                  <a:pt x="57565" y="661240"/>
                </a:lnTo>
                <a:lnTo>
                  <a:pt x="56432" y="664187"/>
                </a:lnTo>
                <a:lnTo>
                  <a:pt x="55299" y="667133"/>
                </a:lnTo>
                <a:lnTo>
                  <a:pt x="54619" y="670533"/>
                </a:lnTo>
                <a:lnTo>
                  <a:pt x="54619" y="674385"/>
                </a:lnTo>
                <a:lnTo>
                  <a:pt x="54619" y="678012"/>
                </a:lnTo>
                <a:lnTo>
                  <a:pt x="55299" y="681638"/>
                </a:lnTo>
                <a:lnTo>
                  <a:pt x="56432" y="684584"/>
                </a:lnTo>
                <a:lnTo>
                  <a:pt x="57565" y="687530"/>
                </a:lnTo>
                <a:lnTo>
                  <a:pt x="59151" y="689797"/>
                </a:lnTo>
                <a:lnTo>
                  <a:pt x="60964" y="691157"/>
                </a:lnTo>
                <a:lnTo>
                  <a:pt x="62098" y="692063"/>
                </a:lnTo>
                <a:lnTo>
                  <a:pt x="63004" y="692516"/>
                </a:lnTo>
                <a:lnTo>
                  <a:pt x="64137" y="692743"/>
                </a:lnTo>
                <a:lnTo>
                  <a:pt x="65044" y="692743"/>
                </a:lnTo>
                <a:lnTo>
                  <a:pt x="610780" y="692743"/>
                </a:lnTo>
                <a:lnTo>
                  <a:pt x="611687" y="692743"/>
                </a:lnTo>
                <a:lnTo>
                  <a:pt x="612820" y="692516"/>
                </a:lnTo>
                <a:lnTo>
                  <a:pt x="613726" y="692063"/>
                </a:lnTo>
                <a:lnTo>
                  <a:pt x="614859" y="691157"/>
                </a:lnTo>
                <a:lnTo>
                  <a:pt x="616672" y="689797"/>
                </a:lnTo>
                <a:lnTo>
                  <a:pt x="618259" y="687530"/>
                </a:lnTo>
                <a:lnTo>
                  <a:pt x="619392" y="684584"/>
                </a:lnTo>
                <a:lnTo>
                  <a:pt x="620525" y="681638"/>
                </a:lnTo>
                <a:lnTo>
                  <a:pt x="621205" y="678012"/>
                </a:lnTo>
                <a:lnTo>
                  <a:pt x="621432" y="674385"/>
                </a:lnTo>
                <a:lnTo>
                  <a:pt x="621205" y="670533"/>
                </a:lnTo>
                <a:lnTo>
                  <a:pt x="620525" y="667133"/>
                </a:lnTo>
                <a:lnTo>
                  <a:pt x="619392" y="664187"/>
                </a:lnTo>
                <a:lnTo>
                  <a:pt x="618259" y="661240"/>
                </a:lnTo>
                <a:lnTo>
                  <a:pt x="616672" y="658974"/>
                </a:lnTo>
                <a:lnTo>
                  <a:pt x="614859" y="657614"/>
                </a:lnTo>
                <a:lnTo>
                  <a:pt x="613726" y="656708"/>
                </a:lnTo>
                <a:lnTo>
                  <a:pt x="612820" y="656254"/>
                </a:lnTo>
                <a:lnTo>
                  <a:pt x="611687" y="656028"/>
                </a:lnTo>
                <a:lnTo>
                  <a:pt x="610780" y="656028"/>
                </a:lnTo>
                <a:lnTo>
                  <a:pt x="65044" y="656028"/>
                </a:lnTo>
                <a:lnTo>
                  <a:pt x="64137" y="656028"/>
                </a:lnTo>
                <a:close/>
                <a:moveTo>
                  <a:pt x="65044" y="582144"/>
                </a:moveTo>
                <a:lnTo>
                  <a:pt x="64137" y="582371"/>
                </a:lnTo>
                <a:lnTo>
                  <a:pt x="63004" y="582598"/>
                </a:lnTo>
                <a:lnTo>
                  <a:pt x="62098" y="582824"/>
                </a:lnTo>
                <a:lnTo>
                  <a:pt x="60964" y="583504"/>
                </a:lnTo>
                <a:lnTo>
                  <a:pt x="59151" y="585091"/>
                </a:lnTo>
                <a:lnTo>
                  <a:pt x="57565" y="587357"/>
                </a:lnTo>
                <a:lnTo>
                  <a:pt x="56432" y="590303"/>
                </a:lnTo>
                <a:lnTo>
                  <a:pt x="55299" y="593249"/>
                </a:lnTo>
                <a:lnTo>
                  <a:pt x="54619" y="596876"/>
                </a:lnTo>
                <a:lnTo>
                  <a:pt x="54619" y="600502"/>
                </a:lnTo>
                <a:lnTo>
                  <a:pt x="54619" y="604355"/>
                </a:lnTo>
                <a:lnTo>
                  <a:pt x="55299" y="607528"/>
                </a:lnTo>
                <a:lnTo>
                  <a:pt x="56432" y="610927"/>
                </a:lnTo>
                <a:lnTo>
                  <a:pt x="57565" y="613420"/>
                </a:lnTo>
                <a:lnTo>
                  <a:pt x="59151" y="615913"/>
                </a:lnTo>
                <a:lnTo>
                  <a:pt x="60964" y="617500"/>
                </a:lnTo>
                <a:lnTo>
                  <a:pt x="62098" y="618180"/>
                </a:lnTo>
                <a:lnTo>
                  <a:pt x="63004" y="618633"/>
                </a:lnTo>
                <a:lnTo>
                  <a:pt x="64137" y="618859"/>
                </a:lnTo>
                <a:lnTo>
                  <a:pt x="65044" y="619086"/>
                </a:lnTo>
                <a:lnTo>
                  <a:pt x="610780" y="619086"/>
                </a:lnTo>
                <a:lnTo>
                  <a:pt x="611687" y="618859"/>
                </a:lnTo>
                <a:lnTo>
                  <a:pt x="612820" y="618633"/>
                </a:lnTo>
                <a:lnTo>
                  <a:pt x="613726" y="618180"/>
                </a:lnTo>
                <a:lnTo>
                  <a:pt x="614859" y="617500"/>
                </a:lnTo>
                <a:lnTo>
                  <a:pt x="616672" y="615913"/>
                </a:lnTo>
                <a:lnTo>
                  <a:pt x="618259" y="613420"/>
                </a:lnTo>
                <a:lnTo>
                  <a:pt x="619392" y="610927"/>
                </a:lnTo>
                <a:lnTo>
                  <a:pt x="620525" y="607528"/>
                </a:lnTo>
                <a:lnTo>
                  <a:pt x="621205" y="604355"/>
                </a:lnTo>
                <a:lnTo>
                  <a:pt x="621432" y="600502"/>
                </a:lnTo>
                <a:lnTo>
                  <a:pt x="621205" y="596876"/>
                </a:lnTo>
                <a:lnTo>
                  <a:pt x="620525" y="593249"/>
                </a:lnTo>
                <a:lnTo>
                  <a:pt x="619392" y="590303"/>
                </a:lnTo>
                <a:lnTo>
                  <a:pt x="618259" y="587357"/>
                </a:lnTo>
                <a:lnTo>
                  <a:pt x="616672" y="585091"/>
                </a:lnTo>
                <a:lnTo>
                  <a:pt x="614859" y="583504"/>
                </a:lnTo>
                <a:lnTo>
                  <a:pt x="613726" y="582824"/>
                </a:lnTo>
                <a:lnTo>
                  <a:pt x="612820" y="582598"/>
                </a:lnTo>
                <a:lnTo>
                  <a:pt x="611687" y="582371"/>
                </a:lnTo>
                <a:lnTo>
                  <a:pt x="610780" y="582144"/>
                </a:lnTo>
                <a:lnTo>
                  <a:pt x="65044" y="582144"/>
                </a:lnTo>
                <a:close/>
                <a:moveTo>
                  <a:pt x="65044" y="508034"/>
                </a:moveTo>
                <a:lnTo>
                  <a:pt x="64137" y="508487"/>
                </a:lnTo>
                <a:lnTo>
                  <a:pt x="63004" y="508714"/>
                </a:lnTo>
                <a:lnTo>
                  <a:pt x="62098" y="509167"/>
                </a:lnTo>
                <a:lnTo>
                  <a:pt x="60964" y="509621"/>
                </a:lnTo>
                <a:lnTo>
                  <a:pt x="59151" y="511434"/>
                </a:lnTo>
                <a:lnTo>
                  <a:pt x="57565" y="513700"/>
                </a:lnTo>
                <a:lnTo>
                  <a:pt x="56432" y="516420"/>
                </a:lnTo>
                <a:lnTo>
                  <a:pt x="55299" y="519593"/>
                </a:lnTo>
                <a:lnTo>
                  <a:pt x="54619" y="522992"/>
                </a:lnTo>
                <a:lnTo>
                  <a:pt x="54619" y="526845"/>
                </a:lnTo>
                <a:lnTo>
                  <a:pt x="54619" y="530471"/>
                </a:lnTo>
                <a:lnTo>
                  <a:pt x="55299" y="533871"/>
                </a:lnTo>
                <a:lnTo>
                  <a:pt x="56432" y="537044"/>
                </a:lnTo>
                <a:lnTo>
                  <a:pt x="57565" y="539763"/>
                </a:lnTo>
                <a:lnTo>
                  <a:pt x="59151" y="542256"/>
                </a:lnTo>
                <a:lnTo>
                  <a:pt x="60964" y="543616"/>
                </a:lnTo>
                <a:lnTo>
                  <a:pt x="62098" y="544523"/>
                </a:lnTo>
                <a:lnTo>
                  <a:pt x="63004" y="544749"/>
                </a:lnTo>
                <a:lnTo>
                  <a:pt x="64137" y="545203"/>
                </a:lnTo>
                <a:lnTo>
                  <a:pt x="65044" y="545203"/>
                </a:lnTo>
                <a:lnTo>
                  <a:pt x="610780" y="545203"/>
                </a:lnTo>
                <a:lnTo>
                  <a:pt x="611687" y="545203"/>
                </a:lnTo>
                <a:lnTo>
                  <a:pt x="612820" y="544749"/>
                </a:lnTo>
                <a:lnTo>
                  <a:pt x="613726" y="544523"/>
                </a:lnTo>
                <a:lnTo>
                  <a:pt x="614859" y="543616"/>
                </a:lnTo>
                <a:lnTo>
                  <a:pt x="616672" y="542256"/>
                </a:lnTo>
                <a:lnTo>
                  <a:pt x="618259" y="539763"/>
                </a:lnTo>
                <a:lnTo>
                  <a:pt x="619392" y="537044"/>
                </a:lnTo>
                <a:lnTo>
                  <a:pt x="620525" y="533871"/>
                </a:lnTo>
                <a:lnTo>
                  <a:pt x="621205" y="530471"/>
                </a:lnTo>
                <a:lnTo>
                  <a:pt x="621432" y="526845"/>
                </a:lnTo>
                <a:lnTo>
                  <a:pt x="621205" y="522992"/>
                </a:lnTo>
                <a:lnTo>
                  <a:pt x="620525" y="519593"/>
                </a:lnTo>
                <a:lnTo>
                  <a:pt x="619392" y="516420"/>
                </a:lnTo>
                <a:lnTo>
                  <a:pt x="618259" y="513700"/>
                </a:lnTo>
                <a:lnTo>
                  <a:pt x="616672" y="511434"/>
                </a:lnTo>
                <a:lnTo>
                  <a:pt x="614859" y="509621"/>
                </a:lnTo>
                <a:lnTo>
                  <a:pt x="613726" y="509167"/>
                </a:lnTo>
                <a:lnTo>
                  <a:pt x="612820" y="508714"/>
                </a:lnTo>
                <a:lnTo>
                  <a:pt x="611687" y="508487"/>
                </a:lnTo>
                <a:lnTo>
                  <a:pt x="610780" y="508034"/>
                </a:lnTo>
                <a:lnTo>
                  <a:pt x="65044" y="508034"/>
                </a:lnTo>
                <a:close/>
                <a:moveTo>
                  <a:pt x="57112" y="431884"/>
                </a:moveTo>
                <a:lnTo>
                  <a:pt x="56885" y="432111"/>
                </a:lnTo>
                <a:lnTo>
                  <a:pt x="56432" y="433244"/>
                </a:lnTo>
                <a:lnTo>
                  <a:pt x="55978" y="435057"/>
                </a:lnTo>
                <a:lnTo>
                  <a:pt x="55299" y="437323"/>
                </a:lnTo>
                <a:lnTo>
                  <a:pt x="54845" y="443216"/>
                </a:lnTo>
                <a:lnTo>
                  <a:pt x="54619" y="450242"/>
                </a:lnTo>
                <a:lnTo>
                  <a:pt x="54845" y="457494"/>
                </a:lnTo>
                <a:lnTo>
                  <a:pt x="55299" y="463387"/>
                </a:lnTo>
                <a:lnTo>
                  <a:pt x="55978" y="465653"/>
                </a:lnTo>
                <a:lnTo>
                  <a:pt x="56432" y="467240"/>
                </a:lnTo>
                <a:lnTo>
                  <a:pt x="56885" y="468146"/>
                </a:lnTo>
                <a:lnTo>
                  <a:pt x="57112" y="468826"/>
                </a:lnTo>
                <a:lnTo>
                  <a:pt x="57338" y="468826"/>
                </a:lnTo>
                <a:lnTo>
                  <a:pt x="209637" y="468826"/>
                </a:lnTo>
                <a:lnTo>
                  <a:pt x="210090" y="468826"/>
                </a:lnTo>
                <a:lnTo>
                  <a:pt x="210317" y="468146"/>
                </a:lnTo>
                <a:lnTo>
                  <a:pt x="210770" y="467240"/>
                </a:lnTo>
                <a:lnTo>
                  <a:pt x="211450" y="465653"/>
                </a:lnTo>
                <a:lnTo>
                  <a:pt x="211677" y="463387"/>
                </a:lnTo>
                <a:lnTo>
                  <a:pt x="212357" y="457494"/>
                </a:lnTo>
                <a:lnTo>
                  <a:pt x="212583" y="450242"/>
                </a:lnTo>
                <a:lnTo>
                  <a:pt x="212357" y="443216"/>
                </a:lnTo>
                <a:lnTo>
                  <a:pt x="211677" y="437323"/>
                </a:lnTo>
                <a:lnTo>
                  <a:pt x="211450" y="435057"/>
                </a:lnTo>
                <a:lnTo>
                  <a:pt x="210770" y="433244"/>
                </a:lnTo>
                <a:lnTo>
                  <a:pt x="210317" y="432111"/>
                </a:lnTo>
                <a:lnTo>
                  <a:pt x="210090" y="431884"/>
                </a:lnTo>
                <a:lnTo>
                  <a:pt x="209637" y="431884"/>
                </a:lnTo>
                <a:lnTo>
                  <a:pt x="57338" y="431884"/>
                </a:lnTo>
                <a:lnTo>
                  <a:pt x="57112" y="431884"/>
                </a:lnTo>
                <a:close/>
                <a:moveTo>
                  <a:pt x="492930" y="247629"/>
                </a:moveTo>
                <a:lnTo>
                  <a:pt x="492703" y="409447"/>
                </a:lnTo>
                <a:lnTo>
                  <a:pt x="573612" y="409447"/>
                </a:lnTo>
                <a:lnTo>
                  <a:pt x="654520" y="409221"/>
                </a:lnTo>
                <a:lnTo>
                  <a:pt x="573612" y="328311"/>
                </a:lnTo>
                <a:lnTo>
                  <a:pt x="492930" y="247629"/>
                </a:lnTo>
                <a:close/>
                <a:moveTo>
                  <a:pt x="0" y="214313"/>
                </a:moveTo>
                <a:lnTo>
                  <a:pt x="513101" y="214313"/>
                </a:lnTo>
                <a:lnTo>
                  <a:pt x="679450" y="380891"/>
                </a:lnTo>
                <a:lnTo>
                  <a:pt x="679450" y="1247776"/>
                </a:lnTo>
                <a:lnTo>
                  <a:pt x="0" y="1247776"/>
                </a:lnTo>
                <a:lnTo>
                  <a:pt x="0" y="214313"/>
                </a:lnTo>
                <a:close/>
                <a:moveTo>
                  <a:pt x="694441" y="33316"/>
                </a:moveTo>
                <a:lnTo>
                  <a:pt x="693988" y="195134"/>
                </a:lnTo>
                <a:lnTo>
                  <a:pt x="775069" y="195134"/>
                </a:lnTo>
                <a:lnTo>
                  <a:pt x="855924" y="195134"/>
                </a:lnTo>
                <a:lnTo>
                  <a:pt x="775069" y="114452"/>
                </a:lnTo>
                <a:lnTo>
                  <a:pt x="694441" y="33316"/>
                </a:lnTo>
                <a:close/>
                <a:moveTo>
                  <a:pt x="201613" y="0"/>
                </a:moveTo>
                <a:lnTo>
                  <a:pt x="714598" y="0"/>
                </a:lnTo>
                <a:lnTo>
                  <a:pt x="881063" y="166805"/>
                </a:lnTo>
                <a:lnTo>
                  <a:pt x="881063" y="1033463"/>
                </a:lnTo>
                <a:lnTo>
                  <a:pt x="739738" y="1033463"/>
                </a:lnTo>
                <a:lnTo>
                  <a:pt x="739738" y="337235"/>
                </a:lnTo>
                <a:lnTo>
                  <a:pt x="573272" y="170657"/>
                </a:lnTo>
                <a:lnTo>
                  <a:pt x="201613" y="170657"/>
                </a:lnTo>
                <a:lnTo>
                  <a:pt x="201613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8" name="任意多边形 37"/>
          <p:cNvSpPr/>
          <p:nvPr>
            <p:custDataLst>
              <p:tags r:id="rId16"/>
            </p:custDataLst>
          </p:nvPr>
        </p:nvSpPr>
        <p:spPr>
          <a:xfrm>
            <a:off x="6386389" y="2566425"/>
            <a:ext cx="1977059" cy="1630660"/>
          </a:xfrm>
          <a:custGeom>
            <a:avLst/>
            <a:gdLst>
              <a:gd name="connsiteX0" fmla="*/ 0 w 1482794"/>
              <a:gd name="connsiteY0" fmla="*/ 122300 h 1222995"/>
              <a:gd name="connsiteX1" fmla="*/ 122300 w 1482794"/>
              <a:gd name="connsiteY1" fmla="*/ 0 h 1222995"/>
              <a:gd name="connsiteX2" fmla="*/ 1360495 w 1482794"/>
              <a:gd name="connsiteY2" fmla="*/ 0 h 1222995"/>
              <a:gd name="connsiteX3" fmla="*/ 1482795 w 1482794"/>
              <a:gd name="connsiteY3" fmla="*/ 122300 h 1222995"/>
              <a:gd name="connsiteX4" fmla="*/ 1482794 w 1482794"/>
              <a:gd name="connsiteY4" fmla="*/ 1100696 h 1222995"/>
              <a:gd name="connsiteX5" fmla="*/ 1360494 w 1482794"/>
              <a:gd name="connsiteY5" fmla="*/ 1222996 h 1222995"/>
              <a:gd name="connsiteX6" fmla="*/ 122300 w 1482794"/>
              <a:gd name="connsiteY6" fmla="*/ 1222995 h 1222995"/>
              <a:gd name="connsiteX7" fmla="*/ 0 w 1482794"/>
              <a:gd name="connsiteY7" fmla="*/ 1100695 h 1222995"/>
              <a:gd name="connsiteX8" fmla="*/ 0 w 1482794"/>
              <a:gd name="connsiteY8" fmla="*/ 122300 h 1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2794" h="1222995">
                <a:moveTo>
                  <a:pt x="0" y="122300"/>
                </a:moveTo>
                <a:cubicBezTo>
                  <a:pt x="0" y="54756"/>
                  <a:pt x="54756" y="0"/>
                  <a:pt x="122300" y="0"/>
                </a:cubicBezTo>
                <a:lnTo>
                  <a:pt x="1360495" y="0"/>
                </a:lnTo>
                <a:cubicBezTo>
                  <a:pt x="1428039" y="0"/>
                  <a:pt x="1482795" y="54756"/>
                  <a:pt x="1482795" y="122300"/>
                </a:cubicBezTo>
                <a:cubicBezTo>
                  <a:pt x="1482795" y="448432"/>
                  <a:pt x="1482794" y="774564"/>
                  <a:pt x="1482794" y="1100696"/>
                </a:cubicBezTo>
                <a:cubicBezTo>
                  <a:pt x="1482794" y="1168240"/>
                  <a:pt x="1428038" y="1222996"/>
                  <a:pt x="1360494" y="1222996"/>
                </a:cubicBezTo>
                <a:lnTo>
                  <a:pt x="122300" y="1222995"/>
                </a:lnTo>
                <a:cubicBezTo>
                  <a:pt x="54756" y="1222995"/>
                  <a:pt x="0" y="1168239"/>
                  <a:pt x="0" y="1100695"/>
                </a:cubicBezTo>
                <a:lnTo>
                  <a:pt x="0" y="122300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026" tIns="101026" rIns="101026" bIns="450453" numCol="1" spcCol="1270" anchor="t" anchorCtr="0">
            <a:noAutofit/>
          </a:bodyPr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9" name="任意多边形 38"/>
          <p:cNvSpPr/>
          <p:nvPr>
            <p:custDataLst>
              <p:tags r:id="rId17"/>
            </p:custDataLst>
          </p:nvPr>
        </p:nvSpPr>
        <p:spPr>
          <a:xfrm>
            <a:off x="6496226" y="2216999"/>
            <a:ext cx="1757385" cy="698853"/>
          </a:xfrm>
          <a:custGeom>
            <a:avLst/>
            <a:gdLst>
              <a:gd name="connsiteX0" fmla="*/ 0 w 1318039"/>
              <a:gd name="connsiteY0" fmla="*/ 52414 h 524140"/>
              <a:gd name="connsiteX1" fmla="*/ 52414 w 1318039"/>
              <a:gd name="connsiteY1" fmla="*/ 0 h 524140"/>
              <a:gd name="connsiteX2" fmla="*/ 1265625 w 1318039"/>
              <a:gd name="connsiteY2" fmla="*/ 0 h 524140"/>
              <a:gd name="connsiteX3" fmla="*/ 1318039 w 1318039"/>
              <a:gd name="connsiteY3" fmla="*/ 52414 h 524140"/>
              <a:gd name="connsiteX4" fmla="*/ 1318039 w 1318039"/>
              <a:gd name="connsiteY4" fmla="*/ 471726 h 524140"/>
              <a:gd name="connsiteX5" fmla="*/ 1265625 w 1318039"/>
              <a:gd name="connsiteY5" fmla="*/ 524140 h 524140"/>
              <a:gd name="connsiteX6" fmla="*/ 52414 w 1318039"/>
              <a:gd name="connsiteY6" fmla="*/ 524140 h 524140"/>
              <a:gd name="connsiteX7" fmla="*/ 0 w 1318039"/>
              <a:gd name="connsiteY7" fmla="*/ 471726 h 524140"/>
              <a:gd name="connsiteX8" fmla="*/ 0 w 1318039"/>
              <a:gd name="connsiteY8" fmla="*/ 52414 h 52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039" h="524140">
                <a:moveTo>
                  <a:pt x="0" y="52414"/>
                </a:moveTo>
                <a:cubicBezTo>
                  <a:pt x="0" y="23467"/>
                  <a:pt x="23467" y="0"/>
                  <a:pt x="52414" y="0"/>
                </a:cubicBezTo>
                <a:lnTo>
                  <a:pt x="1265625" y="0"/>
                </a:lnTo>
                <a:cubicBezTo>
                  <a:pt x="1294572" y="0"/>
                  <a:pt x="1318039" y="23467"/>
                  <a:pt x="1318039" y="52414"/>
                </a:cubicBezTo>
                <a:lnTo>
                  <a:pt x="1318039" y="471726"/>
                </a:lnTo>
                <a:cubicBezTo>
                  <a:pt x="1318039" y="500673"/>
                  <a:pt x="1294572" y="524140"/>
                  <a:pt x="1265625" y="524140"/>
                </a:cubicBezTo>
                <a:lnTo>
                  <a:pt x="52414" y="524140"/>
                </a:lnTo>
                <a:cubicBezTo>
                  <a:pt x="23467" y="524140"/>
                  <a:pt x="0" y="500673"/>
                  <a:pt x="0" y="471726"/>
                </a:cubicBezTo>
                <a:lnTo>
                  <a:pt x="0" y="52414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innerShdw blurRad="88900" dist="88900" dir="2700000">
              <a:srgbClr val="214687">
                <a:alpha val="50000"/>
              </a:srgb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89" tIns="67882" rIns="91589" bIns="67882" numCol="1" spcCol="1270" anchor="ctr" anchorCtr="0">
            <a:noAutofit/>
          </a:bodyPr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35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添加文本</a:t>
            </a:r>
            <a:endParaRPr lang="zh-CN" altLang="en-US" sz="2135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0" name="KSO_Shape"/>
          <p:cNvSpPr/>
          <p:nvPr>
            <p:custDataLst>
              <p:tags r:id="rId18"/>
            </p:custDataLst>
          </p:nvPr>
        </p:nvSpPr>
        <p:spPr bwMode="auto">
          <a:xfrm>
            <a:off x="7216825" y="3144023"/>
            <a:ext cx="316184" cy="475464"/>
          </a:xfrm>
          <a:custGeom>
            <a:avLst/>
            <a:gdLst>
              <a:gd name="T0" fmla="*/ 901841 w 1357313"/>
              <a:gd name="T1" fmla="*/ 1418297 h 2041525"/>
              <a:gd name="T2" fmla="*/ 952713 w 1357313"/>
              <a:gd name="T3" fmla="*/ 1537310 h 2041525"/>
              <a:gd name="T4" fmla="*/ 324238 w 1357313"/>
              <a:gd name="T5" fmla="*/ 1501582 h 2041525"/>
              <a:gd name="T6" fmla="*/ 380048 w 1357313"/>
              <a:gd name="T7" fmla="*/ 1395135 h 2041525"/>
              <a:gd name="T8" fmla="*/ 837417 w 1357313"/>
              <a:gd name="T9" fmla="*/ 530566 h 2041525"/>
              <a:gd name="T10" fmla="*/ 669920 w 1357313"/>
              <a:gd name="T11" fmla="*/ 686107 h 2041525"/>
              <a:gd name="T12" fmla="*/ 595424 w 1357313"/>
              <a:gd name="T13" fmla="*/ 686107 h 2041525"/>
              <a:gd name="T14" fmla="*/ 427927 w 1357313"/>
              <a:gd name="T15" fmla="*/ 530566 h 2041525"/>
              <a:gd name="T16" fmla="*/ 206486 w 1357313"/>
              <a:gd name="T17" fmla="*/ 405798 h 2041525"/>
              <a:gd name="T18" fmla="*/ 269716 w 1357313"/>
              <a:gd name="T19" fmla="*/ 553495 h 2041525"/>
              <a:gd name="T20" fmla="*/ 416183 w 1357313"/>
              <a:gd name="T21" fmla="*/ 730090 h 2041525"/>
              <a:gd name="T22" fmla="*/ 523871 w 1357313"/>
              <a:gd name="T23" fmla="*/ 839505 h 2041525"/>
              <a:gd name="T24" fmla="*/ 549065 w 1357313"/>
              <a:gd name="T25" fmla="*/ 957810 h 2041525"/>
              <a:gd name="T26" fmla="*/ 521401 w 1357313"/>
              <a:gd name="T27" fmla="*/ 1070930 h 2041525"/>
              <a:gd name="T28" fmla="*/ 406056 w 1357313"/>
              <a:gd name="T29" fmla="*/ 1185778 h 2041525"/>
              <a:gd name="T30" fmla="*/ 263047 w 1357313"/>
              <a:gd name="T31" fmla="*/ 1361879 h 2041525"/>
              <a:gd name="T32" fmla="*/ 205745 w 1357313"/>
              <a:gd name="T33" fmla="*/ 1502167 h 2041525"/>
              <a:gd name="T34" fmla="*/ 1072195 w 1357313"/>
              <a:gd name="T35" fmla="*/ 1557244 h 2041525"/>
              <a:gd name="T36" fmla="*/ 1021808 w 1357313"/>
              <a:gd name="T37" fmla="*/ 1393740 h 2041525"/>
              <a:gd name="T38" fmla="*/ 889667 w 1357313"/>
              <a:gd name="T39" fmla="*/ 1217639 h 2041525"/>
              <a:gd name="T40" fmla="*/ 755797 w 1357313"/>
              <a:gd name="T41" fmla="*/ 1087231 h 2041525"/>
              <a:gd name="T42" fmla="*/ 719983 w 1357313"/>
              <a:gd name="T43" fmla="*/ 986954 h 2041525"/>
              <a:gd name="T44" fmla="*/ 728381 w 1357313"/>
              <a:gd name="T45" fmla="*/ 880504 h 2041525"/>
              <a:gd name="T46" fmla="*/ 790870 w 1357313"/>
              <a:gd name="T47" fmla="*/ 784920 h 2041525"/>
              <a:gd name="T48" fmla="*/ 959566 w 1357313"/>
              <a:gd name="T49" fmla="*/ 605115 h 2041525"/>
              <a:gd name="T50" fmla="*/ 1046261 w 1357313"/>
              <a:gd name="T51" fmla="*/ 456677 h 2041525"/>
              <a:gd name="T52" fmla="*/ 1090473 w 1357313"/>
              <a:gd name="T53" fmla="*/ 209197 h 2041525"/>
              <a:gd name="T54" fmla="*/ 1216685 w 1357313"/>
              <a:gd name="T55" fmla="*/ 15314 h 2041525"/>
              <a:gd name="T56" fmla="*/ 1260650 w 1357313"/>
              <a:gd name="T57" fmla="*/ 68662 h 2041525"/>
              <a:gd name="T58" fmla="*/ 1261391 w 1357313"/>
              <a:gd name="T59" fmla="*/ 138313 h 2041525"/>
              <a:gd name="T60" fmla="*/ 1222613 w 1357313"/>
              <a:gd name="T61" fmla="*/ 189932 h 2041525"/>
              <a:gd name="T62" fmla="*/ 1165311 w 1357313"/>
              <a:gd name="T63" fmla="*/ 293419 h 2041525"/>
              <a:gd name="T64" fmla="*/ 1116654 w 1357313"/>
              <a:gd name="T65" fmla="*/ 524844 h 2041525"/>
              <a:gd name="T66" fmla="*/ 1012670 w 1357313"/>
              <a:gd name="T67" fmla="*/ 704403 h 2041525"/>
              <a:gd name="T68" fmla="*/ 829154 w 1357313"/>
              <a:gd name="T69" fmla="*/ 889890 h 2041525"/>
              <a:gd name="T70" fmla="*/ 817052 w 1357313"/>
              <a:gd name="T71" fmla="*/ 962009 h 2041525"/>
              <a:gd name="T72" fmla="*/ 905969 w 1357313"/>
              <a:gd name="T73" fmla="*/ 1085008 h 2041525"/>
              <a:gd name="T74" fmla="*/ 1048237 w 1357313"/>
              <a:gd name="T75" fmla="*/ 1249500 h 2041525"/>
              <a:gd name="T76" fmla="*/ 1134190 w 1357313"/>
              <a:gd name="T77" fmla="*/ 1433011 h 2041525"/>
              <a:gd name="T78" fmla="*/ 1183588 w 1357313"/>
              <a:gd name="T79" fmla="*/ 1698520 h 2041525"/>
              <a:gd name="T80" fmla="*/ 1240149 w 1357313"/>
              <a:gd name="T81" fmla="*/ 1730629 h 2041525"/>
              <a:gd name="T82" fmla="*/ 1266331 w 1357313"/>
              <a:gd name="T83" fmla="*/ 1790399 h 2041525"/>
              <a:gd name="T84" fmla="*/ 1249041 w 1357313"/>
              <a:gd name="T85" fmla="*/ 1858814 h 2041525"/>
              <a:gd name="T86" fmla="*/ 1193468 w 1357313"/>
              <a:gd name="T87" fmla="*/ 1900307 h 2041525"/>
              <a:gd name="T88" fmla="*/ 68664 w 1357313"/>
              <a:gd name="T89" fmla="*/ 1898578 h 2041525"/>
              <a:gd name="T90" fmla="*/ 15067 w 1357313"/>
              <a:gd name="T91" fmla="*/ 1854615 h 2041525"/>
              <a:gd name="T92" fmla="*/ 988 w 1357313"/>
              <a:gd name="T93" fmla="*/ 1785459 h 2041525"/>
              <a:gd name="T94" fmla="*/ 30133 w 1357313"/>
              <a:gd name="T95" fmla="*/ 1727170 h 2041525"/>
              <a:gd name="T96" fmla="*/ 87929 w 1357313"/>
              <a:gd name="T97" fmla="*/ 1697533 h 2041525"/>
              <a:gd name="T98" fmla="*/ 132882 w 1357313"/>
              <a:gd name="T99" fmla="*/ 1433011 h 2041525"/>
              <a:gd name="T100" fmla="*/ 218836 w 1357313"/>
              <a:gd name="T101" fmla="*/ 1249500 h 2041525"/>
              <a:gd name="T102" fmla="*/ 361103 w 1357313"/>
              <a:gd name="T103" fmla="*/ 1085008 h 2041525"/>
              <a:gd name="T104" fmla="*/ 449773 w 1357313"/>
              <a:gd name="T105" fmla="*/ 964726 h 2041525"/>
              <a:gd name="T106" fmla="*/ 437671 w 1357313"/>
              <a:gd name="T107" fmla="*/ 889890 h 2041525"/>
              <a:gd name="T108" fmla="*/ 254402 w 1357313"/>
              <a:gd name="T109" fmla="*/ 704403 h 2041525"/>
              <a:gd name="T110" fmla="*/ 150419 w 1357313"/>
              <a:gd name="T111" fmla="*/ 524844 h 2041525"/>
              <a:gd name="T112" fmla="*/ 99291 w 1357313"/>
              <a:gd name="T113" fmla="*/ 272672 h 2041525"/>
              <a:gd name="T114" fmla="*/ 40507 w 1357313"/>
              <a:gd name="T115" fmla="*/ 186969 h 2041525"/>
              <a:gd name="T116" fmla="*/ 4199 w 1357313"/>
              <a:gd name="T117" fmla="*/ 133866 h 2041525"/>
              <a:gd name="T118" fmla="*/ 8151 w 1357313"/>
              <a:gd name="T119" fmla="*/ 63970 h 2041525"/>
              <a:gd name="T120" fmla="*/ 54585 w 1357313"/>
              <a:gd name="T121" fmla="*/ 12596 h 2041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57313" h="2041525">
                <a:moveTo>
                  <a:pt x="550334" y="1339850"/>
                </a:moveTo>
                <a:lnTo>
                  <a:pt x="806980" y="1339850"/>
                </a:lnTo>
                <a:lnTo>
                  <a:pt x="827353" y="1358335"/>
                </a:lnTo>
                <a:lnTo>
                  <a:pt x="846138" y="1376291"/>
                </a:lnTo>
                <a:lnTo>
                  <a:pt x="864130" y="1393983"/>
                </a:lnTo>
                <a:lnTo>
                  <a:pt x="880799" y="1411676"/>
                </a:lnTo>
                <a:lnTo>
                  <a:pt x="896674" y="1428840"/>
                </a:lnTo>
                <a:lnTo>
                  <a:pt x="911490" y="1445476"/>
                </a:lnTo>
                <a:lnTo>
                  <a:pt x="925249" y="1462376"/>
                </a:lnTo>
                <a:lnTo>
                  <a:pt x="938213" y="1479012"/>
                </a:lnTo>
                <a:lnTo>
                  <a:pt x="950120" y="1495120"/>
                </a:lnTo>
                <a:lnTo>
                  <a:pt x="955940" y="1503570"/>
                </a:lnTo>
                <a:lnTo>
                  <a:pt x="961232" y="1511756"/>
                </a:lnTo>
                <a:lnTo>
                  <a:pt x="966259" y="1519942"/>
                </a:lnTo>
                <a:lnTo>
                  <a:pt x="971286" y="1527863"/>
                </a:lnTo>
                <a:lnTo>
                  <a:pt x="976049" y="1535785"/>
                </a:lnTo>
                <a:lnTo>
                  <a:pt x="980547" y="1543971"/>
                </a:lnTo>
                <a:lnTo>
                  <a:pt x="985045" y="1552157"/>
                </a:lnTo>
                <a:lnTo>
                  <a:pt x="989278" y="1560343"/>
                </a:lnTo>
                <a:lnTo>
                  <a:pt x="993247" y="1568265"/>
                </a:lnTo>
                <a:lnTo>
                  <a:pt x="996951" y="1576451"/>
                </a:lnTo>
                <a:lnTo>
                  <a:pt x="1000391" y="1584637"/>
                </a:lnTo>
                <a:lnTo>
                  <a:pt x="1003830" y="1592823"/>
                </a:lnTo>
                <a:lnTo>
                  <a:pt x="1007005" y="1601273"/>
                </a:lnTo>
                <a:lnTo>
                  <a:pt x="1010180" y="1609195"/>
                </a:lnTo>
                <a:lnTo>
                  <a:pt x="1013355" y="1620286"/>
                </a:lnTo>
                <a:lnTo>
                  <a:pt x="1017059" y="1632697"/>
                </a:lnTo>
                <a:lnTo>
                  <a:pt x="1020764" y="1647484"/>
                </a:lnTo>
                <a:lnTo>
                  <a:pt x="1024203" y="1663592"/>
                </a:lnTo>
                <a:lnTo>
                  <a:pt x="1027643" y="1681284"/>
                </a:lnTo>
                <a:lnTo>
                  <a:pt x="1031347" y="1700297"/>
                </a:lnTo>
                <a:lnTo>
                  <a:pt x="1034786" y="1721158"/>
                </a:lnTo>
                <a:lnTo>
                  <a:pt x="1038226" y="1743075"/>
                </a:lnTo>
                <a:lnTo>
                  <a:pt x="319088" y="1743075"/>
                </a:lnTo>
                <a:lnTo>
                  <a:pt x="322528" y="1721158"/>
                </a:lnTo>
                <a:lnTo>
                  <a:pt x="325967" y="1700297"/>
                </a:lnTo>
                <a:lnTo>
                  <a:pt x="329407" y="1681284"/>
                </a:lnTo>
                <a:lnTo>
                  <a:pt x="332846" y="1663592"/>
                </a:lnTo>
                <a:lnTo>
                  <a:pt x="336551" y="1647484"/>
                </a:lnTo>
                <a:lnTo>
                  <a:pt x="339990" y="1632697"/>
                </a:lnTo>
                <a:lnTo>
                  <a:pt x="343694" y="1620286"/>
                </a:lnTo>
                <a:lnTo>
                  <a:pt x="347398" y="1609195"/>
                </a:lnTo>
                <a:lnTo>
                  <a:pt x="350309" y="1601273"/>
                </a:lnTo>
                <a:lnTo>
                  <a:pt x="353484" y="1592823"/>
                </a:lnTo>
                <a:lnTo>
                  <a:pt x="356923" y="1584637"/>
                </a:lnTo>
                <a:lnTo>
                  <a:pt x="360363" y="1576451"/>
                </a:lnTo>
                <a:lnTo>
                  <a:pt x="364067" y="1568265"/>
                </a:lnTo>
                <a:lnTo>
                  <a:pt x="368036" y="1560343"/>
                </a:lnTo>
                <a:lnTo>
                  <a:pt x="372269" y="1552157"/>
                </a:lnTo>
                <a:lnTo>
                  <a:pt x="376503" y="1543971"/>
                </a:lnTo>
                <a:lnTo>
                  <a:pt x="381265" y="1535785"/>
                </a:lnTo>
                <a:lnTo>
                  <a:pt x="386028" y="1527863"/>
                </a:lnTo>
                <a:lnTo>
                  <a:pt x="390790" y="1519942"/>
                </a:lnTo>
                <a:lnTo>
                  <a:pt x="396082" y="1511756"/>
                </a:lnTo>
                <a:lnTo>
                  <a:pt x="401373" y="1503570"/>
                </a:lnTo>
                <a:lnTo>
                  <a:pt x="407194" y="1495120"/>
                </a:lnTo>
                <a:lnTo>
                  <a:pt x="419101" y="1479012"/>
                </a:lnTo>
                <a:lnTo>
                  <a:pt x="432065" y="1462376"/>
                </a:lnTo>
                <a:lnTo>
                  <a:pt x="445824" y="1445476"/>
                </a:lnTo>
                <a:lnTo>
                  <a:pt x="460640" y="1428840"/>
                </a:lnTo>
                <a:lnTo>
                  <a:pt x="476515" y="1411676"/>
                </a:lnTo>
                <a:lnTo>
                  <a:pt x="493184" y="1393983"/>
                </a:lnTo>
                <a:lnTo>
                  <a:pt x="511176" y="1376291"/>
                </a:lnTo>
                <a:lnTo>
                  <a:pt x="530226" y="1358335"/>
                </a:lnTo>
                <a:lnTo>
                  <a:pt x="550334" y="1339850"/>
                </a:lnTo>
                <a:close/>
                <a:moveTo>
                  <a:pt x="430213" y="534988"/>
                </a:moveTo>
                <a:lnTo>
                  <a:pt x="925513" y="534988"/>
                </a:lnTo>
                <a:lnTo>
                  <a:pt x="916527" y="545836"/>
                </a:lnTo>
                <a:lnTo>
                  <a:pt x="907012" y="557478"/>
                </a:lnTo>
                <a:lnTo>
                  <a:pt x="897233" y="568590"/>
                </a:lnTo>
                <a:lnTo>
                  <a:pt x="886925" y="580232"/>
                </a:lnTo>
                <a:lnTo>
                  <a:pt x="876089" y="591609"/>
                </a:lnTo>
                <a:lnTo>
                  <a:pt x="864988" y="603515"/>
                </a:lnTo>
                <a:lnTo>
                  <a:pt x="853095" y="615422"/>
                </a:lnTo>
                <a:lnTo>
                  <a:pt x="840937" y="627328"/>
                </a:lnTo>
                <a:lnTo>
                  <a:pt x="828250" y="639499"/>
                </a:lnTo>
                <a:lnTo>
                  <a:pt x="815035" y="651934"/>
                </a:lnTo>
                <a:lnTo>
                  <a:pt x="801292" y="664105"/>
                </a:lnTo>
                <a:lnTo>
                  <a:pt x="787019" y="677069"/>
                </a:lnTo>
                <a:lnTo>
                  <a:pt x="772218" y="690034"/>
                </a:lnTo>
                <a:lnTo>
                  <a:pt x="756625" y="702999"/>
                </a:lnTo>
                <a:lnTo>
                  <a:pt x="740767" y="716492"/>
                </a:lnTo>
                <a:lnTo>
                  <a:pt x="724116" y="729986"/>
                </a:lnTo>
                <a:lnTo>
                  <a:pt x="717772" y="735278"/>
                </a:lnTo>
                <a:lnTo>
                  <a:pt x="711429" y="740834"/>
                </a:lnTo>
                <a:lnTo>
                  <a:pt x="705350" y="746655"/>
                </a:lnTo>
                <a:lnTo>
                  <a:pt x="699536" y="753005"/>
                </a:lnTo>
                <a:lnTo>
                  <a:pt x="693985" y="759090"/>
                </a:lnTo>
                <a:lnTo>
                  <a:pt x="688171" y="765969"/>
                </a:lnTo>
                <a:lnTo>
                  <a:pt x="682885" y="772584"/>
                </a:lnTo>
                <a:lnTo>
                  <a:pt x="677863" y="779463"/>
                </a:lnTo>
                <a:lnTo>
                  <a:pt x="672841" y="772584"/>
                </a:lnTo>
                <a:lnTo>
                  <a:pt x="667555" y="765969"/>
                </a:lnTo>
                <a:lnTo>
                  <a:pt x="662005" y="759090"/>
                </a:lnTo>
                <a:lnTo>
                  <a:pt x="656190" y="753005"/>
                </a:lnTo>
                <a:lnTo>
                  <a:pt x="650376" y="746655"/>
                </a:lnTo>
                <a:lnTo>
                  <a:pt x="644297" y="740834"/>
                </a:lnTo>
                <a:lnTo>
                  <a:pt x="637954" y="735278"/>
                </a:lnTo>
                <a:lnTo>
                  <a:pt x="631610" y="729986"/>
                </a:lnTo>
                <a:lnTo>
                  <a:pt x="614959" y="716492"/>
                </a:lnTo>
                <a:lnTo>
                  <a:pt x="599101" y="702999"/>
                </a:lnTo>
                <a:lnTo>
                  <a:pt x="583508" y="690034"/>
                </a:lnTo>
                <a:lnTo>
                  <a:pt x="568707" y="677069"/>
                </a:lnTo>
                <a:lnTo>
                  <a:pt x="554434" y="664105"/>
                </a:lnTo>
                <a:lnTo>
                  <a:pt x="540691" y="651934"/>
                </a:lnTo>
                <a:lnTo>
                  <a:pt x="527476" y="639499"/>
                </a:lnTo>
                <a:lnTo>
                  <a:pt x="514789" y="627328"/>
                </a:lnTo>
                <a:lnTo>
                  <a:pt x="502631" y="615422"/>
                </a:lnTo>
                <a:lnTo>
                  <a:pt x="490738" y="603515"/>
                </a:lnTo>
                <a:lnTo>
                  <a:pt x="479637" y="591609"/>
                </a:lnTo>
                <a:lnTo>
                  <a:pt x="468801" y="580232"/>
                </a:lnTo>
                <a:lnTo>
                  <a:pt x="458493" y="568590"/>
                </a:lnTo>
                <a:lnTo>
                  <a:pt x="448714" y="557478"/>
                </a:lnTo>
                <a:lnTo>
                  <a:pt x="439199" y="545836"/>
                </a:lnTo>
                <a:lnTo>
                  <a:pt x="430213" y="534988"/>
                </a:lnTo>
                <a:close/>
                <a:moveTo>
                  <a:pt x="188949" y="224189"/>
                </a:moveTo>
                <a:lnTo>
                  <a:pt x="193448" y="263892"/>
                </a:lnTo>
                <a:lnTo>
                  <a:pt x="195830" y="284803"/>
                </a:lnTo>
                <a:lnTo>
                  <a:pt x="198741" y="306507"/>
                </a:lnTo>
                <a:lnTo>
                  <a:pt x="201917" y="328741"/>
                </a:lnTo>
                <a:lnTo>
                  <a:pt x="204828" y="350710"/>
                </a:lnTo>
                <a:lnTo>
                  <a:pt x="208532" y="372678"/>
                </a:lnTo>
                <a:lnTo>
                  <a:pt x="212502" y="394118"/>
                </a:lnTo>
                <a:lnTo>
                  <a:pt x="215413" y="408146"/>
                </a:lnTo>
                <a:lnTo>
                  <a:pt x="218059" y="421645"/>
                </a:lnTo>
                <a:lnTo>
                  <a:pt x="221235" y="434880"/>
                </a:lnTo>
                <a:lnTo>
                  <a:pt x="224410" y="447585"/>
                </a:lnTo>
                <a:lnTo>
                  <a:pt x="227321" y="459496"/>
                </a:lnTo>
                <a:lnTo>
                  <a:pt x="230497" y="470348"/>
                </a:lnTo>
                <a:lnTo>
                  <a:pt x="233673" y="480406"/>
                </a:lnTo>
                <a:lnTo>
                  <a:pt x="236584" y="489405"/>
                </a:lnTo>
                <a:lnTo>
                  <a:pt x="241082" y="501316"/>
                </a:lnTo>
                <a:lnTo>
                  <a:pt x="246111" y="513227"/>
                </a:lnTo>
                <a:lnTo>
                  <a:pt x="251403" y="524873"/>
                </a:lnTo>
                <a:lnTo>
                  <a:pt x="256961" y="536784"/>
                </a:lnTo>
                <a:lnTo>
                  <a:pt x="262783" y="547901"/>
                </a:lnTo>
                <a:lnTo>
                  <a:pt x="268605" y="559547"/>
                </a:lnTo>
                <a:lnTo>
                  <a:pt x="275220" y="570664"/>
                </a:lnTo>
                <a:lnTo>
                  <a:pt x="281836" y="581781"/>
                </a:lnTo>
                <a:lnTo>
                  <a:pt x="288981" y="593162"/>
                </a:lnTo>
                <a:lnTo>
                  <a:pt x="296127" y="604014"/>
                </a:lnTo>
                <a:lnTo>
                  <a:pt x="304066" y="615396"/>
                </a:lnTo>
                <a:lnTo>
                  <a:pt x="312005" y="626248"/>
                </a:lnTo>
                <a:lnTo>
                  <a:pt x="320473" y="637365"/>
                </a:lnTo>
                <a:lnTo>
                  <a:pt x="329206" y="648482"/>
                </a:lnTo>
                <a:lnTo>
                  <a:pt x="338468" y="659334"/>
                </a:lnTo>
                <a:lnTo>
                  <a:pt x="347730" y="670450"/>
                </a:lnTo>
                <a:lnTo>
                  <a:pt x="366784" y="692419"/>
                </a:lnTo>
                <a:lnTo>
                  <a:pt x="385309" y="714388"/>
                </a:lnTo>
                <a:lnTo>
                  <a:pt x="404362" y="736887"/>
                </a:lnTo>
                <a:lnTo>
                  <a:pt x="414154" y="748268"/>
                </a:lnTo>
                <a:lnTo>
                  <a:pt x="424210" y="759385"/>
                </a:lnTo>
                <a:lnTo>
                  <a:pt x="435060" y="771031"/>
                </a:lnTo>
                <a:lnTo>
                  <a:pt x="445910" y="782413"/>
                </a:lnTo>
                <a:lnTo>
                  <a:pt x="457554" y="794059"/>
                </a:lnTo>
                <a:lnTo>
                  <a:pt x="469463" y="805440"/>
                </a:lnTo>
                <a:lnTo>
                  <a:pt x="482165" y="817351"/>
                </a:lnTo>
                <a:lnTo>
                  <a:pt x="495661" y="829262"/>
                </a:lnTo>
                <a:lnTo>
                  <a:pt x="509952" y="841173"/>
                </a:lnTo>
                <a:lnTo>
                  <a:pt x="525036" y="853349"/>
                </a:lnTo>
                <a:lnTo>
                  <a:pt x="531916" y="858907"/>
                </a:lnTo>
                <a:lnTo>
                  <a:pt x="537738" y="864730"/>
                </a:lnTo>
                <a:lnTo>
                  <a:pt x="543031" y="870818"/>
                </a:lnTo>
                <a:lnTo>
                  <a:pt x="547530" y="876376"/>
                </a:lnTo>
                <a:lnTo>
                  <a:pt x="551764" y="882199"/>
                </a:lnTo>
                <a:lnTo>
                  <a:pt x="555204" y="888023"/>
                </a:lnTo>
                <a:lnTo>
                  <a:pt x="558644" y="893846"/>
                </a:lnTo>
                <a:lnTo>
                  <a:pt x="561291" y="899669"/>
                </a:lnTo>
                <a:lnTo>
                  <a:pt x="564202" y="905227"/>
                </a:lnTo>
                <a:lnTo>
                  <a:pt x="566848" y="911315"/>
                </a:lnTo>
                <a:lnTo>
                  <a:pt x="568965" y="916873"/>
                </a:lnTo>
                <a:lnTo>
                  <a:pt x="570818" y="922696"/>
                </a:lnTo>
                <a:lnTo>
                  <a:pt x="574523" y="934607"/>
                </a:lnTo>
                <a:lnTo>
                  <a:pt x="577698" y="946518"/>
                </a:lnTo>
                <a:lnTo>
                  <a:pt x="582462" y="966370"/>
                </a:lnTo>
                <a:lnTo>
                  <a:pt x="584314" y="973781"/>
                </a:lnTo>
                <a:lnTo>
                  <a:pt x="585902" y="980927"/>
                </a:lnTo>
                <a:lnTo>
                  <a:pt x="587225" y="988074"/>
                </a:lnTo>
                <a:lnTo>
                  <a:pt x="587754" y="996015"/>
                </a:lnTo>
                <a:lnTo>
                  <a:pt x="588284" y="1005808"/>
                </a:lnTo>
                <a:lnTo>
                  <a:pt x="588548" y="1017719"/>
                </a:lnTo>
                <a:lnTo>
                  <a:pt x="588284" y="1026453"/>
                </a:lnTo>
                <a:lnTo>
                  <a:pt x="588019" y="1033600"/>
                </a:lnTo>
                <a:lnTo>
                  <a:pt x="587754" y="1039423"/>
                </a:lnTo>
                <a:lnTo>
                  <a:pt x="587225" y="1044717"/>
                </a:lnTo>
                <a:lnTo>
                  <a:pt x="585373" y="1055304"/>
                </a:lnTo>
                <a:lnTo>
                  <a:pt x="582726" y="1070391"/>
                </a:lnTo>
                <a:lnTo>
                  <a:pt x="581138" y="1079655"/>
                </a:lnTo>
                <a:lnTo>
                  <a:pt x="579021" y="1088919"/>
                </a:lnTo>
                <a:lnTo>
                  <a:pt x="576904" y="1097919"/>
                </a:lnTo>
                <a:lnTo>
                  <a:pt x="574523" y="1106918"/>
                </a:lnTo>
                <a:lnTo>
                  <a:pt x="571876" y="1115917"/>
                </a:lnTo>
                <a:lnTo>
                  <a:pt x="568701" y="1124652"/>
                </a:lnTo>
                <a:lnTo>
                  <a:pt x="565260" y="1133387"/>
                </a:lnTo>
                <a:lnTo>
                  <a:pt x="561291" y="1142121"/>
                </a:lnTo>
                <a:lnTo>
                  <a:pt x="558644" y="1147680"/>
                </a:lnTo>
                <a:lnTo>
                  <a:pt x="555204" y="1153768"/>
                </a:lnTo>
                <a:lnTo>
                  <a:pt x="551764" y="1159326"/>
                </a:lnTo>
                <a:lnTo>
                  <a:pt x="547530" y="1165149"/>
                </a:lnTo>
                <a:lnTo>
                  <a:pt x="543031" y="1170972"/>
                </a:lnTo>
                <a:lnTo>
                  <a:pt x="538003" y="1176795"/>
                </a:lnTo>
                <a:lnTo>
                  <a:pt x="532181" y="1182618"/>
                </a:lnTo>
                <a:lnTo>
                  <a:pt x="525300" y="1188177"/>
                </a:lnTo>
                <a:lnTo>
                  <a:pt x="510216" y="1200352"/>
                </a:lnTo>
                <a:lnTo>
                  <a:pt x="495926" y="1212263"/>
                </a:lnTo>
                <a:lnTo>
                  <a:pt x="482430" y="1224174"/>
                </a:lnTo>
                <a:lnTo>
                  <a:pt x="469463" y="1236085"/>
                </a:lnTo>
                <a:lnTo>
                  <a:pt x="457554" y="1247466"/>
                </a:lnTo>
                <a:lnTo>
                  <a:pt x="445910" y="1259377"/>
                </a:lnTo>
                <a:lnTo>
                  <a:pt x="435060" y="1270759"/>
                </a:lnTo>
                <a:lnTo>
                  <a:pt x="424210" y="1282140"/>
                </a:lnTo>
                <a:lnTo>
                  <a:pt x="414154" y="1293257"/>
                </a:lnTo>
                <a:lnTo>
                  <a:pt x="404362" y="1304903"/>
                </a:lnTo>
                <a:lnTo>
                  <a:pt x="385309" y="1326872"/>
                </a:lnTo>
                <a:lnTo>
                  <a:pt x="366784" y="1349106"/>
                </a:lnTo>
                <a:lnTo>
                  <a:pt x="347730" y="1371340"/>
                </a:lnTo>
                <a:lnTo>
                  <a:pt x="338468" y="1382456"/>
                </a:lnTo>
                <a:lnTo>
                  <a:pt x="329206" y="1393309"/>
                </a:lnTo>
                <a:lnTo>
                  <a:pt x="320473" y="1404161"/>
                </a:lnTo>
                <a:lnTo>
                  <a:pt x="312005" y="1415278"/>
                </a:lnTo>
                <a:lnTo>
                  <a:pt x="304066" y="1426394"/>
                </a:lnTo>
                <a:lnTo>
                  <a:pt x="296127" y="1437511"/>
                </a:lnTo>
                <a:lnTo>
                  <a:pt x="288981" y="1448628"/>
                </a:lnTo>
                <a:lnTo>
                  <a:pt x="281836" y="1459480"/>
                </a:lnTo>
                <a:lnTo>
                  <a:pt x="275220" y="1470862"/>
                </a:lnTo>
                <a:lnTo>
                  <a:pt x="268605" y="1482243"/>
                </a:lnTo>
                <a:lnTo>
                  <a:pt x="262783" y="1493625"/>
                </a:lnTo>
                <a:lnTo>
                  <a:pt x="256961" y="1505006"/>
                </a:lnTo>
                <a:lnTo>
                  <a:pt x="251403" y="1516652"/>
                </a:lnTo>
                <a:lnTo>
                  <a:pt x="246111" y="1528563"/>
                </a:lnTo>
                <a:lnTo>
                  <a:pt x="241082" y="1540209"/>
                </a:lnTo>
                <a:lnTo>
                  <a:pt x="236584" y="1552385"/>
                </a:lnTo>
                <a:lnTo>
                  <a:pt x="233937" y="1560326"/>
                </a:lnTo>
                <a:lnTo>
                  <a:pt x="231026" y="1568796"/>
                </a:lnTo>
                <a:lnTo>
                  <a:pt x="228115" y="1578060"/>
                </a:lnTo>
                <a:lnTo>
                  <a:pt x="225734" y="1588382"/>
                </a:lnTo>
                <a:lnTo>
                  <a:pt x="222823" y="1598705"/>
                </a:lnTo>
                <a:lnTo>
                  <a:pt x="220441" y="1609822"/>
                </a:lnTo>
                <a:lnTo>
                  <a:pt x="215413" y="1633114"/>
                </a:lnTo>
                <a:lnTo>
                  <a:pt x="210649" y="1658260"/>
                </a:lnTo>
                <a:lnTo>
                  <a:pt x="206415" y="1683934"/>
                </a:lnTo>
                <a:lnTo>
                  <a:pt x="202181" y="1709609"/>
                </a:lnTo>
                <a:lnTo>
                  <a:pt x="198741" y="1735548"/>
                </a:lnTo>
                <a:lnTo>
                  <a:pt x="193448" y="1778162"/>
                </a:lnTo>
                <a:lnTo>
                  <a:pt x="188949" y="1817336"/>
                </a:lnTo>
                <a:lnTo>
                  <a:pt x="1168364" y="1817336"/>
                </a:lnTo>
                <a:lnTo>
                  <a:pt x="1164130" y="1777898"/>
                </a:lnTo>
                <a:lnTo>
                  <a:pt x="1161748" y="1756987"/>
                </a:lnTo>
                <a:lnTo>
                  <a:pt x="1158837" y="1735019"/>
                </a:lnTo>
                <a:lnTo>
                  <a:pt x="1155661" y="1713050"/>
                </a:lnTo>
                <a:lnTo>
                  <a:pt x="1152486" y="1690816"/>
                </a:lnTo>
                <a:lnTo>
                  <a:pt x="1148781" y="1668847"/>
                </a:lnTo>
                <a:lnTo>
                  <a:pt x="1144811" y="1647672"/>
                </a:lnTo>
                <a:lnTo>
                  <a:pt x="1142165" y="1633644"/>
                </a:lnTo>
                <a:lnTo>
                  <a:pt x="1139518" y="1619880"/>
                </a:lnTo>
                <a:lnTo>
                  <a:pt x="1136343" y="1606910"/>
                </a:lnTo>
                <a:lnTo>
                  <a:pt x="1133167" y="1594205"/>
                </a:lnTo>
                <a:lnTo>
                  <a:pt x="1130256" y="1582295"/>
                </a:lnTo>
                <a:lnTo>
                  <a:pt x="1127080" y="1571442"/>
                </a:lnTo>
                <a:lnTo>
                  <a:pt x="1123905" y="1561384"/>
                </a:lnTo>
                <a:lnTo>
                  <a:pt x="1120994" y="1552385"/>
                </a:lnTo>
                <a:lnTo>
                  <a:pt x="1116230" y="1540209"/>
                </a:lnTo>
                <a:lnTo>
                  <a:pt x="1111467" y="1528563"/>
                </a:lnTo>
                <a:lnTo>
                  <a:pt x="1106174" y="1516652"/>
                </a:lnTo>
                <a:lnTo>
                  <a:pt x="1100617" y="1505006"/>
                </a:lnTo>
                <a:lnTo>
                  <a:pt x="1094795" y="1493625"/>
                </a:lnTo>
                <a:lnTo>
                  <a:pt x="1088708" y="1482243"/>
                </a:lnTo>
                <a:lnTo>
                  <a:pt x="1082357" y="1470862"/>
                </a:lnTo>
                <a:lnTo>
                  <a:pt x="1075741" y="1459480"/>
                </a:lnTo>
                <a:lnTo>
                  <a:pt x="1068596" y="1448628"/>
                </a:lnTo>
                <a:lnTo>
                  <a:pt x="1061186" y="1437511"/>
                </a:lnTo>
                <a:lnTo>
                  <a:pt x="1053512" y="1426394"/>
                </a:lnTo>
                <a:lnTo>
                  <a:pt x="1045308" y="1415278"/>
                </a:lnTo>
                <a:lnTo>
                  <a:pt x="1037105" y="1404161"/>
                </a:lnTo>
                <a:lnTo>
                  <a:pt x="1028107" y="1393309"/>
                </a:lnTo>
                <a:lnTo>
                  <a:pt x="1019374" y="1382456"/>
                </a:lnTo>
                <a:lnTo>
                  <a:pt x="1009847" y="1371340"/>
                </a:lnTo>
                <a:lnTo>
                  <a:pt x="990794" y="1349106"/>
                </a:lnTo>
                <a:lnTo>
                  <a:pt x="972269" y="1326872"/>
                </a:lnTo>
                <a:lnTo>
                  <a:pt x="953215" y="1304903"/>
                </a:lnTo>
                <a:lnTo>
                  <a:pt x="943424" y="1293257"/>
                </a:lnTo>
                <a:lnTo>
                  <a:pt x="933368" y="1282140"/>
                </a:lnTo>
                <a:lnTo>
                  <a:pt x="922518" y="1270759"/>
                </a:lnTo>
                <a:lnTo>
                  <a:pt x="911668" y="1259377"/>
                </a:lnTo>
                <a:lnTo>
                  <a:pt x="900024" y="1247731"/>
                </a:lnTo>
                <a:lnTo>
                  <a:pt x="888115" y="1236085"/>
                </a:lnTo>
                <a:lnTo>
                  <a:pt x="875148" y="1224174"/>
                </a:lnTo>
                <a:lnTo>
                  <a:pt x="861652" y="1212263"/>
                </a:lnTo>
                <a:lnTo>
                  <a:pt x="847361" y="1200352"/>
                </a:lnTo>
                <a:lnTo>
                  <a:pt x="832277" y="1188177"/>
                </a:lnTo>
                <a:lnTo>
                  <a:pt x="825397" y="1182618"/>
                </a:lnTo>
                <a:lnTo>
                  <a:pt x="819575" y="1176795"/>
                </a:lnTo>
                <a:lnTo>
                  <a:pt x="814547" y="1170972"/>
                </a:lnTo>
                <a:lnTo>
                  <a:pt x="809783" y="1165149"/>
                </a:lnTo>
                <a:lnTo>
                  <a:pt x="805814" y="1159326"/>
                </a:lnTo>
                <a:lnTo>
                  <a:pt x="802109" y="1153768"/>
                </a:lnTo>
                <a:lnTo>
                  <a:pt x="798933" y="1147680"/>
                </a:lnTo>
                <a:lnTo>
                  <a:pt x="796287" y="1142121"/>
                </a:lnTo>
                <a:lnTo>
                  <a:pt x="793376" y="1136563"/>
                </a:lnTo>
                <a:lnTo>
                  <a:pt x="790994" y="1130740"/>
                </a:lnTo>
                <a:lnTo>
                  <a:pt x="788612" y="1124652"/>
                </a:lnTo>
                <a:lnTo>
                  <a:pt x="786760" y="1119094"/>
                </a:lnTo>
                <a:lnTo>
                  <a:pt x="784643" y="1113271"/>
                </a:lnTo>
                <a:lnTo>
                  <a:pt x="783055" y="1107183"/>
                </a:lnTo>
                <a:lnTo>
                  <a:pt x="779879" y="1095272"/>
                </a:lnTo>
                <a:lnTo>
                  <a:pt x="774851" y="1074362"/>
                </a:lnTo>
                <a:lnTo>
                  <a:pt x="773264" y="1065627"/>
                </a:lnTo>
                <a:lnTo>
                  <a:pt x="771411" y="1057686"/>
                </a:lnTo>
                <a:lnTo>
                  <a:pt x="770353" y="1049216"/>
                </a:lnTo>
                <a:lnTo>
                  <a:pt x="769559" y="1040217"/>
                </a:lnTo>
                <a:lnTo>
                  <a:pt x="769294" y="1029630"/>
                </a:lnTo>
                <a:lnTo>
                  <a:pt x="769029" y="1017719"/>
                </a:lnTo>
                <a:lnTo>
                  <a:pt x="769029" y="1009249"/>
                </a:lnTo>
                <a:lnTo>
                  <a:pt x="769294" y="1002896"/>
                </a:lnTo>
                <a:lnTo>
                  <a:pt x="769823" y="998132"/>
                </a:lnTo>
                <a:lnTo>
                  <a:pt x="770353" y="993897"/>
                </a:lnTo>
                <a:lnTo>
                  <a:pt x="772470" y="985427"/>
                </a:lnTo>
                <a:lnTo>
                  <a:pt x="773528" y="979075"/>
                </a:lnTo>
                <a:lnTo>
                  <a:pt x="774851" y="971399"/>
                </a:lnTo>
                <a:lnTo>
                  <a:pt x="776439" y="961870"/>
                </a:lnTo>
                <a:lnTo>
                  <a:pt x="778556" y="952606"/>
                </a:lnTo>
                <a:lnTo>
                  <a:pt x="780409" y="943607"/>
                </a:lnTo>
                <a:lnTo>
                  <a:pt x="783055" y="934607"/>
                </a:lnTo>
                <a:lnTo>
                  <a:pt x="785437" y="925608"/>
                </a:lnTo>
                <a:lnTo>
                  <a:pt x="788612" y="916873"/>
                </a:lnTo>
                <a:lnTo>
                  <a:pt x="792317" y="908139"/>
                </a:lnTo>
                <a:lnTo>
                  <a:pt x="796287" y="899669"/>
                </a:lnTo>
                <a:lnTo>
                  <a:pt x="798933" y="893846"/>
                </a:lnTo>
                <a:lnTo>
                  <a:pt x="802109" y="888023"/>
                </a:lnTo>
                <a:lnTo>
                  <a:pt x="805814" y="882199"/>
                </a:lnTo>
                <a:lnTo>
                  <a:pt x="809783" y="876376"/>
                </a:lnTo>
                <a:lnTo>
                  <a:pt x="814547" y="870818"/>
                </a:lnTo>
                <a:lnTo>
                  <a:pt x="819575" y="864730"/>
                </a:lnTo>
                <a:lnTo>
                  <a:pt x="825397" y="858907"/>
                </a:lnTo>
                <a:lnTo>
                  <a:pt x="832277" y="853349"/>
                </a:lnTo>
                <a:lnTo>
                  <a:pt x="847361" y="841173"/>
                </a:lnTo>
                <a:lnTo>
                  <a:pt x="861652" y="829262"/>
                </a:lnTo>
                <a:lnTo>
                  <a:pt x="875148" y="817351"/>
                </a:lnTo>
                <a:lnTo>
                  <a:pt x="888115" y="805440"/>
                </a:lnTo>
                <a:lnTo>
                  <a:pt x="900024" y="794059"/>
                </a:lnTo>
                <a:lnTo>
                  <a:pt x="911668" y="782413"/>
                </a:lnTo>
                <a:lnTo>
                  <a:pt x="922518" y="771031"/>
                </a:lnTo>
                <a:lnTo>
                  <a:pt x="933368" y="759385"/>
                </a:lnTo>
                <a:lnTo>
                  <a:pt x="943424" y="748268"/>
                </a:lnTo>
                <a:lnTo>
                  <a:pt x="953215" y="736887"/>
                </a:lnTo>
                <a:lnTo>
                  <a:pt x="972269" y="714388"/>
                </a:lnTo>
                <a:lnTo>
                  <a:pt x="990794" y="692419"/>
                </a:lnTo>
                <a:lnTo>
                  <a:pt x="1009847" y="670450"/>
                </a:lnTo>
                <a:lnTo>
                  <a:pt x="1019374" y="659334"/>
                </a:lnTo>
                <a:lnTo>
                  <a:pt x="1028107" y="648482"/>
                </a:lnTo>
                <a:lnTo>
                  <a:pt x="1037105" y="637365"/>
                </a:lnTo>
                <a:lnTo>
                  <a:pt x="1045308" y="626248"/>
                </a:lnTo>
                <a:lnTo>
                  <a:pt x="1053512" y="615396"/>
                </a:lnTo>
                <a:lnTo>
                  <a:pt x="1061186" y="604014"/>
                </a:lnTo>
                <a:lnTo>
                  <a:pt x="1068596" y="593162"/>
                </a:lnTo>
                <a:lnTo>
                  <a:pt x="1075741" y="581781"/>
                </a:lnTo>
                <a:lnTo>
                  <a:pt x="1082357" y="570664"/>
                </a:lnTo>
                <a:lnTo>
                  <a:pt x="1088708" y="559547"/>
                </a:lnTo>
                <a:lnTo>
                  <a:pt x="1094795" y="547901"/>
                </a:lnTo>
                <a:lnTo>
                  <a:pt x="1100617" y="536784"/>
                </a:lnTo>
                <a:lnTo>
                  <a:pt x="1106174" y="524873"/>
                </a:lnTo>
                <a:lnTo>
                  <a:pt x="1111467" y="513227"/>
                </a:lnTo>
                <a:lnTo>
                  <a:pt x="1116230" y="501316"/>
                </a:lnTo>
                <a:lnTo>
                  <a:pt x="1120994" y="489405"/>
                </a:lnTo>
                <a:lnTo>
                  <a:pt x="1123640" y="481729"/>
                </a:lnTo>
                <a:lnTo>
                  <a:pt x="1126287" y="472995"/>
                </a:lnTo>
                <a:lnTo>
                  <a:pt x="1129198" y="463466"/>
                </a:lnTo>
                <a:lnTo>
                  <a:pt x="1131844" y="453408"/>
                </a:lnTo>
                <a:lnTo>
                  <a:pt x="1134490" y="442820"/>
                </a:lnTo>
                <a:lnTo>
                  <a:pt x="1137137" y="431968"/>
                </a:lnTo>
                <a:lnTo>
                  <a:pt x="1142165" y="408146"/>
                </a:lnTo>
                <a:lnTo>
                  <a:pt x="1146664" y="383531"/>
                </a:lnTo>
                <a:lnTo>
                  <a:pt x="1151162" y="357591"/>
                </a:lnTo>
                <a:lnTo>
                  <a:pt x="1155132" y="331917"/>
                </a:lnTo>
                <a:lnTo>
                  <a:pt x="1158837" y="305978"/>
                </a:lnTo>
                <a:lnTo>
                  <a:pt x="1161748" y="284273"/>
                </a:lnTo>
                <a:lnTo>
                  <a:pt x="1164130" y="263628"/>
                </a:lnTo>
                <a:lnTo>
                  <a:pt x="1168364" y="224189"/>
                </a:lnTo>
                <a:lnTo>
                  <a:pt x="188949" y="224189"/>
                </a:lnTo>
                <a:close/>
                <a:moveTo>
                  <a:pt x="111941" y="0"/>
                </a:moveTo>
                <a:lnTo>
                  <a:pt x="1245372" y="0"/>
                </a:lnTo>
                <a:lnTo>
                  <a:pt x="1251194" y="265"/>
                </a:lnTo>
                <a:lnTo>
                  <a:pt x="1257016" y="530"/>
                </a:lnTo>
                <a:lnTo>
                  <a:pt x="1262574" y="1324"/>
                </a:lnTo>
                <a:lnTo>
                  <a:pt x="1268131" y="2382"/>
                </a:lnTo>
                <a:lnTo>
                  <a:pt x="1273424" y="3706"/>
                </a:lnTo>
                <a:lnTo>
                  <a:pt x="1278716" y="5029"/>
                </a:lnTo>
                <a:lnTo>
                  <a:pt x="1284009" y="6882"/>
                </a:lnTo>
                <a:lnTo>
                  <a:pt x="1289302" y="9000"/>
                </a:lnTo>
                <a:lnTo>
                  <a:pt x="1294065" y="11382"/>
                </a:lnTo>
                <a:lnTo>
                  <a:pt x="1299093" y="13499"/>
                </a:lnTo>
                <a:lnTo>
                  <a:pt x="1303592" y="16411"/>
                </a:lnTo>
                <a:lnTo>
                  <a:pt x="1308091" y="19058"/>
                </a:lnTo>
                <a:lnTo>
                  <a:pt x="1312590" y="22499"/>
                </a:lnTo>
                <a:lnTo>
                  <a:pt x="1316824" y="25675"/>
                </a:lnTo>
                <a:lnTo>
                  <a:pt x="1321058" y="29380"/>
                </a:lnTo>
                <a:lnTo>
                  <a:pt x="1324498" y="32821"/>
                </a:lnTo>
                <a:lnTo>
                  <a:pt x="1328468" y="36792"/>
                </a:lnTo>
                <a:lnTo>
                  <a:pt x="1331908" y="41027"/>
                </a:lnTo>
                <a:lnTo>
                  <a:pt x="1335348" y="45262"/>
                </a:lnTo>
                <a:lnTo>
                  <a:pt x="1338259" y="49497"/>
                </a:lnTo>
                <a:lnTo>
                  <a:pt x="1341435" y="53996"/>
                </a:lnTo>
                <a:lnTo>
                  <a:pt x="1344081" y="58761"/>
                </a:lnTo>
                <a:lnTo>
                  <a:pt x="1346463" y="63525"/>
                </a:lnTo>
                <a:lnTo>
                  <a:pt x="1348845" y="68554"/>
                </a:lnTo>
                <a:lnTo>
                  <a:pt x="1350697" y="73583"/>
                </a:lnTo>
                <a:lnTo>
                  <a:pt x="1352285" y="78877"/>
                </a:lnTo>
                <a:lnTo>
                  <a:pt x="1354137" y="84435"/>
                </a:lnTo>
                <a:lnTo>
                  <a:pt x="1355196" y="89729"/>
                </a:lnTo>
                <a:lnTo>
                  <a:pt x="1356254" y="95287"/>
                </a:lnTo>
                <a:lnTo>
                  <a:pt x="1356784" y="100846"/>
                </a:lnTo>
                <a:lnTo>
                  <a:pt x="1357313" y="106404"/>
                </a:lnTo>
                <a:lnTo>
                  <a:pt x="1357313" y="112227"/>
                </a:lnTo>
                <a:lnTo>
                  <a:pt x="1357313" y="117786"/>
                </a:lnTo>
                <a:lnTo>
                  <a:pt x="1356784" y="122815"/>
                </a:lnTo>
                <a:lnTo>
                  <a:pt x="1356254" y="128108"/>
                </a:lnTo>
                <a:lnTo>
                  <a:pt x="1355460" y="133137"/>
                </a:lnTo>
                <a:lnTo>
                  <a:pt x="1354402" y="138166"/>
                </a:lnTo>
                <a:lnTo>
                  <a:pt x="1353344" y="143460"/>
                </a:lnTo>
                <a:lnTo>
                  <a:pt x="1351491" y="148225"/>
                </a:lnTo>
                <a:lnTo>
                  <a:pt x="1349903" y="152989"/>
                </a:lnTo>
                <a:lnTo>
                  <a:pt x="1347786" y="157753"/>
                </a:lnTo>
                <a:lnTo>
                  <a:pt x="1345669" y="162253"/>
                </a:lnTo>
                <a:lnTo>
                  <a:pt x="1343287" y="166753"/>
                </a:lnTo>
                <a:lnTo>
                  <a:pt x="1340906" y="170988"/>
                </a:lnTo>
                <a:lnTo>
                  <a:pt x="1337995" y="174958"/>
                </a:lnTo>
                <a:lnTo>
                  <a:pt x="1335084" y="179193"/>
                </a:lnTo>
                <a:lnTo>
                  <a:pt x="1331908" y="183163"/>
                </a:lnTo>
                <a:lnTo>
                  <a:pt x="1328732" y="186869"/>
                </a:lnTo>
                <a:lnTo>
                  <a:pt x="1325028" y="190574"/>
                </a:lnTo>
                <a:lnTo>
                  <a:pt x="1321852" y="194015"/>
                </a:lnTo>
                <a:lnTo>
                  <a:pt x="1317882" y="197191"/>
                </a:lnTo>
                <a:lnTo>
                  <a:pt x="1313913" y="200368"/>
                </a:lnTo>
                <a:lnTo>
                  <a:pt x="1309943" y="203544"/>
                </a:lnTo>
                <a:lnTo>
                  <a:pt x="1305709" y="206191"/>
                </a:lnTo>
                <a:lnTo>
                  <a:pt x="1301475" y="208838"/>
                </a:lnTo>
                <a:lnTo>
                  <a:pt x="1296976" y="211220"/>
                </a:lnTo>
                <a:lnTo>
                  <a:pt x="1292477" y="213602"/>
                </a:lnTo>
                <a:lnTo>
                  <a:pt x="1287714" y="215455"/>
                </a:lnTo>
                <a:lnTo>
                  <a:pt x="1282950" y="217308"/>
                </a:lnTo>
                <a:lnTo>
                  <a:pt x="1278187" y="218896"/>
                </a:lnTo>
                <a:lnTo>
                  <a:pt x="1273159" y="220219"/>
                </a:lnTo>
                <a:lnTo>
                  <a:pt x="1268131" y="221543"/>
                </a:lnTo>
                <a:lnTo>
                  <a:pt x="1263103" y="222337"/>
                </a:lnTo>
                <a:lnTo>
                  <a:pt x="1258075" y="223131"/>
                </a:lnTo>
                <a:lnTo>
                  <a:pt x="1253841" y="266275"/>
                </a:lnTo>
                <a:lnTo>
                  <a:pt x="1251194" y="290096"/>
                </a:lnTo>
                <a:lnTo>
                  <a:pt x="1248548" y="314447"/>
                </a:lnTo>
                <a:lnTo>
                  <a:pt x="1245372" y="340122"/>
                </a:lnTo>
                <a:lnTo>
                  <a:pt x="1241932" y="365532"/>
                </a:lnTo>
                <a:lnTo>
                  <a:pt x="1237963" y="391471"/>
                </a:lnTo>
                <a:lnTo>
                  <a:pt x="1234258" y="416881"/>
                </a:lnTo>
                <a:lnTo>
                  <a:pt x="1231347" y="432762"/>
                </a:lnTo>
                <a:lnTo>
                  <a:pt x="1228436" y="447849"/>
                </a:lnTo>
                <a:lnTo>
                  <a:pt x="1225525" y="462936"/>
                </a:lnTo>
                <a:lnTo>
                  <a:pt x="1222349" y="477759"/>
                </a:lnTo>
                <a:lnTo>
                  <a:pt x="1218644" y="492052"/>
                </a:lnTo>
                <a:lnTo>
                  <a:pt x="1215204" y="506080"/>
                </a:lnTo>
                <a:lnTo>
                  <a:pt x="1211499" y="519579"/>
                </a:lnTo>
                <a:lnTo>
                  <a:pt x="1207265" y="532814"/>
                </a:lnTo>
                <a:lnTo>
                  <a:pt x="1202237" y="547636"/>
                </a:lnTo>
                <a:lnTo>
                  <a:pt x="1196415" y="562458"/>
                </a:lnTo>
                <a:lnTo>
                  <a:pt x="1190593" y="577016"/>
                </a:lnTo>
                <a:lnTo>
                  <a:pt x="1184506" y="591839"/>
                </a:lnTo>
                <a:lnTo>
                  <a:pt x="1177890" y="606132"/>
                </a:lnTo>
                <a:lnTo>
                  <a:pt x="1171010" y="620160"/>
                </a:lnTo>
                <a:lnTo>
                  <a:pt x="1163865" y="634188"/>
                </a:lnTo>
                <a:lnTo>
                  <a:pt x="1156455" y="648217"/>
                </a:lnTo>
                <a:lnTo>
                  <a:pt x="1148516" y="661981"/>
                </a:lnTo>
                <a:lnTo>
                  <a:pt x="1140312" y="675480"/>
                </a:lnTo>
                <a:lnTo>
                  <a:pt x="1131844" y="689243"/>
                </a:lnTo>
                <a:lnTo>
                  <a:pt x="1123111" y="702478"/>
                </a:lnTo>
                <a:lnTo>
                  <a:pt x="1113849" y="715712"/>
                </a:lnTo>
                <a:lnTo>
                  <a:pt x="1104586" y="728946"/>
                </a:lnTo>
                <a:lnTo>
                  <a:pt x="1094795" y="742180"/>
                </a:lnTo>
                <a:lnTo>
                  <a:pt x="1085004" y="754885"/>
                </a:lnTo>
                <a:lnTo>
                  <a:pt x="1074947" y="767590"/>
                </a:lnTo>
                <a:lnTo>
                  <a:pt x="1064097" y="780031"/>
                </a:lnTo>
                <a:lnTo>
                  <a:pt x="1053512" y="792736"/>
                </a:lnTo>
                <a:lnTo>
                  <a:pt x="1042662" y="804911"/>
                </a:lnTo>
                <a:lnTo>
                  <a:pt x="1031283" y="817351"/>
                </a:lnTo>
                <a:lnTo>
                  <a:pt x="1019903" y="829792"/>
                </a:lnTo>
                <a:lnTo>
                  <a:pt x="1007995" y="841967"/>
                </a:lnTo>
                <a:lnTo>
                  <a:pt x="995557" y="854407"/>
                </a:lnTo>
                <a:lnTo>
                  <a:pt x="983384" y="866848"/>
                </a:lnTo>
                <a:lnTo>
                  <a:pt x="970681" y="879288"/>
                </a:lnTo>
                <a:lnTo>
                  <a:pt x="957714" y="891463"/>
                </a:lnTo>
                <a:lnTo>
                  <a:pt x="944218" y="903904"/>
                </a:lnTo>
                <a:lnTo>
                  <a:pt x="916960" y="928520"/>
                </a:lnTo>
                <a:lnTo>
                  <a:pt x="888380" y="953665"/>
                </a:lnTo>
                <a:lnTo>
                  <a:pt x="888115" y="954459"/>
                </a:lnTo>
                <a:lnTo>
                  <a:pt x="886792" y="957900"/>
                </a:lnTo>
                <a:lnTo>
                  <a:pt x="885204" y="962664"/>
                </a:lnTo>
                <a:lnTo>
                  <a:pt x="883616" y="968487"/>
                </a:lnTo>
                <a:lnTo>
                  <a:pt x="881764" y="975369"/>
                </a:lnTo>
                <a:lnTo>
                  <a:pt x="880441" y="981457"/>
                </a:lnTo>
                <a:lnTo>
                  <a:pt x="879118" y="986221"/>
                </a:lnTo>
                <a:lnTo>
                  <a:pt x="876736" y="993632"/>
                </a:lnTo>
                <a:lnTo>
                  <a:pt x="876207" y="997338"/>
                </a:lnTo>
                <a:lnTo>
                  <a:pt x="875677" y="1002102"/>
                </a:lnTo>
                <a:lnTo>
                  <a:pt x="875148" y="1008984"/>
                </a:lnTo>
                <a:lnTo>
                  <a:pt x="875148" y="1017719"/>
                </a:lnTo>
                <a:lnTo>
                  <a:pt x="875148" y="1025130"/>
                </a:lnTo>
                <a:lnTo>
                  <a:pt x="875413" y="1030953"/>
                </a:lnTo>
                <a:lnTo>
                  <a:pt x="875942" y="1035453"/>
                </a:lnTo>
                <a:lnTo>
                  <a:pt x="876471" y="1038894"/>
                </a:lnTo>
                <a:lnTo>
                  <a:pt x="878059" y="1046305"/>
                </a:lnTo>
                <a:lnTo>
                  <a:pt x="879118" y="1051069"/>
                </a:lnTo>
                <a:lnTo>
                  <a:pt x="880176" y="1056892"/>
                </a:lnTo>
                <a:lnTo>
                  <a:pt x="880970" y="1062715"/>
                </a:lnTo>
                <a:lnTo>
                  <a:pt x="882293" y="1068009"/>
                </a:lnTo>
                <a:lnTo>
                  <a:pt x="884675" y="1077009"/>
                </a:lnTo>
                <a:lnTo>
                  <a:pt x="887057" y="1083890"/>
                </a:lnTo>
                <a:lnTo>
                  <a:pt x="888644" y="1088125"/>
                </a:lnTo>
                <a:lnTo>
                  <a:pt x="916960" y="1113271"/>
                </a:lnTo>
                <a:lnTo>
                  <a:pt x="944482" y="1137886"/>
                </a:lnTo>
                <a:lnTo>
                  <a:pt x="957714" y="1150327"/>
                </a:lnTo>
                <a:lnTo>
                  <a:pt x="970681" y="1162767"/>
                </a:lnTo>
                <a:lnTo>
                  <a:pt x="983384" y="1174942"/>
                </a:lnTo>
                <a:lnTo>
                  <a:pt x="995557" y="1187118"/>
                </a:lnTo>
                <a:lnTo>
                  <a:pt x="1007995" y="1199558"/>
                </a:lnTo>
                <a:lnTo>
                  <a:pt x="1019903" y="1211734"/>
                </a:lnTo>
                <a:lnTo>
                  <a:pt x="1031283" y="1224174"/>
                </a:lnTo>
                <a:lnTo>
                  <a:pt x="1042662" y="1236614"/>
                </a:lnTo>
                <a:lnTo>
                  <a:pt x="1053512" y="1249055"/>
                </a:lnTo>
                <a:lnTo>
                  <a:pt x="1064097" y="1261495"/>
                </a:lnTo>
                <a:lnTo>
                  <a:pt x="1074947" y="1274200"/>
                </a:lnTo>
                <a:lnTo>
                  <a:pt x="1085004" y="1286905"/>
                </a:lnTo>
                <a:lnTo>
                  <a:pt x="1094795" y="1299874"/>
                </a:lnTo>
                <a:lnTo>
                  <a:pt x="1104586" y="1312844"/>
                </a:lnTo>
                <a:lnTo>
                  <a:pt x="1113849" y="1325814"/>
                </a:lnTo>
                <a:lnTo>
                  <a:pt x="1123111" y="1339048"/>
                </a:lnTo>
                <a:lnTo>
                  <a:pt x="1131844" y="1352547"/>
                </a:lnTo>
                <a:lnTo>
                  <a:pt x="1140312" y="1366046"/>
                </a:lnTo>
                <a:lnTo>
                  <a:pt x="1148516" y="1379810"/>
                </a:lnTo>
                <a:lnTo>
                  <a:pt x="1156455" y="1393309"/>
                </a:lnTo>
                <a:lnTo>
                  <a:pt x="1163865" y="1407337"/>
                </a:lnTo>
                <a:lnTo>
                  <a:pt x="1171010" y="1421365"/>
                </a:lnTo>
                <a:lnTo>
                  <a:pt x="1177890" y="1435394"/>
                </a:lnTo>
                <a:lnTo>
                  <a:pt x="1184506" y="1449951"/>
                </a:lnTo>
                <a:lnTo>
                  <a:pt x="1190593" y="1464509"/>
                </a:lnTo>
                <a:lnTo>
                  <a:pt x="1196415" y="1479332"/>
                </a:lnTo>
                <a:lnTo>
                  <a:pt x="1202237" y="1493889"/>
                </a:lnTo>
                <a:lnTo>
                  <a:pt x="1207265" y="1508976"/>
                </a:lnTo>
                <a:lnTo>
                  <a:pt x="1211499" y="1521946"/>
                </a:lnTo>
                <a:lnTo>
                  <a:pt x="1215204" y="1535710"/>
                </a:lnTo>
                <a:lnTo>
                  <a:pt x="1218644" y="1549473"/>
                </a:lnTo>
                <a:lnTo>
                  <a:pt x="1222349" y="1563767"/>
                </a:lnTo>
                <a:lnTo>
                  <a:pt x="1225525" y="1578854"/>
                </a:lnTo>
                <a:lnTo>
                  <a:pt x="1228436" y="1593676"/>
                </a:lnTo>
                <a:lnTo>
                  <a:pt x="1231347" y="1609028"/>
                </a:lnTo>
                <a:lnTo>
                  <a:pt x="1234258" y="1624909"/>
                </a:lnTo>
                <a:lnTo>
                  <a:pt x="1239286" y="1656407"/>
                </a:lnTo>
                <a:lnTo>
                  <a:pt x="1243785" y="1687640"/>
                </a:lnTo>
                <a:lnTo>
                  <a:pt x="1247490" y="1719137"/>
                </a:lnTo>
                <a:lnTo>
                  <a:pt x="1250930" y="1749576"/>
                </a:lnTo>
                <a:lnTo>
                  <a:pt x="1254899" y="1785838"/>
                </a:lnTo>
                <a:lnTo>
                  <a:pt x="1258075" y="1818659"/>
                </a:lnTo>
                <a:lnTo>
                  <a:pt x="1263103" y="1819189"/>
                </a:lnTo>
                <a:lnTo>
                  <a:pt x="1268131" y="1820247"/>
                </a:lnTo>
                <a:lnTo>
                  <a:pt x="1273159" y="1821571"/>
                </a:lnTo>
                <a:lnTo>
                  <a:pt x="1278187" y="1822894"/>
                </a:lnTo>
                <a:lnTo>
                  <a:pt x="1282950" y="1824218"/>
                </a:lnTo>
                <a:lnTo>
                  <a:pt x="1287714" y="1826335"/>
                </a:lnTo>
                <a:lnTo>
                  <a:pt x="1292477" y="1828188"/>
                </a:lnTo>
                <a:lnTo>
                  <a:pt x="1296976" y="1830570"/>
                </a:lnTo>
                <a:lnTo>
                  <a:pt x="1301475" y="1832688"/>
                </a:lnTo>
                <a:lnTo>
                  <a:pt x="1305709" y="1835599"/>
                </a:lnTo>
                <a:lnTo>
                  <a:pt x="1309943" y="1838246"/>
                </a:lnTo>
                <a:lnTo>
                  <a:pt x="1313913" y="1841158"/>
                </a:lnTo>
                <a:lnTo>
                  <a:pt x="1317882" y="1844334"/>
                </a:lnTo>
                <a:lnTo>
                  <a:pt x="1321852" y="1847510"/>
                </a:lnTo>
                <a:lnTo>
                  <a:pt x="1325028" y="1850951"/>
                </a:lnTo>
                <a:lnTo>
                  <a:pt x="1328732" y="1854657"/>
                </a:lnTo>
                <a:lnTo>
                  <a:pt x="1331908" y="1858627"/>
                </a:lnTo>
                <a:lnTo>
                  <a:pt x="1335084" y="1862597"/>
                </a:lnTo>
                <a:lnTo>
                  <a:pt x="1337995" y="1866568"/>
                </a:lnTo>
                <a:lnTo>
                  <a:pt x="1340906" y="1870538"/>
                </a:lnTo>
                <a:lnTo>
                  <a:pt x="1343287" y="1874773"/>
                </a:lnTo>
                <a:lnTo>
                  <a:pt x="1345669" y="1879273"/>
                </a:lnTo>
                <a:lnTo>
                  <a:pt x="1347786" y="1883772"/>
                </a:lnTo>
                <a:lnTo>
                  <a:pt x="1349903" y="1888537"/>
                </a:lnTo>
                <a:lnTo>
                  <a:pt x="1351491" y="1893301"/>
                </a:lnTo>
                <a:lnTo>
                  <a:pt x="1353344" y="1898065"/>
                </a:lnTo>
                <a:lnTo>
                  <a:pt x="1354402" y="1903359"/>
                </a:lnTo>
                <a:lnTo>
                  <a:pt x="1355460" y="1908388"/>
                </a:lnTo>
                <a:lnTo>
                  <a:pt x="1356254" y="1913417"/>
                </a:lnTo>
                <a:lnTo>
                  <a:pt x="1356784" y="1918711"/>
                </a:lnTo>
                <a:lnTo>
                  <a:pt x="1357313" y="1924004"/>
                </a:lnTo>
                <a:lnTo>
                  <a:pt x="1357313" y="1929298"/>
                </a:lnTo>
                <a:lnTo>
                  <a:pt x="1357313" y="1934857"/>
                </a:lnTo>
                <a:lnTo>
                  <a:pt x="1356784" y="1940944"/>
                </a:lnTo>
                <a:lnTo>
                  <a:pt x="1356254" y="1946503"/>
                </a:lnTo>
                <a:lnTo>
                  <a:pt x="1355196" y="1951797"/>
                </a:lnTo>
                <a:lnTo>
                  <a:pt x="1354137" y="1957355"/>
                </a:lnTo>
                <a:lnTo>
                  <a:pt x="1352285" y="1962913"/>
                </a:lnTo>
                <a:lnTo>
                  <a:pt x="1350697" y="1967942"/>
                </a:lnTo>
                <a:lnTo>
                  <a:pt x="1348845" y="1972971"/>
                </a:lnTo>
                <a:lnTo>
                  <a:pt x="1346463" y="1978000"/>
                </a:lnTo>
                <a:lnTo>
                  <a:pt x="1344081" y="1982765"/>
                </a:lnTo>
                <a:lnTo>
                  <a:pt x="1341435" y="1987529"/>
                </a:lnTo>
                <a:lnTo>
                  <a:pt x="1338259" y="1992029"/>
                </a:lnTo>
                <a:lnTo>
                  <a:pt x="1335348" y="1996529"/>
                </a:lnTo>
                <a:lnTo>
                  <a:pt x="1331908" y="2000764"/>
                </a:lnTo>
                <a:lnTo>
                  <a:pt x="1328468" y="2004734"/>
                </a:lnTo>
                <a:lnTo>
                  <a:pt x="1324498" y="2008704"/>
                </a:lnTo>
                <a:lnTo>
                  <a:pt x="1321058" y="2012410"/>
                </a:lnTo>
                <a:lnTo>
                  <a:pt x="1316824" y="2015851"/>
                </a:lnTo>
                <a:lnTo>
                  <a:pt x="1312590" y="2019292"/>
                </a:lnTo>
                <a:lnTo>
                  <a:pt x="1308091" y="2022468"/>
                </a:lnTo>
                <a:lnTo>
                  <a:pt x="1303592" y="2025115"/>
                </a:lnTo>
                <a:lnTo>
                  <a:pt x="1299093" y="2028026"/>
                </a:lnTo>
                <a:lnTo>
                  <a:pt x="1294065" y="2030408"/>
                </a:lnTo>
                <a:lnTo>
                  <a:pt x="1289302" y="2032791"/>
                </a:lnTo>
                <a:lnTo>
                  <a:pt x="1284009" y="2034643"/>
                </a:lnTo>
                <a:lnTo>
                  <a:pt x="1278716" y="2036496"/>
                </a:lnTo>
                <a:lnTo>
                  <a:pt x="1273424" y="2038084"/>
                </a:lnTo>
                <a:lnTo>
                  <a:pt x="1268131" y="2039143"/>
                </a:lnTo>
                <a:lnTo>
                  <a:pt x="1262574" y="2040466"/>
                </a:lnTo>
                <a:lnTo>
                  <a:pt x="1257016" y="2040996"/>
                </a:lnTo>
                <a:lnTo>
                  <a:pt x="1251194" y="2041525"/>
                </a:lnTo>
                <a:lnTo>
                  <a:pt x="1245372" y="2041525"/>
                </a:lnTo>
                <a:lnTo>
                  <a:pt x="111941" y="2041525"/>
                </a:lnTo>
                <a:lnTo>
                  <a:pt x="106119" y="2041525"/>
                </a:lnTo>
                <a:lnTo>
                  <a:pt x="100561" y="2040996"/>
                </a:lnTo>
                <a:lnTo>
                  <a:pt x="94739" y="2040466"/>
                </a:lnTo>
                <a:lnTo>
                  <a:pt x="89447" y="2039143"/>
                </a:lnTo>
                <a:lnTo>
                  <a:pt x="83889" y="2038084"/>
                </a:lnTo>
                <a:lnTo>
                  <a:pt x="78861" y="2036496"/>
                </a:lnTo>
                <a:lnTo>
                  <a:pt x="73569" y="2034643"/>
                </a:lnTo>
                <a:lnTo>
                  <a:pt x="68540" y="2032791"/>
                </a:lnTo>
                <a:lnTo>
                  <a:pt x="63248" y="2030408"/>
                </a:lnTo>
                <a:lnTo>
                  <a:pt x="58484" y="2028026"/>
                </a:lnTo>
                <a:lnTo>
                  <a:pt x="53721" y="2025115"/>
                </a:lnTo>
                <a:lnTo>
                  <a:pt x="49222" y="2022468"/>
                </a:lnTo>
                <a:lnTo>
                  <a:pt x="44988" y="2019292"/>
                </a:lnTo>
                <a:lnTo>
                  <a:pt x="40754" y="2015851"/>
                </a:lnTo>
                <a:lnTo>
                  <a:pt x="36784" y="2012410"/>
                </a:lnTo>
                <a:lnTo>
                  <a:pt x="32815" y="2008704"/>
                </a:lnTo>
                <a:lnTo>
                  <a:pt x="29110" y="2004734"/>
                </a:lnTo>
                <a:lnTo>
                  <a:pt x="25405" y="2000764"/>
                </a:lnTo>
                <a:lnTo>
                  <a:pt x="22229" y="1996529"/>
                </a:lnTo>
                <a:lnTo>
                  <a:pt x="19054" y="1992029"/>
                </a:lnTo>
                <a:lnTo>
                  <a:pt x="16143" y="1987529"/>
                </a:lnTo>
                <a:lnTo>
                  <a:pt x="13232" y="1982765"/>
                </a:lnTo>
                <a:lnTo>
                  <a:pt x="11115" y="1978000"/>
                </a:lnTo>
                <a:lnTo>
                  <a:pt x="8733" y="1972971"/>
                </a:lnTo>
                <a:lnTo>
                  <a:pt x="6881" y="1967942"/>
                </a:lnTo>
                <a:lnTo>
                  <a:pt x="5028" y="1962913"/>
                </a:lnTo>
                <a:lnTo>
                  <a:pt x="3440" y="1957355"/>
                </a:lnTo>
                <a:lnTo>
                  <a:pt x="2117" y="1951797"/>
                </a:lnTo>
                <a:lnTo>
                  <a:pt x="1323" y="1946503"/>
                </a:lnTo>
                <a:lnTo>
                  <a:pt x="529" y="1940944"/>
                </a:lnTo>
                <a:lnTo>
                  <a:pt x="265" y="1934857"/>
                </a:lnTo>
                <a:lnTo>
                  <a:pt x="0" y="1929298"/>
                </a:lnTo>
                <a:lnTo>
                  <a:pt x="265" y="1924004"/>
                </a:lnTo>
                <a:lnTo>
                  <a:pt x="529" y="1918711"/>
                </a:lnTo>
                <a:lnTo>
                  <a:pt x="1059" y="1913417"/>
                </a:lnTo>
                <a:lnTo>
                  <a:pt x="1852" y="1908388"/>
                </a:lnTo>
                <a:lnTo>
                  <a:pt x="2911" y="1903359"/>
                </a:lnTo>
                <a:lnTo>
                  <a:pt x="4499" y="1898065"/>
                </a:lnTo>
                <a:lnTo>
                  <a:pt x="5822" y="1893301"/>
                </a:lnTo>
                <a:lnTo>
                  <a:pt x="7674" y="1888537"/>
                </a:lnTo>
                <a:lnTo>
                  <a:pt x="9791" y="1883772"/>
                </a:lnTo>
                <a:lnTo>
                  <a:pt x="11644" y="1879273"/>
                </a:lnTo>
                <a:lnTo>
                  <a:pt x="14290" y="1874773"/>
                </a:lnTo>
                <a:lnTo>
                  <a:pt x="16672" y="1870538"/>
                </a:lnTo>
                <a:lnTo>
                  <a:pt x="19583" y="1866568"/>
                </a:lnTo>
                <a:lnTo>
                  <a:pt x="22229" y="1862597"/>
                </a:lnTo>
                <a:lnTo>
                  <a:pt x="25405" y="1858627"/>
                </a:lnTo>
                <a:lnTo>
                  <a:pt x="28845" y="1854657"/>
                </a:lnTo>
                <a:lnTo>
                  <a:pt x="32285" y="1850951"/>
                </a:lnTo>
                <a:lnTo>
                  <a:pt x="35726" y="1847510"/>
                </a:lnTo>
                <a:lnTo>
                  <a:pt x="39431" y="1844334"/>
                </a:lnTo>
                <a:lnTo>
                  <a:pt x="43400" y="1841158"/>
                </a:lnTo>
                <a:lnTo>
                  <a:pt x="47634" y="1838246"/>
                </a:lnTo>
                <a:lnTo>
                  <a:pt x="51604" y="1835599"/>
                </a:lnTo>
                <a:lnTo>
                  <a:pt x="56103" y="1832688"/>
                </a:lnTo>
                <a:lnTo>
                  <a:pt x="60601" y="1830570"/>
                </a:lnTo>
                <a:lnTo>
                  <a:pt x="65100" y="1828188"/>
                </a:lnTo>
                <a:lnTo>
                  <a:pt x="69599" y="1826335"/>
                </a:lnTo>
                <a:lnTo>
                  <a:pt x="74362" y="1824218"/>
                </a:lnTo>
                <a:lnTo>
                  <a:pt x="79391" y="1822894"/>
                </a:lnTo>
                <a:lnTo>
                  <a:pt x="84154" y="1821571"/>
                </a:lnTo>
                <a:lnTo>
                  <a:pt x="89182" y="1820247"/>
                </a:lnTo>
                <a:lnTo>
                  <a:pt x="94210" y="1819189"/>
                </a:lnTo>
                <a:lnTo>
                  <a:pt x="99503" y="1818659"/>
                </a:lnTo>
                <a:lnTo>
                  <a:pt x="103737" y="1775516"/>
                </a:lnTo>
                <a:lnTo>
                  <a:pt x="106383" y="1751694"/>
                </a:lnTo>
                <a:lnTo>
                  <a:pt x="108765" y="1727078"/>
                </a:lnTo>
                <a:lnTo>
                  <a:pt x="112205" y="1701668"/>
                </a:lnTo>
                <a:lnTo>
                  <a:pt x="115646" y="1675993"/>
                </a:lnTo>
                <a:lnTo>
                  <a:pt x="119615" y="1650319"/>
                </a:lnTo>
                <a:lnTo>
                  <a:pt x="123585" y="1624909"/>
                </a:lnTo>
                <a:lnTo>
                  <a:pt x="126231" y="1609028"/>
                </a:lnTo>
                <a:lnTo>
                  <a:pt x="129142" y="1593676"/>
                </a:lnTo>
                <a:lnTo>
                  <a:pt x="132053" y="1578854"/>
                </a:lnTo>
                <a:lnTo>
                  <a:pt x="135228" y="1563767"/>
                </a:lnTo>
                <a:lnTo>
                  <a:pt x="138669" y="1549473"/>
                </a:lnTo>
                <a:lnTo>
                  <a:pt x="142374" y="1535710"/>
                </a:lnTo>
                <a:lnTo>
                  <a:pt x="146343" y="1521946"/>
                </a:lnTo>
                <a:lnTo>
                  <a:pt x="150313" y="1508976"/>
                </a:lnTo>
                <a:lnTo>
                  <a:pt x="155605" y="1493889"/>
                </a:lnTo>
                <a:lnTo>
                  <a:pt x="161163" y="1479332"/>
                </a:lnTo>
                <a:lnTo>
                  <a:pt x="166985" y="1464509"/>
                </a:lnTo>
                <a:lnTo>
                  <a:pt x="173071" y="1449951"/>
                </a:lnTo>
                <a:lnTo>
                  <a:pt x="179687" y="1435394"/>
                </a:lnTo>
                <a:lnTo>
                  <a:pt x="186568" y="1421365"/>
                </a:lnTo>
                <a:lnTo>
                  <a:pt x="193713" y="1407337"/>
                </a:lnTo>
                <a:lnTo>
                  <a:pt x="201387" y="1393309"/>
                </a:lnTo>
                <a:lnTo>
                  <a:pt x="209062" y="1379810"/>
                </a:lnTo>
                <a:lnTo>
                  <a:pt x="217265" y="1366046"/>
                </a:lnTo>
                <a:lnTo>
                  <a:pt x="225734" y="1352547"/>
                </a:lnTo>
                <a:lnTo>
                  <a:pt x="234467" y="1339048"/>
                </a:lnTo>
                <a:lnTo>
                  <a:pt x="243729" y="1325814"/>
                </a:lnTo>
                <a:lnTo>
                  <a:pt x="252991" y="1312844"/>
                </a:lnTo>
                <a:lnTo>
                  <a:pt x="262783" y="1299874"/>
                </a:lnTo>
                <a:lnTo>
                  <a:pt x="272574" y="1286905"/>
                </a:lnTo>
                <a:lnTo>
                  <a:pt x="282630" y="1274200"/>
                </a:lnTo>
                <a:lnTo>
                  <a:pt x="293216" y="1261495"/>
                </a:lnTo>
                <a:lnTo>
                  <a:pt x="304066" y="1249055"/>
                </a:lnTo>
                <a:lnTo>
                  <a:pt x="314916" y="1236614"/>
                </a:lnTo>
                <a:lnTo>
                  <a:pt x="326295" y="1224174"/>
                </a:lnTo>
                <a:lnTo>
                  <a:pt x="337674" y="1211734"/>
                </a:lnTo>
                <a:lnTo>
                  <a:pt x="349583" y="1199558"/>
                </a:lnTo>
                <a:lnTo>
                  <a:pt x="361756" y="1187118"/>
                </a:lnTo>
                <a:lnTo>
                  <a:pt x="374194" y="1174678"/>
                </a:lnTo>
                <a:lnTo>
                  <a:pt x="386896" y="1162767"/>
                </a:lnTo>
                <a:lnTo>
                  <a:pt x="399864" y="1150327"/>
                </a:lnTo>
                <a:lnTo>
                  <a:pt x="413095" y="1137886"/>
                </a:lnTo>
                <a:lnTo>
                  <a:pt x="440617" y="1113271"/>
                </a:lnTo>
                <a:lnTo>
                  <a:pt x="468933" y="1088125"/>
                </a:lnTo>
                <a:lnTo>
                  <a:pt x="469198" y="1087331"/>
                </a:lnTo>
                <a:lnTo>
                  <a:pt x="470786" y="1083890"/>
                </a:lnTo>
                <a:lnTo>
                  <a:pt x="472374" y="1079126"/>
                </a:lnTo>
                <a:lnTo>
                  <a:pt x="473961" y="1073303"/>
                </a:lnTo>
                <a:lnTo>
                  <a:pt x="475814" y="1066156"/>
                </a:lnTo>
                <a:lnTo>
                  <a:pt x="478460" y="1054510"/>
                </a:lnTo>
                <a:lnTo>
                  <a:pt x="479519" y="1049746"/>
                </a:lnTo>
                <a:lnTo>
                  <a:pt x="480577" y="1044982"/>
                </a:lnTo>
                <a:lnTo>
                  <a:pt x="481371" y="1039952"/>
                </a:lnTo>
                <a:lnTo>
                  <a:pt x="481900" y="1033865"/>
                </a:lnTo>
                <a:lnTo>
                  <a:pt x="482165" y="1026718"/>
                </a:lnTo>
                <a:lnTo>
                  <a:pt x="482430" y="1017719"/>
                </a:lnTo>
                <a:lnTo>
                  <a:pt x="482430" y="1010308"/>
                </a:lnTo>
                <a:lnTo>
                  <a:pt x="482165" y="1005279"/>
                </a:lnTo>
                <a:lnTo>
                  <a:pt x="481636" y="1001838"/>
                </a:lnTo>
                <a:lnTo>
                  <a:pt x="481106" y="999455"/>
                </a:lnTo>
                <a:lnTo>
                  <a:pt x="479254" y="994426"/>
                </a:lnTo>
                <a:lnTo>
                  <a:pt x="478460" y="990456"/>
                </a:lnTo>
                <a:lnTo>
                  <a:pt x="477402" y="984633"/>
                </a:lnTo>
                <a:lnTo>
                  <a:pt x="476343" y="978810"/>
                </a:lnTo>
                <a:lnTo>
                  <a:pt x="475549" y="973516"/>
                </a:lnTo>
                <a:lnTo>
                  <a:pt x="472903" y="964517"/>
                </a:lnTo>
                <a:lnTo>
                  <a:pt x="470786" y="957900"/>
                </a:lnTo>
                <a:lnTo>
                  <a:pt x="468933" y="953665"/>
                </a:lnTo>
                <a:lnTo>
                  <a:pt x="440617" y="928520"/>
                </a:lnTo>
                <a:lnTo>
                  <a:pt x="413095" y="903904"/>
                </a:lnTo>
                <a:lnTo>
                  <a:pt x="399864" y="891463"/>
                </a:lnTo>
                <a:lnTo>
                  <a:pt x="386896" y="879288"/>
                </a:lnTo>
                <a:lnTo>
                  <a:pt x="374194" y="866848"/>
                </a:lnTo>
                <a:lnTo>
                  <a:pt x="361756" y="854407"/>
                </a:lnTo>
                <a:lnTo>
                  <a:pt x="349583" y="841967"/>
                </a:lnTo>
                <a:lnTo>
                  <a:pt x="337674" y="829792"/>
                </a:lnTo>
                <a:lnTo>
                  <a:pt x="326295" y="817351"/>
                </a:lnTo>
                <a:lnTo>
                  <a:pt x="314916" y="804911"/>
                </a:lnTo>
                <a:lnTo>
                  <a:pt x="304066" y="792736"/>
                </a:lnTo>
                <a:lnTo>
                  <a:pt x="293216" y="780031"/>
                </a:lnTo>
                <a:lnTo>
                  <a:pt x="282630" y="767590"/>
                </a:lnTo>
                <a:lnTo>
                  <a:pt x="272574" y="754885"/>
                </a:lnTo>
                <a:lnTo>
                  <a:pt x="262783" y="742180"/>
                </a:lnTo>
                <a:lnTo>
                  <a:pt x="252991" y="728946"/>
                </a:lnTo>
                <a:lnTo>
                  <a:pt x="243729" y="715712"/>
                </a:lnTo>
                <a:lnTo>
                  <a:pt x="234467" y="702478"/>
                </a:lnTo>
                <a:lnTo>
                  <a:pt x="225734" y="689243"/>
                </a:lnTo>
                <a:lnTo>
                  <a:pt x="217265" y="675480"/>
                </a:lnTo>
                <a:lnTo>
                  <a:pt x="209062" y="661981"/>
                </a:lnTo>
                <a:lnTo>
                  <a:pt x="201387" y="648217"/>
                </a:lnTo>
                <a:lnTo>
                  <a:pt x="193713" y="634188"/>
                </a:lnTo>
                <a:lnTo>
                  <a:pt x="186568" y="620160"/>
                </a:lnTo>
                <a:lnTo>
                  <a:pt x="179687" y="606132"/>
                </a:lnTo>
                <a:lnTo>
                  <a:pt x="173071" y="591839"/>
                </a:lnTo>
                <a:lnTo>
                  <a:pt x="166985" y="577016"/>
                </a:lnTo>
                <a:lnTo>
                  <a:pt x="161163" y="562458"/>
                </a:lnTo>
                <a:lnTo>
                  <a:pt x="155605" y="547636"/>
                </a:lnTo>
                <a:lnTo>
                  <a:pt x="150313" y="532814"/>
                </a:lnTo>
                <a:lnTo>
                  <a:pt x="146343" y="519579"/>
                </a:lnTo>
                <a:lnTo>
                  <a:pt x="142374" y="506080"/>
                </a:lnTo>
                <a:lnTo>
                  <a:pt x="138669" y="492052"/>
                </a:lnTo>
                <a:lnTo>
                  <a:pt x="135228" y="477759"/>
                </a:lnTo>
                <a:lnTo>
                  <a:pt x="132053" y="462936"/>
                </a:lnTo>
                <a:lnTo>
                  <a:pt x="129142" y="447849"/>
                </a:lnTo>
                <a:lnTo>
                  <a:pt x="126231" y="432762"/>
                </a:lnTo>
                <a:lnTo>
                  <a:pt x="123585" y="416881"/>
                </a:lnTo>
                <a:lnTo>
                  <a:pt x="118292" y="385648"/>
                </a:lnTo>
                <a:lnTo>
                  <a:pt x="113793" y="353886"/>
                </a:lnTo>
                <a:lnTo>
                  <a:pt x="110088" y="322653"/>
                </a:lnTo>
                <a:lnTo>
                  <a:pt x="106383" y="292214"/>
                </a:lnTo>
                <a:lnTo>
                  <a:pt x="102678" y="255952"/>
                </a:lnTo>
                <a:lnTo>
                  <a:pt x="99503" y="223131"/>
                </a:lnTo>
                <a:lnTo>
                  <a:pt x="94210" y="222337"/>
                </a:lnTo>
                <a:lnTo>
                  <a:pt x="89182" y="221543"/>
                </a:lnTo>
                <a:lnTo>
                  <a:pt x="84154" y="220219"/>
                </a:lnTo>
                <a:lnTo>
                  <a:pt x="79391" y="218896"/>
                </a:lnTo>
                <a:lnTo>
                  <a:pt x="74362" y="217308"/>
                </a:lnTo>
                <a:lnTo>
                  <a:pt x="69599" y="215455"/>
                </a:lnTo>
                <a:lnTo>
                  <a:pt x="65100" y="213602"/>
                </a:lnTo>
                <a:lnTo>
                  <a:pt x="60601" y="211220"/>
                </a:lnTo>
                <a:lnTo>
                  <a:pt x="56103" y="208838"/>
                </a:lnTo>
                <a:lnTo>
                  <a:pt x="51604" y="206191"/>
                </a:lnTo>
                <a:lnTo>
                  <a:pt x="47634" y="203544"/>
                </a:lnTo>
                <a:lnTo>
                  <a:pt x="43400" y="200368"/>
                </a:lnTo>
                <a:lnTo>
                  <a:pt x="39431" y="197191"/>
                </a:lnTo>
                <a:lnTo>
                  <a:pt x="35726" y="194280"/>
                </a:lnTo>
                <a:lnTo>
                  <a:pt x="32285" y="190574"/>
                </a:lnTo>
                <a:lnTo>
                  <a:pt x="28845" y="186869"/>
                </a:lnTo>
                <a:lnTo>
                  <a:pt x="25405" y="183163"/>
                </a:lnTo>
                <a:lnTo>
                  <a:pt x="22229" y="179193"/>
                </a:lnTo>
                <a:lnTo>
                  <a:pt x="19583" y="174958"/>
                </a:lnTo>
                <a:lnTo>
                  <a:pt x="16672" y="171252"/>
                </a:lnTo>
                <a:lnTo>
                  <a:pt x="14290" y="166753"/>
                </a:lnTo>
                <a:lnTo>
                  <a:pt x="11644" y="162253"/>
                </a:lnTo>
                <a:lnTo>
                  <a:pt x="9791" y="157753"/>
                </a:lnTo>
                <a:lnTo>
                  <a:pt x="7674" y="152989"/>
                </a:lnTo>
                <a:lnTo>
                  <a:pt x="5822" y="148225"/>
                </a:lnTo>
                <a:lnTo>
                  <a:pt x="4499" y="143460"/>
                </a:lnTo>
                <a:lnTo>
                  <a:pt x="2911" y="138166"/>
                </a:lnTo>
                <a:lnTo>
                  <a:pt x="1852" y="133137"/>
                </a:lnTo>
                <a:lnTo>
                  <a:pt x="1059" y="128108"/>
                </a:lnTo>
                <a:lnTo>
                  <a:pt x="529" y="122815"/>
                </a:lnTo>
                <a:lnTo>
                  <a:pt x="265" y="117786"/>
                </a:lnTo>
                <a:lnTo>
                  <a:pt x="0" y="112227"/>
                </a:lnTo>
                <a:lnTo>
                  <a:pt x="265" y="106404"/>
                </a:lnTo>
                <a:lnTo>
                  <a:pt x="529" y="100846"/>
                </a:lnTo>
                <a:lnTo>
                  <a:pt x="1323" y="95287"/>
                </a:lnTo>
                <a:lnTo>
                  <a:pt x="2117" y="89729"/>
                </a:lnTo>
                <a:lnTo>
                  <a:pt x="3440" y="84435"/>
                </a:lnTo>
                <a:lnTo>
                  <a:pt x="5028" y="78877"/>
                </a:lnTo>
                <a:lnTo>
                  <a:pt x="6881" y="73583"/>
                </a:lnTo>
                <a:lnTo>
                  <a:pt x="8733" y="68554"/>
                </a:lnTo>
                <a:lnTo>
                  <a:pt x="11115" y="63525"/>
                </a:lnTo>
                <a:lnTo>
                  <a:pt x="13232" y="58761"/>
                </a:lnTo>
                <a:lnTo>
                  <a:pt x="16143" y="53996"/>
                </a:lnTo>
                <a:lnTo>
                  <a:pt x="19054" y="49497"/>
                </a:lnTo>
                <a:lnTo>
                  <a:pt x="22229" y="45262"/>
                </a:lnTo>
                <a:lnTo>
                  <a:pt x="25405" y="41027"/>
                </a:lnTo>
                <a:lnTo>
                  <a:pt x="29110" y="36792"/>
                </a:lnTo>
                <a:lnTo>
                  <a:pt x="32815" y="32821"/>
                </a:lnTo>
                <a:lnTo>
                  <a:pt x="36784" y="29380"/>
                </a:lnTo>
                <a:lnTo>
                  <a:pt x="40754" y="25675"/>
                </a:lnTo>
                <a:lnTo>
                  <a:pt x="44988" y="22499"/>
                </a:lnTo>
                <a:lnTo>
                  <a:pt x="49222" y="19058"/>
                </a:lnTo>
                <a:lnTo>
                  <a:pt x="53721" y="16411"/>
                </a:lnTo>
                <a:lnTo>
                  <a:pt x="58484" y="13499"/>
                </a:lnTo>
                <a:lnTo>
                  <a:pt x="63248" y="11382"/>
                </a:lnTo>
                <a:lnTo>
                  <a:pt x="68540" y="9000"/>
                </a:lnTo>
                <a:lnTo>
                  <a:pt x="73569" y="6882"/>
                </a:lnTo>
                <a:lnTo>
                  <a:pt x="78861" y="5029"/>
                </a:lnTo>
                <a:lnTo>
                  <a:pt x="83889" y="3706"/>
                </a:lnTo>
                <a:lnTo>
                  <a:pt x="89447" y="2382"/>
                </a:lnTo>
                <a:lnTo>
                  <a:pt x="94739" y="1324"/>
                </a:lnTo>
                <a:lnTo>
                  <a:pt x="100561" y="530"/>
                </a:lnTo>
                <a:lnTo>
                  <a:pt x="106119" y="265"/>
                </a:lnTo>
                <a:lnTo>
                  <a:pt x="111941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1" name="任意多边形 40"/>
          <p:cNvSpPr/>
          <p:nvPr>
            <p:custDataLst>
              <p:tags r:id="rId19"/>
            </p:custDataLst>
          </p:nvPr>
        </p:nvSpPr>
        <p:spPr>
          <a:xfrm>
            <a:off x="8944225" y="2566425"/>
            <a:ext cx="1977059" cy="1630660"/>
          </a:xfrm>
          <a:custGeom>
            <a:avLst/>
            <a:gdLst>
              <a:gd name="connsiteX0" fmla="*/ 0 w 1482794"/>
              <a:gd name="connsiteY0" fmla="*/ 122300 h 1222995"/>
              <a:gd name="connsiteX1" fmla="*/ 122300 w 1482794"/>
              <a:gd name="connsiteY1" fmla="*/ 0 h 1222995"/>
              <a:gd name="connsiteX2" fmla="*/ 1360495 w 1482794"/>
              <a:gd name="connsiteY2" fmla="*/ 0 h 1222995"/>
              <a:gd name="connsiteX3" fmla="*/ 1482795 w 1482794"/>
              <a:gd name="connsiteY3" fmla="*/ 122300 h 1222995"/>
              <a:gd name="connsiteX4" fmla="*/ 1482794 w 1482794"/>
              <a:gd name="connsiteY4" fmla="*/ 1100696 h 1222995"/>
              <a:gd name="connsiteX5" fmla="*/ 1360494 w 1482794"/>
              <a:gd name="connsiteY5" fmla="*/ 1222996 h 1222995"/>
              <a:gd name="connsiteX6" fmla="*/ 122300 w 1482794"/>
              <a:gd name="connsiteY6" fmla="*/ 1222995 h 1222995"/>
              <a:gd name="connsiteX7" fmla="*/ 0 w 1482794"/>
              <a:gd name="connsiteY7" fmla="*/ 1100695 h 1222995"/>
              <a:gd name="connsiteX8" fmla="*/ 0 w 1482794"/>
              <a:gd name="connsiteY8" fmla="*/ 122300 h 1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2794" h="1222995">
                <a:moveTo>
                  <a:pt x="0" y="122300"/>
                </a:moveTo>
                <a:cubicBezTo>
                  <a:pt x="0" y="54756"/>
                  <a:pt x="54756" y="0"/>
                  <a:pt x="122300" y="0"/>
                </a:cubicBezTo>
                <a:lnTo>
                  <a:pt x="1360495" y="0"/>
                </a:lnTo>
                <a:cubicBezTo>
                  <a:pt x="1428039" y="0"/>
                  <a:pt x="1482795" y="54756"/>
                  <a:pt x="1482795" y="122300"/>
                </a:cubicBezTo>
                <a:cubicBezTo>
                  <a:pt x="1482795" y="448432"/>
                  <a:pt x="1482794" y="774564"/>
                  <a:pt x="1482794" y="1100696"/>
                </a:cubicBezTo>
                <a:cubicBezTo>
                  <a:pt x="1482794" y="1168240"/>
                  <a:pt x="1428038" y="1222996"/>
                  <a:pt x="1360494" y="1222996"/>
                </a:cubicBezTo>
                <a:lnTo>
                  <a:pt x="122300" y="1222995"/>
                </a:lnTo>
                <a:cubicBezTo>
                  <a:pt x="54756" y="1222995"/>
                  <a:pt x="0" y="1168239"/>
                  <a:pt x="0" y="1100695"/>
                </a:cubicBezTo>
                <a:lnTo>
                  <a:pt x="0" y="122300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026" tIns="450453" rIns="101026" bIns="101026" numCol="1" spcCol="1270" anchor="t" anchorCtr="0">
            <a:noAutofit/>
          </a:bodyPr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35" kern="12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3" name="任意多边形 42"/>
          <p:cNvSpPr/>
          <p:nvPr>
            <p:custDataLst>
              <p:tags r:id="rId20"/>
            </p:custDataLst>
          </p:nvPr>
        </p:nvSpPr>
        <p:spPr>
          <a:xfrm>
            <a:off x="9054065" y="2216999"/>
            <a:ext cx="1757385" cy="698853"/>
          </a:xfrm>
          <a:custGeom>
            <a:avLst/>
            <a:gdLst>
              <a:gd name="connsiteX0" fmla="*/ 0 w 1318039"/>
              <a:gd name="connsiteY0" fmla="*/ 52414 h 524140"/>
              <a:gd name="connsiteX1" fmla="*/ 52414 w 1318039"/>
              <a:gd name="connsiteY1" fmla="*/ 0 h 524140"/>
              <a:gd name="connsiteX2" fmla="*/ 1265625 w 1318039"/>
              <a:gd name="connsiteY2" fmla="*/ 0 h 524140"/>
              <a:gd name="connsiteX3" fmla="*/ 1318039 w 1318039"/>
              <a:gd name="connsiteY3" fmla="*/ 52414 h 524140"/>
              <a:gd name="connsiteX4" fmla="*/ 1318039 w 1318039"/>
              <a:gd name="connsiteY4" fmla="*/ 471726 h 524140"/>
              <a:gd name="connsiteX5" fmla="*/ 1265625 w 1318039"/>
              <a:gd name="connsiteY5" fmla="*/ 524140 h 524140"/>
              <a:gd name="connsiteX6" fmla="*/ 52414 w 1318039"/>
              <a:gd name="connsiteY6" fmla="*/ 524140 h 524140"/>
              <a:gd name="connsiteX7" fmla="*/ 0 w 1318039"/>
              <a:gd name="connsiteY7" fmla="*/ 471726 h 524140"/>
              <a:gd name="connsiteX8" fmla="*/ 0 w 1318039"/>
              <a:gd name="connsiteY8" fmla="*/ 52414 h 52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039" h="524140">
                <a:moveTo>
                  <a:pt x="0" y="52414"/>
                </a:moveTo>
                <a:cubicBezTo>
                  <a:pt x="0" y="23467"/>
                  <a:pt x="23467" y="0"/>
                  <a:pt x="52414" y="0"/>
                </a:cubicBezTo>
                <a:lnTo>
                  <a:pt x="1265625" y="0"/>
                </a:lnTo>
                <a:cubicBezTo>
                  <a:pt x="1294572" y="0"/>
                  <a:pt x="1318039" y="23467"/>
                  <a:pt x="1318039" y="52414"/>
                </a:cubicBezTo>
                <a:lnTo>
                  <a:pt x="1318039" y="471726"/>
                </a:lnTo>
                <a:cubicBezTo>
                  <a:pt x="1318039" y="500673"/>
                  <a:pt x="1294572" y="524140"/>
                  <a:pt x="1265625" y="524140"/>
                </a:cubicBezTo>
                <a:lnTo>
                  <a:pt x="52414" y="524140"/>
                </a:lnTo>
                <a:cubicBezTo>
                  <a:pt x="23467" y="524140"/>
                  <a:pt x="0" y="500673"/>
                  <a:pt x="0" y="471726"/>
                </a:cubicBezTo>
                <a:lnTo>
                  <a:pt x="0" y="52414"/>
                </a:lnTo>
                <a:close/>
              </a:path>
            </a:pathLst>
          </a:custGeom>
          <a:solidFill>
            <a:srgbClr val="CAD8EA"/>
          </a:solidFill>
          <a:ln>
            <a:noFill/>
          </a:ln>
          <a:effectLst>
            <a:innerShdw blurRad="88900" dist="88900" dir="2700000">
              <a:srgbClr val="214687">
                <a:alpha val="50000"/>
              </a:srgb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89" tIns="67882" rIns="91589" bIns="67882" numCol="1" spcCol="1270" anchor="ctr" anchorCtr="0">
            <a:noAutofit/>
          </a:bodyPr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35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添加文本</a:t>
            </a:r>
            <a:endParaRPr lang="zh-CN" altLang="en-US" sz="2135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4" name="KSO_Shape"/>
          <p:cNvSpPr/>
          <p:nvPr>
            <p:custDataLst>
              <p:tags r:id="rId21"/>
            </p:custDataLst>
          </p:nvPr>
        </p:nvSpPr>
        <p:spPr>
          <a:xfrm>
            <a:off x="9752570" y="3104546"/>
            <a:ext cx="360375" cy="554421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60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5" name="文本框 44"/>
          <p:cNvSpPr txBox="1"/>
          <p:nvPr>
            <p:custDataLst>
              <p:tags r:id="rId22"/>
            </p:custDataLst>
          </p:nvPr>
        </p:nvSpPr>
        <p:spPr>
          <a:xfrm>
            <a:off x="1003937" y="4500246"/>
            <a:ext cx="24568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lang="zh-CN" altLang="en-US" sz="14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6" name="文本框 45"/>
          <p:cNvSpPr txBox="1"/>
          <p:nvPr>
            <p:custDataLst>
              <p:tags r:id="rId23"/>
            </p:custDataLst>
          </p:nvPr>
        </p:nvSpPr>
        <p:spPr>
          <a:xfrm>
            <a:off x="3571242" y="4500246"/>
            <a:ext cx="24568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lang="zh-CN" altLang="en-US" sz="14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7" name="文本框 46"/>
          <p:cNvSpPr txBox="1"/>
          <p:nvPr>
            <p:custDataLst>
              <p:tags r:id="rId24"/>
            </p:custDataLst>
          </p:nvPr>
        </p:nvSpPr>
        <p:spPr>
          <a:xfrm>
            <a:off x="6119497" y="4500246"/>
            <a:ext cx="24568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lang="zh-CN" altLang="en-US" sz="14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8" name="文本框 47"/>
          <p:cNvSpPr txBox="1"/>
          <p:nvPr>
            <p:custDataLst>
              <p:tags r:id="rId25"/>
            </p:custDataLst>
          </p:nvPr>
        </p:nvSpPr>
        <p:spPr>
          <a:xfrm>
            <a:off x="8803642" y="4500246"/>
            <a:ext cx="24568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lang="zh-CN" altLang="en-US" sz="14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1" grpId="0" bldLvl="0" animBg="1"/>
      <p:bldP spid="20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3" grpId="0" bldLvl="0" animBg="1"/>
      <p:bldP spid="44" grpId="0" bldLvl="0" animBg="1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868045" y="1029970"/>
            <a:ext cx="10455910" cy="5365750"/>
            <a:chOff x="1252" y="1174"/>
            <a:chExt cx="16697" cy="8450"/>
          </a:xfrm>
        </p:grpSpPr>
        <p:sp>
          <p:nvSpPr>
            <p:cNvPr id="6" name="圆角矩形 5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3" name="任意多边形 32"/>
          <p:cNvSpPr/>
          <p:nvPr/>
        </p:nvSpPr>
        <p:spPr>
          <a:xfrm>
            <a:off x="0" y="5163820"/>
            <a:ext cx="1623695" cy="1694180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1" y="183"/>
                  <a:pt x="866" y="563"/>
                  <a:pt x="860" y="969"/>
                </a:cubicBezTo>
                <a:cubicBezTo>
                  <a:pt x="867" y="1133"/>
                  <a:pt x="786" y="1364"/>
                  <a:pt x="744" y="1492"/>
                </a:cubicBezTo>
                <a:cubicBezTo>
                  <a:pt x="695" y="1629"/>
                  <a:pt x="650" y="1808"/>
                  <a:pt x="653" y="1891"/>
                </a:cubicBezTo>
                <a:cubicBezTo>
                  <a:pt x="615" y="2202"/>
                  <a:pt x="1014" y="2338"/>
                  <a:pt x="1324" y="2309"/>
                </a:cubicBezTo>
                <a:cubicBezTo>
                  <a:pt x="1386" y="2309"/>
                  <a:pt x="1495" y="2307"/>
                  <a:pt x="1517" y="2306"/>
                </a:cubicBezTo>
                <a:cubicBezTo>
                  <a:pt x="1575" y="2305"/>
                  <a:pt x="1672" y="2303"/>
                  <a:pt x="1687" y="2304"/>
                </a:cubicBezTo>
                <a:cubicBezTo>
                  <a:pt x="2349" y="2218"/>
                  <a:pt x="2838" y="2804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29405" y="3399155"/>
            <a:ext cx="68783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40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个人学习计划</a:t>
            </a:r>
            <a:endParaRPr lang="zh-CN" altLang="en-US" sz="40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zh-CN" altLang="en-US" sz="40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29405" y="4638675"/>
            <a:ext cx="6878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Personal Learning Plan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29405" y="2218056"/>
            <a:ext cx="367157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6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Part 03</a:t>
            </a:r>
            <a:endParaRPr lang="en-US" altLang="zh-CN" sz="66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6" name="Freeform 23"/>
          <p:cNvSpPr>
            <a:spLocks noEditPoints="1"/>
          </p:cNvSpPr>
          <p:nvPr/>
        </p:nvSpPr>
        <p:spPr bwMode="auto">
          <a:xfrm>
            <a:off x="2068832" y="3422650"/>
            <a:ext cx="647700" cy="538480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CAD8EA"/>
          </a:solidFill>
          <a:ln w="9525">
            <a:noFill/>
            <a:round/>
          </a:ln>
        </p:spPr>
        <p:txBody>
          <a:bodyPr lIns="121920" tIns="60960" rIns="121920" bIns="60960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6" name="AutoShape 17"/>
          <p:cNvSpPr/>
          <p:nvPr/>
        </p:nvSpPr>
        <p:spPr bwMode="auto">
          <a:xfrm>
            <a:off x="2068196" y="3475357"/>
            <a:ext cx="579755" cy="560705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CAD8EA"/>
          </a:solidFill>
          <a:ln>
            <a:noFill/>
          </a:ln>
          <a:effectLst/>
        </p:spPr>
        <p:txBody>
          <a:bodyPr lIns="50800" tIns="50800" rIns="50800" bIns="50800" anchor="ctr"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" name="AutoShape 111"/>
          <p:cNvSpPr/>
          <p:nvPr/>
        </p:nvSpPr>
        <p:spPr bwMode="auto">
          <a:xfrm>
            <a:off x="2063751" y="3476627"/>
            <a:ext cx="624840" cy="5848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6562"/>
                </a:moveTo>
                <a:cubicBezTo>
                  <a:pt x="20249" y="16959"/>
                  <a:pt x="19946" y="17282"/>
                  <a:pt x="19575" y="17282"/>
                </a:cubicBezTo>
                <a:lnTo>
                  <a:pt x="13499" y="17282"/>
                </a:lnTo>
                <a:lnTo>
                  <a:pt x="8099" y="17282"/>
                </a:lnTo>
                <a:lnTo>
                  <a:pt x="2024" y="17282"/>
                </a:lnTo>
                <a:cubicBezTo>
                  <a:pt x="1651" y="17282"/>
                  <a:pt x="1349" y="16959"/>
                  <a:pt x="1349" y="16562"/>
                </a:cubicBezTo>
                <a:lnTo>
                  <a:pt x="1349" y="2160"/>
                </a:lnTo>
                <a:cubicBezTo>
                  <a:pt x="1349" y="1762"/>
                  <a:pt x="1651" y="1440"/>
                  <a:pt x="2024" y="1440"/>
                </a:cubicBezTo>
                <a:lnTo>
                  <a:pt x="19575" y="1440"/>
                </a:lnTo>
                <a:cubicBezTo>
                  <a:pt x="19946" y="1440"/>
                  <a:pt x="20249" y="1762"/>
                  <a:pt x="20249" y="2160"/>
                </a:cubicBezTo>
                <a:cubicBezTo>
                  <a:pt x="20249" y="2160"/>
                  <a:pt x="20249" y="16562"/>
                  <a:pt x="20249" y="16562"/>
                </a:cubicBezTo>
                <a:close/>
                <a:moveTo>
                  <a:pt x="19575" y="0"/>
                </a:moveTo>
                <a:lnTo>
                  <a:pt x="2024" y="0"/>
                </a:lnTo>
                <a:cubicBezTo>
                  <a:pt x="905" y="0"/>
                  <a:pt x="0" y="966"/>
                  <a:pt x="0" y="2160"/>
                </a:cubicBezTo>
                <a:lnTo>
                  <a:pt x="0" y="16562"/>
                </a:lnTo>
                <a:cubicBezTo>
                  <a:pt x="0" y="17753"/>
                  <a:pt x="903" y="18718"/>
                  <a:pt x="2018" y="18721"/>
                </a:cubicBezTo>
                <a:lnTo>
                  <a:pt x="8774" y="18721"/>
                </a:lnTo>
                <a:lnTo>
                  <a:pt x="8774" y="19597"/>
                </a:lnTo>
                <a:lnTo>
                  <a:pt x="4561" y="20181"/>
                </a:lnTo>
                <a:cubicBezTo>
                  <a:pt x="4260" y="20262"/>
                  <a:pt x="4049" y="20549"/>
                  <a:pt x="4049" y="20879"/>
                </a:cubicBezTo>
                <a:cubicBezTo>
                  <a:pt x="4049" y="21277"/>
                  <a:pt x="4351" y="21599"/>
                  <a:pt x="4724" y="21599"/>
                </a:cubicBezTo>
                <a:lnTo>
                  <a:pt x="16874" y="21599"/>
                </a:lnTo>
                <a:cubicBezTo>
                  <a:pt x="17248" y="21599"/>
                  <a:pt x="17549" y="21277"/>
                  <a:pt x="17549" y="20879"/>
                </a:cubicBezTo>
                <a:cubicBezTo>
                  <a:pt x="17549" y="20549"/>
                  <a:pt x="17339" y="20262"/>
                  <a:pt x="17038" y="20181"/>
                </a:cubicBezTo>
                <a:lnTo>
                  <a:pt x="12824" y="19597"/>
                </a:lnTo>
                <a:lnTo>
                  <a:pt x="12824" y="18721"/>
                </a:lnTo>
                <a:lnTo>
                  <a:pt x="19581" y="18721"/>
                </a:lnTo>
                <a:cubicBezTo>
                  <a:pt x="20696" y="18718"/>
                  <a:pt x="21600" y="17753"/>
                  <a:pt x="21600" y="16562"/>
                </a:cubicBezTo>
                <a:lnTo>
                  <a:pt x="21600" y="2160"/>
                </a:lnTo>
                <a:cubicBezTo>
                  <a:pt x="21600" y="966"/>
                  <a:pt x="20692" y="0"/>
                  <a:pt x="19575" y="0"/>
                </a:cubicBezTo>
              </a:path>
            </a:pathLst>
          </a:custGeom>
          <a:solidFill>
            <a:srgbClr val="CAD8EA"/>
          </a:solidFill>
          <a:ln>
            <a:noFill/>
          </a:ln>
          <a:effectLst/>
        </p:spPr>
        <p:txBody>
          <a:bodyPr lIns="50800" tIns="50800" rIns="50800" bIns="50800" anchor="ctr"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34466" y="1029970"/>
            <a:ext cx="1917700" cy="3544570"/>
            <a:chOff x="2258" y="1174"/>
            <a:chExt cx="3020" cy="5582"/>
          </a:xfrm>
        </p:grpSpPr>
        <p:sp>
          <p:nvSpPr>
            <p:cNvPr id="12" name="同侧圆角矩形 11"/>
            <p:cNvSpPr/>
            <p:nvPr/>
          </p:nvSpPr>
          <p:spPr>
            <a:xfrm rot="10800000">
              <a:off x="2259" y="1174"/>
              <a:ext cx="3019" cy="55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 rot="10800000">
              <a:off x="2258" y="1174"/>
              <a:ext cx="3019" cy="55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31" y="4158"/>
              <a:ext cx="2272" cy="2272"/>
            </a:xfrm>
            <a:prstGeom prst="ellipse">
              <a:avLst/>
            </a:prstGeom>
            <a:solidFill>
              <a:srgbClr val="214687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76" name="AutoShape 29"/>
          <p:cNvSpPr/>
          <p:nvPr/>
        </p:nvSpPr>
        <p:spPr bwMode="auto">
          <a:xfrm>
            <a:off x="2063750" y="3494405"/>
            <a:ext cx="579755" cy="523240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CAD8EA"/>
          </a:solidFill>
          <a:ln>
            <a:noFill/>
          </a:ln>
          <a:effectLst/>
        </p:spPr>
        <p:txBody>
          <a:bodyPr lIns="50800" tIns="50800" rIns="50800" bIns="50800" anchor="ctr"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7" name="任意多边形 16"/>
          <p:cNvSpPr/>
          <p:nvPr/>
        </p:nvSpPr>
        <p:spPr>
          <a:xfrm rot="16200000" flipH="1" flipV="1">
            <a:off x="24766" y="-24414"/>
            <a:ext cx="1921903" cy="1971324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7" y="173"/>
                  <a:pt x="882" y="601"/>
                  <a:pt x="860" y="969"/>
                </a:cubicBezTo>
                <a:lnTo>
                  <a:pt x="860" y="977"/>
                </a:lnTo>
                <a:lnTo>
                  <a:pt x="860" y="985"/>
                </a:lnTo>
                <a:lnTo>
                  <a:pt x="860" y="993"/>
                </a:lnTo>
                <a:cubicBezTo>
                  <a:pt x="861" y="1143"/>
                  <a:pt x="788" y="1358"/>
                  <a:pt x="752" y="1467"/>
                </a:cubicBezTo>
                <a:lnTo>
                  <a:pt x="750" y="1473"/>
                </a:lnTo>
                <a:lnTo>
                  <a:pt x="748" y="1480"/>
                </a:lnTo>
                <a:lnTo>
                  <a:pt x="746" y="1486"/>
                </a:lnTo>
                <a:lnTo>
                  <a:pt x="744" y="1492"/>
                </a:lnTo>
                <a:cubicBezTo>
                  <a:pt x="696" y="1624"/>
                  <a:pt x="651" y="1808"/>
                  <a:pt x="653" y="1883"/>
                </a:cubicBezTo>
                <a:lnTo>
                  <a:pt x="653" y="1887"/>
                </a:lnTo>
                <a:lnTo>
                  <a:pt x="653" y="1891"/>
                </a:lnTo>
                <a:lnTo>
                  <a:pt x="651" y="1906"/>
                </a:lnTo>
                <a:lnTo>
                  <a:pt x="651" y="1920"/>
                </a:lnTo>
                <a:lnTo>
                  <a:pt x="650" y="1935"/>
                </a:lnTo>
                <a:cubicBezTo>
                  <a:pt x="643" y="2192"/>
                  <a:pt x="989" y="2316"/>
                  <a:pt x="1233" y="2313"/>
                </a:cubicBezTo>
                <a:cubicBezTo>
                  <a:pt x="1265" y="2314"/>
                  <a:pt x="1316" y="2310"/>
                  <a:pt x="1324" y="2309"/>
                </a:cubicBezTo>
                <a:cubicBezTo>
                  <a:pt x="1386" y="2309"/>
                  <a:pt x="1500" y="2307"/>
                  <a:pt x="1517" y="2306"/>
                </a:cubicBezTo>
                <a:cubicBezTo>
                  <a:pt x="1526" y="2306"/>
                  <a:pt x="1544" y="2306"/>
                  <a:pt x="1550" y="2306"/>
                </a:cubicBezTo>
                <a:cubicBezTo>
                  <a:pt x="1593" y="2305"/>
                  <a:pt x="1649" y="2304"/>
                  <a:pt x="1670" y="2304"/>
                </a:cubicBezTo>
                <a:cubicBezTo>
                  <a:pt x="1678" y="2304"/>
                  <a:pt x="1686" y="2304"/>
                  <a:pt x="1687" y="2304"/>
                </a:cubicBezTo>
                <a:lnTo>
                  <a:pt x="1718" y="2301"/>
                </a:lnTo>
                <a:lnTo>
                  <a:pt x="1749" y="2298"/>
                </a:lnTo>
                <a:lnTo>
                  <a:pt x="1780" y="2297"/>
                </a:lnTo>
                <a:lnTo>
                  <a:pt x="1811" y="2296"/>
                </a:lnTo>
                <a:cubicBezTo>
                  <a:pt x="2414" y="2282"/>
                  <a:pt x="2876" y="2860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  <a:moveTo>
                  <a:pt x="643" y="2658"/>
                </a:moveTo>
                <a:cubicBezTo>
                  <a:pt x="647" y="2806"/>
                  <a:pt x="512" y="2925"/>
                  <a:pt x="380" y="2921"/>
                </a:cubicBezTo>
                <a:cubicBezTo>
                  <a:pt x="232" y="2926"/>
                  <a:pt x="113" y="2790"/>
                  <a:pt x="117" y="2658"/>
                </a:cubicBezTo>
                <a:cubicBezTo>
                  <a:pt x="112" y="2510"/>
                  <a:pt x="247" y="2391"/>
                  <a:pt x="380" y="2395"/>
                </a:cubicBezTo>
                <a:cubicBezTo>
                  <a:pt x="527" y="2390"/>
                  <a:pt x="646" y="2526"/>
                  <a:pt x="643" y="2658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7" name="Freeform 6"/>
          <p:cNvSpPr>
            <a:spLocks noChangeAspect="1" noEditPoints="1"/>
          </p:cNvSpPr>
          <p:nvPr/>
        </p:nvSpPr>
        <p:spPr bwMode="auto">
          <a:xfrm>
            <a:off x="10278745" y="5443855"/>
            <a:ext cx="728980" cy="719455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16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14" grpId="0"/>
      <p:bldP spid="27" grpId="0"/>
      <p:bldP spid="29" grpId="0"/>
      <p:bldP spid="1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330"/>
            <a:ext cx="12192000" cy="5657215"/>
          </a:xfrm>
          <a:prstGeom prst="rect">
            <a:avLst/>
          </a:prstGeom>
          <a:effectLst/>
        </p:spPr>
      </p:pic>
      <p:sp>
        <p:nvSpPr>
          <p:cNvPr id="2" name="文本框 1"/>
          <p:cNvSpPr txBox="1"/>
          <p:nvPr/>
        </p:nvSpPr>
        <p:spPr>
          <a:xfrm>
            <a:off x="90805" y="0"/>
            <a:ext cx="3780790" cy="469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03.个人学习计划</a:t>
            </a:r>
            <a:endParaRPr lang="en-US" altLang="zh-CN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1197610" y="3481705"/>
            <a:ext cx="2680970" cy="2311400"/>
          </a:xfrm>
          <a:prstGeom prst="hexagon">
            <a:avLst/>
          </a:pr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" name="TextBox 22"/>
          <p:cNvSpPr txBox="1"/>
          <p:nvPr/>
        </p:nvSpPr>
        <p:spPr>
          <a:xfrm>
            <a:off x="1729105" y="4786630"/>
            <a:ext cx="165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编辑文本</a:t>
            </a:r>
            <a:endParaRPr lang="zh-CN" altLang="en-US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99515" y="2069465"/>
            <a:ext cx="9792970" cy="3733800"/>
            <a:chOff x="1889" y="3259"/>
            <a:chExt cx="15422" cy="5880"/>
          </a:xfrm>
        </p:grpSpPr>
        <p:sp>
          <p:nvSpPr>
            <p:cNvPr id="8" name="六边形 7"/>
            <p:cNvSpPr/>
            <p:nvPr/>
          </p:nvSpPr>
          <p:spPr>
            <a:xfrm>
              <a:off x="3358" y="4392"/>
              <a:ext cx="979" cy="844"/>
            </a:xfrm>
            <a:prstGeom prst="hexagon">
              <a:avLst/>
            </a:prstGeom>
            <a:solidFill>
              <a:srgbClr val="21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6245" y="7232"/>
              <a:ext cx="979" cy="844"/>
            </a:xfrm>
            <a:prstGeom prst="hexagon">
              <a:avLst/>
            </a:prstGeom>
            <a:solidFill>
              <a:srgbClr val="21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>
              <a:off x="8392" y="7406"/>
              <a:ext cx="979" cy="844"/>
            </a:xfrm>
            <a:prstGeom prst="hexagon">
              <a:avLst/>
            </a:prstGeom>
            <a:solidFill>
              <a:srgbClr val="21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1" name="六边形 10"/>
            <p:cNvSpPr/>
            <p:nvPr/>
          </p:nvSpPr>
          <p:spPr>
            <a:xfrm>
              <a:off x="11248" y="4476"/>
              <a:ext cx="631" cy="544"/>
            </a:xfrm>
            <a:prstGeom prst="hexagon">
              <a:avLst/>
            </a:prstGeom>
            <a:solidFill>
              <a:srgbClr val="21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9832" y="4152"/>
              <a:ext cx="932" cy="803"/>
            </a:xfrm>
            <a:prstGeom prst="hexagon">
              <a:avLst/>
            </a:prstGeom>
            <a:solidFill>
              <a:srgbClr val="214687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5698" y="3552"/>
              <a:ext cx="383" cy="330"/>
            </a:xfrm>
            <a:prstGeom prst="hexagon">
              <a:avLst/>
            </a:prstGeom>
            <a:solidFill>
              <a:srgbClr val="214687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>
              <a:off x="7993" y="7226"/>
              <a:ext cx="432" cy="372"/>
            </a:xfrm>
            <a:prstGeom prst="hexagon">
              <a:avLst/>
            </a:prstGeom>
            <a:solidFill>
              <a:srgbClr val="21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10732" y="4954"/>
              <a:ext cx="451" cy="389"/>
            </a:xfrm>
            <a:prstGeom prst="hexagon">
              <a:avLst/>
            </a:prstGeom>
            <a:solidFill>
              <a:srgbClr val="21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6" name="六边形 15"/>
            <p:cNvSpPr/>
            <p:nvPr/>
          </p:nvSpPr>
          <p:spPr>
            <a:xfrm>
              <a:off x="5043" y="3937"/>
              <a:ext cx="753" cy="649"/>
            </a:xfrm>
            <a:prstGeom prst="hexagon">
              <a:avLst/>
            </a:prstGeom>
            <a:solidFill>
              <a:srgbClr val="21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3704" y="7112"/>
              <a:ext cx="932" cy="803"/>
            </a:xfrm>
            <a:prstGeom prst="hexagon">
              <a:avLst/>
            </a:prstGeom>
            <a:solidFill>
              <a:srgbClr val="214687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六边形 21"/>
            <p:cNvSpPr/>
            <p:nvPr/>
          </p:nvSpPr>
          <p:spPr>
            <a:xfrm>
              <a:off x="1889" y="5483"/>
              <a:ext cx="4222" cy="3640"/>
            </a:xfrm>
            <a:prstGeom prst="hexagon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8" name="六边形 17"/>
            <p:cNvSpPr/>
            <p:nvPr/>
          </p:nvSpPr>
          <p:spPr>
            <a:xfrm>
              <a:off x="14847" y="7022"/>
              <a:ext cx="672" cy="580"/>
            </a:xfrm>
            <a:prstGeom prst="hexagon">
              <a:avLst/>
            </a:prstGeom>
            <a:solidFill>
              <a:srgbClr val="21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14648" y="7724"/>
              <a:ext cx="449" cy="387"/>
            </a:xfrm>
            <a:prstGeom prst="hexagon">
              <a:avLst/>
            </a:prstGeom>
            <a:solidFill>
              <a:srgbClr val="21468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394" y="4502"/>
              <a:ext cx="631" cy="544"/>
            </a:xfrm>
            <a:prstGeom prst="hexagon">
              <a:avLst/>
            </a:prstGeom>
            <a:solidFill>
              <a:srgbClr val="21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6" name="六边形 25"/>
            <p:cNvSpPr/>
            <p:nvPr/>
          </p:nvSpPr>
          <p:spPr>
            <a:xfrm>
              <a:off x="5585" y="3275"/>
              <a:ext cx="4222" cy="3640"/>
            </a:xfrm>
            <a:prstGeom prst="hexagon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9377" y="5499"/>
              <a:ext cx="4222" cy="3640"/>
            </a:xfrm>
            <a:prstGeom prst="hexagon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>
              <a:off x="13089" y="3259"/>
              <a:ext cx="4222" cy="3640"/>
            </a:xfrm>
            <a:prstGeom prst="hexagon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8" name="六边形 37"/>
            <p:cNvSpPr/>
            <p:nvPr/>
          </p:nvSpPr>
          <p:spPr>
            <a:xfrm>
              <a:off x="15797" y="7405"/>
              <a:ext cx="449" cy="387"/>
            </a:xfrm>
            <a:prstGeom prst="hexagon">
              <a:avLst/>
            </a:prstGeom>
            <a:solidFill>
              <a:srgbClr val="214687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40" name="六边形 39"/>
          <p:cNvSpPr/>
          <p:nvPr/>
        </p:nvSpPr>
        <p:spPr>
          <a:xfrm>
            <a:off x="3544570" y="2079625"/>
            <a:ext cx="2680970" cy="2311400"/>
          </a:xfrm>
          <a:prstGeom prst="hexagon">
            <a:avLst/>
          </a:pr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57345" y="3392805"/>
            <a:ext cx="151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编辑文本</a:t>
            </a:r>
            <a:endParaRPr lang="zh-CN" altLang="en-US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5952490" y="3491865"/>
            <a:ext cx="2680970" cy="2311400"/>
          </a:xfrm>
          <a:prstGeom prst="hexagon">
            <a:avLst/>
          </a:pr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3" name="TextBox 31"/>
          <p:cNvSpPr txBox="1"/>
          <p:nvPr/>
        </p:nvSpPr>
        <p:spPr>
          <a:xfrm>
            <a:off x="6544310" y="4759960"/>
            <a:ext cx="165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编辑文本</a:t>
            </a:r>
            <a:endParaRPr lang="zh-CN" altLang="en-US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2" name="六边形 41"/>
          <p:cNvSpPr/>
          <p:nvPr/>
        </p:nvSpPr>
        <p:spPr>
          <a:xfrm>
            <a:off x="8309610" y="2069465"/>
            <a:ext cx="2680970" cy="2311400"/>
          </a:xfrm>
          <a:prstGeom prst="hexagon">
            <a:avLst/>
          </a:pr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6" name="TextBox 34"/>
          <p:cNvSpPr txBox="1"/>
          <p:nvPr/>
        </p:nvSpPr>
        <p:spPr>
          <a:xfrm>
            <a:off x="8838565" y="3392805"/>
            <a:ext cx="165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编辑文本</a:t>
            </a:r>
            <a:endParaRPr lang="zh-CN" altLang="en-US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729105" y="4824730"/>
            <a:ext cx="165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编辑文本</a:t>
            </a:r>
            <a:endParaRPr lang="zh-CN" altLang="en-US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3" name="KSO_Shape"/>
          <p:cNvSpPr/>
          <p:nvPr>
            <p:custDataLst>
              <p:tags r:id="rId2"/>
            </p:custDataLst>
          </p:nvPr>
        </p:nvSpPr>
        <p:spPr bwMode="auto">
          <a:xfrm>
            <a:off x="2382319" y="4177035"/>
            <a:ext cx="371184" cy="525260"/>
          </a:xfrm>
          <a:custGeom>
            <a:avLst/>
            <a:gdLst>
              <a:gd name="T0" fmla="*/ 86224 w 881063"/>
              <a:gd name="T1" fmla="*/ 1689435 h 1247776"/>
              <a:gd name="T2" fmla="*/ 87955 w 881063"/>
              <a:gd name="T3" fmla="*/ 1725075 h 1247776"/>
              <a:gd name="T4" fmla="*/ 933227 w 881063"/>
              <a:gd name="T5" fmla="*/ 1733725 h 1247776"/>
              <a:gd name="T6" fmla="*/ 946386 w 881063"/>
              <a:gd name="T7" fmla="*/ 1720922 h 1247776"/>
              <a:gd name="T8" fmla="*/ 944655 w 881063"/>
              <a:gd name="T9" fmla="*/ 1685284 h 1247776"/>
              <a:gd name="T10" fmla="*/ 99382 w 881063"/>
              <a:gd name="T11" fmla="*/ 1676980 h 1247776"/>
              <a:gd name="T12" fmla="*/ 87955 w 881063"/>
              <a:gd name="T13" fmla="*/ 1572831 h 1247776"/>
              <a:gd name="T14" fmla="*/ 86224 w 881063"/>
              <a:gd name="T15" fmla="*/ 1608124 h 1247776"/>
              <a:gd name="T16" fmla="*/ 99382 w 881063"/>
              <a:gd name="T17" fmla="*/ 1620580 h 1247776"/>
              <a:gd name="T18" fmla="*/ 944655 w 881063"/>
              <a:gd name="T19" fmla="*/ 1612622 h 1247776"/>
              <a:gd name="T20" fmla="*/ 946386 w 881063"/>
              <a:gd name="T21" fmla="*/ 1576637 h 1247776"/>
              <a:gd name="T22" fmla="*/ 933227 w 881063"/>
              <a:gd name="T23" fmla="*/ 1564527 h 1247776"/>
              <a:gd name="T24" fmla="*/ 85877 w 881063"/>
              <a:gd name="T25" fmla="*/ 1452074 h 1247776"/>
              <a:gd name="T26" fmla="*/ 84493 w 881063"/>
              <a:gd name="T27" fmla="*/ 1488058 h 1247776"/>
              <a:gd name="T28" fmla="*/ 540891 w 881063"/>
              <a:gd name="T29" fmla="*/ 1500168 h 1247776"/>
              <a:gd name="T30" fmla="*/ 548856 w 881063"/>
              <a:gd name="T31" fmla="*/ 1482868 h 1247776"/>
              <a:gd name="T32" fmla="*/ 545739 w 881063"/>
              <a:gd name="T33" fmla="*/ 1448613 h 1247776"/>
              <a:gd name="T34" fmla="*/ 97997 w 881063"/>
              <a:gd name="T35" fmla="*/ 1328202 h 1247776"/>
              <a:gd name="T36" fmla="*/ 84493 w 881063"/>
              <a:gd name="T37" fmla="*/ 1345503 h 1247776"/>
              <a:gd name="T38" fmla="*/ 90378 w 881063"/>
              <a:gd name="T39" fmla="*/ 1379758 h 1247776"/>
              <a:gd name="T40" fmla="*/ 934613 w 881063"/>
              <a:gd name="T41" fmla="*/ 1384602 h 1247776"/>
              <a:gd name="T42" fmla="*/ 948117 w 881063"/>
              <a:gd name="T43" fmla="*/ 1367301 h 1247776"/>
              <a:gd name="T44" fmla="*/ 942230 w 881063"/>
              <a:gd name="T45" fmla="*/ 1333046 h 1247776"/>
              <a:gd name="T46" fmla="*/ 97997 w 881063"/>
              <a:gd name="T47" fmla="*/ 1328202 h 1247776"/>
              <a:gd name="T48" fmla="*/ 87955 w 881063"/>
              <a:gd name="T49" fmla="*/ 1224052 h 1247776"/>
              <a:gd name="T50" fmla="*/ 86224 w 881063"/>
              <a:gd name="T51" fmla="*/ 1259692 h 1247776"/>
              <a:gd name="T52" fmla="*/ 99382 w 881063"/>
              <a:gd name="T53" fmla="*/ 1272149 h 1247776"/>
              <a:gd name="T54" fmla="*/ 944655 w 881063"/>
              <a:gd name="T55" fmla="*/ 1263843 h 1247776"/>
              <a:gd name="T56" fmla="*/ 946386 w 881063"/>
              <a:gd name="T57" fmla="*/ 1227859 h 1247776"/>
              <a:gd name="T58" fmla="*/ 933227 w 881063"/>
              <a:gd name="T59" fmla="*/ 1215402 h 1247776"/>
              <a:gd name="T60" fmla="*/ 87955 w 881063"/>
              <a:gd name="T61" fmla="*/ 1111254 h 1247776"/>
              <a:gd name="T62" fmla="*/ 86224 w 881063"/>
              <a:gd name="T63" fmla="*/ 1146892 h 1247776"/>
              <a:gd name="T64" fmla="*/ 99382 w 881063"/>
              <a:gd name="T65" fmla="*/ 1159349 h 1247776"/>
              <a:gd name="T66" fmla="*/ 944655 w 881063"/>
              <a:gd name="T67" fmla="*/ 1151045 h 1247776"/>
              <a:gd name="T68" fmla="*/ 946386 w 881063"/>
              <a:gd name="T69" fmla="*/ 1115405 h 1247776"/>
              <a:gd name="T70" fmla="*/ 933227 w 881063"/>
              <a:gd name="T71" fmla="*/ 1102949 h 1247776"/>
              <a:gd name="T72" fmla="*/ 90378 w 881063"/>
              <a:gd name="T73" fmla="*/ 1006066 h 1247776"/>
              <a:gd name="T74" fmla="*/ 84493 w 881063"/>
              <a:gd name="T75" fmla="*/ 1040668 h 1247776"/>
              <a:gd name="T76" fmla="*/ 97997 w 881063"/>
              <a:gd name="T77" fmla="*/ 1057622 h 1247776"/>
              <a:gd name="T78" fmla="*/ 942230 w 881063"/>
              <a:gd name="T79" fmla="*/ 1053124 h 1247776"/>
              <a:gd name="T80" fmla="*/ 948117 w 881063"/>
              <a:gd name="T81" fmla="*/ 1018523 h 1247776"/>
              <a:gd name="T82" fmla="*/ 934613 w 881063"/>
              <a:gd name="T83" fmla="*/ 1001569 h 1247776"/>
              <a:gd name="T84" fmla="*/ 94881 w 881063"/>
              <a:gd name="T85" fmla="*/ 889807 h 1247776"/>
              <a:gd name="T86" fmla="*/ 83454 w 881063"/>
              <a:gd name="T87" fmla="*/ 916796 h 1247776"/>
              <a:gd name="T88" fmla="*/ 94881 w 881063"/>
              <a:gd name="T89" fmla="*/ 943786 h 1247776"/>
              <a:gd name="T90" fmla="*/ 937729 w 881063"/>
              <a:gd name="T91" fmla="*/ 943786 h 1247776"/>
              <a:gd name="T92" fmla="*/ 949503 w 881063"/>
              <a:gd name="T93" fmla="*/ 916796 h 1247776"/>
              <a:gd name="T94" fmla="*/ 937729 w 881063"/>
              <a:gd name="T95" fmla="*/ 889807 h 1247776"/>
              <a:gd name="T96" fmla="*/ 96266 w 881063"/>
              <a:gd name="T97" fmla="*/ 776662 h 1247776"/>
              <a:gd name="T98" fmla="*/ 83454 w 881063"/>
              <a:gd name="T99" fmla="*/ 798460 h 1247776"/>
              <a:gd name="T100" fmla="*/ 93149 w 881063"/>
              <a:gd name="T101" fmla="*/ 829947 h 1247776"/>
              <a:gd name="T102" fmla="*/ 936344 w 881063"/>
              <a:gd name="T103" fmla="*/ 831677 h 1247776"/>
              <a:gd name="T104" fmla="*/ 949156 w 881063"/>
              <a:gd name="T105" fmla="*/ 809879 h 1247776"/>
              <a:gd name="T106" fmla="*/ 939460 w 881063"/>
              <a:gd name="T107" fmla="*/ 778047 h 1247776"/>
              <a:gd name="T108" fmla="*/ 86916 w 881063"/>
              <a:gd name="T109" fmla="*/ 659711 h 1247776"/>
              <a:gd name="T110" fmla="*/ 84493 w 881063"/>
              <a:gd name="T111" fmla="*/ 707461 h 1247776"/>
              <a:gd name="T112" fmla="*/ 321002 w 881063"/>
              <a:gd name="T113" fmla="*/ 715764 h 1247776"/>
              <a:gd name="T114" fmla="*/ 324466 w 881063"/>
              <a:gd name="T115" fmla="*/ 676665 h 1247776"/>
              <a:gd name="T116" fmla="*/ 87608 w 881063"/>
              <a:gd name="T117" fmla="*/ 659364 h 1247776"/>
              <a:gd name="T118" fmla="*/ 753161 w 881063"/>
              <a:gd name="T119" fmla="*/ 378059 h 1247776"/>
              <a:gd name="T120" fmla="*/ 1061055 w 881063"/>
              <a:gd name="T121" fmla="*/ 50864 h 1247776"/>
              <a:gd name="T122" fmla="*/ 1091854 w 881063"/>
              <a:gd name="T123" fmla="*/ 0 h 1247776"/>
              <a:gd name="T124" fmla="*/ 308050 w 881063"/>
              <a:gd name="T125" fmla="*/ 0 h 12477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81063" h="1247776">
                <a:moveTo>
                  <a:pt x="64137" y="1098423"/>
                </a:moveTo>
                <a:lnTo>
                  <a:pt x="63004" y="1098649"/>
                </a:lnTo>
                <a:lnTo>
                  <a:pt x="62098" y="1099102"/>
                </a:lnTo>
                <a:lnTo>
                  <a:pt x="60964" y="1100009"/>
                </a:lnTo>
                <a:lnTo>
                  <a:pt x="59151" y="1101369"/>
                </a:lnTo>
                <a:lnTo>
                  <a:pt x="57565" y="1103862"/>
                </a:lnTo>
                <a:lnTo>
                  <a:pt x="56432" y="1106581"/>
                </a:lnTo>
                <a:lnTo>
                  <a:pt x="55299" y="1109754"/>
                </a:lnTo>
                <a:lnTo>
                  <a:pt x="54619" y="1113154"/>
                </a:lnTo>
                <a:lnTo>
                  <a:pt x="54619" y="1116780"/>
                </a:lnTo>
                <a:lnTo>
                  <a:pt x="54619" y="1120633"/>
                </a:lnTo>
                <a:lnTo>
                  <a:pt x="55299" y="1124032"/>
                </a:lnTo>
                <a:lnTo>
                  <a:pt x="56432" y="1127205"/>
                </a:lnTo>
                <a:lnTo>
                  <a:pt x="57565" y="1129925"/>
                </a:lnTo>
                <a:lnTo>
                  <a:pt x="59151" y="1132191"/>
                </a:lnTo>
                <a:lnTo>
                  <a:pt x="60964" y="1134005"/>
                </a:lnTo>
                <a:lnTo>
                  <a:pt x="62098" y="1134458"/>
                </a:lnTo>
                <a:lnTo>
                  <a:pt x="63004" y="1134911"/>
                </a:lnTo>
                <a:lnTo>
                  <a:pt x="64137" y="1135138"/>
                </a:lnTo>
                <a:lnTo>
                  <a:pt x="65044" y="1135591"/>
                </a:lnTo>
                <a:lnTo>
                  <a:pt x="610780" y="1135591"/>
                </a:lnTo>
                <a:lnTo>
                  <a:pt x="611687" y="1135138"/>
                </a:lnTo>
                <a:lnTo>
                  <a:pt x="612820" y="1134911"/>
                </a:lnTo>
                <a:lnTo>
                  <a:pt x="613726" y="1134458"/>
                </a:lnTo>
                <a:lnTo>
                  <a:pt x="614859" y="1134005"/>
                </a:lnTo>
                <a:lnTo>
                  <a:pt x="616672" y="1132191"/>
                </a:lnTo>
                <a:lnTo>
                  <a:pt x="618259" y="1129925"/>
                </a:lnTo>
                <a:lnTo>
                  <a:pt x="619392" y="1127205"/>
                </a:lnTo>
                <a:lnTo>
                  <a:pt x="620525" y="1124032"/>
                </a:lnTo>
                <a:lnTo>
                  <a:pt x="621205" y="1120633"/>
                </a:lnTo>
                <a:lnTo>
                  <a:pt x="621432" y="1116780"/>
                </a:lnTo>
                <a:lnTo>
                  <a:pt x="621205" y="1113154"/>
                </a:lnTo>
                <a:lnTo>
                  <a:pt x="620525" y="1109754"/>
                </a:lnTo>
                <a:lnTo>
                  <a:pt x="619392" y="1106581"/>
                </a:lnTo>
                <a:lnTo>
                  <a:pt x="618259" y="1103862"/>
                </a:lnTo>
                <a:lnTo>
                  <a:pt x="616672" y="1101369"/>
                </a:lnTo>
                <a:lnTo>
                  <a:pt x="614859" y="1100009"/>
                </a:lnTo>
                <a:lnTo>
                  <a:pt x="613726" y="1099102"/>
                </a:lnTo>
                <a:lnTo>
                  <a:pt x="612820" y="1098649"/>
                </a:lnTo>
                <a:lnTo>
                  <a:pt x="611687" y="1098423"/>
                </a:lnTo>
                <a:lnTo>
                  <a:pt x="610780" y="1098423"/>
                </a:lnTo>
                <a:lnTo>
                  <a:pt x="65044" y="1098423"/>
                </a:lnTo>
                <a:lnTo>
                  <a:pt x="64137" y="1098423"/>
                </a:lnTo>
                <a:close/>
                <a:moveTo>
                  <a:pt x="64137" y="1024766"/>
                </a:moveTo>
                <a:lnTo>
                  <a:pt x="63004" y="1024992"/>
                </a:lnTo>
                <a:lnTo>
                  <a:pt x="62098" y="1025446"/>
                </a:lnTo>
                <a:lnTo>
                  <a:pt x="60964" y="1026125"/>
                </a:lnTo>
                <a:lnTo>
                  <a:pt x="59151" y="1027712"/>
                </a:lnTo>
                <a:lnTo>
                  <a:pt x="57565" y="1030205"/>
                </a:lnTo>
                <a:lnTo>
                  <a:pt x="56432" y="1032698"/>
                </a:lnTo>
                <a:lnTo>
                  <a:pt x="55299" y="1035644"/>
                </a:lnTo>
                <a:lnTo>
                  <a:pt x="54619" y="1039270"/>
                </a:lnTo>
                <a:lnTo>
                  <a:pt x="54619" y="1043123"/>
                </a:lnTo>
                <a:lnTo>
                  <a:pt x="54619" y="1046749"/>
                </a:lnTo>
                <a:lnTo>
                  <a:pt x="55299" y="1050376"/>
                </a:lnTo>
                <a:lnTo>
                  <a:pt x="56432" y="1053322"/>
                </a:lnTo>
                <a:lnTo>
                  <a:pt x="57565" y="1056268"/>
                </a:lnTo>
                <a:lnTo>
                  <a:pt x="59151" y="1058535"/>
                </a:lnTo>
                <a:lnTo>
                  <a:pt x="60964" y="1060121"/>
                </a:lnTo>
                <a:lnTo>
                  <a:pt x="62098" y="1060801"/>
                </a:lnTo>
                <a:lnTo>
                  <a:pt x="63004" y="1061028"/>
                </a:lnTo>
                <a:lnTo>
                  <a:pt x="64137" y="1061481"/>
                </a:lnTo>
                <a:lnTo>
                  <a:pt x="65044" y="1061481"/>
                </a:lnTo>
                <a:lnTo>
                  <a:pt x="610780" y="1061481"/>
                </a:lnTo>
                <a:lnTo>
                  <a:pt x="611687" y="1061481"/>
                </a:lnTo>
                <a:lnTo>
                  <a:pt x="612820" y="1061028"/>
                </a:lnTo>
                <a:lnTo>
                  <a:pt x="613726" y="1060801"/>
                </a:lnTo>
                <a:lnTo>
                  <a:pt x="614859" y="1060121"/>
                </a:lnTo>
                <a:lnTo>
                  <a:pt x="616672" y="1058535"/>
                </a:lnTo>
                <a:lnTo>
                  <a:pt x="618259" y="1056268"/>
                </a:lnTo>
                <a:lnTo>
                  <a:pt x="619392" y="1053322"/>
                </a:lnTo>
                <a:lnTo>
                  <a:pt x="620525" y="1050376"/>
                </a:lnTo>
                <a:lnTo>
                  <a:pt x="621205" y="1046749"/>
                </a:lnTo>
                <a:lnTo>
                  <a:pt x="621432" y="1043123"/>
                </a:lnTo>
                <a:lnTo>
                  <a:pt x="621205" y="1039270"/>
                </a:lnTo>
                <a:lnTo>
                  <a:pt x="620525" y="1035644"/>
                </a:lnTo>
                <a:lnTo>
                  <a:pt x="619392" y="1032698"/>
                </a:lnTo>
                <a:lnTo>
                  <a:pt x="618259" y="1030205"/>
                </a:lnTo>
                <a:lnTo>
                  <a:pt x="616672" y="1027712"/>
                </a:lnTo>
                <a:lnTo>
                  <a:pt x="614859" y="1026125"/>
                </a:lnTo>
                <a:lnTo>
                  <a:pt x="613726" y="1025446"/>
                </a:lnTo>
                <a:lnTo>
                  <a:pt x="612820" y="1024992"/>
                </a:lnTo>
                <a:lnTo>
                  <a:pt x="611687" y="1024766"/>
                </a:lnTo>
                <a:lnTo>
                  <a:pt x="610780" y="1024766"/>
                </a:lnTo>
                <a:lnTo>
                  <a:pt x="65044" y="1024766"/>
                </a:lnTo>
                <a:lnTo>
                  <a:pt x="64137" y="1024766"/>
                </a:lnTo>
                <a:close/>
                <a:moveTo>
                  <a:pt x="59831" y="945669"/>
                </a:moveTo>
                <a:lnTo>
                  <a:pt x="59151" y="946349"/>
                </a:lnTo>
                <a:lnTo>
                  <a:pt x="58018" y="947256"/>
                </a:lnTo>
                <a:lnTo>
                  <a:pt x="57112" y="948842"/>
                </a:lnTo>
                <a:lnTo>
                  <a:pt x="56205" y="951109"/>
                </a:lnTo>
                <a:lnTo>
                  <a:pt x="55299" y="953828"/>
                </a:lnTo>
                <a:lnTo>
                  <a:pt x="54845" y="957001"/>
                </a:lnTo>
                <a:lnTo>
                  <a:pt x="54619" y="960627"/>
                </a:lnTo>
                <a:lnTo>
                  <a:pt x="54619" y="964254"/>
                </a:lnTo>
                <a:lnTo>
                  <a:pt x="54619" y="967880"/>
                </a:lnTo>
                <a:lnTo>
                  <a:pt x="54845" y="971279"/>
                </a:lnTo>
                <a:lnTo>
                  <a:pt x="55299" y="974679"/>
                </a:lnTo>
                <a:lnTo>
                  <a:pt x="56205" y="977172"/>
                </a:lnTo>
                <a:lnTo>
                  <a:pt x="57112" y="979438"/>
                </a:lnTo>
                <a:lnTo>
                  <a:pt x="58018" y="981251"/>
                </a:lnTo>
                <a:lnTo>
                  <a:pt x="59151" y="982385"/>
                </a:lnTo>
                <a:lnTo>
                  <a:pt x="59831" y="982611"/>
                </a:lnTo>
                <a:lnTo>
                  <a:pt x="60285" y="982611"/>
                </a:lnTo>
                <a:lnTo>
                  <a:pt x="354003" y="982611"/>
                </a:lnTo>
                <a:lnTo>
                  <a:pt x="354456" y="982611"/>
                </a:lnTo>
                <a:lnTo>
                  <a:pt x="355136" y="982385"/>
                </a:lnTo>
                <a:lnTo>
                  <a:pt x="356270" y="981251"/>
                </a:lnTo>
                <a:lnTo>
                  <a:pt x="357176" y="979438"/>
                </a:lnTo>
                <a:lnTo>
                  <a:pt x="358083" y="977172"/>
                </a:lnTo>
                <a:lnTo>
                  <a:pt x="358536" y="974679"/>
                </a:lnTo>
                <a:lnTo>
                  <a:pt x="359216" y="971279"/>
                </a:lnTo>
                <a:lnTo>
                  <a:pt x="359669" y="967880"/>
                </a:lnTo>
                <a:lnTo>
                  <a:pt x="359669" y="964254"/>
                </a:lnTo>
                <a:lnTo>
                  <a:pt x="359669" y="960627"/>
                </a:lnTo>
                <a:lnTo>
                  <a:pt x="359216" y="957001"/>
                </a:lnTo>
                <a:lnTo>
                  <a:pt x="358536" y="953828"/>
                </a:lnTo>
                <a:lnTo>
                  <a:pt x="358083" y="951109"/>
                </a:lnTo>
                <a:lnTo>
                  <a:pt x="357176" y="948842"/>
                </a:lnTo>
                <a:lnTo>
                  <a:pt x="356270" y="947256"/>
                </a:lnTo>
                <a:lnTo>
                  <a:pt x="355136" y="946349"/>
                </a:lnTo>
                <a:lnTo>
                  <a:pt x="354456" y="945669"/>
                </a:lnTo>
                <a:lnTo>
                  <a:pt x="354003" y="945669"/>
                </a:lnTo>
                <a:lnTo>
                  <a:pt x="60285" y="945669"/>
                </a:lnTo>
                <a:lnTo>
                  <a:pt x="59831" y="945669"/>
                </a:lnTo>
                <a:close/>
                <a:moveTo>
                  <a:pt x="64137" y="869973"/>
                </a:moveTo>
                <a:lnTo>
                  <a:pt x="63004" y="870426"/>
                </a:lnTo>
                <a:lnTo>
                  <a:pt x="62098" y="870879"/>
                </a:lnTo>
                <a:lnTo>
                  <a:pt x="60964" y="871559"/>
                </a:lnTo>
                <a:lnTo>
                  <a:pt x="59151" y="873146"/>
                </a:lnTo>
                <a:lnTo>
                  <a:pt x="57565" y="875412"/>
                </a:lnTo>
                <a:lnTo>
                  <a:pt x="56432" y="878132"/>
                </a:lnTo>
                <a:lnTo>
                  <a:pt x="55299" y="881305"/>
                </a:lnTo>
                <a:lnTo>
                  <a:pt x="54619" y="884931"/>
                </a:lnTo>
                <a:lnTo>
                  <a:pt x="54619" y="888330"/>
                </a:lnTo>
                <a:lnTo>
                  <a:pt x="54619" y="892183"/>
                </a:lnTo>
                <a:lnTo>
                  <a:pt x="55299" y="895583"/>
                </a:lnTo>
                <a:lnTo>
                  <a:pt x="56432" y="898982"/>
                </a:lnTo>
                <a:lnTo>
                  <a:pt x="57565" y="901475"/>
                </a:lnTo>
                <a:lnTo>
                  <a:pt x="59151" y="903742"/>
                </a:lnTo>
                <a:lnTo>
                  <a:pt x="60964" y="905555"/>
                </a:lnTo>
                <a:lnTo>
                  <a:pt x="62098" y="906008"/>
                </a:lnTo>
                <a:lnTo>
                  <a:pt x="63004" y="906688"/>
                </a:lnTo>
                <a:lnTo>
                  <a:pt x="64137" y="906915"/>
                </a:lnTo>
                <a:lnTo>
                  <a:pt x="65044" y="906915"/>
                </a:lnTo>
                <a:lnTo>
                  <a:pt x="610780" y="906915"/>
                </a:lnTo>
                <a:lnTo>
                  <a:pt x="611687" y="906915"/>
                </a:lnTo>
                <a:lnTo>
                  <a:pt x="612820" y="906688"/>
                </a:lnTo>
                <a:lnTo>
                  <a:pt x="613726" y="906008"/>
                </a:lnTo>
                <a:lnTo>
                  <a:pt x="614859" y="905555"/>
                </a:lnTo>
                <a:lnTo>
                  <a:pt x="616672" y="903742"/>
                </a:lnTo>
                <a:lnTo>
                  <a:pt x="618259" y="901475"/>
                </a:lnTo>
                <a:lnTo>
                  <a:pt x="619392" y="898982"/>
                </a:lnTo>
                <a:lnTo>
                  <a:pt x="620525" y="895583"/>
                </a:lnTo>
                <a:lnTo>
                  <a:pt x="621205" y="892183"/>
                </a:lnTo>
                <a:lnTo>
                  <a:pt x="621432" y="888330"/>
                </a:lnTo>
                <a:lnTo>
                  <a:pt x="621205" y="884931"/>
                </a:lnTo>
                <a:lnTo>
                  <a:pt x="620525" y="881305"/>
                </a:lnTo>
                <a:lnTo>
                  <a:pt x="619392" y="878132"/>
                </a:lnTo>
                <a:lnTo>
                  <a:pt x="618259" y="875412"/>
                </a:lnTo>
                <a:lnTo>
                  <a:pt x="616672" y="873146"/>
                </a:lnTo>
                <a:lnTo>
                  <a:pt x="614859" y="871559"/>
                </a:lnTo>
                <a:lnTo>
                  <a:pt x="613726" y="870879"/>
                </a:lnTo>
                <a:lnTo>
                  <a:pt x="612820" y="870426"/>
                </a:lnTo>
                <a:lnTo>
                  <a:pt x="611687" y="869973"/>
                </a:lnTo>
                <a:lnTo>
                  <a:pt x="610780" y="869973"/>
                </a:lnTo>
                <a:lnTo>
                  <a:pt x="65044" y="869973"/>
                </a:lnTo>
                <a:lnTo>
                  <a:pt x="64137" y="869973"/>
                </a:lnTo>
                <a:close/>
                <a:moveTo>
                  <a:pt x="65044" y="796089"/>
                </a:moveTo>
                <a:lnTo>
                  <a:pt x="64137" y="796316"/>
                </a:lnTo>
                <a:lnTo>
                  <a:pt x="63004" y="796543"/>
                </a:lnTo>
                <a:lnTo>
                  <a:pt x="62098" y="797222"/>
                </a:lnTo>
                <a:lnTo>
                  <a:pt x="60964" y="797676"/>
                </a:lnTo>
                <a:lnTo>
                  <a:pt x="59151" y="799489"/>
                </a:lnTo>
                <a:lnTo>
                  <a:pt x="57565" y="801755"/>
                </a:lnTo>
                <a:lnTo>
                  <a:pt x="56432" y="804248"/>
                </a:lnTo>
                <a:lnTo>
                  <a:pt x="55299" y="807648"/>
                </a:lnTo>
                <a:lnTo>
                  <a:pt x="54619" y="811047"/>
                </a:lnTo>
                <a:lnTo>
                  <a:pt x="54619" y="814674"/>
                </a:lnTo>
                <a:lnTo>
                  <a:pt x="54619" y="818300"/>
                </a:lnTo>
                <a:lnTo>
                  <a:pt x="55299" y="821926"/>
                </a:lnTo>
                <a:lnTo>
                  <a:pt x="56432" y="825099"/>
                </a:lnTo>
                <a:lnTo>
                  <a:pt x="57565" y="827818"/>
                </a:lnTo>
                <a:lnTo>
                  <a:pt x="59151" y="829858"/>
                </a:lnTo>
                <a:lnTo>
                  <a:pt x="60964" y="831671"/>
                </a:lnTo>
                <a:lnTo>
                  <a:pt x="62098" y="832125"/>
                </a:lnTo>
                <a:lnTo>
                  <a:pt x="63004" y="832578"/>
                </a:lnTo>
                <a:lnTo>
                  <a:pt x="64137" y="833031"/>
                </a:lnTo>
                <a:lnTo>
                  <a:pt x="65044" y="833258"/>
                </a:lnTo>
                <a:lnTo>
                  <a:pt x="610780" y="833258"/>
                </a:lnTo>
                <a:lnTo>
                  <a:pt x="611687" y="833031"/>
                </a:lnTo>
                <a:lnTo>
                  <a:pt x="612820" y="832578"/>
                </a:lnTo>
                <a:lnTo>
                  <a:pt x="613726" y="832125"/>
                </a:lnTo>
                <a:lnTo>
                  <a:pt x="614859" y="831671"/>
                </a:lnTo>
                <a:lnTo>
                  <a:pt x="616672" y="829858"/>
                </a:lnTo>
                <a:lnTo>
                  <a:pt x="618259" y="827818"/>
                </a:lnTo>
                <a:lnTo>
                  <a:pt x="619392" y="825099"/>
                </a:lnTo>
                <a:lnTo>
                  <a:pt x="620525" y="821926"/>
                </a:lnTo>
                <a:lnTo>
                  <a:pt x="621205" y="818300"/>
                </a:lnTo>
                <a:lnTo>
                  <a:pt x="621432" y="814674"/>
                </a:lnTo>
                <a:lnTo>
                  <a:pt x="621205" y="811047"/>
                </a:lnTo>
                <a:lnTo>
                  <a:pt x="620525" y="807648"/>
                </a:lnTo>
                <a:lnTo>
                  <a:pt x="619392" y="804248"/>
                </a:lnTo>
                <a:lnTo>
                  <a:pt x="618259" y="801755"/>
                </a:lnTo>
                <a:lnTo>
                  <a:pt x="616672" y="799489"/>
                </a:lnTo>
                <a:lnTo>
                  <a:pt x="614859" y="797676"/>
                </a:lnTo>
                <a:lnTo>
                  <a:pt x="613726" y="797222"/>
                </a:lnTo>
                <a:lnTo>
                  <a:pt x="612820" y="796543"/>
                </a:lnTo>
                <a:lnTo>
                  <a:pt x="611687" y="796316"/>
                </a:lnTo>
                <a:lnTo>
                  <a:pt x="610780" y="796089"/>
                </a:lnTo>
                <a:lnTo>
                  <a:pt x="65044" y="796089"/>
                </a:lnTo>
                <a:close/>
                <a:moveTo>
                  <a:pt x="64137" y="722432"/>
                </a:moveTo>
                <a:lnTo>
                  <a:pt x="63004" y="722659"/>
                </a:lnTo>
                <a:lnTo>
                  <a:pt x="62098" y="723339"/>
                </a:lnTo>
                <a:lnTo>
                  <a:pt x="60964" y="724019"/>
                </a:lnTo>
                <a:lnTo>
                  <a:pt x="59151" y="725605"/>
                </a:lnTo>
                <a:lnTo>
                  <a:pt x="57565" y="727872"/>
                </a:lnTo>
                <a:lnTo>
                  <a:pt x="56432" y="730591"/>
                </a:lnTo>
                <a:lnTo>
                  <a:pt x="55299" y="733764"/>
                </a:lnTo>
                <a:lnTo>
                  <a:pt x="54619" y="736937"/>
                </a:lnTo>
                <a:lnTo>
                  <a:pt x="54619" y="740790"/>
                </a:lnTo>
                <a:lnTo>
                  <a:pt x="54619" y="744416"/>
                </a:lnTo>
                <a:lnTo>
                  <a:pt x="55299" y="748042"/>
                </a:lnTo>
                <a:lnTo>
                  <a:pt x="56432" y="751215"/>
                </a:lnTo>
                <a:lnTo>
                  <a:pt x="57565" y="753935"/>
                </a:lnTo>
                <a:lnTo>
                  <a:pt x="59151" y="756201"/>
                </a:lnTo>
                <a:lnTo>
                  <a:pt x="60964" y="757788"/>
                </a:lnTo>
                <a:lnTo>
                  <a:pt x="62098" y="758468"/>
                </a:lnTo>
                <a:lnTo>
                  <a:pt x="63004" y="758921"/>
                </a:lnTo>
                <a:lnTo>
                  <a:pt x="64137" y="759374"/>
                </a:lnTo>
                <a:lnTo>
                  <a:pt x="65044" y="759374"/>
                </a:lnTo>
                <a:lnTo>
                  <a:pt x="610780" y="759374"/>
                </a:lnTo>
                <a:lnTo>
                  <a:pt x="611687" y="759374"/>
                </a:lnTo>
                <a:lnTo>
                  <a:pt x="612820" y="758921"/>
                </a:lnTo>
                <a:lnTo>
                  <a:pt x="613726" y="758468"/>
                </a:lnTo>
                <a:lnTo>
                  <a:pt x="614859" y="757788"/>
                </a:lnTo>
                <a:lnTo>
                  <a:pt x="616672" y="756201"/>
                </a:lnTo>
                <a:lnTo>
                  <a:pt x="618259" y="753935"/>
                </a:lnTo>
                <a:lnTo>
                  <a:pt x="619392" y="751215"/>
                </a:lnTo>
                <a:lnTo>
                  <a:pt x="620525" y="748042"/>
                </a:lnTo>
                <a:lnTo>
                  <a:pt x="621205" y="744416"/>
                </a:lnTo>
                <a:lnTo>
                  <a:pt x="621432" y="740790"/>
                </a:lnTo>
                <a:lnTo>
                  <a:pt x="621205" y="736937"/>
                </a:lnTo>
                <a:lnTo>
                  <a:pt x="620525" y="733764"/>
                </a:lnTo>
                <a:lnTo>
                  <a:pt x="619392" y="730591"/>
                </a:lnTo>
                <a:lnTo>
                  <a:pt x="618259" y="727872"/>
                </a:lnTo>
                <a:lnTo>
                  <a:pt x="616672" y="725605"/>
                </a:lnTo>
                <a:lnTo>
                  <a:pt x="614859" y="724019"/>
                </a:lnTo>
                <a:lnTo>
                  <a:pt x="613726" y="723339"/>
                </a:lnTo>
                <a:lnTo>
                  <a:pt x="612820" y="722659"/>
                </a:lnTo>
                <a:lnTo>
                  <a:pt x="611687" y="722432"/>
                </a:lnTo>
                <a:lnTo>
                  <a:pt x="610780" y="722432"/>
                </a:lnTo>
                <a:lnTo>
                  <a:pt x="65044" y="722432"/>
                </a:lnTo>
                <a:lnTo>
                  <a:pt x="64137" y="722432"/>
                </a:lnTo>
                <a:close/>
                <a:moveTo>
                  <a:pt x="64137" y="656028"/>
                </a:moveTo>
                <a:lnTo>
                  <a:pt x="63004" y="656254"/>
                </a:lnTo>
                <a:lnTo>
                  <a:pt x="62098" y="656708"/>
                </a:lnTo>
                <a:lnTo>
                  <a:pt x="60964" y="657614"/>
                </a:lnTo>
                <a:lnTo>
                  <a:pt x="59151" y="658974"/>
                </a:lnTo>
                <a:lnTo>
                  <a:pt x="57565" y="661240"/>
                </a:lnTo>
                <a:lnTo>
                  <a:pt x="56432" y="664187"/>
                </a:lnTo>
                <a:lnTo>
                  <a:pt x="55299" y="667133"/>
                </a:lnTo>
                <a:lnTo>
                  <a:pt x="54619" y="670533"/>
                </a:lnTo>
                <a:lnTo>
                  <a:pt x="54619" y="674385"/>
                </a:lnTo>
                <a:lnTo>
                  <a:pt x="54619" y="678012"/>
                </a:lnTo>
                <a:lnTo>
                  <a:pt x="55299" y="681638"/>
                </a:lnTo>
                <a:lnTo>
                  <a:pt x="56432" y="684584"/>
                </a:lnTo>
                <a:lnTo>
                  <a:pt x="57565" y="687530"/>
                </a:lnTo>
                <a:lnTo>
                  <a:pt x="59151" y="689797"/>
                </a:lnTo>
                <a:lnTo>
                  <a:pt x="60964" y="691157"/>
                </a:lnTo>
                <a:lnTo>
                  <a:pt x="62098" y="692063"/>
                </a:lnTo>
                <a:lnTo>
                  <a:pt x="63004" y="692516"/>
                </a:lnTo>
                <a:lnTo>
                  <a:pt x="64137" y="692743"/>
                </a:lnTo>
                <a:lnTo>
                  <a:pt x="65044" y="692743"/>
                </a:lnTo>
                <a:lnTo>
                  <a:pt x="610780" y="692743"/>
                </a:lnTo>
                <a:lnTo>
                  <a:pt x="611687" y="692743"/>
                </a:lnTo>
                <a:lnTo>
                  <a:pt x="612820" y="692516"/>
                </a:lnTo>
                <a:lnTo>
                  <a:pt x="613726" y="692063"/>
                </a:lnTo>
                <a:lnTo>
                  <a:pt x="614859" y="691157"/>
                </a:lnTo>
                <a:lnTo>
                  <a:pt x="616672" y="689797"/>
                </a:lnTo>
                <a:lnTo>
                  <a:pt x="618259" y="687530"/>
                </a:lnTo>
                <a:lnTo>
                  <a:pt x="619392" y="684584"/>
                </a:lnTo>
                <a:lnTo>
                  <a:pt x="620525" y="681638"/>
                </a:lnTo>
                <a:lnTo>
                  <a:pt x="621205" y="678012"/>
                </a:lnTo>
                <a:lnTo>
                  <a:pt x="621432" y="674385"/>
                </a:lnTo>
                <a:lnTo>
                  <a:pt x="621205" y="670533"/>
                </a:lnTo>
                <a:lnTo>
                  <a:pt x="620525" y="667133"/>
                </a:lnTo>
                <a:lnTo>
                  <a:pt x="619392" y="664187"/>
                </a:lnTo>
                <a:lnTo>
                  <a:pt x="618259" y="661240"/>
                </a:lnTo>
                <a:lnTo>
                  <a:pt x="616672" y="658974"/>
                </a:lnTo>
                <a:lnTo>
                  <a:pt x="614859" y="657614"/>
                </a:lnTo>
                <a:lnTo>
                  <a:pt x="613726" y="656708"/>
                </a:lnTo>
                <a:lnTo>
                  <a:pt x="612820" y="656254"/>
                </a:lnTo>
                <a:lnTo>
                  <a:pt x="611687" y="656028"/>
                </a:lnTo>
                <a:lnTo>
                  <a:pt x="610780" y="656028"/>
                </a:lnTo>
                <a:lnTo>
                  <a:pt x="65044" y="656028"/>
                </a:lnTo>
                <a:lnTo>
                  <a:pt x="64137" y="656028"/>
                </a:lnTo>
                <a:close/>
                <a:moveTo>
                  <a:pt x="65044" y="582144"/>
                </a:moveTo>
                <a:lnTo>
                  <a:pt x="64137" y="582371"/>
                </a:lnTo>
                <a:lnTo>
                  <a:pt x="63004" y="582598"/>
                </a:lnTo>
                <a:lnTo>
                  <a:pt x="62098" y="582824"/>
                </a:lnTo>
                <a:lnTo>
                  <a:pt x="60964" y="583504"/>
                </a:lnTo>
                <a:lnTo>
                  <a:pt x="59151" y="585091"/>
                </a:lnTo>
                <a:lnTo>
                  <a:pt x="57565" y="587357"/>
                </a:lnTo>
                <a:lnTo>
                  <a:pt x="56432" y="590303"/>
                </a:lnTo>
                <a:lnTo>
                  <a:pt x="55299" y="593249"/>
                </a:lnTo>
                <a:lnTo>
                  <a:pt x="54619" y="596876"/>
                </a:lnTo>
                <a:lnTo>
                  <a:pt x="54619" y="600502"/>
                </a:lnTo>
                <a:lnTo>
                  <a:pt x="54619" y="604355"/>
                </a:lnTo>
                <a:lnTo>
                  <a:pt x="55299" y="607528"/>
                </a:lnTo>
                <a:lnTo>
                  <a:pt x="56432" y="610927"/>
                </a:lnTo>
                <a:lnTo>
                  <a:pt x="57565" y="613420"/>
                </a:lnTo>
                <a:lnTo>
                  <a:pt x="59151" y="615913"/>
                </a:lnTo>
                <a:lnTo>
                  <a:pt x="60964" y="617500"/>
                </a:lnTo>
                <a:lnTo>
                  <a:pt x="62098" y="618180"/>
                </a:lnTo>
                <a:lnTo>
                  <a:pt x="63004" y="618633"/>
                </a:lnTo>
                <a:lnTo>
                  <a:pt x="64137" y="618859"/>
                </a:lnTo>
                <a:lnTo>
                  <a:pt x="65044" y="619086"/>
                </a:lnTo>
                <a:lnTo>
                  <a:pt x="610780" y="619086"/>
                </a:lnTo>
                <a:lnTo>
                  <a:pt x="611687" y="618859"/>
                </a:lnTo>
                <a:lnTo>
                  <a:pt x="612820" y="618633"/>
                </a:lnTo>
                <a:lnTo>
                  <a:pt x="613726" y="618180"/>
                </a:lnTo>
                <a:lnTo>
                  <a:pt x="614859" y="617500"/>
                </a:lnTo>
                <a:lnTo>
                  <a:pt x="616672" y="615913"/>
                </a:lnTo>
                <a:lnTo>
                  <a:pt x="618259" y="613420"/>
                </a:lnTo>
                <a:lnTo>
                  <a:pt x="619392" y="610927"/>
                </a:lnTo>
                <a:lnTo>
                  <a:pt x="620525" y="607528"/>
                </a:lnTo>
                <a:lnTo>
                  <a:pt x="621205" y="604355"/>
                </a:lnTo>
                <a:lnTo>
                  <a:pt x="621432" y="600502"/>
                </a:lnTo>
                <a:lnTo>
                  <a:pt x="621205" y="596876"/>
                </a:lnTo>
                <a:lnTo>
                  <a:pt x="620525" y="593249"/>
                </a:lnTo>
                <a:lnTo>
                  <a:pt x="619392" y="590303"/>
                </a:lnTo>
                <a:lnTo>
                  <a:pt x="618259" y="587357"/>
                </a:lnTo>
                <a:lnTo>
                  <a:pt x="616672" y="585091"/>
                </a:lnTo>
                <a:lnTo>
                  <a:pt x="614859" y="583504"/>
                </a:lnTo>
                <a:lnTo>
                  <a:pt x="613726" y="582824"/>
                </a:lnTo>
                <a:lnTo>
                  <a:pt x="612820" y="582598"/>
                </a:lnTo>
                <a:lnTo>
                  <a:pt x="611687" y="582371"/>
                </a:lnTo>
                <a:lnTo>
                  <a:pt x="610780" y="582144"/>
                </a:lnTo>
                <a:lnTo>
                  <a:pt x="65044" y="582144"/>
                </a:lnTo>
                <a:close/>
                <a:moveTo>
                  <a:pt x="65044" y="508034"/>
                </a:moveTo>
                <a:lnTo>
                  <a:pt x="64137" y="508487"/>
                </a:lnTo>
                <a:lnTo>
                  <a:pt x="63004" y="508714"/>
                </a:lnTo>
                <a:lnTo>
                  <a:pt x="62098" y="509167"/>
                </a:lnTo>
                <a:lnTo>
                  <a:pt x="60964" y="509621"/>
                </a:lnTo>
                <a:lnTo>
                  <a:pt x="59151" y="511434"/>
                </a:lnTo>
                <a:lnTo>
                  <a:pt x="57565" y="513700"/>
                </a:lnTo>
                <a:lnTo>
                  <a:pt x="56432" y="516420"/>
                </a:lnTo>
                <a:lnTo>
                  <a:pt x="55299" y="519593"/>
                </a:lnTo>
                <a:lnTo>
                  <a:pt x="54619" y="522992"/>
                </a:lnTo>
                <a:lnTo>
                  <a:pt x="54619" y="526845"/>
                </a:lnTo>
                <a:lnTo>
                  <a:pt x="54619" y="530471"/>
                </a:lnTo>
                <a:lnTo>
                  <a:pt x="55299" y="533871"/>
                </a:lnTo>
                <a:lnTo>
                  <a:pt x="56432" y="537044"/>
                </a:lnTo>
                <a:lnTo>
                  <a:pt x="57565" y="539763"/>
                </a:lnTo>
                <a:lnTo>
                  <a:pt x="59151" y="542256"/>
                </a:lnTo>
                <a:lnTo>
                  <a:pt x="60964" y="543616"/>
                </a:lnTo>
                <a:lnTo>
                  <a:pt x="62098" y="544523"/>
                </a:lnTo>
                <a:lnTo>
                  <a:pt x="63004" y="544749"/>
                </a:lnTo>
                <a:lnTo>
                  <a:pt x="64137" y="545203"/>
                </a:lnTo>
                <a:lnTo>
                  <a:pt x="65044" y="545203"/>
                </a:lnTo>
                <a:lnTo>
                  <a:pt x="610780" y="545203"/>
                </a:lnTo>
                <a:lnTo>
                  <a:pt x="611687" y="545203"/>
                </a:lnTo>
                <a:lnTo>
                  <a:pt x="612820" y="544749"/>
                </a:lnTo>
                <a:lnTo>
                  <a:pt x="613726" y="544523"/>
                </a:lnTo>
                <a:lnTo>
                  <a:pt x="614859" y="543616"/>
                </a:lnTo>
                <a:lnTo>
                  <a:pt x="616672" y="542256"/>
                </a:lnTo>
                <a:lnTo>
                  <a:pt x="618259" y="539763"/>
                </a:lnTo>
                <a:lnTo>
                  <a:pt x="619392" y="537044"/>
                </a:lnTo>
                <a:lnTo>
                  <a:pt x="620525" y="533871"/>
                </a:lnTo>
                <a:lnTo>
                  <a:pt x="621205" y="530471"/>
                </a:lnTo>
                <a:lnTo>
                  <a:pt x="621432" y="526845"/>
                </a:lnTo>
                <a:lnTo>
                  <a:pt x="621205" y="522992"/>
                </a:lnTo>
                <a:lnTo>
                  <a:pt x="620525" y="519593"/>
                </a:lnTo>
                <a:lnTo>
                  <a:pt x="619392" y="516420"/>
                </a:lnTo>
                <a:lnTo>
                  <a:pt x="618259" y="513700"/>
                </a:lnTo>
                <a:lnTo>
                  <a:pt x="616672" y="511434"/>
                </a:lnTo>
                <a:lnTo>
                  <a:pt x="614859" y="509621"/>
                </a:lnTo>
                <a:lnTo>
                  <a:pt x="613726" y="509167"/>
                </a:lnTo>
                <a:lnTo>
                  <a:pt x="612820" y="508714"/>
                </a:lnTo>
                <a:lnTo>
                  <a:pt x="611687" y="508487"/>
                </a:lnTo>
                <a:lnTo>
                  <a:pt x="610780" y="508034"/>
                </a:lnTo>
                <a:lnTo>
                  <a:pt x="65044" y="508034"/>
                </a:lnTo>
                <a:close/>
                <a:moveTo>
                  <a:pt x="57112" y="431884"/>
                </a:moveTo>
                <a:lnTo>
                  <a:pt x="56885" y="432111"/>
                </a:lnTo>
                <a:lnTo>
                  <a:pt x="56432" y="433244"/>
                </a:lnTo>
                <a:lnTo>
                  <a:pt x="55978" y="435057"/>
                </a:lnTo>
                <a:lnTo>
                  <a:pt x="55299" y="437323"/>
                </a:lnTo>
                <a:lnTo>
                  <a:pt x="54845" y="443216"/>
                </a:lnTo>
                <a:lnTo>
                  <a:pt x="54619" y="450242"/>
                </a:lnTo>
                <a:lnTo>
                  <a:pt x="54845" y="457494"/>
                </a:lnTo>
                <a:lnTo>
                  <a:pt x="55299" y="463387"/>
                </a:lnTo>
                <a:lnTo>
                  <a:pt x="55978" y="465653"/>
                </a:lnTo>
                <a:lnTo>
                  <a:pt x="56432" y="467240"/>
                </a:lnTo>
                <a:lnTo>
                  <a:pt x="56885" y="468146"/>
                </a:lnTo>
                <a:lnTo>
                  <a:pt x="57112" y="468826"/>
                </a:lnTo>
                <a:lnTo>
                  <a:pt x="57338" y="468826"/>
                </a:lnTo>
                <a:lnTo>
                  <a:pt x="209637" y="468826"/>
                </a:lnTo>
                <a:lnTo>
                  <a:pt x="210090" y="468826"/>
                </a:lnTo>
                <a:lnTo>
                  <a:pt x="210317" y="468146"/>
                </a:lnTo>
                <a:lnTo>
                  <a:pt x="210770" y="467240"/>
                </a:lnTo>
                <a:lnTo>
                  <a:pt x="211450" y="465653"/>
                </a:lnTo>
                <a:lnTo>
                  <a:pt x="211677" y="463387"/>
                </a:lnTo>
                <a:lnTo>
                  <a:pt x="212357" y="457494"/>
                </a:lnTo>
                <a:lnTo>
                  <a:pt x="212583" y="450242"/>
                </a:lnTo>
                <a:lnTo>
                  <a:pt x="212357" y="443216"/>
                </a:lnTo>
                <a:lnTo>
                  <a:pt x="211677" y="437323"/>
                </a:lnTo>
                <a:lnTo>
                  <a:pt x="211450" y="435057"/>
                </a:lnTo>
                <a:lnTo>
                  <a:pt x="210770" y="433244"/>
                </a:lnTo>
                <a:lnTo>
                  <a:pt x="210317" y="432111"/>
                </a:lnTo>
                <a:lnTo>
                  <a:pt x="210090" y="431884"/>
                </a:lnTo>
                <a:lnTo>
                  <a:pt x="209637" y="431884"/>
                </a:lnTo>
                <a:lnTo>
                  <a:pt x="57338" y="431884"/>
                </a:lnTo>
                <a:lnTo>
                  <a:pt x="57112" y="431884"/>
                </a:lnTo>
                <a:close/>
                <a:moveTo>
                  <a:pt x="492930" y="247629"/>
                </a:moveTo>
                <a:lnTo>
                  <a:pt x="492703" y="409447"/>
                </a:lnTo>
                <a:lnTo>
                  <a:pt x="573612" y="409447"/>
                </a:lnTo>
                <a:lnTo>
                  <a:pt x="654520" y="409221"/>
                </a:lnTo>
                <a:lnTo>
                  <a:pt x="573612" y="328311"/>
                </a:lnTo>
                <a:lnTo>
                  <a:pt x="492930" y="247629"/>
                </a:lnTo>
                <a:close/>
                <a:moveTo>
                  <a:pt x="0" y="214313"/>
                </a:moveTo>
                <a:lnTo>
                  <a:pt x="513101" y="214313"/>
                </a:lnTo>
                <a:lnTo>
                  <a:pt x="679450" y="380891"/>
                </a:lnTo>
                <a:lnTo>
                  <a:pt x="679450" y="1247776"/>
                </a:lnTo>
                <a:lnTo>
                  <a:pt x="0" y="1247776"/>
                </a:lnTo>
                <a:lnTo>
                  <a:pt x="0" y="214313"/>
                </a:lnTo>
                <a:close/>
                <a:moveTo>
                  <a:pt x="694441" y="33316"/>
                </a:moveTo>
                <a:lnTo>
                  <a:pt x="693988" y="195134"/>
                </a:lnTo>
                <a:lnTo>
                  <a:pt x="775069" y="195134"/>
                </a:lnTo>
                <a:lnTo>
                  <a:pt x="855924" y="195134"/>
                </a:lnTo>
                <a:lnTo>
                  <a:pt x="775069" y="114452"/>
                </a:lnTo>
                <a:lnTo>
                  <a:pt x="694441" y="33316"/>
                </a:lnTo>
                <a:close/>
                <a:moveTo>
                  <a:pt x="201613" y="0"/>
                </a:moveTo>
                <a:lnTo>
                  <a:pt x="714598" y="0"/>
                </a:lnTo>
                <a:lnTo>
                  <a:pt x="881063" y="166805"/>
                </a:lnTo>
                <a:lnTo>
                  <a:pt x="881063" y="1033463"/>
                </a:lnTo>
                <a:lnTo>
                  <a:pt x="739738" y="1033463"/>
                </a:lnTo>
                <a:lnTo>
                  <a:pt x="739738" y="337235"/>
                </a:lnTo>
                <a:lnTo>
                  <a:pt x="573272" y="170657"/>
                </a:lnTo>
                <a:lnTo>
                  <a:pt x="201613" y="170657"/>
                </a:lnTo>
                <a:lnTo>
                  <a:pt x="201613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4" name="KSO_Shape"/>
          <p:cNvSpPr/>
          <p:nvPr>
            <p:custDataLst>
              <p:tags r:id="rId3"/>
            </p:custDataLst>
          </p:nvPr>
        </p:nvSpPr>
        <p:spPr bwMode="auto">
          <a:xfrm>
            <a:off x="4761280" y="2789058"/>
            <a:ext cx="316184" cy="475464"/>
          </a:xfrm>
          <a:custGeom>
            <a:avLst/>
            <a:gdLst>
              <a:gd name="T0" fmla="*/ 901841 w 1357313"/>
              <a:gd name="T1" fmla="*/ 1418297 h 2041525"/>
              <a:gd name="T2" fmla="*/ 952713 w 1357313"/>
              <a:gd name="T3" fmla="*/ 1537310 h 2041525"/>
              <a:gd name="T4" fmla="*/ 324238 w 1357313"/>
              <a:gd name="T5" fmla="*/ 1501582 h 2041525"/>
              <a:gd name="T6" fmla="*/ 380048 w 1357313"/>
              <a:gd name="T7" fmla="*/ 1395135 h 2041525"/>
              <a:gd name="T8" fmla="*/ 837417 w 1357313"/>
              <a:gd name="T9" fmla="*/ 530566 h 2041525"/>
              <a:gd name="T10" fmla="*/ 669920 w 1357313"/>
              <a:gd name="T11" fmla="*/ 686107 h 2041525"/>
              <a:gd name="T12" fmla="*/ 595424 w 1357313"/>
              <a:gd name="T13" fmla="*/ 686107 h 2041525"/>
              <a:gd name="T14" fmla="*/ 427927 w 1357313"/>
              <a:gd name="T15" fmla="*/ 530566 h 2041525"/>
              <a:gd name="T16" fmla="*/ 206486 w 1357313"/>
              <a:gd name="T17" fmla="*/ 405798 h 2041525"/>
              <a:gd name="T18" fmla="*/ 269716 w 1357313"/>
              <a:gd name="T19" fmla="*/ 553495 h 2041525"/>
              <a:gd name="T20" fmla="*/ 416183 w 1357313"/>
              <a:gd name="T21" fmla="*/ 730090 h 2041525"/>
              <a:gd name="T22" fmla="*/ 523871 w 1357313"/>
              <a:gd name="T23" fmla="*/ 839505 h 2041525"/>
              <a:gd name="T24" fmla="*/ 549065 w 1357313"/>
              <a:gd name="T25" fmla="*/ 957810 h 2041525"/>
              <a:gd name="T26" fmla="*/ 521401 w 1357313"/>
              <a:gd name="T27" fmla="*/ 1070930 h 2041525"/>
              <a:gd name="T28" fmla="*/ 406056 w 1357313"/>
              <a:gd name="T29" fmla="*/ 1185778 h 2041525"/>
              <a:gd name="T30" fmla="*/ 263047 w 1357313"/>
              <a:gd name="T31" fmla="*/ 1361879 h 2041525"/>
              <a:gd name="T32" fmla="*/ 205745 w 1357313"/>
              <a:gd name="T33" fmla="*/ 1502167 h 2041525"/>
              <a:gd name="T34" fmla="*/ 1072195 w 1357313"/>
              <a:gd name="T35" fmla="*/ 1557244 h 2041525"/>
              <a:gd name="T36" fmla="*/ 1021808 w 1357313"/>
              <a:gd name="T37" fmla="*/ 1393740 h 2041525"/>
              <a:gd name="T38" fmla="*/ 889667 w 1357313"/>
              <a:gd name="T39" fmla="*/ 1217639 h 2041525"/>
              <a:gd name="T40" fmla="*/ 755797 w 1357313"/>
              <a:gd name="T41" fmla="*/ 1087231 h 2041525"/>
              <a:gd name="T42" fmla="*/ 719983 w 1357313"/>
              <a:gd name="T43" fmla="*/ 986954 h 2041525"/>
              <a:gd name="T44" fmla="*/ 728381 w 1357313"/>
              <a:gd name="T45" fmla="*/ 880504 h 2041525"/>
              <a:gd name="T46" fmla="*/ 790870 w 1357313"/>
              <a:gd name="T47" fmla="*/ 784920 h 2041525"/>
              <a:gd name="T48" fmla="*/ 959566 w 1357313"/>
              <a:gd name="T49" fmla="*/ 605115 h 2041525"/>
              <a:gd name="T50" fmla="*/ 1046261 w 1357313"/>
              <a:gd name="T51" fmla="*/ 456677 h 2041525"/>
              <a:gd name="T52" fmla="*/ 1090473 w 1357313"/>
              <a:gd name="T53" fmla="*/ 209197 h 2041525"/>
              <a:gd name="T54" fmla="*/ 1216685 w 1357313"/>
              <a:gd name="T55" fmla="*/ 15314 h 2041525"/>
              <a:gd name="T56" fmla="*/ 1260650 w 1357313"/>
              <a:gd name="T57" fmla="*/ 68662 h 2041525"/>
              <a:gd name="T58" fmla="*/ 1261391 w 1357313"/>
              <a:gd name="T59" fmla="*/ 138313 h 2041525"/>
              <a:gd name="T60" fmla="*/ 1222613 w 1357313"/>
              <a:gd name="T61" fmla="*/ 189932 h 2041525"/>
              <a:gd name="T62" fmla="*/ 1165311 w 1357313"/>
              <a:gd name="T63" fmla="*/ 293419 h 2041525"/>
              <a:gd name="T64" fmla="*/ 1116654 w 1357313"/>
              <a:gd name="T65" fmla="*/ 524844 h 2041525"/>
              <a:gd name="T66" fmla="*/ 1012670 w 1357313"/>
              <a:gd name="T67" fmla="*/ 704403 h 2041525"/>
              <a:gd name="T68" fmla="*/ 829154 w 1357313"/>
              <a:gd name="T69" fmla="*/ 889890 h 2041525"/>
              <a:gd name="T70" fmla="*/ 817052 w 1357313"/>
              <a:gd name="T71" fmla="*/ 962009 h 2041525"/>
              <a:gd name="T72" fmla="*/ 905969 w 1357313"/>
              <a:gd name="T73" fmla="*/ 1085008 h 2041525"/>
              <a:gd name="T74" fmla="*/ 1048237 w 1357313"/>
              <a:gd name="T75" fmla="*/ 1249500 h 2041525"/>
              <a:gd name="T76" fmla="*/ 1134190 w 1357313"/>
              <a:gd name="T77" fmla="*/ 1433011 h 2041525"/>
              <a:gd name="T78" fmla="*/ 1183588 w 1357313"/>
              <a:gd name="T79" fmla="*/ 1698520 h 2041525"/>
              <a:gd name="T80" fmla="*/ 1240149 w 1357313"/>
              <a:gd name="T81" fmla="*/ 1730629 h 2041525"/>
              <a:gd name="T82" fmla="*/ 1266331 w 1357313"/>
              <a:gd name="T83" fmla="*/ 1790399 h 2041525"/>
              <a:gd name="T84" fmla="*/ 1249041 w 1357313"/>
              <a:gd name="T85" fmla="*/ 1858814 h 2041525"/>
              <a:gd name="T86" fmla="*/ 1193468 w 1357313"/>
              <a:gd name="T87" fmla="*/ 1900307 h 2041525"/>
              <a:gd name="T88" fmla="*/ 68664 w 1357313"/>
              <a:gd name="T89" fmla="*/ 1898578 h 2041525"/>
              <a:gd name="T90" fmla="*/ 15067 w 1357313"/>
              <a:gd name="T91" fmla="*/ 1854615 h 2041525"/>
              <a:gd name="T92" fmla="*/ 988 w 1357313"/>
              <a:gd name="T93" fmla="*/ 1785459 h 2041525"/>
              <a:gd name="T94" fmla="*/ 30133 w 1357313"/>
              <a:gd name="T95" fmla="*/ 1727170 h 2041525"/>
              <a:gd name="T96" fmla="*/ 87929 w 1357313"/>
              <a:gd name="T97" fmla="*/ 1697533 h 2041525"/>
              <a:gd name="T98" fmla="*/ 132882 w 1357313"/>
              <a:gd name="T99" fmla="*/ 1433011 h 2041525"/>
              <a:gd name="T100" fmla="*/ 218836 w 1357313"/>
              <a:gd name="T101" fmla="*/ 1249500 h 2041525"/>
              <a:gd name="T102" fmla="*/ 361103 w 1357313"/>
              <a:gd name="T103" fmla="*/ 1085008 h 2041525"/>
              <a:gd name="T104" fmla="*/ 449773 w 1357313"/>
              <a:gd name="T105" fmla="*/ 964726 h 2041525"/>
              <a:gd name="T106" fmla="*/ 437671 w 1357313"/>
              <a:gd name="T107" fmla="*/ 889890 h 2041525"/>
              <a:gd name="T108" fmla="*/ 254402 w 1357313"/>
              <a:gd name="T109" fmla="*/ 704403 h 2041525"/>
              <a:gd name="T110" fmla="*/ 150419 w 1357313"/>
              <a:gd name="T111" fmla="*/ 524844 h 2041525"/>
              <a:gd name="T112" fmla="*/ 99291 w 1357313"/>
              <a:gd name="T113" fmla="*/ 272672 h 2041525"/>
              <a:gd name="T114" fmla="*/ 40507 w 1357313"/>
              <a:gd name="T115" fmla="*/ 186969 h 2041525"/>
              <a:gd name="T116" fmla="*/ 4199 w 1357313"/>
              <a:gd name="T117" fmla="*/ 133866 h 2041525"/>
              <a:gd name="T118" fmla="*/ 8151 w 1357313"/>
              <a:gd name="T119" fmla="*/ 63970 h 2041525"/>
              <a:gd name="T120" fmla="*/ 54585 w 1357313"/>
              <a:gd name="T121" fmla="*/ 12596 h 2041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57313" h="2041525">
                <a:moveTo>
                  <a:pt x="550334" y="1339850"/>
                </a:moveTo>
                <a:lnTo>
                  <a:pt x="806980" y="1339850"/>
                </a:lnTo>
                <a:lnTo>
                  <a:pt x="827353" y="1358335"/>
                </a:lnTo>
                <a:lnTo>
                  <a:pt x="846138" y="1376291"/>
                </a:lnTo>
                <a:lnTo>
                  <a:pt x="864130" y="1393983"/>
                </a:lnTo>
                <a:lnTo>
                  <a:pt x="880799" y="1411676"/>
                </a:lnTo>
                <a:lnTo>
                  <a:pt x="896674" y="1428840"/>
                </a:lnTo>
                <a:lnTo>
                  <a:pt x="911490" y="1445476"/>
                </a:lnTo>
                <a:lnTo>
                  <a:pt x="925249" y="1462376"/>
                </a:lnTo>
                <a:lnTo>
                  <a:pt x="938213" y="1479012"/>
                </a:lnTo>
                <a:lnTo>
                  <a:pt x="950120" y="1495120"/>
                </a:lnTo>
                <a:lnTo>
                  <a:pt x="955940" y="1503570"/>
                </a:lnTo>
                <a:lnTo>
                  <a:pt x="961232" y="1511756"/>
                </a:lnTo>
                <a:lnTo>
                  <a:pt x="966259" y="1519942"/>
                </a:lnTo>
                <a:lnTo>
                  <a:pt x="971286" y="1527863"/>
                </a:lnTo>
                <a:lnTo>
                  <a:pt x="976049" y="1535785"/>
                </a:lnTo>
                <a:lnTo>
                  <a:pt x="980547" y="1543971"/>
                </a:lnTo>
                <a:lnTo>
                  <a:pt x="985045" y="1552157"/>
                </a:lnTo>
                <a:lnTo>
                  <a:pt x="989278" y="1560343"/>
                </a:lnTo>
                <a:lnTo>
                  <a:pt x="993247" y="1568265"/>
                </a:lnTo>
                <a:lnTo>
                  <a:pt x="996951" y="1576451"/>
                </a:lnTo>
                <a:lnTo>
                  <a:pt x="1000391" y="1584637"/>
                </a:lnTo>
                <a:lnTo>
                  <a:pt x="1003830" y="1592823"/>
                </a:lnTo>
                <a:lnTo>
                  <a:pt x="1007005" y="1601273"/>
                </a:lnTo>
                <a:lnTo>
                  <a:pt x="1010180" y="1609195"/>
                </a:lnTo>
                <a:lnTo>
                  <a:pt x="1013355" y="1620286"/>
                </a:lnTo>
                <a:lnTo>
                  <a:pt x="1017059" y="1632697"/>
                </a:lnTo>
                <a:lnTo>
                  <a:pt x="1020764" y="1647484"/>
                </a:lnTo>
                <a:lnTo>
                  <a:pt x="1024203" y="1663592"/>
                </a:lnTo>
                <a:lnTo>
                  <a:pt x="1027643" y="1681284"/>
                </a:lnTo>
                <a:lnTo>
                  <a:pt x="1031347" y="1700297"/>
                </a:lnTo>
                <a:lnTo>
                  <a:pt x="1034786" y="1721158"/>
                </a:lnTo>
                <a:lnTo>
                  <a:pt x="1038226" y="1743075"/>
                </a:lnTo>
                <a:lnTo>
                  <a:pt x="319088" y="1743075"/>
                </a:lnTo>
                <a:lnTo>
                  <a:pt x="322528" y="1721158"/>
                </a:lnTo>
                <a:lnTo>
                  <a:pt x="325967" y="1700297"/>
                </a:lnTo>
                <a:lnTo>
                  <a:pt x="329407" y="1681284"/>
                </a:lnTo>
                <a:lnTo>
                  <a:pt x="332846" y="1663592"/>
                </a:lnTo>
                <a:lnTo>
                  <a:pt x="336551" y="1647484"/>
                </a:lnTo>
                <a:lnTo>
                  <a:pt x="339990" y="1632697"/>
                </a:lnTo>
                <a:lnTo>
                  <a:pt x="343694" y="1620286"/>
                </a:lnTo>
                <a:lnTo>
                  <a:pt x="347398" y="1609195"/>
                </a:lnTo>
                <a:lnTo>
                  <a:pt x="350309" y="1601273"/>
                </a:lnTo>
                <a:lnTo>
                  <a:pt x="353484" y="1592823"/>
                </a:lnTo>
                <a:lnTo>
                  <a:pt x="356923" y="1584637"/>
                </a:lnTo>
                <a:lnTo>
                  <a:pt x="360363" y="1576451"/>
                </a:lnTo>
                <a:lnTo>
                  <a:pt x="364067" y="1568265"/>
                </a:lnTo>
                <a:lnTo>
                  <a:pt x="368036" y="1560343"/>
                </a:lnTo>
                <a:lnTo>
                  <a:pt x="372269" y="1552157"/>
                </a:lnTo>
                <a:lnTo>
                  <a:pt x="376503" y="1543971"/>
                </a:lnTo>
                <a:lnTo>
                  <a:pt x="381265" y="1535785"/>
                </a:lnTo>
                <a:lnTo>
                  <a:pt x="386028" y="1527863"/>
                </a:lnTo>
                <a:lnTo>
                  <a:pt x="390790" y="1519942"/>
                </a:lnTo>
                <a:lnTo>
                  <a:pt x="396082" y="1511756"/>
                </a:lnTo>
                <a:lnTo>
                  <a:pt x="401373" y="1503570"/>
                </a:lnTo>
                <a:lnTo>
                  <a:pt x="407194" y="1495120"/>
                </a:lnTo>
                <a:lnTo>
                  <a:pt x="419101" y="1479012"/>
                </a:lnTo>
                <a:lnTo>
                  <a:pt x="432065" y="1462376"/>
                </a:lnTo>
                <a:lnTo>
                  <a:pt x="445824" y="1445476"/>
                </a:lnTo>
                <a:lnTo>
                  <a:pt x="460640" y="1428840"/>
                </a:lnTo>
                <a:lnTo>
                  <a:pt x="476515" y="1411676"/>
                </a:lnTo>
                <a:lnTo>
                  <a:pt x="493184" y="1393983"/>
                </a:lnTo>
                <a:lnTo>
                  <a:pt x="511176" y="1376291"/>
                </a:lnTo>
                <a:lnTo>
                  <a:pt x="530226" y="1358335"/>
                </a:lnTo>
                <a:lnTo>
                  <a:pt x="550334" y="1339850"/>
                </a:lnTo>
                <a:close/>
                <a:moveTo>
                  <a:pt x="430213" y="534988"/>
                </a:moveTo>
                <a:lnTo>
                  <a:pt x="925513" y="534988"/>
                </a:lnTo>
                <a:lnTo>
                  <a:pt x="916527" y="545836"/>
                </a:lnTo>
                <a:lnTo>
                  <a:pt x="907012" y="557478"/>
                </a:lnTo>
                <a:lnTo>
                  <a:pt x="897233" y="568590"/>
                </a:lnTo>
                <a:lnTo>
                  <a:pt x="886925" y="580232"/>
                </a:lnTo>
                <a:lnTo>
                  <a:pt x="876089" y="591609"/>
                </a:lnTo>
                <a:lnTo>
                  <a:pt x="864988" y="603515"/>
                </a:lnTo>
                <a:lnTo>
                  <a:pt x="853095" y="615422"/>
                </a:lnTo>
                <a:lnTo>
                  <a:pt x="840937" y="627328"/>
                </a:lnTo>
                <a:lnTo>
                  <a:pt x="828250" y="639499"/>
                </a:lnTo>
                <a:lnTo>
                  <a:pt x="815035" y="651934"/>
                </a:lnTo>
                <a:lnTo>
                  <a:pt x="801292" y="664105"/>
                </a:lnTo>
                <a:lnTo>
                  <a:pt x="787019" y="677069"/>
                </a:lnTo>
                <a:lnTo>
                  <a:pt x="772218" y="690034"/>
                </a:lnTo>
                <a:lnTo>
                  <a:pt x="756625" y="702999"/>
                </a:lnTo>
                <a:lnTo>
                  <a:pt x="740767" y="716492"/>
                </a:lnTo>
                <a:lnTo>
                  <a:pt x="724116" y="729986"/>
                </a:lnTo>
                <a:lnTo>
                  <a:pt x="717772" y="735278"/>
                </a:lnTo>
                <a:lnTo>
                  <a:pt x="711429" y="740834"/>
                </a:lnTo>
                <a:lnTo>
                  <a:pt x="705350" y="746655"/>
                </a:lnTo>
                <a:lnTo>
                  <a:pt x="699536" y="753005"/>
                </a:lnTo>
                <a:lnTo>
                  <a:pt x="693985" y="759090"/>
                </a:lnTo>
                <a:lnTo>
                  <a:pt x="688171" y="765969"/>
                </a:lnTo>
                <a:lnTo>
                  <a:pt x="682885" y="772584"/>
                </a:lnTo>
                <a:lnTo>
                  <a:pt x="677863" y="779463"/>
                </a:lnTo>
                <a:lnTo>
                  <a:pt x="672841" y="772584"/>
                </a:lnTo>
                <a:lnTo>
                  <a:pt x="667555" y="765969"/>
                </a:lnTo>
                <a:lnTo>
                  <a:pt x="662005" y="759090"/>
                </a:lnTo>
                <a:lnTo>
                  <a:pt x="656190" y="753005"/>
                </a:lnTo>
                <a:lnTo>
                  <a:pt x="650376" y="746655"/>
                </a:lnTo>
                <a:lnTo>
                  <a:pt x="644297" y="740834"/>
                </a:lnTo>
                <a:lnTo>
                  <a:pt x="637954" y="735278"/>
                </a:lnTo>
                <a:lnTo>
                  <a:pt x="631610" y="729986"/>
                </a:lnTo>
                <a:lnTo>
                  <a:pt x="614959" y="716492"/>
                </a:lnTo>
                <a:lnTo>
                  <a:pt x="599101" y="702999"/>
                </a:lnTo>
                <a:lnTo>
                  <a:pt x="583508" y="690034"/>
                </a:lnTo>
                <a:lnTo>
                  <a:pt x="568707" y="677069"/>
                </a:lnTo>
                <a:lnTo>
                  <a:pt x="554434" y="664105"/>
                </a:lnTo>
                <a:lnTo>
                  <a:pt x="540691" y="651934"/>
                </a:lnTo>
                <a:lnTo>
                  <a:pt x="527476" y="639499"/>
                </a:lnTo>
                <a:lnTo>
                  <a:pt x="514789" y="627328"/>
                </a:lnTo>
                <a:lnTo>
                  <a:pt x="502631" y="615422"/>
                </a:lnTo>
                <a:lnTo>
                  <a:pt x="490738" y="603515"/>
                </a:lnTo>
                <a:lnTo>
                  <a:pt x="479637" y="591609"/>
                </a:lnTo>
                <a:lnTo>
                  <a:pt x="468801" y="580232"/>
                </a:lnTo>
                <a:lnTo>
                  <a:pt x="458493" y="568590"/>
                </a:lnTo>
                <a:lnTo>
                  <a:pt x="448714" y="557478"/>
                </a:lnTo>
                <a:lnTo>
                  <a:pt x="439199" y="545836"/>
                </a:lnTo>
                <a:lnTo>
                  <a:pt x="430213" y="534988"/>
                </a:lnTo>
                <a:close/>
                <a:moveTo>
                  <a:pt x="188949" y="224189"/>
                </a:moveTo>
                <a:lnTo>
                  <a:pt x="193448" y="263892"/>
                </a:lnTo>
                <a:lnTo>
                  <a:pt x="195830" y="284803"/>
                </a:lnTo>
                <a:lnTo>
                  <a:pt x="198741" y="306507"/>
                </a:lnTo>
                <a:lnTo>
                  <a:pt x="201917" y="328741"/>
                </a:lnTo>
                <a:lnTo>
                  <a:pt x="204828" y="350710"/>
                </a:lnTo>
                <a:lnTo>
                  <a:pt x="208532" y="372678"/>
                </a:lnTo>
                <a:lnTo>
                  <a:pt x="212502" y="394118"/>
                </a:lnTo>
                <a:lnTo>
                  <a:pt x="215413" y="408146"/>
                </a:lnTo>
                <a:lnTo>
                  <a:pt x="218059" y="421645"/>
                </a:lnTo>
                <a:lnTo>
                  <a:pt x="221235" y="434880"/>
                </a:lnTo>
                <a:lnTo>
                  <a:pt x="224410" y="447585"/>
                </a:lnTo>
                <a:lnTo>
                  <a:pt x="227321" y="459496"/>
                </a:lnTo>
                <a:lnTo>
                  <a:pt x="230497" y="470348"/>
                </a:lnTo>
                <a:lnTo>
                  <a:pt x="233673" y="480406"/>
                </a:lnTo>
                <a:lnTo>
                  <a:pt x="236584" y="489405"/>
                </a:lnTo>
                <a:lnTo>
                  <a:pt x="241082" y="501316"/>
                </a:lnTo>
                <a:lnTo>
                  <a:pt x="246111" y="513227"/>
                </a:lnTo>
                <a:lnTo>
                  <a:pt x="251403" y="524873"/>
                </a:lnTo>
                <a:lnTo>
                  <a:pt x="256961" y="536784"/>
                </a:lnTo>
                <a:lnTo>
                  <a:pt x="262783" y="547901"/>
                </a:lnTo>
                <a:lnTo>
                  <a:pt x="268605" y="559547"/>
                </a:lnTo>
                <a:lnTo>
                  <a:pt x="275220" y="570664"/>
                </a:lnTo>
                <a:lnTo>
                  <a:pt x="281836" y="581781"/>
                </a:lnTo>
                <a:lnTo>
                  <a:pt x="288981" y="593162"/>
                </a:lnTo>
                <a:lnTo>
                  <a:pt x="296127" y="604014"/>
                </a:lnTo>
                <a:lnTo>
                  <a:pt x="304066" y="615396"/>
                </a:lnTo>
                <a:lnTo>
                  <a:pt x="312005" y="626248"/>
                </a:lnTo>
                <a:lnTo>
                  <a:pt x="320473" y="637365"/>
                </a:lnTo>
                <a:lnTo>
                  <a:pt x="329206" y="648482"/>
                </a:lnTo>
                <a:lnTo>
                  <a:pt x="338468" y="659334"/>
                </a:lnTo>
                <a:lnTo>
                  <a:pt x="347730" y="670450"/>
                </a:lnTo>
                <a:lnTo>
                  <a:pt x="366784" y="692419"/>
                </a:lnTo>
                <a:lnTo>
                  <a:pt x="385309" y="714388"/>
                </a:lnTo>
                <a:lnTo>
                  <a:pt x="404362" y="736887"/>
                </a:lnTo>
                <a:lnTo>
                  <a:pt x="414154" y="748268"/>
                </a:lnTo>
                <a:lnTo>
                  <a:pt x="424210" y="759385"/>
                </a:lnTo>
                <a:lnTo>
                  <a:pt x="435060" y="771031"/>
                </a:lnTo>
                <a:lnTo>
                  <a:pt x="445910" y="782413"/>
                </a:lnTo>
                <a:lnTo>
                  <a:pt x="457554" y="794059"/>
                </a:lnTo>
                <a:lnTo>
                  <a:pt x="469463" y="805440"/>
                </a:lnTo>
                <a:lnTo>
                  <a:pt x="482165" y="817351"/>
                </a:lnTo>
                <a:lnTo>
                  <a:pt x="495661" y="829262"/>
                </a:lnTo>
                <a:lnTo>
                  <a:pt x="509952" y="841173"/>
                </a:lnTo>
                <a:lnTo>
                  <a:pt x="525036" y="853349"/>
                </a:lnTo>
                <a:lnTo>
                  <a:pt x="531916" y="858907"/>
                </a:lnTo>
                <a:lnTo>
                  <a:pt x="537738" y="864730"/>
                </a:lnTo>
                <a:lnTo>
                  <a:pt x="543031" y="870818"/>
                </a:lnTo>
                <a:lnTo>
                  <a:pt x="547530" y="876376"/>
                </a:lnTo>
                <a:lnTo>
                  <a:pt x="551764" y="882199"/>
                </a:lnTo>
                <a:lnTo>
                  <a:pt x="555204" y="888023"/>
                </a:lnTo>
                <a:lnTo>
                  <a:pt x="558644" y="893846"/>
                </a:lnTo>
                <a:lnTo>
                  <a:pt x="561291" y="899669"/>
                </a:lnTo>
                <a:lnTo>
                  <a:pt x="564202" y="905227"/>
                </a:lnTo>
                <a:lnTo>
                  <a:pt x="566848" y="911315"/>
                </a:lnTo>
                <a:lnTo>
                  <a:pt x="568965" y="916873"/>
                </a:lnTo>
                <a:lnTo>
                  <a:pt x="570818" y="922696"/>
                </a:lnTo>
                <a:lnTo>
                  <a:pt x="574523" y="934607"/>
                </a:lnTo>
                <a:lnTo>
                  <a:pt x="577698" y="946518"/>
                </a:lnTo>
                <a:lnTo>
                  <a:pt x="582462" y="966370"/>
                </a:lnTo>
                <a:lnTo>
                  <a:pt x="584314" y="973781"/>
                </a:lnTo>
                <a:lnTo>
                  <a:pt x="585902" y="980927"/>
                </a:lnTo>
                <a:lnTo>
                  <a:pt x="587225" y="988074"/>
                </a:lnTo>
                <a:lnTo>
                  <a:pt x="587754" y="996015"/>
                </a:lnTo>
                <a:lnTo>
                  <a:pt x="588284" y="1005808"/>
                </a:lnTo>
                <a:lnTo>
                  <a:pt x="588548" y="1017719"/>
                </a:lnTo>
                <a:lnTo>
                  <a:pt x="588284" y="1026453"/>
                </a:lnTo>
                <a:lnTo>
                  <a:pt x="588019" y="1033600"/>
                </a:lnTo>
                <a:lnTo>
                  <a:pt x="587754" y="1039423"/>
                </a:lnTo>
                <a:lnTo>
                  <a:pt x="587225" y="1044717"/>
                </a:lnTo>
                <a:lnTo>
                  <a:pt x="585373" y="1055304"/>
                </a:lnTo>
                <a:lnTo>
                  <a:pt x="582726" y="1070391"/>
                </a:lnTo>
                <a:lnTo>
                  <a:pt x="581138" y="1079655"/>
                </a:lnTo>
                <a:lnTo>
                  <a:pt x="579021" y="1088919"/>
                </a:lnTo>
                <a:lnTo>
                  <a:pt x="576904" y="1097919"/>
                </a:lnTo>
                <a:lnTo>
                  <a:pt x="574523" y="1106918"/>
                </a:lnTo>
                <a:lnTo>
                  <a:pt x="571876" y="1115917"/>
                </a:lnTo>
                <a:lnTo>
                  <a:pt x="568701" y="1124652"/>
                </a:lnTo>
                <a:lnTo>
                  <a:pt x="565260" y="1133387"/>
                </a:lnTo>
                <a:lnTo>
                  <a:pt x="561291" y="1142121"/>
                </a:lnTo>
                <a:lnTo>
                  <a:pt x="558644" y="1147680"/>
                </a:lnTo>
                <a:lnTo>
                  <a:pt x="555204" y="1153768"/>
                </a:lnTo>
                <a:lnTo>
                  <a:pt x="551764" y="1159326"/>
                </a:lnTo>
                <a:lnTo>
                  <a:pt x="547530" y="1165149"/>
                </a:lnTo>
                <a:lnTo>
                  <a:pt x="543031" y="1170972"/>
                </a:lnTo>
                <a:lnTo>
                  <a:pt x="538003" y="1176795"/>
                </a:lnTo>
                <a:lnTo>
                  <a:pt x="532181" y="1182618"/>
                </a:lnTo>
                <a:lnTo>
                  <a:pt x="525300" y="1188177"/>
                </a:lnTo>
                <a:lnTo>
                  <a:pt x="510216" y="1200352"/>
                </a:lnTo>
                <a:lnTo>
                  <a:pt x="495926" y="1212263"/>
                </a:lnTo>
                <a:lnTo>
                  <a:pt x="482430" y="1224174"/>
                </a:lnTo>
                <a:lnTo>
                  <a:pt x="469463" y="1236085"/>
                </a:lnTo>
                <a:lnTo>
                  <a:pt x="457554" y="1247466"/>
                </a:lnTo>
                <a:lnTo>
                  <a:pt x="445910" y="1259377"/>
                </a:lnTo>
                <a:lnTo>
                  <a:pt x="435060" y="1270759"/>
                </a:lnTo>
                <a:lnTo>
                  <a:pt x="424210" y="1282140"/>
                </a:lnTo>
                <a:lnTo>
                  <a:pt x="414154" y="1293257"/>
                </a:lnTo>
                <a:lnTo>
                  <a:pt x="404362" y="1304903"/>
                </a:lnTo>
                <a:lnTo>
                  <a:pt x="385309" y="1326872"/>
                </a:lnTo>
                <a:lnTo>
                  <a:pt x="366784" y="1349106"/>
                </a:lnTo>
                <a:lnTo>
                  <a:pt x="347730" y="1371340"/>
                </a:lnTo>
                <a:lnTo>
                  <a:pt x="338468" y="1382456"/>
                </a:lnTo>
                <a:lnTo>
                  <a:pt x="329206" y="1393309"/>
                </a:lnTo>
                <a:lnTo>
                  <a:pt x="320473" y="1404161"/>
                </a:lnTo>
                <a:lnTo>
                  <a:pt x="312005" y="1415278"/>
                </a:lnTo>
                <a:lnTo>
                  <a:pt x="304066" y="1426394"/>
                </a:lnTo>
                <a:lnTo>
                  <a:pt x="296127" y="1437511"/>
                </a:lnTo>
                <a:lnTo>
                  <a:pt x="288981" y="1448628"/>
                </a:lnTo>
                <a:lnTo>
                  <a:pt x="281836" y="1459480"/>
                </a:lnTo>
                <a:lnTo>
                  <a:pt x="275220" y="1470862"/>
                </a:lnTo>
                <a:lnTo>
                  <a:pt x="268605" y="1482243"/>
                </a:lnTo>
                <a:lnTo>
                  <a:pt x="262783" y="1493625"/>
                </a:lnTo>
                <a:lnTo>
                  <a:pt x="256961" y="1505006"/>
                </a:lnTo>
                <a:lnTo>
                  <a:pt x="251403" y="1516652"/>
                </a:lnTo>
                <a:lnTo>
                  <a:pt x="246111" y="1528563"/>
                </a:lnTo>
                <a:lnTo>
                  <a:pt x="241082" y="1540209"/>
                </a:lnTo>
                <a:lnTo>
                  <a:pt x="236584" y="1552385"/>
                </a:lnTo>
                <a:lnTo>
                  <a:pt x="233937" y="1560326"/>
                </a:lnTo>
                <a:lnTo>
                  <a:pt x="231026" y="1568796"/>
                </a:lnTo>
                <a:lnTo>
                  <a:pt x="228115" y="1578060"/>
                </a:lnTo>
                <a:lnTo>
                  <a:pt x="225734" y="1588382"/>
                </a:lnTo>
                <a:lnTo>
                  <a:pt x="222823" y="1598705"/>
                </a:lnTo>
                <a:lnTo>
                  <a:pt x="220441" y="1609822"/>
                </a:lnTo>
                <a:lnTo>
                  <a:pt x="215413" y="1633114"/>
                </a:lnTo>
                <a:lnTo>
                  <a:pt x="210649" y="1658260"/>
                </a:lnTo>
                <a:lnTo>
                  <a:pt x="206415" y="1683934"/>
                </a:lnTo>
                <a:lnTo>
                  <a:pt x="202181" y="1709609"/>
                </a:lnTo>
                <a:lnTo>
                  <a:pt x="198741" y="1735548"/>
                </a:lnTo>
                <a:lnTo>
                  <a:pt x="193448" y="1778162"/>
                </a:lnTo>
                <a:lnTo>
                  <a:pt x="188949" y="1817336"/>
                </a:lnTo>
                <a:lnTo>
                  <a:pt x="1168364" y="1817336"/>
                </a:lnTo>
                <a:lnTo>
                  <a:pt x="1164130" y="1777898"/>
                </a:lnTo>
                <a:lnTo>
                  <a:pt x="1161748" y="1756987"/>
                </a:lnTo>
                <a:lnTo>
                  <a:pt x="1158837" y="1735019"/>
                </a:lnTo>
                <a:lnTo>
                  <a:pt x="1155661" y="1713050"/>
                </a:lnTo>
                <a:lnTo>
                  <a:pt x="1152486" y="1690816"/>
                </a:lnTo>
                <a:lnTo>
                  <a:pt x="1148781" y="1668847"/>
                </a:lnTo>
                <a:lnTo>
                  <a:pt x="1144811" y="1647672"/>
                </a:lnTo>
                <a:lnTo>
                  <a:pt x="1142165" y="1633644"/>
                </a:lnTo>
                <a:lnTo>
                  <a:pt x="1139518" y="1619880"/>
                </a:lnTo>
                <a:lnTo>
                  <a:pt x="1136343" y="1606910"/>
                </a:lnTo>
                <a:lnTo>
                  <a:pt x="1133167" y="1594205"/>
                </a:lnTo>
                <a:lnTo>
                  <a:pt x="1130256" y="1582295"/>
                </a:lnTo>
                <a:lnTo>
                  <a:pt x="1127080" y="1571442"/>
                </a:lnTo>
                <a:lnTo>
                  <a:pt x="1123905" y="1561384"/>
                </a:lnTo>
                <a:lnTo>
                  <a:pt x="1120994" y="1552385"/>
                </a:lnTo>
                <a:lnTo>
                  <a:pt x="1116230" y="1540209"/>
                </a:lnTo>
                <a:lnTo>
                  <a:pt x="1111467" y="1528563"/>
                </a:lnTo>
                <a:lnTo>
                  <a:pt x="1106174" y="1516652"/>
                </a:lnTo>
                <a:lnTo>
                  <a:pt x="1100617" y="1505006"/>
                </a:lnTo>
                <a:lnTo>
                  <a:pt x="1094795" y="1493625"/>
                </a:lnTo>
                <a:lnTo>
                  <a:pt x="1088708" y="1482243"/>
                </a:lnTo>
                <a:lnTo>
                  <a:pt x="1082357" y="1470862"/>
                </a:lnTo>
                <a:lnTo>
                  <a:pt x="1075741" y="1459480"/>
                </a:lnTo>
                <a:lnTo>
                  <a:pt x="1068596" y="1448628"/>
                </a:lnTo>
                <a:lnTo>
                  <a:pt x="1061186" y="1437511"/>
                </a:lnTo>
                <a:lnTo>
                  <a:pt x="1053512" y="1426394"/>
                </a:lnTo>
                <a:lnTo>
                  <a:pt x="1045308" y="1415278"/>
                </a:lnTo>
                <a:lnTo>
                  <a:pt x="1037105" y="1404161"/>
                </a:lnTo>
                <a:lnTo>
                  <a:pt x="1028107" y="1393309"/>
                </a:lnTo>
                <a:lnTo>
                  <a:pt x="1019374" y="1382456"/>
                </a:lnTo>
                <a:lnTo>
                  <a:pt x="1009847" y="1371340"/>
                </a:lnTo>
                <a:lnTo>
                  <a:pt x="990794" y="1349106"/>
                </a:lnTo>
                <a:lnTo>
                  <a:pt x="972269" y="1326872"/>
                </a:lnTo>
                <a:lnTo>
                  <a:pt x="953215" y="1304903"/>
                </a:lnTo>
                <a:lnTo>
                  <a:pt x="943424" y="1293257"/>
                </a:lnTo>
                <a:lnTo>
                  <a:pt x="933368" y="1282140"/>
                </a:lnTo>
                <a:lnTo>
                  <a:pt x="922518" y="1270759"/>
                </a:lnTo>
                <a:lnTo>
                  <a:pt x="911668" y="1259377"/>
                </a:lnTo>
                <a:lnTo>
                  <a:pt x="900024" y="1247731"/>
                </a:lnTo>
                <a:lnTo>
                  <a:pt x="888115" y="1236085"/>
                </a:lnTo>
                <a:lnTo>
                  <a:pt x="875148" y="1224174"/>
                </a:lnTo>
                <a:lnTo>
                  <a:pt x="861652" y="1212263"/>
                </a:lnTo>
                <a:lnTo>
                  <a:pt x="847361" y="1200352"/>
                </a:lnTo>
                <a:lnTo>
                  <a:pt x="832277" y="1188177"/>
                </a:lnTo>
                <a:lnTo>
                  <a:pt x="825397" y="1182618"/>
                </a:lnTo>
                <a:lnTo>
                  <a:pt x="819575" y="1176795"/>
                </a:lnTo>
                <a:lnTo>
                  <a:pt x="814547" y="1170972"/>
                </a:lnTo>
                <a:lnTo>
                  <a:pt x="809783" y="1165149"/>
                </a:lnTo>
                <a:lnTo>
                  <a:pt x="805814" y="1159326"/>
                </a:lnTo>
                <a:lnTo>
                  <a:pt x="802109" y="1153768"/>
                </a:lnTo>
                <a:lnTo>
                  <a:pt x="798933" y="1147680"/>
                </a:lnTo>
                <a:lnTo>
                  <a:pt x="796287" y="1142121"/>
                </a:lnTo>
                <a:lnTo>
                  <a:pt x="793376" y="1136563"/>
                </a:lnTo>
                <a:lnTo>
                  <a:pt x="790994" y="1130740"/>
                </a:lnTo>
                <a:lnTo>
                  <a:pt x="788612" y="1124652"/>
                </a:lnTo>
                <a:lnTo>
                  <a:pt x="786760" y="1119094"/>
                </a:lnTo>
                <a:lnTo>
                  <a:pt x="784643" y="1113271"/>
                </a:lnTo>
                <a:lnTo>
                  <a:pt x="783055" y="1107183"/>
                </a:lnTo>
                <a:lnTo>
                  <a:pt x="779879" y="1095272"/>
                </a:lnTo>
                <a:lnTo>
                  <a:pt x="774851" y="1074362"/>
                </a:lnTo>
                <a:lnTo>
                  <a:pt x="773264" y="1065627"/>
                </a:lnTo>
                <a:lnTo>
                  <a:pt x="771411" y="1057686"/>
                </a:lnTo>
                <a:lnTo>
                  <a:pt x="770353" y="1049216"/>
                </a:lnTo>
                <a:lnTo>
                  <a:pt x="769559" y="1040217"/>
                </a:lnTo>
                <a:lnTo>
                  <a:pt x="769294" y="1029630"/>
                </a:lnTo>
                <a:lnTo>
                  <a:pt x="769029" y="1017719"/>
                </a:lnTo>
                <a:lnTo>
                  <a:pt x="769029" y="1009249"/>
                </a:lnTo>
                <a:lnTo>
                  <a:pt x="769294" y="1002896"/>
                </a:lnTo>
                <a:lnTo>
                  <a:pt x="769823" y="998132"/>
                </a:lnTo>
                <a:lnTo>
                  <a:pt x="770353" y="993897"/>
                </a:lnTo>
                <a:lnTo>
                  <a:pt x="772470" y="985427"/>
                </a:lnTo>
                <a:lnTo>
                  <a:pt x="773528" y="979075"/>
                </a:lnTo>
                <a:lnTo>
                  <a:pt x="774851" y="971399"/>
                </a:lnTo>
                <a:lnTo>
                  <a:pt x="776439" y="961870"/>
                </a:lnTo>
                <a:lnTo>
                  <a:pt x="778556" y="952606"/>
                </a:lnTo>
                <a:lnTo>
                  <a:pt x="780409" y="943607"/>
                </a:lnTo>
                <a:lnTo>
                  <a:pt x="783055" y="934607"/>
                </a:lnTo>
                <a:lnTo>
                  <a:pt x="785437" y="925608"/>
                </a:lnTo>
                <a:lnTo>
                  <a:pt x="788612" y="916873"/>
                </a:lnTo>
                <a:lnTo>
                  <a:pt x="792317" y="908139"/>
                </a:lnTo>
                <a:lnTo>
                  <a:pt x="796287" y="899669"/>
                </a:lnTo>
                <a:lnTo>
                  <a:pt x="798933" y="893846"/>
                </a:lnTo>
                <a:lnTo>
                  <a:pt x="802109" y="888023"/>
                </a:lnTo>
                <a:lnTo>
                  <a:pt x="805814" y="882199"/>
                </a:lnTo>
                <a:lnTo>
                  <a:pt x="809783" y="876376"/>
                </a:lnTo>
                <a:lnTo>
                  <a:pt x="814547" y="870818"/>
                </a:lnTo>
                <a:lnTo>
                  <a:pt x="819575" y="864730"/>
                </a:lnTo>
                <a:lnTo>
                  <a:pt x="825397" y="858907"/>
                </a:lnTo>
                <a:lnTo>
                  <a:pt x="832277" y="853349"/>
                </a:lnTo>
                <a:lnTo>
                  <a:pt x="847361" y="841173"/>
                </a:lnTo>
                <a:lnTo>
                  <a:pt x="861652" y="829262"/>
                </a:lnTo>
                <a:lnTo>
                  <a:pt x="875148" y="817351"/>
                </a:lnTo>
                <a:lnTo>
                  <a:pt x="888115" y="805440"/>
                </a:lnTo>
                <a:lnTo>
                  <a:pt x="900024" y="794059"/>
                </a:lnTo>
                <a:lnTo>
                  <a:pt x="911668" y="782413"/>
                </a:lnTo>
                <a:lnTo>
                  <a:pt x="922518" y="771031"/>
                </a:lnTo>
                <a:lnTo>
                  <a:pt x="933368" y="759385"/>
                </a:lnTo>
                <a:lnTo>
                  <a:pt x="943424" y="748268"/>
                </a:lnTo>
                <a:lnTo>
                  <a:pt x="953215" y="736887"/>
                </a:lnTo>
                <a:lnTo>
                  <a:pt x="972269" y="714388"/>
                </a:lnTo>
                <a:lnTo>
                  <a:pt x="990794" y="692419"/>
                </a:lnTo>
                <a:lnTo>
                  <a:pt x="1009847" y="670450"/>
                </a:lnTo>
                <a:lnTo>
                  <a:pt x="1019374" y="659334"/>
                </a:lnTo>
                <a:lnTo>
                  <a:pt x="1028107" y="648482"/>
                </a:lnTo>
                <a:lnTo>
                  <a:pt x="1037105" y="637365"/>
                </a:lnTo>
                <a:lnTo>
                  <a:pt x="1045308" y="626248"/>
                </a:lnTo>
                <a:lnTo>
                  <a:pt x="1053512" y="615396"/>
                </a:lnTo>
                <a:lnTo>
                  <a:pt x="1061186" y="604014"/>
                </a:lnTo>
                <a:lnTo>
                  <a:pt x="1068596" y="593162"/>
                </a:lnTo>
                <a:lnTo>
                  <a:pt x="1075741" y="581781"/>
                </a:lnTo>
                <a:lnTo>
                  <a:pt x="1082357" y="570664"/>
                </a:lnTo>
                <a:lnTo>
                  <a:pt x="1088708" y="559547"/>
                </a:lnTo>
                <a:lnTo>
                  <a:pt x="1094795" y="547901"/>
                </a:lnTo>
                <a:lnTo>
                  <a:pt x="1100617" y="536784"/>
                </a:lnTo>
                <a:lnTo>
                  <a:pt x="1106174" y="524873"/>
                </a:lnTo>
                <a:lnTo>
                  <a:pt x="1111467" y="513227"/>
                </a:lnTo>
                <a:lnTo>
                  <a:pt x="1116230" y="501316"/>
                </a:lnTo>
                <a:lnTo>
                  <a:pt x="1120994" y="489405"/>
                </a:lnTo>
                <a:lnTo>
                  <a:pt x="1123640" y="481729"/>
                </a:lnTo>
                <a:lnTo>
                  <a:pt x="1126287" y="472995"/>
                </a:lnTo>
                <a:lnTo>
                  <a:pt x="1129198" y="463466"/>
                </a:lnTo>
                <a:lnTo>
                  <a:pt x="1131844" y="453408"/>
                </a:lnTo>
                <a:lnTo>
                  <a:pt x="1134490" y="442820"/>
                </a:lnTo>
                <a:lnTo>
                  <a:pt x="1137137" y="431968"/>
                </a:lnTo>
                <a:lnTo>
                  <a:pt x="1142165" y="408146"/>
                </a:lnTo>
                <a:lnTo>
                  <a:pt x="1146664" y="383531"/>
                </a:lnTo>
                <a:lnTo>
                  <a:pt x="1151162" y="357591"/>
                </a:lnTo>
                <a:lnTo>
                  <a:pt x="1155132" y="331917"/>
                </a:lnTo>
                <a:lnTo>
                  <a:pt x="1158837" y="305978"/>
                </a:lnTo>
                <a:lnTo>
                  <a:pt x="1161748" y="284273"/>
                </a:lnTo>
                <a:lnTo>
                  <a:pt x="1164130" y="263628"/>
                </a:lnTo>
                <a:lnTo>
                  <a:pt x="1168364" y="224189"/>
                </a:lnTo>
                <a:lnTo>
                  <a:pt x="188949" y="224189"/>
                </a:lnTo>
                <a:close/>
                <a:moveTo>
                  <a:pt x="111941" y="0"/>
                </a:moveTo>
                <a:lnTo>
                  <a:pt x="1245372" y="0"/>
                </a:lnTo>
                <a:lnTo>
                  <a:pt x="1251194" y="265"/>
                </a:lnTo>
                <a:lnTo>
                  <a:pt x="1257016" y="530"/>
                </a:lnTo>
                <a:lnTo>
                  <a:pt x="1262574" y="1324"/>
                </a:lnTo>
                <a:lnTo>
                  <a:pt x="1268131" y="2382"/>
                </a:lnTo>
                <a:lnTo>
                  <a:pt x="1273424" y="3706"/>
                </a:lnTo>
                <a:lnTo>
                  <a:pt x="1278716" y="5029"/>
                </a:lnTo>
                <a:lnTo>
                  <a:pt x="1284009" y="6882"/>
                </a:lnTo>
                <a:lnTo>
                  <a:pt x="1289302" y="9000"/>
                </a:lnTo>
                <a:lnTo>
                  <a:pt x="1294065" y="11382"/>
                </a:lnTo>
                <a:lnTo>
                  <a:pt x="1299093" y="13499"/>
                </a:lnTo>
                <a:lnTo>
                  <a:pt x="1303592" y="16411"/>
                </a:lnTo>
                <a:lnTo>
                  <a:pt x="1308091" y="19058"/>
                </a:lnTo>
                <a:lnTo>
                  <a:pt x="1312590" y="22499"/>
                </a:lnTo>
                <a:lnTo>
                  <a:pt x="1316824" y="25675"/>
                </a:lnTo>
                <a:lnTo>
                  <a:pt x="1321058" y="29380"/>
                </a:lnTo>
                <a:lnTo>
                  <a:pt x="1324498" y="32821"/>
                </a:lnTo>
                <a:lnTo>
                  <a:pt x="1328468" y="36792"/>
                </a:lnTo>
                <a:lnTo>
                  <a:pt x="1331908" y="41027"/>
                </a:lnTo>
                <a:lnTo>
                  <a:pt x="1335348" y="45262"/>
                </a:lnTo>
                <a:lnTo>
                  <a:pt x="1338259" y="49497"/>
                </a:lnTo>
                <a:lnTo>
                  <a:pt x="1341435" y="53996"/>
                </a:lnTo>
                <a:lnTo>
                  <a:pt x="1344081" y="58761"/>
                </a:lnTo>
                <a:lnTo>
                  <a:pt x="1346463" y="63525"/>
                </a:lnTo>
                <a:lnTo>
                  <a:pt x="1348845" y="68554"/>
                </a:lnTo>
                <a:lnTo>
                  <a:pt x="1350697" y="73583"/>
                </a:lnTo>
                <a:lnTo>
                  <a:pt x="1352285" y="78877"/>
                </a:lnTo>
                <a:lnTo>
                  <a:pt x="1354137" y="84435"/>
                </a:lnTo>
                <a:lnTo>
                  <a:pt x="1355196" y="89729"/>
                </a:lnTo>
                <a:lnTo>
                  <a:pt x="1356254" y="95287"/>
                </a:lnTo>
                <a:lnTo>
                  <a:pt x="1356784" y="100846"/>
                </a:lnTo>
                <a:lnTo>
                  <a:pt x="1357313" y="106404"/>
                </a:lnTo>
                <a:lnTo>
                  <a:pt x="1357313" y="112227"/>
                </a:lnTo>
                <a:lnTo>
                  <a:pt x="1357313" y="117786"/>
                </a:lnTo>
                <a:lnTo>
                  <a:pt x="1356784" y="122815"/>
                </a:lnTo>
                <a:lnTo>
                  <a:pt x="1356254" y="128108"/>
                </a:lnTo>
                <a:lnTo>
                  <a:pt x="1355460" y="133137"/>
                </a:lnTo>
                <a:lnTo>
                  <a:pt x="1354402" y="138166"/>
                </a:lnTo>
                <a:lnTo>
                  <a:pt x="1353344" y="143460"/>
                </a:lnTo>
                <a:lnTo>
                  <a:pt x="1351491" y="148225"/>
                </a:lnTo>
                <a:lnTo>
                  <a:pt x="1349903" y="152989"/>
                </a:lnTo>
                <a:lnTo>
                  <a:pt x="1347786" y="157753"/>
                </a:lnTo>
                <a:lnTo>
                  <a:pt x="1345669" y="162253"/>
                </a:lnTo>
                <a:lnTo>
                  <a:pt x="1343287" y="166753"/>
                </a:lnTo>
                <a:lnTo>
                  <a:pt x="1340906" y="170988"/>
                </a:lnTo>
                <a:lnTo>
                  <a:pt x="1337995" y="174958"/>
                </a:lnTo>
                <a:lnTo>
                  <a:pt x="1335084" y="179193"/>
                </a:lnTo>
                <a:lnTo>
                  <a:pt x="1331908" y="183163"/>
                </a:lnTo>
                <a:lnTo>
                  <a:pt x="1328732" y="186869"/>
                </a:lnTo>
                <a:lnTo>
                  <a:pt x="1325028" y="190574"/>
                </a:lnTo>
                <a:lnTo>
                  <a:pt x="1321852" y="194015"/>
                </a:lnTo>
                <a:lnTo>
                  <a:pt x="1317882" y="197191"/>
                </a:lnTo>
                <a:lnTo>
                  <a:pt x="1313913" y="200368"/>
                </a:lnTo>
                <a:lnTo>
                  <a:pt x="1309943" y="203544"/>
                </a:lnTo>
                <a:lnTo>
                  <a:pt x="1305709" y="206191"/>
                </a:lnTo>
                <a:lnTo>
                  <a:pt x="1301475" y="208838"/>
                </a:lnTo>
                <a:lnTo>
                  <a:pt x="1296976" y="211220"/>
                </a:lnTo>
                <a:lnTo>
                  <a:pt x="1292477" y="213602"/>
                </a:lnTo>
                <a:lnTo>
                  <a:pt x="1287714" y="215455"/>
                </a:lnTo>
                <a:lnTo>
                  <a:pt x="1282950" y="217308"/>
                </a:lnTo>
                <a:lnTo>
                  <a:pt x="1278187" y="218896"/>
                </a:lnTo>
                <a:lnTo>
                  <a:pt x="1273159" y="220219"/>
                </a:lnTo>
                <a:lnTo>
                  <a:pt x="1268131" y="221543"/>
                </a:lnTo>
                <a:lnTo>
                  <a:pt x="1263103" y="222337"/>
                </a:lnTo>
                <a:lnTo>
                  <a:pt x="1258075" y="223131"/>
                </a:lnTo>
                <a:lnTo>
                  <a:pt x="1253841" y="266275"/>
                </a:lnTo>
                <a:lnTo>
                  <a:pt x="1251194" y="290096"/>
                </a:lnTo>
                <a:lnTo>
                  <a:pt x="1248548" y="314447"/>
                </a:lnTo>
                <a:lnTo>
                  <a:pt x="1245372" y="340122"/>
                </a:lnTo>
                <a:lnTo>
                  <a:pt x="1241932" y="365532"/>
                </a:lnTo>
                <a:lnTo>
                  <a:pt x="1237963" y="391471"/>
                </a:lnTo>
                <a:lnTo>
                  <a:pt x="1234258" y="416881"/>
                </a:lnTo>
                <a:lnTo>
                  <a:pt x="1231347" y="432762"/>
                </a:lnTo>
                <a:lnTo>
                  <a:pt x="1228436" y="447849"/>
                </a:lnTo>
                <a:lnTo>
                  <a:pt x="1225525" y="462936"/>
                </a:lnTo>
                <a:lnTo>
                  <a:pt x="1222349" y="477759"/>
                </a:lnTo>
                <a:lnTo>
                  <a:pt x="1218644" y="492052"/>
                </a:lnTo>
                <a:lnTo>
                  <a:pt x="1215204" y="506080"/>
                </a:lnTo>
                <a:lnTo>
                  <a:pt x="1211499" y="519579"/>
                </a:lnTo>
                <a:lnTo>
                  <a:pt x="1207265" y="532814"/>
                </a:lnTo>
                <a:lnTo>
                  <a:pt x="1202237" y="547636"/>
                </a:lnTo>
                <a:lnTo>
                  <a:pt x="1196415" y="562458"/>
                </a:lnTo>
                <a:lnTo>
                  <a:pt x="1190593" y="577016"/>
                </a:lnTo>
                <a:lnTo>
                  <a:pt x="1184506" y="591839"/>
                </a:lnTo>
                <a:lnTo>
                  <a:pt x="1177890" y="606132"/>
                </a:lnTo>
                <a:lnTo>
                  <a:pt x="1171010" y="620160"/>
                </a:lnTo>
                <a:lnTo>
                  <a:pt x="1163865" y="634188"/>
                </a:lnTo>
                <a:lnTo>
                  <a:pt x="1156455" y="648217"/>
                </a:lnTo>
                <a:lnTo>
                  <a:pt x="1148516" y="661981"/>
                </a:lnTo>
                <a:lnTo>
                  <a:pt x="1140312" y="675480"/>
                </a:lnTo>
                <a:lnTo>
                  <a:pt x="1131844" y="689243"/>
                </a:lnTo>
                <a:lnTo>
                  <a:pt x="1123111" y="702478"/>
                </a:lnTo>
                <a:lnTo>
                  <a:pt x="1113849" y="715712"/>
                </a:lnTo>
                <a:lnTo>
                  <a:pt x="1104586" y="728946"/>
                </a:lnTo>
                <a:lnTo>
                  <a:pt x="1094795" y="742180"/>
                </a:lnTo>
                <a:lnTo>
                  <a:pt x="1085004" y="754885"/>
                </a:lnTo>
                <a:lnTo>
                  <a:pt x="1074947" y="767590"/>
                </a:lnTo>
                <a:lnTo>
                  <a:pt x="1064097" y="780031"/>
                </a:lnTo>
                <a:lnTo>
                  <a:pt x="1053512" y="792736"/>
                </a:lnTo>
                <a:lnTo>
                  <a:pt x="1042662" y="804911"/>
                </a:lnTo>
                <a:lnTo>
                  <a:pt x="1031283" y="817351"/>
                </a:lnTo>
                <a:lnTo>
                  <a:pt x="1019903" y="829792"/>
                </a:lnTo>
                <a:lnTo>
                  <a:pt x="1007995" y="841967"/>
                </a:lnTo>
                <a:lnTo>
                  <a:pt x="995557" y="854407"/>
                </a:lnTo>
                <a:lnTo>
                  <a:pt x="983384" y="866848"/>
                </a:lnTo>
                <a:lnTo>
                  <a:pt x="970681" y="879288"/>
                </a:lnTo>
                <a:lnTo>
                  <a:pt x="957714" y="891463"/>
                </a:lnTo>
                <a:lnTo>
                  <a:pt x="944218" y="903904"/>
                </a:lnTo>
                <a:lnTo>
                  <a:pt x="916960" y="928520"/>
                </a:lnTo>
                <a:lnTo>
                  <a:pt x="888380" y="953665"/>
                </a:lnTo>
                <a:lnTo>
                  <a:pt x="888115" y="954459"/>
                </a:lnTo>
                <a:lnTo>
                  <a:pt x="886792" y="957900"/>
                </a:lnTo>
                <a:lnTo>
                  <a:pt x="885204" y="962664"/>
                </a:lnTo>
                <a:lnTo>
                  <a:pt x="883616" y="968487"/>
                </a:lnTo>
                <a:lnTo>
                  <a:pt x="881764" y="975369"/>
                </a:lnTo>
                <a:lnTo>
                  <a:pt x="880441" y="981457"/>
                </a:lnTo>
                <a:lnTo>
                  <a:pt x="879118" y="986221"/>
                </a:lnTo>
                <a:lnTo>
                  <a:pt x="876736" y="993632"/>
                </a:lnTo>
                <a:lnTo>
                  <a:pt x="876207" y="997338"/>
                </a:lnTo>
                <a:lnTo>
                  <a:pt x="875677" y="1002102"/>
                </a:lnTo>
                <a:lnTo>
                  <a:pt x="875148" y="1008984"/>
                </a:lnTo>
                <a:lnTo>
                  <a:pt x="875148" y="1017719"/>
                </a:lnTo>
                <a:lnTo>
                  <a:pt x="875148" y="1025130"/>
                </a:lnTo>
                <a:lnTo>
                  <a:pt x="875413" y="1030953"/>
                </a:lnTo>
                <a:lnTo>
                  <a:pt x="875942" y="1035453"/>
                </a:lnTo>
                <a:lnTo>
                  <a:pt x="876471" y="1038894"/>
                </a:lnTo>
                <a:lnTo>
                  <a:pt x="878059" y="1046305"/>
                </a:lnTo>
                <a:lnTo>
                  <a:pt x="879118" y="1051069"/>
                </a:lnTo>
                <a:lnTo>
                  <a:pt x="880176" y="1056892"/>
                </a:lnTo>
                <a:lnTo>
                  <a:pt x="880970" y="1062715"/>
                </a:lnTo>
                <a:lnTo>
                  <a:pt x="882293" y="1068009"/>
                </a:lnTo>
                <a:lnTo>
                  <a:pt x="884675" y="1077009"/>
                </a:lnTo>
                <a:lnTo>
                  <a:pt x="887057" y="1083890"/>
                </a:lnTo>
                <a:lnTo>
                  <a:pt x="888644" y="1088125"/>
                </a:lnTo>
                <a:lnTo>
                  <a:pt x="916960" y="1113271"/>
                </a:lnTo>
                <a:lnTo>
                  <a:pt x="944482" y="1137886"/>
                </a:lnTo>
                <a:lnTo>
                  <a:pt x="957714" y="1150327"/>
                </a:lnTo>
                <a:lnTo>
                  <a:pt x="970681" y="1162767"/>
                </a:lnTo>
                <a:lnTo>
                  <a:pt x="983384" y="1174942"/>
                </a:lnTo>
                <a:lnTo>
                  <a:pt x="995557" y="1187118"/>
                </a:lnTo>
                <a:lnTo>
                  <a:pt x="1007995" y="1199558"/>
                </a:lnTo>
                <a:lnTo>
                  <a:pt x="1019903" y="1211734"/>
                </a:lnTo>
                <a:lnTo>
                  <a:pt x="1031283" y="1224174"/>
                </a:lnTo>
                <a:lnTo>
                  <a:pt x="1042662" y="1236614"/>
                </a:lnTo>
                <a:lnTo>
                  <a:pt x="1053512" y="1249055"/>
                </a:lnTo>
                <a:lnTo>
                  <a:pt x="1064097" y="1261495"/>
                </a:lnTo>
                <a:lnTo>
                  <a:pt x="1074947" y="1274200"/>
                </a:lnTo>
                <a:lnTo>
                  <a:pt x="1085004" y="1286905"/>
                </a:lnTo>
                <a:lnTo>
                  <a:pt x="1094795" y="1299874"/>
                </a:lnTo>
                <a:lnTo>
                  <a:pt x="1104586" y="1312844"/>
                </a:lnTo>
                <a:lnTo>
                  <a:pt x="1113849" y="1325814"/>
                </a:lnTo>
                <a:lnTo>
                  <a:pt x="1123111" y="1339048"/>
                </a:lnTo>
                <a:lnTo>
                  <a:pt x="1131844" y="1352547"/>
                </a:lnTo>
                <a:lnTo>
                  <a:pt x="1140312" y="1366046"/>
                </a:lnTo>
                <a:lnTo>
                  <a:pt x="1148516" y="1379810"/>
                </a:lnTo>
                <a:lnTo>
                  <a:pt x="1156455" y="1393309"/>
                </a:lnTo>
                <a:lnTo>
                  <a:pt x="1163865" y="1407337"/>
                </a:lnTo>
                <a:lnTo>
                  <a:pt x="1171010" y="1421365"/>
                </a:lnTo>
                <a:lnTo>
                  <a:pt x="1177890" y="1435394"/>
                </a:lnTo>
                <a:lnTo>
                  <a:pt x="1184506" y="1449951"/>
                </a:lnTo>
                <a:lnTo>
                  <a:pt x="1190593" y="1464509"/>
                </a:lnTo>
                <a:lnTo>
                  <a:pt x="1196415" y="1479332"/>
                </a:lnTo>
                <a:lnTo>
                  <a:pt x="1202237" y="1493889"/>
                </a:lnTo>
                <a:lnTo>
                  <a:pt x="1207265" y="1508976"/>
                </a:lnTo>
                <a:lnTo>
                  <a:pt x="1211499" y="1521946"/>
                </a:lnTo>
                <a:lnTo>
                  <a:pt x="1215204" y="1535710"/>
                </a:lnTo>
                <a:lnTo>
                  <a:pt x="1218644" y="1549473"/>
                </a:lnTo>
                <a:lnTo>
                  <a:pt x="1222349" y="1563767"/>
                </a:lnTo>
                <a:lnTo>
                  <a:pt x="1225525" y="1578854"/>
                </a:lnTo>
                <a:lnTo>
                  <a:pt x="1228436" y="1593676"/>
                </a:lnTo>
                <a:lnTo>
                  <a:pt x="1231347" y="1609028"/>
                </a:lnTo>
                <a:lnTo>
                  <a:pt x="1234258" y="1624909"/>
                </a:lnTo>
                <a:lnTo>
                  <a:pt x="1239286" y="1656407"/>
                </a:lnTo>
                <a:lnTo>
                  <a:pt x="1243785" y="1687640"/>
                </a:lnTo>
                <a:lnTo>
                  <a:pt x="1247490" y="1719137"/>
                </a:lnTo>
                <a:lnTo>
                  <a:pt x="1250930" y="1749576"/>
                </a:lnTo>
                <a:lnTo>
                  <a:pt x="1254899" y="1785838"/>
                </a:lnTo>
                <a:lnTo>
                  <a:pt x="1258075" y="1818659"/>
                </a:lnTo>
                <a:lnTo>
                  <a:pt x="1263103" y="1819189"/>
                </a:lnTo>
                <a:lnTo>
                  <a:pt x="1268131" y="1820247"/>
                </a:lnTo>
                <a:lnTo>
                  <a:pt x="1273159" y="1821571"/>
                </a:lnTo>
                <a:lnTo>
                  <a:pt x="1278187" y="1822894"/>
                </a:lnTo>
                <a:lnTo>
                  <a:pt x="1282950" y="1824218"/>
                </a:lnTo>
                <a:lnTo>
                  <a:pt x="1287714" y="1826335"/>
                </a:lnTo>
                <a:lnTo>
                  <a:pt x="1292477" y="1828188"/>
                </a:lnTo>
                <a:lnTo>
                  <a:pt x="1296976" y="1830570"/>
                </a:lnTo>
                <a:lnTo>
                  <a:pt x="1301475" y="1832688"/>
                </a:lnTo>
                <a:lnTo>
                  <a:pt x="1305709" y="1835599"/>
                </a:lnTo>
                <a:lnTo>
                  <a:pt x="1309943" y="1838246"/>
                </a:lnTo>
                <a:lnTo>
                  <a:pt x="1313913" y="1841158"/>
                </a:lnTo>
                <a:lnTo>
                  <a:pt x="1317882" y="1844334"/>
                </a:lnTo>
                <a:lnTo>
                  <a:pt x="1321852" y="1847510"/>
                </a:lnTo>
                <a:lnTo>
                  <a:pt x="1325028" y="1850951"/>
                </a:lnTo>
                <a:lnTo>
                  <a:pt x="1328732" y="1854657"/>
                </a:lnTo>
                <a:lnTo>
                  <a:pt x="1331908" y="1858627"/>
                </a:lnTo>
                <a:lnTo>
                  <a:pt x="1335084" y="1862597"/>
                </a:lnTo>
                <a:lnTo>
                  <a:pt x="1337995" y="1866568"/>
                </a:lnTo>
                <a:lnTo>
                  <a:pt x="1340906" y="1870538"/>
                </a:lnTo>
                <a:lnTo>
                  <a:pt x="1343287" y="1874773"/>
                </a:lnTo>
                <a:lnTo>
                  <a:pt x="1345669" y="1879273"/>
                </a:lnTo>
                <a:lnTo>
                  <a:pt x="1347786" y="1883772"/>
                </a:lnTo>
                <a:lnTo>
                  <a:pt x="1349903" y="1888537"/>
                </a:lnTo>
                <a:lnTo>
                  <a:pt x="1351491" y="1893301"/>
                </a:lnTo>
                <a:lnTo>
                  <a:pt x="1353344" y="1898065"/>
                </a:lnTo>
                <a:lnTo>
                  <a:pt x="1354402" y="1903359"/>
                </a:lnTo>
                <a:lnTo>
                  <a:pt x="1355460" y="1908388"/>
                </a:lnTo>
                <a:lnTo>
                  <a:pt x="1356254" y="1913417"/>
                </a:lnTo>
                <a:lnTo>
                  <a:pt x="1356784" y="1918711"/>
                </a:lnTo>
                <a:lnTo>
                  <a:pt x="1357313" y="1924004"/>
                </a:lnTo>
                <a:lnTo>
                  <a:pt x="1357313" y="1929298"/>
                </a:lnTo>
                <a:lnTo>
                  <a:pt x="1357313" y="1934857"/>
                </a:lnTo>
                <a:lnTo>
                  <a:pt x="1356784" y="1940944"/>
                </a:lnTo>
                <a:lnTo>
                  <a:pt x="1356254" y="1946503"/>
                </a:lnTo>
                <a:lnTo>
                  <a:pt x="1355196" y="1951797"/>
                </a:lnTo>
                <a:lnTo>
                  <a:pt x="1354137" y="1957355"/>
                </a:lnTo>
                <a:lnTo>
                  <a:pt x="1352285" y="1962913"/>
                </a:lnTo>
                <a:lnTo>
                  <a:pt x="1350697" y="1967942"/>
                </a:lnTo>
                <a:lnTo>
                  <a:pt x="1348845" y="1972971"/>
                </a:lnTo>
                <a:lnTo>
                  <a:pt x="1346463" y="1978000"/>
                </a:lnTo>
                <a:lnTo>
                  <a:pt x="1344081" y="1982765"/>
                </a:lnTo>
                <a:lnTo>
                  <a:pt x="1341435" y="1987529"/>
                </a:lnTo>
                <a:lnTo>
                  <a:pt x="1338259" y="1992029"/>
                </a:lnTo>
                <a:lnTo>
                  <a:pt x="1335348" y="1996529"/>
                </a:lnTo>
                <a:lnTo>
                  <a:pt x="1331908" y="2000764"/>
                </a:lnTo>
                <a:lnTo>
                  <a:pt x="1328468" y="2004734"/>
                </a:lnTo>
                <a:lnTo>
                  <a:pt x="1324498" y="2008704"/>
                </a:lnTo>
                <a:lnTo>
                  <a:pt x="1321058" y="2012410"/>
                </a:lnTo>
                <a:lnTo>
                  <a:pt x="1316824" y="2015851"/>
                </a:lnTo>
                <a:lnTo>
                  <a:pt x="1312590" y="2019292"/>
                </a:lnTo>
                <a:lnTo>
                  <a:pt x="1308091" y="2022468"/>
                </a:lnTo>
                <a:lnTo>
                  <a:pt x="1303592" y="2025115"/>
                </a:lnTo>
                <a:lnTo>
                  <a:pt x="1299093" y="2028026"/>
                </a:lnTo>
                <a:lnTo>
                  <a:pt x="1294065" y="2030408"/>
                </a:lnTo>
                <a:lnTo>
                  <a:pt x="1289302" y="2032791"/>
                </a:lnTo>
                <a:lnTo>
                  <a:pt x="1284009" y="2034643"/>
                </a:lnTo>
                <a:lnTo>
                  <a:pt x="1278716" y="2036496"/>
                </a:lnTo>
                <a:lnTo>
                  <a:pt x="1273424" y="2038084"/>
                </a:lnTo>
                <a:lnTo>
                  <a:pt x="1268131" y="2039143"/>
                </a:lnTo>
                <a:lnTo>
                  <a:pt x="1262574" y="2040466"/>
                </a:lnTo>
                <a:lnTo>
                  <a:pt x="1257016" y="2040996"/>
                </a:lnTo>
                <a:lnTo>
                  <a:pt x="1251194" y="2041525"/>
                </a:lnTo>
                <a:lnTo>
                  <a:pt x="1245372" y="2041525"/>
                </a:lnTo>
                <a:lnTo>
                  <a:pt x="111941" y="2041525"/>
                </a:lnTo>
                <a:lnTo>
                  <a:pt x="106119" y="2041525"/>
                </a:lnTo>
                <a:lnTo>
                  <a:pt x="100561" y="2040996"/>
                </a:lnTo>
                <a:lnTo>
                  <a:pt x="94739" y="2040466"/>
                </a:lnTo>
                <a:lnTo>
                  <a:pt x="89447" y="2039143"/>
                </a:lnTo>
                <a:lnTo>
                  <a:pt x="83889" y="2038084"/>
                </a:lnTo>
                <a:lnTo>
                  <a:pt x="78861" y="2036496"/>
                </a:lnTo>
                <a:lnTo>
                  <a:pt x="73569" y="2034643"/>
                </a:lnTo>
                <a:lnTo>
                  <a:pt x="68540" y="2032791"/>
                </a:lnTo>
                <a:lnTo>
                  <a:pt x="63248" y="2030408"/>
                </a:lnTo>
                <a:lnTo>
                  <a:pt x="58484" y="2028026"/>
                </a:lnTo>
                <a:lnTo>
                  <a:pt x="53721" y="2025115"/>
                </a:lnTo>
                <a:lnTo>
                  <a:pt x="49222" y="2022468"/>
                </a:lnTo>
                <a:lnTo>
                  <a:pt x="44988" y="2019292"/>
                </a:lnTo>
                <a:lnTo>
                  <a:pt x="40754" y="2015851"/>
                </a:lnTo>
                <a:lnTo>
                  <a:pt x="36784" y="2012410"/>
                </a:lnTo>
                <a:lnTo>
                  <a:pt x="32815" y="2008704"/>
                </a:lnTo>
                <a:lnTo>
                  <a:pt x="29110" y="2004734"/>
                </a:lnTo>
                <a:lnTo>
                  <a:pt x="25405" y="2000764"/>
                </a:lnTo>
                <a:lnTo>
                  <a:pt x="22229" y="1996529"/>
                </a:lnTo>
                <a:lnTo>
                  <a:pt x="19054" y="1992029"/>
                </a:lnTo>
                <a:lnTo>
                  <a:pt x="16143" y="1987529"/>
                </a:lnTo>
                <a:lnTo>
                  <a:pt x="13232" y="1982765"/>
                </a:lnTo>
                <a:lnTo>
                  <a:pt x="11115" y="1978000"/>
                </a:lnTo>
                <a:lnTo>
                  <a:pt x="8733" y="1972971"/>
                </a:lnTo>
                <a:lnTo>
                  <a:pt x="6881" y="1967942"/>
                </a:lnTo>
                <a:lnTo>
                  <a:pt x="5028" y="1962913"/>
                </a:lnTo>
                <a:lnTo>
                  <a:pt x="3440" y="1957355"/>
                </a:lnTo>
                <a:lnTo>
                  <a:pt x="2117" y="1951797"/>
                </a:lnTo>
                <a:lnTo>
                  <a:pt x="1323" y="1946503"/>
                </a:lnTo>
                <a:lnTo>
                  <a:pt x="529" y="1940944"/>
                </a:lnTo>
                <a:lnTo>
                  <a:pt x="265" y="1934857"/>
                </a:lnTo>
                <a:lnTo>
                  <a:pt x="0" y="1929298"/>
                </a:lnTo>
                <a:lnTo>
                  <a:pt x="265" y="1924004"/>
                </a:lnTo>
                <a:lnTo>
                  <a:pt x="529" y="1918711"/>
                </a:lnTo>
                <a:lnTo>
                  <a:pt x="1059" y="1913417"/>
                </a:lnTo>
                <a:lnTo>
                  <a:pt x="1852" y="1908388"/>
                </a:lnTo>
                <a:lnTo>
                  <a:pt x="2911" y="1903359"/>
                </a:lnTo>
                <a:lnTo>
                  <a:pt x="4499" y="1898065"/>
                </a:lnTo>
                <a:lnTo>
                  <a:pt x="5822" y="1893301"/>
                </a:lnTo>
                <a:lnTo>
                  <a:pt x="7674" y="1888537"/>
                </a:lnTo>
                <a:lnTo>
                  <a:pt x="9791" y="1883772"/>
                </a:lnTo>
                <a:lnTo>
                  <a:pt x="11644" y="1879273"/>
                </a:lnTo>
                <a:lnTo>
                  <a:pt x="14290" y="1874773"/>
                </a:lnTo>
                <a:lnTo>
                  <a:pt x="16672" y="1870538"/>
                </a:lnTo>
                <a:lnTo>
                  <a:pt x="19583" y="1866568"/>
                </a:lnTo>
                <a:lnTo>
                  <a:pt x="22229" y="1862597"/>
                </a:lnTo>
                <a:lnTo>
                  <a:pt x="25405" y="1858627"/>
                </a:lnTo>
                <a:lnTo>
                  <a:pt x="28845" y="1854657"/>
                </a:lnTo>
                <a:lnTo>
                  <a:pt x="32285" y="1850951"/>
                </a:lnTo>
                <a:lnTo>
                  <a:pt x="35726" y="1847510"/>
                </a:lnTo>
                <a:lnTo>
                  <a:pt x="39431" y="1844334"/>
                </a:lnTo>
                <a:lnTo>
                  <a:pt x="43400" y="1841158"/>
                </a:lnTo>
                <a:lnTo>
                  <a:pt x="47634" y="1838246"/>
                </a:lnTo>
                <a:lnTo>
                  <a:pt x="51604" y="1835599"/>
                </a:lnTo>
                <a:lnTo>
                  <a:pt x="56103" y="1832688"/>
                </a:lnTo>
                <a:lnTo>
                  <a:pt x="60601" y="1830570"/>
                </a:lnTo>
                <a:lnTo>
                  <a:pt x="65100" y="1828188"/>
                </a:lnTo>
                <a:lnTo>
                  <a:pt x="69599" y="1826335"/>
                </a:lnTo>
                <a:lnTo>
                  <a:pt x="74362" y="1824218"/>
                </a:lnTo>
                <a:lnTo>
                  <a:pt x="79391" y="1822894"/>
                </a:lnTo>
                <a:lnTo>
                  <a:pt x="84154" y="1821571"/>
                </a:lnTo>
                <a:lnTo>
                  <a:pt x="89182" y="1820247"/>
                </a:lnTo>
                <a:lnTo>
                  <a:pt x="94210" y="1819189"/>
                </a:lnTo>
                <a:lnTo>
                  <a:pt x="99503" y="1818659"/>
                </a:lnTo>
                <a:lnTo>
                  <a:pt x="103737" y="1775516"/>
                </a:lnTo>
                <a:lnTo>
                  <a:pt x="106383" y="1751694"/>
                </a:lnTo>
                <a:lnTo>
                  <a:pt x="108765" y="1727078"/>
                </a:lnTo>
                <a:lnTo>
                  <a:pt x="112205" y="1701668"/>
                </a:lnTo>
                <a:lnTo>
                  <a:pt x="115646" y="1675993"/>
                </a:lnTo>
                <a:lnTo>
                  <a:pt x="119615" y="1650319"/>
                </a:lnTo>
                <a:lnTo>
                  <a:pt x="123585" y="1624909"/>
                </a:lnTo>
                <a:lnTo>
                  <a:pt x="126231" y="1609028"/>
                </a:lnTo>
                <a:lnTo>
                  <a:pt x="129142" y="1593676"/>
                </a:lnTo>
                <a:lnTo>
                  <a:pt x="132053" y="1578854"/>
                </a:lnTo>
                <a:lnTo>
                  <a:pt x="135228" y="1563767"/>
                </a:lnTo>
                <a:lnTo>
                  <a:pt x="138669" y="1549473"/>
                </a:lnTo>
                <a:lnTo>
                  <a:pt x="142374" y="1535710"/>
                </a:lnTo>
                <a:lnTo>
                  <a:pt x="146343" y="1521946"/>
                </a:lnTo>
                <a:lnTo>
                  <a:pt x="150313" y="1508976"/>
                </a:lnTo>
                <a:lnTo>
                  <a:pt x="155605" y="1493889"/>
                </a:lnTo>
                <a:lnTo>
                  <a:pt x="161163" y="1479332"/>
                </a:lnTo>
                <a:lnTo>
                  <a:pt x="166985" y="1464509"/>
                </a:lnTo>
                <a:lnTo>
                  <a:pt x="173071" y="1449951"/>
                </a:lnTo>
                <a:lnTo>
                  <a:pt x="179687" y="1435394"/>
                </a:lnTo>
                <a:lnTo>
                  <a:pt x="186568" y="1421365"/>
                </a:lnTo>
                <a:lnTo>
                  <a:pt x="193713" y="1407337"/>
                </a:lnTo>
                <a:lnTo>
                  <a:pt x="201387" y="1393309"/>
                </a:lnTo>
                <a:lnTo>
                  <a:pt x="209062" y="1379810"/>
                </a:lnTo>
                <a:lnTo>
                  <a:pt x="217265" y="1366046"/>
                </a:lnTo>
                <a:lnTo>
                  <a:pt x="225734" y="1352547"/>
                </a:lnTo>
                <a:lnTo>
                  <a:pt x="234467" y="1339048"/>
                </a:lnTo>
                <a:lnTo>
                  <a:pt x="243729" y="1325814"/>
                </a:lnTo>
                <a:lnTo>
                  <a:pt x="252991" y="1312844"/>
                </a:lnTo>
                <a:lnTo>
                  <a:pt x="262783" y="1299874"/>
                </a:lnTo>
                <a:lnTo>
                  <a:pt x="272574" y="1286905"/>
                </a:lnTo>
                <a:lnTo>
                  <a:pt x="282630" y="1274200"/>
                </a:lnTo>
                <a:lnTo>
                  <a:pt x="293216" y="1261495"/>
                </a:lnTo>
                <a:lnTo>
                  <a:pt x="304066" y="1249055"/>
                </a:lnTo>
                <a:lnTo>
                  <a:pt x="314916" y="1236614"/>
                </a:lnTo>
                <a:lnTo>
                  <a:pt x="326295" y="1224174"/>
                </a:lnTo>
                <a:lnTo>
                  <a:pt x="337674" y="1211734"/>
                </a:lnTo>
                <a:lnTo>
                  <a:pt x="349583" y="1199558"/>
                </a:lnTo>
                <a:lnTo>
                  <a:pt x="361756" y="1187118"/>
                </a:lnTo>
                <a:lnTo>
                  <a:pt x="374194" y="1174678"/>
                </a:lnTo>
                <a:lnTo>
                  <a:pt x="386896" y="1162767"/>
                </a:lnTo>
                <a:lnTo>
                  <a:pt x="399864" y="1150327"/>
                </a:lnTo>
                <a:lnTo>
                  <a:pt x="413095" y="1137886"/>
                </a:lnTo>
                <a:lnTo>
                  <a:pt x="440617" y="1113271"/>
                </a:lnTo>
                <a:lnTo>
                  <a:pt x="468933" y="1088125"/>
                </a:lnTo>
                <a:lnTo>
                  <a:pt x="469198" y="1087331"/>
                </a:lnTo>
                <a:lnTo>
                  <a:pt x="470786" y="1083890"/>
                </a:lnTo>
                <a:lnTo>
                  <a:pt x="472374" y="1079126"/>
                </a:lnTo>
                <a:lnTo>
                  <a:pt x="473961" y="1073303"/>
                </a:lnTo>
                <a:lnTo>
                  <a:pt x="475814" y="1066156"/>
                </a:lnTo>
                <a:lnTo>
                  <a:pt x="478460" y="1054510"/>
                </a:lnTo>
                <a:lnTo>
                  <a:pt x="479519" y="1049746"/>
                </a:lnTo>
                <a:lnTo>
                  <a:pt x="480577" y="1044982"/>
                </a:lnTo>
                <a:lnTo>
                  <a:pt x="481371" y="1039952"/>
                </a:lnTo>
                <a:lnTo>
                  <a:pt x="481900" y="1033865"/>
                </a:lnTo>
                <a:lnTo>
                  <a:pt x="482165" y="1026718"/>
                </a:lnTo>
                <a:lnTo>
                  <a:pt x="482430" y="1017719"/>
                </a:lnTo>
                <a:lnTo>
                  <a:pt x="482430" y="1010308"/>
                </a:lnTo>
                <a:lnTo>
                  <a:pt x="482165" y="1005279"/>
                </a:lnTo>
                <a:lnTo>
                  <a:pt x="481636" y="1001838"/>
                </a:lnTo>
                <a:lnTo>
                  <a:pt x="481106" y="999455"/>
                </a:lnTo>
                <a:lnTo>
                  <a:pt x="479254" y="994426"/>
                </a:lnTo>
                <a:lnTo>
                  <a:pt x="478460" y="990456"/>
                </a:lnTo>
                <a:lnTo>
                  <a:pt x="477402" y="984633"/>
                </a:lnTo>
                <a:lnTo>
                  <a:pt x="476343" y="978810"/>
                </a:lnTo>
                <a:lnTo>
                  <a:pt x="475549" y="973516"/>
                </a:lnTo>
                <a:lnTo>
                  <a:pt x="472903" y="964517"/>
                </a:lnTo>
                <a:lnTo>
                  <a:pt x="470786" y="957900"/>
                </a:lnTo>
                <a:lnTo>
                  <a:pt x="468933" y="953665"/>
                </a:lnTo>
                <a:lnTo>
                  <a:pt x="440617" y="928520"/>
                </a:lnTo>
                <a:lnTo>
                  <a:pt x="413095" y="903904"/>
                </a:lnTo>
                <a:lnTo>
                  <a:pt x="399864" y="891463"/>
                </a:lnTo>
                <a:lnTo>
                  <a:pt x="386896" y="879288"/>
                </a:lnTo>
                <a:lnTo>
                  <a:pt x="374194" y="866848"/>
                </a:lnTo>
                <a:lnTo>
                  <a:pt x="361756" y="854407"/>
                </a:lnTo>
                <a:lnTo>
                  <a:pt x="349583" y="841967"/>
                </a:lnTo>
                <a:lnTo>
                  <a:pt x="337674" y="829792"/>
                </a:lnTo>
                <a:lnTo>
                  <a:pt x="326295" y="817351"/>
                </a:lnTo>
                <a:lnTo>
                  <a:pt x="314916" y="804911"/>
                </a:lnTo>
                <a:lnTo>
                  <a:pt x="304066" y="792736"/>
                </a:lnTo>
                <a:lnTo>
                  <a:pt x="293216" y="780031"/>
                </a:lnTo>
                <a:lnTo>
                  <a:pt x="282630" y="767590"/>
                </a:lnTo>
                <a:lnTo>
                  <a:pt x="272574" y="754885"/>
                </a:lnTo>
                <a:lnTo>
                  <a:pt x="262783" y="742180"/>
                </a:lnTo>
                <a:lnTo>
                  <a:pt x="252991" y="728946"/>
                </a:lnTo>
                <a:lnTo>
                  <a:pt x="243729" y="715712"/>
                </a:lnTo>
                <a:lnTo>
                  <a:pt x="234467" y="702478"/>
                </a:lnTo>
                <a:lnTo>
                  <a:pt x="225734" y="689243"/>
                </a:lnTo>
                <a:lnTo>
                  <a:pt x="217265" y="675480"/>
                </a:lnTo>
                <a:lnTo>
                  <a:pt x="209062" y="661981"/>
                </a:lnTo>
                <a:lnTo>
                  <a:pt x="201387" y="648217"/>
                </a:lnTo>
                <a:lnTo>
                  <a:pt x="193713" y="634188"/>
                </a:lnTo>
                <a:lnTo>
                  <a:pt x="186568" y="620160"/>
                </a:lnTo>
                <a:lnTo>
                  <a:pt x="179687" y="606132"/>
                </a:lnTo>
                <a:lnTo>
                  <a:pt x="173071" y="591839"/>
                </a:lnTo>
                <a:lnTo>
                  <a:pt x="166985" y="577016"/>
                </a:lnTo>
                <a:lnTo>
                  <a:pt x="161163" y="562458"/>
                </a:lnTo>
                <a:lnTo>
                  <a:pt x="155605" y="547636"/>
                </a:lnTo>
                <a:lnTo>
                  <a:pt x="150313" y="532814"/>
                </a:lnTo>
                <a:lnTo>
                  <a:pt x="146343" y="519579"/>
                </a:lnTo>
                <a:lnTo>
                  <a:pt x="142374" y="506080"/>
                </a:lnTo>
                <a:lnTo>
                  <a:pt x="138669" y="492052"/>
                </a:lnTo>
                <a:lnTo>
                  <a:pt x="135228" y="477759"/>
                </a:lnTo>
                <a:lnTo>
                  <a:pt x="132053" y="462936"/>
                </a:lnTo>
                <a:lnTo>
                  <a:pt x="129142" y="447849"/>
                </a:lnTo>
                <a:lnTo>
                  <a:pt x="126231" y="432762"/>
                </a:lnTo>
                <a:lnTo>
                  <a:pt x="123585" y="416881"/>
                </a:lnTo>
                <a:lnTo>
                  <a:pt x="118292" y="385648"/>
                </a:lnTo>
                <a:lnTo>
                  <a:pt x="113793" y="353886"/>
                </a:lnTo>
                <a:lnTo>
                  <a:pt x="110088" y="322653"/>
                </a:lnTo>
                <a:lnTo>
                  <a:pt x="106383" y="292214"/>
                </a:lnTo>
                <a:lnTo>
                  <a:pt x="102678" y="255952"/>
                </a:lnTo>
                <a:lnTo>
                  <a:pt x="99503" y="223131"/>
                </a:lnTo>
                <a:lnTo>
                  <a:pt x="94210" y="222337"/>
                </a:lnTo>
                <a:lnTo>
                  <a:pt x="89182" y="221543"/>
                </a:lnTo>
                <a:lnTo>
                  <a:pt x="84154" y="220219"/>
                </a:lnTo>
                <a:lnTo>
                  <a:pt x="79391" y="218896"/>
                </a:lnTo>
                <a:lnTo>
                  <a:pt x="74362" y="217308"/>
                </a:lnTo>
                <a:lnTo>
                  <a:pt x="69599" y="215455"/>
                </a:lnTo>
                <a:lnTo>
                  <a:pt x="65100" y="213602"/>
                </a:lnTo>
                <a:lnTo>
                  <a:pt x="60601" y="211220"/>
                </a:lnTo>
                <a:lnTo>
                  <a:pt x="56103" y="208838"/>
                </a:lnTo>
                <a:lnTo>
                  <a:pt x="51604" y="206191"/>
                </a:lnTo>
                <a:lnTo>
                  <a:pt x="47634" y="203544"/>
                </a:lnTo>
                <a:lnTo>
                  <a:pt x="43400" y="200368"/>
                </a:lnTo>
                <a:lnTo>
                  <a:pt x="39431" y="197191"/>
                </a:lnTo>
                <a:lnTo>
                  <a:pt x="35726" y="194280"/>
                </a:lnTo>
                <a:lnTo>
                  <a:pt x="32285" y="190574"/>
                </a:lnTo>
                <a:lnTo>
                  <a:pt x="28845" y="186869"/>
                </a:lnTo>
                <a:lnTo>
                  <a:pt x="25405" y="183163"/>
                </a:lnTo>
                <a:lnTo>
                  <a:pt x="22229" y="179193"/>
                </a:lnTo>
                <a:lnTo>
                  <a:pt x="19583" y="174958"/>
                </a:lnTo>
                <a:lnTo>
                  <a:pt x="16672" y="171252"/>
                </a:lnTo>
                <a:lnTo>
                  <a:pt x="14290" y="166753"/>
                </a:lnTo>
                <a:lnTo>
                  <a:pt x="11644" y="162253"/>
                </a:lnTo>
                <a:lnTo>
                  <a:pt x="9791" y="157753"/>
                </a:lnTo>
                <a:lnTo>
                  <a:pt x="7674" y="152989"/>
                </a:lnTo>
                <a:lnTo>
                  <a:pt x="5822" y="148225"/>
                </a:lnTo>
                <a:lnTo>
                  <a:pt x="4499" y="143460"/>
                </a:lnTo>
                <a:lnTo>
                  <a:pt x="2911" y="138166"/>
                </a:lnTo>
                <a:lnTo>
                  <a:pt x="1852" y="133137"/>
                </a:lnTo>
                <a:lnTo>
                  <a:pt x="1059" y="128108"/>
                </a:lnTo>
                <a:lnTo>
                  <a:pt x="529" y="122815"/>
                </a:lnTo>
                <a:lnTo>
                  <a:pt x="265" y="117786"/>
                </a:lnTo>
                <a:lnTo>
                  <a:pt x="0" y="112227"/>
                </a:lnTo>
                <a:lnTo>
                  <a:pt x="265" y="106404"/>
                </a:lnTo>
                <a:lnTo>
                  <a:pt x="529" y="100846"/>
                </a:lnTo>
                <a:lnTo>
                  <a:pt x="1323" y="95287"/>
                </a:lnTo>
                <a:lnTo>
                  <a:pt x="2117" y="89729"/>
                </a:lnTo>
                <a:lnTo>
                  <a:pt x="3440" y="84435"/>
                </a:lnTo>
                <a:lnTo>
                  <a:pt x="5028" y="78877"/>
                </a:lnTo>
                <a:lnTo>
                  <a:pt x="6881" y="73583"/>
                </a:lnTo>
                <a:lnTo>
                  <a:pt x="8733" y="68554"/>
                </a:lnTo>
                <a:lnTo>
                  <a:pt x="11115" y="63525"/>
                </a:lnTo>
                <a:lnTo>
                  <a:pt x="13232" y="58761"/>
                </a:lnTo>
                <a:lnTo>
                  <a:pt x="16143" y="53996"/>
                </a:lnTo>
                <a:lnTo>
                  <a:pt x="19054" y="49497"/>
                </a:lnTo>
                <a:lnTo>
                  <a:pt x="22229" y="45262"/>
                </a:lnTo>
                <a:lnTo>
                  <a:pt x="25405" y="41027"/>
                </a:lnTo>
                <a:lnTo>
                  <a:pt x="29110" y="36792"/>
                </a:lnTo>
                <a:lnTo>
                  <a:pt x="32815" y="32821"/>
                </a:lnTo>
                <a:lnTo>
                  <a:pt x="36784" y="29380"/>
                </a:lnTo>
                <a:lnTo>
                  <a:pt x="40754" y="25675"/>
                </a:lnTo>
                <a:lnTo>
                  <a:pt x="44988" y="22499"/>
                </a:lnTo>
                <a:lnTo>
                  <a:pt x="49222" y="19058"/>
                </a:lnTo>
                <a:lnTo>
                  <a:pt x="53721" y="16411"/>
                </a:lnTo>
                <a:lnTo>
                  <a:pt x="58484" y="13499"/>
                </a:lnTo>
                <a:lnTo>
                  <a:pt x="63248" y="11382"/>
                </a:lnTo>
                <a:lnTo>
                  <a:pt x="68540" y="9000"/>
                </a:lnTo>
                <a:lnTo>
                  <a:pt x="73569" y="6882"/>
                </a:lnTo>
                <a:lnTo>
                  <a:pt x="78861" y="5029"/>
                </a:lnTo>
                <a:lnTo>
                  <a:pt x="83889" y="3706"/>
                </a:lnTo>
                <a:lnTo>
                  <a:pt x="89447" y="2382"/>
                </a:lnTo>
                <a:lnTo>
                  <a:pt x="94739" y="1324"/>
                </a:lnTo>
                <a:lnTo>
                  <a:pt x="100561" y="530"/>
                </a:lnTo>
                <a:lnTo>
                  <a:pt x="106119" y="265"/>
                </a:lnTo>
                <a:lnTo>
                  <a:pt x="111941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5" name="Freeform 170"/>
          <p:cNvSpPr>
            <a:spLocks noEditPoints="1"/>
          </p:cNvSpPr>
          <p:nvPr/>
        </p:nvSpPr>
        <p:spPr bwMode="auto">
          <a:xfrm>
            <a:off x="7124065" y="4347845"/>
            <a:ext cx="419100" cy="354330"/>
          </a:xfrm>
          <a:custGeom>
            <a:avLst/>
            <a:gdLst/>
            <a:ahLst/>
            <a:cxnLst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64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216" y="180"/>
              </a:cxn>
              <a:cxn ang="0">
                <a:pos x="192" y="180"/>
              </a:cxn>
              <a:cxn ang="0">
                <a:pos x="180" y="168"/>
              </a:cxn>
              <a:cxn ang="0">
                <a:pos x="180" y="84"/>
              </a:cxn>
              <a:cxn ang="0">
                <a:pos x="192" y="72"/>
              </a:cxn>
              <a:cxn ang="0">
                <a:pos x="216" y="72"/>
              </a:cxn>
              <a:cxn ang="0">
                <a:pos x="228" y="84"/>
              </a:cxn>
              <a:cxn ang="0">
                <a:pos x="228" y="168"/>
              </a:cxn>
              <a:cxn ang="0">
                <a:pos x="216" y="180"/>
              </a:cxn>
              <a:cxn ang="0">
                <a:pos x="148" y="180"/>
              </a:cxn>
              <a:cxn ang="0">
                <a:pos x="124" y="180"/>
              </a:cxn>
              <a:cxn ang="0">
                <a:pos x="112" y="168"/>
              </a:cxn>
              <a:cxn ang="0">
                <a:pos x="112" y="36"/>
              </a:cxn>
              <a:cxn ang="0">
                <a:pos x="124" y="24"/>
              </a:cxn>
              <a:cxn ang="0">
                <a:pos x="148" y="24"/>
              </a:cxn>
              <a:cxn ang="0">
                <a:pos x="160" y="36"/>
              </a:cxn>
              <a:cxn ang="0">
                <a:pos x="160" y="168"/>
              </a:cxn>
              <a:cxn ang="0">
                <a:pos x="148" y="180"/>
              </a:cxn>
              <a:cxn ang="0">
                <a:pos x="80" y="180"/>
              </a:cxn>
              <a:cxn ang="0">
                <a:pos x="56" y="180"/>
              </a:cxn>
              <a:cxn ang="0">
                <a:pos x="44" y="168"/>
              </a:cxn>
              <a:cxn ang="0">
                <a:pos x="44" y="144"/>
              </a:cxn>
              <a:cxn ang="0">
                <a:pos x="56" y="132"/>
              </a:cxn>
              <a:cxn ang="0">
                <a:pos x="80" y="132"/>
              </a:cxn>
              <a:cxn ang="0">
                <a:pos x="92" y="144"/>
              </a:cxn>
              <a:cxn ang="0">
                <a:pos x="92" y="168"/>
              </a:cxn>
              <a:cxn ang="0">
                <a:pos x="80" y="180"/>
              </a:cxn>
            </a:cxnLst>
            <a:rect l="0" t="0" r="r" b="b"/>
            <a:pathLst>
              <a:path w="256" h="216">
                <a:moveTo>
                  <a:pt x="244" y="216"/>
                </a:move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moveTo>
                  <a:pt x="216" y="180"/>
                </a:moveTo>
                <a:cubicBezTo>
                  <a:pt x="192" y="180"/>
                  <a:pt x="192" y="180"/>
                  <a:pt x="192" y="180"/>
                </a:cubicBezTo>
                <a:cubicBezTo>
                  <a:pt x="185" y="180"/>
                  <a:pt x="180" y="175"/>
                  <a:pt x="180" y="168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80" y="77"/>
                  <a:pt x="185" y="72"/>
                  <a:pt x="192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23" y="72"/>
                  <a:pt x="228" y="77"/>
                  <a:pt x="228" y="84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28" y="175"/>
                  <a:pt x="223" y="180"/>
                  <a:pt x="216" y="180"/>
                </a:cubicBezTo>
                <a:moveTo>
                  <a:pt x="148" y="180"/>
                </a:moveTo>
                <a:cubicBezTo>
                  <a:pt x="124" y="180"/>
                  <a:pt x="124" y="180"/>
                  <a:pt x="124" y="180"/>
                </a:cubicBezTo>
                <a:cubicBezTo>
                  <a:pt x="117" y="180"/>
                  <a:pt x="112" y="175"/>
                  <a:pt x="112" y="168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29"/>
                  <a:pt x="117" y="24"/>
                  <a:pt x="124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5" y="24"/>
                  <a:pt x="160" y="29"/>
                  <a:pt x="160" y="36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75"/>
                  <a:pt x="155" y="180"/>
                  <a:pt x="148" y="180"/>
                </a:cubicBezTo>
                <a:moveTo>
                  <a:pt x="80" y="180"/>
                </a:moveTo>
                <a:cubicBezTo>
                  <a:pt x="56" y="180"/>
                  <a:pt x="56" y="180"/>
                  <a:pt x="56" y="180"/>
                </a:cubicBezTo>
                <a:cubicBezTo>
                  <a:pt x="49" y="180"/>
                  <a:pt x="44" y="175"/>
                  <a:pt x="44" y="168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4" y="137"/>
                  <a:pt x="49" y="132"/>
                  <a:pt x="56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7" y="132"/>
                  <a:pt x="92" y="137"/>
                  <a:pt x="92" y="144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92" y="175"/>
                  <a:pt x="87" y="180"/>
                  <a:pt x="80" y="180"/>
                </a:cubicBezTo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6" name="Freeform 170"/>
          <p:cNvSpPr>
            <a:spLocks noEditPoints="1"/>
          </p:cNvSpPr>
          <p:nvPr/>
        </p:nvSpPr>
        <p:spPr bwMode="auto">
          <a:xfrm>
            <a:off x="9436100" y="2912110"/>
            <a:ext cx="419100" cy="354330"/>
          </a:xfrm>
          <a:custGeom>
            <a:avLst/>
            <a:gdLst/>
            <a:ahLst/>
            <a:cxnLst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64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216" y="180"/>
              </a:cxn>
              <a:cxn ang="0">
                <a:pos x="192" y="180"/>
              </a:cxn>
              <a:cxn ang="0">
                <a:pos x="180" y="168"/>
              </a:cxn>
              <a:cxn ang="0">
                <a:pos x="180" y="84"/>
              </a:cxn>
              <a:cxn ang="0">
                <a:pos x="192" y="72"/>
              </a:cxn>
              <a:cxn ang="0">
                <a:pos x="216" y="72"/>
              </a:cxn>
              <a:cxn ang="0">
                <a:pos x="228" y="84"/>
              </a:cxn>
              <a:cxn ang="0">
                <a:pos x="228" y="168"/>
              </a:cxn>
              <a:cxn ang="0">
                <a:pos x="216" y="180"/>
              </a:cxn>
              <a:cxn ang="0">
                <a:pos x="148" y="180"/>
              </a:cxn>
              <a:cxn ang="0">
                <a:pos x="124" y="180"/>
              </a:cxn>
              <a:cxn ang="0">
                <a:pos x="112" y="168"/>
              </a:cxn>
              <a:cxn ang="0">
                <a:pos x="112" y="36"/>
              </a:cxn>
              <a:cxn ang="0">
                <a:pos x="124" y="24"/>
              </a:cxn>
              <a:cxn ang="0">
                <a:pos x="148" y="24"/>
              </a:cxn>
              <a:cxn ang="0">
                <a:pos x="160" y="36"/>
              </a:cxn>
              <a:cxn ang="0">
                <a:pos x="160" y="168"/>
              </a:cxn>
              <a:cxn ang="0">
                <a:pos x="148" y="180"/>
              </a:cxn>
              <a:cxn ang="0">
                <a:pos x="80" y="180"/>
              </a:cxn>
              <a:cxn ang="0">
                <a:pos x="56" y="180"/>
              </a:cxn>
              <a:cxn ang="0">
                <a:pos x="44" y="168"/>
              </a:cxn>
              <a:cxn ang="0">
                <a:pos x="44" y="144"/>
              </a:cxn>
              <a:cxn ang="0">
                <a:pos x="56" y="132"/>
              </a:cxn>
              <a:cxn ang="0">
                <a:pos x="80" y="132"/>
              </a:cxn>
              <a:cxn ang="0">
                <a:pos x="92" y="144"/>
              </a:cxn>
              <a:cxn ang="0">
                <a:pos x="92" y="168"/>
              </a:cxn>
              <a:cxn ang="0">
                <a:pos x="80" y="180"/>
              </a:cxn>
            </a:cxnLst>
            <a:rect l="0" t="0" r="r" b="b"/>
            <a:pathLst>
              <a:path w="256" h="216">
                <a:moveTo>
                  <a:pt x="244" y="216"/>
                </a:move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moveTo>
                  <a:pt x="216" y="180"/>
                </a:moveTo>
                <a:cubicBezTo>
                  <a:pt x="192" y="180"/>
                  <a:pt x="192" y="180"/>
                  <a:pt x="192" y="180"/>
                </a:cubicBezTo>
                <a:cubicBezTo>
                  <a:pt x="185" y="180"/>
                  <a:pt x="180" y="175"/>
                  <a:pt x="180" y="168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80" y="77"/>
                  <a:pt x="185" y="72"/>
                  <a:pt x="192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23" y="72"/>
                  <a:pt x="228" y="77"/>
                  <a:pt x="228" y="84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28" y="175"/>
                  <a:pt x="223" y="180"/>
                  <a:pt x="216" y="180"/>
                </a:cubicBezTo>
                <a:moveTo>
                  <a:pt x="148" y="180"/>
                </a:moveTo>
                <a:cubicBezTo>
                  <a:pt x="124" y="180"/>
                  <a:pt x="124" y="180"/>
                  <a:pt x="124" y="180"/>
                </a:cubicBezTo>
                <a:cubicBezTo>
                  <a:pt x="117" y="180"/>
                  <a:pt x="112" y="175"/>
                  <a:pt x="112" y="168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29"/>
                  <a:pt x="117" y="24"/>
                  <a:pt x="124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5" y="24"/>
                  <a:pt x="160" y="29"/>
                  <a:pt x="160" y="36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75"/>
                  <a:pt x="155" y="180"/>
                  <a:pt x="148" y="180"/>
                </a:cubicBezTo>
                <a:moveTo>
                  <a:pt x="80" y="180"/>
                </a:moveTo>
                <a:cubicBezTo>
                  <a:pt x="56" y="180"/>
                  <a:pt x="56" y="180"/>
                  <a:pt x="56" y="180"/>
                </a:cubicBezTo>
                <a:cubicBezTo>
                  <a:pt x="49" y="180"/>
                  <a:pt x="44" y="175"/>
                  <a:pt x="44" y="168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4" y="137"/>
                  <a:pt x="49" y="132"/>
                  <a:pt x="56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7" y="132"/>
                  <a:pt x="92" y="137"/>
                  <a:pt x="92" y="144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92" y="175"/>
                  <a:pt x="87" y="180"/>
                  <a:pt x="80" y="180"/>
                </a:cubicBezTo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330"/>
            <a:ext cx="12192000" cy="5657215"/>
          </a:xfrm>
          <a:prstGeom prst="rect">
            <a:avLst/>
          </a:prstGeom>
          <a:effectLst/>
        </p:spPr>
      </p:pic>
      <p:sp>
        <p:nvSpPr>
          <p:cNvPr id="2" name="文本框 1"/>
          <p:cNvSpPr txBox="1"/>
          <p:nvPr/>
        </p:nvSpPr>
        <p:spPr>
          <a:xfrm>
            <a:off x="90805" y="0"/>
            <a:ext cx="3780790" cy="469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03.个人学习计划</a:t>
            </a:r>
            <a:endParaRPr lang="en-US" altLang="zh-CN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cxnSp>
        <p:nvCxnSpPr>
          <p:cNvPr id="9" name="Straight Connector 55"/>
          <p:cNvCxnSpPr/>
          <p:nvPr/>
        </p:nvCxnSpPr>
        <p:spPr>
          <a:xfrm flipV="1">
            <a:off x="4638993" y="4096384"/>
            <a:ext cx="0" cy="858838"/>
          </a:xfrm>
          <a:prstGeom prst="line">
            <a:avLst/>
          </a:prstGeom>
          <a:ln>
            <a:solidFill>
              <a:srgbClr val="21468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6"/>
          <p:cNvCxnSpPr/>
          <p:nvPr/>
        </p:nvCxnSpPr>
        <p:spPr>
          <a:xfrm>
            <a:off x="6523355" y="3666174"/>
            <a:ext cx="0" cy="858837"/>
          </a:xfrm>
          <a:prstGeom prst="line">
            <a:avLst/>
          </a:prstGeom>
          <a:ln>
            <a:solidFill>
              <a:srgbClr val="21468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7"/>
          <p:cNvCxnSpPr/>
          <p:nvPr/>
        </p:nvCxnSpPr>
        <p:spPr>
          <a:xfrm flipV="1">
            <a:off x="8407717" y="3383598"/>
            <a:ext cx="0" cy="858837"/>
          </a:xfrm>
          <a:prstGeom prst="line">
            <a:avLst/>
          </a:prstGeom>
          <a:ln>
            <a:solidFill>
              <a:srgbClr val="21468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0"/>
          <p:cNvCxnSpPr/>
          <p:nvPr/>
        </p:nvCxnSpPr>
        <p:spPr>
          <a:xfrm flipV="1">
            <a:off x="2730819" y="3596324"/>
            <a:ext cx="0" cy="860425"/>
          </a:xfrm>
          <a:prstGeom prst="line">
            <a:avLst/>
          </a:prstGeom>
          <a:ln>
            <a:solidFill>
              <a:srgbClr val="21468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1"/>
          <p:cNvSpPr/>
          <p:nvPr/>
        </p:nvSpPr>
        <p:spPr bwMode="auto">
          <a:xfrm>
            <a:off x="384493" y="2510474"/>
            <a:ext cx="9794876" cy="3582987"/>
          </a:xfrm>
          <a:custGeom>
            <a:avLst/>
            <a:gdLst>
              <a:gd name="T0" fmla="*/ 0 w 2828"/>
              <a:gd name="T1" fmla="*/ 856 h 1032"/>
              <a:gd name="T2" fmla="*/ 660 w 2828"/>
              <a:gd name="T3" fmla="*/ 540 h 1032"/>
              <a:gd name="T4" fmla="*/ 1232 w 2828"/>
              <a:gd name="T5" fmla="*/ 720 h 1032"/>
              <a:gd name="T6" fmla="*/ 1772 w 2828"/>
              <a:gd name="T7" fmla="*/ 320 h 1032"/>
              <a:gd name="T8" fmla="*/ 2315 w 2828"/>
              <a:gd name="T9" fmla="*/ 479 h 1032"/>
              <a:gd name="T10" fmla="*/ 2828 w 2828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8" h="1032">
                <a:moveTo>
                  <a:pt x="0" y="856"/>
                </a:moveTo>
                <a:cubicBezTo>
                  <a:pt x="420" y="1032"/>
                  <a:pt x="464" y="536"/>
                  <a:pt x="660" y="540"/>
                </a:cubicBezTo>
                <a:cubicBezTo>
                  <a:pt x="856" y="544"/>
                  <a:pt x="976" y="736"/>
                  <a:pt x="1232" y="720"/>
                </a:cubicBezTo>
                <a:cubicBezTo>
                  <a:pt x="1488" y="704"/>
                  <a:pt x="1508" y="352"/>
                  <a:pt x="1772" y="320"/>
                </a:cubicBezTo>
                <a:cubicBezTo>
                  <a:pt x="2036" y="288"/>
                  <a:pt x="2063" y="491"/>
                  <a:pt x="2315" y="479"/>
                </a:cubicBezTo>
                <a:cubicBezTo>
                  <a:pt x="2567" y="467"/>
                  <a:pt x="2572" y="84"/>
                  <a:pt x="2828" y="0"/>
                </a:cubicBezTo>
              </a:path>
            </a:pathLst>
          </a:custGeom>
          <a:noFill/>
          <a:ln w="15875" cap="flat">
            <a:solidFill>
              <a:srgbClr val="214687"/>
            </a:solidFill>
            <a:prstDash val="dash"/>
            <a:miter lim="800000"/>
          </a:ln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123805" y="1927860"/>
            <a:ext cx="1315720" cy="789940"/>
            <a:chOff x="15943" y="3036"/>
            <a:chExt cx="2072" cy="1244"/>
          </a:xfrm>
        </p:grpSpPr>
        <p:sp>
          <p:nvSpPr>
            <p:cNvPr id="27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3000"/>
                </a:schemeClr>
              </a:outerShdw>
            </a:effectLst>
          </p:spPr>
          <p:txBody>
            <a:bodyPr wrap="square">
              <a:noAutofit/>
            </a:bodyPr>
            <a:lstStyle/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/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TextBox 72"/>
          <p:cNvSpPr txBox="1"/>
          <p:nvPr/>
        </p:nvSpPr>
        <p:spPr>
          <a:xfrm flipH="1">
            <a:off x="3865880" y="2380299"/>
            <a:ext cx="1573213" cy="4921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445469"/>
                </a:solidFill>
              </a:defRPr>
            </a:lvl1pPr>
          </a:lstStyle>
          <a:p>
            <a:r>
              <a:rPr lang="en-AU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37%</a:t>
            </a:r>
            <a:endParaRPr lang="en-AU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2" name="TextBox 73"/>
          <p:cNvSpPr txBox="1"/>
          <p:nvPr/>
        </p:nvSpPr>
        <p:spPr>
          <a:xfrm flipH="1">
            <a:off x="1945006" y="1899286"/>
            <a:ext cx="1573213" cy="4921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445469"/>
                </a:solidFill>
              </a:defRPr>
            </a:lvl1pPr>
          </a:lstStyle>
          <a:p>
            <a:r>
              <a:rPr lang="en-AU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12%</a:t>
            </a:r>
            <a:endParaRPr lang="en-AU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7" name="TextBox 76"/>
          <p:cNvSpPr txBox="1"/>
          <p:nvPr/>
        </p:nvSpPr>
        <p:spPr>
          <a:xfrm flipH="1">
            <a:off x="5750243" y="4726624"/>
            <a:ext cx="1573212" cy="4921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AU" sz="3200" b="1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25%</a:t>
            </a:r>
            <a:endParaRPr lang="en-AU" sz="3200" b="1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3" name="TextBox 79"/>
          <p:cNvSpPr txBox="1"/>
          <p:nvPr/>
        </p:nvSpPr>
        <p:spPr>
          <a:xfrm flipH="1">
            <a:off x="7620319" y="1848486"/>
            <a:ext cx="1573212" cy="4921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445469"/>
                </a:solidFill>
              </a:defRPr>
            </a:lvl1pPr>
          </a:lstStyle>
          <a:p>
            <a:r>
              <a:rPr lang="en-AU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9%</a:t>
            </a:r>
            <a:endParaRPr lang="en-AU" dirty="0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4" name="TextBox 13"/>
          <p:cNvSpPr txBox="1"/>
          <p:nvPr/>
        </p:nvSpPr>
        <p:spPr>
          <a:xfrm>
            <a:off x="2030730" y="2453324"/>
            <a:ext cx="1377951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单击编辑标题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5" name="TextBox 13"/>
          <p:cNvSpPr txBox="1"/>
          <p:nvPr/>
        </p:nvSpPr>
        <p:spPr>
          <a:xfrm>
            <a:off x="1946275" y="2755267"/>
            <a:ext cx="1616711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单击此处可编辑内容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6" name="TextBox 13"/>
          <p:cNvSpPr txBox="1"/>
          <p:nvPr/>
        </p:nvSpPr>
        <p:spPr>
          <a:xfrm>
            <a:off x="3900806" y="2894649"/>
            <a:ext cx="1377951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单击编辑标题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3816350" y="3196592"/>
            <a:ext cx="1616711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单击此处可编辑内容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8" name="TextBox 13"/>
          <p:cNvSpPr txBox="1"/>
          <p:nvPr/>
        </p:nvSpPr>
        <p:spPr>
          <a:xfrm>
            <a:off x="5818504" y="5272724"/>
            <a:ext cx="1377951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单击编辑标题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5734050" y="5574667"/>
            <a:ext cx="1616711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单击此处可编辑内容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7718743" y="2380299"/>
            <a:ext cx="1376363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单击编辑标题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1" name="TextBox 13"/>
          <p:cNvSpPr txBox="1"/>
          <p:nvPr/>
        </p:nvSpPr>
        <p:spPr>
          <a:xfrm>
            <a:off x="7633970" y="2682242"/>
            <a:ext cx="1616711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单击此处可编辑内容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2229485" y="3903980"/>
            <a:ext cx="995045" cy="993775"/>
          </a:xfrm>
          <a:prstGeom prst="ellipse">
            <a:avLst/>
          </a:pr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3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2229485" y="3903980"/>
            <a:ext cx="995045" cy="993775"/>
          </a:xfrm>
          <a:prstGeom prst="ellipse">
            <a:avLst/>
          </a:prstGeom>
          <a:solidFill>
            <a:srgbClr val="CAD8EA"/>
          </a:solidFill>
          <a:ln>
            <a:noFill/>
          </a:ln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4" name="Freeform 170"/>
          <p:cNvSpPr>
            <a:spLocks noEditPoints="1"/>
          </p:cNvSpPr>
          <p:nvPr/>
        </p:nvSpPr>
        <p:spPr bwMode="auto">
          <a:xfrm>
            <a:off x="2510155" y="4224020"/>
            <a:ext cx="419100" cy="354330"/>
          </a:xfrm>
          <a:custGeom>
            <a:avLst/>
            <a:gdLst/>
            <a:ahLst/>
            <a:cxnLst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64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216" y="180"/>
              </a:cxn>
              <a:cxn ang="0">
                <a:pos x="192" y="180"/>
              </a:cxn>
              <a:cxn ang="0">
                <a:pos x="180" y="168"/>
              </a:cxn>
              <a:cxn ang="0">
                <a:pos x="180" y="84"/>
              </a:cxn>
              <a:cxn ang="0">
                <a:pos x="192" y="72"/>
              </a:cxn>
              <a:cxn ang="0">
                <a:pos x="216" y="72"/>
              </a:cxn>
              <a:cxn ang="0">
                <a:pos x="228" y="84"/>
              </a:cxn>
              <a:cxn ang="0">
                <a:pos x="228" y="168"/>
              </a:cxn>
              <a:cxn ang="0">
                <a:pos x="216" y="180"/>
              </a:cxn>
              <a:cxn ang="0">
                <a:pos x="148" y="180"/>
              </a:cxn>
              <a:cxn ang="0">
                <a:pos x="124" y="180"/>
              </a:cxn>
              <a:cxn ang="0">
                <a:pos x="112" y="168"/>
              </a:cxn>
              <a:cxn ang="0">
                <a:pos x="112" y="36"/>
              </a:cxn>
              <a:cxn ang="0">
                <a:pos x="124" y="24"/>
              </a:cxn>
              <a:cxn ang="0">
                <a:pos x="148" y="24"/>
              </a:cxn>
              <a:cxn ang="0">
                <a:pos x="160" y="36"/>
              </a:cxn>
              <a:cxn ang="0">
                <a:pos x="160" y="168"/>
              </a:cxn>
              <a:cxn ang="0">
                <a:pos x="148" y="180"/>
              </a:cxn>
              <a:cxn ang="0">
                <a:pos x="80" y="180"/>
              </a:cxn>
              <a:cxn ang="0">
                <a:pos x="56" y="180"/>
              </a:cxn>
              <a:cxn ang="0">
                <a:pos x="44" y="168"/>
              </a:cxn>
              <a:cxn ang="0">
                <a:pos x="44" y="144"/>
              </a:cxn>
              <a:cxn ang="0">
                <a:pos x="56" y="132"/>
              </a:cxn>
              <a:cxn ang="0">
                <a:pos x="80" y="132"/>
              </a:cxn>
              <a:cxn ang="0">
                <a:pos x="92" y="144"/>
              </a:cxn>
              <a:cxn ang="0">
                <a:pos x="92" y="168"/>
              </a:cxn>
              <a:cxn ang="0">
                <a:pos x="80" y="180"/>
              </a:cxn>
            </a:cxnLst>
            <a:rect l="0" t="0" r="r" b="b"/>
            <a:pathLst>
              <a:path w="256" h="216">
                <a:moveTo>
                  <a:pt x="244" y="216"/>
                </a:move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moveTo>
                  <a:pt x="216" y="180"/>
                </a:moveTo>
                <a:cubicBezTo>
                  <a:pt x="192" y="180"/>
                  <a:pt x="192" y="180"/>
                  <a:pt x="192" y="180"/>
                </a:cubicBezTo>
                <a:cubicBezTo>
                  <a:pt x="185" y="180"/>
                  <a:pt x="180" y="175"/>
                  <a:pt x="180" y="168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80" y="77"/>
                  <a:pt x="185" y="72"/>
                  <a:pt x="192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23" y="72"/>
                  <a:pt x="228" y="77"/>
                  <a:pt x="228" y="84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28" y="175"/>
                  <a:pt x="223" y="180"/>
                  <a:pt x="216" y="180"/>
                </a:cubicBezTo>
                <a:moveTo>
                  <a:pt x="148" y="180"/>
                </a:moveTo>
                <a:cubicBezTo>
                  <a:pt x="124" y="180"/>
                  <a:pt x="124" y="180"/>
                  <a:pt x="124" y="180"/>
                </a:cubicBezTo>
                <a:cubicBezTo>
                  <a:pt x="117" y="180"/>
                  <a:pt x="112" y="175"/>
                  <a:pt x="112" y="168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29"/>
                  <a:pt x="117" y="24"/>
                  <a:pt x="124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5" y="24"/>
                  <a:pt x="160" y="29"/>
                  <a:pt x="160" y="36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75"/>
                  <a:pt x="155" y="180"/>
                  <a:pt x="148" y="180"/>
                </a:cubicBezTo>
                <a:moveTo>
                  <a:pt x="80" y="180"/>
                </a:moveTo>
                <a:cubicBezTo>
                  <a:pt x="56" y="180"/>
                  <a:pt x="56" y="180"/>
                  <a:pt x="56" y="180"/>
                </a:cubicBezTo>
                <a:cubicBezTo>
                  <a:pt x="49" y="180"/>
                  <a:pt x="44" y="175"/>
                  <a:pt x="44" y="168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4" y="137"/>
                  <a:pt x="49" y="132"/>
                  <a:pt x="56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7" y="132"/>
                  <a:pt x="92" y="137"/>
                  <a:pt x="92" y="144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92" y="175"/>
                  <a:pt x="87" y="180"/>
                  <a:pt x="80" y="180"/>
                </a:cubicBezTo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6024880" y="3169285"/>
            <a:ext cx="996950" cy="993775"/>
          </a:xfrm>
          <a:prstGeom prst="ellipse">
            <a:avLst/>
          </a:pr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3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AU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6" name="Oval 19"/>
          <p:cNvSpPr>
            <a:spLocks noChangeArrowheads="1"/>
          </p:cNvSpPr>
          <p:nvPr/>
        </p:nvSpPr>
        <p:spPr bwMode="auto">
          <a:xfrm>
            <a:off x="6024880" y="3169285"/>
            <a:ext cx="996950" cy="993775"/>
          </a:xfrm>
          <a:prstGeom prst="ellipse">
            <a:avLst/>
          </a:prstGeom>
          <a:solidFill>
            <a:srgbClr val="CAD8EA"/>
          </a:solidFill>
          <a:ln>
            <a:noFill/>
          </a:ln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AU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7" name="Freeform 5"/>
          <p:cNvSpPr>
            <a:spLocks noEditPoints="1"/>
          </p:cNvSpPr>
          <p:nvPr/>
        </p:nvSpPr>
        <p:spPr bwMode="auto">
          <a:xfrm>
            <a:off x="6304915" y="3479800"/>
            <a:ext cx="436245" cy="423545"/>
          </a:xfrm>
          <a:custGeom>
            <a:avLst/>
            <a:gdLst/>
            <a:ahLst/>
            <a:cxnLst>
              <a:cxn ang="0">
                <a:pos x="671" y="73"/>
              </a:cxn>
              <a:cxn ang="0">
                <a:pos x="569" y="25"/>
              </a:cxn>
              <a:cxn ang="0">
                <a:pos x="576" y="4"/>
              </a:cxn>
              <a:cxn ang="0">
                <a:pos x="567" y="0"/>
              </a:cxn>
              <a:cxn ang="0">
                <a:pos x="111" y="1"/>
              </a:cxn>
              <a:cxn ang="0">
                <a:pos x="107" y="18"/>
              </a:cxn>
              <a:cxn ang="0">
                <a:pos x="103" y="73"/>
              </a:cxn>
              <a:cxn ang="0">
                <a:pos x="4" y="77"/>
              </a:cxn>
              <a:cxn ang="0">
                <a:pos x="67" y="254"/>
              </a:cxn>
              <a:cxn ang="0">
                <a:pos x="241" y="392"/>
              </a:cxn>
              <a:cxn ang="0">
                <a:pos x="271" y="444"/>
              </a:cxn>
              <a:cxn ang="0">
                <a:pos x="292" y="590"/>
              </a:cxn>
              <a:cxn ang="0">
                <a:pos x="254" y="594"/>
              </a:cxn>
              <a:cxn ang="0">
                <a:pos x="204" y="629"/>
              </a:cxn>
              <a:cxn ang="0">
                <a:pos x="213" y="662"/>
              </a:cxn>
              <a:cxn ang="0">
                <a:pos x="479" y="654"/>
              </a:cxn>
              <a:cxn ang="0">
                <a:pos x="472" y="617"/>
              </a:cxn>
              <a:cxn ang="0">
                <a:pos x="414" y="590"/>
              </a:cxn>
              <a:cxn ang="0">
                <a:pos x="416" y="455"/>
              </a:cxn>
              <a:cxn ang="0">
                <a:pos x="406" y="437"/>
              </a:cxn>
              <a:cxn ang="0">
                <a:pos x="431" y="397"/>
              </a:cxn>
              <a:cxn ang="0">
                <a:pos x="455" y="357"/>
              </a:cxn>
              <a:cxn ang="0">
                <a:pos x="683" y="85"/>
              </a:cxn>
              <a:cxn ang="0">
                <a:pos x="146" y="288"/>
              </a:cxn>
              <a:cxn ang="0">
                <a:pos x="95" y="244"/>
              </a:cxn>
              <a:cxn ang="0">
                <a:pos x="81" y="229"/>
              </a:cxn>
              <a:cxn ang="0">
                <a:pos x="78" y="224"/>
              </a:cxn>
              <a:cxn ang="0">
                <a:pos x="43" y="166"/>
              </a:cxn>
              <a:cxn ang="0">
                <a:pos x="41" y="161"/>
              </a:cxn>
              <a:cxn ang="0">
                <a:pos x="30" y="130"/>
              </a:cxn>
              <a:cxn ang="0">
                <a:pos x="23" y="97"/>
              </a:cxn>
              <a:cxn ang="0">
                <a:pos x="180" y="307"/>
              </a:cxn>
              <a:cxn ang="0">
                <a:pos x="453" y="141"/>
              </a:cxn>
              <a:cxn ang="0">
                <a:pos x="413" y="266"/>
              </a:cxn>
              <a:cxn ang="0">
                <a:pos x="342" y="222"/>
              </a:cxn>
              <a:cxn ang="0">
                <a:pos x="271" y="266"/>
              </a:cxn>
              <a:cxn ang="0">
                <a:pos x="230" y="141"/>
              </a:cxn>
              <a:cxn ang="0">
                <a:pos x="314" y="135"/>
              </a:cxn>
              <a:cxn ang="0">
                <a:pos x="345" y="57"/>
              </a:cxn>
              <a:cxn ang="0">
                <a:pos x="452" y="135"/>
              </a:cxn>
              <a:cxn ang="0">
                <a:pos x="653" y="103"/>
              </a:cxn>
              <a:cxn ang="0">
                <a:pos x="638" y="156"/>
              </a:cxn>
              <a:cxn ang="0">
                <a:pos x="635" y="163"/>
              </a:cxn>
              <a:cxn ang="0">
                <a:pos x="627" y="179"/>
              </a:cxn>
              <a:cxn ang="0">
                <a:pos x="598" y="226"/>
              </a:cxn>
              <a:cxn ang="0">
                <a:pos x="591" y="234"/>
              </a:cxn>
              <a:cxn ang="0">
                <a:pos x="563" y="263"/>
              </a:cxn>
              <a:cxn ang="0">
                <a:pos x="497" y="307"/>
              </a:cxn>
              <a:cxn ang="0">
                <a:pos x="654" y="97"/>
              </a:cxn>
              <a:cxn ang="0">
                <a:pos x="653" y="103"/>
              </a:cxn>
            </a:cxnLst>
            <a:rect l="0" t="0" r="r" b="b"/>
            <a:pathLst>
              <a:path w="683" h="662">
                <a:moveTo>
                  <a:pt x="680" y="78"/>
                </a:moveTo>
                <a:cubicBezTo>
                  <a:pt x="678" y="75"/>
                  <a:pt x="675" y="73"/>
                  <a:pt x="671" y="73"/>
                </a:cubicBezTo>
                <a:cubicBezTo>
                  <a:pt x="580" y="73"/>
                  <a:pt x="580" y="73"/>
                  <a:pt x="580" y="73"/>
                </a:cubicBezTo>
                <a:cubicBezTo>
                  <a:pt x="577" y="49"/>
                  <a:pt x="571" y="32"/>
                  <a:pt x="569" y="25"/>
                </a:cubicBezTo>
                <a:cubicBezTo>
                  <a:pt x="572" y="23"/>
                  <a:pt x="574" y="20"/>
                  <a:pt x="576" y="18"/>
                </a:cubicBezTo>
                <a:cubicBezTo>
                  <a:pt x="580" y="14"/>
                  <a:pt x="580" y="8"/>
                  <a:pt x="576" y="4"/>
                </a:cubicBezTo>
                <a:cubicBezTo>
                  <a:pt x="575" y="3"/>
                  <a:pt x="574" y="2"/>
                  <a:pt x="572" y="1"/>
                </a:cubicBezTo>
                <a:cubicBezTo>
                  <a:pt x="571" y="1"/>
                  <a:pt x="569" y="0"/>
                  <a:pt x="56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1" y="1"/>
                </a:cubicBezTo>
                <a:cubicBezTo>
                  <a:pt x="109" y="2"/>
                  <a:pt x="108" y="3"/>
                  <a:pt x="107" y="4"/>
                </a:cubicBezTo>
                <a:cubicBezTo>
                  <a:pt x="103" y="8"/>
                  <a:pt x="103" y="14"/>
                  <a:pt x="107" y="18"/>
                </a:cubicBezTo>
                <a:cubicBezTo>
                  <a:pt x="109" y="20"/>
                  <a:pt x="111" y="23"/>
                  <a:pt x="114" y="25"/>
                </a:cubicBezTo>
                <a:cubicBezTo>
                  <a:pt x="112" y="32"/>
                  <a:pt x="107" y="49"/>
                  <a:pt x="10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8" y="73"/>
                  <a:pt x="6" y="75"/>
                  <a:pt x="4" y="77"/>
                </a:cubicBezTo>
                <a:cubicBezTo>
                  <a:pt x="1" y="79"/>
                  <a:pt x="0" y="82"/>
                  <a:pt x="0" y="85"/>
                </a:cubicBezTo>
                <a:cubicBezTo>
                  <a:pt x="5" y="147"/>
                  <a:pt x="28" y="206"/>
                  <a:pt x="67" y="254"/>
                </a:cubicBezTo>
                <a:cubicBezTo>
                  <a:pt x="108" y="304"/>
                  <a:pt x="165" y="341"/>
                  <a:pt x="228" y="357"/>
                </a:cubicBezTo>
                <a:cubicBezTo>
                  <a:pt x="225" y="368"/>
                  <a:pt x="224" y="385"/>
                  <a:pt x="241" y="392"/>
                </a:cubicBezTo>
                <a:cubicBezTo>
                  <a:pt x="253" y="397"/>
                  <a:pt x="266" y="403"/>
                  <a:pt x="275" y="413"/>
                </a:cubicBezTo>
                <a:cubicBezTo>
                  <a:pt x="284" y="423"/>
                  <a:pt x="281" y="435"/>
                  <a:pt x="271" y="444"/>
                </a:cubicBezTo>
                <a:cubicBezTo>
                  <a:pt x="268" y="447"/>
                  <a:pt x="267" y="450"/>
                  <a:pt x="268" y="455"/>
                </a:cubicBezTo>
                <a:cubicBezTo>
                  <a:pt x="292" y="590"/>
                  <a:pt x="292" y="590"/>
                  <a:pt x="292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64" y="590"/>
                  <a:pt x="258" y="591"/>
                  <a:pt x="254" y="594"/>
                </a:cubicBezTo>
                <a:cubicBezTo>
                  <a:pt x="212" y="617"/>
                  <a:pt x="212" y="617"/>
                  <a:pt x="212" y="617"/>
                </a:cubicBezTo>
                <a:cubicBezTo>
                  <a:pt x="208" y="619"/>
                  <a:pt x="204" y="624"/>
                  <a:pt x="204" y="629"/>
                </a:cubicBezTo>
                <a:cubicBezTo>
                  <a:pt x="204" y="654"/>
                  <a:pt x="204" y="654"/>
                  <a:pt x="204" y="654"/>
                </a:cubicBezTo>
                <a:cubicBezTo>
                  <a:pt x="204" y="659"/>
                  <a:pt x="208" y="662"/>
                  <a:pt x="213" y="662"/>
                </a:cubicBezTo>
                <a:cubicBezTo>
                  <a:pt x="471" y="662"/>
                  <a:pt x="471" y="662"/>
                  <a:pt x="471" y="662"/>
                </a:cubicBezTo>
                <a:cubicBezTo>
                  <a:pt x="475" y="662"/>
                  <a:pt x="479" y="659"/>
                  <a:pt x="479" y="654"/>
                </a:cubicBezTo>
                <a:cubicBezTo>
                  <a:pt x="479" y="628"/>
                  <a:pt x="479" y="628"/>
                  <a:pt x="479" y="628"/>
                </a:cubicBezTo>
                <a:cubicBezTo>
                  <a:pt x="479" y="624"/>
                  <a:pt x="476" y="619"/>
                  <a:pt x="472" y="617"/>
                </a:cubicBezTo>
                <a:cubicBezTo>
                  <a:pt x="461" y="611"/>
                  <a:pt x="440" y="600"/>
                  <a:pt x="429" y="594"/>
                </a:cubicBezTo>
                <a:cubicBezTo>
                  <a:pt x="426" y="591"/>
                  <a:pt x="419" y="590"/>
                  <a:pt x="414" y="590"/>
                </a:cubicBezTo>
                <a:cubicBezTo>
                  <a:pt x="392" y="590"/>
                  <a:pt x="392" y="590"/>
                  <a:pt x="392" y="590"/>
                </a:cubicBezTo>
                <a:cubicBezTo>
                  <a:pt x="392" y="590"/>
                  <a:pt x="415" y="456"/>
                  <a:pt x="416" y="455"/>
                </a:cubicBezTo>
                <a:cubicBezTo>
                  <a:pt x="416" y="452"/>
                  <a:pt x="416" y="448"/>
                  <a:pt x="414" y="446"/>
                </a:cubicBezTo>
                <a:cubicBezTo>
                  <a:pt x="411" y="443"/>
                  <a:pt x="408" y="440"/>
                  <a:pt x="406" y="437"/>
                </a:cubicBezTo>
                <a:cubicBezTo>
                  <a:pt x="403" y="432"/>
                  <a:pt x="402" y="427"/>
                  <a:pt x="403" y="421"/>
                </a:cubicBezTo>
                <a:cubicBezTo>
                  <a:pt x="407" y="409"/>
                  <a:pt x="421" y="402"/>
                  <a:pt x="431" y="397"/>
                </a:cubicBezTo>
                <a:cubicBezTo>
                  <a:pt x="435" y="395"/>
                  <a:pt x="438" y="394"/>
                  <a:pt x="442" y="392"/>
                </a:cubicBezTo>
                <a:cubicBezTo>
                  <a:pt x="460" y="385"/>
                  <a:pt x="458" y="368"/>
                  <a:pt x="455" y="357"/>
                </a:cubicBezTo>
                <a:cubicBezTo>
                  <a:pt x="518" y="340"/>
                  <a:pt x="575" y="304"/>
                  <a:pt x="616" y="254"/>
                </a:cubicBezTo>
                <a:cubicBezTo>
                  <a:pt x="655" y="206"/>
                  <a:pt x="679" y="147"/>
                  <a:pt x="683" y="85"/>
                </a:cubicBezTo>
                <a:cubicBezTo>
                  <a:pt x="683" y="83"/>
                  <a:pt x="682" y="80"/>
                  <a:pt x="680" y="78"/>
                </a:cubicBezTo>
                <a:close/>
                <a:moveTo>
                  <a:pt x="146" y="288"/>
                </a:moveTo>
                <a:cubicBezTo>
                  <a:pt x="133" y="279"/>
                  <a:pt x="125" y="273"/>
                  <a:pt x="114" y="263"/>
                </a:cubicBezTo>
                <a:cubicBezTo>
                  <a:pt x="108" y="257"/>
                  <a:pt x="101" y="251"/>
                  <a:pt x="95" y="244"/>
                </a:cubicBezTo>
                <a:cubicBezTo>
                  <a:pt x="91" y="241"/>
                  <a:pt x="88" y="237"/>
                  <a:pt x="85" y="234"/>
                </a:cubicBezTo>
                <a:cubicBezTo>
                  <a:pt x="84" y="232"/>
                  <a:pt x="82" y="230"/>
                  <a:pt x="81" y="229"/>
                </a:cubicBezTo>
                <a:cubicBezTo>
                  <a:pt x="80" y="228"/>
                  <a:pt x="80" y="227"/>
                  <a:pt x="79" y="226"/>
                </a:cubicBezTo>
                <a:cubicBezTo>
                  <a:pt x="79" y="226"/>
                  <a:pt x="78" y="225"/>
                  <a:pt x="78" y="224"/>
                </a:cubicBezTo>
                <a:cubicBezTo>
                  <a:pt x="67" y="210"/>
                  <a:pt x="57" y="195"/>
                  <a:pt x="49" y="179"/>
                </a:cubicBezTo>
                <a:cubicBezTo>
                  <a:pt x="47" y="175"/>
                  <a:pt x="45" y="171"/>
                  <a:pt x="43" y="166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1" y="161"/>
                  <a:pt x="41" y="161"/>
                </a:cubicBezTo>
                <a:cubicBezTo>
                  <a:pt x="40" y="159"/>
                  <a:pt x="40" y="158"/>
                  <a:pt x="39" y="156"/>
                </a:cubicBezTo>
                <a:cubicBezTo>
                  <a:pt x="36" y="147"/>
                  <a:pt x="33" y="139"/>
                  <a:pt x="30" y="130"/>
                </a:cubicBezTo>
                <a:cubicBezTo>
                  <a:pt x="28" y="121"/>
                  <a:pt x="26" y="112"/>
                  <a:pt x="24" y="103"/>
                </a:cubicBezTo>
                <a:cubicBezTo>
                  <a:pt x="24" y="101"/>
                  <a:pt x="23" y="99"/>
                  <a:pt x="2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3" y="159"/>
                  <a:pt x="105" y="244"/>
                  <a:pt x="180" y="307"/>
                </a:cubicBezTo>
                <a:cubicBezTo>
                  <a:pt x="168" y="301"/>
                  <a:pt x="156" y="295"/>
                  <a:pt x="146" y="288"/>
                </a:cubicBezTo>
                <a:close/>
                <a:moveTo>
                  <a:pt x="453" y="141"/>
                </a:moveTo>
                <a:cubicBezTo>
                  <a:pt x="388" y="188"/>
                  <a:pt x="388" y="188"/>
                  <a:pt x="388" y="188"/>
                </a:cubicBezTo>
                <a:cubicBezTo>
                  <a:pt x="413" y="266"/>
                  <a:pt x="413" y="266"/>
                  <a:pt x="413" y="266"/>
                </a:cubicBezTo>
                <a:cubicBezTo>
                  <a:pt x="415" y="271"/>
                  <a:pt x="412" y="273"/>
                  <a:pt x="408" y="270"/>
                </a:cubicBezTo>
                <a:cubicBezTo>
                  <a:pt x="342" y="222"/>
                  <a:pt x="342" y="222"/>
                  <a:pt x="342" y="222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73"/>
                  <a:pt x="269" y="271"/>
                  <a:pt x="271" y="266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25" y="137"/>
                  <a:pt x="226" y="135"/>
                  <a:pt x="232" y="135"/>
                </a:cubicBezTo>
                <a:cubicBezTo>
                  <a:pt x="314" y="135"/>
                  <a:pt x="314" y="135"/>
                  <a:pt x="314" y="135"/>
                </a:cubicBezTo>
                <a:cubicBezTo>
                  <a:pt x="339" y="57"/>
                  <a:pt x="339" y="57"/>
                  <a:pt x="339" y="57"/>
                </a:cubicBezTo>
                <a:cubicBezTo>
                  <a:pt x="340" y="52"/>
                  <a:pt x="343" y="52"/>
                  <a:pt x="345" y="57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452" y="135"/>
                  <a:pt x="452" y="135"/>
                  <a:pt x="452" y="135"/>
                </a:cubicBezTo>
                <a:cubicBezTo>
                  <a:pt x="457" y="134"/>
                  <a:pt x="458" y="137"/>
                  <a:pt x="453" y="141"/>
                </a:cubicBezTo>
                <a:close/>
                <a:moveTo>
                  <a:pt x="653" y="103"/>
                </a:moveTo>
                <a:cubicBezTo>
                  <a:pt x="651" y="112"/>
                  <a:pt x="649" y="121"/>
                  <a:pt x="647" y="130"/>
                </a:cubicBezTo>
                <a:cubicBezTo>
                  <a:pt x="644" y="139"/>
                  <a:pt x="641" y="147"/>
                  <a:pt x="638" y="156"/>
                </a:cubicBezTo>
                <a:cubicBezTo>
                  <a:pt x="637" y="158"/>
                  <a:pt x="636" y="159"/>
                  <a:pt x="636" y="161"/>
                </a:cubicBezTo>
                <a:cubicBezTo>
                  <a:pt x="636" y="161"/>
                  <a:pt x="635" y="163"/>
                  <a:pt x="635" y="163"/>
                </a:cubicBezTo>
                <a:cubicBezTo>
                  <a:pt x="634" y="166"/>
                  <a:pt x="634" y="166"/>
                  <a:pt x="634" y="166"/>
                </a:cubicBezTo>
                <a:cubicBezTo>
                  <a:pt x="632" y="171"/>
                  <a:pt x="630" y="175"/>
                  <a:pt x="627" y="179"/>
                </a:cubicBezTo>
                <a:cubicBezTo>
                  <a:pt x="619" y="195"/>
                  <a:pt x="610" y="210"/>
                  <a:pt x="599" y="224"/>
                </a:cubicBezTo>
                <a:cubicBezTo>
                  <a:pt x="599" y="225"/>
                  <a:pt x="598" y="226"/>
                  <a:pt x="598" y="226"/>
                </a:cubicBezTo>
                <a:cubicBezTo>
                  <a:pt x="597" y="227"/>
                  <a:pt x="596" y="228"/>
                  <a:pt x="596" y="229"/>
                </a:cubicBezTo>
                <a:cubicBezTo>
                  <a:pt x="594" y="230"/>
                  <a:pt x="593" y="232"/>
                  <a:pt x="591" y="234"/>
                </a:cubicBezTo>
                <a:cubicBezTo>
                  <a:pt x="588" y="237"/>
                  <a:pt x="585" y="241"/>
                  <a:pt x="582" y="244"/>
                </a:cubicBezTo>
                <a:cubicBezTo>
                  <a:pt x="576" y="251"/>
                  <a:pt x="569" y="257"/>
                  <a:pt x="563" y="263"/>
                </a:cubicBezTo>
                <a:cubicBezTo>
                  <a:pt x="551" y="273"/>
                  <a:pt x="544" y="279"/>
                  <a:pt x="531" y="288"/>
                </a:cubicBezTo>
                <a:cubicBezTo>
                  <a:pt x="520" y="295"/>
                  <a:pt x="509" y="301"/>
                  <a:pt x="497" y="307"/>
                </a:cubicBezTo>
                <a:cubicBezTo>
                  <a:pt x="571" y="244"/>
                  <a:pt x="584" y="159"/>
                  <a:pt x="580" y="97"/>
                </a:cubicBezTo>
                <a:cubicBezTo>
                  <a:pt x="654" y="97"/>
                  <a:pt x="654" y="97"/>
                  <a:pt x="654" y="97"/>
                </a:cubicBezTo>
                <a:cubicBezTo>
                  <a:pt x="653" y="99"/>
                  <a:pt x="653" y="101"/>
                  <a:pt x="653" y="103"/>
                </a:cubicBezTo>
                <a:close/>
                <a:moveTo>
                  <a:pt x="653" y="103"/>
                </a:moveTo>
                <a:cubicBezTo>
                  <a:pt x="653" y="103"/>
                  <a:pt x="653" y="103"/>
                  <a:pt x="653" y="103"/>
                </a:cubicBezTo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8" name="Oval 19"/>
          <p:cNvSpPr>
            <a:spLocks noChangeArrowheads="1"/>
          </p:cNvSpPr>
          <p:nvPr/>
        </p:nvSpPr>
        <p:spPr bwMode="auto">
          <a:xfrm>
            <a:off x="4126230" y="4525010"/>
            <a:ext cx="996950" cy="993775"/>
          </a:xfrm>
          <a:prstGeom prst="ellipse">
            <a:avLst/>
          </a:pr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3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4126230" y="4525010"/>
            <a:ext cx="996950" cy="993775"/>
          </a:xfrm>
          <a:prstGeom prst="ellipse">
            <a:avLst/>
          </a:prstGeom>
          <a:solidFill>
            <a:srgbClr val="CAD8EA"/>
          </a:solidFill>
          <a:ln>
            <a:noFill/>
          </a:ln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4379595" y="4726305"/>
            <a:ext cx="490220" cy="531495"/>
          </a:xfrm>
          <a:custGeom>
            <a:avLst/>
            <a:gdLst/>
            <a:ahLst/>
            <a:cxnLst>
              <a:cxn ang="0">
                <a:pos x="783" y="812"/>
              </a:cxn>
              <a:cxn ang="0">
                <a:pos x="684" y="703"/>
              </a:cxn>
              <a:cxn ang="0">
                <a:pos x="698" y="592"/>
              </a:cxn>
              <a:cxn ang="0">
                <a:pos x="674" y="483"/>
              </a:cxn>
              <a:cxn ang="0">
                <a:pos x="617" y="387"/>
              </a:cxn>
              <a:cxn ang="0">
                <a:pos x="532" y="315"/>
              </a:cxn>
              <a:cxn ang="0">
                <a:pos x="428" y="275"/>
              </a:cxn>
              <a:cxn ang="0">
                <a:pos x="316" y="270"/>
              </a:cxn>
              <a:cxn ang="0">
                <a:pos x="209" y="303"/>
              </a:cxn>
              <a:cxn ang="0">
                <a:pos x="119" y="367"/>
              </a:cxn>
              <a:cxn ang="0">
                <a:pos x="54" y="458"/>
              </a:cxn>
              <a:cxn ang="0">
                <a:pos x="22" y="565"/>
              </a:cxn>
              <a:cxn ang="0">
                <a:pos x="27" y="677"/>
              </a:cxn>
              <a:cxn ang="0">
                <a:pos x="68" y="781"/>
              </a:cxn>
              <a:cxn ang="0">
                <a:pos x="140" y="866"/>
              </a:cxn>
              <a:cxn ang="0">
                <a:pos x="236" y="923"/>
              </a:cxn>
              <a:cxn ang="0">
                <a:pos x="345" y="945"/>
              </a:cxn>
              <a:cxn ang="0">
                <a:pos x="456" y="931"/>
              </a:cxn>
              <a:cxn ang="0">
                <a:pos x="556" y="882"/>
              </a:cxn>
              <a:cxn ang="0">
                <a:pos x="605" y="817"/>
              </a:cxn>
              <a:cxn ang="0">
                <a:pos x="769" y="943"/>
              </a:cxn>
              <a:cxn ang="0">
                <a:pos x="843" y="818"/>
              </a:cxn>
              <a:cxn ang="0">
                <a:pos x="456" y="618"/>
              </a:cxn>
              <a:cxn ang="0">
                <a:pos x="317" y="545"/>
              </a:cxn>
              <a:cxn ang="0">
                <a:pos x="381" y="630"/>
              </a:cxn>
              <a:cxn ang="0">
                <a:pos x="276" y="614"/>
              </a:cxn>
              <a:cxn ang="0">
                <a:pos x="407" y="700"/>
              </a:cxn>
              <a:cxn ang="0">
                <a:pos x="408" y="804"/>
              </a:cxn>
              <a:cxn ang="0">
                <a:pos x="307" y="409"/>
              </a:cxn>
              <a:cxn ang="0">
                <a:pos x="550" y="674"/>
              </a:cxn>
              <a:cxn ang="0">
                <a:pos x="576" y="689"/>
              </a:cxn>
              <a:cxn ang="0">
                <a:pos x="299" y="379"/>
              </a:cxn>
              <a:cxn ang="0">
                <a:pos x="415" y="833"/>
              </a:cxn>
              <a:cxn ang="0">
                <a:pos x="544" y="781"/>
              </a:cxn>
              <a:cxn ang="0">
                <a:pos x="109" y="670"/>
              </a:cxn>
              <a:cxn ang="0">
                <a:pos x="605" y="543"/>
              </a:cxn>
              <a:cxn ang="0">
                <a:pos x="839" y="900"/>
              </a:cxn>
              <a:cxn ang="0">
                <a:pos x="773" y="900"/>
              </a:cxn>
              <a:cxn ang="0">
                <a:pos x="807" y="842"/>
              </a:cxn>
              <a:cxn ang="0">
                <a:pos x="839" y="900"/>
              </a:cxn>
              <a:cxn ang="0">
                <a:pos x="543" y="226"/>
              </a:cxn>
              <a:cxn ang="0">
                <a:pos x="570" y="293"/>
              </a:cxn>
              <a:cxn ang="0">
                <a:pos x="620" y="312"/>
              </a:cxn>
              <a:cxn ang="0">
                <a:pos x="687" y="340"/>
              </a:cxn>
              <a:cxn ang="0">
                <a:pos x="736" y="318"/>
              </a:cxn>
              <a:cxn ang="0">
                <a:pos x="802" y="290"/>
              </a:cxn>
              <a:cxn ang="0">
                <a:pos x="821" y="240"/>
              </a:cxn>
              <a:cxn ang="0">
                <a:pos x="849" y="173"/>
              </a:cxn>
              <a:cxn ang="0">
                <a:pos x="827" y="124"/>
              </a:cxn>
              <a:cxn ang="0">
                <a:pos x="800" y="58"/>
              </a:cxn>
              <a:cxn ang="0">
                <a:pos x="749" y="39"/>
              </a:cxn>
              <a:cxn ang="0">
                <a:pos x="683" y="11"/>
              </a:cxn>
              <a:cxn ang="0">
                <a:pos x="634" y="33"/>
              </a:cxn>
              <a:cxn ang="0">
                <a:pos x="567" y="60"/>
              </a:cxn>
              <a:cxn ang="0">
                <a:pos x="548" y="111"/>
              </a:cxn>
              <a:cxn ang="0">
                <a:pos x="521" y="177"/>
              </a:cxn>
              <a:cxn ang="0">
                <a:pos x="685" y="93"/>
              </a:cxn>
              <a:cxn ang="0">
                <a:pos x="685" y="258"/>
              </a:cxn>
              <a:cxn ang="0">
                <a:pos x="685" y="93"/>
              </a:cxn>
              <a:cxn ang="0">
                <a:pos x="685" y="93"/>
              </a:cxn>
            </a:cxnLst>
            <a:rect l="0" t="0" r="r" b="b"/>
            <a:pathLst>
              <a:path w="889" h="965">
                <a:moveTo>
                  <a:pt x="843" y="818"/>
                </a:moveTo>
                <a:cubicBezTo>
                  <a:pt x="824" y="807"/>
                  <a:pt x="803" y="806"/>
                  <a:pt x="783" y="812"/>
                </a:cubicBezTo>
                <a:cubicBezTo>
                  <a:pt x="657" y="737"/>
                  <a:pt x="657" y="737"/>
                  <a:pt x="657" y="737"/>
                </a:cubicBezTo>
                <a:cubicBezTo>
                  <a:pt x="659" y="722"/>
                  <a:pt x="669" y="709"/>
                  <a:pt x="684" y="703"/>
                </a:cubicBezTo>
                <a:cubicBezTo>
                  <a:pt x="707" y="694"/>
                  <a:pt x="712" y="672"/>
                  <a:pt x="694" y="654"/>
                </a:cubicBezTo>
                <a:cubicBezTo>
                  <a:pt x="677" y="636"/>
                  <a:pt x="679" y="608"/>
                  <a:pt x="698" y="592"/>
                </a:cubicBezTo>
                <a:cubicBezTo>
                  <a:pt x="716" y="576"/>
                  <a:pt x="714" y="554"/>
                  <a:pt x="691" y="542"/>
                </a:cubicBezTo>
                <a:cubicBezTo>
                  <a:pt x="670" y="531"/>
                  <a:pt x="662" y="504"/>
                  <a:pt x="674" y="483"/>
                </a:cubicBezTo>
                <a:cubicBezTo>
                  <a:pt x="687" y="462"/>
                  <a:pt x="677" y="441"/>
                  <a:pt x="653" y="438"/>
                </a:cubicBezTo>
                <a:cubicBezTo>
                  <a:pt x="628" y="434"/>
                  <a:pt x="612" y="412"/>
                  <a:pt x="617" y="387"/>
                </a:cubicBezTo>
                <a:cubicBezTo>
                  <a:pt x="622" y="363"/>
                  <a:pt x="606" y="347"/>
                  <a:pt x="582" y="352"/>
                </a:cubicBezTo>
                <a:cubicBezTo>
                  <a:pt x="557" y="356"/>
                  <a:pt x="535" y="340"/>
                  <a:pt x="532" y="315"/>
                </a:cubicBezTo>
                <a:cubicBezTo>
                  <a:pt x="529" y="291"/>
                  <a:pt x="508" y="281"/>
                  <a:pt x="487" y="293"/>
                </a:cubicBezTo>
                <a:cubicBezTo>
                  <a:pt x="465" y="305"/>
                  <a:pt x="439" y="297"/>
                  <a:pt x="428" y="275"/>
                </a:cubicBezTo>
                <a:cubicBezTo>
                  <a:pt x="417" y="253"/>
                  <a:pt x="395" y="250"/>
                  <a:pt x="378" y="268"/>
                </a:cubicBezTo>
                <a:cubicBezTo>
                  <a:pt x="362" y="287"/>
                  <a:pt x="334" y="288"/>
                  <a:pt x="316" y="270"/>
                </a:cubicBezTo>
                <a:cubicBezTo>
                  <a:pt x="299" y="253"/>
                  <a:pt x="277" y="258"/>
                  <a:pt x="267" y="280"/>
                </a:cubicBezTo>
                <a:cubicBezTo>
                  <a:pt x="258" y="303"/>
                  <a:pt x="232" y="313"/>
                  <a:pt x="209" y="303"/>
                </a:cubicBezTo>
                <a:cubicBezTo>
                  <a:pt x="187" y="292"/>
                  <a:pt x="168" y="303"/>
                  <a:pt x="166" y="328"/>
                </a:cubicBezTo>
                <a:cubicBezTo>
                  <a:pt x="165" y="353"/>
                  <a:pt x="143" y="370"/>
                  <a:pt x="119" y="367"/>
                </a:cubicBezTo>
                <a:cubicBezTo>
                  <a:pt x="94" y="365"/>
                  <a:pt x="80" y="382"/>
                  <a:pt x="86" y="405"/>
                </a:cubicBezTo>
                <a:cubicBezTo>
                  <a:pt x="93" y="429"/>
                  <a:pt x="78" y="453"/>
                  <a:pt x="54" y="458"/>
                </a:cubicBezTo>
                <a:cubicBezTo>
                  <a:pt x="30" y="464"/>
                  <a:pt x="21" y="485"/>
                  <a:pt x="35" y="505"/>
                </a:cubicBezTo>
                <a:cubicBezTo>
                  <a:pt x="50" y="525"/>
                  <a:pt x="44" y="553"/>
                  <a:pt x="22" y="565"/>
                </a:cubicBezTo>
                <a:cubicBezTo>
                  <a:pt x="1" y="578"/>
                  <a:pt x="0" y="601"/>
                  <a:pt x="20" y="616"/>
                </a:cubicBezTo>
                <a:cubicBezTo>
                  <a:pt x="40" y="630"/>
                  <a:pt x="43" y="658"/>
                  <a:pt x="27" y="677"/>
                </a:cubicBezTo>
                <a:cubicBezTo>
                  <a:pt x="11" y="696"/>
                  <a:pt x="18" y="718"/>
                  <a:pt x="41" y="725"/>
                </a:cubicBezTo>
                <a:cubicBezTo>
                  <a:pt x="65" y="733"/>
                  <a:pt x="77" y="758"/>
                  <a:pt x="68" y="781"/>
                </a:cubicBezTo>
                <a:cubicBezTo>
                  <a:pt x="59" y="804"/>
                  <a:pt x="72" y="822"/>
                  <a:pt x="97" y="822"/>
                </a:cubicBezTo>
                <a:cubicBezTo>
                  <a:pt x="122" y="821"/>
                  <a:pt x="141" y="841"/>
                  <a:pt x="140" y="866"/>
                </a:cubicBezTo>
                <a:cubicBezTo>
                  <a:pt x="139" y="891"/>
                  <a:pt x="158" y="904"/>
                  <a:pt x="181" y="895"/>
                </a:cubicBezTo>
                <a:cubicBezTo>
                  <a:pt x="204" y="887"/>
                  <a:pt x="229" y="899"/>
                  <a:pt x="236" y="923"/>
                </a:cubicBezTo>
                <a:cubicBezTo>
                  <a:pt x="243" y="946"/>
                  <a:pt x="265" y="953"/>
                  <a:pt x="284" y="937"/>
                </a:cubicBezTo>
                <a:cubicBezTo>
                  <a:pt x="303" y="922"/>
                  <a:pt x="331" y="925"/>
                  <a:pt x="345" y="945"/>
                </a:cubicBezTo>
                <a:cubicBezTo>
                  <a:pt x="360" y="965"/>
                  <a:pt x="383" y="965"/>
                  <a:pt x="395" y="944"/>
                </a:cubicBezTo>
                <a:cubicBezTo>
                  <a:pt x="409" y="923"/>
                  <a:pt x="436" y="917"/>
                  <a:pt x="456" y="931"/>
                </a:cubicBezTo>
                <a:cubicBezTo>
                  <a:pt x="476" y="946"/>
                  <a:pt x="497" y="938"/>
                  <a:pt x="503" y="914"/>
                </a:cubicBezTo>
                <a:cubicBezTo>
                  <a:pt x="509" y="889"/>
                  <a:pt x="533" y="875"/>
                  <a:pt x="556" y="882"/>
                </a:cubicBezTo>
                <a:cubicBezTo>
                  <a:pt x="580" y="889"/>
                  <a:pt x="597" y="875"/>
                  <a:pt x="595" y="850"/>
                </a:cubicBezTo>
                <a:cubicBezTo>
                  <a:pt x="593" y="838"/>
                  <a:pt x="598" y="826"/>
                  <a:pt x="605" y="817"/>
                </a:cubicBezTo>
                <a:cubicBezTo>
                  <a:pt x="735" y="894"/>
                  <a:pt x="735" y="894"/>
                  <a:pt x="735" y="894"/>
                </a:cubicBezTo>
                <a:cubicBezTo>
                  <a:pt x="739" y="914"/>
                  <a:pt x="750" y="932"/>
                  <a:pt x="769" y="943"/>
                </a:cubicBezTo>
                <a:cubicBezTo>
                  <a:pt x="804" y="964"/>
                  <a:pt x="848" y="952"/>
                  <a:pt x="869" y="918"/>
                </a:cubicBezTo>
                <a:cubicBezTo>
                  <a:pt x="889" y="883"/>
                  <a:pt x="878" y="839"/>
                  <a:pt x="843" y="818"/>
                </a:cubicBezTo>
                <a:close/>
                <a:moveTo>
                  <a:pt x="550" y="674"/>
                </a:moveTo>
                <a:cubicBezTo>
                  <a:pt x="456" y="618"/>
                  <a:pt x="456" y="618"/>
                  <a:pt x="456" y="618"/>
                </a:cubicBezTo>
                <a:cubicBezTo>
                  <a:pt x="455" y="588"/>
                  <a:pt x="440" y="559"/>
                  <a:pt x="412" y="543"/>
                </a:cubicBezTo>
                <a:cubicBezTo>
                  <a:pt x="381" y="525"/>
                  <a:pt x="345" y="527"/>
                  <a:pt x="317" y="545"/>
                </a:cubicBezTo>
                <a:cubicBezTo>
                  <a:pt x="368" y="575"/>
                  <a:pt x="368" y="575"/>
                  <a:pt x="368" y="575"/>
                </a:cubicBezTo>
                <a:cubicBezTo>
                  <a:pt x="387" y="586"/>
                  <a:pt x="392" y="610"/>
                  <a:pt x="381" y="630"/>
                </a:cubicBezTo>
                <a:cubicBezTo>
                  <a:pt x="370" y="649"/>
                  <a:pt x="346" y="655"/>
                  <a:pt x="328" y="644"/>
                </a:cubicBezTo>
                <a:cubicBezTo>
                  <a:pt x="276" y="614"/>
                  <a:pt x="276" y="614"/>
                  <a:pt x="276" y="614"/>
                </a:cubicBezTo>
                <a:cubicBezTo>
                  <a:pt x="273" y="647"/>
                  <a:pt x="289" y="680"/>
                  <a:pt x="320" y="698"/>
                </a:cubicBezTo>
                <a:cubicBezTo>
                  <a:pt x="348" y="715"/>
                  <a:pt x="380" y="714"/>
                  <a:pt x="407" y="700"/>
                </a:cubicBezTo>
                <a:cubicBezTo>
                  <a:pt x="498" y="754"/>
                  <a:pt x="498" y="754"/>
                  <a:pt x="498" y="754"/>
                </a:cubicBezTo>
                <a:cubicBezTo>
                  <a:pt x="473" y="777"/>
                  <a:pt x="443" y="795"/>
                  <a:pt x="408" y="804"/>
                </a:cubicBezTo>
                <a:cubicBezTo>
                  <a:pt x="299" y="832"/>
                  <a:pt x="188" y="766"/>
                  <a:pt x="160" y="657"/>
                </a:cubicBezTo>
                <a:cubicBezTo>
                  <a:pt x="132" y="548"/>
                  <a:pt x="198" y="437"/>
                  <a:pt x="307" y="409"/>
                </a:cubicBezTo>
                <a:cubicBezTo>
                  <a:pt x="415" y="381"/>
                  <a:pt x="527" y="447"/>
                  <a:pt x="555" y="556"/>
                </a:cubicBezTo>
                <a:cubicBezTo>
                  <a:pt x="565" y="596"/>
                  <a:pt x="562" y="637"/>
                  <a:pt x="550" y="674"/>
                </a:cubicBezTo>
                <a:close/>
                <a:moveTo>
                  <a:pt x="595" y="700"/>
                </a:moveTo>
                <a:cubicBezTo>
                  <a:pt x="576" y="689"/>
                  <a:pt x="576" y="689"/>
                  <a:pt x="576" y="689"/>
                </a:cubicBezTo>
                <a:cubicBezTo>
                  <a:pt x="592" y="646"/>
                  <a:pt x="597" y="597"/>
                  <a:pt x="584" y="548"/>
                </a:cubicBezTo>
                <a:cubicBezTo>
                  <a:pt x="552" y="423"/>
                  <a:pt x="424" y="347"/>
                  <a:pt x="299" y="379"/>
                </a:cubicBezTo>
                <a:cubicBezTo>
                  <a:pt x="174" y="412"/>
                  <a:pt x="98" y="539"/>
                  <a:pt x="130" y="665"/>
                </a:cubicBezTo>
                <a:cubicBezTo>
                  <a:pt x="163" y="790"/>
                  <a:pt x="290" y="865"/>
                  <a:pt x="415" y="833"/>
                </a:cubicBezTo>
                <a:cubicBezTo>
                  <a:pt x="459" y="822"/>
                  <a:pt x="496" y="799"/>
                  <a:pt x="524" y="770"/>
                </a:cubicBezTo>
                <a:cubicBezTo>
                  <a:pt x="544" y="781"/>
                  <a:pt x="544" y="781"/>
                  <a:pt x="544" y="781"/>
                </a:cubicBezTo>
                <a:cubicBezTo>
                  <a:pt x="512" y="815"/>
                  <a:pt x="470" y="841"/>
                  <a:pt x="421" y="854"/>
                </a:cubicBezTo>
                <a:cubicBezTo>
                  <a:pt x="284" y="889"/>
                  <a:pt x="145" y="807"/>
                  <a:pt x="109" y="670"/>
                </a:cubicBezTo>
                <a:cubicBezTo>
                  <a:pt x="74" y="533"/>
                  <a:pt x="157" y="394"/>
                  <a:pt x="294" y="359"/>
                </a:cubicBezTo>
                <a:cubicBezTo>
                  <a:pt x="430" y="323"/>
                  <a:pt x="570" y="406"/>
                  <a:pt x="605" y="543"/>
                </a:cubicBezTo>
                <a:cubicBezTo>
                  <a:pt x="619" y="597"/>
                  <a:pt x="614" y="652"/>
                  <a:pt x="595" y="700"/>
                </a:cubicBezTo>
                <a:close/>
                <a:moveTo>
                  <a:pt x="839" y="900"/>
                </a:moveTo>
                <a:cubicBezTo>
                  <a:pt x="806" y="919"/>
                  <a:pt x="806" y="919"/>
                  <a:pt x="806" y="919"/>
                </a:cubicBezTo>
                <a:cubicBezTo>
                  <a:pt x="773" y="900"/>
                  <a:pt x="773" y="900"/>
                  <a:pt x="773" y="900"/>
                </a:cubicBezTo>
                <a:cubicBezTo>
                  <a:pt x="773" y="861"/>
                  <a:pt x="773" y="861"/>
                  <a:pt x="773" y="861"/>
                </a:cubicBezTo>
                <a:cubicBezTo>
                  <a:pt x="807" y="842"/>
                  <a:pt x="807" y="842"/>
                  <a:pt x="807" y="842"/>
                </a:cubicBezTo>
                <a:cubicBezTo>
                  <a:pt x="840" y="862"/>
                  <a:pt x="840" y="862"/>
                  <a:pt x="840" y="862"/>
                </a:cubicBezTo>
                <a:lnTo>
                  <a:pt x="839" y="900"/>
                </a:lnTo>
                <a:close/>
                <a:moveTo>
                  <a:pt x="526" y="216"/>
                </a:moveTo>
                <a:cubicBezTo>
                  <a:pt x="543" y="226"/>
                  <a:pt x="543" y="226"/>
                  <a:pt x="543" y="226"/>
                </a:cubicBezTo>
                <a:cubicBezTo>
                  <a:pt x="557" y="235"/>
                  <a:pt x="569" y="256"/>
                  <a:pt x="569" y="273"/>
                </a:cubicBezTo>
                <a:cubicBezTo>
                  <a:pt x="570" y="293"/>
                  <a:pt x="570" y="293"/>
                  <a:pt x="570" y="293"/>
                </a:cubicBezTo>
                <a:cubicBezTo>
                  <a:pt x="571" y="309"/>
                  <a:pt x="585" y="320"/>
                  <a:pt x="601" y="316"/>
                </a:cubicBezTo>
                <a:cubicBezTo>
                  <a:pt x="620" y="312"/>
                  <a:pt x="620" y="312"/>
                  <a:pt x="620" y="312"/>
                </a:cubicBezTo>
                <a:cubicBezTo>
                  <a:pt x="637" y="308"/>
                  <a:pt x="660" y="315"/>
                  <a:pt x="672" y="326"/>
                </a:cubicBezTo>
                <a:cubicBezTo>
                  <a:pt x="687" y="340"/>
                  <a:pt x="687" y="340"/>
                  <a:pt x="687" y="340"/>
                </a:cubicBezTo>
                <a:cubicBezTo>
                  <a:pt x="699" y="351"/>
                  <a:pt x="716" y="349"/>
                  <a:pt x="725" y="335"/>
                </a:cubicBezTo>
                <a:cubicBezTo>
                  <a:pt x="736" y="318"/>
                  <a:pt x="736" y="318"/>
                  <a:pt x="736" y="318"/>
                </a:cubicBezTo>
                <a:cubicBezTo>
                  <a:pt x="745" y="304"/>
                  <a:pt x="766" y="291"/>
                  <a:pt x="782" y="291"/>
                </a:cubicBezTo>
                <a:cubicBezTo>
                  <a:pt x="802" y="290"/>
                  <a:pt x="802" y="290"/>
                  <a:pt x="802" y="290"/>
                </a:cubicBezTo>
                <a:cubicBezTo>
                  <a:pt x="819" y="290"/>
                  <a:pt x="830" y="276"/>
                  <a:pt x="826" y="259"/>
                </a:cubicBezTo>
                <a:cubicBezTo>
                  <a:pt x="821" y="240"/>
                  <a:pt x="821" y="240"/>
                  <a:pt x="821" y="240"/>
                </a:cubicBezTo>
                <a:cubicBezTo>
                  <a:pt x="818" y="224"/>
                  <a:pt x="824" y="200"/>
                  <a:pt x="835" y="188"/>
                </a:cubicBezTo>
                <a:cubicBezTo>
                  <a:pt x="849" y="173"/>
                  <a:pt x="849" y="173"/>
                  <a:pt x="849" y="173"/>
                </a:cubicBezTo>
                <a:cubicBezTo>
                  <a:pt x="860" y="161"/>
                  <a:pt x="858" y="144"/>
                  <a:pt x="844" y="135"/>
                </a:cubicBezTo>
                <a:cubicBezTo>
                  <a:pt x="827" y="124"/>
                  <a:pt x="827" y="124"/>
                  <a:pt x="827" y="124"/>
                </a:cubicBezTo>
                <a:cubicBezTo>
                  <a:pt x="813" y="115"/>
                  <a:pt x="801" y="95"/>
                  <a:pt x="800" y="78"/>
                </a:cubicBezTo>
                <a:cubicBezTo>
                  <a:pt x="800" y="58"/>
                  <a:pt x="800" y="58"/>
                  <a:pt x="800" y="58"/>
                </a:cubicBezTo>
                <a:cubicBezTo>
                  <a:pt x="799" y="41"/>
                  <a:pt x="785" y="31"/>
                  <a:pt x="769" y="34"/>
                </a:cubicBezTo>
                <a:cubicBezTo>
                  <a:pt x="749" y="39"/>
                  <a:pt x="749" y="39"/>
                  <a:pt x="749" y="39"/>
                </a:cubicBezTo>
                <a:cubicBezTo>
                  <a:pt x="733" y="42"/>
                  <a:pt x="710" y="36"/>
                  <a:pt x="698" y="25"/>
                </a:cubicBezTo>
                <a:cubicBezTo>
                  <a:pt x="683" y="11"/>
                  <a:pt x="683" y="11"/>
                  <a:pt x="683" y="11"/>
                </a:cubicBezTo>
                <a:cubicBezTo>
                  <a:pt x="671" y="0"/>
                  <a:pt x="653" y="2"/>
                  <a:pt x="645" y="16"/>
                </a:cubicBezTo>
                <a:cubicBezTo>
                  <a:pt x="634" y="33"/>
                  <a:pt x="634" y="33"/>
                  <a:pt x="634" y="33"/>
                </a:cubicBezTo>
                <a:cubicBezTo>
                  <a:pt x="625" y="47"/>
                  <a:pt x="604" y="59"/>
                  <a:pt x="587" y="60"/>
                </a:cubicBezTo>
                <a:cubicBezTo>
                  <a:pt x="567" y="60"/>
                  <a:pt x="567" y="60"/>
                  <a:pt x="567" y="60"/>
                </a:cubicBezTo>
                <a:cubicBezTo>
                  <a:pt x="551" y="61"/>
                  <a:pt x="540" y="75"/>
                  <a:pt x="544" y="91"/>
                </a:cubicBezTo>
                <a:cubicBezTo>
                  <a:pt x="548" y="111"/>
                  <a:pt x="548" y="111"/>
                  <a:pt x="548" y="111"/>
                </a:cubicBezTo>
                <a:cubicBezTo>
                  <a:pt x="552" y="127"/>
                  <a:pt x="546" y="150"/>
                  <a:pt x="534" y="163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09" y="189"/>
                  <a:pt x="512" y="207"/>
                  <a:pt x="526" y="216"/>
                </a:cubicBezTo>
                <a:close/>
                <a:moveTo>
                  <a:pt x="685" y="93"/>
                </a:moveTo>
                <a:cubicBezTo>
                  <a:pt x="730" y="93"/>
                  <a:pt x="767" y="130"/>
                  <a:pt x="767" y="175"/>
                </a:cubicBezTo>
                <a:cubicBezTo>
                  <a:pt x="767" y="221"/>
                  <a:pt x="730" y="258"/>
                  <a:pt x="685" y="258"/>
                </a:cubicBezTo>
                <a:cubicBezTo>
                  <a:pt x="639" y="258"/>
                  <a:pt x="603" y="221"/>
                  <a:pt x="603" y="175"/>
                </a:cubicBezTo>
                <a:cubicBezTo>
                  <a:pt x="603" y="130"/>
                  <a:pt x="639" y="93"/>
                  <a:pt x="685" y="93"/>
                </a:cubicBezTo>
                <a:close/>
                <a:moveTo>
                  <a:pt x="685" y="93"/>
                </a:moveTo>
                <a:cubicBezTo>
                  <a:pt x="685" y="93"/>
                  <a:pt x="685" y="93"/>
                  <a:pt x="685" y="93"/>
                </a:cubicBezTo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61" name="Oval 19"/>
          <p:cNvSpPr>
            <a:spLocks noChangeArrowheads="1"/>
          </p:cNvSpPr>
          <p:nvPr/>
        </p:nvSpPr>
        <p:spPr bwMode="auto">
          <a:xfrm>
            <a:off x="7923530" y="3696335"/>
            <a:ext cx="995680" cy="992505"/>
          </a:xfrm>
          <a:prstGeom prst="ellipse">
            <a:avLst/>
          </a:prstGeom>
          <a:solidFill>
            <a:srgbClr val="CAD8EA"/>
          </a:solidFill>
          <a:ln>
            <a:noFill/>
          </a:ln>
          <a:effectLst>
            <a:outerShdw blurRad="88900" dist="88900" dir="13500000" algn="br" rotWithShape="0">
              <a:schemeClr val="bg1">
                <a:alpha val="83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62" name="Oval 19"/>
          <p:cNvSpPr>
            <a:spLocks noChangeArrowheads="1"/>
          </p:cNvSpPr>
          <p:nvPr/>
        </p:nvSpPr>
        <p:spPr bwMode="auto">
          <a:xfrm>
            <a:off x="7923530" y="3696335"/>
            <a:ext cx="995680" cy="992505"/>
          </a:xfrm>
          <a:prstGeom prst="ellipse">
            <a:avLst/>
          </a:prstGeom>
          <a:solidFill>
            <a:srgbClr val="CAD8EA"/>
          </a:solidFill>
          <a:ln>
            <a:noFill/>
          </a:ln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63" name="Freeform 177"/>
          <p:cNvSpPr>
            <a:spLocks noEditPoints="1"/>
          </p:cNvSpPr>
          <p:nvPr/>
        </p:nvSpPr>
        <p:spPr bwMode="auto">
          <a:xfrm>
            <a:off x="8180705" y="3913505"/>
            <a:ext cx="440055" cy="463550"/>
          </a:xfrm>
          <a:custGeom>
            <a:avLst/>
            <a:gdLst/>
            <a:ahLst/>
            <a:cxnLst>
              <a:cxn ang="0">
                <a:pos x="350" y="180"/>
              </a:cxn>
              <a:cxn ang="0">
                <a:pos x="10" y="180"/>
              </a:cxn>
              <a:cxn ang="0">
                <a:pos x="5" y="171"/>
              </a:cxn>
              <a:cxn ang="0">
                <a:pos x="170" y="8"/>
              </a:cxn>
              <a:cxn ang="0">
                <a:pos x="189" y="9"/>
              </a:cxn>
              <a:cxn ang="0">
                <a:pos x="250" y="69"/>
              </a:cxn>
              <a:cxn ang="0">
                <a:pos x="250" y="45"/>
              </a:cxn>
              <a:cxn ang="0">
                <a:pos x="281" y="45"/>
              </a:cxn>
              <a:cxn ang="0">
                <a:pos x="281" y="100"/>
              </a:cxn>
              <a:cxn ang="0">
                <a:pos x="353" y="171"/>
              </a:cxn>
              <a:cxn ang="0">
                <a:pos x="350" y="180"/>
              </a:cxn>
              <a:cxn ang="0">
                <a:pos x="314" y="367"/>
              </a:cxn>
              <a:cxn ang="0">
                <a:pos x="300" y="380"/>
              </a:cxn>
              <a:cxn ang="0">
                <a:pos x="194" y="380"/>
              </a:cxn>
              <a:cxn ang="0">
                <a:pos x="194" y="302"/>
              </a:cxn>
              <a:cxn ang="0">
                <a:pos x="146" y="302"/>
              </a:cxn>
              <a:cxn ang="0">
                <a:pos x="146" y="380"/>
              </a:cxn>
              <a:cxn ang="0">
                <a:pos x="58" y="380"/>
              </a:cxn>
              <a:cxn ang="0">
                <a:pos x="44" y="366"/>
              </a:cxn>
              <a:cxn ang="0">
                <a:pos x="44" y="188"/>
              </a:cxn>
              <a:cxn ang="0">
                <a:pos x="314" y="188"/>
              </a:cxn>
              <a:cxn ang="0">
                <a:pos x="314" y="367"/>
              </a:cxn>
              <a:cxn ang="0">
                <a:pos x="273" y="242"/>
              </a:cxn>
              <a:cxn ang="0">
                <a:pos x="225" y="242"/>
              </a:cxn>
              <a:cxn ang="0">
                <a:pos x="225" y="282"/>
              </a:cxn>
              <a:cxn ang="0">
                <a:pos x="273" y="282"/>
              </a:cxn>
              <a:cxn ang="0">
                <a:pos x="273" y="242"/>
              </a:cxn>
            </a:cxnLst>
            <a:rect l="0" t="0" r="r" b="b"/>
            <a:pathLst>
              <a:path w="360" h="380">
                <a:moveTo>
                  <a:pt x="350" y="180"/>
                </a:moveTo>
                <a:cubicBezTo>
                  <a:pt x="295" y="180"/>
                  <a:pt x="68" y="180"/>
                  <a:pt x="10" y="180"/>
                </a:cubicBezTo>
                <a:cubicBezTo>
                  <a:pt x="0" y="180"/>
                  <a:pt x="0" y="176"/>
                  <a:pt x="5" y="171"/>
                </a:cubicBezTo>
                <a:cubicBezTo>
                  <a:pt x="36" y="140"/>
                  <a:pt x="138" y="40"/>
                  <a:pt x="170" y="8"/>
                </a:cubicBezTo>
                <a:cubicBezTo>
                  <a:pt x="178" y="0"/>
                  <a:pt x="180" y="0"/>
                  <a:pt x="189" y="9"/>
                </a:cubicBezTo>
                <a:cubicBezTo>
                  <a:pt x="201" y="21"/>
                  <a:pt x="225" y="44"/>
                  <a:pt x="250" y="69"/>
                </a:cubicBezTo>
                <a:cubicBezTo>
                  <a:pt x="250" y="45"/>
                  <a:pt x="250" y="45"/>
                  <a:pt x="250" y="45"/>
                </a:cubicBezTo>
                <a:cubicBezTo>
                  <a:pt x="281" y="45"/>
                  <a:pt x="281" y="45"/>
                  <a:pt x="281" y="45"/>
                </a:cubicBezTo>
                <a:cubicBezTo>
                  <a:pt x="281" y="100"/>
                  <a:pt x="281" y="100"/>
                  <a:pt x="281" y="100"/>
                </a:cubicBezTo>
                <a:cubicBezTo>
                  <a:pt x="311" y="129"/>
                  <a:pt x="339" y="158"/>
                  <a:pt x="353" y="171"/>
                </a:cubicBezTo>
                <a:cubicBezTo>
                  <a:pt x="358" y="176"/>
                  <a:pt x="360" y="180"/>
                  <a:pt x="350" y="180"/>
                </a:cubicBezTo>
                <a:close/>
                <a:moveTo>
                  <a:pt x="314" y="367"/>
                </a:moveTo>
                <a:cubicBezTo>
                  <a:pt x="314" y="376"/>
                  <a:pt x="310" y="380"/>
                  <a:pt x="300" y="380"/>
                </a:cubicBezTo>
                <a:cubicBezTo>
                  <a:pt x="269" y="380"/>
                  <a:pt x="194" y="380"/>
                  <a:pt x="194" y="380"/>
                </a:cubicBezTo>
                <a:cubicBezTo>
                  <a:pt x="194" y="302"/>
                  <a:pt x="194" y="302"/>
                  <a:pt x="194" y="302"/>
                </a:cubicBezTo>
                <a:cubicBezTo>
                  <a:pt x="146" y="302"/>
                  <a:pt x="146" y="302"/>
                  <a:pt x="146" y="302"/>
                </a:cubicBezTo>
                <a:cubicBezTo>
                  <a:pt x="146" y="380"/>
                  <a:pt x="146" y="380"/>
                  <a:pt x="146" y="380"/>
                </a:cubicBezTo>
                <a:cubicBezTo>
                  <a:pt x="146" y="380"/>
                  <a:pt x="86" y="380"/>
                  <a:pt x="58" y="380"/>
                </a:cubicBezTo>
                <a:cubicBezTo>
                  <a:pt x="49" y="380"/>
                  <a:pt x="44" y="375"/>
                  <a:pt x="44" y="366"/>
                </a:cubicBezTo>
                <a:cubicBezTo>
                  <a:pt x="44" y="322"/>
                  <a:pt x="44" y="188"/>
                  <a:pt x="44" y="188"/>
                </a:cubicBezTo>
                <a:cubicBezTo>
                  <a:pt x="314" y="188"/>
                  <a:pt x="314" y="188"/>
                  <a:pt x="314" y="188"/>
                </a:cubicBezTo>
                <a:cubicBezTo>
                  <a:pt x="314" y="188"/>
                  <a:pt x="314" y="323"/>
                  <a:pt x="314" y="367"/>
                </a:cubicBezTo>
                <a:close/>
                <a:moveTo>
                  <a:pt x="273" y="242"/>
                </a:moveTo>
                <a:cubicBezTo>
                  <a:pt x="225" y="242"/>
                  <a:pt x="225" y="242"/>
                  <a:pt x="225" y="242"/>
                </a:cubicBezTo>
                <a:cubicBezTo>
                  <a:pt x="225" y="282"/>
                  <a:pt x="225" y="282"/>
                  <a:pt x="225" y="282"/>
                </a:cubicBezTo>
                <a:cubicBezTo>
                  <a:pt x="273" y="282"/>
                  <a:pt x="273" y="282"/>
                  <a:pt x="273" y="282"/>
                </a:cubicBezTo>
                <a:cubicBezTo>
                  <a:pt x="273" y="242"/>
                  <a:pt x="273" y="242"/>
                  <a:pt x="273" y="242"/>
                </a:cubicBezTo>
                <a:close/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31" grpId="0"/>
      <p:bldP spid="32" grpId="0"/>
      <p:bldP spid="37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805" y="0"/>
            <a:ext cx="3780790" cy="469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03.个人学习计划</a:t>
            </a:r>
            <a:endParaRPr lang="en-US" altLang="zh-CN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sp>
        <p:nvSpPr>
          <p:cNvPr id="56" name="KSO_Shape"/>
          <p:cNvSpPr/>
          <p:nvPr>
            <p:custDataLst>
              <p:tags r:id="rId1"/>
            </p:custDataLst>
          </p:nvPr>
        </p:nvSpPr>
        <p:spPr bwMode="auto">
          <a:xfrm>
            <a:off x="10288905" y="1405890"/>
            <a:ext cx="453390" cy="453390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67" name="KSO_Shape"/>
          <p:cNvSpPr/>
          <p:nvPr>
            <p:custDataLst>
              <p:tags r:id="rId2"/>
            </p:custDataLst>
          </p:nvPr>
        </p:nvSpPr>
        <p:spPr bwMode="auto">
          <a:xfrm>
            <a:off x="9001125" y="1405890"/>
            <a:ext cx="430530" cy="439420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72" name="KSO_Shape"/>
          <p:cNvSpPr/>
          <p:nvPr>
            <p:custDataLst>
              <p:tags r:id="rId3"/>
            </p:custDataLst>
          </p:nvPr>
        </p:nvSpPr>
        <p:spPr bwMode="auto">
          <a:xfrm>
            <a:off x="9561830" y="1403350"/>
            <a:ext cx="441325" cy="441960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76" name="KSO_Shape"/>
          <p:cNvSpPr/>
          <p:nvPr>
            <p:custDataLst>
              <p:tags r:id="rId4"/>
            </p:custDataLst>
          </p:nvPr>
        </p:nvSpPr>
        <p:spPr bwMode="auto">
          <a:xfrm>
            <a:off x="10965180" y="1425575"/>
            <a:ext cx="520065" cy="433705"/>
          </a:xfrm>
          <a:custGeom>
            <a:avLst/>
            <a:gdLst>
              <a:gd name="T0" fmla="*/ 2147483646 w 282"/>
              <a:gd name="T1" fmla="*/ 2147483646 h 235"/>
              <a:gd name="T2" fmla="*/ 2147483646 w 282"/>
              <a:gd name="T3" fmla="*/ 2147483646 h 235"/>
              <a:gd name="T4" fmla="*/ 2147483646 w 282"/>
              <a:gd name="T5" fmla="*/ 2147483646 h 235"/>
              <a:gd name="T6" fmla="*/ 2147483646 w 282"/>
              <a:gd name="T7" fmla="*/ 2147483646 h 235"/>
              <a:gd name="T8" fmla="*/ 2147483646 w 282"/>
              <a:gd name="T9" fmla="*/ 2147483646 h 235"/>
              <a:gd name="T10" fmla="*/ 2147483646 w 282"/>
              <a:gd name="T11" fmla="*/ 2147483646 h 235"/>
              <a:gd name="T12" fmla="*/ 2147483646 w 282"/>
              <a:gd name="T13" fmla="*/ 2147483646 h 235"/>
              <a:gd name="T14" fmla="*/ 2147483646 w 282"/>
              <a:gd name="T15" fmla="*/ 2147483646 h 235"/>
              <a:gd name="T16" fmla="*/ 2147483646 w 282"/>
              <a:gd name="T17" fmla="*/ 2147483646 h 235"/>
              <a:gd name="T18" fmla="*/ 2147483646 w 282"/>
              <a:gd name="T19" fmla="*/ 2147483646 h 235"/>
              <a:gd name="T20" fmla="*/ 2147483646 w 282"/>
              <a:gd name="T21" fmla="*/ 2147483646 h 235"/>
              <a:gd name="T22" fmla="*/ 2147483646 w 282"/>
              <a:gd name="T23" fmla="*/ 2147483646 h 235"/>
              <a:gd name="T24" fmla="*/ 2147483646 w 282"/>
              <a:gd name="T25" fmla="*/ 2147483646 h 235"/>
              <a:gd name="T26" fmla="*/ 2147483646 w 282"/>
              <a:gd name="T27" fmla="*/ 2147483646 h 235"/>
              <a:gd name="T28" fmla="*/ 2147483646 w 282"/>
              <a:gd name="T29" fmla="*/ 2147483646 h 235"/>
              <a:gd name="T30" fmla="*/ 2147483646 w 282"/>
              <a:gd name="T31" fmla="*/ 2147483646 h 235"/>
              <a:gd name="T32" fmla="*/ 2147483646 w 282"/>
              <a:gd name="T33" fmla="*/ 2147483646 h 235"/>
              <a:gd name="T34" fmla="*/ 2147483646 w 282"/>
              <a:gd name="T35" fmla="*/ 2147483646 h 235"/>
              <a:gd name="T36" fmla="*/ 2147483646 w 282"/>
              <a:gd name="T37" fmla="*/ 2147483646 h 235"/>
              <a:gd name="T38" fmla="*/ 2147483646 w 282"/>
              <a:gd name="T39" fmla="*/ 2147483646 h 235"/>
              <a:gd name="T40" fmla="*/ 2147483646 w 282"/>
              <a:gd name="T41" fmla="*/ 2147483646 h 235"/>
              <a:gd name="T42" fmla="*/ 2147483646 w 282"/>
              <a:gd name="T43" fmla="*/ 2147483646 h 235"/>
              <a:gd name="T44" fmla="*/ 2147483646 w 282"/>
              <a:gd name="T45" fmla="*/ 2147483646 h 235"/>
              <a:gd name="T46" fmla="*/ 2147483646 w 282"/>
              <a:gd name="T47" fmla="*/ 2147483646 h 235"/>
              <a:gd name="T48" fmla="*/ 2147483646 w 282"/>
              <a:gd name="T49" fmla="*/ 2147483646 h 235"/>
              <a:gd name="T50" fmla="*/ 2147483646 w 282"/>
              <a:gd name="T51" fmla="*/ 2147483646 h 235"/>
              <a:gd name="T52" fmla="*/ 2147483646 w 282"/>
              <a:gd name="T53" fmla="*/ 2147483646 h 235"/>
              <a:gd name="T54" fmla="*/ 2147483646 w 282"/>
              <a:gd name="T55" fmla="*/ 2147483646 h 235"/>
              <a:gd name="T56" fmla="*/ 2147483646 w 282"/>
              <a:gd name="T57" fmla="*/ 2147483646 h 235"/>
              <a:gd name="T58" fmla="*/ 2147483646 w 282"/>
              <a:gd name="T59" fmla="*/ 2147483646 h 235"/>
              <a:gd name="T60" fmla="*/ 2147483646 w 282"/>
              <a:gd name="T61" fmla="*/ 2147483646 h 235"/>
              <a:gd name="T62" fmla="*/ 2147483646 w 282"/>
              <a:gd name="T63" fmla="*/ 2147483646 h 235"/>
              <a:gd name="T64" fmla="*/ 2147483646 w 282"/>
              <a:gd name="T65" fmla="*/ 2147483646 h 235"/>
              <a:gd name="T66" fmla="*/ 2147483646 w 282"/>
              <a:gd name="T67" fmla="*/ 2147483646 h 235"/>
              <a:gd name="T68" fmla="*/ 2147483646 w 282"/>
              <a:gd name="T69" fmla="*/ 2147483646 h 235"/>
              <a:gd name="T70" fmla="*/ 2147483646 w 282"/>
              <a:gd name="T71" fmla="*/ 2147483646 h 235"/>
              <a:gd name="T72" fmla="*/ 2147483646 w 282"/>
              <a:gd name="T73" fmla="*/ 2147483646 h 235"/>
              <a:gd name="T74" fmla="*/ 2147483646 w 282"/>
              <a:gd name="T75" fmla="*/ 2147483646 h 235"/>
              <a:gd name="T76" fmla="*/ 2147483646 w 282"/>
              <a:gd name="T77" fmla="*/ 2147483646 h 235"/>
              <a:gd name="T78" fmla="*/ 2147483646 w 282"/>
              <a:gd name="T79" fmla="*/ 2147483646 h 235"/>
              <a:gd name="T80" fmla="*/ 2147483646 w 282"/>
              <a:gd name="T81" fmla="*/ 2147483646 h 235"/>
              <a:gd name="T82" fmla="*/ 2147483646 w 282"/>
              <a:gd name="T83" fmla="*/ 2147483646 h 235"/>
              <a:gd name="T84" fmla="*/ 2147483646 w 282"/>
              <a:gd name="T85" fmla="*/ 2147483646 h 235"/>
              <a:gd name="T86" fmla="*/ 2147483646 w 282"/>
              <a:gd name="T87" fmla="*/ 2147483646 h 235"/>
              <a:gd name="T88" fmla="*/ 2147483646 w 282"/>
              <a:gd name="T89" fmla="*/ 2147483646 h 235"/>
              <a:gd name="T90" fmla="*/ 2147483646 w 282"/>
              <a:gd name="T91" fmla="*/ 2147483646 h 235"/>
              <a:gd name="T92" fmla="*/ 2147483646 w 282"/>
              <a:gd name="T93" fmla="*/ 2147483646 h 235"/>
              <a:gd name="T94" fmla="*/ 2147483646 w 282"/>
              <a:gd name="T95" fmla="*/ 2147483646 h 235"/>
              <a:gd name="T96" fmla="*/ 2147483646 w 282"/>
              <a:gd name="T97" fmla="*/ 2147483646 h 235"/>
              <a:gd name="T98" fmla="*/ 2147483646 w 282"/>
              <a:gd name="T99" fmla="*/ 2147483646 h 235"/>
              <a:gd name="T100" fmla="*/ 2147483646 w 282"/>
              <a:gd name="T101" fmla="*/ 2147483646 h 235"/>
              <a:gd name="T102" fmla="*/ 0 w 282"/>
              <a:gd name="T103" fmla="*/ 2147483646 h 235"/>
              <a:gd name="T104" fmla="*/ 0 w 282"/>
              <a:gd name="T105" fmla="*/ 2147483646 h 235"/>
              <a:gd name="T106" fmla="*/ 2147483646 w 282"/>
              <a:gd name="T107" fmla="*/ 2147483646 h 235"/>
              <a:gd name="T108" fmla="*/ 2147483646 w 282"/>
              <a:gd name="T109" fmla="*/ 2147483646 h 235"/>
              <a:gd name="T110" fmla="*/ 2147483646 w 282"/>
              <a:gd name="T111" fmla="*/ 2147483646 h 235"/>
              <a:gd name="T112" fmla="*/ 2147483646 w 282"/>
              <a:gd name="T113" fmla="*/ 2147483646 h 235"/>
              <a:gd name="T114" fmla="*/ 2147483646 w 282"/>
              <a:gd name="T115" fmla="*/ 2147483646 h 235"/>
              <a:gd name="T116" fmla="*/ 2147483646 w 282"/>
              <a:gd name="T117" fmla="*/ 2147483646 h 235"/>
              <a:gd name="T118" fmla="*/ 2147483646 w 282"/>
              <a:gd name="T119" fmla="*/ 2147483646 h 235"/>
              <a:gd name="T120" fmla="*/ 2147483646 w 282"/>
              <a:gd name="T121" fmla="*/ 2147483646 h 235"/>
              <a:gd name="T122" fmla="*/ 2147483646 w 282"/>
              <a:gd name="T123" fmla="*/ 2147483646 h 2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2" h="235">
                <a:moveTo>
                  <a:pt x="28" y="131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44"/>
                  <a:pt x="36" y="36"/>
                  <a:pt x="46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148"/>
                  <a:pt x="62" y="148"/>
                  <a:pt x="62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36" y="148"/>
                  <a:pt x="28" y="140"/>
                  <a:pt x="28" y="131"/>
                </a:cubicBezTo>
                <a:close/>
                <a:moveTo>
                  <a:pt x="214" y="131"/>
                </a:moveTo>
                <a:cubicBezTo>
                  <a:pt x="214" y="53"/>
                  <a:pt x="214" y="53"/>
                  <a:pt x="214" y="53"/>
                </a:cubicBezTo>
                <a:cubicBezTo>
                  <a:pt x="214" y="44"/>
                  <a:pt x="207" y="36"/>
                  <a:pt x="197" y="3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97" y="148"/>
                  <a:pt x="197" y="148"/>
                  <a:pt x="197" y="148"/>
                </a:cubicBezTo>
                <a:cubicBezTo>
                  <a:pt x="207" y="148"/>
                  <a:pt x="214" y="140"/>
                  <a:pt x="214" y="131"/>
                </a:cubicBezTo>
                <a:close/>
                <a:moveTo>
                  <a:pt x="154" y="36"/>
                </a:moveTo>
                <a:cubicBezTo>
                  <a:pt x="152" y="21"/>
                  <a:pt x="143" y="13"/>
                  <a:pt x="131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00" y="13"/>
                  <a:pt x="91" y="21"/>
                  <a:pt x="89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166" y="148"/>
                  <a:pt x="166" y="148"/>
                  <a:pt x="166" y="148"/>
                </a:cubicBezTo>
                <a:cubicBezTo>
                  <a:pt x="166" y="36"/>
                  <a:pt x="166" y="36"/>
                  <a:pt x="166" y="36"/>
                </a:cubicBezTo>
                <a:lnTo>
                  <a:pt x="154" y="36"/>
                </a:lnTo>
                <a:close/>
                <a:moveTo>
                  <a:pt x="101" y="36"/>
                </a:moveTo>
                <a:cubicBezTo>
                  <a:pt x="102" y="23"/>
                  <a:pt x="110" y="23"/>
                  <a:pt x="112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7" y="23"/>
                  <a:pt x="141" y="27"/>
                  <a:pt x="142" y="36"/>
                </a:cubicBezTo>
                <a:lnTo>
                  <a:pt x="101" y="36"/>
                </a:lnTo>
                <a:close/>
                <a:moveTo>
                  <a:pt x="42" y="187"/>
                </a:moveTo>
                <a:cubicBezTo>
                  <a:pt x="28" y="187"/>
                  <a:pt x="17" y="198"/>
                  <a:pt x="17" y="211"/>
                </a:cubicBezTo>
                <a:cubicBezTo>
                  <a:pt x="17" y="224"/>
                  <a:pt x="28" y="235"/>
                  <a:pt x="42" y="235"/>
                </a:cubicBezTo>
                <a:cubicBezTo>
                  <a:pt x="55" y="235"/>
                  <a:pt x="66" y="224"/>
                  <a:pt x="66" y="211"/>
                </a:cubicBezTo>
                <a:cubicBezTo>
                  <a:pt x="66" y="198"/>
                  <a:pt x="55" y="187"/>
                  <a:pt x="42" y="187"/>
                </a:cubicBezTo>
                <a:close/>
                <a:moveTo>
                  <a:pt x="42" y="224"/>
                </a:moveTo>
                <a:cubicBezTo>
                  <a:pt x="34" y="224"/>
                  <a:pt x="29" y="218"/>
                  <a:pt x="29" y="211"/>
                </a:cubicBezTo>
                <a:cubicBezTo>
                  <a:pt x="29" y="204"/>
                  <a:pt x="34" y="198"/>
                  <a:pt x="42" y="198"/>
                </a:cubicBezTo>
                <a:cubicBezTo>
                  <a:pt x="49" y="198"/>
                  <a:pt x="54" y="204"/>
                  <a:pt x="54" y="211"/>
                </a:cubicBezTo>
                <a:cubicBezTo>
                  <a:pt x="54" y="218"/>
                  <a:pt x="49" y="224"/>
                  <a:pt x="42" y="224"/>
                </a:cubicBezTo>
                <a:close/>
                <a:moveTo>
                  <a:pt x="202" y="187"/>
                </a:moveTo>
                <a:cubicBezTo>
                  <a:pt x="188" y="187"/>
                  <a:pt x="177" y="198"/>
                  <a:pt x="177" y="211"/>
                </a:cubicBezTo>
                <a:cubicBezTo>
                  <a:pt x="177" y="224"/>
                  <a:pt x="188" y="235"/>
                  <a:pt x="202" y="235"/>
                </a:cubicBezTo>
                <a:cubicBezTo>
                  <a:pt x="215" y="235"/>
                  <a:pt x="226" y="224"/>
                  <a:pt x="226" y="211"/>
                </a:cubicBezTo>
                <a:cubicBezTo>
                  <a:pt x="226" y="198"/>
                  <a:pt x="215" y="187"/>
                  <a:pt x="202" y="187"/>
                </a:cubicBezTo>
                <a:close/>
                <a:moveTo>
                  <a:pt x="202" y="224"/>
                </a:moveTo>
                <a:cubicBezTo>
                  <a:pt x="194" y="224"/>
                  <a:pt x="189" y="218"/>
                  <a:pt x="189" y="211"/>
                </a:cubicBezTo>
                <a:cubicBezTo>
                  <a:pt x="189" y="204"/>
                  <a:pt x="194" y="198"/>
                  <a:pt x="202" y="198"/>
                </a:cubicBezTo>
                <a:cubicBezTo>
                  <a:pt x="209" y="198"/>
                  <a:pt x="214" y="204"/>
                  <a:pt x="214" y="211"/>
                </a:cubicBezTo>
                <a:cubicBezTo>
                  <a:pt x="214" y="218"/>
                  <a:pt x="209" y="224"/>
                  <a:pt x="202" y="224"/>
                </a:cubicBezTo>
                <a:close/>
                <a:moveTo>
                  <a:pt x="275" y="20"/>
                </a:moveTo>
                <a:cubicBezTo>
                  <a:pt x="246" y="36"/>
                  <a:pt x="246" y="36"/>
                  <a:pt x="246" y="36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40"/>
                  <a:pt x="0" y="140"/>
                  <a:pt x="0" y="14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226" y="160"/>
                  <a:pt x="226" y="160"/>
                  <a:pt x="226" y="160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31"/>
                  <a:pt x="226" y="30"/>
                  <a:pt x="226" y="29"/>
                </a:cubicBezTo>
                <a:cubicBezTo>
                  <a:pt x="227" y="26"/>
                  <a:pt x="228" y="23"/>
                  <a:pt x="231" y="22"/>
                </a:cubicBezTo>
                <a:cubicBezTo>
                  <a:pt x="266" y="3"/>
                  <a:pt x="266" y="3"/>
                  <a:pt x="266" y="3"/>
                </a:cubicBezTo>
                <a:cubicBezTo>
                  <a:pt x="271" y="0"/>
                  <a:pt x="277" y="2"/>
                  <a:pt x="279" y="7"/>
                </a:cubicBezTo>
                <a:cubicBezTo>
                  <a:pt x="282" y="12"/>
                  <a:pt x="280" y="17"/>
                  <a:pt x="275" y="20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/>
          <a:p>
            <a:endParaRPr lang="zh-CN" altLang="en-US" sz="20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4" name="流程图: 联系 2"/>
          <p:cNvSpPr>
            <a:spLocks noChangeAspect="1"/>
          </p:cNvSpPr>
          <p:nvPr/>
        </p:nvSpPr>
        <p:spPr>
          <a:xfrm>
            <a:off x="4947920" y="1047750"/>
            <a:ext cx="728980" cy="720090"/>
          </a:xfrm>
          <a:custGeom>
            <a:avLst/>
            <a:gdLst/>
            <a:ahLst/>
            <a:cxnLst/>
            <a:rect l="l" t="t" r="r" b="b"/>
            <a:pathLst>
              <a:path w="802483" h="792958">
                <a:moveTo>
                  <a:pt x="623890" y="697087"/>
                </a:moveTo>
                <a:lnTo>
                  <a:pt x="623890" y="764174"/>
                </a:lnTo>
                <a:cubicBezTo>
                  <a:pt x="581823" y="782953"/>
                  <a:pt x="533974" y="792958"/>
                  <a:pt x="483397" y="792958"/>
                </a:cubicBezTo>
                <a:cubicBezTo>
                  <a:pt x="429917" y="792958"/>
                  <a:pt x="379487" y="781771"/>
                  <a:pt x="335758" y="760851"/>
                </a:cubicBezTo>
                <a:lnTo>
                  <a:pt x="335758" y="700537"/>
                </a:lnTo>
                <a:cubicBezTo>
                  <a:pt x="376490" y="723218"/>
                  <a:pt x="424723" y="735769"/>
                  <a:pt x="476251" y="735769"/>
                </a:cubicBezTo>
                <a:cubicBezTo>
                  <a:pt x="530693" y="735769"/>
                  <a:pt x="581457" y="721758"/>
                  <a:pt x="623890" y="697087"/>
                </a:cubicBezTo>
                <a:close/>
                <a:moveTo>
                  <a:pt x="302421" y="685181"/>
                </a:moveTo>
                <a:lnTo>
                  <a:pt x="302421" y="752268"/>
                </a:lnTo>
                <a:cubicBezTo>
                  <a:pt x="260354" y="771047"/>
                  <a:pt x="212505" y="781052"/>
                  <a:pt x="161928" y="781052"/>
                </a:cubicBezTo>
                <a:cubicBezTo>
                  <a:pt x="108448" y="781052"/>
                  <a:pt x="58018" y="769865"/>
                  <a:pt x="14289" y="748945"/>
                </a:cubicBezTo>
                <a:lnTo>
                  <a:pt x="14289" y="688631"/>
                </a:lnTo>
                <a:cubicBezTo>
                  <a:pt x="55021" y="711312"/>
                  <a:pt x="103254" y="723863"/>
                  <a:pt x="154782" y="723863"/>
                </a:cubicBezTo>
                <a:cubicBezTo>
                  <a:pt x="209224" y="723863"/>
                  <a:pt x="259988" y="709852"/>
                  <a:pt x="302421" y="685181"/>
                </a:cubicBezTo>
                <a:close/>
                <a:moveTo>
                  <a:pt x="307183" y="628652"/>
                </a:moveTo>
                <a:lnTo>
                  <a:pt x="307183" y="678641"/>
                </a:lnTo>
                <a:cubicBezTo>
                  <a:pt x="265116" y="692634"/>
                  <a:pt x="217267" y="700089"/>
                  <a:pt x="166690" y="700089"/>
                </a:cubicBezTo>
                <a:cubicBezTo>
                  <a:pt x="113210" y="700089"/>
                  <a:pt x="62780" y="691753"/>
                  <a:pt x="19051" y="676165"/>
                </a:cubicBezTo>
                <a:lnTo>
                  <a:pt x="19051" y="631223"/>
                </a:lnTo>
                <a:cubicBezTo>
                  <a:pt x="59783" y="648123"/>
                  <a:pt x="108016" y="657475"/>
                  <a:pt x="159544" y="657475"/>
                </a:cubicBezTo>
                <a:cubicBezTo>
                  <a:pt x="213986" y="657475"/>
                  <a:pt x="264750" y="647035"/>
                  <a:pt x="307183" y="628652"/>
                </a:cubicBezTo>
                <a:close/>
                <a:moveTo>
                  <a:pt x="623889" y="620887"/>
                </a:moveTo>
                <a:lnTo>
                  <a:pt x="623889" y="687974"/>
                </a:lnTo>
                <a:cubicBezTo>
                  <a:pt x="581822" y="706753"/>
                  <a:pt x="533973" y="716758"/>
                  <a:pt x="483396" y="716758"/>
                </a:cubicBezTo>
                <a:cubicBezTo>
                  <a:pt x="429916" y="716758"/>
                  <a:pt x="379486" y="705571"/>
                  <a:pt x="335757" y="684651"/>
                </a:cubicBezTo>
                <a:lnTo>
                  <a:pt x="335757" y="624337"/>
                </a:lnTo>
                <a:cubicBezTo>
                  <a:pt x="376489" y="647018"/>
                  <a:pt x="424722" y="659569"/>
                  <a:pt x="476250" y="659569"/>
                </a:cubicBezTo>
                <a:cubicBezTo>
                  <a:pt x="530692" y="659569"/>
                  <a:pt x="581456" y="645558"/>
                  <a:pt x="623889" y="620887"/>
                </a:cubicBezTo>
                <a:close/>
                <a:moveTo>
                  <a:pt x="628652" y="552453"/>
                </a:moveTo>
                <a:lnTo>
                  <a:pt x="628652" y="602442"/>
                </a:lnTo>
                <a:cubicBezTo>
                  <a:pt x="586585" y="616435"/>
                  <a:pt x="538736" y="623890"/>
                  <a:pt x="488159" y="623890"/>
                </a:cubicBezTo>
                <a:cubicBezTo>
                  <a:pt x="434679" y="623890"/>
                  <a:pt x="384249" y="615554"/>
                  <a:pt x="340520" y="599966"/>
                </a:cubicBezTo>
                <a:lnTo>
                  <a:pt x="340520" y="555024"/>
                </a:lnTo>
                <a:cubicBezTo>
                  <a:pt x="381252" y="571924"/>
                  <a:pt x="429485" y="581276"/>
                  <a:pt x="481013" y="581276"/>
                </a:cubicBezTo>
                <a:cubicBezTo>
                  <a:pt x="535455" y="581276"/>
                  <a:pt x="586219" y="570836"/>
                  <a:pt x="628652" y="552453"/>
                </a:cubicBezTo>
                <a:close/>
                <a:moveTo>
                  <a:pt x="304802" y="537544"/>
                </a:moveTo>
                <a:lnTo>
                  <a:pt x="304802" y="604631"/>
                </a:lnTo>
                <a:cubicBezTo>
                  <a:pt x="262735" y="623410"/>
                  <a:pt x="214886" y="633415"/>
                  <a:pt x="164309" y="633415"/>
                </a:cubicBezTo>
                <a:cubicBezTo>
                  <a:pt x="110829" y="633415"/>
                  <a:pt x="60399" y="622228"/>
                  <a:pt x="16670" y="601308"/>
                </a:cubicBezTo>
                <a:lnTo>
                  <a:pt x="16670" y="540994"/>
                </a:lnTo>
                <a:cubicBezTo>
                  <a:pt x="57402" y="563675"/>
                  <a:pt x="105635" y="576226"/>
                  <a:pt x="157163" y="576226"/>
                </a:cubicBezTo>
                <a:cubicBezTo>
                  <a:pt x="211605" y="576226"/>
                  <a:pt x="262369" y="562215"/>
                  <a:pt x="304802" y="537544"/>
                </a:cubicBezTo>
                <a:close/>
                <a:moveTo>
                  <a:pt x="304802" y="463725"/>
                </a:moveTo>
                <a:lnTo>
                  <a:pt x="304802" y="530812"/>
                </a:lnTo>
                <a:cubicBezTo>
                  <a:pt x="262735" y="549591"/>
                  <a:pt x="214886" y="559596"/>
                  <a:pt x="164309" y="559596"/>
                </a:cubicBezTo>
                <a:cubicBezTo>
                  <a:pt x="110829" y="559596"/>
                  <a:pt x="60399" y="548409"/>
                  <a:pt x="16670" y="527489"/>
                </a:cubicBezTo>
                <a:lnTo>
                  <a:pt x="16670" y="467175"/>
                </a:lnTo>
                <a:cubicBezTo>
                  <a:pt x="57402" y="489856"/>
                  <a:pt x="105635" y="502407"/>
                  <a:pt x="157163" y="502407"/>
                </a:cubicBezTo>
                <a:cubicBezTo>
                  <a:pt x="211605" y="502407"/>
                  <a:pt x="262369" y="488396"/>
                  <a:pt x="304802" y="463725"/>
                </a:cubicBezTo>
                <a:close/>
                <a:moveTo>
                  <a:pt x="488048" y="409575"/>
                </a:moveTo>
                <a:cubicBezTo>
                  <a:pt x="421116" y="409575"/>
                  <a:pt x="364585" y="426817"/>
                  <a:pt x="349612" y="452315"/>
                </a:cubicBezTo>
                <a:cubicBezTo>
                  <a:pt x="386630" y="474468"/>
                  <a:pt x="430121" y="485776"/>
                  <a:pt x="476252" y="485776"/>
                </a:cubicBezTo>
                <a:cubicBezTo>
                  <a:pt x="528922" y="485776"/>
                  <a:pt x="578149" y="471035"/>
                  <a:pt x="619362" y="444393"/>
                </a:cubicBezTo>
                <a:cubicBezTo>
                  <a:pt x="597925" y="422961"/>
                  <a:pt x="547026" y="409575"/>
                  <a:pt x="488048" y="409575"/>
                </a:cubicBezTo>
                <a:close/>
                <a:moveTo>
                  <a:pt x="485776" y="385763"/>
                </a:moveTo>
                <a:cubicBezTo>
                  <a:pt x="567315" y="385763"/>
                  <a:pt x="633414" y="411350"/>
                  <a:pt x="633414" y="442913"/>
                </a:cubicBezTo>
                <a:lnTo>
                  <a:pt x="628341" y="452641"/>
                </a:lnTo>
                <a:lnTo>
                  <a:pt x="623891" y="448554"/>
                </a:lnTo>
                <a:lnTo>
                  <a:pt x="623891" y="517706"/>
                </a:lnTo>
                <a:cubicBezTo>
                  <a:pt x="581824" y="538816"/>
                  <a:pt x="533975" y="550063"/>
                  <a:pt x="483398" y="550063"/>
                </a:cubicBezTo>
                <a:cubicBezTo>
                  <a:pt x="429918" y="550063"/>
                  <a:pt x="379488" y="537487"/>
                  <a:pt x="335759" y="513971"/>
                </a:cubicBezTo>
                <a:lnTo>
                  <a:pt x="335759" y="446171"/>
                </a:lnTo>
                <a:lnTo>
                  <a:pt x="341065" y="448524"/>
                </a:lnTo>
                <a:cubicBezTo>
                  <a:pt x="338448" y="447203"/>
                  <a:pt x="338138" y="445072"/>
                  <a:pt x="338138" y="442913"/>
                </a:cubicBezTo>
                <a:cubicBezTo>
                  <a:pt x="338138" y="411350"/>
                  <a:pt x="404238" y="385763"/>
                  <a:pt x="485776" y="385763"/>
                </a:cubicBezTo>
                <a:close/>
                <a:moveTo>
                  <a:pt x="304802" y="382762"/>
                </a:moveTo>
                <a:lnTo>
                  <a:pt x="304802" y="449849"/>
                </a:lnTo>
                <a:cubicBezTo>
                  <a:pt x="262735" y="468628"/>
                  <a:pt x="214886" y="478633"/>
                  <a:pt x="164309" y="478633"/>
                </a:cubicBezTo>
                <a:cubicBezTo>
                  <a:pt x="110829" y="478633"/>
                  <a:pt x="60399" y="467446"/>
                  <a:pt x="16670" y="446526"/>
                </a:cubicBezTo>
                <a:lnTo>
                  <a:pt x="16670" y="386212"/>
                </a:lnTo>
                <a:cubicBezTo>
                  <a:pt x="57402" y="408893"/>
                  <a:pt x="105635" y="421444"/>
                  <a:pt x="157163" y="421444"/>
                </a:cubicBezTo>
                <a:cubicBezTo>
                  <a:pt x="211605" y="421444"/>
                  <a:pt x="262369" y="407433"/>
                  <a:pt x="304802" y="382762"/>
                </a:cubicBezTo>
                <a:close/>
                <a:moveTo>
                  <a:pt x="300040" y="297037"/>
                </a:moveTo>
                <a:lnTo>
                  <a:pt x="300040" y="372450"/>
                </a:lnTo>
                <a:cubicBezTo>
                  <a:pt x="257973" y="393560"/>
                  <a:pt x="210124" y="404807"/>
                  <a:pt x="159547" y="404807"/>
                </a:cubicBezTo>
                <a:cubicBezTo>
                  <a:pt x="106067" y="404807"/>
                  <a:pt x="55637" y="392231"/>
                  <a:pt x="11908" y="368715"/>
                </a:cubicBezTo>
                <a:lnTo>
                  <a:pt x="11908" y="300915"/>
                </a:lnTo>
                <a:cubicBezTo>
                  <a:pt x="52640" y="326411"/>
                  <a:pt x="100873" y="340520"/>
                  <a:pt x="152401" y="340520"/>
                </a:cubicBezTo>
                <a:cubicBezTo>
                  <a:pt x="206843" y="340520"/>
                  <a:pt x="257607" y="324770"/>
                  <a:pt x="300040" y="297037"/>
                </a:cubicBezTo>
                <a:close/>
                <a:moveTo>
                  <a:pt x="557216" y="232744"/>
                </a:moveTo>
                <a:lnTo>
                  <a:pt x="557216" y="299831"/>
                </a:lnTo>
                <a:cubicBezTo>
                  <a:pt x="515149" y="318610"/>
                  <a:pt x="467300" y="328615"/>
                  <a:pt x="416723" y="328615"/>
                </a:cubicBezTo>
                <a:lnTo>
                  <a:pt x="347665" y="321298"/>
                </a:lnTo>
                <a:lnTo>
                  <a:pt x="347665" y="263834"/>
                </a:lnTo>
                <a:cubicBezTo>
                  <a:pt x="367357" y="269262"/>
                  <a:pt x="388183" y="271426"/>
                  <a:pt x="409577" y="271426"/>
                </a:cubicBezTo>
                <a:cubicBezTo>
                  <a:pt x="464019" y="271426"/>
                  <a:pt x="514783" y="257415"/>
                  <a:pt x="557216" y="232744"/>
                </a:cubicBezTo>
                <a:close/>
                <a:moveTo>
                  <a:pt x="154782" y="228602"/>
                </a:moveTo>
                <a:cubicBezTo>
                  <a:pt x="240266" y="228602"/>
                  <a:pt x="309564" y="254189"/>
                  <a:pt x="309564" y="285752"/>
                </a:cubicBezTo>
                <a:lnTo>
                  <a:pt x="304245" y="295480"/>
                </a:lnTo>
                <a:cubicBezTo>
                  <a:pt x="287819" y="270012"/>
                  <a:pt x="228058" y="252414"/>
                  <a:pt x="157164" y="252414"/>
                </a:cubicBezTo>
                <a:cubicBezTo>
                  <a:pt x="81891" y="252414"/>
                  <a:pt x="19167" y="272254"/>
                  <a:pt x="7701" y="299836"/>
                </a:cubicBezTo>
                <a:cubicBezTo>
                  <a:pt x="2019" y="296352"/>
                  <a:pt x="0" y="291139"/>
                  <a:pt x="0" y="285752"/>
                </a:cubicBezTo>
                <a:cubicBezTo>
                  <a:pt x="0" y="254189"/>
                  <a:pt x="69298" y="228602"/>
                  <a:pt x="154782" y="228602"/>
                </a:cubicBezTo>
                <a:close/>
                <a:moveTo>
                  <a:pt x="559595" y="166690"/>
                </a:moveTo>
                <a:lnTo>
                  <a:pt x="559595" y="216679"/>
                </a:lnTo>
                <a:cubicBezTo>
                  <a:pt x="517528" y="230672"/>
                  <a:pt x="469679" y="238127"/>
                  <a:pt x="419102" y="238127"/>
                </a:cubicBezTo>
                <a:cubicBezTo>
                  <a:pt x="365622" y="238127"/>
                  <a:pt x="315192" y="229791"/>
                  <a:pt x="271463" y="214203"/>
                </a:cubicBezTo>
                <a:lnTo>
                  <a:pt x="271463" y="169261"/>
                </a:lnTo>
                <a:cubicBezTo>
                  <a:pt x="312195" y="186161"/>
                  <a:pt x="360428" y="195513"/>
                  <a:pt x="411956" y="195513"/>
                </a:cubicBezTo>
                <a:cubicBezTo>
                  <a:pt x="466398" y="195513"/>
                  <a:pt x="517162" y="185073"/>
                  <a:pt x="559595" y="166690"/>
                </a:cubicBezTo>
                <a:close/>
                <a:moveTo>
                  <a:pt x="722471" y="97633"/>
                </a:moveTo>
                <a:lnTo>
                  <a:pt x="802483" y="246702"/>
                </a:lnTo>
                <a:lnTo>
                  <a:pt x="762477" y="246702"/>
                </a:lnTo>
                <a:lnTo>
                  <a:pt x="762477" y="704852"/>
                </a:lnTo>
                <a:lnTo>
                  <a:pt x="682465" y="704852"/>
                </a:lnTo>
                <a:lnTo>
                  <a:pt x="682465" y="246702"/>
                </a:lnTo>
                <a:lnTo>
                  <a:pt x="642459" y="246702"/>
                </a:lnTo>
                <a:close/>
                <a:moveTo>
                  <a:pt x="418991" y="23812"/>
                </a:moveTo>
                <a:cubicBezTo>
                  <a:pt x="352059" y="23812"/>
                  <a:pt x="295528" y="41054"/>
                  <a:pt x="280555" y="66552"/>
                </a:cubicBezTo>
                <a:cubicBezTo>
                  <a:pt x="317573" y="88704"/>
                  <a:pt x="361064" y="100013"/>
                  <a:pt x="407195" y="100013"/>
                </a:cubicBezTo>
                <a:cubicBezTo>
                  <a:pt x="459865" y="100013"/>
                  <a:pt x="509092" y="85272"/>
                  <a:pt x="550305" y="58630"/>
                </a:cubicBezTo>
                <a:cubicBezTo>
                  <a:pt x="528868" y="37198"/>
                  <a:pt x="477969" y="23812"/>
                  <a:pt x="418991" y="23812"/>
                </a:cubicBezTo>
                <a:close/>
                <a:moveTo>
                  <a:pt x="416719" y="0"/>
                </a:moveTo>
                <a:cubicBezTo>
                  <a:pt x="498258" y="0"/>
                  <a:pt x="564357" y="25587"/>
                  <a:pt x="564357" y="57150"/>
                </a:cubicBezTo>
                <a:lnTo>
                  <a:pt x="559284" y="66878"/>
                </a:lnTo>
                <a:lnTo>
                  <a:pt x="554834" y="62791"/>
                </a:lnTo>
                <a:lnTo>
                  <a:pt x="554834" y="131943"/>
                </a:lnTo>
                <a:cubicBezTo>
                  <a:pt x="512767" y="153053"/>
                  <a:pt x="464918" y="164300"/>
                  <a:pt x="414341" y="164300"/>
                </a:cubicBezTo>
                <a:cubicBezTo>
                  <a:pt x="360861" y="164300"/>
                  <a:pt x="310431" y="151724"/>
                  <a:pt x="266702" y="128208"/>
                </a:cubicBezTo>
                <a:lnTo>
                  <a:pt x="266702" y="60408"/>
                </a:lnTo>
                <a:lnTo>
                  <a:pt x="272008" y="62761"/>
                </a:lnTo>
                <a:cubicBezTo>
                  <a:pt x="269391" y="61440"/>
                  <a:pt x="269081" y="59309"/>
                  <a:pt x="269081" y="57150"/>
                </a:cubicBezTo>
                <a:cubicBezTo>
                  <a:pt x="269081" y="25587"/>
                  <a:pt x="335181" y="0"/>
                  <a:pt x="416719" y="0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1600">
              <a:solidFill>
                <a:schemeClr val="tx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7" name="矩形 45"/>
          <p:cNvSpPr>
            <a:spLocks noChangeAspect="1"/>
          </p:cNvSpPr>
          <p:nvPr/>
        </p:nvSpPr>
        <p:spPr>
          <a:xfrm>
            <a:off x="640080" y="1425575"/>
            <a:ext cx="716915" cy="720090"/>
          </a:xfrm>
          <a:custGeom>
            <a:avLst/>
            <a:gdLst/>
            <a:ahLst/>
            <a:cxnLst/>
            <a:rect l="l" t="t" r="r" b="b"/>
            <a:pathLst>
              <a:path w="752475" h="755648">
                <a:moveTo>
                  <a:pt x="60325" y="0"/>
                </a:moveTo>
                <a:cubicBezTo>
                  <a:pt x="86342" y="0"/>
                  <a:pt x="108512" y="16470"/>
                  <a:pt x="116492" y="39730"/>
                </a:cubicBezTo>
                <a:lnTo>
                  <a:pt x="251669" y="169806"/>
                </a:lnTo>
                <a:lnTo>
                  <a:pt x="654050" y="15875"/>
                </a:lnTo>
                <a:lnTo>
                  <a:pt x="749300" y="88900"/>
                </a:lnTo>
                <a:lnTo>
                  <a:pt x="420437" y="332205"/>
                </a:lnTo>
                <a:lnTo>
                  <a:pt x="574416" y="480374"/>
                </a:lnTo>
                <a:lnTo>
                  <a:pt x="752475" y="469900"/>
                </a:lnTo>
                <a:lnTo>
                  <a:pt x="742950" y="565150"/>
                </a:lnTo>
                <a:lnTo>
                  <a:pt x="609861" y="596204"/>
                </a:lnTo>
                <a:lnTo>
                  <a:pt x="552451" y="749298"/>
                </a:lnTo>
                <a:lnTo>
                  <a:pt x="473076" y="755648"/>
                </a:lnTo>
                <a:lnTo>
                  <a:pt x="486660" y="572267"/>
                </a:lnTo>
                <a:lnTo>
                  <a:pt x="331516" y="416116"/>
                </a:lnTo>
                <a:lnTo>
                  <a:pt x="98425" y="752475"/>
                </a:lnTo>
                <a:lnTo>
                  <a:pt x="6350" y="660400"/>
                </a:lnTo>
                <a:lnTo>
                  <a:pt x="172156" y="255721"/>
                </a:lnTo>
                <a:lnTo>
                  <a:pt x="25948" y="108564"/>
                </a:lnTo>
                <a:cubicBezTo>
                  <a:pt x="9989" y="98516"/>
                  <a:pt x="0" y="80587"/>
                  <a:pt x="0" y="60325"/>
                </a:cubicBezTo>
                <a:cubicBezTo>
                  <a:pt x="0" y="27008"/>
                  <a:pt x="27008" y="0"/>
                  <a:pt x="60325" y="0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>
              <a:solidFill>
                <a:schemeClr val="tx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2" name="圆角矩形 51"/>
          <p:cNvSpPr>
            <a:spLocks noChangeAspect="1"/>
          </p:cNvSpPr>
          <p:nvPr/>
        </p:nvSpPr>
        <p:spPr>
          <a:xfrm flipH="1">
            <a:off x="393700" y="5540375"/>
            <a:ext cx="805815" cy="720090"/>
          </a:xfrm>
          <a:custGeom>
            <a:avLst/>
            <a:gdLst/>
            <a:ahLst/>
            <a:cxnLst/>
            <a:rect l="l" t="t" r="r" b="b"/>
            <a:pathLst>
              <a:path w="833438" h="744826">
                <a:moveTo>
                  <a:pt x="735803" y="200026"/>
                </a:moveTo>
                <a:lnTo>
                  <a:pt x="588168" y="200026"/>
                </a:lnTo>
                <a:lnTo>
                  <a:pt x="588168" y="459582"/>
                </a:lnTo>
                <a:lnTo>
                  <a:pt x="280988" y="459582"/>
                </a:lnTo>
                <a:lnTo>
                  <a:pt x="280988" y="516729"/>
                </a:lnTo>
                <a:cubicBezTo>
                  <a:pt x="280988" y="570651"/>
                  <a:pt x="324701" y="614364"/>
                  <a:pt x="378623" y="614364"/>
                </a:cubicBezTo>
                <a:lnTo>
                  <a:pt x="591312" y="614364"/>
                </a:lnTo>
                <a:lnTo>
                  <a:pt x="712338" y="744826"/>
                </a:lnTo>
                <a:lnTo>
                  <a:pt x="704983" y="614364"/>
                </a:lnTo>
                <a:lnTo>
                  <a:pt x="735803" y="614364"/>
                </a:lnTo>
                <a:cubicBezTo>
                  <a:pt x="789725" y="614364"/>
                  <a:pt x="833438" y="570651"/>
                  <a:pt x="833438" y="516729"/>
                </a:cubicBezTo>
                <a:lnTo>
                  <a:pt x="833438" y="297661"/>
                </a:lnTo>
                <a:cubicBezTo>
                  <a:pt x="833438" y="243739"/>
                  <a:pt x="789725" y="200026"/>
                  <a:pt x="735803" y="200026"/>
                </a:cubicBezTo>
                <a:close/>
                <a:moveTo>
                  <a:pt x="454815" y="0"/>
                </a:moveTo>
                <a:lnTo>
                  <a:pt x="97635" y="0"/>
                </a:lnTo>
                <a:cubicBezTo>
                  <a:pt x="43713" y="0"/>
                  <a:pt x="0" y="43713"/>
                  <a:pt x="0" y="97635"/>
                </a:cubicBezTo>
                <a:lnTo>
                  <a:pt x="0" y="316703"/>
                </a:lnTo>
                <a:cubicBezTo>
                  <a:pt x="0" y="370625"/>
                  <a:pt x="43713" y="414338"/>
                  <a:pt x="97635" y="414338"/>
                </a:cubicBezTo>
                <a:lnTo>
                  <a:pt x="128455" y="414338"/>
                </a:lnTo>
                <a:lnTo>
                  <a:pt x="121100" y="544800"/>
                </a:lnTo>
                <a:lnTo>
                  <a:pt x="242126" y="414338"/>
                </a:lnTo>
                <a:lnTo>
                  <a:pt x="454815" y="414338"/>
                </a:lnTo>
                <a:cubicBezTo>
                  <a:pt x="508737" y="414338"/>
                  <a:pt x="552450" y="370625"/>
                  <a:pt x="552450" y="316703"/>
                </a:cubicBezTo>
                <a:lnTo>
                  <a:pt x="552450" y="97635"/>
                </a:lnTo>
                <a:cubicBezTo>
                  <a:pt x="552450" y="43713"/>
                  <a:pt x="508737" y="0"/>
                  <a:pt x="454815" y="0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1600">
              <a:solidFill>
                <a:schemeClr val="tx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7" name="Freeform 6"/>
          <p:cNvSpPr>
            <a:spLocks noChangeAspect="1" noEditPoints="1"/>
          </p:cNvSpPr>
          <p:nvPr/>
        </p:nvSpPr>
        <p:spPr bwMode="auto">
          <a:xfrm>
            <a:off x="10746105" y="5443855"/>
            <a:ext cx="728980" cy="719455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1600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169525" y="3296920"/>
            <a:ext cx="1315720" cy="789940"/>
            <a:chOff x="15943" y="3036"/>
            <a:chExt cx="2072" cy="1244"/>
          </a:xfrm>
        </p:grpSpPr>
        <p:sp>
          <p:nvSpPr>
            <p:cNvPr id="7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3000"/>
                </a:scheme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9" name="Freeform 170"/>
          <p:cNvSpPr>
            <a:spLocks noEditPoints="1"/>
          </p:cNvSpPr>
          <p:nvPr/>
        </p:nvSpPr>
        <p:spPr bwMode="auto">
          <a:xfrm>
            <a:off x="2510155" y="4224020"/>
            <a:ext cx="419100" cy="354330"/>
          </a:xfrm>
          <a:custGeom>
            <a:avLst/>
            <a:gdLst/>
            <a:ahLst/>
            <a:cxnLst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64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216" y="180"/>
              </a:cxn>
              <a:cxn ang="0">
                <a:pos x="192" y="180"/>
              </a:cxn>
              <a:cxn ang="0">
                <a:pos x="180" y="168"/>
              </a:cxn>
              <a:cxn ang="0">
                <a:pos x="180" y="84"/>
              </a:cxn>
              <a:cxn ang="0">
                <a:pos x="192" y="72"/>
              </a:cxn>
              <a:cxn ang="0">
                <a:pos x="216" y="72"/>
              </a:cxn>
              <a:cxn ang="0">
                <a:pos x="228" y="84"/>
              </a:cxn>
              <a:cxn ang="0">
                <a:pos x="228" y="168"/>
              </a:cxn>
              <a:cxn ang="0">
                <a:pos x="216" y="180"/>
              </a:cxn>
              <a:cxn ang="0">
                <a:pos x="148" y="180"/>
              </a:cxn>
              <a:cxn ang="0">
                <a:pos x="124" y="180"/>
              </a:cxn>
              <a:cxn ang="0">
                <a:pos x="112" y="168"/>
              </a:cxn>
              <a:cxn ang="0">
                <a:pos x="112" y="36"/>
              </a:cxn>
              <a:cxn ang="0">
                <a:pos x="124" y="24"/>
              </a:cxn>
              <a:cxn ang="0">
                <a:pos x="148" y="24"/>
              </a:cxn>
              <a:cxn ang="0">
                <a:pos x="160" y="36"/>
              </a:cxn>
              <a:cxn ang="0">
                <a:pos x="160" y="168"/>
              </a:cxn>
              <a:cxn ang="0">
                <a:pos x="148" y="180"/>
              </a:cxn>
              <a:cxn ang="0">
                <a:pos x="80" y="180"/>
              </a:cxn>
              <a:cxn ang="0">
                <a:pos x="56" y="180"/>
              </a:cxn>
              <a:cxn ang="0">
                <a:pos x="44" y="168"/>
              </a:cxn>
              <a:cxn ang="0">
                <a:pos x="44" y="144"/>
              </a:cxn>
              <a:cxn ang="0">
                <a:pos x="56" y="132"/>
              </a:cxn>
              <a:cxn ang="0">
                <a:pos x="80" y="132"/>
              </a:cxn>
              <a:cxn ang="0">
                <a:pos x="92" y="144"/>
              </a:cxn>
              <a:cxn ang="0">
                <a:pos x="92" y="168"/>
              </a:cxn>
              <a:cxn ang="0">
                <a:pos x="80" y="180"/>
              </a:cxn>
            </a:cxnLst>
            <a:rect l="0" t="0" r="r" b="b"/>
            <a:pathLst>
              <a:path w="256" h="216">
                <a:moveTo>
                  <a:pt x="244" y="216"/>
                </a:move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moveTo>
                  <a:pt x="216" y="180"/>
                </a:moveTo>
                <a:cubicBezTo>
                  <a:pt x="192" y="180"/>
                  <a:pt x="192" y="180"/>
                  <a:pt x="192" y="180"/>
                </a:cubicBezTo>
                <a:cubicBezTo>
                  <a:pt x="185" y="180"/>
                  <a:pt x="180" y="175"/>
                  <a:pt x="180" y="168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80" y="77"/>
                  <a:pt x="185" y="72"/>
                  <a:pt x="192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23" y="72"/>
                  <a:pt x="228" y="77"/>
                  <a:pt x="228" y="84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28" y="175"/>
                  <a:pt x="223" y="180"/>
                  <a:pt x="216" y="180"/>
                </a:cubicBezTo>
                <a:moveTo>
                  <a:pt x="148" y="180"/>
                </a:moveTo>
                <a:cubicBezTo>
                  <a:pt x="124" y="180"/>
                  <a:pt x="124" y="180"/>
                  <a:pt x="124" y="180"/>
                </a:cubicBezTo>
                <a:cubicBezTo>
                  <a:pt x="117" y="180"/>
                  <a:pt x="112" y="175"/>
                  <a:pt x="112" y="168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29"/>
                  <a:pt x="117" y="24"/>
                  <a:pt x="124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5" y="24"/>
                  <a:pt x="160" y="29"/>
                  <a:pt x="160" y="36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75"/>
                  <a:pt x="155" y="180"/>
                  <a:pt x="148" y="180"/>
                </a:cubicBezTo>
                <a:moveTo>
                  <a:pt x="80" y="180"/>
                </a:moveTo>
                <a:cubicBezTo>
                  <a:pt x="56" y="180"/>
                  <a:pt x="56" y="180"/>
                  <a:pt x="56" y="180"/>
                </a:cubicBezTo>
                <a:cubicBezTo>
                  <a:pt x="49" y="180"/>
                  <a:pt x="44" y="175"/>
                  <a:pt x="44" y="168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4" y="137"/>
                  <a:pt x="49" y="132"/>
                  <a:pt x="56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7" y="132"/>
                  <a:pt x="92" y="137"/>
                  <a:pt x="92" y="144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92" y="175"/>
                  <a:pt x="87" y="180"/>
                  <a:pt x="80" y="180"/>
                </a:cubicBezTo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6304915" y="3479800"/>
            <a:ext cx="436245" cy="423545"/>
          </a:xfrm>
          <a:custGeom>
            <a:avLst/>
            <a:gdLst/>
            <a:ahLst/>
            <a:cxnLst>
              <a:cxn ang="0">
                <a:pos x="671" y="73"/>
              </a:cxn>
              <a:cxn ang="0">
                <a:pos x="569" y="25"/>
              </a:cxn>
              <a:cxn ang="0">
                <a:pos x="576" y="4"/>
              </a:cxn>
              <a:cxn ang="0">
                <a:pos x="567" y="0"/>
              </a:cxn>
              <a:cxn ang="0">
                <a:pos x="111" y="1"/>
              </a:cxn>
              <a:cxn ang="0">
                <a:pos x="107" y="18"/>
              </a:cxn>
              <a:cxn ang="0">
                <a:pos x="103" y="73"/>
              </a:cxn>
              <a:cxn ang="0">
                <a:pos x="4" y="77"/>
              </a:cxn>
              <a:cxn ang="0">
                <a:pos x="67" y="254"/>
              </a:cxn>
              <a:cxn ang="0">
                <a:pos x="241" y="392"/>
              </a:cxn>
              <a:cxn ang="0">
                <a:pos x="271" y="444"/>
              </a:cxn>
              <a:cxn ang="0">
                <a:pos x="292" y="590"/>
              </a:cxn>
              <a:cxn ang="0">
                <a:pos x="254" y="594"/>
              </a:cxn>
              <a:cxn ang="0">
                <a:pos x="204" y="629"/>
              </a:cxn>
              <a:cxn ang="0">
                <a:pos x="213" y="662"/>
              </a:cxn>
              <a:cxn ang="0">
                <a:pos x="479" y="654"/>
              </a:cxn>
              <a:cxn ang="0">
                <a:pos x="472" y="617"/>
              </a:cxn>
              <a:cxn ang="0">
                <a:pos x="414" y="590"/>
              </a:cxn>
              <a:cxn ang="0">
                <a:pos x="416" y="455"/>
              </a:cxn>
              <a:cxn ang="0">
                <a:pos x="406" y="437"/>
              </a:cxn>
              <a:cxn ang="0">
                <a:pos x="431" y="397"/>
              </a:cxn>
              <a:cxn ang="0">
                <a:pos x="455" y="357"/>
              </a:cxn>
              <a:cxn ang="0">
                <a:pos x="683" y="85"/>
              </a:cxn>
              <a:cxn ang="0">
                <a:pos x="146" y="288"/>
              </a:cxn>
              <a:cxn ang="0">
                <a:pos x="95" y="244"/>
              </a:cxn>
              <a:cxn ang="0">
                <a:pos x="81" y="229"/>
              </a:cxn>
              <a:cxn ang="0">
                <a:pos x="78" y="224"/>
              </a:cxn>
              <a:cxn ang="0">
                <a:pos x="43" y="166"/>
              </a:cxn>
              <a:cxn ang="0">
                <a:pos x="41" y="161"/>
              </a:cxn>
              <a:cxn ang="0">
                <a:pos x="30" y="130"/>
              </a:cxn>
              <a:cxn ang="0">
                <a:pos x="23" y="97"/>
              </a:cxn>
              <a:cxn ang="0">
                <a:pos x="180" y="307"/>
              </a:cxn>
              <a:cxn ang="0">
                <a:pos x="453" y="141"/>
              </a:cxn>
              <a:cxn ang="0">
                <a:pos x="413" y="266"/>
              </a:cxn>
              <a:cxn ang="0">
                <a:pos x="342" y="222"/>
              </a:cxn>
              <a:cxn ang="0">
                <a:pos x="271" y="266"/>
              </a:cxn>
              <a:cxn ang="0">
                <a:pos x="230" y="141"/>
              </a:cxn>
              <a:cxn ang="0">
                <a:pos x="314" y="135"/>
              </a:cxn>
              <a:cxn ang="0">
                <a:pos x="345" y="57"/>
              </a:cxn>
              <a:cxn ang="0">
                <a:pos x="452" y="135"/>
              </a:cxn>
              <a:cxn ang="0">
                <a:pos x="653" y="103"/>
              </a:cxn>
              <a:cxn ang="0">
                <a:pos x="638" y="156"/>
              </a:cxn>
              <a:cxn ang="0">
                <a:pos x="635" y="163"/>
              </a:cxn>
              <a:cxn ang="0">
                <a:pos x="627" y="179"/>
              </a:cxn>
              <a:cxn ang="0">
                <a:pos x="598" y="226"/>
              </a:cxn>
              <a:cxn ang="0">
                <a:pos x="591" y="234"/>
              </a:cxn>
              <a:cxn ang="0">
                <a:pos x="563" y="263"/>
              </a:cxn>
              <a:cxn ang="0">
                <a:pos x="497" y="307"/>
              </a:cxn>
              <a:cxn ang="0">
                <a:pos x="654" y="97"/>
              </a:cxn>
              <a:cxn ang="0">
                <a:pos x="653" y="103"/>
              </a:cxn>
            </a:cxnLst>
            <a:rect l="0" t="0" r="r" b="b"/>
            <a:pathLst>
              <a:path w="683" h="662">
                <a:moveTo>
                  <a:pt x="680" y="78"/>
                </a:moveTo>
                <a:cubicBezTo>
                  <a:pt x="678" y="75"/>
                  <a:pt x="675" y="73"/>
                  <a:pt x="671" y="73"/>
                </a:cubicBezTo>
                <a:cubicBezTo>
                  <a:pt x="580" y="73"/>
                  <a:pt x="580" y="73"/>
                  <a:pt x="580" y="73"/>
                </a:cubicBezTo>
                <a:cubicBezTo>
                  <a:pt x="577" y="49"/>
                  <a:pt x="571" y="32"/>
                  <a:pt x="569" y="25"/>
                </a:cubicBezTo>
                <a:cubicBezTo>
                  <a:pt x="572" y="23"/>
                  <a:pt x="574" y="20"/>
                  <a:pt x="576" y="18"/>
                </a:cubicBezTo>
                <a:cubicBezTo>
                  <a:pt x="580" y="14"/>
                  <a:pt x="580" y="8"/>
                  <a:pt x="576" y="4"/>
                </a:cubicBezTo>
                <a:cubicBezTo>
                  <a:pt x="575" y="3"/>
                  <a:pt x="574" y="2"/>
                  <a:pt x="572" y="1"/>
                </a:cubicBezTo>
                <a:cubicBezTo>
                  <a:pt x="571" y="1"/>
                  <a:pt x="569" y="0"/>
                  <a:pt x="56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1" y="1"/>
                </a:cubicBezTo>
                <a:cubicBezTo>
                  <a:pt x="109" y="2"/>
                  <a:pt x="108" y="3"/>
                  <a:pt x="107" y="4"/>
                </a:cubicBezTo>
                <a:cubicBezTo>
                  <a:pt x="103" y="8"/>
                  <a:pt x="103" y="14"/>
                  <a:pt x="107" y="18"/>
                </a:cubicBezTo>
                <a:cubicBezTo>
                  <a:pt x="109" y="20"/>
                  <a:pt x="111" y="23"/>
                  <a:pt x="114" y="25"/>
                </a:cubicBezTo>
                <a:cubicBezTo>
                  <a:pt x="112" y="32"/>
                  <a:pt x="107" y="49"/>
                  <a:pt x="10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8" y="73"/>
                  <a:pt x="6" y="75"/>
                  <a:pt x="4" y="77"/>
                </a:cubicBezTo>
                <a:cubicBezTo>
                  <a:pt x="1" y="79"/>
                  <a:pt x="0" y="82"/>
                  <a:pt x="0" y="85"/>
                </a:cubicBezTo>
                <a:cubicBezTo>
                  <a:pt x="5" y="147"/>
                  <a:pt x="28" y="206"/>
                  <a:pt x="67" y="254"/>
                </a:cubicBezTo>
                <a:cubicBezTo>
                  <a:pt x="108" y="304"/>
                  <a:pt x="165" y="341"/>
                  <a:pt x="228" y="357"/>
                </a:cubicBezTo>
                <a:cubicBezTo>
                  <a:pt x="225" y="368"/>
                  <a:pt x="224" y="385"/>
                  <a:pt x="241" y="392"/>
                </a:cubicBezTo>
                <a:cubicBezTo>
                  <a:pt x="253" y="397"/>
                  <a:pt x="266" y="403"/>
                  <a:pt x="275" y="413"/>
                </a:cubicBezTo>
                <a:cubicBezTo>
                  <a:pt x="284" y="423"/>
                  <a:pt x="281" y="435"/>
                  <a:pt x="271" y="444"/>
                </a:cubicBezTo>
                <a:cubicBezTo>
                  <a:pt x="268" y="447"/>
                  <a:pt x="267" y="450"/>
                  <a:pt x="268" y="455"/>
                </a:cubicBezTo>
                <a:cubicBezTo>
                  <a:pt x="292" y="590"/>
                  <a:pt x="292" y="590"/>
                  <a:pt x="292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64" y="590"/>
                  <a:pt x="258" y="591"/>
                  <a:pt x="254" y="594"/>
                </a:cubicBezTo>
                <a:cubicBezTo>
                  <a:pt x="212" y="617"/>
                  <a:pt x="212" y="617"/>
                  <a:pt x="212" y="617"/>
                </a:cubicBezTo>
                <a:cubicBezTo>
                  <a:pt x="208" y="619"/>
                  <a:pt x="204" y="624"/>
                  <a:pt x="204" y="629"/>
                </a:cubicBezTo>
                <a:cubicBezTo>
                  <a:pt x="204" y="654"/>
                  <a:pt x="204" y="654"/>
                  <a:pt x="204" y="654"/>
                </a:cubicBezTo>
                <a:cubicBezTo>
                  <a:pt x="204" y="659"/>
                  <a:pt x="208" y="662"/>
                  <a:pt x="213" y="662"/>
                </a:cubicBezTo>
                <a:cubicBezTo>
                  <a:pt x="471" y="662"/>
                  <a:pt x="471" y="662"/>
                  <a:pt x="471" y="662"/>
                </a:cubicBezTo>
                <a:cubicBezTo>
                  <a:pt x="475" y="662"/>
                  <a:pt x="479" y="659"/>
                  <a:pt x="479" y="654"/>
                </a:cubicBezTo>
                <a:cubicBezTo>
                  <a:pt x="479" y="628"/>
                  <a:pt x="479" y="628"/>
                  <a:pt x="479" y="628"/>
                </a:cubicBezTo>
                <a:cubicBezTo>
                  <a:pt x="479" y="624"/>
                  <a:pt x="476" y="619"/>
                  <a:pt x="472" y="617"/>
                </a:cubicBezTo>
                <a:cubicBezTo>
                  <a:pt x="461" y="611"/>
                  <a:pt x="440" y="600"/>
                  <a:pt x="429" y="594"/>
                </a:cubicBezTo>
                <a:cubicBezTo>
                  <a:pt x="426" y="591"/>
                  <a:pt x="419" y="590"/>
                  <a:pt x="414" y="590"/>
                </a:cubicBezTo>
                <a:cubicBezTo>
                  <a:pt x="392" y="590"/>
                  <a:pt x="392" y="590"/>
                  <a:pt x="392" y="590"/>
                </a:cubicBezTo>
                <a:cubicBezTo>
                  <a:pt x="392" y="590"/>
                  <a:pt x="415" y="456"/>
                  <a:pt x="416" y="455"/>
                </a:cubicBezTo>
                <a:cubicBezTo>
                  <a:pt x="416" y="452"/>
                  <a:pt x="416" y="448"/>
                  <a:pt x="414" y="446"/>
                </a:cubicBezTo>
                <a:cubicBezTo>
                  <a:pt x="411" y="443"/>
                  <a:pt x="408" y="440"/>
                  <a:pt x="406" y="437"/>
                </a:cubicBezTo>
                <a:cubicBezTo>
                  <a:pt x="403" y="432"/>
                  <a:pt x="402" y="427"/>
                  <a:pt x="403" y="421"/>
                </a:cubicBezTo>
                <a:cubicBezTo>
                  <a:pt x="407" y="409"/>
                  <a:pt x="421" y="402"/>
                  <a:pt x="431" y="397"/>
                </a:cubicBezTo>
                <a:cubicBezTo>
                  <a:pt x="435" y="395"/>
                  <a:pt x="438" y="394"/>
                  <a:pt x="442" y="392"/>
                </a:cubicBezTo>
                <a:cubicBezTo>
                  <a:pt x="460" y="385"/>
                  <a:pt x="458" y="368"/>
                  <a:pt x="455" y="357"/>
                </a:cubicBezTo>
                <a:cubicBezTo>
                  <a:pt x="518" y="340"/>
                  <a:pt x="575" y="304"/>
                  <a:pt x="616" y="254"/>
                </a:cubicBezTo>
                <a:cubicBezTo>
                  <a:pt x="655" y="206"/>
                  <a:pt x="679" y="147"/>
                  <a:pt x="683" y="85"/>
                </a:cubicBezTo>
                <a:cubicBezTo>
                  <a:pt x="683" y="83"/>
                  <a:pt x="682" y="80"/>
                  <a:pt x="680" y="78"/>
                </a:cubicBezTo>
                <a:close/>
                <a:moveTo>
                  <a:pt x="146" y="288"/>
                </a:moveTo>
                <a:cubicBezTo>
                  <a:pt x="133" y="279"/>
                  <a:pt x="125" y="273"/>
                  <a:pt x="114" y="263"/>
                </a:cubicBezTo>
                <a:cubicBezTo>
                  <a:pt x="108" y="257"/>
                  <a:pt x="101" y="251"/>
                  <a:pt x="95" y="244"/>
                </a:cubicBezTo>
                <a:cubicBezTo>
                  <a:pt x="91" y="241"/>
                  <a:pt x="88" y="237"/>
                  <a:pt x="85" y="234"/>
                </a:cubicBezTo>
                <a:cubicBezTo>
                  <a:pt x="84" y="232"/>
                  <a:pt x="82" y="230"/>
                  <a:pt x="81" y="229"/>
                </a:cubicBezTo>
                <a:cubicBezTo>
                  <a:pt x="80" y="228"/>
                  <a:pt x="80" y="227"/>
                  <a:pt x="79" y="226"/>
                </a:cubicBezTo>
                <a:cubicBezTo>
                  <a:pt x="79" y="226"/>
                  <a:pt x="78" y="225"/>
                  <a:pt x="78" y="224"/>
                </a:cubicBezTo>
                <a:cubicBezTo>
                  <a:pt x="67" y="210"/>
                  <a:pt x="57" y="195"/>
                  <a:pt x="49" y="179"/>
                </a:cubicBezTo>
                <a:cubicBezTo>
                  <a:pt x="47" y="175"/>
                  <a:pt x="45" y="171"/>
                  <a:pt x="43" y="166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1" y="161"/>
                  <a:pt x="41" y="161"/>
                </a:cubicBezTo>
                <a:cubicBezTo>
                  <a:pt x="40" y="159"/>
                  <a:pt x="40" y="158"/>
                  <a:pt x="39" y="156"/>
                </a:cubicBezTo>
                <a:cubicBezTo>
                  <a:pt x="36" y="147"/>
                  <a:pt x="33" y="139"/>
                  <a:pt x="30" y="130"/>
                </a:cubicBezTo>
                <a:cubicBezTo>
                  <a:pt x="28" y="121"/>
                  <a:pt x="26" y="112"/>
                  <a:pt x="24" y="103"/>
                </a:cubicBezTo>
                <a:cubicBezTo>
                  <a:pt x="24" y="101"/>
                  <a:pt x="23" y="99"/>
                  <a:pt x="2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3" y="159"/>
                  <a:pt x="105" y="244"/>
                  <a:pt x="180" y="307"/>
                </a:cubicBezTo>
                <a:cubicBezTo>
                  <a:pt x="168" y="301"/>
                  <a:pt x="156" y="295"/>
                  <a:pt x="146" y="288"/>
                </a:cubicBezTo>
                <a:close/>
                <a:moveTo>
                  <a:pt x="453" y="141"/>
                </a:moveTo>
                <a:cubicBezTo>
                  <a:pt x="388" y="188"/>
                  <a:pt x="388" y="188"/>
                  <a:pt x="388" y="188"/>
                </a:cubicBezTo>
                <a:cubicBezTo>
                  <a:pt x="413" y="266"/>
                  <a:pt x="413" y="266"/>
                  <a:pt x="413" y="266"/>
                </a:cubicBezTo>
                <a:cubicBezTo>
                  <a:pt x="415" y="271"/>
                  <a:pt x="412" y="273"/>
                  <a:pt x="408" y="270"/>
                </a:cubicBezTo>
                <a:cubicBezTo>
                  <a:pt x="342" y="222"/>
                  <a:pt x="342" y="222"/>
                  <a:pt x="342" y="222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73"/>
                  <a:pt x="269" y="271"/>
                  <a:pt x="271" y="266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25" y="137"/>
                  <a:pt x="226" y="135"/>
                  <a:pt x="232" y="135"/>
                </a:cubicBezTo>
                <a:cubicBezTo>
                  <a:pt x="314" y="135"/>
                  <a:pt x="314" y="135"/>
                  <a:pt x="314" y="135"/>
                </a:cubicBezTo>
                <a:cubicBezTo>
                  <a:pt x="339" y="57"/>
                  <a:pt x="339" y="57"/>
                  <a:pt x="339" y="57"/>
                </a:cubicBezTo>
                <a:cubicBezTo>
                  <a:pt x="340" y="52"/>
                  <a:pt x="343" y="52"/>
                  <a:pt x="345" y="57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452" y="135"/>
                  <a:pt x="452" y="135"/>
                  <a:pt x="452" y="135"/>
                </a:cubicBezTo>
                <a:cubicBezTo>
                  <a:pt x="457" y="134"/>
                  <a:pt x="458" y="137"/>
                  <a:pt x="453" y="141"/>
                </a:cubicBezTo>
                <a:close/>
                <a:moveTo>
                  <a:pt x="653" y="103"/>
                </a:moveTo>
                <a:cubicBezTo>
                  <a:pt x="651" y="112"/>
                  <a:pt x="649" y="121"/>
                  <a:pt x="647" y="130"/>
                </a:cubicBezTo>
                <a:cubicBezTo>
                  <a:pt x="644" y="139"/>
                  <a:pt x="641" y="147"/>
                  <a:pt x="638" y="156"/>
                </a:cubicBezTo>
                <a:cubicBezTo>
                  <a:pt x="637" y="158"/>
                  <a:pt x="636" y="159"/>
                  <a:pt x="636" y="161"/>
                </a:cubicBezTo>
                <a:cubicBezTo>
                  <a:pt x="636" y="161"/>
                  <a:pt x="635" y="163"/>
                  <a:pt x="635" y="163"/>
                </a:cubicBezTo>
                <a:cubicBezTo>
                  <a:pt x="634" y="166"/>
                  <a:pt x="634" y="166"/>
                  <a:pt x="634" y="166"/>
                </a:cubicBezTo>
                <a:cubicBezTo>
                  <a:pt x="632" y="171"/>
                  <a:pt x="630" y="175"/>
                  <a:pt x="627" y="179"/>
                </a:cubicBezTo>
                <a:cubicBezTo>
                  <a:pt x="619" y="195"/>
                  <a:pt x="610" y="210"/>
                  <a:pt x="599" y="224"/>
                </a:cubicBezTo>
                <a:cubicBezTo>
                  <a:pt x="599" y="225"/>
                  <a:pt x="598" y="226"/>
                  <a:pt x="598" y="226"/>
                </a:cubicBezTo>
                <a:cubicBezTo>
                  <a:pt x="597" y="227"/>
                  <a:pt x="596" y="228"/>
                  <a:pt x="596" y="229"/>
                </a:cubicBezTo>
                <a:cubicBezTo>
                  <a:pt x="594" y="230"/>
                  <a:pt x="593" y="232"/>
                  <a:pt x="591" y="234"/>
                </a:cubicBezTo>
                <a:cubicBezTo>
                  <a:pt x="588" y="237"/>
                  <a:pt x="585" y="241"/>
                  <a:pt x="582" y="244"/>
                </a:cubicBezTo>
                <a:cubicBezTo>
                  <a:pt x="576" y="251"/>
                  <a:pt x="569" y="257"/>
                  <a:pt x="563" y="263"/>
                </a:cubicBezTo>
                <a:cubicBezTo>
                  <a:pt x="551" y="273"/>
                  <a:pt x="544" y="279"/>
                  <a:pt x="531" y="288"/>
                </a:cubicBezTo>
                <a:cubicBezTo>
                  <a:pt x="520" y="295"/>
                  <a:pt x="509" y="301"/>
                  <a:pt x="497" y="307"/>
                </a:cubicBezTo>
                <a:cubicBezTo>
                  <a:pt x="571" y="244"/>
                  <a:pt x="584" y="159"/>
                  <a:pt x="580" y="97"/>
                </a:cubicBezTo>
                <a:cubicBezTo>
                  <a:pt x="654" y="97"/>
                  <a:pt x="654" y="97"/>
                  <a:pt x="654" y="97"/>
                </a:cubicBezTo>
                <a:cubicBezTo>
                  <a:pt x="653" y="99"/>
                  <a:pt x="653" y="101"/>
                  <a:pt x="653" y="103"/>
                </a:cubicBezTo>
                <a:close/>
                <a:moveTo>
                  <a:pt x="653" y="103"/>
                </a:moveTo>
                <a:cubicBezTo>
                  <a:pt x="653" y="103"/>
                  <a:pt x="653" y="103"/>
                  <a:pt x="653" y="103"/>
                </a:cubicBezTo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3" name="Freeform 45"/>
          <p:cNvSpPr>
            <a:spLocks noEditPoints="1"/>
          </p:cNvSpPr>
          <p:nvPr/>
        </p:nvSpPr>
        <p:spPr bwMode="auto">
          <a:xfrm>
            <a:off x="4379595" y="4726305"/>
            <a:ext cx="490220" cy="531495"/>
          </a:xfrm>
          <a:custGeom>
            <a:avLst/>
            <a:gdLst/>
            <a:ahLst/>
            <a:cxnLst>
              <a:cxn ang="0">
                <a:pos x="783" y="812"/>
              </a:cxn>
              <a:cxn ang="0">
                <a:pos x="684" y="703"/>
              </a:cxn>
              <a:cxn ang="0">
                <a:pos x="698" y="592"/>
              </a:cxn>
              <a:cxn ang="0">
                <a:pos x="674" y="483"/>
              </a:cxn>
              <a:cxn ang="0">
                <a:pos x="617" y="387"/>
              </a:cxn>
              <a:cxn ang="0">
                <a:pos x="532" y="315"/>
              </a:cxn>
              <a:cxn ang="0">
                <a:pos x="428" y="275"/>
              </a:cxn>
              <a:cxn ang="0">
                <a:pos x="316" y="270"/>
              </a:cxn>
              <a:cxn ang="0">
                <a:pos x="209" y="303"/>
              </a:cxn>
              <a:cxn ang="0">
                <a:pos x="119" y="367"/>
              </a:cxn>
              <a:cxn ang="0">
                <a:pos x="54" y="458"/>
              </a:cxn>
              <a:cxn ang="0">
                <a:pos x="22" y="565"/>
              </a:cxn>
              <a:cxn ang="0">
                <a:pos x="27" y="677"/>
              </a:cxn>
              <a:cxn ang="0">
                <a:pos x="68" y="781"/>
              </a:cxn>
              <a:cxn ang="0">
                <a:pos x="140" y="866"/>
              </a:cxn>
              <a:cxn ang="0">
                <a:pos x="236" y="923"/>
              </a:cxn>
              <a:cxn ang="0">
                <a:pos x="345" y="945"/>
              </a:cxn>
              <a:cxn ang="0">
                <a:pos x="456" y="931"/>
              </a:cxn>
              <a:cxn ang="0">
                <a:pos x="556" y="882"/>
              </a:cxn>
              <a:cxn ang="0">
                <a:pos x="605" y="817"/>
              </a:cxn>
              <a:cxn ang="0">
                <a:pos x="769" y="943"/>
              </a:cxn>
              <a:cxn ang="0">
                <a:pos x="843" y="818"/>
              </a:cxn>
              <a:cxn ang="0">
                <a:pos x="456" y="618"/>
              </a:cxn>
              <a:cxn ang="0">
                <a:pos x="317" y="545"/>
              </a:cxn>
              <a:cxn ang="0">
                <a:pos x="381" y="630"/>
              </a:cxn>
              <a:cxn ang="0">
                <a:pos x="276" y="614"/>
              </a:cxn>
              <a:cxn ang="0">
                <a:pos x="407" y="700"/>
              </a:cxn>
              <a:cxn ang="0">
                <a:pos x="408" y="804"/>
              </a:cxn>
              <a:cxn ang="0">
                <a:pos x="307" y="409"/>
              </a:cxn>
              <a:cxn ang="0">
                <a:pos x="550" y="674"/>
              </a:cxn>
              <a:cxn ang="0">
                <a:pos x="576" y="689"/>
              </a:cxn>
              <a:cxn ang="0">
                <a:pos x="299" y="379"/>
              </a:cxn>
              <a:cxn ang="0">
                <a:pos x="415" y="833"/>
              </a:cxn>
              <a:cxn ang="0">
                <a:pos x="544" y="781"/>
              </a:cxn>
              <a:cxn ang="0">
                <a:pos x="109" y="670"/>
              </a:cxn>
              <a:cxn ang="0">
                <a:pos x="605" y="543"/>
              </a:cxn>
              <a:cxn ang="0">
                <a:pos x="839" y="900"/>
              </a:cxn>
              <a:cxn ang="0">
                <a:pos x="773" y="900"/>
              </a:cxn>
              <a:cxn ang="0">
                <a:pos x="807" y="842"/>
              </a:cxn>
              <a:cxn ang="0">
                <a:pos x="839" y="900"/>
              </a:cxn>
              <a:cxn ang="0">
                <a:pos x="543" y="226"/>
              </a:cxn>
              <a:cxn ang="0">
                <a:pos x="570" y="293"/>
              </a:cxn>
              <a:cxn ang="0">
                <a:pos x="620" y="312"/>
              </a:cxn>
              <a:cxn ang="0">
                <a:pos x="687" y="340"/>
              </a:cxn>
              <a:cxn ang="0">
                <a:pos x="736" y="318"/>
              </a:cxn>
              <a:cxn ang="0">
                <a:pos x="802" y="290"/>
              </a:cxn>
              <a:cxn ang="0">
                <a:pos x="821" y="240"/>
              </a:cxn>
              <a:cxn ang="0">
                <a:pos x="849" y="173"/>
              </a:cxn>
              <a:cxn ang="0">
                <a:pos x="827" y="124"/>
              </a:cxn>
              <a:cxn ang="0">
                <a:pos x="800" y="58"/>
              </a:cxn>
              <a:cxn ang="0">
                <a:pos x="749" y="39"/>
              </a:cxn>
              <a:cxn ang="0">
                <a:pos x="683" y="11"/>
              </a:cxn>
              <a:cxn ang="0">
                <a:pos x="634" y="33"/>
              </a:cxn>
              <a:cxn ang="0">
                <a:pos x="567" y="60"/>
              </a:cxn>
              <a:cxn ang="0">
                <a:pos x="548" y="111"/>
              </a:cxn>
              <a:cxn ang="0">
                <a:pos x="521" y="177"/>
              </a:cxn>
              <a:cxn ang="0">
                <a:pos x="685" y="93"/>
              </a:cxn>
              <a:cxn ang="0">
                <a:pos x="685" y="258"/>
              </a:cxn>
              <a:cxn ang="0">
                <a:pos x="685" y="93"/>
              </a:cxn>
              <a:cxn ang="0">
                <a:pos x="685" y="93"/>
              </a:cxn>
            </a:cxnLst>
            <a:rect l="0" t="0" r="r" b="b"/>
            <a:pathLst>
              <a:path w="889" h="965">
                <a:moveTo>
                  <a:pt x="843" y="818"/>
                </a:moveTo>
                <a:cubicBezTo>
                  <a:pt x="824" y="807"/>
                  <a:pt x="803" y="806"/>
                  <a:pt x="783" y="812"/>
                </a:cubicBezTo>
                <a:cubicBezTo>
                  <a:pt x="657" y="737"/>
                  <a:pt x="657" y="737"/>
                  <a:pt x="657" y="737"/>
                </a:cubicBezTo>
                <a:cubicBezTo>
                  <a:pt x="659" y="722"/>
                  <a:pt x="669" y="709"/>
                  <a:pt x="684" y="703"/>
                </a:cubicBezTo>
                <a:cubicBezTo>
                  <a:pt x="707" y="694"/>
                  <a:pt x="712" y="672"/>
                  <a:pt x="694" y="654"/>
                </a:cubicBezTo>
                <a:cubicBezTo>
                  <a:pt x="677" y="636"/>
                  <a:pt x="679" y="608"/>
                  <a:pt x="698" y="592"/>
                </a:cubicBezTo>
                <a:cubicBezTo>
                  <a:pt x="716" y="576"/>
                  <a:pt x="714" y="554"/>
                  <a:pt x="691" y="542"/>
                </a:cubicBezTo>
                <a:cubicBezTo>
                  <a:pt x="670" y="531"/>
                  <a:pt x="662" y="504"/>
                  <a:pt x="674" y="483"/>
                </a:cubicBezTo>
                <a:cubicBezTo>
                  <a:pt x="687" y="462"/>
                  <a:pt x="677" y="441"/>
                  <a:pt x="653" y="438"/>
                </a:cubicBezTo>
                <a:cubicBezTo>
                  <a:pt x="628" y="434"/>
                  <a:pt x="612" y="412"/>
                  <a:pt x="617" y="387"/>
                </a:cubicBezTo>
                <a:cubicBezTo>
                  <a:pt x="622" y="363"/>
                  <a:pt x="606" y="347"/>
                  <a:pt x="582" y="352"/>
                </a:cubicBezTo>
                <a:cubicBezTo>
                  <a:pt x="557" y="356"/>
                  <a:pt x="535" y="340"/>
                  <a:pt x="532" y="315"/>
                </a:cubicBezTo>
                <a:cubicBezTo>
                  <a:pt x="529" y="291"/>
                  <a:pt x="508" y="281"/>
                  <a:pt x="487" y="293"/>
                </a:cubicBezTo>
                <a:cubicBezTo>
                  <a:pt x="465" y="305"/>
                  <a:pt x="439" y="297"/>
                  <a:pt x="428" y="275"/>
                </a:cubicBezTo>
                <a:cubicBezTo>
                  <a:pt x="417" y="253"/>
                  <a:pt x="395" y="250"/>
                  <a:pt x="378" y="268"/>
                </a:cubicBezTo>
                <a:cubicBezTo>
                  <a:pt x="362" y="287"/>
                  <a:pt x="334" y="288"/>
                  <a:pt x="316" y="270"/>
                </a:cubicBezTo>
                <a:cubicBezTo>
                  <a:pt x="299" y="253"/>
                  <a:pt x="277" y="258"/>
                  <a:pt x="267" y="280"/>
                </a:cubicBezTo>
                <a:cubicBezTo>
                  <a:pt x="258" y="303"/>
                  <a:pt x="232" y="313"/>
                  <a:pt x="209" y="303"/>
                </a:cubicBezTo>
                <a:cubicBezTo>
                  <a:pt x="187" y="292"/>
                  <a:pt x="168" y="303"/>
                  <a:pt x="166" y="328"/>
                </a:cubicBezTo>
                <a:cubicBezTo>
                  <a:pt x="165" y="353"/>
                  <a:pt x="143" y="370"/>
                  <a:pt x="119" y="367"/>
                </a:cubicBezTo>
                <a:cubicBezTo>
                  <a:pt x="94" y="365"/>
                  <a:pt x="80" y="382"/>
                  <a:pt x="86" y="405"/>
                </a:cubicBezTo>
                <a:cubicBezTo>
                  <a:pt x="93" y="429"/>
                  <a:pt x="78" y="453"/>
                  <a:pt x="54" y="458"/>
                </a:cubicBezTo>
                <a:cubicBezTo>
                  <a:pt x="30" y="464"/>
                  <a:pt x="21" y="485"/>
                  <a:pt x="35" y="505"/>
                </a:cubicBezTo>
                <a:cubicBezTo>
                  <a:pt x="50" y="525"/>
                  <a:pt x="44" y="553"/>
                  <a:pt x="22" y="565"/>
                </a:cubicBezTo>
                <a:cubicBezTo>
                  <a:pt x="1" y="578"/>
                  <a:pt x="0" y="601"/>
                  <a:pt x="20" y="616"/>
                </a:cubicBezTo>
                <a:cubicBezTo>
                  <a:pt x="40" y="630"/>
                  <a:pt x="43" y="658"/>
                  <a:pt x="27" y="677"/>
                </a:cubicBezTo>
                <a:cubicBezTo>
                  <a:pt x="11" y="696"/>
                  <a:pt x="18" y="718"/>
                  <a:pt x="41" y="725"/>
                </a:cubicBezTo>
                <a:cubicBezTo>
                  <a:pt x="65" y="733"/>
                  <a:pt x="77" y="758"/>
                  <a:pt x="68" y="781"/>
                </a:cubicBezTo>
                <a:cubicBezTo>
                  <a:pt x="59" y="804"/>
                  <a:pt x="72" y="822"/>
                  <a:pt x="97" y="822"/>
                </a:cubicBezTo>
                <a:cubicBezTo>
                  <a:pt x="122" y="821"/>
                  <a:pt x="141" y="841"/>
                  <a:pt x="140" y="866"/>
                </a:cubicBezTo>
                <a:cubicBezTo>
                  <a:pt x="139" y="891"/>
                  <a:pt x="158" y="904"/>
                  <a:pt x="181" y="895"/>
                </a:cubicBezTo>
                <a:cubicBezTo>
                  <a:pt x="204" y="887"/>
                  <a:pt x="229" y="899"/>
                  <a:pt x="236" y="923"/>
                </a:cubicBezTo>
                <a:cubicBezTo>
                  <a:pt x="243" y="946"/>
                  <a:pt x="265" y="953"/>
                  <a:pt x="284" y="937"/>
                </a:cubicBezTo>
                <a:cubicBezTo>
                  <a:pt x="303" y="922"/>
                  <a:pt x="331" y="925"/>
                  <a:pt x="345" y="945"/>
                </a:cubicBezTo>
                <a:cubicBezTo>
                  <a:pt x="360" y="965"/>
                  <a:pt x="383" y="965"/>
                  <a:pt x="395" y="944"/>
                </a:cubicBezTo>
                <a:cubicBezTo>
                  <a:pt x="409" y="923"/>
                  <a:pt x="436" y="917"/>
                  <a:pt x="456" y="931"/>
                </a:cubicBezTo>
                <a:cubicBezTo>
                  <a:pt x="476" y="946"/>
                  <a:pt x="497" y="938"/>
                  <a:pt x="503" y="914"/>
                </a:cubicBezTo>
                <a:cubicBezTo>
                  <a:pt x="509" y="889"/>
                  <a:pt x="533" y="875"/>
                  <a:pt x="556" y="882"/>
                </a:cubicBezTo>
                <a:cubicBezTo>
                  <a:pt x="580" y="889"/>
                  <a:pt x="597" y="875"/>
                  <a:pt x="595" y="850"/>
                </a:cubicBezTo>
                <a:cubicBezTo>
                  <a:pt x="593" y="838"/>
                  <a:pt x="598" y="826"/>
                  <a:pt x="605" y="817"/>
                </a:cubicBezTo>
                <a:cubicBezTo>
                  <a:pt x="735" y="894"/>
                  <a:pt x="735" y="894"/>
                  <a:pt x="735" y="894"/>
                </a:cubicBezTo>
                <a:cubicBezTo>
                  <a:pt x="739" y="914"/>
                  <a:pt x="750" y="932"/>
                  <a:pt x="769" y="943"/>
                </a:cubicBezTo>
                <a:cubicBezTo>
                  <a:pt x="804" y="964"/>
                  <a:pt x="848" y="952"/>
                  <a:pt x="869" y="918"/>
                </a:cubicBezTo>
                <a:cubicBezTo>
                  <a:pt x="889" y="883"/>
                  <a:pt x="878" y="839"/>
                  <a:pt x="843" y="818"/>
                </a:cubicBezTo>
                <a:close/>
                <a:moveTo>
                  <a:pt x="550" y="674"/>
                </a:moveTo>
                <a:cubicBezTo>
                  <a:pt x="456" y="618"/>
                  <a:pt x="456" y="618"/>
                  <a:pt x="456" y="618"/>
                </a:cubicBezTo>
                <a:cubicBezTo>
                  <a:pt x="455" y="588"/>
                  <a:pt x="440" y="559"/>
                  <a:pt x="412" y="543"/>
                </a:cubicBezTo>
                <a:cubicBezTo>
                  <a:pt x="381" y="525"/>
                  <a:pt x="345" y="527"/>
                  <a:pt x="317" y="545"/>
                </a:cubicBezTo>
                <a:cubicBezTo>
                  <a:pt x="368" y="575"/>
                  <a:pt x="368" y="575"/>
                  <a:pt x="368" y="575"/>
                </a:cubicBezTo>
                <a:cubicBezTo>
                  <a:pt x="387" y="586"/>
                  <a:pt x="392" y="610"/>
                  <a:pt x="381" y="630"/>
                </a:cubicBezTo>
                <a:cubicBezTo>
                  <a:pt x="370" y="649"/>
                  <a:pt x="346" y="655"/>
                  <a:pt x="328" y="644"/>
                </a:cubicBezTo>
                <a:cubicBezTo>
                  <a:pt x="276" y="614"/>
                  <a:pt x="276" y="614"/>
                  <a:pt x="276" y="614"/>
                </a:cubicBezTo>
                <a:cubicBezTo>
                  <a:pt x="273" y="647"/>
                  <a:pt x="289" y="680"/>
                  <a:pt x="320" y="698"/>
                </a:cubicBezTo>
                <a:cubicBezTo>
                  <a:pt x="348" y="715"/>
                  <a:pt x="380" y="714"/>
                  <a:pt x="407" y="700"/>
                </a:cubicBezTo>
                <a:cubicBezTo>
                  <a:pt x="498" y="754"/>
                  <a:pt x="498" y="754"/>
                  <a:pt x="498" y="754"/>
                </a:cubicBezTo>
                <a:cubicBezTo>
                  <a:pt x="473" y="777"/>
                  <a:pt x="443" y="795"/>
                  <a:pt x="408" y="804"/>
                </a:cubicBezTo>
                <a:cubicBezTo>
                  <a:pt x="299" y="832"/>
                  <a:pt x="188" y="766"/>
                  <a:pt x="160" y="657"/>
                </a:cubicBezTo>
                <a:cubicBezTo>
                  <a:pt x="132" y="548"/>
                  <a:pt x="198" y="437"/>
                  <a:pt x="307" y="409"/>
                </a:cubicBezTo>
                <a:cubicBezTo>
                  <a:pt x="415" y="381"/>
                  <a:pt x="527" y="447"/>
                  <a:pt x="555" y="556"/>
                </a:cubicBezTo>
                <a:cubicBezTo>
                  <a:pt x="565" y="596"/>
                  <a:pt x="562" y="637"/>
                  <a:pt x="550" y="674"/>
                </a:cubicBezTo>
                <a:close/>
                <a:moveTo>
                  <a:pt x="595" y="700"/>
                </a:moveTo>
                <a:cubicBezTo>
                  <a:pt x="576" y="689"/>
                  <a:pt x="576" y="689"/>
                  <a:pt x="576" y="689"/>
                </a:cubicBezTo>
                <a:cubicBezTo>
                  <a:pt x="592" y="646"/>
                  <a:pt x="597" y="597"/>
                  <a:pt x="584" y="548"/>
                </a:cubicBezTo>
                <a:cubicBezTo>
                  <a:pt x="552" y="423"/>
                  <a:pt x="424" y="347"/>
                  <a:pt x="299" y="379"/>
                </a:cubicBezTo>
                <a:cubicBezTo>
                  <a:pt x="174" y="412"/>
                  <a:pt x="98" y="539"/>
                  <a:pt x="130" y="665"/>
                </a:cubicBezTo>
                <a:cubicBezTo>
                  <a:pt x="163" y="790"/>
                  <a:pt x="290" y="865"/>
                  <a:pt x="415" y="833"/>
                </a:cubicBezTo>
                <a:cubicBezTo>
                  <a:pt x="459" y="822"/>
                  <a:pt x="496" y="799"/>
                  <a:pt x="524" y="770"/>
                </a:cubicBezTo>
                <a:cubicBezTo>
                  <a:pt x="544" y="781"/>
                  <a:pt x="544" y="781"/>
                  <a:pt x="544" y="781"/>
                </a:cubicBezTo>
                <a:cubicBezTo>
                  <a:pt x="512" y="815"/>
                  <a:pt x="470" y="841"/>
                  <a:pt x="421" y="854"/>
                </a:cubicBezTo>
                <a:cubicBezTo>
                  <a:pt x="284" y="889"/>
                  <a:pt x="145" y="807"/>
                  <a:pt x="109" y="670"/>
                </a:cubicBezTo>
                <a:cubicBezTo>
                  <a:pt x="74" y="533"/>
                  <a:pt x="157" y="394"/>
                  <a:pt x="294" y="359"/>
                </a:cubicBezTo>
                <a:cubicBezTo>
                  <a:pt x="430" y="323"/>
                  <a:pt x="570" y="406"/>
                  <a:pt x="605" y="543"/>
                </a:cubicBezTo>
                <a:cubicBezTo>
                  <a:pt x="619" y="597"/>
                  <a:pt x="614" y="652"/>
                  <a:pt x="595" y="700"/>
                </a:cubicBezTo>
                <a:close/>
                <a:moveTo>
                  <a:pt x="839" y="900"/>
                </a:moveTo>
                <a:cubicBezTo>
                  <a:pt x="806" y="919"/>
                  <a:pt x="806" y="919"/>
                  <a:pt x="806" y="919"/>
                </a:cubicBezTo>
                <a:cubicBezTo>
                  <a:pt x="773" y="900"/>
                  <a:pt x="773" y="900"/>
                  <a:pt x="773" y="900"/>
                </a:cubicBezTo>
                <a:cubicBezTo>
                  <a:pt x="773" y="861"/>
                  <a:pt x="773" y="861"/>
                  <a:pt x="773" y="861"/>
                </a:cubicBezTo>
                <a:cubicBezTo>
                  <a:pt x="807" y="842"/>
                  <a:pt x="807" y="842"/>
                  <a:pt x="807" y="842"/>
                </a:cubicBezTo>
                <a:cubicBezTo>
                  <a:pt x="840" y="862"/>
                  <a:pt x="840" y="862"/>
                  <a:pt x="840" y="862"/>
                </a:cubicBezTo>
                <a:lnTo>
                  <a:pt x="839" y="900"/>
                </a:lnTo>
                <a:close/>
                <a:moveTo>
                  <a:pt x="526" y="216"/>
                </a:moveTo>
                <a:cubicBezTo>
                  <a:pt x="543" y="226"/>
                  <a:pt x="543" y="226"/>
                  <a:pt x="543" y="226"/>
                </a:cubicBezTo>
                <a:cubicBezTo>
                  <a:pt x="557" y="235"/>
                  <a:pt x="569" y="256"/>
                  <a:pt x="569" y="273"/>
                </a:cubicBezTo>
                <a:cubicBezTo>
                  <a:pt x="570" y="293"/>
                  <a:pt x="570" y="293"/>
                  <a:pt x="570" y="293"/>
                </a:cubicBezTo>
                <a:cubicBezTo>
                  <a:pt x="571" y="309"/>
                  <a:pt x="585" y="320"/>
                  <a:pt x="601" y="316"/>
                </a:cubicBezTo>
                <a:cubicBezTo>
                  <a:pt x="620" y="312"/>
                  <a:pt x="620" y="312"/>
                  <a:pt x="620" y="312"/>
                </a:cubicBezTo>
                <a:cubicBezTo>
                  <a:pt x="637" y="308"/>
                  <a:pt x="660" y="315"/>
                  <a:pt x="672" y="326"/>
                </a:cubicBezTo>
                <a:cubicBezTo>
                  <a:pt x="687" y="340"/>
                  <a:pt x="687" y="340"/>
                  <a:pt x="687" y="340"/>
                </a:cubicBezTo>
                <a:cubicBezTo>
                  <a:pt x="699" y="351"/>
                  <a:pt x="716" y="349"/>
                  <a:pt x="725" y="335"/>
                </a:cubicBezTo>
                <a:cubicBezTo>
                  <a:pt x="736" y="318"/>
                  <a:pt x="736" y="318"/>
                  <a:pt x="736" y="318"/>
                </a:cubicBezTo>
                <a:cubicBezTo>
                  <a:pt x="745" y="304"/>
                  <a:pt x="766" y="291"/>
                  <a:pt x="782" y="291"/>
                </a:cubicBezTo>
                <a:cubicBezTo>
                  <a:pt x="802" y="290"/>
                  <a:pt x="802" y="290"/>
                  <a:pt x="802" y="290"/>
                </a:cubicBezTo>
                <a:cubicBezTo>
                  <a:pt x="819" y="290"/>
                  <a:pt x="830" y="276"/>
                  <a:pt x="826" y="259"/>
                </a:cubicBezTo>
                <a:cubicBezTo>
                  <a:pt x="821" y="240"/>
                  <a:pt x="821" y="240"/>
                  <a:pt x="821" y="240"/>
                </a:cubicBezTo>
                <a:cubicBezTo>
                  <a:pt x="818" y="224"/>
                  <a:pt x="824" y="200"/>
                  <a:pt x="835" y="188"/>
                </a:cubicBezTo>
                <a:cubicBezTo>
                  <a:pt x="849" y="173"/>
                  <a:pt x="849" y="173"/>
                  <a:pt x="849" y="173"/>
                </a:cubicBezTo>
                <a:cubicBezTo>
                  <a:pt x="860" y="161"/>
                  <a:pt x="858" y="144"/>
                  <a:pt x="844" y="135"/>
                </a:cubicBezTo>
                <a:cubicBezTo>
                  <a:pt x="827" y="124"/>
                  <a:pt x="827" y="124"/>
                  <a:pt x="827" y="124"/>
                </a:cubicBezTo>
                <a:cubicBezTo>
                  <a:pt x="813" y="115"/>
                  <a:pt x="801" y="95"/>
                  <a:pt x="800" y="78"/>
                </a:cubicBezTo>
                <a:cubicBezTo>
                  <a:pt x="800" y="58"/>
                  <a:pt x="800" y="58"/>
                  <a:pt x="800" y="58"/>
                </a:cubicBezTo>
                <a:cubicBezTo>
                  <a:pt x="799" y="41"/>
                  <a:pt x="785" y="31"/>
                  <a:pt x="769" y="34"/>
                </a:cubicBezTo>
                <a:cubicBezTo>
                  <a:pt x="749" y="39"/>
                  <a:pt x="749" y="39"/>
                  <a:pt x="749" y="39"/>
                </a:cubicBezTo>
                <a:cubicBezTo>
                  <a:pt x="733" y="42"/>
                  <a:pt x="710" y="36"/>
                  <a:pt x="698" y="25"/>
                </a:cubicBezTo>
                <a:cubicBezTo>
                  <a:pt x="683" y="11"/>
                  <a:pt x="683" y="11"/>
                  <a:pt x="683" y="11"/>
                </a:cubicBezTo>
                <a:cubicBezTo>
                  <a:pt x="671" y="0"/>
                  <a:pt x="653" y="2"/>
                  <a:pt x="645" y="16"/>
                </a:cubicBezTo>
                <a:cubicBezTo>
                  <a:pt x="634" y="33"/>
                  <a:pt x="634" y="33"/>
                  <a:pt x="634" y="33"/>
                </a:cubicBezTo>
                <a:cubicBezTo>
                  <a:pt x="625" y="47"/>
                  <a:pt x="604" y="59"/>
                  <a:pt x="587" y="60"/>
                </a:cubicBezTo>
                <a:cubicBezTo>
                  <a:pt x="567" y="60"/>
                  <a:pt x="567" y="60"/>
                  <a:pt x="567" y="60"/>
                </a:cubicBezTo>
                <a:cubicBezTo>
                  <a:pt x="551" y="61"/>
                  <a:pt x="540" y="75"/>
                  <a:pt x="544" y="91"/>
                </a:cubicBezTo>
                <a:cubicBezTo>
                  <a:pt x="548" y="111"/>
                  <a:pt x="548" y="111"/>
                  <a:pt x="548" y="111"/>
                </a:cubicBezTo>
                <a:cubicBezTo>
                  <a:pt x="552" y="127"/>
                  <a:pt x="546" y="150"/>
                  <a:pt x="534" y="163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09" y="189"/>
                  <a:pt x="512" y="207"/>
                  <a:pt x="526" y="216"/>
                </a:cubicBezTo>
                <a:close/>
                <a:moveTo>
                  <a:pt x="685" y="93"/>
                </a:moveTo>
                <a:cubicBezTo>
                  <a:pt x="730" y="93"/>
                  <a:pt x="767" y="130"/>
                  <a:pt x="767" y="175"/>
                </a:cubicBezTo>
                <a:cubicBezTo>
                  <a:pt x="767" y="221"/>
                  <a:pt x="730" y="258"/>
                  <a:pt x="685" y="258"/>
                </a:cubicBezTo>
                <a:cubicBezTo>
                  <a:pt x="639" y="258"/>
                  <a:pt x="603" y="221"/>
                  <a:pt x="603" y="175"/>
                </a:cubicBezTo>
                <a:cubicBezTo>
                  <a:pt x="603" y="130"/>
                  <a:pt x="639" y="93"/>
                  <a:pt x="685" y="93"/>
                </a:cubicBezTo>
                <a:close/>
                <a:moveTo>
                  <a:pt x="685" y="93"/>
                </a:moveTo>
                <a:cubicBezTo>
                  <a:pt x="685" y="93"/>
                  <a:pt x="685" y="93"/>
                  <a:pt x="685" y="93"/>
                </a:cubicBezTo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5" name="Freeform 177"/>
          <p:cNvSpPr>
            <a:spLocks noEditPoints="1"/>
          </p:cNvSpPr>
          <p:nvPr/>
        </p:nvSpPr>
        <p:spPr bwMode="auto">
          <a:xfrm>
            <a:off x="8180705" y="3913505"/>
            <a:ext cx="440055" cy="463550"/>
          </a:xfrm>
          <a:custGeom>
            <a:avLst/>
            <a:gdLst/>
            <a:ahLst/>
            <a:cxnLst>
              <a:cxn ang="0">
                <a:pos x="350" y="180"/>
              </a:cxn>
              <a:cxn ang="0">
                <a:pos x="10" y="180"/>
              </a:cxn>
              <a:cxn ang="0">
                <a:pos x="5" y="171"/>
              </a:cxn>
              <a:cxn ang="0">
                <a:pos x="170" y="8"/>
              </a:cxn>
              <a:cxn ang="0">
                <a:pos x="189" y="9"/>
              </a:cxn>
              <a:cxn ang="0">
                <a:pos x="250" y="69"/>
              </a:cxn>
              <a:cxn ang="0">
                <a:pos x="250" y="45"/>
              </a:cxn>
              <a:cxn ang="0">
                <a:pos x="281" y="45"/>
              </a:cxn>
              <a:cxn ang="0">
                <a:pos x="281" y="100"/>
              </a:cxn>
              <a:cxn ang="0">
                <a:pos x="353" y="171"/>
              </a:cxn>
              <a:cxn ang="0">
                <a:pos x="350" y="180"/>
              </a:cxn>
              <a:cxn ang="0">
                <a:pos x="314" y="367"/>
              </a:cxn>
              <a:cxn ang="0">
                <a:pos x="300" y="380"/>
              </a:cxn>
              <a:cxn ang="0">
                <a:pos x="194" y="380"/>
              </a:cxn>
              <a:cxn ang="0">
                <a:pos x="194" y="302"/>
              </a:cxn>
              <a:cxn ang="0">
                <a:pos x="146" y="302"/>
              </a:cxn>
              <a:cxn ang="0">
                <a:pos x="146" y="380"/>
              </a:cxn>
              <a:cxn ang="0">
                <a:pos x="58" y="380"/>
              </a:cxn>
              <a:cxn ang="0">
                <a:pos x="44" y="366"/>
              </a:cxn>
              <a:cxn ang="0">
                <a:pos x="44" y="188"/>
              </a:cxn>
              <a:cxn ang="0">
                <a:pos x="314" y="188"/>
              </a:cxn>
              <a:cxn ang="0">
                <a:pos x="314" y="367"/>
              </a:cxn>
              <a:cxn ang="0">
                <a:pos x="273" y="242"/>
              </a:cxn>
              <a:cxn ang="0">
                <a:pos x="225" y="242"/>
              </a:cxn>
              <a:cxn ang="0">
                <a:pos x="225" y="282"/>
              </a:cxn>
              <a:cxn ang="0">
                <a:pos x="273" y="282"/>
              </a:cxn>
              <a:cxn ang="0">
                <a:pos x="273" y="242"/>
              </a:cxn>
            </a:cxnLst>
            <a:rect l="0" t="0" r="r" b="b"/>
            <a:pathLst>
              <a:path w="360" h="380">
                <a:moveTo>
                  <a:pt x="350" y="180"/>
                </a:moveTo>
                <a:cubicBezTo>
                  <a:pt x="295" y="180"/>
                  <a:pt x="68" y="180"/>
                  <a:pt x="10" y="180"/>
                </a:cubicBezTo>
                <a:cubicBezTo>
                  <a:pt x="0" y="180"/>
                  <a:pt x="0" y="176"/>
                  <a:pt x="5" y="171"/>
                </a:cubicBezTo>
                <a:cubicBezTo>
                  <a:pt x="36" y="140"/>
                  <a:pt x="138" y="40"/>
                  <a:pt x="170" y="8"/>
                </a:cubicBezTo>
                <a:cubicBezTo>
                  <a:pt x="178" y="0"/>
                  <a:pt x="180" y="0"/>
                  <a:pt x="189" y="9"/>
                </a:cubicBezTo>
                <a:cubicBezTo>
                  <a:pt x="201" y="21"/>
                  <a:pt x="225" y="44"/>
                  <a:pt x="250" y="69"/>
                </a:cubicBezTo>
                <a:cubicBezTo>
                  <a:pt x="250" y="45"/>
                  <a:pt x="250" y="45"/>
                  <a:pt x="250" y="45"/>
                </a:cubicBezTo>
                <a:cubicBezTo>
                  <a:pt x="281" y="45"/>
                  <a:pt x="281" y="45"/>
                  <a:pt x="281" y="45"/>
                </a:cubicBezTo>
                <a:cubicBezTo>
                  <a:pt x="281" y="100"/>
                  <a:pt x="281" y="100"/>
                  <a:pt x="281" y="100"/>
                </a:cubicBezTo>
                <a:cubicBezTo>
                  <a:pt x="311" y="129"/>
                  <a:pt x="339" y="158"/>
                  <a:pt x="353" y="171"/>
                </a:cubicBezTo>
                <a:cubicBezTo>
                  <a:pt x="358" y="176"/>
                  <a:pt x="360" y="180"/>
                  <a:pt x="350" y="180"/>
                </a:cubicBezTo>
                <a:close/>
                <a:moveTo>
                  <a:pt x="314" y="367"/>
                </a:moveTo>
                <a:cubicBezTo>
                  <a:pt x="314" y="376"/>
                  <a:pt x="310" y="380"/>
                  <a:pt x="300" y="380"/>
                </a:cubicBezTo>
                <a:cubicBezTo>
                  <a:pt x="269" y="380"/>
                  <a:pt x="194" y="380"/>
                  <a:pt x="194" y="380"/>
                </a:cubicBezTo>
                <a:cubicBezTo>
                  <a:pt x="194" y="302"/>
                  <a:pt x="194" y="302"/>
                  <a:pt x="194" y="302"/>
                </a:cubicBezTo>
                <a:cubicBezTo>
                  <a:pt x="146" y="302"/>
                  <a:pt x="146" y="302"/>
                  <a:pt x="146" y="302"/>
                </a:cubicBezTo>
                <a:cubicBezTo>
                  <a:pt x="146" y="380"/>
                  <a:pt x="146" y="380"/>
                  <a:pt x="146" y="380"/>
                </a:cubicBezTo>
                <a:cubicBezTo>
                  <a:pt x="146" y="380"/>
                  <a:pt x="86" y="380"/>
                  <a:pt x="58" y="380"/>
                </a:cubicBezTo>
                <a:cubicBezTo>
                  <a:pt x="49" y="380"/>
                  <a:pt x="44" y="375"/>
                  <a:pt x="44" y="366"/>
                </a:cubicBezTo>
                <a:cubicBezTo>
                  <a:pt x="44" y="322"/>
                  <a:pt x="44" y="188"/>
                  <a:pt x="44" y="188"/>
                </a:cubicBezTo>
                <a:cubicBezTo>
                  <a:pt x="314" y="188"/>
                  <a:pt x="314" y="188"/>
                  <a:pt x="314" y="188"/>
                </a:cubicBezTo>
                <a:cubicBezTo>
                  <a:pt x="314" y="188"/>
                  <a:pt x="314" y="323"/>
                  <a:pt x="314" y="367"/>
                </a:cubicBezTo>
                <a:close/>
                <a:moveTo>
                  <a:pt x="273" y="242"/>
                </a:moveTo>
                <a:cubicBezTo>
                  <a:pt x="225" y="242"/>
                  <a:pt x="225" y="242"/>
                  <a:pt x="225" y="242"/>
                </a:cubicBezTo>
                <a:cubicBezTo>
                  <a:pt x="225" y="282"/>
                  <a:pt x="225" y="282"/>
                  <a:pt x="225" y="282"/>
                </a:cubicBezTo>
                <a:cubicBezTo>
                  <a:pt x="273" y="282"/>
                  <a:pt x="273" y="282"/>
                  <a:pt x="273" y="282"/>
                </a:cubicBezTo>
                <a:cubicBezTo>
                  <a:pt x="273" y="242"/>
                  <a:pt x="273" y="242"/>
                  <a:pt x="273" y="242"/>
                </a:cubicBezTo>
                <a:close/>
              </a:path>
            </a:pathLst>
          </a:custGeom>
          <a:solidFill>
            <a:srgbClr val="214687"/>
          </a:solidFill>
          <a:ln w="9525">
            <a:noFill/>
            <a:round/>
          </a:ln>
        </p:spPr>
        <p:txBody>
          <a:bodyPr lIns="121682" tIns="60841" rIns="121682" bIns="60841"/>
          <a:p>
            <a:pPr defTabSz="1217295">
              <a:defRPr/>
            </a:pPr>
            <a:endParaRPr lang="en-US" sz="3190" ker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4" name="KSO_Shape"/>
          <p:cNvSpPr/>
          <p:nvPr>
            <p:custDataLst>
              <p:tags r:id="rId5"/>
            </p:custDataLst>
          </p:nvPr>
        </p:nvSpPr>
        <p:spPr bwMode="auto">
          <a:xfrm>
            <a:off x="1231502" y="2231643"/>
            <a:ext cx="535303" cy="53619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9" name="KSO_Shape"/>
          <p:cNvSpPr/>
          <p:nvPr>
            <p:custDataLst>
              <p:tags r:id="rId6"/>
            </p:custDataLst>
          </p:nvPr>
        </p:nvSpPr>
        <p:spPr bwMode="auto">
          <a:xfrm>
            <a:off x="3871394" y="2237110"/>
            <a:ext cx="371184" cy="525260"/>
          </a:xfrm>
          <a:custGeom>
            <a:avLst/>
            <a:gdLst>
              <a:gd name="T0" fmla="*/ 86224 w 881063"/>
              <a:gd name="T1" fmla="*/ 1689435 h 1247776"/>
              <a:gd name="T2" fmla="*/ 87955 w 881063"/>
              <a:gd name="T3" fmla="*/ 1725075 h 1247776"/>
              <a:gd name="T4" fmla="*/ 933227 w 881063"/>
              <a:gd name="T5" fmla="*/ 1733725 h 1247776"/>
              <a:gd name="T6" fmla="*/ 946386 w 881063"/>
              <a:gd name="T7" fmla="*/ 1720922 h 1247776"/>
              <a:gd name="T8" fmla="*/ 944655 w 881063"/>
              <a:gd name="T9" fmla="*/ 1685284 h 1247776"/>
              <a:gd name="T10" fmla="*/ 99382 w 881063"/>
              <a:gd name="T11" fmla="*/ 1676980 h 1247776"/>
              <a:gd name="T12" fmla="*/ 87955 w 881063"/>
              <a:gd name="T13" fmla="*/ 1572831 h 1247776"/>
              <a:gd name="T14" fmla="*/ 86224 w 881063"/>
              <a:gd name="T15" fmla="*/ 1608124 h 1247776"/>
              <a:gd name="T16" fmla="*/ 99382 w 881063"/>
              <a:gd name="T17" fmla="*/ 1620580 h 1247776"/>
              <a:gd name="T18" fmla="*/ 944655 w 881063"/>
              <a:gd name="T19" fmla="*/ 1612622 h 1247776"/>
              <a:gd name="T20" fmla="*/ 946386 w 881063"/>
              <a:gd name="T21" fmla="*/ 1576637 h 1247776"/>
              <a:gd name="T22" fmla="*/ 933227 w 881063"/>
              <a:gd name="T23" fmla="*/ 1564527 h 1247776"/>
              <a:gd name="T24" fmla="*/ 85877 w 881063"/>
              <a:gd name="T25" fmla="*/ 1452074 h 1247776"/>
              <a:gd name="T26" fmla="*/ 84493 w 881063"/>
              <a:gd name="T27" fmla="*/ 1488058 h 1247776"/>
              <a:gd name="T28" fmla="*/ 540891 w 881063"/>
              <a:gd name="T29" fmla="*/ 1500168 h 1247776"/>
              <a:gd name="T30" fmla="*/ 548856 w 881063"/>
              <a:gd name="T31" fmla="*/ 1482868 h 1247776"/>
              <a:gd name="T32" fmla="*/ 545739 w 881063"/>
              <a:gd name="T33" fmla="*/ 1448613 h 1247776"/>
              <a:gd name="T34" fmla="*/ 97997 w 881063"/>
              <a:gd name="T35" fmla="*/ 1328202 h 1247776"/>
              <a:gd name="T36" fmla="*/ 84493 w 881063"/>
              <a:gd name="T37" fmla="*/ 1345503 h 1247776"/>
              <a:gd name="T38" fmla="*/ 90378 w 881063"/>
              <a:gd name="T39" fmla="*/ 1379758 h 1247776"/>
              <a:gd name="T40" fmla="*/ 934613 w 881063"/>
              <a:gd name="T41" fmla="*/ 1384602 h 1247776"/>
              <a:gd name="T42" fmla="*/ 948117 w 881063"/>
              <a:gd name="T43" fmla="*/ 1367301 h 1247776"/>
              <a:gd name="T44" fmla="*/ 942230 w 881063"/>
              <a:gd name="T45" fmla="*/ 1333046 h 1247776"/>
              <a:gd name="T46" fmla="*/ 97997 w 881063"/>
              <a:gd name="T47" fmla="*/ 1328202 h 1247776"/>
              <a:gd name="T48" fmla="*/ 87955 w 881063"/>
              <a:gd name="T49" fmla="*/ 1224052 h 1247776"/>
              <a:gd name="T50" fmla="*/ 86224 w 881063"/>
              <a:gd name="T51" fmla="*/ 1259692 h 1247776"/>
              <a:gd name="T52" fmla="*/ 99382 w 881063"/>
              <a:gd name="T53" fmla="*/ 1272149 h 1247776"/>
              <a:gd name="T54" fmla="*/ 944655 w 881063"/>
              <a:gd name="T55" fmla="*/ 1263843 h 1247776"/>
              <a:gd name="T56" fmla="*/ 946386 w 881063"/>
              <a:gd name="T57" fmla="*/ 1227859 h 1247776"/>
              <a:gd name="T58" fmla="*/ 933227 w 881063"/>
              <a:gd name="T59" fmla="*/ 1215402 h 1247776"/>
              <a:gd name="T60" fmla="*/ 87955 w 881063"/>
              <a:gd name="T61" fmla="*/ 1111254 h 1247776"/>
              <a:gd name="T62" fmla="*/ 86224 w 881063"/>
              <a:gd name="T63" fmla="*/ 1146892 h 1247776"/>
              <a:gd name="T64" fmla="*/ 99382 w 881063"/>
              <a:gd name="T65" fmla="*/ 1159349 h 1247776"/>
              <a:gd name="T66" fmla="*/ 944655 w 881063"/>
              <a:gd name="T67" fmla="*/ 1151045 h 1247776"/>
              <a:gd name="T68" fmla="*/ 946386 w 881063"/>
              <a:gd name="T69" fmla="*/ 1115405 h 1247776"/>
              <a:gd name="T70" fmla="*/ 933227 w 881063"/>
              <a:gd name="T71" fmla="*/ 1102949 h 1247776"/>
              <a:gd name="T72" fmla="*/ 90378 w 881063"/>
              <a:gd name="T73" fmla="*/ 1006066 h 1247776"/>
              <a:gd name="T74" fmla="*/ 84493 w 881063"/>
              <a:gd name="T75" fmla="*/ 1040668 h 1247776"/>
              <a:gd name="T76" fmla="*/ 97997 w 881063"/>
              <a:gd name="T77" fmla="*/ 1057622 h 1247776"/>
              <a:gd name="T78" fmla="*/ 942230 w 881063"/>
              <a:gd name="T79" fmla="*/ 1053124 h 1247776"/>
              <a:gd name="T80" fmla="*/ 948117 w 881063"/>
              <a:gd name="T81" fmla="*/ 1018523 h 1247776"/>
              <a:gd name="T82" fmla="*/ 934613 w 881063"/>
              <a:gd name="T83" fmla="*/ 1001569 h 1247776"/>
              <a:gd name="T84" fmla="*/ 94881 w 881063"/>
              <a:gd name="T85" fmla="*/ 889807 h 1247776"/>
              <a:gd name="T86" fmla="*/ 83454 w 881063"/>
              <a:gd name="T87" fmla="*/ 916796 h 1247776"/>
              <a:gd name="T88" fmla="*/ 94881 w 881063"/>
              <a:gd name="T89" fmla="*/ 943786 h 1247776"/>
              <a:gd name="T90" fmla="*/ 937729 w 881063"/>
              <a:gd name="T91" fmla="*/ 943786 h 1247776"/>
              <a:gd name="T92" fmla="*/ 949503 w 881063"/>
              <a:gd name="T93" fmla="*/ 916796 h 1247776"/>
              <a:gd name="T94" fmla="*/ 937729 w 881063"/>
              <a:gd name="T95" fmla="*/ 889807 h 1247776"/>
              <a:gd name="T96" fmla="*/ 96266 w 881063"/>
              <a:gd name="T97" fmla="*/ 776662 h 1247776"/>
              <a:gd name="T98" fmla="*/ 83454 w 881063"/>
              <a:gd name="T99" fmla="*/ 798460 h 1247776"/>
              <a:gd name="T100" fmla="*/ 93149 w 881063"/>
              <a:gd name="T101" fmla="*/ 829947 h 1247776"/>
              <a:gd name="T102" fmla="*/ 936344 w 881063"/>
              <a:gd name="T103" fmla="*/ 831677 h 1247776"/>
              <a:gd name="T104" fmla="*/ 949156 w 881063"/>
              <a:gd name="T105" fmla="*/ 809879 h 1247776"/>
              <a:gd name="T106" fmla="*/ 939460 w 881063"/>
              <a:gd name="T107" fmla="*/ 778047 h 1247776"/>
              <a:gd name="T108" fmla="*/ 86916 w 881063"/>
              <a:gd name="T109" fmla="*/ 659711 h 1247776"/>
              <a:gd name="T110" fmla="*/ 84493 w 881063"/>
              <a:gd name="T111" fmla="*/ 707461 h 1247776"/>
              <a:gd name="T112" fmla="*/ 321002 w 881063"/>
              <a:gd name="T113" fmla="*/ 715764 h 1247776"/>
              <a:gd name="T114" fmla="*/ 324466 w 881063"/>
              <a:gd name="T115" fmla="*/ 676665 h 1247776"/>
              <a:gd name="T116" fmla="*/ 87608 w 881063"/>
              <a:gd name="T117" fmla="*/ 659364 h 1247776"/>
              <a:gd name="T118" fmla="*/ 753161 w 881063"/>
              <a:gd name="T119" fmla="*/ 378059 h 1247776"/>
              <a:gd name="T120" fmla="*/ 1061055 w 881063"/>
              <a:gd name="T121" fmla="*/ 50864 h 1247776"/>
              <a:gd name="T122" fmla="*/ 1091854 w 881063"/>
              <a:gd name="T123" fmla="*/ 0 h 1247776"/>
              <a:gd name="T124" fmla="*/ 308050 w 881063"/>
              <a:gd name="T125" fmla="*/ 0 h 12477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81063" h="1247776">
                <a:moveTo>
                  <a:pt x="64137" y="1098423"/>
                </a:moveTo>
                <a:lnTo>
                  <a:pt x="63004" y="1098649"/>
                </a:lnTo>
                <a:lnTo>
                  <a:pt x="62098" y="1099102"/>
                </a:lnTo>
                <a:lnTo>
                  <a:pt x="60964" y="1100009"/>
                </a:lnTo>
                <a:lnTo>
                  <a:pt x="59151" y="1101369"/>
                </a:lnTo>
                <a:lnTo>
                  <a:pt x="57565" y="1103862"/>
                </a:lnTo>
                <a:lnTo>
                  <a:pt x="56432" y="1106581"/>
                </a:lnTo>
                <a:lnTo>
                  <a:pt x="55299" y="1109754"/>
                </a:lnTo>
                <a:lnTo>
                  <a:pt x="54619" y="1113154"/>
                </a:lnTo>
                <a:lnTo>
                  <a:pt x="54619" y="1116780"/>
                </a:lnTo>
                <a:lnTo>
                  <a:pt x="54619" y="1120633"/>
                </a:lnTo>
                <a:lnTo>
                  <a:pt x="55299" y="1124032"/>
                </a:lnTo>
                <a:lnTo>
                  <a:pt x="56432" y="1127205"/>
                </a:lnTo>
                <a:lnTo>
                  <a:pt x="57565" y="1129925"/>
                </a:lnTo>
                <a:lnTo>
                  <a:pt x="59151" y="1132191"/>
                </a:lnTo>
                <a:lnTo>
                  <a:pt x="60964" y="1134005"/>
                </a:lnTo>
                <a:lnTo>
                  <a:pt x="62098" y="1134458"/>
                </a:lnTo>
                <a:lnTo>
                  <a:pt x="63004" y="1134911"/>
                </a:lnTo>
                <a:lnTo>
                  <a:pt x="64137" y="1135138"/>
                </a:lnTo>
                <a:lnTo>
                  <a:pt x="65044" y="1135591"/>
                </a:lnTo>
                <a:lnTo>
                  <a:pt x="610780" y="1135591"/>
                </a:lnTo>
                <a:lnTo>
                  <a:pt x="611687" y="1135138"/>
                </a:lnTo>
                <a:lnTo>
                  <a:pt x="612820" y="1134911"/>
                </a:lnTo>
                <a:lnTo>
                  <a:pt x="613726" y="1134458"/>
                </a:lnTo>
                <a:lnTo>
                  <a:pt x="614859" y="1134005"/>
                </a:lnTo>
                <a:lnTo>
                  <a:pt x="616672" y="1132191"/>
                </a:lnTo>
                <a:lnTo>
                  <a:pt x="618259" y="1129925"/>
                </a:lnTo>
                <a:lnTo>
                  <a:pt x="619392" y="1127205"/>
                </a:lnTo>
                <a:lnTo>
                  <a:pt x="620525" y="1124032"/>
                </a:lnTo>
                <a:lnTo>
                  <a:pt x="621205" y="1120633"/>
                </a:lnTo>
                <a:lnTo>
                  <a:pt x="621432" y="1116780"/>
                </a:lnTo>
                <a:lnTo>
                  <a:pt x="621205" y="1113154"/>
                </a:lnTo>
                <a:lnTo>
                  <a:pt x="620525" y="1109754"/>
                </a:lnTo>
                <a:lnTo>
                  <a:pt x="619392" y="1106581"/>
                </a:lnTo>
                <a:lnTo>
                  <a:pt x="618259" y="1103862"/>
                </a:lnTo>
                <a:lnTo>
                  <a:pt x="616672" y="1101369"/>
                </a:lnTo>
                <a:lnTo>
                  <a:pt x="614859" y="1100009"/>
                </a:lnTo>
                <a:lnTo>
                  <a:pt x="613726" y="1099102"/>
                </a:lnTo>
                <a:lnTo>
                  <a:pt x="612820" y="1098649"/>
                </a:lnTo>
                <a:lnTo>
                  <a:pt x="611687" y="1098423"/>
                </a:lnTo>
                <a:lnTo>
                  <a:pt x="610780" y="1098423"/>
                </a:lnTo>
                <a:lnTo>
                  <a:pt x="65044" y="1098423"/>
                </a:lnTo>
                <a:lnTo>
                  <a:pt x="64137" y="1098423"/>
                </a:lnTo>
                <a:close/>
                <a:moveTo>
                  <a:pt x="64137" y="1024766"/>
                </a:moveTo>
                <a:lnTo>
                  <a:pt x="63004" y="1024992"/>
                </a:lnTo>
                <a:lnTo>
                  <a:pt x="62098" y="1025446"/>
                </a:lnTo>
                <a:lnTo>
                  <a:pt x="60964" y="1026125"/>
                </a:lnTo>
                <a:lnTo>
                  <a:pt x="59151" y="1027712"/>
                </a:lnTo>
                <a:lnTo>
                  <a:pt x="57565" y="1030205"/>
                </a:lnTo>
                <a:lnTo>
                  <a:pt x="56432" y="1032698"/>
                </a:lnTo>
                <a:lnTo>
                  <a:pt x="55299" y="1035644"/>
                </a:lnTo>
                <a:lnTo>
                  <a:pt x="54619" y="1039270"/>
                </a:lnTo>
                <a:lnTo>
                  <a:pt x="54619" y="1043123"/>
                </a:lnTo>
                <a:lnTo>
                  <a:pt x="54619" y="1046749"/>
                </a:lnTo>
                <a:lnTo>
                  <a:pt x="55299" y="1050376"/>
                </a:lnTo>
                <a:lnTo>
                  <a:pt x="56432" y="1053322"/>
                </a:lnTo>
                <a:lnTo>
                  <a:pt x="57565" y="1056268"/>
                </a:lnTo>
                <a:lnTo>
                  <a:pt x="59151" y="1058535"/>
                </a:lnTo>
                <a:lnTo>
                  <a:pt x="60964" y="1060121"/>
                </a:lnTo>
                <a:lnTo>
                  <a:pt x="62098" y="1060801"/>
                </a:lnTo>
                <a:lnTo>
                  <a:pt x="63004" y="1061028"/>
                </a:lnTo>
                <a:lnTo>
                  <a:pt x="64137" y="1061481"/>
                </a:lnTo>
                <a:lnTo>
                  <a:pt x="65044" y="1061481"/>
                </a:lnTo>
                <a:lnTo>
                  <a:pt x="610780" y="1061481"/>
                </a:lnTo>
                <a:lnTo>
                  <a:pt x="611687" y="1061481"/>
                </a:lnTo>
                <a:lnTo>
                  <a:pt x="612820" y="1061028"/>
                </a:lnTo>
                <a:lnTo>
                  <a:pt x="613726" y="1060801"/>
                </a:lnTo>
                <a:lnTo>
                  <a:pt x="614859" y="1060121"/>
                </a:lnTo>
                <a:lnTo>
                  <a:pt x="616672" y="1058535"/>
                </a:lnTo>
                <a:lnTo>
                  <a:pt x="618259" y="1056268"/>
                </a:lnTo>
                <a:lnTo>
                  <a:pt x="619392" y="1053322"/>
                </a:lnTo>
                <a:lnTo>
                  <a:pt x="620525" y="1050376"/>
                </a:lnTo>
                <a:lnTo>
                  <a:pt x="621205" y="1046749"/>
                </a:lnTo>
                <a:lnTo>
                  <a:pt x="621432" y="1043123"/>
                </a:lnTo>
                <a:lnTo>
                  <a:pt x="621205" y="1039270"/>
                </a:lnTo>
                <a:lnTo>
                  <a:pt x="620525" y="1035644"/>
                </a:lnTo>
                <a:lnTo>
                  <a:pt x="619392" y="1032698"/>
                </a:lnTo>
                <a:lnTo>
                  <a:pt x="618259" y="1030205"/>
                </a:lnTo>
                <a:lnTo>
                  <a:pt x="616672" y="1027712"/>
                </a:lnTo>
                <a:lnTo>
                  <a:pt x="614859" y="1026125"/>
                </a:lnTo>
                <a:lnTo>
                  <a:pt x="613726" y="1025446"/>
                </a:lnTo>
                <a:lnTo>
                  <a:pt x="612820" y="1024992"/>
                </a:lnTo>
                <a:lnTo>
                  <a:pt x="611687" y="1024766"/>
                </a:lnTo>
                <a:lnTo>
                  <a:pt x="610780" y="1024766"/>
                </a:lnTo>
                <a:lnTo>
                  <a:pt x="65044" y="1024766"/>
                </a:lnTo>
                <a:lnTo>
                  <a:pt x="64137" y="1024766"/>
                </a:lnTo>
                <a:close/>
                <a:moveTo>
                  <a:pt x="59831" y="945669"/>
                </a:moveTo>
                <a:lnTo>
                  <a:pt x="59151" y="946349"/>
                </a:lnTo>
                <a:lnTo>
                  <a:pt x="58018" y="947256"/>
                </a:lnTo>
                <a:lnTo>
                  <a:pt x="57112" y="948842"/>
                </a:lnTo>
                <a:lnTo>
                  <a:pt x="56205" y="951109"/>
                </a:lnTo>
                <a:lnTo>
                  <a:pt x="55299" y="953828"/>
                </a:lnTo>
                <a:lnTo>
                  <a:pt x="54845" y="957001"/>
                </a:lnTo>
                <a:lnTo>
                  <a:pt x="54619" y="960627"/>
                </a:lnTo>
                <a:lnTo>
                  <a:pt x="54619" y="964254"/>
                </a:lnTo>
                <a:lnTo>
                  <a:pt x="54619" y="967880"/>
                </a:lnTo>
                <a:lnTo>
                  <a:pt x="54845" y="971279"/>
                </a:lnTo>
                <a:lnTo>
                  <a:pt x="55299" y="974679"/>
                </a:lnTo>
                <a:lnTo>
                  <a:pt x="56205" y="977172"/>
                </a:lnTo>
                <a:lnTo>
                  <a:pt x="57112" y="979438"/>
                </a:lnTo>
                <a:lnTo>
                  <a:pt x="58018" y="981251"/>
                </a:lnTo>
                <a:lnTo>
                  <a:pt x="59151" y="982385"/>
                </a:lnTo>
                <a:lnTo>
                  <a:pt x="59831" y="982611"/>
                </a:lnTo>
                <a:lnTo>
                  <a:pt x="60285" y="982611"/>
                </a:lnTo>
                <a:lnTo>
                  <a:pt x="354003" y="982611"/>
                </a:lnTo>
                <a:lnTo>
                  <a:pt x="354456" y="982611"/>
                </a:lnTo>
                <a:lnTo>
                  <a:pt x="355136" y="982385"/>
                </a:lnTo>
                <a:lnTo>
                  <a:pt x="356270" y="981251"/>
                </a:lnTo>
                <a:lnTo>
                  <a:pt x="357176" y="979438"/>
                </a:lnTo>
                <a:lnTo>
                  <a:pt x="358083" y="977172"/>
                </a:lnTo>
                <a:lnTo>
                  <a:pt x="358536" y="974679"/>
                </a:lnTo>
                <a:lnTo>
                  <a:pt x="359216" y="971279"/>
                </a:lnTo>
                <a:lnTo>
                  <a:pt x="359669" y="967880"/>
                </a:lnTo>
                <a:lnTo>
                  <a:pt x="359669" y="964254"/>
                </a:lnTo>
                <a:lnTo>
                  <a:pt x="359669" y="960627"/>
                </a:lnTo>
                <a:lnTo>
                  <a:pt x="359216" y="957001"/>
                </a:lnTo>
                <a:lnTo>
                  <a:pt x="358536" y="953828"/>
                </a:lnTo>
                <a:lnTo>
                  <a:pt x="358083" y="951109"/>
                </a:lnTo>
                <a:lnTo>
                  <a:pt x="357176" y="948842"/>
                </a:lnTo>
                <a:lnTo>
                  <a:pt x="356270" y="947256"/>
                </a:lnTo>
                <a:lnTo>
                  <a:pt x="355136" y="946349"/>
                </a:lnTo>
                <a:lnTo>
                  <a:pt x="354456" y="945669"/>
                </a:lnTo>
                <a:lnTo>
                  <a:pt x="354003" y="945669"/>
                </a:lnTo>
                <a:lnTo>
                  <a:pt x="60285" y="945669"/>
                </a:lnTo>
                <a:lnTo>
                  <a:pt x="59831" y="945669"/>
                </a:lnTo>
                <a:close/>
                <a:moveTo>
                  <a:pt x="64137" y="869973"/>
                </a:moveTo>
                <a:lnTo>
                  <a:pt x="63004" y="870426"/>
                </a:lnTo>
                <a:lnTo>
                  <a:pt x="62098" y="870879"/>
                </a:lnTo>
                <a:lnTo>
                  <a:pt x="60964" y="871559"/>
                </a:lnTo>
                <a:lnTo>
                  <a:pt x="59151" y="873146"/>
                </a:lnTo>
                <a:lnTo>
                  <a:pt x="57565" y="875412"/>
                </a:lnTo>
                <a:lnTo>
                  <a:pt x="56432" y="878132"/>
                </a:lnTo>
                <a:lnTo>
                  <a:pt x="55299" y="881305"/>
                </a:lnTo>
                <a:lnTo>
                  <a:pt x="54619" y="884931"/>
                </a:lnTo>
                <a:lnTo>
                  <a:pt x="54619" y="888330"/>
                </a:lnTo>
                <a:lnTo>
                  <a:pt x="54619" y="892183"/>
                </a:lnTo>
                <a:lnTo>
                  <a:pt x="55299" y="895583"/>
                </a:lnTo>
                <a:lnTo>
                  <a:pt x="56432" y="898982"/>
                </a:lnTo>
                <a:lnTo>
                  <a:pt x="57565" y="901475"/>
                </a:lnTo>
                <a:lnTo>
                  <a:pt x="59151" y="903742"/>
                </a:lnTo>
                <a:lnTo>
                  <a:pt x="60964" y="905555"/>
                </a:lnTo>
                <a:lnTo>
                  <a:pt x="62098" y="906008"/>
                </a:lnTo>
                <a:lnTo>
                  <a:pt x="63004" y="906688"/>
                </a:lnTo>
                <a:lnTo>
                  <a:pt x="64137" y="906915"/>
                </a:lnTo>
                <a:lnTo>
                  <a:pt x="65044" y="906915"/>
                </a:lnTo>
                <a:lnTo>
                  <a:pt x="610780" y="906915"/>
                </a:lnTo>
                <a:lnTo>
                  <a:pt x="611687" y="906915"/>
                </a:lnTo>
                <a:lnTo>
                  <a:pt x="612820" y="906688"/>
                </a:lnTo>
                <a:lnTo>
                  <a:pt x="613726" y="906008"/>
                </a:lnTo>
                <a:lnTo>
                  <a:pt x="614859" y="905555"/>
                </a:lnTo>
                <a:lnTo>
                  <a:pt x="616672" y="903742"/>
                </a:lnTo>
                <a:lnTo>
                  <a:pt x="618259" y="901475"/>
                </a:lnTo>
                <a:lnTo>
                  <a:pt x="619392" y="898982"/>
                </a:lnTo>
                <a:lnTo>
                  <a:pt x="620525" y="895583"/>
                </a:lnTo>
                <a:lnTo>
                  <a:pt x="621205" y="892183"/>
                </a:lnTo>
                <a:lnTo>
                  <a:pt x="621432" y="888330"/>
                </a:lnTo>
                <a:lnTo>
                  <a:pt x="621205" y="884931"/>
                </a:lnTo>
                <a:lnTo>
                  <a:pt x="620525" y="881305"/>
                </a:lnTo>
                <a:lnTo>
                  <a:pt x="619392" y="878132"/>
                </a:lnTo>
                <a:lnTo>
                  <a:pt x="618259" y="875412"/>
                </a:lnTo>
                <a:lnTo>
                  <a:pt x="616672" y="873146"/>
                </a:lnTo>
                <a:lnTo>
                  <a:pt x="614859" y="871559"/>
                </a:lnTo>
                <a:lnTo>
                  <a:pt x="613726" y="870879"/>
                </a:lnTo>
                <a:lnTo>
                  <a:pt x="612820" y="870426"/>
                </a:lnTo>
                <a:lnTo>
                  <a:pt x="611687" y="869973"/>
                </a:lnTo>
                <a:lnTo>
                  <a:pt x="610780" y="869973"/>
                </a:lnTo>
                <a:lnTo>
                  <a:pt x="65044" y="869973"/>
                </a:lnTo>
                <a:lnTo>
                  <a:pt x="64137" y="869973"/>
                </a:lnTo>
                <a:close/>
                <a:moveTo>
                  <a:pt x="65044" y="796089"/>
                </a:moveTo>
                <a:lnTo>
                  <a:pt x="64137" y="796316"/>
                </a:lnTo>
                <a:lnTo>
                  <a:pt x="63004" y="796543"/>
                </a:lnTo>
                <a:lnTo>
                  <a:pt x="62098" y="797222"/>
                </a:lnTo>
                <a:lnTo>
                  <a:pt x="60964" y="797676"/>
                </a:lnTo>
                <a:lnTo>
                  <a:pt x="59151" y="799489"/>
                </a:lnTo>
                <a:lnTo>
                  <a:pt x="57565" y="801755"/>
                </a:lnTo>
                <a:lnTo>
                  <a:pt x="56432" y="804248"/>
                </a:lnTo>
                <a:lnTo>
                  <a:pt x="55299" y="807648"/>
                </a:lnTo>
                <a:lnTo>
                  <a:pt x="54619" y="811047"/>
                </a:lnTo>
                <a:lnTo>
                  <a:pt x="54619" y="814674"/>
                </a:lnTo>
                <a:lnTo>
                  <a:pt x="54619" y="818300"/>
                </a:lnTo>
                <a:lnTo>
                  <a:pt x="55299" y="821926"/>
                </a:lnTo>
                <a:lnTo>
                  <a:pt x="56432" y="825099"/>
                </a:lnTo>
                <a:lnTo>
                  <a:pt x="57565" y="827818"/>
                </a:lnTo>
                <a:lnTo>
                  <a:pt x="59151" y="829858"/>
                </a:lnTo>
                <a:lnTo>
                  <a:pt x="60964" y="831671"/>
                </a:lnTo>
                <a:lnTo>
                  <a:pt x="62098" y="832125"/>
                </a:lnTo>
                <a:lnTo>
                  <a:pt x="63004" y="832578"/>
                </a:lnTo>
                <a:lnTo>
                  <a:pt x="64137" y="833031"/>
                </a:lnTo>
                <a:lnTo>
                  <a:pt x="65044" y="833258"/>
                </a:lnTo>
                <a:lnTo>
                  <a:pt x="610780" y="833258"/>
                </a:lnTo>
                <a:lnTo>
                  <a:pt x="611687" y="833031"/>
                </a:lnTo>
                <a:lnTo>
                  <a:pt x="612820" y="832578"/>
                </a:lnTo>
                <a:lnTo>
                  <a:pt x="613726" y="832125"/>
                </a:lnTo>
                <a:lnTo>
                  <a:pt x="614859" y="831671"/>
                </a:lnTo>
                <a:lnTo>
                  <a:pt x="616672" y="829858"/>
                </a:lnTo>
                <a:lnTo>
                  <a:pt x="618259" y="827818"/>
                </a:lnTo>
                <a:lnTo>
                  <a:pt x="619392" y="825099"/>
                </a:lnTo>
                <a:lnTo>
                  <a:pt x="620525" y="821926"/>
                </a:lnTo>
                <a:lnTo>
                  <a:pt x="621205" y="818300"/>
                </a:lnTo>
                <a:lnTo>
                  <a:pt x="621432" y="814674"/>
                </a:lnTo>
                <a:lnTo>
                  <a:pt x="621205" y="811047"/>
                </a:lnTo>
                <a:lnTo>
                  <a:pt x="620525" y="807648"/>
                </a:lnTo>
                <a:lnTo>
                  <a:pt x="619392" y="804248"/>
                </a:lnTo>
                <a:lnTo>
                  <a:pt x="618259" y="801755"/>
                </a:lnTo>
                <a:lnTo>
                  <a:pt x="616672" y="799489"/>
                </a:lnTo>
                <a:lnTo>
                  <a:pt x="614859" y="797676"/>
                </a:lnTo>
                <a:lnTo>
                  <a:pt x="613726" y="797222"/>
                </a:lnTo>
                <a:lnTo>
                  <a:pt x="612820" y="796543"/>
                </a:lnTo>
                <a:lnTo>
                  <a:pt x="611687" y="796316"/>
                </a:lnTo>
                <a:lnTo>
                  <a:pt x="610780" y="796089"/>
                </a:lnTo>
                <a:lnTo>
                  <a:pt x="65044" y="796089"/>
                </a:lnTo>
                <a:close/>
                <a:moveTo>
                  <a:pt x="64137" y="722432"/>
                </a:moveTo>
                <a:lnTo>
                  <a:pt x="63004" y="722659"/>
                </a:lnTo>
                <a:lnTo>
                  <a:pt x="62098" y="723339"/>
                </a:lnTo>
                <a:lnTo>
                  <a:pt x="60964" y="724019"/>
                </a:lnTo>
                <a:lnTo>
                  <a:pt x="59151" y="725605"/>
                </a:lnTo>
                <a:lnTo>
                  <a:pt x="57565" y="727872"/>
                </a:lnTo>
                <a:lnTo>
                  <a:pt x="56432" y="730591"/>
                </a:lnTo>
                <a:lnTo>
                  <a:pt x="55299" y="733764"/>
                </a:lnTo>
                <a:lnTo>
                  <a:pt x="54619" y="736937"/>
                </a:lnTo>
                <a:lnTo>
                  <a:pt x="54619" y="740790"/>
                </a:lnTo>
                <a:lnTo>
                  <a:pt x="54619" y="744416"/>
                </a:lnTo>
                <a:lnTo>
                  <a:pt x="55299" y="748042"/>
                </a:lnTo>
                <a:lnTo>
                  <a:pt x="56432" y="751215"/>
                </a:lnTo>
                <a:lnTo>
                  <a:pt x="57565" y="753935"/>
                </a:lnTo>
                <a:lnTo>
                  <a:pt x="59151" y="756201"/>
                </a:lnTo>
                <a:lnTo>
                  <a:pt x="60964" y="757788"/>
                </a:lnTo>
                <a:lnTo>
                  <a:pt x="62098" y="758468"/>
                </a:lnTo>
                <a:lnTo>
                  <a:pt x="63004" y="758921"/>
                </a:lnTo>
                <a:lnTo>
                  <a:pt x="64137" y="759374"/>
                </a:lnTo>
                <a:lnTo>
                  <a:pt x="65044" y="759374"/>
                </a:lnTo>
                <a:lnTo>
                  <a:pt x="610780" y="759374"/>
                </a:lnTo>
                <a:lnTo>
                  <a:pt x="611687" y="759374"/>
                </a:lnTo>
                <a:lnTo>
                  <a:pt x="612820" y="758921"/>
                </a:lnTo>
                <a:lnTo>
                  <a:pt x="613726" y="758468"/>
                </a:lnTo>
                <a:lnTo>
                  <a:pt x="614859" y="757788"/>
                </a:lnTo>
                <a:lnTo>
                  <a:pt x="616672" y="756201"/>
                </a:lnTo>
                <a:lnTo>
                  <a:pt x="618259" y="753935"/>
                </a:lnTo>
                <a:lnTo>
                  <a:pt x="619392" y="751215"/>
                </a:lnTo>
                <a:lnTo>
                  <a:pt x="620525" y="748042"/>
                </a:lnTo>
                <a:lnTo>
                  <a:pt x="621205" y="744416"/>
                </a:lnTo>
                <a:lnTo>
                  <a:pt x="621432" y="740790"/>
                </a:lnTo>
                <a:lnTo>
                  <a:pt x="621205" y="736937"/>
                </a:lnTo>
                <a:lnTo>
                  <a:pt x="620525" y="733764"/>
                </a:lnTo>
                <a:lnTo>
                  <a:pt x="619392" y="730591"/>
                </a:lnTo>
                <a:lnTo>
                  <a:pt x="618259" y="727872"/>
                </a:lnTo>
                <a:lnTo>
                  <a:pt x="616672" y="725605"/>
                </a:lnTo>
                <a:lnTo>
                  <a:pt x="614859" y="724019"/>
                </a:lnTo>
                <a:lnTo>
                  <a:pt x="613726" y="723339"/>
                </a:lnTo>
                <a:lnTo>
                  <a:pt x="612820" y="722659"/>
                </a:lnTo>
                <a:lnTo>
                  <a:pt x="611687" y="722432"/>
                </a:lnTo>
                <a:lnTo>
                  <a:pt x="610780" y="722432"/>
                </a:lnTo>
                <a:lnTo>
                  <a:pt x="65044" y="722432"/>
                </a:lnTo>
                <a:lnTo>
                  <a:pt x="64137" y="722432"/>
                </a:lnTo>
                <a:close/>
                <a:moveTo>
                  <a:pt x="64137" y="656028"/>
                </a:moveTo>
                <a:lnTo>
                  <a:pt x="63004" y="656254"/>
                </a:lnTo>
                <a:lnTo>
                  <a:pt x="62098" y="656708"/>
                </a:lnTo>
                <a:lnTo>
                  <a:pt x="60964" y="657614"/>
                </a:lnTo>
                <a:lnTo>
                  <a:pt x="59151" y="658974"/>
                </a:lnTo>
                <a:lnTo>
                  <a:pt x="57565" y="661240"/>
                </a:lnTo>
                <a:lnTo>
                  <a:pt x="56432" y="664187"/>
                </a:lnTo>
                <a:lnTo>
                  <a:pt x="55299" y="667133"/>
                </a:lnTo>
                <a:lnTo>
                  <a:pt x="54619" y="670533"/>
                </a:lnTo>
                <a:lnTo>
                  <a:pt x="54619" y="674385"/>
                </a:lnTo>
                <a:lnTo>
                  <a:pt x="54619" y="678012"/>
                </a:lnTo>
                <a:lnTo>
                  <a:pt x="55299" y="681638"/>
                </a:lnTo>
                <a:lnTo>
                  <a:pt x="56432" y="684584"/>
                </a:lnTo>
                <a:lnTo>
                  <a:pt x="57565" y="687530"/>
                </a:lnTo>
                <a:lnTo>
                  <a:pt x="59151" y="689797"/>
                </a:lnTo>
                <a:lnTo>
                  <a:pt x="60964" y="691157"/>
                </a:lnTo>
                <a:lnTo>
                  <a:pt x="62098" y="692063"/>
                </a:lnTo>
                <a:lnTo>
                  <a:pt x="63004" y="692516"/>
                </a:lnTo>
                <a:lnTo>
                  <a:pt x="64137" y="692743"/>
                </a:lnTo>
                <a:lnTo>
                  <a:pt x="65044" y="692743"/>
                </a:lnTo>
                <a:lnTo>
                  <a:pt x="610780" y="692743"/>
                </a:lnTo>
                <a:lnTo>
                  <a:pt x="611687" y="692743"/>
                </a:lnTo>
                <a:lnTo>
                  <a:pt x="612820" y="692516"/>
                </a:lnTo>
                <a:lnTo>
                  <a:pt x="613726" y="692063"/>
                </a:lnTo>
                <a:lnTo>
                  <a:pt x="614859" y="691157"/>
                </a:lnTo>
                <a:lnTo>
                  <a:pt x="616672" y="689797"/>
                </a:lnTo>
                <a:lnTo>
                  <a:pt x="618259" y="687530"/>
                </a:lnTo>
                <a:lnTo>
                  <a:pt x="619392" y="684584"/>
                </a:lnTo>
                <a:lnTo>
                  <a:pt x="620525" y="681638"/>
                </a:lnTo>
                <a:lnTo>
                  <a:pt x="621205" y="678012"/>
                </a:lnTo>
                <a:lnTo>
                  <a:pt x="621432" y="674385"/>
                </a:lnTo>
                <a:lnTo>
                  <a:pt x="621205" y="670533"/>
                </a:lnTo>
                <a:lnTo>
                  <a:pt x="620525" y="667133"/>
                </a:lnTo>
                <a:lnTo>
                  <a:pt x="619392" y="664187"/>
                </a:lnTo>
                <a:lnTo>
                  <a:pt x="618259" y="661240"/>
                </a:lnTo>
                <a:lnTo>
                  <a:pt x="616672" y="658974"/>
                </a:lnTo>
                <a:lnTo>
                  <a:pt x="614859" y="657614"/>
                </a:lnTo>
                <a:lnTo>
                  <a:pt x="613726" y="656708"/>
                </a:lnTo>
                <a:lnTo>
                  <a:pt x="612820" y="656254"/>
                </a:lnTo>
                <a:lnTo>
                  <a:pt x="611687" y="656028"/>
                </a:lnTo>
                <a:lnTo>
                  <a:pt x="610780" y="656028"/>
                </a:lnTo>
                <a:lnTo>
                  <a:pt x="65044" y="656028"/>
                </a:lnTo>
                <a:lnTo>
                  <a:pt x="64137" y="656028"/>
                </a:lnTo>
                <a:close/>
                <a:moveTo>
                  <a:pt x="65044" y="582144"/>
                </a:moveTo>
                <a:lnTo>
                  <a:pt x="64137" y="582371"/>
                </a:lnTo>
                <a:lnTo>
                  <a:pt x="63004" y="582598"/>
                </a:lnTo>
                <a:lnTo>
                  <a:pt x="62098" y="582824"/>
                </a:lnTo>
                <a:lnTo>
                  <a:pt x="60964" y="583504"/>
                </a:lnTo>
                <a:lnTo>
                  <a:pt x="59151" y="585091"/>
                </a:lnTo>
                <a:lnTo>
                  <a:pt x="57565" y="587357"/>
                </a:lnTo>
                <a:lnTo>
                  <a:pt x="56432" y="590303"/>
                </a:lnTo>
                <a:lnTo>
                  <a:pt x="55299" y="593249"/>
                </a:lnTo>
                <a:lnTo>
                  <a:pt x="54619" y="596876"/>
                </a:lnTo>
                <a:lnTo>
                  <a:pt x="54619" y="600502"/>
                </a:lnTo>
                <a:lnTo>
                  <a:pt x="54619" y="604355"/>
                </a:lnTo>
                <a:lnTo>
                  <a:pt x="55299" y="607528"/>
                </a:lnTo>
                <a:lnTo>
                  <a:pt x="56432" y="610927"/>
                </a:lnTo>
                <a:lnTo>
                  <a:pt x="57565" y="613420"/>
                </a:lnTo>
                <a:lnTo>
                  <a:pt x="59151" y="615913"/>
                </a:lnTo>
                <a:lnTo>
                  <a:pt x="60964" y="617500"/>
                </a:lnTo>
                <a:lnTo>
                  <a:pt x="62098" y="618180"/>
                </a:lnTo>
                <a:lnTo>
                  <a:pt x="63004" y="618633"/>
                </a:lnTo>
                <a:lnTo>
                  <a:pt x="64137" y="618859"/>
                </a:lnTo>
                <a:lnTo>
                  <a:pt x="65044" y="619086"/>
                </a:lnTo>
                <a:lnTo>
                  <a:pt x="610780" y="619086"/>
                </a:lnTo>
                <a:lnTo>
                  <a:pt x="611687" y="618859"/>
                </a:lnTo>
                <a:lnTo>
                  <a:pt x="612820" y="618633"/>
                </a:lnTo>
                <a:lnTo>
                  <a:pt x="613726" y="618180"/>
                </a:lnTo>
                <a:lnTo>
                  <a:pt x="614859" y="617500"/>
                </a:lnTo>
                <a:lnTo>
                  <a:pt x="616672" y="615913"/>
                </a:lnTo>
                <a:lnTo>
                  <a:pt x="618259" y="613420"/>
                </a:lnTo>
                <a:lnTo>
                  <a:pt x="619392" y="610927"/>
                </a:lnTo>
                <a:lnTo>
                  <a:pt x="620525" y="607528"/>
                </a:lnTo>
                <a:lnTo>
                  <a:pt x="621205" y="604355"/>
                </a:lnTo>
                <a:lnTo>
                  <a:pt x="621432" y="600502"/>
                </a:lnTo>
                <a:lnTo>
                  <a:pt x="621205" y="596876"/>
                </a:lnTo>
                <a:lnTo>
                  <a:pt x="620525" y="593249"/>
                </a:lnTo>
                <a:lnTo>
                  <a:pt x="619392" y="590303"/>
                </a:lnTo>
                <a:lnTo>
                  <a:pt x="618259" y="587357"/>
                </a:lnTo>
                <a:lnTo>
                  <a:pt x="616672" y="585091"/>
                </a:lnTo>
                <a:lnTo>
                  <a:pt x="614859" y="583504"/>
                </a:lnTo>
                <a:lnTo>
                  <a:pt x="613726" y="582824"/>
                </a:lnTo>
                <a:lnTo>
                  <a:pt x="612820" y="582598"/>
                </a:lnTo>
                <a:lnTo>
                  <a:pt x="611687" y="582371"/>
                </a:lnTo>
                <a:lnTo>
                  <a:pt x="610780" y="582144"/>
                </a:lnTo>
                <a:lnTo>
                  <a:pt x="65044" y="582144"/>
                </a:lnTo>
                <a:close/>
                <a:moveTo>
                  <a:pt x="65044" y="508034"/>
                </a:moveTo>
                <a:lnTo>
                  <a:pt x="64137" y="508487"/>
                </a:lnTo>
                <a:lnTo>
                  <a:pt x="63004" y="508714"/>
                </a:lnTo>
                <a:lnTo>
                  <a:pt x="62098" y="509167"/>
                </a:lnTo>
                <a:lnTo>
                  <a:pt x="60964" y="509621"/>
                </a:lnTo>
                <a:lnTo>
                  <a:pt x="59151" y="511434"/>
                </a:lnTo>
                <a:lnTo>
                  <a:pt x="57565" y="513700"/>
                </a:lnTo>
                <a:lnTo>
                  <a:pt x="56432" y="516420"/>
                </a:lnTo>
                <a:lnTo>
                  <a:pt x="55299" y="519593"/>
                </a:lnTo>
                <a:lnTo>
                  <a:pt x="54619" y="522992"/>
                </a:lnTo>
                <a:lnTo>
                  <a:pt x="54619" y="526845"/>
                </a:lnTo>
                <a:lnTo>
                  <a:pt x="54619" y="530471"/>
                </a:lnTo>
                <a:lnTo>
                  <a:pt x="55299" y="533871"/>
                </a:lnTo>
                <a:lnTo>
                  <a:pt x="56432" y="537044"/>
                </a:lnTo>
                <a:lnTo>
                  <a:pt x="57565" y="539763"/>
                </a:lnTo>
                <a:lnTo>
                  <a:pt x="59151" y="542256"/>
                </a:lnTo>
                <a:lnTo>
                  <a:pt x="60964" y="543616"/>
                </a:lnTo>
                <a:lnTo>
                  <a:pt x="62098" y="544523"/>
                </a:lnTo>
                <a:lnTo>
                  <a:pt x="63004" y="544749"/>
                </a:lnTo>
                <a:lnTo>
                  <a:pt x="64137" y="545203"/>
                </a:lnTo>
                <a:lnTo>
                  <a:pt x="65044" y="545203"/>
                </a:lnTo>
                <a:lnTo>
                  <a:pt x="610780" y="545203"/>
                </a:lnTo>
                <a:lnTo>
                  <a:pt x="611687" y="545203"/>
                </a:lnTo>
                <a:lnTo>
                  <a:pt x="612820" y="544749"/>
                </a:lnTo>
                <a:lnTo>
                  <a:pt x="613726" y="544523"/>
                </a:lnTo>
                <a:lnTo>
                  <a:pt x="614859" y="543616"/>
                </a:lnTo>
                <a:lnTo>
                  <a:pt x="616672" y="542256"/>
                </a:lnTo>
                <a:lnTo>
                  <a:pt x="618259" y="539763"/>
                </a:lnTo>
                <a:lnTo>
                  <a:pt x="619392" y="537044"/>
                </a:lnTo>
                <a:lnTo>
                  <a:pt x="620525" y="533871"/>
                </a:lnTo>
                <a:lnTo>
                  <a:pt x="621205" y="530471"/>
                </a:lnTo>
                <a:lnTo>
                  <a:pt x="621432" y="526845"/>
                </a:lnTo>
                <a:lnTo>
                  <a:pt x="621205" y="522992"/>
                </a:lnTo>
                <a:lnTo>
                  <a:pt x="620525" y="519593"/>
                </a:lnTo>
                <a:lnTo>
                  <a:pt x="619392" y="516420"/>
                </a:lnTo>
                <a:lnTo>
                  <a:pt x="618259" y="513700"/>
                </a:lnTo>
                <a:lnTo>
                  <a:pt x="616672" y="511434"/>
                </a:lnTo>
                <a:lnTo>
                  <a:pt x="614859" y="509621"/>
                </a:lnTo>
                <a:lnTo>
                  <a:pt x="613726" y="509167"/>
                </a:lnTo>
                <a:lnTo>
                  <a:pt x="612820" y="508714"/>
                </a:lnTo>
                <a:lnTo>
                  <a:pt x="611687" y="508487"/>
                </a:lnTo>
                <a:lnTo>
                  <a:pt x="610780" y="508034"/>
                </a:lnTo>
                <a:lnTo>
                  <a:pt x="65044" y="508034"/>
                </a:lnTo>
                <a:close/>
                <a:moveTo>
                  <a:pt x="57112" y="431884"/>
                </a:moveTo>
                <a:lnTo>
                  <a:pt x="56885" y="432111"/>
                </a:lnTo>
                <a:lnTo>
                  <a:pt x="56432" y="433244"/>
                </a:lnTo>
                <a:lnTo>
                  <a:pt x="55978" y="435057"/>
                </a:lnTo>
                <a:lnTo>
                  <a:pt x="55299" y="437323"/>
                </a:lnTo>
                <a:lnTo>
                  <a:pt x="54845" y="443216"/>
                </a:lnTo>
                <a:lnTo>
                  <a:pt x="54619" y="450242"/>
                </a:lnTo>
                <a:lnTo>
                  <a:pt x="54845" y="457494"/>
                </a:lnTo>
                <a:lnTo>
                  <a:pt x="55299" y="463387"/>
                </a:lnTo>
                <a:lnTo>
                  <a:pt x="55978" y="465653"/>
                </a:lnTo>
                <a:lnTo>
                  <a:pt x="56432" y="467240"/>
                </a:lnTo>
                <a:lnTo>
                  <a:pt x="56885" y="468146"/>
                </a:lnTo>
                <a:lnTo>
                  <a:pt x="57112" y="468826"/>
                </a:lnTo>
                <a:lnTo>
                  <a:pt x="57338" y="468826"/>
                </a:lnTo>
                <a:lnTo>
                  <a:pt x="209637" y="468826"/>
                </a:lnTo>
                <a:lnTo>
                  <a:pt x="210090" y="468826"/>
                </a:lnTo>
                <a:lnTo>
                  <a:pt x="210317" y="468146"/>
                </a:lnTo>
                <a:lnTo>
                  <a:pt x="210770" y="467240"/>
                </a:lnTo>
                <a:lnTo>
                  <a:pt x="211450" y="465653"/>
                </a:lnTo>
                <a:lnTo>
                  <a:pt x="211677" y="463387"/>
                </a:lnTo>
                <a:lnTo>
                  <a:pt x="212357" y="457494"/>
                </a:lnTo>
                <a:lnTo>
                  <a:pt x="212583" y="450242"/>
                </a:lnTo>
                <a:lnTo>
                  <a:pt x="212357" y="443216"/>
                </a:lnTo>
                <a:lnTo>
                  <a:pt x="211677" y="437323"/>
                </a:lnTo>
                <a:lnTo>
                  <a:pt x="211450" y="435057"/>
                </a:lnTo>
                <a:lnTo>
                  <a:pt x="210770" y="433244"/>
                </a:lnTo>
                <a:lnTo>
                  <a:pt x="210317" y="432111"/>
                </a:lnTo>
                <a:lnTo>
                  <a:pt x="210090" y="431884"/>
                </a:lnTo>
                <a:lnTo>
                  <a:pt x="209637" y="431884"/>
                </a:lnTo>
                <a:lnTo>
                  <a:pt x="57338" y="431884"/>
                </a:lnTo>
                <a:lnTo>
                  <a:pt x="57112" y="431884"/>
                </a:lnTo>
                <a:close/>
                <a:moveTo>
                  <a:pt x="492930" y="247629"/>
                </a:moveTo>
                <a:lnTo>
                  <a:pt x="492703" y="409447"/>
                </a:lnTo>
                <a:lnTo>
                  <a:pt x="573612" y="409447"/>
                </a:lnTo>
                <a:lnTo>
                  <a:pt x="654520" y="409221"/>
                </a:lnTo>
                <a:lnTo>
                  <a:pt x="573612" y="328311"/>
                </a:lnTo>
                <a:lnTo>
                  <a:pt x="492930" y="247629"/>
                </a:lnTo>
                <a:close/>
                <a:moveTo>
                  <a:pt x="0" y="214313"/>
                </a:moveTo>
                <a:lnTo>
                  <a:pt x="513101" y="214313"/>
                </a:lnTo>
                <a:lnTo>
                  <a:pt x="679450" y="380891"/>
                </a:lnTo>
                <a:lnTo>
                  <a:pt x="679450" y="1247776"/>
                </a:lnTo>
                <a:lnTo>
                  <a:pt x="0" y="1247776"/>
                </a:lnTo>
                <a:lnTo>
                  <a:pt x="0" y="214313"/>
                </a:lnTo>
                <a:close/>
                <a:moveTo>
                  <a:pt x="694441" y="33316"/>
                </a:moveTo>
                <a:lnTo>
                  <a:pt x="693988" y="195134"/>
                </a:lnTo>
                <a:lnTo>
                  <a:pt x="775069" y="195134"/>
                </a:lnTo>
                <a:lnTo>
                  <a:pt x="855924" y="195134"/>
                </a:lnTo>
                <a:lnTo>
                  <a:pt x="775069" y="114452"/>
                </a:lnTo>
                <a:lnTo>
                  <a:pt x="694441" y="33316"/>
                </a:lnTo>
                <a:close/>
                <a:moveTo>
                  <a:pt x="201613" y="0"/>
                </a:moveTo>
                <a:lnTo>
                  <a:pt x="714598" y="0"/>
                </a:lnTo>
                <a:lnTo>
                  <a:pt x="881063" y="166805"/>
                </a:lnTo>
                <a:lnTo>
                  <a:pt x="881063" y="1033463"/>
                </a:lnTo>
                <a:lnTo>
                  <a:pt x="739738" y="1033463"/>
                </a:lnTo>
                <a:lnTo>
                  <a:pt x="739738" y="337235"/>
                </a:lnTo>
                <a:lnTo>
                  <a:pt x="573272" y="170657"/>
                </a:lnTo>
                <a:lnTo>
                  <a:pt x="201613" y="170657"/>
                </a:lnTo>
                <a:lnTo>
                  <a:pt x="201613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1" name="KSO_Shape"/>
          <p:cNvSpPr/>
          <p:nvPr>
            <p:custDataLst>
              <p:tags r:id="rId7"/>
            </p:custDataLst>
          </p:nvPr>
        </p:nvSpPr>
        <p:spPr bwMode="auto">
          <a:xfrm>
            <a:off x="6456730" y="2262008"/>
            <a:ext cx="316184" cy="475464"/>
          </a:xfrm>
          <a:custGeom>
            <a:avLst/>
            <a:gdLst>
              <a:gd name="T0" fmla="*/ 901841 w 1357313"/>
              <a:gd name="T1" fmla="*/ 1418297 h 2041525"/>
              <a:gd name="T2" fmla="*/ 952713 w 1357313"/>
              <a:gd name="T3" fmla="*/ 1537310 h 2041525"/>
              <a:gd name="T4" fmla="*/ 324238 w 1357313"/>
              <a:gd name="T5" fmla="*/ 1501582 h 2041525"/>
              <a:gd name="T6" fmla="*/ 380048 w 1357313"/>
              <a:gd name="T7" fmla="*/ 1395135 h 2041525"/>
              <a:gd name="T8" fmla="*/ 837417 w 1357313"/>
              <a:gd name="T9" fmla="*/ 530566 h 2041525"/>
              <a:gd name="T10" fmla="*/ 669920 w 1357313"/>
              <a:gd name="T11" fmla="*/ 686107 h 2041525"/>
              <a:gd name="T12" fmla="*/ 595424 w 1357313"/>
              <a:gd name="T13" fmla="*/ 686107 h 2041525"/>
              <a:gd name="T14" fmla="*/ 427927 w 1357313"/>
              <a:gd name="T15" fmla="*/ 530566 h 2041525"/>
              <a:gd name="T16" fmla="*/ 206486 w 1357313"/>
              <a:gd name="T17" fmla="*/ 405798 h 2041525"/>
              <a:gd name="T18" fmla="*/ 269716 w 1357313"/>
              <a:gd name="T19" fmla="*/ 553495 h 2041525"/>
              <a:gd name="T20" fmla="*/ 416183 w 1357313"/>
              <a:gd name="T21" fmla="*/ 730090 h 2041525"/>
              <a:gd name="T22" fmla="*/ 523871 w 1357313"/>
              <a:gd name="T23" fmla="*/ 839505 h 2041525"/>
              <a:gd name="T24" fmla="*/ 549065 w 1357313"/>
              <a:gd name="T25" fmla="*/ 957810 h 2041525"/>
              <a:gd name="T26" fmla="*/ 521401 w 1357313"/>
              <a:gd name="T27" fmla="*/ 1070930 h 2041525"/>
              <a:gd name="T28" fmla="*/ 406056 w 1357313"/>
              <a:gd name="T29" fmla="*/ 1185778 h 2041525"/>
              <a:gd name="T30" fmla="*/ 263047 w 1357313"/>
              <a:gd name="T31" fmla="*/ 1361879 h 2041525"/>
              <a:gd name="T32" fmla="*/ 205745 w 1357313"/>
              <a:gd name="T33" fmla="*/ 1502167 h 2041525"/>
              <a:gd name="T34" fmla="*/ 1072195 w 1357313"/>
              <a:gd name="T35" fmla="*/ 1557244 h 2041525"/>
              <a:gd name="T36" fmla="*/ 1021808 w 1357313"/>
              <a:gd name="T37" fmla="*/ 1393740 h 2041525"/>
              <a:gd name="T38" fmla="*/ 889667 w 1357313"/>
              <a:gd name="T39" fmla="*/ 1217639 h 2041525"/>
              <a:gd name="T40" fmla="*/ 755797 w 1357313"/>
              <a:gd name="T41" fmla="*/ 1087231 h 2041525"/>
              <a:gd name="T42" fmla="*/ 719983 w 1357313"/>
              <a:gd name="T43" fmla="*/ 986954 h 2041525"/>
              <a:gd name="T44" fmla="*/ 728381 w 1357313"/>
              <a:gd name="T45" fmla="*/ 880504 h 2041525"/>
              <a:gd name="T46" fmla="*/ 790870 w 1357313"/>
              <a:gd name="T47" fmla="*/ 784920 h 2041525"/>
              <a:gd name="T48" fmla="*/ 959566 w 1357313"/>
              <a:gd name="T49" fmla="*/ 605115 h 2041525"/>
              <a:gd name="T50" fmla="*/ 1046261 w 1357313"/>
              <a:gd name="T51" fmla="*/ 456677 h 2041525"/>
              <a:gd name="T52" fmla="*/ 1090473 w 1357313"/>
              <a:gd name="T53" fmla="*/ 209197 h 2041525"/>
              <a:gd name="T54" fmla="*/ 1216685 w 1357313"/>
              <a:gd name="T55" fmla="*/ 15314 h 2041525"/>
              <a:gd name="T56" fmla="*/ 1260650 w 1357313"/>
              <a:gd name="T57" fmla="*/ 68662 h 2041525"/>
              <a:gd name="T58" fmla="*/ 1261391 w 1357313"/>
              <a:gd name="T59" fmla="*/ 138313 h 2041525"/>
              <a:gd name="T60" fmla="*/ 1222613 w 1357313"/>
              <a:gd name="T61" fmla="*/ 189932 h 2041525"/>
              <a:gd name="T62" fmla="*/ 1165311 w 1357313"/>
              <a:gd name="T63" fmla="*/ 293419 h 2041525"/>
              <a:gd name="T64" fmla="*/ 1116654 w 1357313"/>
              <a:gd name="T65" fmla="*/ 524844 h 2041525"/>
              <a:gd name="T66" fmla="*/ 1012670 w 1357313"/>
              <a:gd name="T67" fmla="*/ 704403 h 2041525"/>
              <a:gd name="T68" fmla="*/ 829154 w 1357313"/>
              <a:gd name="T69" fmla="*/ 889890 h 2041525"/>
              <a:gd name="T70" fmla="*/ 817052 w 1357313"/>
              <a:gd name="T71" fmla="*/ 962009 h 2041525"/>
              <a:gd name="T72" fmla="*/ 905969 w 1357313"/>
              <a:gd name="T73" fmla="*/ 1085008 h 2041525"/>
              <a:gd name="T74" fmla="*/ 1048237 w 1357313"/>
              <a:gd name="T75" fmla="*/ 1249500 h 2041525"/>
              <a:gd name="T76" fmla="*/ 1134190 w 1357313"/>
              <a:gd name="T77" fmla="*/ 1433011 h 2041525"/>
              <a:gd name="T78" fmla="*/ 1183588 w 1357313"/>
              <a:gd name="T79" fmla="*/ 1698520 h 2041525"/>
              <a:gd name="T80" fmla="*/ 1240149 w 1357313"/>
              <a:gd name="T81" fmla="*/ 1730629 h 2041525"/>
              <a:gd name="T82" fmla="*/ 1266331 w 1357313"/>
              <a:gd name="T83" fmla="*/ 1790399 h 2041525"/>
              <a:gd name="T84" fmla="*/ 1249041 w 1357313"/>
              <a:gd name="T85" fmla="*/ 1858814 h 2041525"/>
              <a:gd name="T86" fmla="*/ 1193468 w 1357313"/>
              <a:gd name="T87" fmla="*/ 1900307 h 2041525"/>
              <a:gd name="T88" fmla="*/ 68664 w 1357313"/>
              <a:gd name="T89" fmla="*/ 1898578 h 2041525"/>
              <a:gd name="T90" fmla="*/ 15067 w 1357313"/>
              <a:gd name="T91" fmla="*/ 1854615 h 2041525"/>
              <a:gd name="T92" fmla="*/ 988 w 1357313"/>
              <a:gd name="T93" fmla="*/ 1785459 h 2041525"/>
              <a:gd name="T94" fmla="*/ 30133 w 1357313"/>
              <a:gd name="T95" fmla="*/ 1727170 h 2041525"/>
              <a:gd name="T96" fmla="*/ 87929 w 1357313"/>
              <a:gd name="T97" fmla="*/ 1697533 h 2041525"/>
              <a:gd name="T98" fmla="*/ 132882 w 1357313"/>
              <a:gd name="T99" fmla="*/ 1433011 h 2041525"/>
              <a:gd name="T100" fmla="*/ 218836 w 1357313"/>
              <a:gd name="T101" fmla="*/ 1249500 h 2041525"/>
              <a:gd name="T102" fmla="*/ 361103 w 1357313"/>
              <a:gd name="T103" fmla="*/ 1085008 h 2041525"/>
              <a:gd name="T104" fmla="*/ 449773 w 1357313"/>
              <a:gd name="T105" fmla="*/ 964726 h 2041525"/>
              <a:gd name="T106" fmla="*/ 437671 w 1357313"/>
              <a:gd name="T107" fmla="*/ 889890 h 2041525"/>
              <a:gd name="T108" fmla="*/ 254402 w 1357313"/>
              <a:gd name="T109" fmla="*/ 704403 h 2041525"/>
              <a:gd name="T110" fmla="*/ 150419 w 1357313"/>
              <a:gd name="T111" fmla="*/ 524844 h 2041525"/>
              <a:gd name="T112" fmla="*/ 99291 w 1357313"/>
              <a:gd name="T113" fmla="*/ 272672 h 2041525"/>
              <a:gd name="T114" fmla="*/ 40507 w 1357313"/>
              <a:gd name="T115" fmla="*/ 186969 h 2041525"/>
              <a:gd name="T116" fmla="*/ 4199 w 1357313"/>
              <a:gd name="T117" fmla="*/ 133866 h 2041525"/>
              <a:gd name="T118" fmla="*/ 8151 w 1357313"/>
              <a:gd name="T119" fmla="*/ 63970 h 2041525"/>
              <a:gd name="T120" fmla="*/ 54585 w 1357313"/>
              <a:gd name="T121" fmla="*/ 12596 h 2041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57313" h="2041525">
                <a:moveTo>
                  <a:pt x="550334" y="1339850"/>
                </a:moveTo>
                <a:lnTo>
                  <a:pt x="806980" y="1339850"/>
                </a:lnTo>
                <a:lnTo>
                  <a:pt x="827353" y="1358335"/>
                </a:lnTo>
                <a:lnTo>
                  <a:pt x="846138" y="1376291"/>
                </a:lnTo>
                <a:lnTo>
                  <a:pt x="864130" y="1393983"/>
                </a:lnTo>
                <a:lnTo>
                  <a:pt x="880799" y="1411676"/>
                </a:lnTo>
                <a:lnTo>
                  <a:pt x="896674" y="1428840"/>
                </a:lnTo>
                <a:lnTo>
                  <a:pt x="911490" y="1445476"/>
                </a:lnTo>
                <a:lnTo>
                  <a:pt x="925249" y="1462376"/>
                </a:lnTo>
                <a:lnTo>
                  <a:pt x="938213" y="1479012"/>
                </a:lnTo>
                <a:lnTo>
                  <a:pt x="950120" y="1495120"/>
                </a:lnTo>
                <a:lnTo>
                  <a:pt x="955940" y="1503570"/>
                </a:lnTo>
                <a:lnTo>
                  <a:pt x="961232" y="1511756"/>
                </a:lnTo>
                <a:lnTo>
                  <a:pt x="966259" y="1519942"/>
                </a:lnTo>
                <a:lnTo>
                  <a:pt x="971286" y="1527863"/>
                </a:lnTo>
                <a:lnTo>
                  <a:pt x="976049" y="1535785"/>
                </a:lnTo>
                <a:lnTo>
                  <a:pt x="980547" y="1543971"/>
                </a:lnTo>
                <a:lnTo>
                  <a:pt x="985045" y="1552157"/>
                </a:lnTo>
                <a:lnTo>
                  <a:pt x="989278" y="1560343"/>
                </a:lnTo>
                <a:lnTo>
                  <a:pt x="993247" y="1568265"/>
                </a:lnTo>
                <a:lnTo>
                  <a:pt x="996951" y="1576451"/>
                </a:lnTo>
                <a:lnTo>
                  <a:pt x="1000391" y="1584637"/>
                </a:lnTo>
                <a:lnTo>
                  <a:pt x="1003830" y="1592823"/>
                </a:lnTo>
                <a:lnTo>
                  <a:pt x="1007005" y="1601273"/>
                </a:lnTo>
                <a:lnTo>
                  <a:pt x="1010180" y="1609195"/>
                </a:lnTo>
                <a:lnTo>
                  <a:pt x="1013355" y="1620286"/>
                </a:lnTo>
                <a:lnTo>
                  <a:pt x="1017059" y="1632697"/>
                </a:lnTo>
                <a:lnTo>
                  <a:pt x="1020764" y="1647484"/>
                </a:lnTo>
                <a:lnTo>
                  <a:pt x="1024203" y="1663592"/>
                </a:lnTo>
                <a:lnTo>
                  <a:pt x="1027643" y="1681284"/>
                </a:lnTo>
                <a:lnTo>
                  <a:pt x="1031347" y="1700297"/>
                </a:lnTo>
                <a:lnTo>
                  <a:pt x="1034786" y="1721158"/>
                </a:lnTo>
                <a:lnTo>
                  <a:pt x="1038226" y="1743075"/>
                </a:lnTo>
                <a:lnTo>
                  <a:pt x="319088" y="1743075"/>
                </a:lnTo>
                <a:lnTo>
                  <a:pt x="322528" y="1721158"/>
                </a:lnTo>
                <a:lnTo>
                  <a:pt x="325967" y="1700297"/>
                </a:lnTo>
                <a:lnTo>
                  <a:pt x="329407" y="1681284"/>
                </a:lnTo>
                <a:lnTo>
                  <a:pt x="332846" y="1663592"/>
                </a:lnTo>
                <a:lnTo>
                  <a:pt x="336551" y="1647484"/>
                </a:lnTo>
                <a:lnTo>
                  <a:pt x="339990" y="1632697"/>
                </a:lnTo>
                <a:lnTo>
                  <a:pt x="343694" y="1620286"/>
                </a:lnTo>
                <a:lnTo>
                  <a:pt x="347398" y="1609195"/>
                </a:lnTo>
                <a:lnTo>
                  <a:pt x="350309" y="1601273"/>
                </a:lnTo>
                <a:lnTo>
                  <a:pt x="353484" y="1592823"/>
                </a:lnTo>
                <a:lnTo>
                  <a:pt x="356923" y="1584637"/>
                </a:lnTo>
                <a:lnTo>
                  <a:pt x="360363" y="1576451"/>
                </a:lnTo>
                <a:lnTo>
                  <a:pt x="364067" y="1568265"/>
                </a:lnTo>
                <a:lnTo>
                  <a:pt x="368036" y="1560343"/>
                </a:lnTo>
                <a:lnTo>
                  <a:pt x="372269" y="1552157"/>
                </a:lnTo>
                <a:lnTo>
                  <a:pt x="376503" y="1543971"/>
                </a:lnTo>
                <a:lnTo>
                  <a:pt x="381265" y="1535785"/>
                </a:lnTo>
                <a:lnTo>
                  <a:pt x="386028" y="1527863"/>
                </a:lnTo>
                <a:lnTo>
                  <a:pt x="390790" y="1519942"/>
                </a:lnTo>
                <a:lnTo>
                  <a:pt x="396082" y="1511756"/>
                </a:lnTo>
                <a:lnTo>
                  <a:pt x="401373" y="1503570"/>
                </a:lnTo>
                <a:lnTo>
                  <a:pt x="407194" y="1495120"/>
                </a:lnTo>
                <a:lnTo>
                  <a:pt x="419101" y="1479012"/>
                </a:lnTo>
                <a:lnTo>
                  <a:pt x="432065" y="1462376"/>
                </a:lnTo>
                <a:lnTo>
                  <a:pt x="445824" y="1445476"/>
                </a:lnTo>
                <a:lnTo>
                  <a:pt x="460640" y="1428840"/>
                </a:lnTo>
                <a:lnTo>
                  <a:pt x="476515" y="1411676"/>
                </a:lnTo>
                <a:lnTo>
                  <a:pt x="493184" y="1393983"/>
                </a:lnTo>
                <a:lnTo>
                  <a:pt x="511176" y="1376291"/>
                </a:lnTo>
                <a:lnTo>
                  <a:pt x="530226" y="1358335"/>
                </a:lnTo>
                <a:lnTo>
                  <a:pt x="550334" y="1339850"/>
                </a:lnTo>
                <a:close/>
                <a:moveTo>
                  <a:pt x="430213" y="534988"/>
                </a:moveTo>
                <a:lnTo>
                  <a:pt x="925513" y="534988"/>
                </a:lnTo>
                <a:lnTo>
                  <a:pt x="916527" y="545836"/>
                </a:lnTo>
                <a:lnTo>
                  <a:pt x="907012" y="557478"/>
                </a:lnTo>
                <a:lnTo>
                  <a:pt x="897233" y="568590"/>
                </a:lnTo>
                <a:lnTo>
                  <a:pt x="886925" y="580232"/>
                </a:lnTo>
                <a:lnTo>
                  <a:pt x="876089" y="591609"/>
                </a:lnTo>
                <a:lnTo>
                  <a:pt x="864988" y="603515"/>
                </a:lnTo>
                <a:lnTo>
                  <a:pt x="853095" y="615422"/>
                </a:lnTo>
                <a:lnTo>
                  <a:pt x="840937" y="627328"/>
                </a:lnTo>
                <a:lnTo>
                  <a:pt x="828250" y="639499"/>
                </a:lnTo>
                <a:lnTo>
                  <a:pt x="815035" y="651934"/>
                </a:lnTo>
                <a:lnTo>
                  <a:pt x="801292" y="664105"/>
                </a:lnTo>
                <a:lnTo>
                  <a:pt x="787019" y="677069"/>
                </a:lnTo>
                <a:lnTo>
                  <a:pt x="772218" y="690034"/>
                </a:lnTo>
                <a:lnTo>
                  <a:pt x="756625" y="702999"/>
                </a:lnTo>
                <a:lnTo>
                  <a:pt x="740767" y="716492"/>
                </a:lnTo>
                <a:lnTo>
                  <a:pt x="724116" y="729986"/>
                </a:lnTo>
                <a:lnTo>
                  <a:pt x="717772" y="735278"/>
                </a:lnTo>
                <a:lnTo>
                  <a:pt x="711429" y="740834"/>
                </a:lnTo>
                <a:lnTo>
                  <a:pt x="705350" y="746655"/>
                </a:lnTo>
                <a:lnTo>
                  <a:pt x="699536" y="753005"/>
                </a:lnTo>
                <a:lnTo>
                  <a:pt x="693985" y="759090"/>
                </a:lnTo>
                <a:lnTo>
                  <a:pt x="688171" y="765969"/>
                </a:lnTo>
                <a:lnTo>
                  <a:pt x="682885" y="772584"/>
                </a:lnTo>
                <a:lnTo>
                  <a:pt x="677863" y="779463"/>
                </a:lnTo>
                <a:lnTo>
                  <a:pt x="672841" y="772584"/>
                </a:lnTo>
                <a:lnTo>
                  <a:pt x="667555" y="765969"/>
                </a:lnTo>
                <a:lnTo>
                  <a:pt x="662005" y="759090"/>
                </a:lnTo>
                <a:lnTo>
                  <a:pt x="656190" y="753005"/>
                </a:lnTo>
                <a:lnTo>
                  <a:pt x="650376" y="746655"/>
                </a:lnTo>
                <a:lnTo>
                  <a:pt x="644297" y="740834"/>
                </a:lnTo>
                <a:lnTo>
                  <a:pt x="637954" y="735278"/>
                </a:lnTo>
                <a:lnTo>
                  <a:pt x="631610" y="729986"/>
                </a:lnTo>
                <a:lnTo>
                  <a:pt x="614959" y="716492"/>
                </a:lnTo>
                <a:lnTo>
                  <a:pt x="599101" y="702999"/>
                </a:lnTo>
                <a:lnTo>
                  <a:pt x="583508" y="690034"/>
                </a:lnTo>
                <a:lnTo>
                  <a:pt x="568707" y="677069"/>
                </a:lnTo>
                <a:lnTo>
                  <a:pt x="554434" y="664105"/>
                </a:lnTo>
                <a:lnTo>
                  <a:pt x="540691" y="651934"/>
                </a:lnTo>
                <a:lnTo>
                  <a:pt x="527476" y="639499"/>
                </a:lnTo>
                <a:lnTo>
                  <a:pt x="514789" y="627328"/>
                </a:lnTo>
                <a:lnTo>
                  <a:pt x="502631" y="615422"/>
                </a:lnTo>
                <a:lnTo>
                  <a:pt x="490738" y="603515"/>
                </a:lnTo>
                <a:lnTo>
                  <a:pt x="479637" y="591609"/>
                </a:lnTo>
                <a:lnTo>
                  <a:pt x="468801" y="580232"/>
                </a:lnTo>
                <a:lnTo>
                  <a:pt x="458493" y="568590"/>
                </a:lnTo>
                <a:lnTo>
                  <a:pt x="448714" y="557478"/>
                </a:lnTo>
                <a:lnTo>
                  <a:pt x="439199" y="545836"/>
                </a:lnTo>
                <a:lnTo>
                  <a:pt x="430213" y="534988"/>
                </a:lnTo>
                <a:close/>
                <a:moveTo>
                  <a:pt x="188949" y="224189"/>
                </a:moveTo>
                <a:lnTo>
                  <a:pt x="193448" y="263892"/>
                </a:lnTo>
                <a:lnTo>
                  <a:pt x="195830" y="284803"/>
                </a:lnTo>
                <a:lnTo>
                  <a:pt x="198741" y="306507"/>
                </a:lnTo>
                <a:lnTo>
                  <a:pt x="201917" y="328741"/>
                </a:lnTo>
                <a:lnTo>
                  <a:pt x="204828" y="350710"/>
                </a:lnTo>
                <a:lnTo>
                  <a:pt x="208532" y="372678"/>
                </a:lnTo>
                <a:lnTo>
                  <a:pt x="212502" y="394118"/>
                </a:lnTo>
                <a:lnTo>
                  <a:pt x="215413" y="408146"/>
                </a:lnTo>
                <a:lnTo>
                  <a:pt x="218059" y="421645"/>
                </a:lnTo>
                <a:lnTo>
                  <a:pt x="221235" y="434880"/>
                </a:lnTo>
                <a:lnTo>
                  <a:pt x="224410" y="447585"/>
                </a:lnTo>
                <a:lnTo>
                  <a:pt x="227321" y="459496"/>
                </a:lnTo>
                <a:lnTo>
                  <a:pt x="230497" y="470348"/>
                </a:lnTo>
                <a:lnTo>
                  <a:pt x="233673" y="480406"/>
                </a:lnTo>
                <a:lnTo>
                  <a:pt x="236584" y="489405"/>
                </a:lnTo>
                <a:lnTo>
                  <a:pt x="241082" y="501316"/>
                </a:lnTo>
                <a:lnTo>
                  <a:pt x="246111" y="513227"/>
                </a:lnTo>
                <a:lnTo>
                  <a:pt x="251403" y="524873"/>
                </a:lnTo>
                <a:lnTo>
                  <a:pt x="256961" y="536784"/>
                </a:lnTo>
                <a:lnTo>
                  <a:pt x="262783" y="547901"/>
                </a:lnTo>
                <a:lnTo>
                  <a:pt x="268605" y="559547"/>
                </a:lnTo>
                <a:lnTo>
                  <a:pt x="275220" y="570664"/>
                </a:lnTo>
                <a:lnTo>
                  <a:pt x="281836" y="581781"/>
                </a:lnTo>
                <a:lnTo>
                  <a:pt x="288981" y="593162"/>
                </a:lnTo>
                <a:lnTo>
                  <a:pt x="296127" y="604014"/>
                </a:lnTo>
                <a:lnTo>
                  <a:pt x="304066" y="615396"/>
                </a:lnTo>
                <a:lnTo>
                  <a:pt x="312005" y="626248"/>
                </a:lnTo>
                <a:lnTo>
                  <a:pt x="320473" y="637365"/>
                </a:lnTo>
                <a:lnTo>
                  <a:pt x="329206" y="648482"/>
                </a:lnTo>
                <a:lnTo>
                  <a:pt x="338468" y="659334"/>
                </a:lnTo>
                <a:lnTo>
                  <a:pt x="347730" y="670450"/>
                </a:lnTo>
                <a:lnTo>
                  <a:pt x="366784" y="692419"/>
                </a:lnTo>
                <a:lnTo>
                  <a:pt x="385309" y="714388"/>
                </a:lnTo>
                <a:lnTo>
                  <a:pt x="404362" y="736887"/>
                </a:lnTo>
                <a:lnTo>
                  <a:pt x="414154" y="748268"/>
                </a:lnTo>
                <a:lnTo>
                  <a:pt x="424210" y="759385"/>
                </a:lnTo>
                <a:lnTo>
                  <a:pt x="435060" y="771031"/>
                </a:lnTo>
                <a:lnTo>
                  <a:pt x="445910" y="782413"/>
                </a:lnTo>
                <a:lnTo>
                  <a:pt x="457554" y="794059"/>
                </a:lnTo>
                <a:lnTo>
                  <a:pt x="469463" y="805440"/>
                </a:lnTo>
                <a:lnTo>
                  <a:pt x="482165" y="817351"/>
                </a:lnTo>
                <a:lnTo>
                  <a:pt x="495661" y="829262"/>
                </a:lnTo>
                <a:lnTo>
                  <a:pt x="509952" y="841173"/>
                </a:lnTo>
                <a:lnTo>
                  <a:pt x="525036" y="853349"/>
                </a:lnTo>
                <a:lnTo>
                  <a:pt x="531916" y="858907"/>
                </a:lnTo>
                <a:lnTo>
                  <a:pt x="537738" y="864730"/>
                </a:lnTo>
                <a:lnTo>
                  <a:pt x="543031" y="870818"/>
                </a:lnTo>
                <a:lnTo>
                  <a:pt x="547530" y="876376"/>
                </a:lnTo>
                <a:lnTo>
                  <a:pt x="551764" y="882199"/>
                </a:lnTo>
                <a:lnTo>
                  <a:pt x="555204" y="888023"/>
                </a:lnTo>
                <a:lnTo>
                  <a:pt x="558644" y="893846"/>
                </a:lnTo>
                <a:lnTo>
                  <a:pt x="561291" y="899669"/>
                </a:lnTo>
                <a:lnTo>
                  <a:pt x="564202" y="905227"/>
                </a:lnTo>
                <a:lnTo>
                  <a:pt x="566848" y="911315"/>
                </a:lnTo>
                <a:lnTo>
                  <a:pt x="568965" y="916873"/>
                </a:lnTo>
                <a:lnTo>
                  <a:pt x="570818" y="922696"/>
                </a:lnTo>
                <a:lnTo>
                  <a:pt x="574523" y="934607"/>
                </a:lnTo>
                <a:lnTo>
                  <a:pt x="577698" y="946518"/>
                </a:lnTo>
                <a:lnTo>
                  <a:pt x="582462" y="966370"/>
                </a:lnTo>
                <a:lnTo>
                  <a:pt x="584314" y="973781"/>
                </a:lnTo>
                <a:lnTo>
                  <a:pt x="585902" y="980927"/>
                </a:lnTo>
                <a:lnTo>
                  <a:pt x="587225" y="988074"/>
                </a:lnTo>
                <a:lnTo>
                  <a:pt x="587754" y="996015"/>
                </a:lnTo>
                <a:lnTo>
                  <a:pt x="588284" y="1005808"/>
                </a:lnTo>
                <a:lnTo>
                  <a:pt x="588548" y="1017719"/>
                </a:lnTo>
                <a:lnTo>
                  <a:pt x="588284" y="1026453"/>
                </a:lnTo>
                <a:lnTo>
                  <a:pt x="588019" y="1033600"/>
                </a:lnTo>
                <a:lnTo>
                  <a:pt x="587754" y="1039423"/>
                </a:lnTo>
                <a:lnTo>
                  <a:pt x="587225" y="1044717"/>
                </a:lnTo>
                <a:lnTo>
                  <a:pt x="585373" y="1055304"/>
                </a:lnTo>
                <a:lnTo>
                  <a:pt x="582726" y="1070391"/>
                </a:lnTo>
                <a:lnTo>
                  <a:pt x="581138" y="1079655"/>
                </a:lnTo>
                <a:lnTo>
                  <a:pt x="579021" y="1088919"/>
                </a:lnTo>
                <a:lnTo>
                  <a:pt x="576904" y="1097919"/>
                </a:lnTo>
                <a:lnTo>
                  <a:pt x="574523" y="1106918"/>
                </a:lnTo>
                <a:lnTo>
                  <a:pt x="571876" y="1115917"/>
                </a:lnTo>
                <a:lnTo>
                  <a:pt x="568701" y="1124652"/>
                </a:lnTo>
                <a:lnTo>
                  <a:pt x="565260" y="1133387"/>
                </a:lnTo>
                <a:lnTo>
                  <a:pt x="561291" y="1142121"/>
                </a:lnTo>
                <a:lnTo>
                  <a:pt x="558644" y="1147680"/>
                </a:lnTo>
                <a:lnTo>
                  <a:pt x="555204" y="1153768"/>
                </a:lnTo>
                <a:lnTo>
                  <a:pt x="551764" y="1159326"/>
                </a:lnTo>
                <a:lnTo>
                  <a:pt x="547530" y="1165149"/>
                </a:lnTo>
                <a:lnTo>
                  <a:pt x="543031" y="1170972"/>
                </a:lnTo>
                <a:lnTo>
                  <a:pt x="538003" y="1176795"/>
                </a:lnTo>
                <a:lnTo>
                  <a:pt x="532181" y="1182618"/>
                </a:lnTo>
                <a:lnTo>
                  <a:pt x="525300" y="1188177"/>
                </a:lnTo>
                <a:lnTo>
                  <a:pt x="510216" y="1200352"/>
                </a:lnTo>
                <a:lnTo>
                  <a:pt x="495926" y="1212263"/>
                </a:lnTo>
                <a:lnTo>
                  <a:pt x="482430" y="1224174"/>
                </a:lnTo>
                <a:lnTo>
                  <a:pt x="469463" y="1236085"/>
                </a:lnTo>
                <a:lnTo>
                  <a:pt x="457554" y="1247466"/>
                </a:lnTo>
                <a:lnTo>
                  <a:pt x="445910" y="1259377"/>
                </a:lnTo>
                <a:lnTo>
                  <a:pt x="435060" y="1270759"/>
                </a:lnTo>
                <a:lnTo>
                  <a:pt x="424210" y="1282140"/>
                </a:lnTo>
                <a:lnTo>
                  <a:pt x="414154" y="1293257"/>
                </a:lnTo>
                <a:lnTo>
                  <a:pt x="404362" y="1304903"/>
                </a:lnTo>
                <a:lnTo>
                  <a:pt x="385309" y="1326872"/>
                </a:lnTo>
                <a:lnTo>
                  <a:pt x="366784" y="1349106"/>
                </a:lnTo>
                <a:lnTo>
                  <a:pt x="347730" y="1371340"/>
                </a:lnTo>
                <a:lnTo>
                  <a:pt x="338468" y="1382456"/>
                </a:lnTo>
                <a:lnTo>
                  <a:pt x="329206" y="1393309"/>
                </a:lnTo>
                <a:lnTo>
                  <a:pt x="320473" y="1404161"/>
                </a:lnTo>
                <a:lnTo>
                  <a:pt x="312005" y="1415278"/>
                </a:lnTo>
                <a:lnTo>
                  <a:pt x="304066" y="1426394"/>
                </a:lnTo>
                <a:lnTo>
                  <a:pt x="296127" y="1437511"/>
                </a:lnTo>
                <a:lnTo>
                  <a:pt x="288981" y="1448628"/>
                </a:lnTo>
                <a:lnTo>
                  <a:pt x="281836" y="1459480"/>
                </a:lnTo>
                <a:lnTo>
                  <a:pt x="275220" y="1470862"/>
                </a:lnTo>
                <a:lnTo>
                  <a:pt x="268605" y="1482243"/>
                </a:lnTo>
                <a:lnTo>
                  <a:pt x="262783" y="1493625"/>
                </a:lnTo>
                <a:lnTo>
                  <a:pt x="256961" y="1505006"/>
                </a:lnTo>
                <a:lnTo>
                  <a:pt x="251403" y="1516652"/>
                </a:lnTo>
                <a:lnTo>
                  <a:pt x="246111" y="1528563"/>
                </a:lnTo>
                <a:lnTo>
                  <a:pt x="241082" y="1540209"/>
                </a:lnTo>
                <a:lnTo>
                  <a:pt x="236584" y="1552385"/>
                </a:lnTo>
                <a:lnTo>
                  <a:pt x="233937" y="1560326"/>
                </a:lnTo>
                <a:lnTo>
                  <a:pt x="231026" y="1568796"/>
                </a:lnTo>
                <a:lnTo>
                  <a:pt x="228115" y="1578060"/>
                </a:lnTo>
                <a:lnTo>
                  <a:pt x="225734" y="1588382"/>
                </a:lnTo>
                <a:lnTo>
                  <a:pt x="222823" y="1598705"/>
                </a:lnTo>
                <a:lnTo>
                  <a:pt x="220441" y="1609822"/>
                </a:lnTo>
                <a:lnTo>
                  <a:pt x="215413" y="1633114"/>
                </a:lnTo>
                <a:lnTo>
                  <a:pt x="210649" y="1658260"/>
                </a:lnTo>
                <a:lnTo>
                  <a:pt x="206415" y="1683934"/>
                </a:lnTo>
                <a:lnTo>
                  <a:pt x="202181" y="1709609"/>
                </a:lnTo>
                <a:lnTo>
                  <a:pt x="198741" y="1735548"/>
                </a:lnTo>
                <a:lnTo>
                  <a:pt x="193448" y="1778162"/>
                </a:lnTo>
                <a:lnTo>
                  <a:pt x="188949" y="1817336"/>
                </a:lnTo>
                <a:lnTo>
                  <a:pt x="1168364" y="1817336"/>
                </a:lnTo>
                <a:lnTo>
                  <a:pt x="1164130" y="1777898"/>
                </a:lnTo>
                <a:lnTo>
                  <a:pt x="1161748" y="1756987"/>
                </a:lnTo>
                <a:lnTo>
                  <a:pt x="1158837" y="1735019"/>
                </a:lnTo>
                <a:lnTo>
                  <a:pt x="1155661" y="1713050"/>
                </a:lnTo>
                <a:lnTo>
                  <a:pt x="1152486" y="1690816"/>
                </a:lnTo>
                <a:lnTo>
                  <a:pt x="1148781" y="1668847"/>
                </a:lnTo>
                <a:lnTo>
                  <a:pt x="1144811" y="1647672"/>
                </a:lnTo>
                <a:lnTo>
                  <a:pt x="1142165" y="1633644"/>
                </a:lnTo>
                <a:lnTo>
                  <a:pt x="1139518" y="1619880"/>
                </a:lnTo>
                <a:lnTo>
                  <a:pt x="1136343" y="1606910"/>
                </a:lnTo>
                <a:lnTo>
                  <a:pt x="1133167" y="1594205"/>
                </a:lnTo>
                <a:lnTo>
                  <a:pt x="1130256" y="1582295"/>
                </a:lnTo>
                <a:lnTo>
                  <a:pt x="1127080" y="1571442"/>
                </a:lnTo>
                <a:lnTo>
                  <a:pt x="1123905" y="1561384"/>
                </a:lnTo>
                <a:lnTo>
                  <a:pt x="1120994" y="1552385"/>
                </a:lnTo>
                <a:lnTo>
                  <a:pt x="1116230" y="1540209"/>
                </a:lnTo>
                <a:lnTo>
                  <a:pt x="1111467" y="1528563"/>
                </a:lnTo>
                <a:lnTo>
                  <a:pt x="1106174" y="1516652"/>
                </a:lnTo>
                <a:lnTo>
                  <a:pt x="1100617" y="1505006"/>
                </a:lnTo>
                <a:lnTo>
                  <a:pt x="1094795" y="1493625"/>
                </a:lnTo>
                <a:lnTo>
                  <a:pt x="1088708" y="1482243"/>
                </a:lnTo>
                <a:lnTo>
                  <a:pt x="1082357" y="1470862"/>
                </a:lnTo>
                <a:lnTo>
                  <a:pt x="1075741" y="1459480"/>
                </a:lnTo>
                <a:lnTo>
                  <a:pt x="1068596" y="1448628"/>
                </a:lnTo>
                <a:lnTo>
                  <a:pt x="1061186" y="1437511"/>
                </a:lnTo>
                <a:lnTo>
                  <a:pt x="1053512" y="1426394"/>
                </a:lnTo>
                <a:lnTo>
                  <a:pt x="1045308" y="1415278"/>
                </a:lnTo>
                <a:lnTo>
                  <a:pt x="1037105" y="1404161"/>
                </a:lnTo>
                <a:lnTo>
                  <a:pt x="1028107" y="1393309"/>
                </a:lnTo>
                <a:lnTo>
                  <a:pt x="1019374" y="1382456"/>
                </a:lnTo>
                <a:lnTo>
                  <a:pt x="1009847" y="1371340"/>
                </a:lnTo>
                <a:lnTo>
                  <a:pt x="990794" y="1349106"/>
                </a:lnTo>
                <a:lnTo>
                  <a:pt x="972269" y="1326872"/>
                </a:lnTo>
                <a:lnTo>
                  <a:pt x="953215" y="1304903"/>
                </a:lnTo>
                <a:lnTo>
                  <a:pt x="943424" y="1293257"/>
                </a:lnTo>
                <a:lnTo>
                  <a:pt x="933368" y="1282140"/>
                </a:lnTo>
                <a:lnTo>
                  <a:pt x="922518" y="1270759"/>
                </a:lnTo>
                <a:lnTo>
                  <a:pt x="911668" y="1259377"/>
                </a:lnTo>
                <a:lnTo>
                  <a:pt x="900024" y="1247731"/>
                </a:lnTo>
                <a:lnTo>
                  <a:pt x="888115" y="1236085"/>
                </a:lnTo>
                <a:lnTo>
                  <a:pt x="875148" y="1224174"/>
                </a:lnTo>
                <a:lnTo>
                  <a:pt x="861652" y="1212263"/>
                </a:lnTo>
                <a:lnTo>
                  <a:pt x="847361" y="1200352"/>
                </a:lnTo>
                <a:lnTo>
                  <a:pt x="832277" y="1188177"/>
                </a:lnTo>
                <a:lnTo>
                  <a:pt x="825397" y="1182618"/>
                </a:lnTo>
                <a:lnTo>
                  <a:pt x="819575" y="1176795"/>
                </a:lnTo>
                <a:lnTo>
                  <a:pt x="814547" y="1170972"/>
                </a:lnTo>
                <a:lnTo>
                  <a:pt x="809783" y="1165149"/>
                </a:lnTo>
                <a:lnTo>
                  <a:pt x="805814" y="1159326"/>
                </a:lnTo>
                <a:lnTo>
                  <a:pt x="802109" y="1153768"/>
                </a:lnTo>
                <a:lnTo>
                  <a:pt x="798933" y="1147680"/>
                </a:lnTo>
                <a:lnTo>
                  <a:pt x="796287" y="1142121"/>
                </a:lnTo>
                <a:lnTo>
                  <a:pt x="793376" y="1136563"/>
                </a:lnTo>
                <a:lnTo>
                  <a:pt x="790994" y="1130740"/>
                </a:lnTo>
                <a:lnTo>
                  <a:pt x="788612" y="1124652"/>
                </a:lnTo>
                <a:lnTo>
                  <a:pt x="786760" y="1119094"/>
                </a:lnTo>
                <a:lnTo>
                  <a:pt x="784643" y="1113271"/>
                </a:lnTo>
                <a:lnTo>
                  <a:pt x="783055" y="1107183"/>
                </a:lnTo>
                <a:lnTo>
                  <a:pt x="779879" y="1095272"/>
                </a:lnTo>
                <a:lnTo>
                  <a:pt x="774851" y="1074362"/>
                </a:lnTo>
                <a:lnTo>
                  <a:pt x="773264" y="1065627"/>
                </a:lnTo>
                <a:lnTo>
                  <a:pt x="771411" y="1057686"/>
                </a:lnTo>
                <a:lnTo>
                  <a:pt x="770353" y="1049216"/>
                </a:lnTo>
                <a:lnTo>
                  <a:pt x="769559" y="1040217"/>
                </a:lnTo>
                <a:lnTo>
                  <a:pt x="769294" y="1029630"/>
                </a:lnTo>
                <a:lnTo>
                  <a:pt x="769029" y="1017719"/>
                </a:lnTo>
                <a:lnTo>
                  <a:pt x="769029" y="1009249"/>
                </a:lnTo>
                <a:lnTo>
                  <a:pt x="769294" y="1002896"/>
                </a:lnTo>
                <a:lnTo>
                  <a:pt x="769823" y="998132"/>
                </a:lnTo>
                <a:lnTo>
                  <a:pt x="770353" y="993897"/>
                </a:lnTo>
                <a:lnTo>
                  <a:pt x="772470" y="985427"/>
                </a:lnTo>
                <a:lnTo>
                  <a:pt x="773528" y="979075"/>
                </a:lnTo>
                <a:lnTo>
                  <a:pt x="774851" y="971399"/>
                </a:lnTo>
                <a:lnTo>
                  <a:pt x="776439" y="961870"/>
                </a:lnTo>
                <a:lnTo>
                  <a:pt x="778556" y="952606"/>
                </a:lnTo>
                <a:lnTo>
                  <a:pt x="780409" y="943607"/>
                </a:lnTo>
                <a:lnTo>
                  <a:pt x="783055" y="934607"/>
                </a:lnTo>
                <a:lnTo>
                  <a:pt x="785437" y="925608"/>
                </a:lnTo>
                <a:lnTo>
                  <a:pt x="788612" y="916873"/>
                </a:lnTo>
                <a:lnTo>
                  <a:pt x="792317" y="908139"/>
                </a:lnTo>
                <a:lnTo>
                  <a:pt x="796287" y="899669"/>
                </a:lnTo>
                <a:lnTo>
                  <a:pt x="798933" y="893846"/>
                </a:lnTo>
                <a:lnTo>
                  <a:pt x="802109" y="888023"/>
                </a:lnTo>
                <a:lnTo>
                  <a:pt x="805814" y="882199"/>
                </a:lnTo>
                <a:lnTo>
                  <a:pt x="809783" y="876376"/>
                </a:lnTo>
                <a:lnTo>
                  <a:pt x="814547" y="870818"/>
                </a:lnTo>
                <a:lnTo>
                  <a:pt x="819575" y="864730"/>
                </a:lnTo>
                <a:lnTo>
                  <a:pt x="825397" y="858907"/>
                </a:lnTo>
                <a:lnTo>
                  <a:pt x="832277" y="853349"/>
                </a:lnTo>
                <a:lnTo>
                  <a:pt x="847361" y="841173"/>
                </a:lnTo>
                <a:lnTo>
                  <a:pt x="861652" y="829262"/>
                </a:lnTo>
                <a:lnTo>
                  <a:pt x="875148" y="817351"/>
                </a:lnTo>
                <a:lnTo>
                  <a:pt x="888115" y="805440"/>
                </a:lnTo>
                <a:lnTo>
                  <a:pt x="900024" y="794059"/>
                </a:lnTo>
                <a:lnTo>
                  <a:pt x="911668" y="782413"/>
                </a:lnTo>
                <a:lnTo>
                  <a:pt x="922518" y="771031"/>
                </a:lnTo>
                <a:lnTo>
                  <a:pt x="933368" y="759385"/>
                </a:lnTo>
                <a:lnTo>
                  <a:pt x="943424" y="748268"/>
                </a:lnTo>
                <a:lnTo>
                  <a:pt x="953215" y="736887"/>
                </a:lnTo>
                <a:lnTo>
                  <a:pt x="972269" y="714388"/>
                </a:lnTo>
                <a:lnTo>
                  <a:pt x="990794" y="692419"/>
                </a:lnTo>
                <a:lnTo>
                  <a:pt x="1009847" y="670450"/>
                </a:lnTo>
                <a:lnTo>
                  <a:pt x="1019374" y="659334"/>
                </a:lnTo>
                <a:lnTo>
                  <a:pt x="1028107" y="648482"/>
                </a:lnTo>
                <a:lnTo>
                  <a:pt x="1037105" y="637365"/>
                </a:lnTo>
                <a:lnTo>
                  <a:pt x="1045308" y="626248"/>
                </a:lnTo>
                <a:lnTo>
                  <a:pt x="1053512" y="615396"/>
                </a:lnTo>
                <a:lnTo>
                  <a:pt x="1061186" y="604014"/>
                </a:lnTo>
                <a:lnTo>
                  <a:pt x="1068596" y="593162"/>
                </a:lnTo>
                <a:lnTo>
                  <a:pt x="1075741" y="581781"/>
                </a:lnTo>
                <a:lnTo>
                  <a:pt x="1082357" y="570664"/>
                </a:lnTo>
                <a:lnTo>
                  <a:pt x="1088708" y="559547"/>
                </a:lnTo>
                <a:lnTo>
                  <a:pt x="1094795" y="547901"/>
                </a:lnTo>
                <a:lnTo>
                  <a:pt x="1100617" y="536784"/>
                </a:lnTo>
                <a:lnTo>
                  <a:pt x="1106174" y="524873"/>
                </a:lnTo>
                <a:lnTo>
                  <a:pt x="1111467" y="513227"/>
                </a:lnTo>
                <a:lnTo>
                  <a:pt x="1116230" y="501316"/>
                </a:lnTo>
                <a:lnTo>
                  <a:pt x="1120994" y="489405"/>
                </a:lnTo>
                <a:lnTo>
                  <a:pt x="1123640" y="481729"/>
                </a:lnTo>
                <a:lnTo>
                  <a:pt x="1126287" y="472995"/>
                </a:lnTo>
                <a:lnTo>
                  <a:pt x="1129198" y="463466"/>
                </a:lnTo>
                <a:lnTo>
                  <a:pt x="1131844" y="453408"/>
                </a:lnTo>
                <a:lnTo>
                  <a:pt x="1134490" y="442820"/>
                </a:lnTo>
                <a:lnTo>
                  <a:pt x="1137137" y="431968"/>
                </a:lnTo>
                <a:lnTo>
                  <a:pt x="1142165" y="408146"/>
                </a:lnTo>
                <a:lnTo>
                  <a:pt x="1146664" y="383531"/>
                </a:lnTo>
                <a:lnTo>
                  <a:pt x="1151162" y="357591"/>
                </a:lnTo>
                <a:lnTo>
                  <a:pt x="1155132" y="331917"/>
                </a:lnTo>
                <a:lnTo>
                  <a:pt x="1158837" y="305978"/>
                </a:lnTo>
                <a:lnTo>
                  <a:pt x="1161748" y="284273"/>
                </a:lnTo>
                <a:lnTo>
                  <a:pt x="1164130" y="263628"/>
                </a:lnTo>
                <a:lnTo>
                  <a:pt x="1168364" y="224189"/>
                </a:lnTo>
                <a:lnTo>
                  <a:pt x="188949" y="224189"/>
                </a:lnTo>
                <a:close/>
                <a:moveTo>
                  <a:pt x="111941" y="0"/>
                </a:moveTo>
                <a:lnTo>
                  <a:pt x="1245372" y="0"/>
                </a:lnTo>
                <a:lnTo>
                  <a:pt x="1251194" y="265"/>
                </a:lnTo>
                <a:lnTo>
                  <a:pt x="1257016" y="530"/>
                </a:lnTo>
                <a:lnTo>
                  <a:pt x="1262574" y="1324"/>
                </a:lnTo>
                <a:lnTo>
                  <a:pt x="1268131" y="2382"/>
                </a:lnTo>
                <a:lnTo>
                  <a:pt x="1273424" y="3706"/>
                </a:lnTo>
                <a:lnTo>
                  <a:pt x="1278716" y="5029"/>
                </a:lnTo>
                <a:lnTo>
                  <a:pt x="1284009" y="6882"/>
                </a:lnTo>
                <a:lnTo>
                  <a:pt x="1289302" y="9000"/>
                </a:lnTo>
                <a:lnTo>
                  <a:pt x="1294065" y="11382"/>
                </a:lnTo>
                <a:lnTo>
                  <a:pt x="1299093" y="13499"/>
                </a:lnTo>
                <a:lnTo>
                  <a:pt x="1303592" y="16411"/>
                </a:lnTo>
                <a:lnTo>
                  <a:pt x="1308091" y="19058"/>
                </a:lnTo>
                <a:lnTo>
                  <a:pt x="1312590" y="22499"/>
                </a:lnTo>
                <a:lnTo>
                  <a:pt x="1316824" y="25675"/>
                </a:lnTo>
                <a:lnTo>
                  <a:pt x="1321058" y="29380"/>
                </a:lnTo>
                <a:lnTo>
                  <a:pt x="1324498" y="32821"/>
                </a:lnTo>
                <a:lnTo>
                  <a:pt x="1328468" y="36792"/>
                </a:lnTo>
                <a:lnTo>
                  <a:pt x="1331908" y="41027"/>
                </a:lnTo>
                <a:lnTo>
                  <a:pt x="1335348" y="45262"/>
                </a:lnTo>
                <a:lnTo>
                  <a:pt x="1338259" y="49497"/>
                </a:lnTo>
                <a:lnTo>
                  <a:pt x="1341435" y="53996"/>
                </a:lnTo>
                <a:lnTo>
                  <a:pt x="1344081" y="58761"/>
                </a:lnTo>
                <a:lnTo>
                  <a:pt x="1346463" y="63525"/>
                </a:lnTo>
                <a:lnTo>
                  <a:pt x="1348845" y="68554"/>
                </a:lnTo>
                <a:lnTo>
                  <a:pt x="1350697" y="73583"/>
                </a:lnTo>
                <a:lnTo>
                  <a:pt x="1352285" y="78877"/>
                </a:lnTo>
                <a:lnTo>
                  <a:pt x="1354137" y="84435"/>
                </a:lnTo>
                <a:lnTo>
                  <a:pt x="1355196" y="89729"/>
                </a:lnTo>
                <a:lnTo>
                  <a:pt x="1356254" y="95287"/>
                </a:lnTo>
                <a:lnTo>
                  <a:pt x="1356784" y="100846"/>
                </a:lnTo>
                <a:lnTo>
                  <a:pt x="1357313" y="106404"/>
                </a:lnTo>
                <a:lnTo>
                  <a:pt x="1357313" y="112227"/>
                </a:lnTo>
                <a:lnTo>
                  <a:pt x="1357313" y="117786"/>
                </a:lnTo>
                <a:lnTo>
                  <a:pt x="1356784" y="122815"/>
                </a:lnTo>
                <a:lnTo>
                  <a:pt x="1356254" y="128108"/>
                </a:lnTo>
                <a:lnTo>
                  <a:pt x="1355460" y="133137"/>
                </a:lnTo>
                <a:lnTo>
                  <a:pt x="1354402" y="138166"/>
                </a:lnTo>
                <a:lnTo>
                  <a:pt x="1353344" y="143460"/>
                </a:lnTo>
                <a:lnTo>
                  <a:pt x="1351491" y="148225"/>
                </a:lnTo>
                <a:lnTo>
                  <a:pt x="1349903" y="152989"/>
                </a:lnTo>
                <a:lnTo>
                  <a:pt x="1347786" y="157753"/>
                </a:lnTo>
                <a:lnTo>
                  <a:pt x="1345669" y="162253"/>
                </a:lnTo>
                <a:lnTo>
                  <a:pt x="1343287" y="166753"/>
                </a:lnTo>
                <a:lnTo>
                  <a:pt x="1340906" y="170988"/>
                </a:lnTo>
                <a:lnTo>
                  <a:pt x="1337995" y="174958"/>
                </a:lnTo>
                <a:lnTo>
                  <a:pt x="1335084" y="179193"/>
                </a:lnTo>
                <a:lnTo>
                  <a:pt x="1331908" y="183163"/>
                </a:lnTo>
                <a:lnTo>
                  <a:pt x="1328732" y="186869"/>
                </a:lnTo>
                <a:lnTo>
                  <a:pt x="1325028" y="190574"/>
                </a:lnTo>
                <a:lnTo>
                  <a:pt x="1321852" y="194015"/>
                </a:lnTo>
                <a:lnTo>
                  <a:pt x="1317882" y="197191"/>
                </a:lnTo>
                <a:lnTo>
                  <a:pt x="1313913" y="200368"/>
                </a:lnTo>
                <a:lnTo>
                  <a:pt x="1309943" y="203544"/>
                </a:lnTo>
                <a:lnTo>
                  <a:pt x="1305709" y="206191"/>
                </a:lnTo>
                <a:lnTo>
                  <a:pt x="1301475" y="208838"/>
                </a:lnTo>
                <a:lnTo>
                  <a:pt x="1296976" y="211220"/>
                </a:lnTo>
                <a:lnTo>
                  <a:pt x="1292477" y="213602"/>
                </a:lnTo>
                <a:lnTo>
                  <a:pt x="1287714" y="215455"/>
                </a:lnTo>
                <a:lnTo>
                  <a:pt x="1282950" y="217308"/>
                </a:lnTo>
                <a:lnTo>
                  <a:pt x="1278187" y="218896"/>
                </a:lnTo>
                <a:lnTo>
                  <a:pt x="1273159" y="220219"/>
                </a:lnTo>
                <a:lnTo>
                  <a:pt x="1268131" y="221543"/>
                </a:lnTo>
                <a:lnTo>
                  <a:pt x="1263103" y="222337"/>
                </a:lnTo>
                <a:lnTo>
                  <a:pt x="1258075" y="223131"/>
                </a:lnTo>
                <a:lnTo>
                  <a:pt x="1253841" y="266275"/>
                </a:lnTo>
                <a:lnTo>
                  <a:pt x="1251194" y="290096"/>
                </a:lnTo>
                <a:lnTo>
                  <a:pt x="1248548" y="314447"/>
                </a:lnTo>
                <a:lnTo>
                  <a:pt x="1245372" y="340122"/>
                </a:lnTo>
                <a:lnTo>
                  <a:pt x="1241932" y="365532"/>
                </a:lnTo>
                <a:lnTo>
                  <a:pt x="1237963" y="391471"/>
                </a:lnTo>
                <a:lnTo>
                  <a:pt x="1234258" y="416881"/>
                </a:lnTo>
                <a:lnTo>
                  <a:pt x="1231347" y="432762"/>
                </a:lnTo>
                <a:lnTo>
                  <a:pt x="1228436" y="447849"/>
                </a:lnTo>
                <a:lnTo>
                  <a:pt x="1225525" y="462936"/>
                </a:lnTo>
                <a:lnTo>
                  <a:pt x="1222349" y="477759"/>
                </a:lnTo>
                <a:lnTo>
                  <a:pt x="1218644" y="492052"/>
                </a:lnTo>
                <a:lnTo>
                  <a:pt x="1215204" y="506080"/>
                </a:lnTo>
                <a:lnTo>
                  <a:pt x="1211499" y="519579"/>
                </a:lnTo>
                <a:lnTo>
                  <a:pt x="1207265" y="532814"/>
                </a:lnTo>
                <a:lnTo>
                  <a:pt x="1202237" y="547636"/>
                </a:lnTo>
                <a:lnTo>
                  <a:pt x="1196415" y="562458"/>
                </a:lnTo>
                <a:lnTo>
                  <a:pt x="1190593" y="577016"/>
                </a:lnTo>
                <a:lnTo>
                  <a:pt x="1184506" y="591839"/>
                </a:lnTo>
                <a:lnTo>
                  <a:pt x="1177890" y="606132"/>
                </a:lnTo>
                <a:lnTo>
                  <a:pt x="1171010" y="620160"/>
                </a:lnTo>
                <a:lnTo>
                  <a:pt x="1163865" y="634188"/>
                </a:lnTo>
                <a:lnTo>
                  <a:pt x="1156455" y="648217"/>
                </a:lnTo>
                <a:lnTo>
                  <a:pt x="1148516" y="661981"/>
                </a:lnTo>
                <a:lnTo>
                  <a:pt x="1140312" y="675480"/>
                </a:lnTo>
                <a:lnTo>
                  <a:pt x="1131844" y="689243"/>
                </a:lnTo>
                <a:lnTo>
                  <a:pt x="1123111" y="702478"/>
                </a:lnTo>
                <a:lnTo>
                  <a:pt x="1113849" y="715712"/>
                </a:lnTo>
                <a:lnTo>
                  <a:pt x="1104586" y="728946"/>
                </a:lnTo>
                <a:lnTo>
                  <a:pt x="1094795" y="742180"/>
                </a:lnTo>
                <a:lnTo>
                  <a:pt x="1085004" y="754885"/>
                </a:lnTo>
                <a:lnTo>
                  <a:pt x="1074947" y="767590"/>
                </a:lnTo>
                <a:lnTo>
                  <a:pt x="1064097" y="780031"/>
                </a:lnTo>
                <a:lnTo>
                  <a:pt x="1053512" y="792736"/>
                </a:lnTo>
                <a:lnTo>
                  <a:pt x="1042662" y="804911"/>
                </a:lnTo>
                <a:lnTo>
                  <a:pt x="1031283" y="817351"/>
                </a:lnTo>
                <a:lnTo>
                  <a:pt x="1019903" y="829792"/>
                </a:lnTo>
                <a:lnTo>
                  <a:pt x="1007995" y="841967"/>
                </a:lnTo>
                <a:lnTo>
                  <a:pt x="995557" y="854407"/>
                </a:lnTo>
                <a:lnTo>
                  <a:pt x="983384" y="866848"/>
                </a:lnTo>
                <a:lnTo>
                  <a:pt x="970681" y="879288"/>
                </a:lnTo>
                <a:lnTo>
                  <a:pt x="957714" y="891463"/>
                </a:lnTo>
                <a:lnTo>
                  <a:pt x="944218" y="903904"/>
                </a:lnTo>
                <a:lnTo>
                  <a:pt x="916960" y="928520"/>
                </a:lnTo>
                <a:lnTo>
                  <a:pt x="888380" y="953665"/>
                </a:lnTo>
                <a:lnTo>
                  <a:pt x="888115" y="954459"/>
                </a:lnTo>
                <a:lnTo>
                  <a:pt x="886792" y="957900"/>
                </a:lnTo>
                <a:lnTo>
                  <a:pt x="885204" y="962664"/>
                </a:lnTo>
                <a:lnTo>
                  <a:pt x="883616" y="968487"/>
                </a:lnTo>
                <a:lnTo>
                  <a:pt x="881764" y="975369"/>
                </a:lnTo>
                <a:lnTo>
                  <a:pt x="880441" y="981457"/>
                </a:lnTo>
                <a:lnTo>
                  <a:pt x="879118" y="986221"/>
                </a:lnTo>
                <a:lnTo>
                  <a:pt x="876736" y="993632"/>
                </a:lnTo>
                <a:lnTo>
                  <a:pt x="876207" y="997338"/>
                </a:lnTo>
                <a:lnTo>
                  <a:pt x="875677" y="1002102"/>
                </a:lnTo>
                <a:lnTo>
                  <a:pt x="875148" y="1008984"/>
                </a:lnTo>
                <a:lnTo>
                  <a:pt x="875148" y="1017719"/>
                </a:lnTo>
                <a:lnTo>
                  <a:pt x="875148" y="1025130"/>
                </a:lnTo>
                <a:lnTo>
                  <a:pt x="875413" y="1030953"/>
                </a:lnTo>
                <a:lnTo>
                  <a:pt x="875942" y="1035453"/>
                </a:lnTo>
                <a:lnTo>
                  <a:pt x="876471" y="1038894"/>
                </a:lnTo>
                <a:lnTo>
                  <a:pt x="878059" y="1046305"/>
                </a:lnTo>
                <a:lnTo>
                  <a:pt x="879118" y="1051069"/>
                </a:lnTo>
                <a:lnTo>
                  <a:pt x="880176" y="1056892"/>
                </a:lnTo>
                <a:lnTo>
                  <a:pt x="880970" y="1062715"/>
                </a:lnTo>
                <a:lnTo>
                  <a:pt x="882293" y="1068009"/>
                </a:lnTo>
                <a:lnTo>
                  <a:pt x="884675" y="1077009"/>
                </a:lnTo>
                <a:lnTo>
                  <a:pt x="887057" y="1083890"/>
                </a:lnTo>
                <a:lnTo>
                  <a:pt x="888644" y="1088125"/>
                </a:lnTo>
                <a:lnTo>
                  <a:pt x="916960" y="1113271"/>
                </a:lnTo>
                <a:lnTo>
                  <a:pt x="944482" y="1137886"/>
                </a:lnTo>
                <a:lnTo>
                  <a:pt x="957714" y="1150327"/>
                </a:lnTo>
                <a:lnTo>
                  <a:pt x="970681" y="1162767"/>
                </a:lnTo>
                <a:lnTo>
                  <a:pt x="983384" y="1174942"/>
                </a:lnTo>
                <a:lnTo>
                  <a:pt x="995557" y="1187118"/>
                </a:lnTo>
                <a:lnTo>
                  <a:pt x="1007995" y="1199558"/>
                </a:lnTo>
                <a:lnTo>
                  <a:pt x="1019903" y="1211734"/>
                </a:lnTo>
                <a:lnTo>
                  <a:pt x="1031283" y="1224174"/>
                </a:lnTo>
                <a:lnTo>
                  <a:pt x="1042662" y="1236614"/>
                </a:lnTo>
                <a:lnTo>
                  <a:pt x="1053512" y="1249055"/>
                </a:lnTo>
                <a:lnTo>
                  <a:pt x="1064097" y="1261495"/>
                </a:lnTo>
                <a:lnTo>
                  <a:pt x="1074947" y="1274200"/>
                </a:lnTo>
                <a:lnTo>
                  <a:pt x="1085004" y="1286905"/>
                </a:lnTo>
                <a:lnTo>
                  <a:pt x="1094795" y="1299874"/>
                </a:lnTo>
                <a:lnTo>
                  <a:pt x="1104586" y="1312844"/>
                </a:lnTo>
                <a:lnTo>
                  <a:pt x="1113849" y="1325814"/>
                </a:lnTo>
                <a:lnTo>
                  <a:pt x="1123111" y="1339048"/>
                </a:lnTo>
                <a:lnTo>
                  <a:pt x="1131844" y="1352547"/>
                </a:lnTo>
                <a:lnTo>
                  <a:pt x="1140312" y="1366046"/>
                </a:lnTo>
                <a:lnTo>
                  <a:pt x="1148516" y="1379810"/>
                </a:lnTo>
                <a:lnTo>
                  <a:pt x="1156455" y="1393309"/>
                </a:lnTo>
                <a:lnTo>
                  <a:pt x="1163865" y="1407337"/>
                </a:lnTo>
                <a:lnTo>
                  <a:pt x="1171010" y="1421365"/>
                </a:lnTo>
                <a:lnTo>
                  <a:pt x="1177890" y="1435394"/>
                </a:lnTo>
                <a:lnTo>
                  <a:pt x="1184506" y="1449951"/>
                </a:lnTo>
                <a:lnTo>
                  <a:pt x="1190593" y="1464509"/>
                </a:lnTo>
                <a:lnTo>
                  <a:pt x="1196415" y="1479332"/>
                </a:lnTo>
                <a:lnTo>
                  <a:pt x="1202237" y="1493889"/>
                </a:lnTo>
                <a:lnTo>
                  <a:pt x="1207265" y="1508976"/>
                </a:lnTo>
                <a:lnTo>
                  <a:pt x="1211499" y="1521946"/>
                </a:lnTo>
                <a:lnTo>
                  <a:pt x="1215204" y="1535710"/>
                </a:lnTo>
                <a:lnTo>
                  <a:pt x="1218644" y="1549473"/>
                </a:lnTo>
                <a:lnTo>
                  <a:pt x="1222349" y="1563767"/>
                </a:lnTo>
                <a:lnTo>
                  <a:pt x="1225525" y="1578854"/>
                </a:lnTo>
                <a:lnTo>
                  <a:pt x="1228436" y="1593676"/>
                </a:lnTo>
                <a:lnTo>
                  <a:pt x="1231347" y="1609028"/>
                </a:lnTo>
                <a:lnTo>
                  <a:pt x="1234258" y="1624909"/>
                </a:lnTo>
                <a:lnTo>
                  <a:pt x="1239286" y="1656407"/>
                </a:lnTo>
                <a:lnTo>
                  <a:pt x="1243785" y="1687640"/>
                </a:lnTo>
                <a:lnTo>
                  <a:pt x="1247490" y="1719137"/>
                </a:lnTo>
                <a:lnTo>
                  <a:pt x="1250930" y="1749576"/>
                </a:lnTo>
                <a:lnTo>
                  <a:pt x="1254899" y="1785838"/>
                </a:lnTo>
                <a:lnTo>
                  <a:pt x="1258075" y="1818659"/>
                </a:lnTo>
                <a:lnTo>
                  <a:pt x="1263103" y="1819189"/>
                </a:lnTo>
                <a:lnTo>
                  <a:pt x="1268131" y="1820247"/>
                </a:lnTo>
                <a:lnTo>
                  <a:pt x="1273159" y="1821571"/>
                </a:lnTo>
                <a:lnTo>
                  <a:pt x="1278187" y="1822894"/>
                </a:lnTo>
                <a:lnTo>
                  <a:pt x="1282950" y="1824218"/>
                </a:lnTo>
                <a:lnTo>
                  <a:pt x="1287714" y="1826335"/>
                </a:lnTo>
                <a:lnTo>
                  <a:pt x="1292477" y="1828188"/>
                </a:lnTo>
                <a:lnTo>
                  <a:pt x="1296976" y="1830570"/>
                </a:lnTo>
                <a:lnTo>
                  <a:pt x="1301475" y="1832688"/>
                </a:lnTo>
                <a:lnTo>
                  <a:pt x="1305709" y="1835599"/>
                </a:lnTo>
                <a:lnTo>
                  <a:pt x="1309943" y="1838246"/>
                </a:lnTo>
                <a:lnTo>
                  <a:pt x="1313913" y="1841158"/>
                </a:lnTo>
                <a:lnTo>
                  <a:pt x="1317882" y="1844334"/>
                </a:lnTo>
                <a:lnTo>
                  <a:pt x="1321852" y="1847510"/>
                </a:lnTo>
                <a:lnTo>
                  <a:pt x="1325028" y="1850951"/>
                </a:lnTo>
                <a:lnTo>
                  <a:pt x="1328732" y="1854657"/>
                </a:lnTo>
                <a:lnTo>
                  <a:pt x="1331908" y="1858627"/>
                </a:lnTo>
                <a:lnTo>
                  <a:pt x="1335084" y="1862597"/>
                </a:lnTo>
                <a:lnTo>
                  <a:pt x="1337995" y="1866568"/>
                </a:lnTo>
                <a:lnTo>
                  <a:pt x="1340906" y="1870538"/>
                </a:lnTo>
                <a:lnTo>
                  <a:pt x="1343287" y="1874773"/>
                </a:lnTo>
                <a:lnTo>
                  <a:pt x="1345669" y="1879273"/>
                </a:lnTo>
                <a:lnTo>
                  <a:pt x="1347786" y="1883772"/>
                </a:lnTo>
                <a:lnTo>
                  <a:pt x="1349903" y="1888537"/>
                </a:lnTo>
                <a:lnTo>
                  <a:pt x="1351491" y="1893301"/>
                </a:lnTo>
                <a:lnTo>
                  <a:pt x="1353344" y="1898065"/>
                </a:lnTo>
                <a:lnTo>
                  <a:pt x="1354402" y="1903359"/>
                </a:lnTo>
                <a:lnTo>
                  <a:pt x="1355460" y="1908388"/>
                </a:lnTo>
                <a:lnTo>
                  <a:pt x="1356254" y="1913417"/>
                </a:lnTo>
                <a:lnTo>
                  <a:pt x="1356784" y="1918711"/>
                </a:lnTo>
                <a:lnTo>
                  <a:pt x="1357313" y="1924004"/>
                </a:lnTo>
                <a:lnTo>
                  <a:pt x="1357313" y="1929298"/>
                </a:lnTo>
                <a:lnTo>
                  <a:pt x="1357313" y="1934857"/>
                </a:lnTo>
                <a:lnTo>
                  <a:pt x="1356784" y="1940944"/>
                </a:lnTo>
                <a:lnTo>
                  <a:pt x="1356254" y="1946503"/>
                </a:lnTo>
                <a:lnTo>
                  <a:pt x="1355196" y="1951797"/>
                </a:lnTo>
                <a:lnTo>
                  <a:pt x="1354137" y="1957355"/>
                </a:lnTo>
                <a:lnTo>
                  <a:pt x="1352285" y="1962913"/>
                </a:lnTo>
                <a:lnTo>
                  <a:pt x="1350697" y="1967942"/>
                </a:lnTo>
                <a:lnTo>
                  <a:pt x="1348845" y="1972971"/>
                </a:lnTo>
                <a:lnTo>
                  <a:pt x="1346463" y="1978000"/>
                </a:lnTo>
                <a:lnTo>
                  <a:pt x="1344081" y="1982765"/>
                </a:lnTo>
                <a:lnTo>
                  <a:pt x="1341435" y="1987529"/>
                </a:lnTo>
                <a:lnTo>
                  <a:pt x="1338259" y="1992029"/>
                </a:lnTo>
                <a:lnTo>
                  <a:pt x="1335348" y="1996529"/>
                </a:lnTo>
                <a:lnTo>
                  <a:pt x="1331908" y="2000764"/>
                </a:lnTo>
                <a:lnTo>
                  <a:pt x="1328468" y="2004734"/>
                </a:lnTo>
                <a:lnTo>
                  <a:pt x="1324498" y="2008704"/>
                </a:lnTo>
                <a:lnTo>
                  <a:pt x="1321058" y="2012410"/>
                </a:lnTo>
                <a:lnTo>
                  <a:pt x="1316824" y="2015851"/>
                </a:lnTo>
                <a:lnTo>
                  <a:pt x="1312590" y="2019292"/>
                </a:lnTo>
                <a:lnTo>
                  <a:pt x="1308091" y="2022468"/>
                </a:lnTo>
                <a:lnTo>
                  <a:pt x="1303592" y="2025115"/>
                </a:lnTo>
                <a:lnTo>
                  <a:pt x="1299093" y="2028026"/>
                </a:lnTo>
                <a:lnTo>
                  <a:pt x="1294065" y="2030408"/>
                </a:lnTo>
                <a:lnTo>
                  <a:pt x="1289302" y="2032791"/>
                </a:lnTo>
                <a:lnTo>
                  <a:pt x="1284009" y="2034643"/>
                </a:lnTo>
                <a:lnTo>
                  <a:pt x="1278716" y="2036496"/>
                </a:lnTo>
                <a:lnTo>
                  <a:pt x="1273424" y="2038084"/>
                </a:lnTo>
                <a:lnTo>
                  <a:pt x="1268131" y="2039143"/>
                </a:lnTo>
                <a:lnTo>
                  <a:pt x="1262574" y="2040466"/>
                </a:lnTo>
                <a:lnTo>
                  <a:pt x="1257016" y="2040996"/>
                </a:lnTo>
                <a:lnTo>
                  <a:pt x="1251194" y="2041525"/>
                </a:lnTo>
                <a:lnTo>
                  <a:pt x="1245372" y="2041525"/>
                </a:lnTo>
                <a:lnTo>
                  <a:pt x="111941" y="2041525"/>
                </a:lnTo>
                <a:lnTo>
                  <a:pt x="106119" y="2041525"/>
                </a:lnTo>
                <a:lnTo>
                  <a:pt x="100561" y="2040996"/>
                </a:lnTo>
                <a:lnTo>
                  <a:pt x="94739" y="2040466"/>
                </a:lnTo>
                <a:lnTo>
                  <a:pt x="89447" y="2039143"/>
                </a:lnTo>
                <a:lnTo>
                  <a:pt x="83889" y="2038084"/>
                </a:lnTo>
                <a:lnTo>
                  <a:pt x="78861" y="2036496"/>
                </a:lnTo>
                <a:lnTo>
                  <a:pt x="73569" y="2034643"/>
                </a:lnTo>
                <a:lnTo>
                  <a:pt x="68540" y="2032791"/>
                </a:lnTo>
                <a:lnTo>
                  <a:pt x="63248" y="2030408"/>
                </a:lnTo>
                <a:lnTo>
                  <a:pt x="58484" y="2028026"/>
                </a:lnTo>
                <a:lnTo>
                  <a:pt x="53721" y="2025115"/>
                </a:lnTo>
                <a:lnTo>
                  <a:pt x="49222" y="2022468"/>
                </a:lnTo>
                <a:lnTo>
                  <a:pt x="44988" y="2019292"/>
                </a:lnTo>
                <a:lnTo>
                  <a:pt x="40754" y="2015851"/>
                </a:lnTo>
                <a:lnTo>
                  <a:pt x="36784" y="2012410"/>
                </a:lnTo>
                <a:lnTo>
                  <a:pt x="32815" y="2008704"/>
                </a:lnTo>
                <a:lnTo>
                  <a:pt x="29110" y="2004734"/>
                </a:lnTo>
                <a:lnTo>
                  <a:pt x="25405" y="2000764"/>
                </a:lnTo>
                <a:lnTo>
                  <a:pt x="22229" y="1996529"/>
                </a:lnTo>
                <a:lnTo>
                  <a:pt x="19054" y="1992029"/>
                </a:lnTo>
                <a:lnTo>
                  <a:pt x="16143" y="1987529"/>
                </a:lnTo>
                <a:lnTo>
                  <a:pt x="13232" y="1982765"/>
                </a:lnTo>
                <a:lnTo>
                  <a:pt x="11115" y="1978000"/>
                </a:lnTo>
                <a:lnTo>
                  <a:pt x="8733" y="1972971"/>
                </a:lnTo>
                <a:lnTo>
                  <a:pt x="6881" y="1967942"/>
                </a:lnTo>
                <a:lnTo>
                  <a:pt x="5028" y="1962913"/>
                </a:lnTo>
                <a:lnTo>
                  <a:pt x="3440" y="1957355"/>
                </a:lnTo>
                <a:lnTo>
                  <a:pt x="2117" y="1951797"/>
                </a:lnTo>
                <a:lnTo>
                  <a:pt x="1323" y="1946503"/>
                </a:lnTo>
                <a:lnTo>
                  <a:pt x="529" y="1940944"/>
                </a:lnTo>
                <a:lnTo>
                  <a:pt x="265" y="1934857"/>
                </a:lnTo>
                <a:lnTo>
                  <a:pt x="0" y="1929298"/>
                </a:lnTo>
                <a:lnTo>
                  <a:pt x="265" y="1924004"/>
                </a:lnTo>
                <a:lnTo>
                  <a:pt x="529" y="1918711"/>
                </a:lnTo>
                <a:lnTo>
                  <a:pt x="1059" y="1913417"/>
                </a:lnTo>
                <a:lnTo>
                  <a:pt x="1852" y="1908388"/>
                </a:lnTo>
                <a:lnTo>
                  <a:pt x="2911" y="1903359"/>
                </a:lnTo>
                <a:lnTo>
                  <a:pt x="4499" y="1898065"/>
                </a:lnTo>
                <a:lnTo>
                  <a:pt x="5822" y="1893301"/>
                </a:lnTo>
                <a:lnTo>
                  <a:pt x="7674" y="1888537"/>
                </a:lnTo>
                <a:lnTo>
                  <a:pt x="9791" y="1883772"/>
                </a:lnTo>
                <a:lnTo>
                  <a:pt x="11644" y="1879273"/>
                </a:lnTo>
                <a:lnTo>
                  <a:pt x="14290" y="1874773"/>
                </a:lnTo>
                <a:lnTo>
                  <a:pt x="16672" y="1870538"/>
                </a:lnTo>
                <a:lnTo>
                  <a:pt x="19583" y="1866568"/>
                </a:lnTo>
                <a:lnTo>
                  <a:pt x="22229" y="1862597"/>
                </a:lnTo>
                <a:lnTo>
                  <a:pt x="25405" y="1858627"/>
                </a:lnTo>
                <a:lnTo>
                  <a:pt x="28845" y="1854657"/>
                </a:lnTo>
                <a:lnTo>
                  <a:pt x="32285" y="1850951"/>
                </a:lnTo>
                <a:lnTo>
                  <a:pt x="35726" y="1847510"/>
                </a:lnTo>
                <a:lnTo>
                  <a:pt x="39431" y="1844334"/>
                </a:lnTo>
                <a:lnTo>
                  <a:pt x="43400" y="1841158"/>
                </a:lnTo>
                <a:lnTo>
                  <a:pt x="47634" y="1838246"/>
                </a:lnTo>
                <a:lnTo>
                  <a:pt x="51604" y="1835599"/>
                </a:lnTo>
                <a:lnTo>
                  <a:pt x="56103" y="1832688"/>
                </a:lnTo>
                <a:lnTo>
                  <a:pt x="60601" y="1830570"/>
                </a:lnTo>
                <a:lnTo>
                  <a:pt x="65100" y="1828188"/>
                </a:lnTo>
                <a:lnTo>
                  <a:pt x="69599" y="1826335"/>
                </a:lnTo>
                <a:lnTo>
                  <a:pt x="74362" y="1824218"/>
                </a:lnTo>
                <a:lnTo>
                  <a:pt x="79391" y="1822894"/>
                </a:lnTo>
                <a:lnTo>
                  <a:pt x="84154" y="1821571"/>
                </a:lnTo>
                <a:lnTo>
                  <a:pt x="89182" y="1820247"/>
                </a:lnTo>
                <a:lnTo>
                  <a:pt x="94210" y="1819189"/>
                </a:lnTo>
                <a:lnTo>
                  <a:pt x="99503" y="1818659"/>
                </a:lnTo>
                <a:lnTo>
                  <a:pt x="103737" y="1775516"/>
                </a:lnTo>
                <a:lnTo>
                  <a:pt x="106383" y="1751694"/>
                </a:lnTo>
                <a:lnTo>
                  <a:pt x="108765" y="1727078"/>
                </a:lnTo>
                <a:lnTo>
                  <a:pt x="112205" y="1701668"/>
                </a:lnTo>
                <a:lnTo>
                  <a:pt x="115646" y="1675993"/>
                </a:lnTo>
                <a:lnTo>
                  <a:pt x="119615" y="1650319"/>
                </a:lnTo>
                <a:lnTo>
                  <a:pt x="123585" y="1624909"/>
                </a:lnTo>
                <a:lnTo>
                  <a:pt x="126231" y="1609028"/>
                </a:lnTo>
                <a:lnTo>
                  <a:pt x="129142" y="1593676"/>
                </a:lnTo>
                <a:lnTo>
                  <a:pt x="132053" y="1578854"/>
                </a:lnTo>
                <a:lnTo>
                  <a:pt x="135228" y="1563767"/>
                </a:lnTo>
                <a:lnTo>
                  <a:pt x="138669" y="1549473"/>
                </a:lnTo>
                <a:lnTo>
                  <a:pt x="142374" y="1535710"/>
                </a:lnTo>
                <a:lnTo>
                  <a:pt x="146343" y="1521946"/>
                </a:lnTo>
                <a:lnTo>
                  <a:pt x="150313" y="1508976"/>
                </a:lnTo>
                <a:lnTo>
                  <a:pt x="155605" y="1493889"/>
                </a:lnTo>
                <a:lnTo>
                  <a:pt x="161163" y="1479332"/>
                </a:lnTo>
                <a:lnTo>
                  <a:pt x="166985" y="1464509"/>
                </a:lnTo>
                <a:lnTo>
                  <a:pt x="173071" y="1449951"/>
                </a:lnTo>
                <a:lnTo>
                  <a:pt x="179687" y="1435394"/>
                </a:lnTo>
                <a:lnTo>
                  <a:pt x="186568" y="1421365"/>
                </a:lnTo>
                <a:lnTo>
                  <a:pt x="193713" y="1407337"/>
                </a:lnTo>
                <a:lnTo>
                  <a:pt x="201387" y="1393309"/>
                </a:lnTo>
                <a:lnTo>
                  <a:pt x="209062" y="1379810"/>
                </a:lnTo>
                <a:lnTo>
                  <a:pt x="217265" y="1366046"/>
                </a:lnTo>
                <a:lnTo>
                  <a:pt x="225734" y="1352547"/>
                </a:lnTo>
                <a:lnTo>
                  <a:pt x="234467" y="1339048"/>
                </a:lnTo>
                <a:lnTo>
                  <a:pt x="243729" y="1325814"/>
                </a:lnTo>
                <a:lnTo>
                  <a:pt x="252991" y="1312844"/>
                </a:lnTo>
                <a:lnTo>
                  <a:pt x="262783" y="1299874"/>
                </a:lnTo>
                <a:lnTo>
                  <a:pt x="272574" y="1286905"/>
                </a:lnTo>
                <a:lnTo>
                  <a:pt x="282630" y="1274200"/>
                </a:lnTo>
                <a:lnTo>
                  <a:pt x="293216" y="1261495"/>
                </a:lnTo>
                <a:lnTo>
                  <a:pt x="304066" y="1249055"/>
                </a:lnTo>
                <a:lnTo>
                  <a:pt x="314916" y="1236614"/>
                </a:lnTo>
                <a:lnTo>
                  <a:pt x="326295" y="1224174"/>
                </a:lnTo>
                <a:lnTo>
                  <a:pt x="337674" y="1211734"/>
                </a:lnTo>
                <a:lnTo>
                  <a:pt x="349583" y="1199558"/>
                </a:lnTo>
                <a:lnTo>
                  <a:pt x="361756" y="1187118"/>
                </a:lnTo>
                <a:lnTo>
                  <a:pt x="374194" y="1174678"/>
                </a:lnTo>
                <a:lnTo>
                  <a:pt x="386896" y="1162767"/>
                </a:lnTo>
                <a:lnTo>
                  <a:pt x="399864" y="1150327"/>
                </a:lnTo>
                <a:lnTo>
                  <a:pt x="413095" y="1137886"/>
                </a:lnTo>
                <a:lnTo>
                  <a:pt x="440617" y="1113271"/>
                </a:lnTo>
                <a:lnTo>
                  <a:pt x="468933" y="1088125"/>
                </a:lnTo>
                <a:lnTo>
                  <a:pt x="469198" y="1087331"/>
                </a:lnTo>
                <a:lnTo>
                  <a:pt x="470786" y="1083890"/>
                </a:lnTo>
                <a:lnTo>
                  <a:pt x="472374" y="1079126"/>
                </a:lnTo>
                <a:lnTo>
                  <a:pt x="473961" y="1073303"/>
                </a:lnTo>
                <a:lnTo>
                  <a:pt x="475814" y="1066156"/>
                </a:lnTo>
                <a:lnTo>
                  <a:pt x="478460" y="1054510"/>
                </a:lnTo>
                <a:lnTo>
                  <a:pt x="479519" y="1049746"/>
                </a:lnTo>
                <a:lnTo>
                  <a:pt x="480577" y="1044982"/>
                </a:lnTo>
                <a:lnTo>
                  <a:pt x="481371" y="1039952"/>
                </a:lnTo>
                <a:lnTo>
                  <a:pt x="481900" y="1033865"/>
                </a:lnTo>
                <a:lnTo>
                  <a:pt x="482165" y="1026718"/>
                </a:lnTo>
                <a:lnTo>
                  <a:pt x="482430" y="1017719"/>
                </a:lnTo>
                <a:lnTo>
                  <a:pt x="482430" y="1010308"/>
                </a:lnTo>
                <a:lnTo>
                  <a:pt x="482165" y="1005279"/>
                </a:lnTo>
                <a:lnTo>
                  <a:pt x="481636" y="1001838"/>
                </a:lnTo>
                <a:lnTo>
                  <a:pt x="481106" y="999455"/>
                </a:lnTo>
                <a:lnTo>
                  <a:pt x="479254" y="994426"/>
                </a:lnTo>
                <a:lnTo>
                  <a:pt x="478460" y="990456"/>
                </a:lnTo>
                <a:lnTo>
                  <a:pt x="477402" y="984633"/>
                </a:lnTo>
                <a:lnTo>
                  <a:pt x="476343" y="978810"/>
                </a:lnTo>
                <a:lnTo>
                  <a:pt x="475549" y="973516"/>
                </a:lnTo>
                <a:lnTo>
                  <a:pt x="472903" y="964517"/>
                </a:lnTo>
                <a:lnTo>
                  <a:pt x="470786" y="957900"/>
                </a:lnTo>
                <a:lnTo>
                  <a:pt x="468933" y="953665"/>
                </a:lnTo>
                <a:lnTo>
                  <a:pt x="440617" y="928520"/>
                </a:lnTo>
                <a:lnTo>
                  <a:pt x="413095" y="903904"/>
                </a:lnTo>
                <a:lnTo>
                  <a:pt x="399864" y="891463"/>
                </a:lnTo>
                <a:lnTo>
                  <a:pt x="386896" y="879288"/>
                </a:lnTo>
                <a:lnTo>
                  <a:pt x="374194" y="866848"/>
                </a:lnTo>
                <a:lnTo>
                  <a:pt x="361756" y="854407"/>
                </a:lnTo>
                <a:lnTo>
                  <a:pt x="349583" y="841967"/>
                </a:lnTo>
                <a:lnTo>
                  <a:pt x="337674" y="829792"/>
                </a:lnTo>
                <a:lnTo>
                  <a:pt x="326295" y="817351"/>
                </a:lnTo>
                <a:lnTo>
                  <a:pt x="314916" y="804911"/>
                </a:lnTo>
                <a:lnTo>
                  <a:pt x="304066" y="792736"/>
                </a:lnTo>
                <a:lnTo>
                  <a:pt x="293216" y="780031"/>
                </a:lnTo>
                <a:lnTo>
                  <a:pt x="282630" y="767590"/>
                </a:lnTo>
                <a:lnTo>
                  <a:pt x="272574" y="754885"/>
                </a:lnTo>
                <a:lnTo>
                  <a:pt x="262783" y="742180"/>
                </a:lnTo>
                <a:lnTo>
                  <a:pt x="252991" y="728946"/>
                </a:lnTo>
                <a:lnTo>
                  <a:pt x="243729" y="715712"/>
                </a:lnTo>
                <a:lnTo>
                  <a:pt x="234467" y="702478"/>
                </a:lnTo>
                <a:lnTo>
                  <a:pt x="225734" y="689243"/>
                </a:lnTo>
                <a:lnTo>
                  <a:pt x="217265" y="675480"/>
                </a:lnTo>
                <a:lnTo>
                  <a:pt x="209062" y="661981"/>
                </a:lnTo>
                <a:lnTo>
                  <a:pt x="201387" y="648217"/>
                </a:lnTo>
                <a:lnTo>
                  <a:pt x="193713" y="634188"/>
                </a:lnTo>
                <a:lnTo>
                  <a:pt x="186568" y="620160"/>
                </a:lnTo>
                <a:lnTo>
                  <a:pt x="179687" y="606132"/>
                </a:lnTo>
                <a:lnTo>
                  <a:pt x="173071" y="591839"/>
                </a:lnTo>
                <a:lnTo>
                  <a:pt x="166985" y="577016"/>
                </a:lnTo>
                <a:lnTo>
                  <a:pt x="161163" y="562458"/>
                </a:lnTo>
                <a:lnTo>
                  <a:pt x="155605" y="547636"/>
                </a:lnTo>
                <a:lnTo>
                  <a:pt x="150313" y="532814"/>
                </a:lnTo>
                <a:lnTo>
                  <a:pt x="146343" y="519579"/>
                </a:lnTo>
                <a:lnTo>
                  <a:pt x="142374" y="506080"/>
                </a:lnTo>
                <a:lnTo>
                  <a:pt x="138669" y="492052"/>
                </a:lnTo>
                <a:lnTo>
                  <a:pt x="135228" y="477759"/>
                </a:lnTo>
                <a:lnTo>
                  <a:pt x="132053" y="462936"/>
                </a:lnTo>
                <a:lnTo>
                  <a:pt x="129142" y="447849"/>
                </a:lnTo>
                <a:lnTo>
                  <a:pt x="126231" y="432762"/>
                </a:lnTo>
                <a:lnTo>
                  <a:pt x="123585" y="416881"/>
                </a:lnTo>
                <a:lnTo>
                  <a:pt x="118292" y="385648"/>
                </a:lnTo>
                <a:lnTo>
                  <a:pt x="113793" y="353886"/>
                </a:lnTo>
                <a:lnTo>
                  <a:pt x="110088" y="322653"/>
                </a:lnTo>
                <a:lnTo>
                  <a:pt x="106383" y="292214"/>
                </a:lnTo>
                <a:lnTo>
                  <a:pt x="102678" y="255952"/>
                </a:lnTo>
                <a:lnTo>
                  <a:pt x="99503" y="223131"/>
                </a:lnTo>
                <a:lnTo>
                  <a:pt x="94210" y="222337"/>
                </a:lnTo>
                <a:lnTo>
                  <a:pt x="89182" y="221543"/>
                </a:lnTo>
                <a:lnTo>
                  <a:pt x="84154" y="220219"/>
                </a:lnTo>
                <a:lnTo>
                  <a:pt x="79391" y="218896"/>
                </a:lnTo>
                <a:lnTo>
                  <a:pt x="74362" y="217308"/>
                </a:lnTo>
                <a:lnTo>
                  <a:pt x="69599" y="215455"/>
                </a:lnTo>
                <a:lnTo>
                  <a:pt x="65100" y="213602"/>
                </a:lnTo>
                <a:lnTo>
                  <a:pt x="60601" y="211220"/>
                </a:lnTo>
                <a:lnTo>
                  <a:pt x="56103" y="208838"/>
                </a:lnTo>
                <a:lnTo>
                  <a:pt x="51604" y="206191"/>
                </a:lnTo>
                <a:lnTo>
                  <a:pt x="47634" y="203544"/>
                </a:lnTo>
                <a:lnTo>
                  <a:pt x="43400" y="200368"/>
                </a:lnTo>
                <a:lnTo>
                  <a:pt x="39431" y="197191"/>
                </a:lnTo>
                <a:lnTo>
                  <a:pt x="35726" y="194280"/>
                </a:lnTo>
                <a:lnTo>
                  <a:pt x="32285" y="190574"/>
                </a:lnTo>
                <a:lnTo>
                  <a:pt x="28845" y="186869"/>
                </a:lnTo>
                <a:lnTo>
                  <a:pt x="25405" y="183163"/>
                </a:lnTo>
                <a:lnTo>
                  <a:pt x="22229" y="179193"/>
                </a:lnTo>
                <a:lnTo>
                  <a:pt x="19583" y="174958"/>
                </a:lnTo>
                <a:lnTo>
                  <a:pt x="16672" y="171252"/>
                </a:lnTo>
                <a:lnTo>
                  <a:pt x="14290" y="166753"/>
                </a:lnTo>
                <a:lnTo>
                  <a:pt x="11644" y="162253"/>
                </a:lnTo>
                <a:lnTo>
                  <a:pt x="9791" y="157753"/>
                </a:lnTo>
                <a:lnTo>
                  <a:pt x="7674" y="152989"/>
                </a:lnTo>
                <a:lnTo>
                  <a:pt x="5822" y="148225"/>
                </a:lnTo>
                <a:lnTo>
                  <a:pt x="4499" y="143460"/>
                </a:lnTo>
                <a:lnTo>
                  <a:pt x="2911" y="138166"/>
                </a:lnTo>
                <a:lnTo>
                  <a:pt x="1852" y="133137"/>
                </a:lnTo>
                <a:lnTo>
                  <a:pt x="1059" y="128108"/>
                </a:lnTo>
                <a:lnTo>
                  <a:pt x="529" y="122815"/>
                </a:lnTo>
                <a:lnTo>
                  <a:pt x="265" y="117786"/>
                </a:lnTo>
                <a:lnTo>
                  <a:pt x="0" y="112227"/>
                </a:lnTo>
                <a:lnTo>
                  <a:pt x="265" y="106404"/>
                </a:lnTo>
                <a:lnTo>
                  <a:pt x="529" y="100846"/>
                </a:lnTo>
                <a:lnTo>
                  <a:pt x="1323" y="95287"/>
                </a:lnTo>
                <a:lnTo>
                  <a:pt x="2117" y="89729"/>
                </a:lnTo>
                <a:lnTo>
                  <a:pt x="3440" y="84435"/>
                </a:lnTo>
                <a:lnTo>
                  <a:pt x="5028" y="78877"/>
                </a:lnTo>
                <a:lnTo>
                  <a:pt x="6881" y="73583"/>
                </a:lnTo>
                <a:lnTo>
                  <a:pt x="8733" y="68554"/>
                </a:lnTo>
                <a:lnTo>
                  <a:pt x="11115" y="63525"/>
                </a:lnTo>
                <a:lnTo>
                  <a:pt x="13232" y="58761"/>
                </a:lnTo>
                <a:lnTo>
                  <a:pt x="16143" y="53996"/>
                </a:lnTo>
                <a:lnTo>
                  <a:pt x="19054" y="49497"/>
                </a:lnTo>
                <a:lnTo>
                  <a:pt x="22229" y="45262"/>
                </a:lnTo>
                <a:lnTo>
                  <a:pt x="25405" y="41027"/>
                </a:lnTo>
                <a:lnTo>
                  <a:pt x="29110" y="36792"/>
                </a:lnTo>
                <a:lnTo>
                  <a:pt x="32815" y="32821"/>
                </a:lnTo>
                <a:lnTo>
                  <a:pt x="36784" y="29380"/>
                </a:lnTo>
                <a:lnTo>
                  <a:pt x="40754" y="25675"/>
                </a:lnTo>
                <a:lnTo>
                  <a:pt x="44988" y="22499"/>
                </a:lnTo>
                <a:lnTo>
                  <a:pt x="49222" y="19058"/>
                </a:lnTo>
                <a:lnTo>
                  <a:pt x="53721" y="16411"/>
                </a:lnTo>
                <a:lnTo>
                  <a:pt x="58484" y="13499"/>
                </a:lnTo>
                <a:lnTo>
                  <a:pt x="63248" y="11382"/>
                </a:lnTo>
                <a:lnTo>
                  <a:pt x="68540" y="9000"/>
                </a:lnTo>
                <a:lnTo>
                  <a:pt x="73569" y="6882"/>
                </a:lnTo>
                <a:lnTo>
                  <a:pt x="78861" y="5029"/>
                </a:lnTo>
                <a:lnTo>
                  <a:pt x="83889" y="3706"/>
                </a:lnTo>
                <a:lnTo>
                  <a:pt x="89447" y="2382"/>
                </a:lnTo>
                <a:lnTo>
                  <a:pt x="94739" y="1324"/>
                </a:lnTo>
                <a:lnTo>
                  <a:pt x="100561" y="530"/>
                </a:lnTo>
                <a:lnTo>
                  <a:pt x="106119" y="265"/>
                </a:lnTo>
                <a:lnTo>
                  <a:pt x="111941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4" name="KSO_Shape"/>
          <p:cNvSpPr/>
          <p:nvPr>
            <p:custDataLst>
              <p:tags r:id="rId8"/>
            </p:custDataLst>
          </p:nvPr>
        </p:nvSpPr>
        <p:spPr>
          <a:xfrm>
            <a:off x="8992475" y="2222531"/>
            <a:ext cx="360375" cy="554421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60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solidFill>
                <a:srgbClr val="FFFFFF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29" grpId="0" bldLvl="0" animBg="1"/>
      <p:bldP spid="31" grpId="0" bldLvl="0" animBg="1"/>
      <p:bldP spid="4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795021" y="969645"/>
            <a:ext cx="10602595" cy="5365750"/>
            <a:chOff x="1252" y="1174"/>
            <a:chExt cx="16697" cy="8450"/>
          </a:xfrm>
        </p:grpSpPr>
        <p:sp>
          <p:nvSpPr>
            <p:cNvPr id="3" name="圆角矩形 2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22146" y="3300732"/>
            <a:ext cx="8347711" cy="389720"/>
          </a:xfrm>
          <a:prstGeom prst="roundRect">
            <a:avLst>
              <a:gd name="adj" fmla="val 50000"/>
            </a:avLst>
          </a:prstGeom>
          <a:solidFill>
            <a:srgbClr val="214687"/>
          </a:solidFill>
          <a:ln>
            <a:noFill/>
          </a:ln>
          <a:effectLst>
            <a:innerShdw blurRad="63500" dist="50800" dir="13500000">
              <a:srgbClr val="214687">
                <a:alpha val="100000"/>
              </a:srgbClr>
            </a:innerShdw>
          </a:effectLst>
        </p:spPr>
        <p:txBody>
          <a:bodyPr wrap="square" rtlCol="0" anchor="t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Thank you for watching.</a:t>
            </a:r>
            <a:endParaRPr lang="zh-CN" altLang="en-US" sz="12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311652" y="969645"/>
            <a:ext cx="3568065" cy="669290"/>
          </a:xfrm>
          <a:custGeom>
            <a:avLst/>
            <a:gdLst>
              <a:gd name="adj" fmla="val 3563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0" h="914">
                <a:moveTo>
                  <a:pt x="5619" y="0"/>
                </a:moveTo>
                <a:lnTo>
                  <a:pt x="5619" y="53"/>
                </a:lnTo>
                <a:cubicBezTo>
                  <a:pt x="5634" y="536"/>
                  <a:pt x="5191" y="926"/>
                  <a:pt x="4758" y="914"/>
                </a:cubicBezTo>
                <a:lnTo>
                  <a:pt x="861" y="914"/>
                </a:lnTo>
                <a:cubicBezTo>
                  <a:pt x="378" y="929"/>
                  <a:pt x="-12" y="486"/>
                  <a:pt x="0" y="53"/>
                </a:cubicBezTo>
                <a:lnTo>
                  <a:pt x="0" y="0"/>
                </a:lnTo>
                <a:lnTo>
                  <a:pt x="5619" y="0"/>
                </a:lnTo>
                <a:close/>
              </a:path>
            </a:pathLst>
          </a:custGeom>
          <a:solidFill>
            <a:srgbClr val="E6F3FF"/>
          </a:solidFill>
          <a:ln>
            <a:noFill/>
          </a:ln>
          <a:effectLst>
            <a:outerShdw blurRad="101600" dist="114300" dir="5400000" sx="98000" sy="98000" algn="t" rotWithShape="0">
              <a:srgbClr val="214687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628390" y="5327015"/>
            <a:ext cx="2307591" cy="476250"/>
            <a:chOff x="4695" y="8130"/>
            <a:chExt cx="3634" cy="750"/>
          </a:xfrm>
        </p:grpSpPr>
        <p:sp>
          <p:nvSpPr>
            <p:cNvPr id="23" name="圆角矩形 22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汇</a:t>
              </a:r>
              <a:r>
                <a:rPr lang="en-US" altLang="zh-CN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报</a:t>
              </a:r>
              <a:r>
                <a:rPr lang="en-US" altLang="zh-CN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人</a:t>
              </a:r>
              <a:r>
                <a:rPr lang="zh-CN" altLang="en-US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：肖</a:t>
              </a:r>
              <a:r>
                <a:rPr lang="en-US" altLang="zh-CN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      </a:t>
              </a:r>
              <a:r>
                <a:rPr lang="zh-CN" altLang="en-US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琦</a:t>
              </a:r>
              <a:endParaRPr lang="en-US" altLang="zh-CN" sz="1600" dirty="0" smtClean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88430" y="5327015"/>
            <a:ext cx="2671387" cy="476885"/>
            <a:chOff x="4695" y="8130"/>
            <a:chExt cx="4304" cy="751"/>
          </a:xfrm>
        </p:grpSpPr>
        <p:sp>
          <p:nvSpPr>
            <p:cNvPr id="31" name="圆角矩形 30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695" y="8130"/>
              <a:ext cx="4304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时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间：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2024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年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7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月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日</a:t>
              </a:r>
              <a:endParaRPr lang="zh-CN" altLang="en-US" dirty="0">
                <a:solidFill>
                  <a:srgbClr val="214687"/>
                </a:solidFill>
                <a:effectLst/>
                <a:latin typeface="Times New Roman" panose="02020603050405020304"/>
                <a:ea typeface="宋体" panose="02010600030101010101" pitchFamily="2" charset="-122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175125" y="195961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谢谢观看</a:t>
            </a:r>
            <a:endParaRPr lang="zh-CN" alt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0" y="5163820"/>
            <a:ext cx="1623695" cy="1694180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1" y="183"/>
                  <a:pt x="866" y="563"/>
                  <a:pt x="860" y="969"/>
                </a:cubicBezTo>
                <a:cubicBezTo>
                  <a:pt x="867" y="1133"/>
                  <a:pt x="786" y="1364"/>
                  <a:pt x="744" y="1492"/>
                </a:cubicBezTo>
                <a:cubicBezTo>
                  <a:pt x="695" y="1629"/>
                  <a:pt x="650" y="1808"/>
                  <a:pt x="653" y="1891"/>
                </a:cubicBezTo>
                <a:cubicBezTo>
                  <a:pt x="615" y="2202"/>
                  <a:pt x="1014" y="2338"/>
                  <a:pt x="1324" y="2309"/>
                </a:cubicBezTo>
                <a:cubicBezTo>
                  <a:pt x="1386" y="2309"/>
                  <a:pt x="1495" y="2307"/>
                  <a:pt x="1517" y="2306"/>
                </a:cubicBezTo>
                <a:cubicBezTo>
                  <a:pt x="1575" y="2305"/>
                  <a:pt x="1672" y="2303"/>
                  <a:pt x="1687" y="2304"/>
                </a:cubicBezTo>
                <a:cubicBezTo>
                  <a:pt x="2349" y="2218"/>
                  <a:pt x="2838" y="2804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7" name="任意多边形 16"/>
          <p:cNvSpPr/>
          <p:nvPr/>
        </p:nvSpPr>
        <p:spPr>
          <a:xfrm rot="16200000" flipH="1" flipV="1">
            <a:off x="24766" y="-24414"/>
            <a:ext cx="1921903" cy="1971324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7" y="173"/>
                  <a:pt x="882" y="601"/>
                  <a:pt x="860" y="969"/>
                </a:cubicBezTo>
                <a:lnTo>
                  <a:pt x="860" y="977"/>
                </a:lnTo>
                <a:lnTo>
                  <a:pt x="860" y="985"/>
                </a:lnTo>
                <a:lnTo>
                  <a:pt x="860" y="993"/>
                </a:lnTo>
                <a:cubicBezTo>
                  <a:pt x="861" y="1143"/>
                  <a:pt x="788" y="1358"/>
                  <a:pt x="752" y="1467"/>
                </a:cubicBezTo>
                <a:lnTo>
                  <a:pt x="750" y="1473"/>
                </a:lnTo>
                <a:lnTo>
                  <a:pt x="748" y="1480"/>
                </a:lnTo>
                <a:lnTo>
                  <a:pt x="746" y="1486"/>
                </a:lnTo>
                <a:lnTo>
                  <a:pt x="744" y="1492"/>
                </a:lnTo>
                <a:cubicBezTo>
                  <a:pt x="696" y="1624"/>
                  <a:pt x="651" y="1808"/>
                  <a:pt x="653" y="1883"/>
                </a:cubicBezTo>
                <a:lnTo>
                  <a:pt x="653" y="1887"/>
                </a:lnTo>
                <a:lnTo>
                  <a:pt x="653" y="1891"/>
                </a:lnTo>
                <a:lnTo>
                  <a:pt x="651" y="1906"/>
                </a:lnTo>
                <a:lnTo>
                  <a:pt x="651" y="1920"/>
                </a:lnTo>
                <a:lnTo>
                  <a:pt x="650" y="1935"/>
                </a:lnTo>
                <a:cubicBezTo>
                  <a:pt x="643" y="2192"/>
                  <a:pt x="989" y="2316"/>
                  <a:pt x="1233" y="2313"/>
                </a:cubicBezTo>
                <a:cubicBezTo>
                  <a:pt x="1265" y="2314"/>
                  <a:pt x="1316" y="2310"/>
                  <a:pt x="1324" y="2309"/>
                </a:cubicBezTo>
                <a:cubicBezTo>
                  <a:pt x="1386" y="2309"/>
                  <a:pt x="1500" y="2307"/>
                  <a:pt x="1517" y="2306"/>
                </a:cubicBezTo>
                <a:cubicBezTo>
                  <a:pt x="1526" y="2306"/>
                  <a:pt x="1544" y="2306"/>
                  <a:pt x="1550" y="2306"/>
                </a:cubicBezTo>
                <a:cubicBezTo>
                  <a:pt x="1593" y="2305"/>
                  <a:pt x="1649" y="2304"/>
                  <a:pt x="1670" y="2304"/>
                </a:cubicBezTo>
                <a:cubicBezTo>
                  <a:pt x="1678" y="2304"/>
                  <a:pt x="1686" y="2304"/>
                  <a:pt x="1687" y="2304"/>
                </a:cubicBezTo>
                <a:lnTo>
                  <a:pt x="1718" y="2301"/>
                </a:lnTo>
                <a:lnTo>
                  <a:pt x="1749" y="2298"/>
                </a:lnTo>
                <a:lnTo>
                  <a:pt x="1780" y="2297"/>
                </a:lnTo>
                <a:lnTo>
                  <a:pt x="1811" y="2296"/>
                </a:lnTo>
                <a:cubicBezTo>
                  <a:pt x="2414" y="2282"/>
                  <a:pt x="2876" y="2860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  <a:moveTo>
                  <a:pt x="643" y="2658"/>
                </a:moveTo>
                <a:cubicBezTo>
                  <a:pt x="647" y="2806"/>
                  <a:pt x="512" y="2925"/>
                  <a:pt x="380" y="2921"/>
                </a:cubicBezTo>
                <a:cubicBezTo>
                  <a:pt x="232" y="2926"/>
                  <a:pt x="113" y="2790"/>
                  <a:pt x="117" y="2658"/>
                </a:cubicBezTo>
                <a:cubicBezTo>
                  <a:pt x="112" y="2510"/>
                  <a:pt x="247" y="2391"/>
                  <a:pt x="380" y="2395"/>
                </a:cubicBezTo>
                <a:cubicBezTo>
                  <a:pt x="527" y="2390"/>
                  <a:pt x="646" y="2526"/>
                  <a:pt x="643" y="2658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43720" y="1959610"/>
            <a:ext cx="1315720" cy="789940"/>
            <a:chOff x="15943" y="3036"/>
            <a:chExt cx="2072" cy="1244"/>
          </a:xfrm>
        </p:grpSpPr>
        <p:sp>
          <p:nvSpPr>
            <p:cNvPr id="7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3000"/>
                </a:scheme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8" grpId="0" bldLvl="0" animBg="1"/>
      <p:bldP spid="33" grpId="0" bldLvl="0" animBg="1"/>
      <p:bldP spid="1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868045" y="1029970"/>
            <a:ext cx="10455910" cy="5365750"/>
            <a:chOff x="1252" y="1174"/>
            <a:chExt cx="16697" cy="8450"/>
          </a:xfrm>
        </p:grpSpPr>
        <p:sp>
          <p:nvSpPr>
            <p:cNvPr id="6" name="圆角矩形 5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7" name="椭圆 36"/>
          <p:cNvSpPr/>
          <p:nvPr>
            <p:custDataLst>
              <p:tags r:id="rId1"/>
            </p:custDataLst>
          </p:nvPr>
        </p:nvSpPr>
        <p:spPr>
          <a:xfrm>
            <a:off x="4811395" y="2122805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361182" y="1029970"/>
            <a:ext cx="3568065" cy="669290"/>
          </a:xfrm>
          <a:custGeom>
            <a:avLst/>
            <a:gdLst>
              <a:gd name="adj" fmla="val 3563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0" h="914">
                <a:moveTo>
                  <a:pt x="5619" y="0"/>
                </a:moveTo>
                <a:lnTo>
                  <a:pt x="5619" y="53"/>
                </a:lnTo>
                <a:cubicBezTo>
                  <a:pt x="5634" y="536"/>
                  <a:pt x="5191" y="926"/>
                  <a:pt x="4758" y="914"/>
                </a:cubicBezTo>
                <a:lnTo>
                  <a:pt x="861" y="914"/>
                </a:lnTo>
                <a:cubicBezTo>
                  <a:pt x="378" y="929"/>
                  <a:pt x="-12" y="486"/>
                  <a:pt x="0" y="53"/>
                </a:cubicBezTo>
                <a:lnTo>
                  <a:pt x="0" y="0"/>
                </a:lnTo>
                <a:lnTo>
                  <a:pt x="5619" y="0"/>
                </a:lnTo>
                <a:close/>
              </a:path>
            </a:pathLst>
          </a:custGeom>
          <a:solidFill>
            <a:srgbClr val="E6F3FF"/>
          </a:solidFill>
          <a:ln>
            <a:noFill/>
          </a:ln>
          <a:effectLst>
            <a:outerShdw blurRad="101600" dist="114300" dir="5400000" sx="98000" sy="98000" algn="t" rotWithShape="0">
              <a:srgbClr val="214687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36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目录</a:t>
            </a:r>
            <a:endParaRPr lang="zh-CN" altLang="en-US" sz="36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062220" y="23901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grpSp>
        <p:nvGrpSpPr>
          <p:cNvPr id="42" name="组合 41"/>
          <p:cNvGrpSpPr/>
          <p:nvPr>
            <p:custDataLst>
              <p:tags r:id="rId3"/>
            </p:custDataLst>
          </p:nvPr>
        </p:nvGrpSpPr>
        <p:grpSpPr>
          <a:xfrm>
            <a:off x="3426461" y="1974217"/>
            <a:ext cx="1271270" cy="1269365"/>
            <a:chOff x="6697" y="4123"/>
            <a:chExt cx="2002" cy="1999"/>
          </a:xfrm>
        </p:grpSpPr>
        <p:sp>
          <p:nvSpPr>
            <p:cNvPr id="38" name="椭圆 37"/>
            <p:cNvSpPr/>
            <p:nvPr>
              <p:custDataLst>
                <p:tags r:id="rId4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761105" y="2355215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01</a:t>
            </a:r>
            <a:endParaRPr lang="en-US" altLang="zh-CN" sz="2800" b="1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4811395" y="3542030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062220" y="3771265"/>
            <a:ext cx="4064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工作中发现的问题点及建议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3426461" y="3393442"/>
            <a:ext cx="1271270" cy="1269365"/>
            <a:chOff x="6697" y="4123"/>
            <a:chExt cx="2002" cy="1999"/>
          </a:xfrm>
        </p:grpSpPr>
        <p:sp>
          <p:nvSpPr>
            <p:cNvPr id="16" name="椭圆 15"/>
            <p:cNvSpPr/>
            <p:nvPr>
              <p:custDataLst>
                <p:tags r:id="rId10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1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4811395" y="4961255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>
          <a:xfrm>
            <a:off x="3426461" y="4812667"/>
            <a:ext cx="1271270" cy="1269365"/>
            <a:chOff x="6697" y="4123"/>
            <a:chExt cx="2002" cy="1999"/>
          </a:xfrm>
        </p:grpSpPr>
        <p:sp>
          <p:nvSpPr>
            <p:cNvPr id="21" name="椭圆 20"/>
            <p:cNvSpPr/>
            <p:nvPr>
              <p:custDataLst>
                <p:tags r:id="rId14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5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5062220" y="51638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个人学习计划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3761105" y="3766820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02</a:t>
            </a:r>
            <a:endParaRPr lang="en-US" altLang="zh-CN" sz="2800" b="1"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3761105" y="5216525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03</a:t>
            </a:r>
            <a:endParaRPr lang="en-US" altLang="zh-CN" sz="2800" b="1"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5154295" y="2689860"/>
            <a:ext cx="3495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Learning Summary and Work Content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0"/>
            </p:custDataLst>
          </p:nvPr>
        </p:nvSpPr>
        <p:spPr>
          <a:xfrm>
            <a:off x="5154295" y="4081145"/>
            <a:ext cx="3660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Issues Discovered at Work and Suggestions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21"/>
            </p:custDataLst>
          </p:nvPr>
        </p:nvSpPr>
        <p:spPr>
          <a:xfrm>
            <a:off x="5154295" y="5499100"/>
            <a:ext cx="1894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Personal Learning Plan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0" y="5163820"/>
            <a:ext cx="1623695" cy="1694180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1" y="183"/>
                  <a:pt x="866" y="563"/>
                  <a:pt x="860" y="969"/>
                </a:cubicBezTo>
                <a:cubicBezTo>
                  <a:pt x="867" y="1133"/>
                  <a:pt x="786" y="1364"/>
                  <a:pt x="744" y="1492"/>
                </a:cubicBezTo>
                <a:cubicBezTo>
                  <a:pt x="695" y="1629"/>
                  <a:pt x="650" y="1808"/>
                  <a:pt x="653" y="1891"/>
                </a:cubicBezTo>
                <a:cubicBezTo>
                  <a:pt x="615" y="2202"/>
                  <a:pt x="1014" y="2338"/>
                  <a:pt x="1324" y="2309"/>
                </a:cubicBezTo>
                <a:cubicBezTo>
                  <a:pt x="1386" y="2309"/>
                  <a:pt x="1495" y="2307"/>
                  <a:pt x="1517" y="2306"/>
                </a:cubicBezTo>
                <a:cubicBezTo>
                  <a:pt x="1575" y="2305"/>
                  <a:pt x="1672" y="2303"/>
                  <a:pt x="1687" y="2304"/>
                </a:cubicBezTo>
                <a:cubicBezTo>
                  <a:pt x="2349" y="2218"/>
                  <a:pt x="2838" y="2804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" name="任意多边形 1"/>
          <p:cNvSpPr/>
          <p:nvPr/>
        </p:nvSpPr>
        <p:spPr>
          <a:xfrm rot="16200000" flipH="1" flipV="1">
            <a:off x="24766" y="-24414"/>
            <a:ext cx="1921903" cy="1971324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7" y="173"/>
                  <a:pt x="882" y="601"/>
                  <a:pt x="860" y="969"/>
                </a:cubicBezTo>
                <a:lnTo>
                  <a:pt x="860" y="977"/>
                </a:lnTo>
                <a:lnTo>
                  <a:pt x="860" y="985"/>
                </a:lnTo>
                <a:lnTo>
                  <a:pt x="860" y="993"/>
                </a:lnTo>
                <a:cubicBezTo>
                  <a:pt x="861" y="1143"/>
                  <a:pt x="788" y="1358"/>
                  <a:pt x="752" y="1467"/>
                </a:cubicBezTo>
                <a:lnTo>
                  <a:pt x="750" y="1473"/>
                </a:lnTo>
                <a:lnTo>
                  <a:pt x="748" y="1480"/>
                </a:lnTo>
                <a:lnTo>
                  <a:pt x="746" y="1486"/>
                </a:lnTo>
                <a:lnTo>
                  <a:pt x="744" y="1492"/>
                </a:lnTo>
                <a:cubicBezTo>
                  <a:pt x="696" y="1624"/>
                  <a:pt x="651" y="1808"/>
                  <a:pt x="653" y="1883"/>
                </a:cubicBezTo>
                <a:lnTo>
                  <a:pt x="653" y="1887"/>
                </a:lnTo>
                <a:lnTo>
                  <a:pt x="653" y="1891"/>
                </a:lnTo>
                <a:lnTo>
                  <a:pt x="651" y="1906"/>
                </a:lnTo>
                <a:lnTo>
                  <a:pt x="651" y="1920"/>
                </a:lnTo>
                <a:lnTo>
                  <a:pt x="650" y="1935"/>
                </a:lnTo>
                <a:cubicBezTo>
                  <a:pt x="643" y="2192"/>
                  <a:pt x="989" y="2316"/>
                  <a:pt x="1233" y="2313"/>
                </a:cubicBezTo>
                <a:cubicBezTo>
                  <a:pt x="1265" y="2314"/>
                  <a:pt x="1316" y="2310"/>
                  <a:pt x="1324" y="2309"/>
                </a:cubicBezTo>
                <a:cubicBezTo>
                  <a:pt x="1386" y="2309"/>
                  <a:pt x="1500" y="2307"/>
                  <a:pt x="1517" y="2306"/>
                </a:cubicBezTo>
                <a:cubicBezTo>
                  <a:pt x="1526" y="2306"/>
                  <a:pt x="1544" y="2306"/>
                  <a:pt x="1550" y="2306"/>
                </a:cubicBezTo>
                <a:cubicBezTo>
                  <a:pt x="1593" y="2305"/>
                  <a:pt x="1649" y="2304"/>
                  <a:pt x="1670" y="2304"/>
                </a:cubicBezTo>
                <a:cubicBezTo>
                  <a:pt x="1678" y="2304"/>
                  <a:pt x="1686" y="2304"/>
                  <a:pt x="1687" y="2304"/>
                </a:cubicBezTo>
                <a:lnTo>
                  <a:pt x="1718" y="2301"/>
                </a:lnTo>
                <a:lnTo>
                  <a:pt x="1749" y="2298"/>
                </a:lnTo>
                <a:lnTo>
                  <a:pt x="1780" y="2297"/>
                </a:lnTo>
                <a:lnTo>
                  <a:pt x="1811" y="2296"/>
                </a:lnTo>
                <a:cubicBezTo>
                  <a:pt x="2414" y="2282"/>
                  <a:pt x="2876" y="2860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  <a:moveTo>
                  <a:pt x="643" y="2658"/>
                </a:moveTo>
                <a:cubicBezTo>
                  <a:pt x="647" y="2806"/>
                  <a:pt x="512" y="2925"/>
                  <a:pt x="380" y="2921"/>
                </a:cubicBezTo>
                <a:cubicBezTo>
                  <a:pt x="232" y="2926"/>
                  <a:pt x="113" y="2790"/>
                  <a:pt x="117" y="2658"/>
                </a:cubicBezTo>
                <a:cubicBezTo>
                  <a:pt x="112" y="2510"/>
                  <a:pt x="247" y="2391"/>
                  <a:pt x="380" y="2395"/>
                </a:cubicBezTo>
                <a:cubicBezTo>
                  <a:pt x="527" y="2390"/>
                  <a:pt x="646" y="2526"/>
                  <a:pt x="643" y="2658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33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868045" y="1029970"/>
            <a:ext cx="10455910" cy="5365750"/>
            <a:chOff x="1252" y="1174"/>
            <a:chExt cx="16697" cy="8450"/>
          </a:xfrm>
        </p:grpSpPr>
        <p:sp>
          <p:nvSpPr>
            <p:cNvPr id="6" name="圆角矩形 5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3" name="任意多边形 32"/>
          <p:cNvSpPr/>
          <p:nvPr/>
        </p:nvSpPr>
        <p:spPr>
          <a:xfrm>
            <a:off x="0" y="5163820"/>
            <a:ext cx="1623695" cy="1694180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1" y="183"/>
                  <a:pt x="866" y="563"/>
                  <a:pt x="860" y="969"/>
                </a:cubicBezTo>
                <a:cubicBezTo>
                  <a:pt x="867" y="1133"/>
                  <a:pt x="786" y="1364"/>
                  <a:pt x="744" y="1492"/>
                </a:cubicBezTo>
                <a:cubicBezTo>
                  <a:pt x="695" y="1629"/>
                  <a:pt x="650" y="1808"/>
                  <a:pt x="653" y="1891"/>
                </a:cubicBezTo>
                <a:cubicBezTo>
                  <a:pt x="615" y="2202"/>
                  <a:pt x="1014" y="2338"/>
                  <a:pt x="1324" y="2309"/>
                </a:cubicBezTo>
                <a:cubicBezTo>
                  <a:pt x="1386" y="2309"/>
                  <a:pt x="1495" y="2307"/>
                  <a:pt x="1517" y="2306"/>
                </a:cubicBezTo>
                <a:cubicBezTo>
                  <a:pt x="1575" y="2305"/>
                  <a:pt x="1672" y="2303"/>
                  <a:pt x="1687" y="2304"/>
                </a:cubicBezTo>
                <a:cubicBezTo>
                  <a:pt x="2349" y="2218"/>
                  <a:pt x="2838" y="2804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29405" y="3399155"/>
            <a:ext cx="68783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40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40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zh-CN" altLang="en-US" sz="40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29405" y="4638675"/>
            <a:ext cx="6878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Learning Summary and Work Content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29405" y="2218056"/>
            <a:ext cx="3671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6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Part 01</a:t>
            </a:r>
            <a:endParaRPr lang="en-US" altLang="zh-CN" sz="66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6" name="Freeform 23"/>
          <p:cNvSpPr>
            <a:spLocks noEditPoints="1"/>
          </p:cNvSpPr>
          <p:nvPr/>
        </p:nvSpPr>
        <p:spPr bwMode="auto">
          <a:xfrm>
            <a:off x="2068832" y="3422650"/>
            <a:ext cx="647700" cy="538480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CAD8EA"/>
          </a:solidFill>
          <a:ln w="9525">
            <a:noFill/>
            <a:round/>
          </a:ln>
        </p:spPr>
        <p:txBody>
          <a:bodyPr lIns="121920" tIns="60960" rIns="121920" bIns="60960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416686" y="1029970"/>
            <a:ext cx="1917700" cy="3544570"/>
            <a:chOff x="2258" y="1174"/>
            <a:chExt cx="3020" cy="5582"/>
          </a:xfrm>
        </p:grpSpPr>
        <p:sp>
          <p:nvSpPr>
            <p:cNvPr id="41" name="同侧圆角矩形 40"/>
            <p:cNvSpPr/>
            <p:nvPr/>
          </p:nvSpPr>
          <p:spPr>
            <a:xfrm rot="10800000">
              <a:off x="2259" y="1174"/>
              <a:ext cx="3019" cy="55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43" name="同侧圆角矩形 42"/>
            <p:cNvSpPr/>
            <p:nvPr/>
          </p:nvSpPr>
          <p:spPr>
            <a:xfrm rot="10800000">
              <a:off x="2258" y="1174"/>
              <a:ext cx="3019" cy="55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631" y="4158"/>
              <a:ext cx="2272" cy="2272"/>
            </a:xfrm>
            <a:prstGeom prst="ellipse">
              <a:avLst/>
            </a:prstGeom>
            <a:solidFill>
              <a:srgbClr val="214687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46" name="AutoShape 17"/>
          <p:cNvSpPr/>
          <p:nvPr/>
        </p:nvSpPr>
        <p:spPr bwMode="auto">
          <a:xfrm>
            <a:off x="2068196" y="3475357"/>
            <a:ext cx="579755" cy="560705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CAD8EA"/>
          </a:solidFill>
          <a:ln>
            <a:noFill/>
          </a:ln>
          <a:effectLst/>
        </p:spPr>
        <p:txBody>
          <a:bodyPr lIns="50800" tIns="50800" rIns="50800" bIns="50800" anchor="ctr"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7" name="任意多边形 16"/>
          <p:cNvSpPr/>
          <p:nvPr/>
        </p:nvSpPr>
        <p:spPr>
          <a:xfrm rot="16200000" flipH="1" flipV="1">
            <a:off x="24766" y="-24414"/>
            <a:ext cx="1921903" cy="1971324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7" y="173"/>
                  <a:pt x="882" y="601"/>
                  <a:pt x="860" y="969"/>
                </a:cubicBezTo>
                <a:lnTo>
                  <a:pt x="860" y="977"/>
                </a:lnTo>
                <a:lnTo>
                  <a:pt x="860" y="985"/>
                </a:lnTo>
                <a:lnTo>
                  <a:pt x="860" y="993"/>
                </a:lnTo>
                <a:cubicBezTo>
                  <a:pt x="861" y="1143"/>
                  <a:pt x="788" y="1358"/>
                  <a:pt x="752" y="1467"/>
                </a:cubicBezTo>
                <a:lnTo>
                  <a:pt x="750" y="1473"/>
                </a:lnTo>
                <a:lnTo>
                  <a:pt x="748" y="1480"/>
                </a:lnTo>
                <a:lnTo>
                  <a:pt x="746" y="1486"/>
                </a:lnTo>
                <a:lnTo>
                  <a:pt x="744" y="1492"/>
                </a:lnTo>
                <a:cubicBezTo>
                  <a:pt x="696" y="1624"/>
                  <a:pt x="651" y="1808"/>
                  <a:pt x="653" y="1883"/>
                </a:cubicBezTo>
                <a:lnTo>
                  <a:pt x="653" y="1887"/>
                </a:lnTo>
                <a:lnTo>
                  <a:pt x="653" y="1891"/>
                </a:lnTo>
                <a:lnTo>
                  <a:pt x="651" y="1906"/>
                </a:lnTo>
                <a:lnTo>
                  <a:pt x="651" y="1920"/>
                </a:lnTo>
                <a:lnTo>
                  <a:pt x="650" y="1935"/>
                </a:lnTo>
                <a:cubicBezTo>
                  <a:pt x="643" y="2192"/>
                  <a:pt x="989" y="2316"/>
                  <a:pt x="1233" y="2313"/>
                </a:cubicBezTo>
                <a:cubicBezTo>
                  <a:pt x="1265" y="2314"/>
                  <a:pt x="1316" y="2310"/>
                  <a:pt x="1324" y="2309"/>
                </a:cubicBezTo>
                <a:cubicBezTo>
                  <a:pt x="1386" y="2309"/>
                  <a:pt x="1500" y="2307"/>
                  <a:pt x="1517" y="2306"/>
                </a:cubicBezTo>
                <a:cubicBezTo>
                  <a:pt x="1526" y="2306"/>
                  <a:pt x="1544" y="2306"/>
                  <a:pt x="1550" y="2306"/>
                </a:cubicBezTo>
                <a:cubicBezTo>
                  <a:pt x="1593" y="2305"/>
                  <a:pt x="1649" y="2304"/>
                  <a:pt x="1670" y="2304"/>
                </a:cubicBezTo>
                <a:cubicBezTo>
                  <a:pt x="1678" y="2304"/>
                  <a:pt x="1686" y="2304"/>
                  <a:pt x="1687" y="2304"/>
                </a:cubicBezTo>
                <a:lnTo>
                  <a:pt x="1718" y="2301"/>
                </a:lnTo>
                <a:lnTo>
                  <a:pt x="1749" y="2298"/>
                </a:lnTo>
                <a:lnTo>
                  <a:pt x="1780" y="2297"/>
                </a:lnTo>
                <a:lnTo>
                  <a:pt x="1811" y="2296"/>
                </a:lnTo>
                <a:cubicBezTo>
                  <a:pt x="2414" y="2282"/>
                  <a:pt x="2876" y="2860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  <a:moveTo>
                  <a:pt x="643" y="2658"/>
                </a:moveTo>
                <a:cubicBezTo>
                  <a:pt x="647" y="2806"/>
                  <a:pt x="512" y="2925"/>
                  <a:pt x="380" y="2921"/>
                </a:cubicBezTo>
                <a:cubicBezTo>
                  <a:pt x="232" y="2926"/>
                  <a:pt x="113" y="2790"/>
                  <a:pt x="117" y="2658"/>
                </a:cubicBezTo>
                <a:cubicBezTo>
                  <a:pt x="112" y="2510"/>
                  <a:pt x="247" y="2391"/>
                  <a:pt x="380" y="2395"/>
                </a:cubicBezTo>
                <a:cubicBezTo>
                  <a:pt x="527" y="2390"/>
                  <a:pt x="646" y="2526"/>
                  <a:pt x="643" y="2658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14" grpId="0"/>
      <p:bldP spid="27" grpId="0"/>
      <p:bldP spid="29" grpId="0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330"/>
            <a:ext cx="12192000" cy="565721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/>
        </p:nvSpPr>
        <p:spPr>
          <a:xfrm>
            <a:off x="183515" y="0"/>
            <a:ext cx="575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36" name="组合 35"/>
          <p:cNvGrpSpPr/>
          <p:nvPr>
            <p:custDataLst>
              <p:tags r:id="rId2"/>
            </p:custDataLst>
          </p:nvPr>
        </p:nvGrpSpPr>
        <p:grpSpPr>
          <a:xfrm>
            <a:off x="1496697" y="3636647"/>
            <a:ext cx="1542415" cy="1868805"/>
            <a:chOff x="1011238" y="3784397"/>
            <a:chExt cx="1700213" cy="2060575"/>
          </a:xfrm>
          <a:solidFill>
            <a:srgbClr val="CAD8EA"/>
          </a:solidFill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grpSpPr>
        <p:sp>
          <p:nvSpPr>
            <p:cNvPr id="37" name="Freeform 6"/>
            <p:cNvSpPr/>
            <p:nvPr>
              <p:custDataLst>
                <p:tags r:id="rId3"/>
              </p:custDataLst>
            </p:nvPr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9" name="Oval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40535" y="4217037"/>
            <a:ext cx="1068071" cy="1062355"/>
          </a:xfrm>
          <a:prstGeom prst="ellipse">
            <a:avLst/>
          </a:prstGeom>
          <a:solidFill>
            <a:srgbClr val="21468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1</a:t>
            </a:r>
            <a:endParaRPr lang="en-US" altLang="zh-CN" sz="36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40" name="组合 39"/>
          <p:cNvGrpSpPr/>
          <p:nvPr>
            <p:custDataLst>
              <p:tags r:id="rId6"/>
            </p:custDataLst>
          </p:nvPr>
        </p:nvGrpSpPr>
        <p:grpSpPr>
          <a:xfrm>
            <a:off x="4013202" y="1758952"/>
            <a:ext cx="1542415" cy="1868805"/>
            <a:chOff x="3784963" y="1714297"/>
            <a:chExt cx="1700213" cy="2060575"/>
          </a:xfrm>
          <a:solidFill>
            <a:srgbClr val="CAD8EA"/>
          </a:solidFill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grpSpPr>
        <p:sp>
          <p:nvSpPr>
            <p:cNvPr id="41" name="Freeform 6"/>
            <p:cNvSpPr/>
            <p:nvPr>
              <p:custDataLst>
                <p:tags r:id="rId7"/>
              </p:custDataLst>
            </p:nvPr>
          </p:nvSpPr>
          <p:spPr bwMode="auto">
            <a:xfrm rot="10800000">
              <a:off x="4043725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42" name="Oval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43" name="Oval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10800000" flipV="1">
            <a:off x="4243705" y="1985012"/>
            <a:ext cx="1068071" cy="1062355"/>
          </a:xfrm>
          <a:prstGeom prst="ellipse">
            <a:avLst/>
          </a:prstGeom>
          <a:solidFill>
            <a:srgbClr val="21468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2</a:t>
            </a:r>
            <a:endParaRPr lang="en-US" altLang="zh-CN" sz="36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44" name="组合 43"/>
          <p:cNvGrpSpPr/>
          <p:nvPr>
            <p:custDataLst>
              <p:tags r:id="rId10"/>
            </p:custDataLst>
          </p:nvPr>
        </p:nvGrpSpPr>
        <p:grpSpPr>
          <a:xfrm>
            <a:off x="6529071" y="3636647"/>
            <a:ext cx="1542415" cy="1868805"/>
            <a:chOff x="6558688" y="3784397"/>
            <a:chExt cx="1700213" cy="2060575"/>
          </a:xfrm>
          <a:solidFill>
            <a:srgbClr val="CAD8EA"/>
          </a:solidFill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grpSpPr>
        <p:sp>
          <p:nvSpPr>
            <p:cNvPr id="45" name="Freeform 6"/>
            <p:cNvSpPr/>
            <p:nvPr>
              <p:custDataLst>
                <p:tags r:id="rId11"/>
              </p:custDataLst>
            </p:nvPr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pFill/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grpFill/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47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772277" y="4217037"/>
            <a:ext cx="1068705" cy="1062355"/>
          </a:xfrm>
          <a:prstGeom prst="ellipse">
            <a:avLst/>
          </a:prstGeom>
          <a:solidFill>
            <a:srgbClr val="21468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3</a:t>
            </a:r>
            <a:endParaRPr lang="en-US" altLang="zh-CN" sz="36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48" name="组合 47"/>
          <p:cNvGrpSpPr/>
          <p:nvPr>
            <p:custDataLst>
              <p:tags r:id="rId14"/>
            </p:custDataLst>
          </p:nvPr>
        </p:nvGrpSpPr>
        <p:grpSpPr>
          <a:xfrm>
            <a:off x="9044942" y="1758952"/>
            <a:ext cx="1542415" cy="1868805"/>
            <a:chOff x="9332412" y="1714297"/>
            <a:chExt cx="1700213" cy="2060575"/>
          </a:xfrm>
          <a:solidFill>
            <a:srgbClr val="CAD8EA"/>
          </a:solidFill>
          <a:effectLst>
            <a:outerShdw blurRad="88900" dist="88900" dir="2700000" algn="tl" rotWithShape="0">
              <a:srgbClr val="214687">
                <a:alpha val="40000"/>
              </a:srgbClr>
            </a:outerShdw>
          </a:effectLst>
        </p:grpSpPr>
        <p:sp>
          <p:nvSpPr>
            <p:cNvPr id="49" name="Freeform 6"/>
            <p:cNvSpPr/>
            <p:nvPr>
              <p:custDataLst>
                <p:tags r:id="rId15"/>
              </p:custDataLst>
            </p:nvPr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50" name="Oval 1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51" name="Oval 1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10800000" flipV="1">
            <a:off x="9275446" y="1985012"/>
            <a:ext cx="1068705" cy="1062355"/>
          </a:xfrm>
          <a:prstGeom prst="ellipse">
            <a:avLst/>
          </a:prstGeom>
          <a:solidFill>
            <a:srgbClr val="21468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4</a:t>
            </a:r>
            <a:endParaRPr lang="en-US" altLang="zh-CN" sz="36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52" name="任意多边形 29"/>
          <p:cNvSpPr/>
          <p:nvPr>
            <p:custDataLst>
              <p:tags r:id="rId18"/>
            </p:custDataLst>
          </p:nvPr>
        </p:nvSpPr>
        <p:spPr>
          <a:xfrm>
            <a:off x="1478281" y="3625215"/>
            <a:ext cx="9236075" cy="0"/>
          </a:xfrm>
          <a:custGeom>
            <a:avLst/>
            <a:gdLst>
              <a:gd name="connsiteX0" fmla="*/ 0 w 10182225"/>
              <a:gd name="connsiteY0" fmla="*/ 0 h 0"/>
              <a:gd name="connsiteX1" fmla="*/ 10182225 w 10182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82225">
                <a:moveTo>
                  <a:pt x="0" y="0"/>
                </a:moveTo>
                <a:lnTo>
                  <a:pt x="10182225" y="0"/>
                </a:lnTo>
              </a:path>
            </a:pathLst>
          </a:custGeom>
          <a:noFill/>
          <a:ln>
            <a:solidFill>
              <a:srgbClr val="214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366" name="Group 1"/>
          <p:cNvGrpSpPr/>
          <p:nvPr>
            <p:custDataLst>
              <p:tags r:id="rId19"/>
            </p:custDataLst>
          </p:nvPr>
        </p:nvGrpSpPr>
        <p:grpSpPr>
          <a:xfrm>
            <a:off x="1351281" y="2184400"/>
            <a:ext cx="2088515" cy="1094740"/>
            <a:chOff x="681009" y="3192832"/>
            <a:chExt cx="1408077" cy="1145284"/>
          </a:xfrm>
        </p:grpSpPr>
        <p:cxnSp>
          <p:nvCxnSpPr>
            <p:cNvPr id="367" name="Straight Connector 58"/>
            <p:cNvCxnSpPr/>
            <p:nvPr>
              <p:custDataLst>
                <p:tags r:id="rId20"/>
              </p:custDataLst>
            </p:nvPr>
          </p:nvCxnSpPr>
          <p:spPr>
            <a:xfrm>
              <a:off x="762563" y="3588216"/>
              <a:ext cx="1264114" cy="0"/>
            </a:xfrm>
            <a:prstGeom prst="line">
              <a:avLst/>
            </a:prstGeom>
            <a:ln w="28575">
              <a:solidFill>
                <a:srgbClr val="214687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Content Placeholder 2"/>
            <p:cNvSpPr txBox="1"/>
            <p:nvPr>
              <p:custDataLst>
                <p:tags r:id="rId21"/>
              </p:custDataLst>
            </p:nvPr>
          </p:nvSpPr>
          <p:spPr>
            <a:xfrm>
              <a:off x="681009" y="3637925"/>
              <a:ext cx="1408077" cy="7001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在此输入详细文字介绍和详细信息，在此输入详细文字介绍和详细信息。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69" name="Content Placeholder 2"/>
            <p:cNvSpPr txBox="1"/>
            <p:nvPr>
              <p:custDataLst>
                <p:tags r:id="rId22"/>
              </p:custDataLst>
            </p:nvPr>
          </p:nvSpPr>
          <p:spPr>
            <a:xfrm>
              <a:off x="710194" y="3192832"/>
              <a:ext cx="1368814" cy="28998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点此编辑标题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3" name="Group 1"/>
          <p:cNvGrpSpPr/>
          <p:nvPr>
            <p:custDataLst>
              <p:tags r:id="rId23"/>
            </p:custDataLst>
          </p:nvPr>
        </p:nvGrpSpPr>
        <p:grpSpPr>
          <a:xfrm>
            <a:off x="3740151" y="3878580"/>
            <a:ext cx="2088515" cy="1094740"/>
            <a:chOff x="681009" y="3192832"/>
            <a:chExt cx="1408077" cy="1145284"/>
          </a:xfrm>
        </p:grpSpPr>
        <p:cxnSp>
          <p:nvCxnSpPr>
            <p:cNvPr id="4" name="Straight Connector 58"/>
            <p:cNvCxnSpPr/>
            <p:nvPr>
              <p:custDataLst>
                <p:tags r:id="rId24"/>
              </p:custDataLst>
            </p:nvPr>
          </p:nvCxnSpPr>
          <p:spPr>
            <a:xfrm>
              <a:off x="762563" y="3588216"/>
              <a:ext cx="1264114" cy="0"/>
            </a:xfrm>
            <a:prstGeom prst="line">
              <a:avLst/>
            </a:prstGeom>
            <a:ln w="28575">
              <a:solidFill>
                <a:srgbClr val="214687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ontent Placeholder 2"/>
            <p:cNvSpPr txBox="1"/>
            <p:nvPr>
              <p:custDataLst>
                <p:tags r:id="rId25"/>
              </p:custDataLst>
            </p:nvPr>
          </p:nvSpPr>
          <p:spPr>
            <a:xfrm>
              <a:off x="681009" y="3637925"/>
              <a:ext cx="1408077" cy="7001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在此输入详细文字介绍和详细信息，在此输入详细文字介绍和详细信息。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6" name="Content Placeholder 2"/>
            <p:cNvSpPr txBox="1"/>
            <p:nvPr>
              <p:custDataLst>
                <p:tags r:id="rId26"/>
              </p:custDataLst>
            </p:nvPr>
          </p:nvSpPr>
          <p:spPr>
            <a:xfrm>
              <a:off x="710194" y="3192832"/>
              <a:ext cx="1368814" cy="28998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点此编辑标题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" name="Group 1"/>
          <p:cNvGrpSpPr/>
          <p:nvPr>
            <p:custDataLst>
              <p:tags r:id="rId27"/>
            </p:custDataLst>
          </p:nvPr>
        </p:nvGrpSpPr>
        <p:grpSpPr>
          <a:xfrm>
            <a:off x="6256021" y="2184400"/>
            <a:ext cx="2088515" cy="1094740"/>
            <a:chOff x="681009" y="3192832"/>
            <a:chExt cx="1408077" cy="1145284"/>
          </a:xfrm>
        </p:grpSpPr>
        <p:cxnSp>
          <p:nvCxnSpPr>
            <p:cNvPr id="8" name="Straight Connector 58"/>
            <p:cNvCxnSpPr/>
            <p:nvPr>
              <p:custDataLst>
                <p:tags r:id="rId28"/>
              </p:custDataLst>
            </p:nvPr>
          </p:nvCxnSpPr>
          <p:spPr>
            <a:xfrm>
              <a:off x="762563" y="3588216"/>
              <a:ext cx="1264114" cy="0"/>
            </a:xfrm>
            <a:prstGeom prst="line">
              <a:avLst/>
            </a:prstGeom>
            <a:ln w="28575">
              <a:solidFill>
                <a:srgbClr val="214687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/>
            <p:cNvSpPr txBox="1"/>
            <p:nvPr>
              <p:custDataLst>
                <p:tags r:id="rId29"/>
              </p:custDataLst>
            </p:nvPr>
          </p:nvSpPr>
          <p:spPr>
            <a:xfrm>
              <a:off x="681009" y="3637925"/>
              <a:ext cx="1408077" cy="7001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在此输入详细文字介绍和详细信息，在此输入详细文字介绍和详细信息。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0" name="Content Placeholder 2"/>
            <p:cNvSpPr txBox="1"/>
            <p:nvPr>
              <p:custDataLst>
                <p:tags r:id="rId30"/>
              </p:custDataLst>
            </p:nvPr>
          </p:nvSpPr>
          <p:spPr>
            <a:xfrm>
              <a:off x="710194" y="3192832"/>
              <a:ext cx="1368814" cy="28998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点此编辑标题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11" name="Group 1"/>
          <p:cNvGrpSpPr/>
          <p:nvPr>
            <p:custDataLst>
              <p:tags r:id="rId31"/>
            </p:custDataLst>
          </p:nvPr>
        </p:nvGrpSpPr>
        <p:grpSpPr>
          <a:xfrm>
            <a:off x="8756016" y="3878580"/>
            <a:ext cx="2088515" cy="1094740"/>
            <a:chOff x="681009" y="3192832"/>
            <a:chExt cx="1408077" cy="1145284"/>
          </a:xfrm>
        </p:grpSpPr>
        <p:cxnSp>
          <p:nvCxnSpPr>
            <p:cNvPr id="12" name="Straight Connector 58"/>
            <p:cNvCxnSpPr/>
            <p:nvPr>
              <p:custDataLst>
                <p:tags r:id="rId32"/>
              </p:custDataLst>
            </p:nvPr>
          </p:nvCxnSpPr>
          <p:spPr>
            <a:xfrm>
              <a:off x="762563" y="3588216"/>
              <a:ext cx="1264114" cy="0"/>
            </a:xfrm>
            <a:prstGeom prst="line">
              <a:avLst/>
            </a:prstGeom>
            <a:ln w="28575">
              <a:solidFill>
                <a:srgbClr val="214687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2"/>
            <p:cNvSpPr txBox="1"/>
            <p:nvPr>
              <p:custDataLst>
                <p:tags r:id="rId33"/>
              </p:custDataLst>
            </p:nvPr>
          </p:nvSpPr>
          <p:spPr>
            <a:xfrm>
              <a:off x="681009" y="3637925"/>
              <a:ext cx="1408077" cy="7001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在此输入详细文字介绍和详细信息，在此输入详细文字介绍和详细信息。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4" name="Content Placeholder 2"/>
            <p:cNvSpPr txBox="1"/>
            <p:nvPr>
              <p:custDataLst>
                <p:tags r:id="rId34"/>
              </p:custDataLst>
            </p:nvPr>
          </p:nvSpPr>
          <p:spPr>
            <a:xfrm>
              <a:off x="710194" y="3192832"/>
              <a:ext cx="1368814" cy="28998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点此编辑标题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3" grpId="0" bldLvl="0" animBg="1"/>
      <p:bldP spid="47" grpId="0" bldLvl="0" animBg="1"/>
      <p:bldP spid="51" grpId="0" bldLvl="0" animBg="1"/>
      <p:bldP spid="5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330"/>
            <a:ext cx="12192000" cy="565721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/>
        </p:nvSpPr>
        <p:spPr>
          <a:xfrm>
            <a:off x="177800" y="0"/>
            <a:ext cx="5695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en-US" altLang="zh-CN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11" name="PA_库_形状 "/>
          <p:cNvSpPr/>
          <p:nvPr>
            <p:custDataLst>
              <p:tags r:id="rId2"/>
            </p:custDataLst>
          </p:nvPr>
        </p:nvSpPr>
        <p:spPr>
          <a:xfrm>
            <a:off x="3853571" y="2672282"/>
            <a:ext cx="4483591" cy="2106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28" y="0"/>
                  <a:pt x="5255" y="2250"/>
                  <a:pt x="3140" y="6751"/>
                </a:cubicBezTo>
                <a:cubicBezTo>
                  <a:pt x="1199" y="10882"/>
                  <a:pt x="160" y="16194"/>
                  <a:pt x="0" y="21600"/>
                </a:cubicBezTo>
                <a:lnTo>
                  <a:pt x="21600" y="21600"/>
                </a:lnTo>
                <a:cubicBezTo>
                  <a:pt x="21440" y="16194"/>
                  <a:pt x="20401" y="10882"/>
                  <a:pt x="18460" y="6751"/>
                </a:cubicBezTo>
                <a:cubicBezTo>
                  <a:pt x="16345" y="2250"/>
                  <a:pt x="13572" y="0"/>
                  <a:pt x="10800" y="0"/>
                </a:cubicBezTo>
                <a:close/>
              </a:path>
            </a:pathLst>
          </a:custGeom>
          <a:ln w="12700">
            <a:solidFill>
              <a:srgbClr val="214687"/>
            </a:solidFill>
            <a:miter lim="400000"/>
          </a:ln>
          <a:effectLst/>
        </p:spPr>
        <p:txBody>
          <a:bodyPr lIns="22860" rIns="22860"/>
          <a:p>
            <a:pPr defTabSz="913765">
              <a:defRPr sz="3600">
                <a:solidFill>
                  <a:srgbClr val="737572"/>
                </a:solidFill>
              </a:defRPr>
            </a:pP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83151" y="3646170"/>
            <a:ext cx="2418080" cy="1132840"/>
            <a:chOff x="7691" y="5399"/>
            <a:chExt cx="3808" cy="1784"/>
          </a:xfrm>
        </p:grpSpPr>
        <p:sp>
          <p:nvSpPr>
            <p:cNvPr id="10" name="PA_库_形状 "/>
            <p:cNvSpPr/>
            <p:nvPr>
              <p:custDataLst>
                <p:tags r:id="rId3"/>
              </p:custDataLst>
            </p:nvPr>
          </p:nvSpPr>
          <p:spPr>
            <a:xfrm>
              <a:off x="7691" y="5399"/>
              <a:ext cx="3798" cy="1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28" y="0"/>
                    <a:pt x="5255" y="2250"/>
                    <a:pt x="3140" y="6751"/>
                  </a:cubicBezTo>
                  <a:cubicBezTo>
                    <a:pt x="1199" y="10882"/>
                    <a:pt x="160" y="16194"/>
                    <a:pt x="0" y="21600"/>
                  </a:cubicBezTo>
                  <a:lnTo>
                    <a:pt x="21600" y="21600"/>
                  </a:lnTo>
                  <a:cubicBezTo>
                    <a:pt x="21440" y="16194"/>
                    <a:pt x="20401" y="10882"/>
                    <a:pt x="18460" y="6751"/>
                  </a:cubicBezTo>
                  <a:cubicBezTo>
                    <a:pt x="16345" y="2250"/>
                    <a:pt x="13572" y="0"/>
                    <a:pt x="10800" y="0"/>
                  </a:cubicBezTo>
                  <a:close/>
                </a:path>
              </a:pathLst>
            </a:cu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9000"/>
                </a:schemeClr>
              </a:outerShdw>
            </a:effectLst>
          </p:spPr>
          <p:txBody>
            <a:bodyPr lIns="22860" rIns="22860" anchor="b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点此编辑文本</a:t>
              </a:r>
              <a:endParaRPr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0" name="PA_库_形状 "/>
            <p:cNvSpPr/>
            <p:nvPr>
              <p:custDataLst>
                <p:tags r:id="rId4"/>
              </p:custDataLst>
            </p:nvPr>
          </p:nvSpPr>
          <p:spPr>
            <a:xfrm>
              <a:off x="7701" y="5399"/>
              <a:ext cx="3798" cy="1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28" y="0"/>
                    <a:pt x="5255" y="2250"/>
                    <a:pt x="3140" y="6751"/>
                  </a:cubicBezTo>
                  <a:cubicBezTo>
                    <a:pt x="1199" y="10882"/>
                    <a:pt x="160" y="16194"/>
                    <a:pt x="0" y="21600"/>
                  </a:cubicBezTo>
                  <a:lnTo>
                    <a:pt x="21600" y="21600"/>
                  </a:lnTo>
                  <a:cubicBezTo>
                    <a:pt x="21440" y="16194"/>
                    <a:pt x="20401" y="10882"/>
                    <a:pt x="18460" y="6751"/>
                  </a:cubicBezTo>
                  <a:cubicBezTo>
                    <a:pt x="16345" y="2250"/>
                    <a:pt x="13572" y="0"/>
                    <a:pt x="10800" y="0"/>
                  </a:cubicBezTo>
                  <a:close/>
                </a:path>
              </a:pathLst>
            </a:cu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 anchor="b" anchorCtr="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点此编辑文本</a:t>
              </a:r>
              <a:endParaRPr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79715" y="4403090"/>
            <a:ext cx="768351" cy="762000"/>
            <a:chOff x="12410" y="6591"/>
            <a:chExt cx="1210" cy="1200"/>
          </a:xfrm>
        </p:grpSpPr>
        <p:sp>
          <p:nvSpPr>
            <p:cNvPr id="29" name="PA_库_Circle "/>
            <p:cNvSpPr/>
            <p:nvPr>
              <p:custDataLst>
                <p:tags r:id="rId5"/>
              </p:custDataLst>
            </p:nvPr>
          </p:nvSpPr>
          <p:spPr>
            <a:xfrm>
              <a:off x="12410" y="6591"/>
              <a:ext cx="1200" cy="12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9000"/>
                </a:schemeClr>
              </a:outerShdw>
            </a:effectLst>
          </p:spPr>
          <p:txBody>
            <a:bodyPr lIns="22860" rIns="2286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32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3</a:t>
              </a:r>
              <a:endParaRPr lang="en-US" sz="32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PA_库_Circle "/>
            <p:cNvSpPr/>
            <p:nvPr>
              <p:custDataLst>
                <p:tags r:id="rId6"/>
              </p:custDataLst>
            </p:nvPr>
          </p:nvSpPr>
          <p:spPr>
            <a:xfrm>
              <a:off x="12420" y="6591"/>
              <a:ext cx="1200" cy="12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32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3</a:t>
              </a:r>
              <a:endParaRPr lang="en-US" sz="32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89961" y="4403090"/>
            <a:ext cx="768351" cy="762000"/>
            <a:chOff x="5497" y="6591"/>
            <a:chExt cx="1210" cy="1200"/>
          </a:xfrm>
        </p:grpSpPr>
        <p:sp>
          <p:nvSpPr>
            <p:cNvPr id="32" name="PA_库_Circle "/>
            <p:cNvSpPr/>
            <p:nvPr>
              <p:custDataLst>
                <p:tags r:id="rId7"/>
              </p:custDataLst>
            </p:nvPr>
          </p:nvSpPr>
          <p:spPr>
            <a:xfrm>
              <a:off x="5497" y="6591"/>
              <a:ext cx="1200" cy="12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9000"/>
                </a:schemeClr>
              </a:outerShdw>
            </a:effectLst>
          </p:spPr>
          <p:txBody>
            <a:bodyPr lIns="22860" rIns="2286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32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1</a:t>
              </a:r>
              <a:endParaRPr lang="en-US" sz="32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3" name="PA_库_Circle "/>
            <p:cNvSpPr/>
            <p:nvPr>
              <p:custDataLst>
                <p:tags r:id="rId8"/>
              </p:custDataLst>
            </p:nvPr>
          </p:nvSpPr>
          <p:spPr>
            <a:xfrm>
              <a:off x="5507" y="6591"/>
              <a:ext cx="1200" cy="12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32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1</a:t>
              </a:r>
              <a:endParaRPr lang="en-US" sz="32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08015" y="2286000"/>
            <a:ext cx="768351" cy="762000"/>
            <a:chOff x="8990" y="3257"/>
            <a:chExt cx="1210" cy="1200"/>
          </a:xfrm>
        </p:grpSpPr>
        <p:sp>
          <p:nvSpPr>
            <p:cNvPr id="35" name="PA_库_Circle "/>
            <p:cNvSpPr/>
            <p:nvPr>
              <p:custDataLst>
                <p:tags r:id="rId9"/>
              </p:custDataLst>
            </p:nvPr>
          </p:nvSpPr>
          <p:spPr>
            <a:xfrm>
              <a:off x="8990" y="3257"/>
              <a:ext cx="1200" cy="12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13500000" algn="br" rotWithShape="0">
                <a:schemeClr val="bg1">
                  <a:alpha val="89000"/>
                </a:schemeClr>
              </a:outerShdw>
            </a:effectLst>
          </p:spPr>
          <p:txBody>
            <a:bodyPr lIns="22860" rIns="2286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32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</a:t>
              </a:r>
              <a:endParaRPr lang="en-US" sz="32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6" name="PA_库_Circle "/>
            <p:cNvSpPr/>
            <p:nvPr>
              <p:custDataLst>
                <p:tags r:id="rId10"/>
              </p:custDataLst>
            </p:nvPr>
          </p:nvSpPr>
          <p:spPr>
            <a:xfrm>
              <a:off x="9000" y="3257"/>
              <a:ext cx="1200" cy="1200"/>
            </a:xfrm>
            <a:prstGeom prst="ellipse">
              <a:avLst/>
            </a:prstGeom>
            <a:solidFill>
              <a:srgbClr val="CAD8EA"/>
            </a:solidFill>
            <a:ln w="12700">
              <a:miter lim="400000"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lIns="22860" rIns="22860"/>
            <a:p>
              <a:pPr algn="ctr" defTabSz="913765">
                <a:defRPr sz="3600">
                  <a:solidFill>
                    <a:srgbClr val="737572"/>
                  </a:solidFill>
                </a:defRPr>
              </a:pPr>
              <a:r>
                <a:rPr lang="en-US" sz="32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</a:t>
              </a:r>
              <a:endParaRPr lang="en-US" sz="32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330"/>
            <a:ext cx="12192000" cy="565721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/>
        </p:nvSpPr>
        <p:spPr>
          <a:xfrm>
            <a:off x="177800" y="0"/>
            <a:ext cx="5695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en-US" altLang="zh-CN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6764655" y="1174115"/>
            <a:ext cx="1955800" cy="1186180"/>
            <a:chOff x="10653" y="1849"/>
            <a:chExt cx="3080" cy="1868"/>
          </a:xfrm>
        </p:grpSpPr>
        <p:sp>
          <p:nvSpPr>
            <p:cNvPr id="2" name="Freeform 4"/>
            <p:cNvSpPr/>
            <p:nvPr>
              <p:custDataLst>
                <p:tags r:id="rId3"/>
              </p:custDataLst>
            </p:nvPr>
          </p:nvSpPr>
          <p:spPr bwMode="gray">
            <a:xfrm>
              <a:off x="10653" y="1849"/>
              <a:ext cx="3080" cy="1868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rgbClr val="CAD8EA"/>
            </a:solidFill>
            <a:ln w="12700">
              <a:noFill/>
              <a:prstDash val="solid"/>
              <a:round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8" name="Freeform 4"/>
            <p:cNvSpPr/>
            <p:nvPr>
              <p:custDataLst>
                <p:tags r:id="rId4"/>
              </p:custDataLst>
            </p:nvPr>
          </p:nvSpPr>
          <p:spPr bwMode="gray">
            <a:xfrm>
              <a:off x="10653" y="1849"/>
              <a:ext cx="3080" cy="1868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rgbClr val="CAD8EA"/>
            </a:solidFill>
            <a:ln w="12700">
              <a:noFill/>
              <a:prstDash val="solid"/>
              <a:round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5"/>
            </p:custDataLst>
          </p:nvPr>
        </p:nvGrpSpPr>
        <p:grpSpPr>
          <a:xfrm>
            <a:off x="3322955" y="1688465"/>
            <a:ext cx="1955800" cy="1187450"/>
            <a:chOff x="5233" y="2659"/>
            <a:chExt cx="3080" cy="1870"/>
          </a:xfrm>
        </p:grpSpPr>
        <p:sp>
          <p:nvSpPr>
            <p:cNvPr id="3" name="Freeform 13"/>
            <p:cNvSpPr/>
            <p:nvPr>
              <p:custDataLst>
                <p:tags r:id="rId6"/>
              </p:custDataLst>
            </p:nvPr>
          </p:nvSpPr>
          <p:spPr bwMode="gray">
            <a:xfrm>
              <a:off x="5233" y="2659"/>
              <a:ext cx="3080" cy="1871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rgbClr val="CAD8EA"/>
            </a:solidFill>
            <a:ln w="12700">
              <a:noFill/>
              <a:prstDash val="solid"/>
              <a:round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3" name="Freeform 13"/>
            <p:cNvSpPr/>
            <p:nvPr>
              <p:custDataLst>
                <p:tags r:id="rId7"/>
              </p:custDataLst>
            </p:nvPr>
          </p:nvSpPr>
          <p:spPr bwMode="gray">
            <a:xfrm>
              <a:off x="5233" y="2659"/>
              <a:ext cx="3080" cy="1871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rgbClr val="CAD8EA"/>
            </a:solidFill>
            <a:ln w="12700">
              <a:noFill/>
              <a:prstDash val="solid"/>
              <a:round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8"/>
            </p:custDataLst>
          </p:nvPr>
        </p:nvGrpSpPr>
        <p:grpSpPr>
          <a:xfrm>
            <a:off x="1219201" y="2940052"/>
            <a:ext cx="3060700" cy="3170555"/>
            <a:chOff x="1920" y="4630"/>
            <a:chExt cx="4820" cy="4993"/>
          </a:xfrm>
        </p:grpSpPr>
        <p:sp>
          <p:nvSpPr>
            <p:cNvPr id="6" name="AutoShape 1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20" y="4861"/>
              <a:ext cx="4820" cy="4762"/>
            </a:xfrm>
            <a:prstGeom prst="roundRect">
              <a:avLst>
                <a:gd name="adj" fmla="val 4690"/>
              </a:avLst>
            </a:prstGeom>
            <a:solidFill>
              <a:srgbClr val="CAD8EA"/>
            </a:solidFill>
            <a:ln w="12700">
              <a:noFill/>
              <a:round/>
            </a:ln>
            <a:effectLst>
              <a:outerShdw blurRad="88900" dist="88900" dir="13500000" algn="br" rotWithShape="0">
                <a:schemeClr val="bg1">
                  <a:alpha val="10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4" name="AutoShape 1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73" y="4630"/>
              <a:ext cx="3913" cy="756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 w="9525">
              <a:noFill/>
              <a:round/>
            </a:ln>
            <a:effectLst>
              <a:outerShdw blurRad="88900" dist="88900" dir="16200000" rotWithShape="0">
                <a:schemeClr val="bg1">
                  <a:alpha val="10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添加标题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4" name="AutoShape 1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20" y="4861"/>
              <a:ext cx="4820" cy="4762"/>
            </a:xfrm>
            <a:prstGeom prst="roundRect">
              <a:avLst>
                <a:gd name="adj" fmla="val 4690"/>
              </a:avLst>
            </a:prstGeom>
            <a:solidFill>
              <a:srgbClr val="CAD8EA"/>
            </a:solidFill>
            <a:ln w="12700">
              <a:noFill/>
              <a:round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5" name="AutoShape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73" y="4630"/>
              <a:ext cx="3913" cy="756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 w="9525">
              <a:noFill/>
              <a:round/>
            </a:ln>
            <a:effectLst>
              <a:innerShdw blurRad="88900" dist="88900" dir="5400000">
                <a:srgbClr val="214687">
                  <a:alpha val="50000"/>
                </a:srgb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40" y="5694"/>
              <a:ext cx="4460" cy="35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no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根据需要添加适当的文字，一页的文字最好不要超过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字根据需要添加适当的文字，一页的文字最好不要超过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字根据需要添加适当的文字，一页的文字最好不要超过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字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4565651" y="2503170"/>
            <a:ext cx="3060700" cy="3166110"/>
            <a:chOff x="7190" y="3942"/>
            <a:chExt cx="4820" cy="4986"/>
          </a:xfrm>
        </p:grpSpPr>
        <p:sp>
          <p:nvSpPr>
            <p:cNvPr id="9" name="AutoShape 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190" y="4166"/>
              <a:ext cx="4820" cy="4762"/>
            </a:xfrm>
            <a:prstGeom prst="roundRect">
              <a:avLst>
                <a:gd name="adj" fmla="val 4690"/>
              </a:avLst>
            </a:prstGeom>
            <a:solidFill>
              <a:srgbClr val="CAD8EA"/>
            </a:solidFill>
            <a:ln w="12700">
              <a:noFill/>
              <a:round/>
            </a:ln>
            <a:effectLst>
              <a:outerShdw blurRad="88900" dist="88900" dir="13500000" algn="br" rotWithShape="0">
                <a:schemeClr val="bg1">
                  <a:alpha val="10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190" y="4166"/>
              <a:ext cx="4820" cy="4762"/>
            </a:xfrm>
            <a:prstGeom prst="roundRect">
              <a:avLst>
                <a:gd name="adj" fmla="val 4690"/>
              </a:avLst>
            </a:prstGeom>
            <a:solidFill>
              <a:srgbClr val="CAD8EA"/>
            </a:solidFill>
            <a:ln w="12700">
              <a:noFill/>
              <a:round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7680" y="3942"/>
              <a:ext cx="3913" cy="756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 w="9525">
              <a:noFill/>
              <a:round/>
            </a:ln>
            <a:effectLst>
              <a:outerShdw blurRad="88900" dist="88900" dir="16200000" rotWithShape="0">
                <a:schemeClr val="bg1">
                  <a:alpha val="10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添加标题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7680" y="3942"/>
              <a:ext cx="3913" cy="756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 w="9525">
              <a:noFill/>
              <a:round/>
            </a:ln>
            <a:effectLst>
              <a:innerShdw blurRad="88900" dist="88900" dir="5400000">
                <a:srgbClr val="214687">
                  <a:alpha val="50000"/>
                </a:srgb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370" y="5008"/>
              <a:ext cx="4460" cy="35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no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根据需要添加适当的文字，一页的文字最好不要超过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字根据需要添加适当的文字，一页的文字最好不要超过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字根据需要添加适当的文字，一页的文字最好不要超过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字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20"/>
            </p:custDataLst>
          </p:nvPr>
        </p:nvGrpSpPr>
        <p:grpSpPr>
          <a:xfrm>
            <a:off x="7912101" y="1983741"/>
            <a:ext cx="3060700" cy="3170555"/>
            <a:chOff x="12460" y="3124"/>
            <a:chExt cx="4820" cy="4993"/>
          </a:xfrm>
        </p:grpSpPr>
        <p:sp>
          <p:nvSpPr>
            <p:cNvPr id="27" name="AutoShape 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460" y="3355"/>
              <a:ext cx="4820" cy="4762"/>
            </a:xfrm>
            <a:prstGeom prst="roundRect">
              <a:avLst>
                <a:gd name="adj" fmla="val 4690"/>
              </a:avLst>
            </a:prstGeom>
            <a:solidFill>
              <a:srgbClr val="CAD8EA"/>
            </a:solidFill>
            <a:ln w="12700">
              <a:noFill/>
              <a:round/>
            </a:ln>
            <a:effectLst>
              <a:outerShdw blurRad="88900" dist="88900" dir="13500000" algn="br" rotWithShape="0">
                <a:schemeClr val="bg1">
                  <a:alpha val="10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7" name="AutoShape 1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12913" y="3124"/>
              <a:ext cx="3913" cy="756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 w="9525">
              <a:noFill/>
              <a:round/>
            </a:ln>
            <a:effectLst>
              <a:outerShdw blurRad="88900" dist="88900" dir="16200000" rotWithShape="0">
                <a:schemeClr val="bg1">
                  <a:alpha val="10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添加标题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8" name="AutoShape 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460" y="3355"/>
              <a:ext cx="4820" cy="4762"/>
            </a:xfrm>
            <a:prstGeom prst="roundRect">
              <a:avLst>
                <a:gd name="adj" fmla="val 4690"/>
              </a:avLst>
            </a:prstGeom>
            <a:solidFill>
              <a:srgbClr val="CAD8EA"/>
            </a:solidFill>
            <a:ln w="12700">
              <a:noFill/>
              <a:round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9" name="AutoShape 1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12913" y="3124"/>
              <a:ext cx="3913" cy="756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 w="9525">
              <a:noFill/>
              <a:round/>
            </a:ln>
            <a:effectLst>
              <a:innerShdw blurRad="88900" dist="88900" dir="5400000">
                <a:srgbClr val="214687">
                  <a:alpha val="50000"/>
                </a:srgb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2640" y="4166"/>
              <a:ext cx="4460" cy="35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no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根据需要添加适当的文字，一页的文字最好不要超过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字根据需要添加适当的文字，一页的文字最好不要超过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字根据需要添加适当的文字，一页的文字最好不要超过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字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330"/>
            <a:ext cx="12192000" cy="565721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/>
        </p:nvSpPr>
        <p:spPr>
          <a:xfrm>
            <a:off x="177800" y="0"/>
            <a:ext cx="5695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en-US" altLang="zh-CN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7486015" y="1386205"/>
            <a:ext cx="909320" cy="1760220"/>
            <a:chOff x="11789" y="1949"/>
            <a:chExt cx="1432" cy="2772"/>
          </a:xfrm>
        </p:grpSpPr>
        <p:sp>
          <p:nvSpPr>
            <p:cNvPr id="10" name="MH_Other_1"/>
            <p:cNvSpPr/>
            <p:nvPr>
              <p:custDataLst>
                <p:tags r:id="rId3"/>
              </p:custDataLst>
            </p:nvPr>
          </p:nvSpPr>
          <p:spPr bwMode="auto">
            <a:xfrm>
              <a:off x="11789" y="1949"/>
              <a:ext cx="1432" cy="2772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100000"/>
                </a:scheme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</a:defRPr>
              </a:lvl1pPr>
              <a:lvl2pPr marL="742950" indent="-285750">
                <a:defRPr>
                  <a:solidFill>
                    <a:schemeClr val="tx1"/>
                  </a:solidFill>
                </a:defRPr>
              </a:lvl2pPr>
              <a:lvl3pPr marL="1143000" indent="-228600">
                <a:defRPr>
                  <a:solidFill>
                    <a:schemeClr val="tx1"/>
                  </a:solidFill>
                </a:defRPr>
              </a:lvl3pPr>
              <a:lvl4pPr marL="1600200" indent="-228600">
                <a:defRPr>
                  <a:solidFill>
                    <a:schemeClr val="tx1"/>
                  </a:solidFill>
                </a:defRPr>
              </a:lvl4pPr>
              <a:lvl5pPr marL="2057400" indent="-228600">
                <a:defRPr>
                  <a:solidFill>
                    <a:schemeClr val="tx1"/>
                  </a:solidFill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1" name="MH_Other_1"/>
            <p:cNvSpPr/>
            <p:nvPr>
              <p:custDataLst>
                <p:tags r:id="rId4"/>
              </p:custDataLst>
            </p:nvPr>
          </p:nvSpPr>
          <p:spPr bwMode="auto">
            <a:xfrm>
              <a:off x="11789" y="1949"/>
              <a:ext cx="1432" cy="2772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</a:defRPr>
              </a:lvl1pPr>
              <a:lvl2pPr marL="742950" indent="-285750">
                <a:defRPr>
                  <a:solidFill>
                    <a:schemeClr val="tx1"/>
                  </a:solidFill>
                </a:defRPr>
              </a:lvl2pPr>
              <a:lvl3pPr marL="1143000" indent="-228600">
                <a:defRPr>
                  <a:solidFill>
                    <a:schemeClr val="tx1"/>
                  </a:solidFill>
                </a:defRPr>
              </a:lvl3pPr>
              <a:lvl4pPr marL="1600200" indent="-228600">
                <a:defRPr>
                  <a:solidFill>
                    <a:schemeClr val="tx1"/>
                  </a:solidFill>
                </a:defRPr>
              </a:lvl4pPr>
              <a:lvl5pPr marL="2057400" indent="-228600">
                <a:defRPr>
                  <a:solidFill>
                    <a:schemeClr val="tx1"/>
                  </a:solidFill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6390005" y="2242820"/>
            <a:ext cx="908051" cy="1760220"/>
            <a:chOff x="10063" y="3289"/>
            <a:chExt cx="1430" cy="2772"/>
          </a:xfrm>
        </p:grpSpPr>
        <p:sp>
          <p:nvSpPr>
            <p:cNvPr id="28" name="MH_Other_3"/>
            <p:cNvSpPr/>
            <p:nvPr>
              <p:custDataLst>
                <p:tags r:id="rId6"/>
              </p:custDataLst>
            </p:nvPr>
          </p:nvSpPr>
          <p:spPr bwMode="auto">
            <a:xfrm>
              <a:off x="10063" y="3289"/>
              <a:ext cx="1432" cy="2772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100000"/>
                </a:scheme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</a:defRPr>
              </a:lvl1pPr>
              <a:lvl2pPr marL="742950" indent="-285750">
                <a:defRPr>
                  <a:solidFill>
                    <a:schemeClr val="tx1"/>
                  </a:solidFill>
                </a:defRPr>
              </a:lvl2pPr>
              <a:lvl3pPr marL="1143000" indent="-228600">
                <a:defRPr>
                  <a:solidFill>
                    <a:schemeClr val="tx1"/>
                  </a:solidFill>
                </a:defRPr>
              </a:lvl3pPr>
              <a:lvl4pPr marL="1600200" indent="-228600">
                <a:defRPr>
                  <a:solidFill>
                    <a:schemeClr val="tx1"/>
                  </a:solidFill>
                </a:defRPr>
              </a:lvl4pPr>
              <a:lvl5pPr marL="2057400" indent="-228600">
                <a:defRPr>
                  <a:solidFill>
                    <a:schemeClr val="tx1"/>
                  </a:solidFill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9" name="MH_Other_3"/>
            <p:cNvSpPr/>
            <p:nvPr>
              <p:custDataLst>
                <p:tags r:id="rId7"/>
              </p:custDataLst>
            </p:nvPr>
          </p:nvSpPr>
          <p:spPr bwMode="auto">
            <a:xfrm>
              <a:off x="10063" y="3289"/>
              <a:ext cx="1432" cy="2772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</a:defRPr>
              </a:lvl1pPr>
              <a:lvl2pPr marL="742950" indent="-285750">
                <a:defRPr>
                  <a:solidFill>
                    <a:schemeClr val="tx1"/>
                  </a:solidFill>
                </a:defRPr>
              </a:lvl2pPr>
              <a:lvl3pPr marL="1143000" indent="-228600">
                <a:defRPr>
                  <a:solidFill>
                    <a:schemeClr val="tx1"/>
                  </a:solidFill>
                </a:defRPr>
              </a:lvl3pPr>
              <a:lvl4pPr marL="1600200" indent="-228600">
                <a:defRPr>
                  <a:solidFill>
                    <a:schemeClr val="tx1"/>
                  </a:solidFill>
                </a:defRPr>
              </a:lvl4pPr>
              <a:lvl5pPr marL="2057400" indent="-228600">
                <a:defRPr>
                  <a:solidFill>
                    <a:schemeClr val="tx1"/>
                  </a:solidFill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8"/>
            </p:custDataLst>
          </p:nvPr>
        </p:nvGrpSpPr>
        <p:grpSpPr>
          <a:xfrm>
            <a:off x="5186045" y="3152140"/>
            <a:ext cx="909320" cy="1760220"/>
            <a:chOff x="8167" y="4721"/>
            <a:chExt cx="1432" cy="2772"/>
          </a:xfrm>
        </p:grpSpPr>
        <p:sp>
          <p:nvSpPr>
            <p:cNvPr id="31" name="MH_Other_5"/>
            <p:cNvSpPr/>
            <p:nvPr>
              <p:custDataLst>
                <p:tags r:id="rId9"/>
              </p:custDataLst>
            </p:nvPr>
          </p:nvSpPr>
          <p:spPr bwMode="auto">
            <a:xfrm>
              <a:off x="8167" y="4721"/>
              <a:ext cx="1432" cy="2772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100000"/>
                </a:scheme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</a:defRPr>
              </a:lvl1pPr>
              <a:lvl2pPr marL="742950" indent="-285750">
                <a:defRPr>
                  <a:solidFill>
                    <a:schemeClr val="tx1"/>
                  </a:solidFill>
                </a:defRPr>
              </a:lvl2pPr>
              <a:lvl3pPr marL="1143000" indent="-228600">
                <a:defRPr>
                  <a:solidFill>
                    <a:schemeClr val="tx1"/>
                  </a:solidFill>
                </a:defRPr>
              </a:lvl3pPr>
              <a:lvl4pPr marL="1600200" indent="-228600">
                <a:defRPr>
                  <a:solidFill>
                    <a:schemeClr val="tx1"/>
                  </a:solidFill>
                </a:defRPr>
              </a:lvl4pPr>
              <a:lvl5pPr marL="2057400" indent="-228600">
                <a:defRPr>
                  <a:solidFill>
                    <a:schemeClr val="tx1"/>
                  </a:solidFill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2" name="MH_Other_5"/>
            <p:cNvSpPr/>
            <p:nvPr>
              <p:custDataLst>
                <p:tags r:id="rId10"/>
              </p:custDataLst>
            </p:nvPr>
          </p:nvSpPr>
          <p:spPr bwMode="auto">
            <a:xfrm>
              <a:off x="8167" y="4721"/>
              <a:ext cx="1432" cy="2772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</a:defRPr>
              </a:lvl1pPr>
              <a:lvl2pPr marL="742950" indent="-285750">
                <a:defRPr>
                  <a:solidFill>
                    <a:schemeClr val="tx1"/>
                  </a:solidFill>
                </a:defRPr>
              </a:lvl2pPr>
              <a:lvl3pPr marL="1143000" indent="-228600">
                <a:defRPr>
                  <a:solidFill>
                    <a:schemeClr val="tx1"/>
                  </a:solidFill>
                </a:defRPr>
              </a:lvl3pPr>
              <a:lvl4pPr marL="1600200" indent="-228600">
                <a:defRPr>
                  <a:solidFill>
                    <a:schemeClr val="tx1"/>
                  </a:solidFill>
                </a:defRPr>
              </a:lvl4pPr>
              <a:lvl5pPr marL="2057400" indent="-228600">
                <a:defRPr>
                  <a:solidFill>
                    <a:schemeClr val="tx1"/>
                  </a:solidFill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1"/>
            </p:custDataLst>
          </p:nvPr>
        </p:nvGrpSpPr>
        <p:grpSpPr>
          <a:xfrm>
            <a:off x="3974466" y="4130040"/>
            <a:ext cx="906780" cy="1760220"/>
            <a:chOff x="6259" y="6261"/>
            <a:chExt cx="1428" cy="2772"/>
          </a:xfrm>
        </p:grpSpPr>
        <p:sp>
          <p:nvSpPr>
            <p:cNvPr id="34" name="MH_Other_7"/>
            <p:cNvSpPr/>
            <p:nvPr>
              <p:custDataLst>
                <p:tags r:id="rId12"/>
              </p:custDataLst>
            </p:nvPr>
          </p:nvSpPr>
          <p:spPr bwMode="auto">
            <a:xfrm>
              <a:off x="6259" y="6261"/>
              <a:ext cx="1429" cy="2772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100000"/>
                </a:scheme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</a:defRPr>
              </a:lvl1pPr>
              <a:lvl2pPr marL="742950" indent="-285750">
                <a:defRPr>
                  <a:solidFill>
                    <a:schemeClr val="tx1"/>
                  </a:solidFill>
                </a:defRPr>
              </a:lvl2pPr>
              <a:lvl3pPr marL="1143000" indent="-228600">
                <a:defRPr>
                  <a:solidFill>
                    <a:schemeClr val="tx1"/>
                  </a:solidFill>
                </a:defRPr>
              </a:lvl3pPr>
              <a:lvl4pPr marL="1600200" indent="-228600">
                <a:defRPr>
                  <a:solidFill>
                    <a:schemeClr val="tx1"/>
                  </a:solidFill>
                </a:defRPr>
              </a:lvl4pPr>
              <a:lvl5pPr marL="2057400" indent="-228600">
                <a:defRPr>
                  <a:solidFill>
                    <a:schemeClr val="tx1"/>
                  </a:solidFill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5" name="MH_Other_7"/>
            <p:cNvSpPr/>
            <p:nvPr>
              <p:custDataLst>
                <p:tags r:id="rId13"/>
              </p:custDataLst>
            </p:nvPr>
          </p:nvSpPr>
          <p:spPr bwMode="auto">
            <a:xfrm>
              <a:off x="6259" y="6261"/>
              <a:ext cx="1429" cy="2772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</a:defRPr>
              </a:lvl1pPr>
              <a:lvl2pPr marL="742950" indent="-285750">
                <a:defRPr>
                  <a:solidFill>
                    <a:schemeClr val="tx1"/>
                  </a:solidFill>
                </a:defRPr>
              </a:lvl2pPr>
              <a:lvl3pPr marL="1143000" indent="-228600">
                <a:defRPr>
                  <a:solidFill>
                    <a:schemeClr val="tx1"/>
                  </a:solidFill>
                </a:defRPr>
              </a:lvl3pPr>
              <a:lvl4pPr marL="1600200" indent="-228600">
                <a:defRPr>
                  <a:solidFill>
                    <a:schemeClr val="tx1"/>
                  </a:solidFill>
                </a:defRPr>
              </a:lvl4pPr>
              <a:lvl5pPr marL="2057400" indent="-228600">
                <a:defRPr>
                  <a:solidFill>
                    <a:schemeClr val="tx1"/>
                  </a:solidFill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3751580" y="4589782"/>
            <a:ext cx="635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A</a:t>
            </a:r>
            <a:endParaRPr lang="en-US" altLang="zh-CN" sz="4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1" name="文本框 40"/>
          <p:cNvSpPr txBox="1"/>
          <p:nvPr>
            <p:custDataLst>
              <p:tags r:id="rId15"/>
            </p:custDataLst>
          </p:nvPr>
        </p:nvSpPr>
        <p:spPr>
          <a:xfrm>
            <a:off x="4959985" y="3611882"/>
            <a:ext cx="635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B</a:t>
            </a:r>
            <a:endParaRPr lang="en-US" altLang="zh-CN" sz="4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2" name="文本框 41"/>
          <p:cNvSpPr txBox="1"/>
          <p:nvPr>
            <p:custDataLst>
              <p:tags r:id="rId16"/>
            </p:custDataLst>
          </p:nvPr>
        </p:nvSpPr>
        <p:spPr>
          <a:xfrm>
            <a:off x="6202680" y="2701927"/>
            <a:ext cx="635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C</a:t>
            </a:r>
            <a:endParaRPr lang="en-US" altLang="zh-CN" sz="4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3" name="文本框 42"/>
          <p:cNvSpPr txBox="1"/>
          <p:nvPr>
            <p:custDataLst>
              <p:tags r:id="rId17"/>
            </p:custDataLst>
          </p:nvPr>
        </p:nvSpPr>
        <p:spPr>
          <a:xfrm>
            <a:off x="7298691" y="1851662"/>
            <a:ext cx="635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D</a:t>
            </a:r>
            <a:endParaRPr lang="en-US" altLang="zh-CN" sz="4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64" name="išľíďè"/>
          <p:cNvSpPr/>
          <p:nvPr>
            <p:custDataLst>
              <p:tags r:id="rId18"/>
            </p:custDataLst>
          </p:nvPr>
        </p:nvSpPr>
        <p:spPr bwMode="auto">
          <a:xfrm>
            <a:off x="686436" y="3600452"/>
            <a:ext cx="3209925" cy="104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R="0" lvl="0" indent="0" algn="r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r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60" name="išľíďè"/>
          <p:cNvSpPr/>
          <p:nvPr>
            <p:custDataLst>
              <p:tags r:id="rId19"/>
            </p:custDataLst>
          </p:nvPr>
        </p:nvSpPr>
        <p:spPr bwMode="auto">
          <a:xfrm>
            <a:off x="5722620" y="4575175"/>
            <a:ext cx="3336291" cy="11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4" name="išľíďè"/>
          <p:cNvSpPr/>
          <p:nvPr>
            <p:custDataLst>
              <p:tags r:id="rId20"/>
            </p:custDataLst>
          </p:nvPr>
        </p:nvSpPr>
        <p:spPr bwMode="auto">
          <a:xfrm>
            <a:off x="3072766" y="1607187"/>
            <a:ext cx="3209925" cy="104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R="0" lvl="0" indent="0" algn="r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r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5" name="išľíďè"/>
          <p:cNvSpPr/>
          <p:nvPr>
            <p:custDataLst>
              <p:tags r:id="rId21"/>
            </p:custDataLst>
          </p:nvPr>
        </p:nvSpPr>
        <p:spPr bwMode="auto">
          <a:xfrm>
            <a:off x="8157209" y="2499360"/>
            <a:ext cx="3336291" cy="11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2" grpId="0"/>
      <p:bldP spid="43" grpId="0"/>
      <p:bldP spid="64" grpId="0"/>
      <p:bldP spid="60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330"/>
            <a:ext cx="12192000" cy="565721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/>
        </p:nvSpPr>
        <p:spPr>
          <a:xfrm>
            <a:off x="177800" y="0"/>
            <a:ext cx="5695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8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en-US" altLang="zh-CN" sz="28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3679190" y="1144905"/>
            <a:ext cx="4291482" cy="1093502"/>
            <a:chOff x="5829" y="1681"/>
            <a:chExt cx="6929" cy="1814"/>
          </a:xfrm>
        </p:grpSpPr>
        <p:sp>
          <p:nvSpPr>
            <p:cNvPr id="2" name="矩形 1"/>
            <p:cNvSpPr/>
            <p:nvPr>
              <p:custDataLst>
                <p:tags r:id="rId3"/>
              </p:custDataLst>
            </p:nvPr>
          </p:nvSpPr>
          <p:spPr>
            <a:xfrm>
              <a:off x="6598" y="1681"/>
              <a:ext cx="6048" cy="1814"/>
            </a:xfrm>
            <a:prstGeom prst="rect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添加文本标题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4"/>
              </p:custDataLst>
            </p:nvPr>
          </p:nvSpPr>
          <p:spPr>
            <a:xfrm rot="1800000">
              <a:off x="5891" y="2286"/>
              <a:ext cx="702" cy="605"/>
            </a:xfrm>
            <a:prstGeom prst="triangle">
              <a:avLst/>
            </a:prstGeom>
            <a:solidFill>
              <a:srgbClr val="CAD8EA"/>
            </a:solidFill>
            <a:ln>
              <a:noFill/>
            </a:ln>
            <a:effectLst>
              <a:outerShdw blurRad="1143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6561" y="1681"/>
              <a:ext cx="6197" cy="1814"/>
            </a:xfrm>
            <a:prstGeom prst="rect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添加文本标题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6"/>
              </p:custDataLst>
            </p:nvPr>
          </p:nvSpPr>
          <p:spPr>
            <a:xfrm rot="1800000">
              <a:off x="5829" y="2286"/>
              <a:ext cx="702" cy="605"/>
            </a:xfrm>
            <a:prstGeom prst="triangle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7"/>
            </p:custDataLst>
          </p:nvPr>
        </p:nvGrpSpPr>
        <p:grpSpPr>
          <a:xfrm>
            <a:off x="3632200" y="3804285"/>
            <a:ext cx="4343400" cy="1094105"/>
            <a:chOff x="5755" y="5869"/>
            <a:chExt cx="6889" cy="1814"/>
          </a:xfrm>
        </p:grpSpPr>
        <p:sp>
          <p:nvSpPr>
            <p:cNvPr id="3" name="矩形 2"/>
            <p:cNvSpPr/>
            <p:nvPr>
              <p:custDataLst>
                <p:tags r:id="rId8"/>
              </p:custDataLst>
            </p:nvPr>
          </p:nvSpPr>
          <p:spPr>
            <a:xfrm>
              <a:off x="6598" y="5869"/>
              <a:ext cx="6048" cy="1814"/>
            </a:xfrm>
            <a:prstGeom prst="rect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添加文本标题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4" name="矩形 3"/>
            <p:cNvSpPr/>
            <p:nvPr>
              <p:custDataLst>
                <p:tags r:id="rId9"/>
              </p:custDataLst>
            </p:nvPr>
          </p:nvSpPr>
          <p:spPr>
            <a:xfrm>
              <a:off x="6598" y="5869"/>
              <a:ext cx="6048" cy="1814"/>
            </a:xfrm>
            <a:prstGeom prst="rect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添加文本标题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0"/>
              </p:custDataLst>
            </p:nvPr>
          </p:nvSpPr>
          <p:spPr>
            <a:xfrm rot="1800000">
              <a:off x="5817" y="6474"/>
              <a:ext cx="702" cy="605"/>
            </a:xfrm>
            <a:prstGeom prst="triangle">
              <a:avLst/>
            </a:prstGeom>
            <a:solidFill>
              <a:srgbClr val="CAD8EA"/>
            </a:solidFill>
            <a:ln>
              <a:noFill/>
            </a:ln>
            <a:effectLst>
              <a:outerShdw blurRad="1143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11"/>
              </p:custDataLst>
            </p:nvPr>
          </p:nvSpPr>
          <p:spPr>
            <a:xfrm rot="1800000">
              <a:off x="5755" y="6474"/>
              <a:ext cx="702" cy="605"/>
            </a:xfrm>
            <a:prstGeom prst="triangle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2"/>
            </p:custDataLst>
          </p:nvPr>
        </p:nvGrpSpPr>
        <p:grpSpPr>
          <a:xfrm>
            <a:off x="4167507" y="2474595"/>
            <a:ext cx="4406265" cy="1151890"/>
            <a:chOff x="6598" y="3775"/>
            <a:chExt cx="6939" cy="1814"/>
          </a:xfrm>
        </p:grpSpPr>
        <p:sp>
          <p:nvSpPr>
            <p:cNvPr id="6" name="矩形 5"/>
            <p:cNvSpPr/>
            <p:nvPr>
              <p:custDataLst>
                <p:tags r:id="rId13"/>
              </p:custDataLst>
            </p:nvPr>
          </p:nvSpPr>
          <p:spPr>
            <a:xfrm>
              <a:off x="6598" y="3775"/>
              <a:ext cx="6048" cy="1814"/>
            </a:xfrm>
            <a:prstGeom prst="rect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添加文本标题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4"/>
              </p:custDataLst>
            </p:nvPr>
          </p:nvSpPr>
          <p:spPr>
            <a:xfrm>
              <a:off x="6798" y="3775"/>
              <a:ext cx="5788" cy="1722"/>
            </a:xfrm>
            <a:prstGeom prst="rect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添加文本标题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5"/>
              </p:custDataLst>
            </p:nvPr>
          </p:nvSpPr>
          <p:spPr>
            <a:xfrm rot="19800000" flipH="1">
              <a:off x="12835" y="4380"/>
              <a:ext cx="702" cy="605"/>
            </a:xfrm>
            <a:prstGeom prst="triangle">
              <a:avLst/>
            </a:prstGeom>
            <a:solidFill>
              <a:srgbClr val="CAD8EA"/>
            </a:solidFill>
            <a:ln>
              <a:noFill/>
            </a:ln>
            <a:effectLst>
              <a:outerShdw blurRad="1143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6"/>
              </p:custDataLst>
            </p:nvPr>
          </p:nvSpPr>
          <p:spPr>
            <a:xfrm rot="19800000" flipH="1">
              <a:off x="12773" y="4380"/>
              <a:ext cx="702" cy="605"/>
            </a:xfrm>
            <a:prstGeom prst="triangle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7"/>
            </p:custDataLst>
          </p:nvPr>
        </p:nvGrpSpPr>
        <p:grpSpPr>
          <a:xfrm>
            <a:off x="4167506" y="5133975"/>
            <a:ext cx="4359275" cy="1151890"/>
            <a:chOff x="6598" y="7963"/>
            <a:chExt cx="6865" cy="1814"/>
          </a:xfrm>
        </p:grpSpPr>
        <p:sp>
          <p:nvSpPr>
            <p:cNvPr id="16" name="矩形 15"/>
            <p:cNvSpPr/>
            <p:nvPr>
              <p:custDataLst>
                <p:tags r:id="rId18"/>
              </p:custDataLst>
            </p:nvPr>
          </p:nvSpPr>
          <p:spPr>
            <a:xfrm>
              <a:off x="6598" y="7963"/>
              <a:ext cx="6048" cy="1814"/>
            </a:xfrm>
            <a:prstGeom prst="rect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添加文本标题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19"/>
              </p:custDataLst>
            </p:nvPr>
          </p:nvSpPr>
          <p:spPr>
            <a:xfrm>
              <a:off x="6697" y="7963"/>
              <a:ext cx="5900" cy="1618"/>
            </a:xfrm>
            <a:prstGeom prst="rect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rgbClr val="214687"/>
                  </a:solidFill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添加文本标题</a:t>
              </a:r>
              <a:endParaRPr lang="zh-CN" altLang="en-US" sz="2000" dirty="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20"/>
              </p:custDataLst>
            </p:nvPr>
          </p:nvSpPr>
          <p:spPr>
            <a:xfrm rot="19800000" flipH="1">
              <a:off x="12761" y="8568"/>
              <a:ext cx="702" cy="605"/>
            </a:xfrm>
            <a:prstGeom prst="triangle">
              <a:avLst/>
            </a:prstGeom>
            <a:solidFill>
              <a:srgbClr val="CAD8EA"/>
            </a:solidFill>
            <a:ln>
              <a:noFill/>
            </a:ln>
            <a:effectLst>
              <a:outerShdw blurRad="1143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>
              <p:custDataLst>
                <p:tags r:id="rId21"/>
              </p:custDataLst>
            </p:nvPr>
          </p:nvSpPr>
          <p:spPr>
            <a:xfrm rot="19800000" flipH="1">
              <a:off x="12699" y="8568"/>
              <a:ext cx="702" cy="605"/>
            </a:xfrm>
            <a:prstGeom prst="triangle">
              <a:avLst/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7" name="išľíďè"/>
          <p:cNvSpPr/>
          <p:nvPr>
            <p:custDataLst>
              <p:tags r:id="rId22"/>
            </p:custDataLst>
          </p:nvPr>
        </p:nvSpPr>
        <p:spPr bwMode="auto">
          <a:xfrm>
            <a:off x="8701405" y="2350770"/>
            <a:ext cx="2584451" cy="139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8" name="išľíďè"/>
          <p:cNvSpPr/>
          <p:nvPr>
            <p:custDataLst>
              <p:tags r:id="rId23"/>
            </p:custDataLst>
          </p:nvPr>
        </p:nvSpPr>
        <p:spPr bwMode="auto">
          <a:xfrm>
            <a:off x="8701405" y="4681220"/>
            <a:ext cx="2584451" cy="139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l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9" name="išľíďè"/>
          <p:cNvSpPr/>
          <p:nvPr>
            <p:custDataLst>
              <p:tags r:id="rId24"/>
            </p:custDataLst>
          </p:nvPr>
        </p:nvSpPr>
        <p:spPr bwMode="auto">
          <a:xfrm>
            <a:off x="1050925" y="1306195"/>
            <a:ext cx="2584451" cy="139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p>
            <a:pPr marR="0" lvl="0" indent="0" algn="r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r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0" name="išľíďè"/>
          <p:cNvSpPr/>
          <p:nvPr>
            <p:custDataLst>
              <p:tags r:id="rId25"/>
            </p:custDataLst>
          </p:nvPr>
        </p:nvSpPr>
        <p:spPr bwMode="auto">
          <a:xfrm>
            <a:off x="1042035" y="3515995"/>
            <a:ext cx="2584451" cy="139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p>
            <a:pPr marR="0" lvl="0" indent="0" algn="r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点此编辑标题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  <a:p>
            <a:pPr marR="0" lvl="0" indent="0" algn="r" defTabSz="913765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在此输入详细文字介绍和详细信息，在此输入详细文字介绍和详细信息。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38" grpId="1"/>
      <p:bldP spid="39" grpId="1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868045" y="1029970"/>
            <a:ext cx="10455910" cy="5365750"/>
            <a:chOff x="1252" y="1174"/>
            <a:chExt cx="16697" cy="8450"/>
          </a:xfrm>
        </p:grpSpPr>
        <p:sp>
          <p:nvSpPr>
            <p:cNvPr id="6" name="圆角矩形 5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3" name="任意多边形 32"/>
          <p:cNvSpPr/>
          <p:nvPr/>
        </p:nvSpPr>
        <p:spPr>
          <a:xfrm>
            <a:off x="0" y="5163820"/>
            <a:ext cx="1623695" cy="1694180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1" y="183"/>
                  <a:pt x="866" y="563"/>
                  <a:pt x="860" y="969"/>
                </a:cubicBezTo>
                <a:cubicBezTo>
                  <a:pt x="867" y="1133"/>
                  <a:pt x="786" y="1364"/>
                  <a:pt x="744" y="1492"/>
                </a:cubicBezTo>
                <a:cubicBezTo>
                  <a:pt x="695" y="1629"/>
                  <a:pt x="650" y="1808"/>
                  <a:pt x="653" y="1891"/>
                </a:cubicBezTo>
                <a:cubicBezTo>
                  <a:pt x="615" y="2202"/>
                  <a:pt x="1014" y="2338"/>
                  <a:pt x="1324" y="2309"/>
                </a:cubicBezTo>
                <a:cubicBezTo>
                  <a:pt x="1386" y="2309"/>
                  <a:pt x="1495" y="2307"/>
                  <a:pt x="1517" y="2306"/>
                </a:cubicBezTo>
                <a:cubicBezTo>
                  <a:pt x="1575" y="2305"/>
                  <a:pt x="1672" y="2303"/>
                  <a:pt x="1687" y="2304"/>
                </a:cubicBezTo>
                <a:cubicBezTo>
                  <a:pt x="2349" y="2218"/>
                  <a:pt x="2838" y="2804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83990" y="3399155"/>
            <a:ext cx="72561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40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工作中发现的问题点及建议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zh-CN" altLang="en-US" sz="40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zh-CN" altLang="en-US" sz="40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29405" y="4574540"/>
            <a:ext cx="6878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Issues Discovered at Work and Suggestions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83990" y="2218056"/>
            <a:ext cx="367157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6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Part 02</a:t>
            </a:r>
            <a:endParaRPr lang="en-US" altLang="zh-CN" sz="66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36" name="Freeform 23"/>
          <p:cNvSpPr>
            <a:spLocks noEditPoints="1"/>
          </p:cNvSpPr>
          <p:nvPr/>
        </p:nvSpPr>
        <p:spPr bwMode="auto">
          <a:xfrm>
            <a:off x="2068832" y="3422650"/>
            <a:ext cx="647700" cy="538480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CAD8EA"/>
          </a:solidFill>
          <a:ln w="9525">
            <a:noFill/>
            <a:round/>
          </a:ln>
        </p:spPr>
        <p:txBody>
          <a:bodyPr lIns="121920" tIns="60960" rIns="121920" bIns="60960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6" name="AutoShape 17"/>
          <p:cNvSpPr/>
          <p:nvPr/>
        </p:nvSpPr>
        <p:spPr bwMode="auto">
          <a:xfrm>
            <a:off x="2068196" y="3475357"/>
            <a:ext cx="579755" cy="560705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CAD8EA"/>
          </a:solidFill>
          <a:ln>
            <a:noFill/>
          </a:ln>
          <a:effectLst/>
        </p:spPr>
        <p:txBody>
          <a:bodyPr lIns="50800" tIns="50800" rIns="50800" bIns="50800" anchor="ctr"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76" name="AutoShape 29"/>
          <p:cNvSpPr/>
          <p:nvPr/>
        </p:nvSpPr>
        <p:spPr bwMode="auto">
          <a:xfrm>
            <a:off x="1978025" y="3494405"/>
            <a:ext cx="579755" cy="523240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CAD8EA"/>
          </a:solidFill>
          <a:ln>
            <a:noFill/>
          </a:ln>
          <a:effectLst/>
        </p:spPr>
        <p:txBody>
          <a:bodyPr lIns="50800" tIns="50800" rIns="50800" bIns="50800" anchor="ctr"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99541" y="1029970"/>
            <a:ext cx="1917700" cy="3544570"/>
            <a:chOff x="2258" y="1174"/>
            <a:chExt cx="3020" cy="5582"/>
          </a:xfrm>
        </p:grpSpPr>
        <p:sp>
          <p:nvSpPr>
            <p:cNvPr id="4" name="同侧圆角矩形 3"/>
            <p:cNvSpPr/>
            <p:nvPr/>
          </p:nvSpPr>
          <p:spPr>
            <a:xfrm rot="10800000">
              <a:off x="2259" y="1174"/>
              <a:ext cx="3019" cy="55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5" name="同侧圆角矩形 4"/>
            <p:cNvSpPr/>
            <p:nvPr/>
          </p:nvSpPr>
          <p:spPr>
            <a:xfrm rot="10800000">
              <a:off x="2258" y="1174"/>
              <a:ext cx="3019" cy="55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631" y="4158"/>
              <a:ext cx="2272" cy="2272"/>
            </a:xfrm>
            <a:prstGeom prst="ellipse">
              <a:avLst/>
            </a:prstGeom>
            <a:solidFill>
              <a:srgbClr val="214687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1" name="AutoShape 111"/>
          <p:cNvSpPr/>
          <p:nvPr/>
        </p:nvSpPr>
        <p:spPr bwMode="auto">
          <a:xfrm>
            <a:off x="2029461" y="3476627"/>
            <a:ext cx="624840" cy="5848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6562"/>
                </a:moveTo>
                <a:cubicBezTo>
                  <a:pt x="20249" y="16959"/>
                  <a:pt x="19946" y="17282"/>
                  <a:pt x="19575" y="17282"/>
                </a:cubicBezTo>
                <a:lnTo>
                  <a:pt x="13499" y="17282"/>
                </a:lnTo>
                <a:lnTo>
                  <a:pt x="8099" y="17282"/>
                </a:lnTo>
                <a:lnTo>
                  <a:pt x="2024" y="17282"/>
                </a:lnTo>
                <a:cubicBezTo>
                  <a:pt x="1651" y="17282"/>
                  <a:pt x="1349" y="16959"/>
                  <a:pt x="1349" y="16562"/>
                </a:cubicBezTo>
                <a:lnTo>
                  <a:pt x="1349" y="2160"/>
                </a:lnTo>
                <a:cubicBezTo>
                  <a:pt x="1349" y="1762"/>
                  <a:pt x="1651" y="1440"/>
                  <a:pt x="2024" y="1440"/>
                </a:cubicBezTo>
                <a:lnTo>
                  <a:pt x="19575" y="1440"/>
                </a:lnTo>
                <a:cubicBezTo>
                  <a:pt x="19946" y="1440"/>
                  <a:pt x="20249" y="1762"/>
                  <a:pt x="20249" y="2160"/>
                </a:cubicBezTo>
                <a:cubicBezTo>
                  <a:pt x="20249" y="2160"/>
                  <a:pt x="20249" y="16562"/>
                  <a:pt x="20249" y="16562"/>
                </a:cubicBezTo>
                <a:close/>
                <a:moveTo>
                  <a:pt x="19575" y="0"/>
                </a:moveTo>
                <a:lnTo>
                  <a:pt x="2024" y="0"/>
                </a:lnTo>
                <a:cubicBezTo>
                  <a:pt x="905" y="0"/>
                  <a:pt x="0" y="966"/>
                  <a:pt x="0" y="2160"/>
                </a:cubicBezTo>
                <a:lnTo>
                  <a:pt x="0" y="16562"/>
                </a:lnTo>
                <a:cubicBezTo>
                  <a:pt x="0" y="17753"/>
                  <a:pt x="903" y="18718"/>
                  <a:pt x="2018" y="18721"/>
                </a:cubicBezTo>
                <a:lnTo>
                  <a:pt x="8774" y="18721"/>
                </a:lnTo>
                <a:lnTo>
                  <a:pt x="8774" y="19597"/>
                </a:lnTo>
                <a:lnTo>
                  <a:pt x="4561" y="20181"/>
                </a:lnTo>
                <a:cubicBezTo>
                  <a:pt x="4260" y="20262"/>
                  <a:pt x="4049" y="20549"/>
                  <a:pt x="4049" y="20879"/>
                </a:cubicBezTo>
                <a:cubicBezTo>
                  <a:pt x="4049" y="21277"/>
                  <a:pt x="4351" y="21599"/>
                  <a:pt x="4724" y="21599"/>
                </a:cubicBezTo>
                <a:lnTo>
                  <a:pt x="16874" y="21599"/>
                </a:lnTo>
                <a:cubicBezTo>
                  <a:pt x="17248" y="21599"/>
                  <a:pt x="17549" y="21277"/>
                  <a:pt x="17549" y="20879"/>
                </a:cubicBezTo>
                <a:cubicBezTo>
                  <a:pt x="17549" y="20549"/>
                  <a:pt x="17339" y="20262"/>
                  <a:pt x="17038" y="20181"/>
                </a:cubicBezTo>
                <a:lnTo>
                  <a:pt x="12824" y="19597"/>
                </a:lnTo>
                <a:lnTo>
                  <a:pt x="12824" y="18721"/>
                </a:lnTo>
                <a:lnTo>
                  <a:pt x="19581" y="18721"/>
                </a:lnTo>
                <a:cubicBezTo>
                  <a:pt x="20696" y="18718"/>
                  <a:pt x="21600" y="17753"/>
                  <a:pt x="21600" y="16562"/>
                </a:cubicBezTo>
                <a:lnTo>
                  <a:pt x="21600" y="2160"/>
                </a:lnTo>
                <a:cubicBezTo>
                  <a:pt x="21600" y="966"/>
                  <a:pt x="20692" y="0"/>
                  <a:pt x="19575" y="0"/>
                </a:cubicBezTo>
              </a:path>
            </a:pathLst>
          </a:custGeom>
          <a:solidFill>
            <a:srgbClr val="CAD8EA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7" name="任意多边形 16"/>
          <p:cNvSpPr/>
          <p:nvPr/>
        </p:nvSpPr>
        <p:spPr>
          <a:xfrm rot="16200000" flipH="1" flipV="1">
            <a:off x="24766" y="-24414"/>
            <a:ext cx="1921903" cy="1971324"/>
          </a:xfrm>
          <a:custGeom>
            <a:avLst/>
            <a:gdLst>
              <a:gd name="connisteX0" fmla="*/ 183224 w 2579113"/>
              <a:gd name="connsiteY0" fmla="*/ 0 h 2437308"/>
              <a:gd name="connisteX1" fmla="*/ 838544 w 2579113"/>
              <a:gd name="connsiteY1" fmla="*/ 572135 h 2437308"/>
              <a:gd name="connisteX2" fmla="*/ 787744 w 2579113"/>
              <a:gd name="connsiteY2" fmla="*/ 1447800 h 2437308"/>
              <a:gd name="connisteX3" fmla="*/ 1781519 w 2579113"/>
              <a:gd name="connsiteY3" fmla="*/ 1616075 h 2437308"/>
              <a:gd name="connisteX4" fmla="*/ 2370799 w 2579113"/>
              <a:gd name="connsiteY4" fmla="*/ 2239645 h 2437308"/>
              <a:gd name="connisteX5" fmla="*/ 2354289 w 2579113"/>
              <a:gd name="connsiteY5" fmla="*/ 2273300 h 2437308"/>
              <a:gd name="connisteX6" fmla="*/ 216879 w 2579113"/>
              <a:gd name="connsiteY6" fmla="*/ 2239645 h 2437308"/>
              <a:gd name="connisteX7" fmla="*/ 166079 w 2579113"/>
              <a:gd name="connsiteY7" fmla="*/ 151130 h 2437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027" h="3104">
                <a:moveTo>
                  <a:pt x="0" y="0"/>
                </a:moveTo>
                <a:cubicBezTo>
                  <a:pt x="327" y="173"/>
                  <a:pt x="882" y="601"/>
                  <a:pt x="860" y="969"/>
                </a:cubicBezTo>
                <a:lnTo>
                  <a:pt x="860" y="977"/>
                </a:lnTo>
                <a:lnTo>
                  <a:pt x="860" y="985"/>
                </a:lnTo>
                <a:lnTo>
                  <a:pt x="860" y="993"/>
                </a:lnTo>
                <a:cubicBezTo>
                  <a:pt x="861" y="1143"/>
                  <a:pt x="788" y="1358"/>
                  <a:pt x="752" y="1467"/>
                </a:cubicBezTo>
                <a:lnTo>
                  <a:pt x="750" y="1473"/>
                </a:lnTo>
                <a:lnTo>
                  <a:pt x="748" y="1480"/>
                </a:lnTo>
                <a:lnTo>
                  <a:pt x="746" y="1486"/>
                </a:lnTo>
                <a:lnTo>
                  <a:pt x="744" y="1492"/>
                </a:lnTo>
                <a:cubicBezTo>
                  <a:pt x="696" y="1624"/>
                  <a:pt x="651" y="1808"/>
                  <a:pt x="653" y="1883"/>
                </a:cubicBezTo>
                <a:lnTo>
                  <a:pt x="653" y="1887"/>
                </a:lnTo>
                <a:lnTo>
                  <a:pt x="653" y="1891"/>
                </a:lnTo>
                <a:lnTo>
                  <a:pt x="651" y="1906"/>
                </a:lnTo>
                <a:lnTo>
                  <a:pt x="651" y="1920"/>
                </a:lnTo>
                <a:lnTo>
                  <a:pt x="650" y="1935"/>
                </a:lnTo>
                <a:cubicBezTo>
                  <a:pt x="643" y="2192"/>
                  <a:pt x="989" y="2316"/>
                  <a:pt x="1233" y="2313"/>
                </a:cubicBezTo>
                <a:cubicBezTo>
                  <a:pt x="1265" y="2314"/>
                  <a:pt x="1316" y="2310"/>
                  <a:pt x="1324" y="2309"/>
                </a:cubicBezTo>
                <a:cubicBezTo>
                  <a:pt x="1386" y="2309"/>
                  <a:pt x="1500" y="2307"/>
                  <a:pt x="1517" y="2306"/>
                </a:cubicBezTo>
                <a:cubicBezTo>
                  <a:pt x="1526" y="2306"/>
                  <a:pt x="1544" y="2306"/>
                  <a:pt x="1550" y="2306"/>
                </a:cubicBezTo>
                <a:cubicBezTo>
                  <a:pt x="1593" y="2305"/>
                  <a:pt x="1649" y="2304"/>
                  <a:pt x="1670" y="2304"/>
                </a:cubicBezTo>
                <a:cubicBezTo>
                  <a:pt x="1678" y="2304"/>
                  <a:pt x="1686" y="2304"/>
                  <a:pt x="1687" y="2304"/>
                </a:cubicBezTo>
                <a:lnTo>
                  <a:pt x="1718" y="2301"/>
                </a:lnTo>
                <a:lnTo>
                  <a:pt x="1749" y="2298"/>
                </a:lnTo>
                <a:lnTo>
                  <a:pt x="1780" y="2297"/>
                </a:lnTo>
                <a:lnTo>
                  <a:pt x="1811" y="2296"/>
                </a:lnTo>
                <a:cubicBezTo>
                  <a:pt x="2414" y="2282"/>
                  <a:pt x="2876" y="2860"/>
                  <a:pt x="3027" y="3104"/>
                </a:cubicBezTo>
                <a:lnTo>
                  <a:pt x="0" y="3104"/>
                </a:lnTo>
                <a:lnTo>
                  <a:pt x="0" y="0"/>
                </a:lnTo>
                <a:close/>
                <a:moveTo>
                  <a:pt x="643" y="2658"/>
                </a:moveTo>
                <a:cubicBezTo>
                  <a:pt x="647" y="2806"/>
                  <a:pt x="512" y="2925"/>
                  <a:pt x="380" y="2921"/>
                </a:cubicBezTo>
                <a:cubicBezTo>
                  <a:pt x="232" y="2926"/>
                  <a:pt x="113" y="2790"/>
                  <a:pt x="117" y="2658"/>
                </a:cubicBezTo>
                <a:cubicBezTo>
                  <a:pt x="112" y="2510"/>
                  <a:pt x="247" y="2391"/>
                  <a:pt x="380" y="2395"/>
                </a:cubicBezTo>
                <a:cubicBezTo>
                  <a:pt x="527" y="2390"/>
                  <a:pt x="646" y="2526"/>
                  <a:pt x="643" y="2658"/>
                </a:cubicBezTo>
                <a:close/>
              </a:path>
            </a:pathLst>
          </a:custGeom>
          <a:solidFill>
            <a:srgbClr val="21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9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99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99"/>
                            </p:stCondLst>
                            <p:childTnLst>
                              <p:par>
                                <p:cTn id="3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14" grpId="0"/>
      <p:bldP spid="27" grpId="0"/>
      <p:bldP spid="29" grpId="0"/>
      <p:bldP spid="17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00.xml><?xml version="1.0" encoding="utf-8"?>
<p:tagLst xmlns:p="http://schemas.openxmlformats.org/presentationml/2006/main">
  <p:tag name="MH" val="20151121191650"/>
  <p:tag name="MH_LIBRARY" val="GRAPHIC"/>
  <p:tag name="MH_TYPE" val="Other"/>
  <p:tag name="MH_ORDER" val="7"/>
  <p:tag name="KSO_WM_DIAGRAM_VIRTUALLY_FRAME" val="{&quot;height&quot;:354.65,&quot;left&quot;:54.05007874015748,&quot;top&quot;:109.15,&quot;width&quot;:850.9499212598424}"/>
</p:tagLst>
</file>

<file path=ppt/tags/tag101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102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103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104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105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106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107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108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109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10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1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2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3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4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5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6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7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8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19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20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1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2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3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4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5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6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7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8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29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3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30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31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32.xml><?xml version="1.0" encoding="utf-8"?>
<p:tagLst xmlns:p="http://schemas.openxmlformats.org/presentationml/2006/main">
  <p:tag name="KSO_WM_DIAGRAM_VIRTUALLY_FRAME" val="{&quot;height&quot;:418.5576377952756,&quot;left&quot;:82.04999999999998,&quot;top&quot;:85.89236220472439,&quot;width&quot;:807.3000787401576}"/>
</p:tagLst>
</file>

<file path=ppt/tags/tag133.xml><?xml version="1.0" encoding="utf-8"?>
<p:tagLst xmlns:p="http://schemas.openxmlformats.org/presentationml/2006/main">
  <p:tag name="KSO_WM_DIAGRAM_VIRTUALLY_FRAME" val="{&quot;height&quot;:320.95,&quot;left&quot;:510.85,&quot;top&quot;:123.5,&quot;width&quot;:333.8500787401575}"/>
</p:tagLst>
</file>

<file path=ppt/tags/tag134.xml><?xml version="1.0" encoding="utf-8"?>
<p:tagLst xmlns:p="http://schemas.openxmlformats.org/presentationml/2006/main">
  <p:tag name="PA" val="v4.0.0"/>
  <p:tag name="KSO_WM_DIAGRAM_VIRTUALLY_FRAME" val="{&quot;height&quot;:320.95,&quot;left&quot;:510.85,&quot;top&quot;:123.5,&quot;width&quot;:333.8500787401575}"/>
</p:tagLst>
</file>

<file path=ppt/tags/tag135.xml><?xml version="1.0" encoding="utf-8"?>
<p:tagLst xmlns:p="http://schemas.openxmlformats.org/presentationml/2006/main">
  <p:tag name="PA" val="v4.0.0"/>
  <p:tag name="KSO_WM_DIAGRAM_VIRTUALLY_FRAME" val="{&quot;height&quot;:320.95,&quot;left&quot;:510.85,&quot;top&quot;:123.5,&quot;width&quot;:333.8500787401575}"/>
</p:tagLst>
</file>

<file path=ppt/tags/tag136.xml><?xml version="1.0" encoding="utf-8"?>
<p:tagLst xmlns:p="http://schemas.openxmlformats.org/presentationml/2006/main">
  <p:tag name="KSO_WM_DIAGRAM_VIRTUALLY_FRAME" val="{&quot;height&quot;:320.95,&quot;left&quot;:510.85,&quot;top&quot;:123.5,&quot;width&quot;:333.8500787401575}"/>
</p:tagLst>
</file>

<file path=ppt/tags/tag137.xml><?xml version="1.0" encoding="utf-8"?>
<p:tagLst xmlns:p="http://schemas.openxmlformats.org/presentationml/2006/main">
  <p:tag name="PA" val="v4.0.0"/>
  <p:tag name="KSO_WM_DIAGRAM_VIRTUALLY_FRAME" val="{&quot;height&quot;:320.95,&quot;left&quot;:510.85,&quot;top&quot;:123.5,&quot;width&quot;:333.8500787401575}"/>
</p:tagLst>
</file>

<file path=ppt/tags/tag138.xml><?xml version="1.0" encoding="utf-8"?>
<p:tagLst xmlns:p="http://schemas.openxmlformats.org/presentationml/2006/main">
  <p:tag name="PA" val="v4.0.0"/>
  <p:tag name="KSO_WM_DIAGRAM_VIRTUALLY_FRAME" val="{&quot;height&quot;:320.95,&quot;left&quot;:510.85,&quot;top&quot;:123.5,&quot;width&quot;:333.8500787401575}"/>
</p:tagLst>
</file>

<file path=ppt/tags/tag139.xml><?xml version="1.0" encoding="utf-8"?>
<p:tagLst xmlns:p="http://schemas.openxmlformats.org/presentationml/2006/main">
  <p:tag name="KSO_WM_DIAGRAM_VIRTUALLY_FRAME" val="{&quot;height&quot;:320.95,&quot;left&quot;:510.85,&quot;top&quot;:123.5,&quot;width&quot;:333.8500787401575}"/>
</p:tagLst>
</file>

<file path=ppt/tags/tag14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40.xml><?xml version="1.0" encoding="utf-8"?>
<p:tagLst xmlns:p="http://schemas.openxmlformats.org/presentationml/2006/main">
  <p:tag name="PA" val="v4.0.0"/>
  <p:tag name="KSO_WM_DIAGRAM_VIRTUALLY_FRAME" val="{&quot;height&quot;:320.95,&quot;left&quot;:510.85,&quot;top&quot;:123.5,&quot;width&quot;:333.8500787401575}"/>
</p:tagLst>
</file>

<file path=ppt/tags/tag141.xml><?xml version="1.0" encoding="utf-8"?>
<p:tagLst xmlns:p="http://schemas.openxmlformats.org/presentationml/2006/main">
  <p:tag name="PA" val="v4.0.0"/>
  <p:tag name="KSO_WM_DIAGRAM_VIRTUALLY_FRAME" val="{&quot;height&quot;:320.95,&quot;left&quot;:510.85,&quot;top&quot;:123.5,&quot;width&quot;:333.8500787401575}"/>
</p:tagLst>
</file>

<file path=ppt/tags/tag142.xml><?xml version="1.0" encoding="utf-8"?>
<p:tagLst xmlns:p="http://schemas.openxmlformats.org/presentationml/2006/main">
  <p:tag name="KSO_WM_DIAGRAM_VIRTUALLY_FRAME" val="{&quot;height&quot;:320.95,&quot;left&quot;:510.85,&quot;top&quot;:123.5,&quot;width&quot;:333.8500787401575}"/>
</p:tagLst>
</file>

<file path=ppt/tags/tag143.xml><?xml version="1.0" encoding="utf-8"?>
<p:tagLst xmlns:p="http://schemas.openxmlformats.org/presentationml/2006/main">
  <p:tag name="KSO_WM_DIAGRAM_VIRTUALLY_FRAME" val="{&quot;height&quot;:320.95,&quot;left&quot;:510.85,&quot;top&quot;:123.5,&quot;width&quot;:333.8500787401575}"/>
</p:tagLst>
</file>

<file path=ppt/tags/tag144.xml><?xml version="1.0" encoding="utf-8"?>
<p:tagLst xmlns:p="http://schemas.openxmlformats.org/presentationml/2006/main">
  <p:tag name="KSO_WM_DIAGRAM_VIRTUALLY_FRAME" val="{&quot;height&quot;:320.95,&quot;left&quot;:510.85,&quot;top&quot;:123.5,&quot;width&quot;:333.8500787401575}"/>
</p:tagLst>
</file>

<file path=ppt/tags/tag145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46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47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48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49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50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1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2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3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4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5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6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7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8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59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60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1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2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3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4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5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6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7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8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69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70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71.xml><?xml version="1.0" encoding="utf-8"?>
<p:tagLst xmlns:p="http://schemas.openxmlformats.org/presentationml/2006/main">
  <p:tag name="KSO_WM_DIAGRAM_VIRTUALLY_FRAME" val="{&quot;height&quot;:389.17771653543304,&quot;left&quot;:134.25976377952756,&quot;top&quot;:63.95007874015746,&quot;width&quot;:709.7253543307086}"/>
</p:tagLst>
</file>

<file path=ppt/tags/tag172.xml><?xml version="1.0" encoding="utf-8"?>
<p:tagLst xmlns:p="http://schemas.openxmlformats.org/presentationml/2006/main">
  <p:tag name="KSO_WM_DIAGRAM_VIRTUALLY_FRAME" val="{&quot;height&quot;:389.17771653543304,&quot;left&quot;:134.25976377952756,&quot;top&quot;:63.95007874015746,&quot;width&quot;:709.7253543307086}"/>
</p:tagLst>
</file>

<file path=ppt/tags/tag173.xml><?xml version="1.0" encoding="utf-8"?>
<p:tagLst xmlns:p="http://schemas.openxmlformats.org/presentationml/2006/main">
  <p:tag name="KSO_WM_DIAGRAM_VIRTUALLY_FRAME" val="{&quot;height&quot;:389.17771653543304,&quot;left&quot;:134.25976377952756,&quot;top&quot;:63.95007874015746,&quot;width&quot;:709.7253543307086}"/>
</p:tagLst>
</file>

<file path=ppt/tags/tag174.xml><?xml version="1.0" encoding="utf-8"?>
<p:tagLst xmlns:p="http://schemas.openxmlformats.org/presentationml/2006/main">
  <p:tag name="KSO_WM_DIAGRAM_VIRTUALLY_FRAME" val="{&quot;height&quot;:389.17771653543304,&quot;left&quot;:134.25976377952756,&quot;top&quot;:63.95007874015746,&quot;width&quot;:709.7253543307086}"/>
</p:tagLst>
</file>

<file path=ppt/tags/tag175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76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77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78.xml><?xml version="1.0" encoding="utf-8"?>
<p:tagLst xmlns:p="http://schemas.openxmlformats.org/presentationml/2006/main">
  <p:tag name="KSO_WM_DIAGRAM_VIRTUALLY_FRAME" val="{&quot;height&quot;:380.92362204724407,&quot;left&quot;:79.05015748031497,&quot;top&quot;:75.21086614173228,&quot;width&quot;:807.6}"/>
</p:tagLst>
</file>

<file path=ppt/tags/tag179.xml><?xml version="1.0" encoding="utf-8"?>
<p:tagLst xmlns:p="http://schemas.openxmlformats.org/presentationml/2006/main">
  <p:tag name="KSO_WPP_MARK_KEY" val="eeae78fe-0e9a-41a9-b587-2c701e9e4bb6"/>
  <p:tag name="COMMONDATA" val="eyJoZGlkIjoiNTRiYzZiMDJkYWU1ODY3ZDRiNWUzYWY5Yzk2NmQzMjkifQ=="/>
  <p:tag name="commondata" val="eyJoZGlkIjoiMDMzNjE0MWRiZTViZTRlZDViMWUzMTM0NjdmNTdlOWEifQ=="/>
  <p:tag name="resource_record_key" val="{&quot;13&quot;:[4364974]}"/>
</p:tagLst>
</file>

<file path=ppt/tags/tag18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9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2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21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2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23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24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25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26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27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28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29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30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1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2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3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4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5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6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7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8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39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40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1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2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3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4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5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6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7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8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49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50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51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52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53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54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55.xml><?xml version="1.0" encoding="utf-8"?>
<p:tagLst xmlns:p="http://schemas.openxmlformats.org/presentationml/2006/main">
  <p:tag name="KSO_WM_DIAGRAM_VIRTUALLY_FRAME" val="{&quot;height&quot;:296.09999999999997,&quot;left&quot;:106.40007874015748,&quot;top&quot;:137.40015748031496,&quot;width&quot;:747.5000000000001}"/>
</p:tagLst>
</file>

<file path=ppt/tags/tag56.xml><?xml version="1.0" encoding="utf-8"?>
<p:tagLst xmlns:p="http://schemas.openxmlformats.org/presentationml/2006/main">
  <p:tag name="PA" val="v4.0.0"/>
</p:tagLst>
</file>

<file path=ppt/tags/tag57.xml><?xml version="1.0" encoding="utf-8"?>
<p:tagLst xmlns:p="http://schemas.openxmlformats.org/presentationml/2006/main">
  <p:tag name="PA" val="v4.0.0"/>
</p:tagLst>
</file>

<file path=ppt/tags/tag58.xml><?xml version="1.0" encoding="utf-8"?>
<p:tagLst xmlns:p="http://schemas.openxmlformats.org/presentationml/2006/main">
  <p:tag name="PA" val="v4.0.0"/>
</p:tagLst>
</file>

<file path=ppt/tags/tag59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0.xml><?xml version="1.0" encoding="utf-8"?>
<p:tagLst xmlns:p="http://schemas.openxmlformats.org/presentationml/2006/main">
  <p:tag name="PA" val="v4.0.0"/>
</p:tagLst>
</file>

<file path=ppt/tags/tag61.xml><?xml version="1.0" encoding="utf-8"?>
<p:tagLst xmlns:p="http://schemas.openxmlformats.org/presentationml/2006/main">
  <p:tag name="PA" val="v4.0.0"/>
</p:tagLst>
</file>

<file path=ppt/tags/tag62.xml><?xml version="1.0" encoding="utf-8"?>
<p:tagLst xmlns:p="http://schemas.openxmlformats.org/presentationml/2006/main">
  <p:tag name="PA" val="v4.0.0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66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67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68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69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0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1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2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3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4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5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6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7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8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79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0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1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2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3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4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5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6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7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8.xml><?xml version="1.0" encoding="utf-8"?>
<p:tagLst xmlns:p="http://schemas.openxmlformats.org/presentationml/2006/main">
  <p:tag name="KSO_WM_DIAGRAM_VIRTUALLY_FRAME" val="{&quot;height&quot;:388.70015748031494,&quot;left&quot;:96.00007874015748,&quot;top&quot;:92.45,&quot;width&quot;:768.0000000000001}"/>
</p:tagLst>
</file>

<file path=ppt/tags/tag89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9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90.xml><?xml version="1.0" encoding="utf-8"?>
<p:tagLst xmlns:p="http://schemas.openxmlformats.org/presentationml/2006/main">
  <p:tag name="MH" val="20151121191650"/>
  <p:tag name="MH_LIBRARY" val="GRAPHIC"/>
  <p:tag name="MH_TYPE" val="Other"/>
  <p:tag name="MH_ORDER" val="1"/>
  <p:tag name="KSO_WM_DIAGRAM_VIRTUALLY_FRAME" val="{&quot;height&quot;:354.65,&quot;left&quot;:54.05007874015748,&quot;top&quot;:109.15,&quot;width&quot;:850.9499212598424}"/>
</p:tagLst>
</file>

<file path=ppt/tags/tag91.xml><?xml version="1.0" encoding="utf-8"?>
<p:tagLst xmlns:p="http://schemas.openxmlformats.org/presentationml/2006/main">
  <p:tag name="MH" val="20151121191650"/>
  <p:tag name="MH_LIBRARY" val="GRAPHIC"/>
  <p:tag name="MH_TYPE" val="Other"/>
  <p:tag name="MH_ORDER" val="1"/>
  <p:tag name="KSO_WM_DIAGRAM_VIRTUALLY_FRAME" val="{&quot;height&quot;:354.65,&quot;left&quot;:54.05007874015748,&quot;top&quot;:109.15,&quot;width&quot;:850.9499212598424}"/>
</p:tagLst>
</file>

<file path=ppt/tags/tag92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93.xml><?xml version="1.0" encoding="utf-8"?>
<p:tagLst xmlns:p="http://schemas.openxmlformats.org/presentationml/2006/main">
  <p:tag name="MH" val="20151121191650"/>
  <p:tag name="MH_LIBRARY" val="GRAPHIC"/>
  <p:tag name="MH_TYPE" val="Other"/>
  <p:tag name="MH_ORDER" val="3"/>
  <p:tag name="KSO_WM_DIAGRAM_VIRTUALLY_FRAME" val="{&quot;height&quot;:354.65,&quot;left&quot;:54.05007874015748,&quot;top&quot;:109.15,&quot;width&quot;:850.9499212598424}"/>
</p:tagLst>
</file>

<file path=ppt/tags/tag94.xml><?xml version="1.0" encoding="utf-8"?>
<p:tagLst xmlns:p="http://schemas.openxmlformats.org/presentationml/2006/main">
  <p:tag name="MH" val="20151121191650"/>
  <p:tag name="MH_LIBRARY" val="GRAPHIC"/>
  <p:tag name="MH_TYPE" val="Other"/>
  <p:tag name="MH_ORDER" val="3"/>
  <p:tag name="KSO_WM_DIAGRAM_VIRTUALLY_FRAME" val="{&quot;height&quot;:354.65,&quot;left&quot;:54.05007874015748,&quot;top&quot;:109.15,&quot;width&quot;:850.9499212598424}"/>
</p:tagLst>
</file>

<file path=ppt/tags/tag95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96.xml><?xml version="1.0" encoding="utf-8"?>
<p:tagLst xmlns:p="http://schemas.openxmlformats.org/presentationml/2006/main">
  <p:tag name="MH" val="20151121191650"/>
  <p:tag name="MH_LIBRARY" val="GRAPHIC"/>
  <p:tag name="MH_TYPE" val="Other"/>
  <p:tag name="MH_ORDER" val="5"/>
  <p:tag name="KSO_WM_DIAGRAM_VIRTUALLY_FRAME" val="{&quot;height&quot;:354.65,&quot;left&quot;:54.05007874015748,&quot;top&quot;:109.15,&quot;width&quot;:850.9499212598424}"/>
</p:tagLst>
</file>

<file path=ppt/tags/tag97.xml><?xml version="1.0" encoding="utf-8"?>
<p:tagLst xmlns:p="http://schemas.openxmlformats.org/presentationml/2006/main">
  <p:tag name="MH" val="20151121191650"/>
  <p:tag name="MH_LIBRARY" val="GRAPHIC"/>
  <p:tag name="MH_TYPE" val="Other"/>
  <p:tag name="MH_ORDER" val="5"/>
  <p:tag name="KSO_WM_DIAGRAM_VIRTUALLY_FRAME" val="{&quot;height&quot;:354.65,&quot;left&quot;:54.05007874015748,&quot;top&quot;:109.15,&quot;width&quot;:850.9499212598424}"/>
</p:tagLst>
</file>

<file path=ppt/tags/tag98.xml><?xml version="1.0" encoding="utf-8"?>
<p:tagLst xmlns:p="http://schemas.openxmlformats.org/presentationml/2006/main">
  <p:tag name="KSO_WM_DIAGRAM_VIRTUALLY_FRAME" val="{&quot;height&quot;:354.65,&quot;left&quot;:54.05007874015748,&quot;top&quot;:109.15,&quot;width&quot;:850.9499212598424}"/>
</p:tagLst>
</file>

<file path=ppt/tags/tag99.xml><?xml version="1.0" encoding="utf-8"?>
<p:tagLst xmlns:p="http://schemas.openxmlformats.org/presentationml/2006/main">
  <p:tag name="MH" val="20151121191650"/>
  <p:tag name="MH_LIBRARY" val="GRAPHIC"/>
  <p:tag name="MH_TYPE" val="Other"/>
  <p:tag name="MH_ORDER" val="7"/>
  <p:tag name="KSO_WM_DIAGRAM_VIRTUALLY_FRAME" val="{&quot;height&quot;:354.65,&quot;left&quot;:54.05007874015748,&quot;top&quot;:109.15,&quot;width&quot;:850.949921259842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WPS 演示</Application>
  <PresentationFormat>宽屏</PresentationFormat>
  <Paragraphs>295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Times New Roman</vt:lpstr>
      <vt:lpstr>腾讯体 W7</vt:lpstr>
      <vt:lpstr>思源宋体 CN</vt:lpstr>
      <vt:lpstr>AMGDT</vt:lpstr>
      <vt:lpstr>Wingdings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异心@</cp:lastModifiedBy>
  <cp:revision>169</cp:revision>
  <dcterms:created xsi:type="dcterms:W3CDTF">2021-05-07T07:59:00Z</dcterms:created>
  <dcterms:modified xsi:type="dcterms:W3CDTF">2024-08-10T07:17:54Z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B52FDDA65BB240E18699F68A3348D677_13</vt:lpwstr>
  </property>
  <property fmtid="{D5CDD505-2E9C-101B-9397-08002B2CF9AE}" pid="3" name="KSOProductBuildVer">
    <vt:lpwstr>2052-12.1.0.17147</vt:lpwstr>
  </property>
</Properties>
</file>