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4" r:id="rId7"/>
    <p:sldId id="265" r:id="rId8"/>
    <p:sldId id="267" r:id="rId9"/>
    <p:sldId id="266" r:id="rId10"/>
    <p:sldId id="261" r:id="rId11"/>
    <p:sldId id="262" r:id="rId12"/>
    <p:sldId id="259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8EA"/>
    <a:srgbClr val="DAE9F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7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6.png"/><Relationship Id="rId5" Type="http://schemas.openxmlformats.org/officeDocument/2006/relationships/tags" Target="../tags/tag126.xml"/><Relationship Id="rId4" Type="http://schemas.openxmlformats.org/officeDocument/2006/relationships/image" Target="../media/image5.png"/><Relationship Id="rId3" Type="http://schemas.openxmlformats.org/officeDocument/2006/relationships/tags" Target="../tags/tag125.xml"/><Relationship Id="rId2" Type="http://schemas.openxmlformats.org/officeDocument/2006/relationships/image" Target="../media/image2.png"/><Relationship Id="rId1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2.xml"/><Relationship Id="rId6" Type="http://schemas.openxmlformats.org/officeDocument/2006/relationships/image" Target="../media/image3.png"/><Relationship Id="rId5" Type="http://schemas.openxmlformats.org/officeDocument/2006/relationships/tags" Target="../tags/tag131.xml"/><Relationship Id="rId4" Type="http://schemas.openxmlformats.org/officeDocument/2006/relationships/image" Target="../media/image4.png"/><Relationship Id="rId3" Type="http://schemas.openxmlformats.org/officeDocument/2006/relationships/tags" Target="../tags/tag130.xml"/><Relationship Id="rId2" Type="http://schemas.openxmlformats.org/officeDocument/2006/relationships/image" Target="../media/image2.png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image" Target="../media/image4.png"/><Relationship Id="rId24" Type="http://schemas.openxmlformats.org/officeDocument/2006/relationships/tags" Target="../tags/tag85.xml"/><Relationship Id="rId23" Type="http://schemas.openxmlformats.org/officeDocument/2006/relationships/image" Target="../media/image3.png"/><Relationship Id="rId22" Type="http://schemas.openxmlformats.org/officeDocument/2006/relationships/tags" Target="../tags/tag84.xml"/><Relationship Id="rId21" Type="http://schemas.openxmlformats.org/officeDocument/2006/relationships/image" Target="../media/image2.png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../media/image7.png"/><Relationship Id="rId7" Type="http://schemas.openxmlformats.org/officeDocument/2006/relationships/tags" Target="../tags/tag92.xml"/><Relationship Id="rId6" Type="http://schemas.openxmlformats.org/officeDocument/2006/relationships/image" Target="../media/image6.png"/><Relationship Id="rId5" Type="http://schemas.openxmlformats.org/officeDocument/2006/relationships/tags" Target="../tags/tag91.xml"/><Relationship Id="rId4" Type="http://schemas.openxmlformats.org/officeDocument/2006/relationships/image" Target="../media/image5.png"/><Relationship Id="rId3" Type="http://schemas.openxmlformats.org/officeDocument/2006/relationships/tags" Target="../tags/tag90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../media/image8.png"/><Relationship Id="rId7" Type="http://schemas.openxmlformats.org/officeDocument/2006/relationships/tags" Target="../tags/tag97.xml"/><Relationship Id="rId6" Type="http://schemas.openxmlformats.org/officeDocument/2006/relationships/image" Target="../media/image6.png"/><Relationship Id="rId5" Type="http://schemas.openxmlformats.org/officeDocument/2006/relationships/tags" Target="../tags/tag96.xml"/><Relationship Id="rId4" Type="http://schemas.openxmlformats.org/officeDocument/2006/relationships/image" Target="../media/image5.png"/><Relationship Id="rId3" Type="http://schemas.openxmlformats.org/officeDocument/2006/relationships/tags" Target="../tags/tag95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image" Target="../media/image6.png"/><Relationship Id="rId5" Type="http://schemas.openxmlformats.org/officeDocument/2006/relationships/tags" Target="../tags/tag101.xml"/><Relationship Id="rId4" Type="http://schemas.openxmlformats.org/officeDocument/2006/relationships/image" Target="../media/image5.png"/><Relationship Id="rId3" Type="http://schemas.openxmlformats.org/officeDocument/2006/relationships/tags" Target="../tags/tag100.xml"/><Relationship Id="rId2" Type="http://schemas.openxmlformats.org/officeDocument/2006/relationships/image" Target="../media/image2.png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image" Target="../media/image6.png"/><Relationship Id="rId5" Type="http://schemas.openxmlformats.org/officeDocument/2006/relationships/tags" Target="../tags/tag106.xml"/><Relationship Id="rId4" Type="http://schemas.openxmlformats.org/officeDocument/2006/relationships/image" Target="../media/image5.png"/><Relationship Id="rId3" Type="http://schemas.openxmlformats.org/officeDocument/2006/relationships/tags" Target="../tags/tag105.xml"/><Relationship Id="rId2" Type="http://schemas.openxmlformats.org/officeDocument/2006/relationships/image" Target="../media/image2.png"/><Relationship Id="rId1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6.png"/><Relationship Id="rId5" Type="http://schemas.openxmlformats.org/officeDocument/2006/relationships/tags" Target="../tags/tag111.xml"/><Relationship Id="rId4" Type="http://schemas.openxmlformats.org/officeDocument/2006/relationships/image" Target="../media/image5.png"/><Relationship Id="rId3" Type="http://schemas.openxmlformats.org/officeDocument/2006/relationships/tags" Target="../tags/tag110.xml"/><Relationship Id="rId2" Type="http://schemas.openxmlformats.org/officeDocument/2006/relationships/image" Target="../media/image2.png"/><Relationship Id="rId1" Type="http://schemas.openxmlformats.org/officeDocument/2006/relationships/tags" Target="../tags/tag10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image" Target="../media/image6.png"/><Relationship Id="rId5" Type="http://schemas.openxmlformats.org/officeDocument/2006/relationships/tags" Target="../tags/tag116.xml"/><Relationship Id="rId4" Type="http://schemas.openxmlformats.org/officeDocument/2006/relationships/image" Target="../media/image5.png"/><Relationship Id="rId3" Type="http://schemas.openxmlformats.org/officeDocument/2006/relationships/tags" Target="../tags/tag115.xml"/><Relationship Id="rId2" Type="http://schemas.openxmlformats.org/officeDocument/2006/relationships/image" Target="../media/image2.png"/><Relationship Id="rId1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../media/image6.png"/><Relationship Id="rId5" Type="http://schemas.openxmlformats.org/officeDocument/2006/relationships/tags" Target="../tags/tag121.xml"/><Relationship Id="rId4" Type="http://schemas.openxmlformats.org/officeDocument/2006/relationships/image" Target="../media/image5.png"/><Relationship Id="rId3" Type="http://schemas.openxmlformats.org/officeDocument/2006/relationships/tags" Target="../tags/tag120.xml"/><Relationship Id="rId2" Type="http://schemas.openxmlformats.org/officeDocument/2006/relationships/image" Target="../media/image2.png"/><Relationship Id="rId1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77000">
                <a:srgbClr val="0C2A5E">
                  <a:alpha val="44000"/>
                  <a:lumMod val="75000"/>
                </a:srgbClr>
              </a:gs>
              <a:gs pos="42000">
                <a:srgbClr val="0C2A5E">
                  <a:lumMod val="75000"/>
                </a:srgbClr>
              </a:gs>
              <a:gs pos="0">
                <a:srgbClr val="0C2A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2795" y="4202430"/>
            <a:ext cx="3189605" cy="1748790"/>
            <a:chOff x="7217" y="6618"/>
            <a:chExt cx="5023" cy="2754"/>
          </a:xfrm>
        </p:grpSpPr>
        <p:grpSp>
          <p:nvGrpSpPr>
            <p:cNvPr id="15" name="组合 14"/>
            <p:cNvGrpSpPr/>
            <p:nvPr/>
          </p:nvGrpSpPr>
          <p:grpSpPr>
            <a:xfrm>
              <a:off x="7217" y="8622"/>
              <a:ext cx="5023" cy="751"/>
              <a:chOff x="8944" y="8867"/>
              <a:chExt cx="3635" cy="751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8944" y="8867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8944" y="8867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218" y="7620"/>
              <a:ext cx="5022" cy="751"/>
              <a:chOff x="4695" y="9330"/>
              <a:chExt cx="3635" cy="751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695" y="9330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695" y="9330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218" y="6618"/>
              <a:ext cx="5021" cy="750"/>
              <a:chOff x="4695" y="8130"/>
              <a:chExt cx="3634" cy="750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4695" y="8130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695" y="8130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</p:grpSp>
      <p:pic>
        <p:nvPicPr>
          <p:cNvPr id="6" name="图片 5" descr="图片包含 游戏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82" y="373929"/>
            <a:ext cx="2008636" cy="196901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62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0" name="文本框 9"/>
          <p:cNvSpPr txBox="1"/>
          <p:nvPr/>
        </p:nvSpPr>
        <p:spPr>
          <a:xfrm>
            <a:off x="-77470" y="966470"/>
            <a:ext cx="12191365" cy="5635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</a:pP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r>
              <a:rPr lang="en-US" altLang="zh-CN" sz="4000" b="1"/>
              <a:t>         </a:t>
            </a: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r>
              <a:rPr lang="en-US" altLang="zh-CN" sz="4000" b="1"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校：武汉科技大学</a:t>
            </a:r>
            <a:endParaRPr lang="zh-CN" altLang="en-US" sz="2800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  <a:latin typeface="+mn-ea"/>
                <a:cs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汇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报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人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：肖	琦</a:t>
            </a:r>
            <a:endParaRPr lang="en-US" altLang="zh-CN" sz="2800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  <a:latin typeface="+mn-ea"/>
                <a:cs typeface="+mn-ea"/>
              </a:rPr>
              <a:t>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日 期：2024年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11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月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20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日</a:t>
            </a:r>
            <a:endParaRPr lang="en-US" sz="4000" b="1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en-US" altLang="en-US" sz="4000" b="1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8290" y="2639695"/>
            <a:ext cx="9637395" cy="977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4400" spc="300" dirty="0">
                <a:solidFill>
                  <a:srgbClr val="FFFF00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2024</a:t>
            </a:r>
            <a:r>
              <a:rPr lang="zh-CN" altLang="en-US" sz="4400" spc="300" dirty="0">
                <a:solidFill>
                  <a:srgbClr val="FFFF00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学习汇报</a:t>
            </a:r>
            <a:endParaRPr lang="zh-CN" altLang="en-US" sz="4400" spc="300" dirty="0">
              <a:solidFill>
                <a:schemeClr val="bg1"/>
              </a:solidFill>
              <a:latin typeface="汉仪魏碑简" panose="02010600000101010101" pitchFamily="2" charset="-122"/>
              <a:ea typeface="汉仪魏碑简" panose="0201060000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sz="900" b="1" spc="300" dirty="0">
                <a:solidFill>
                  <a:schemeClr val="bg1"/>
                </a:solidFill>
                <a:ea typeface="汉仪魏碑简" panose="02010600000101010101" pitchFamily="2" charset="-122"/>
              </a:rPr>
              <a:t>2024  Learning Report</a:t>
            </a:r>
            <a:endParaRPr sz="900" b="1" spc="300" dirty="0">
              <a:solidFill>
                <a:schemeClr val="bg1"/>
              </a:solidFill>
              <a:ea typeface="汉仪魏碑简" panose="0201060000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6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795021" y="969645"/>
            <a:ext cx="10602595" cy="5365750"/>
            <a:chOff x="1252" y="1174"/>
            <a:chExt cx="16697" cy="8450"/>
          </a:xfrm>
        </p:grpSpPr>
        <p:sp>
          <p:nvSpPr>
            <p:cNvPr id="4" name="圆角矩形 3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22146" y="3300732"/>
            <a:ext cx="8347711" cy="389720"/>
          </a:xfrm>
          <a:prstGeom prst="roundRect">
            <a:avLst>
              <a:gd name="adj" fmla="val 50000"/>
            </a:avLst>
          </a:prstGeom>
          <a:solidFill>
            <a:srgbClr val="214687"/>
          </a:solidFill>
          <a:ln>
            <a:noFill/>
          </a:ln>
          <a:effectLst>
            <a:innerShdw blurRad="63500" dist="50800" dir="13500000">
              <a:srgbClr val="214687">
                <a:alpha val="100000"/>
              </a:srgbClr>
            </a:innerShdw>
          </a:effectLst>
        </p:spPr>
        <p:txBody>
          <a:bodyPr wrap="square" rtlCol="0" anchor="t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Thank you for watching.</a:t>
            </a:r>
            <a:endParaRPr lang="zh-CN" altLang="en-US" sz="12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311652" y="969645"/>
            <a:ext cx="3568065" cy="669290"/>
          </a:xfrm>
          <a:custGeom>
            <a:avLst/>
            <a:gdLst>
              <a:gd name="adj" fmla="val 3563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0" h="914">
                <a:moveTo>
                  <a:pt x="5619" y="0"/>
                </a:moveTo>
                <a:lnTo>
                  <a:pt x="5619" y="53"/>
                </a:lnTo>
                <a:cubicBezTo>
                  <a:pt x="5634" y="536"/>
                  <a:pt x="5191" y="926"/>
                  <a:pt x="4758" y="914"/>
                </a:cubicBezTo>
                <a:lnTo>
                  <a:pt x="861" y="914"/>
                </a:lnTo>
                <a:cubicBezTo>
                  <a:pt x="378" y="929"/>
                  <a:pt x="-12" y="486"/>
                  <a:pt x="0" y="53"/>
                </a:cubicBezTo>
                <a:lnTo>
                  <a:pt x="0" y="0"/>
                </a:lnTo>
                <a:lnTo>
                  <a:pt x="5619" y="0"/>
                </a:lnTo>
                <a:close/>
              </a:path>
            </a:pathLst>
          </a:custGeom>
          <a:solidFill>
            <a:srgbClr val="E6F3FF"/>
          </a:solidFill>
          <a:ln>
            <a:noFill/>
          </a:ln>
          <a:effectLst>
            <a:outerShdw blurRad="101600" dist="114300" dir="5400000" sx="98000" sy="98000" algn="t" rotWithShape="0">
              <a:srgbClr val="214687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628390" y="5327015"/>
            <a:ext cx="2307591" cy="476250"/>
            <a:chOff x="4695" y="8130"/>
            <a:chExt cx="3634" cy="750"/>
          </a:xfrm>
        </p:grpSpPr>
        <p:sp>
          <p:nvSpPr>
            <p:cNvPr id="23" name="圆角矩形 22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汇</a:t>
              </a:r>
              <a:r>
                <a:rPr lang="en-US" altLang="zh-CN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报</a:t>
              </a:r>
              <a:r>
                <a:rPr lang="en-US" altLang="zh-CN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人</a:t>
              </a:r>
              <a:r>
                <a:rPr lang="zh-CN" altLang="en-US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：肖</a:t>
              </a:r>
              <a:r>
                <a:rPr lang="en-US" altLang="zh-CN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      </a:t>
              </a:r>
              <a:r>
                <a:rPr lang="zh-CN" altLang="en-US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琦</a:t>
              </a:r>
              <a:endParaRPr lang="en-US" altLang="zh-CN" sz="1600" dirty="0" smtClean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26362" y="5327015"/>
            <a:ext cx="2926485" cy="476885"/>
            <a:chOff x="4595" y="8130"/>
            <a:chExt cx="4715" cy="751"/>
          </a:xfrm>
        </p:grpSpPr>
        <p:sp>
          <p:nvSpPr>
            <p:cNvPr id="31" name="圆角矩形 30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595" y="8130"/>
              <a:ext cx="471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时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间：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2024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年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10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月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13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日</a:t>
              </a:r>
              <a:endParaRPr lang="zh-CN" altLang="en-US" dirty="0">
                <a:solidFill>
                  <a:srgbClr val="214687"/>
                </a:solidFill>
                <a:effectLst/>
                <a:latin typeface="Times New Roman" panose="02020603050405020304"/>
                <a:ea typeface="宋体" panose="02010600030101010101" pitchFamily="2" charset="-122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75125" y="195961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谢谢观看</a:t>
            </a:r>
            <a:endParaRPr lang="zh-CN" altLang="en-US" sz="7200" b="1"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43720" y="1959610"/>
            <a:ext cx="1315720" cy="789940"/>
            <a:chOff x="15943" y="3036"/>
            <a:chExt cx="2072" cy="1244"/>
          </a:xfrm>
        </p:grpSpPr>
        <p:sp>
          <p:nvSpPr>
            <p:cNvPr id="8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3000"/>
                </a:scheme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97790"/>
            <a:ext cx="3117215" cy="5848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4" name="图片 33" descr="图片包含 游戏机&#10;&#10;描述已自动生成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5" y="756479"/>
            <a:ext cx="2595928" cy="254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868045" y="1029970"/>
            <a:ext cx="10455910" cy="5365750"/>
            <a:chOff x="1252" y="1174"/>
            <a:chExt cx="16697" cy="8450"/>
          </a:xfrm>
        </p:grpSpPr>
        <p:sp>
          <p:nvSpPr>
            <p:cNvPr id="6" name="圆角矩形 5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7" name="椭圆 36"/>
          <p:cNvSpPr/>
          <p:nvPr>
            <p:custDataLst>
              <p:tags r:id="rId1"/>
            </p:custDataLst>
          </p:nvPr>
        </p:nvSpPr>
        <p:spPr>
          <a:xfrm>
            <a:off x="4811395" y="2122805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361182" y="1029970"/>
            <a:ext cx="3568065" cy="669290"/>
          </a:xfrm>
          <a:custGeom>
            <a:avLst/>
            <a:gdLst>
              <a:gd name="adj" fmla="val 3563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0" h="914">
                <a:moveTo>
                  <a:pt x="5619" y="0"/>
                </a:moveTo>
                <a:lnTo>
                  <a:pt x="5619" y="53"/>
                </a:lnTo>
                <a:cubicBezTo>
                  <a:pt x="5634" y="536"/>
                  <a:pt x="5191" y="926"/>
                  <a:pt x="4758" y="914"/>
                </a:cubicBezTo>
                <a:lnTo>
                  <a:pt x="861" y="914"/>
                </a:lnTo>
                <a:cubicBezTo>
                  <a:pt x="378" y="929"/>
                  <a:pt x="-12" y="486"/>
                  <a:pt x="0" y="53"/>
                </a:cubicBezTo>
                <a:lnTo>
                  <a:pt x="0" y="0"/>
                </a:lnTo>
                <a:lnTo>
                  <a:pt x="5619" y="0"/>
                </a:lnTo>
                <a:close/>
              </a:path>
            </a:pathLst>
          </a:custGeom>
          <a:solidFill>
            <a:srgbClr val="E6F3FF"/>
          </a:solidFill>
          <a:ln>
            <a:noFill/>
          </a:ln>
          <a:effectLst>
            <a:outerShdw blurRad="101600" dist="114300" dir="5400000" sx="98000" sy="98000" algn="t" rotWithShape="0">
              <a:srgbClr val="214687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36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目录</a:t>
            </a:r>
            <a:endParaRPr lang="zh-CN" altLang="en-US" sz="36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062220" y="23901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grpSp>
        <p:nvGrpSpPr>
          <p:cNvPr id="42" name="组合 41"/>
          <p:cNvGrpSpPr/>
          <p:nvPr>
            <p:custDataLst>
              <p:tags r:id="rId3"/>
            </p:custDataLst>
          </p:nvPr>
        </p:nvGrpSpPr>
        <p:grpSpPr>
          <a:xfrm>
            <a:off x="3426461" y="1974217"/>
            <a:ext cx="1271270" cy="1269365"/>
            <a:chOff x="6697" y="4123"/>
            <a:chExt cx="2002" cy="1999"/>
          </a:xfrm>
        </p:grpSpPr>
        <p:sp>
          <p:nvSpPr>
            <p:cNvPr id="38" name="椭圆 37"/>
            <p:cNvSpPr/>
            <p:nvPr>
              <p:custDataLst>
                <p:tags r:id="rId4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4811395" y="3542030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062220" y="3771265"/>
            <a:ext cx="4064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中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的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问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题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点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3426461" y="3393442"/>
            <a:ext cx="1271270" cy="1269365"/>
            <a:chOff x="6697" y="4123"/>
            <a:chExt cx="2002" cy="1999"/>
          </a:xfrm>
        </p:grpSpPr>
        <p:sp>
          <p:nvSpPr>
            <p:cNvPr id="16" name="椭圆 15"/>
            <p:cNvSpPr/>
            <p:nvPr>
              <p:custDataLst>
                <p:tags r:id="rId9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811395" y="4961255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3426461" y="4812667"/>
            <a:ext cx="1271270" cy="1269365"/>
            <a:chOff x="6697" y="4123"/>
            <a:chExt cx="2002" cy="1999"/>
          </a:xfrm>
        </p:grpSpPr>
        <p:sp>
          <p:nvSpPr>
            <p:cNvPr id="21" name="椭圆 20"/>
            <p:cNvSpPr/>
            <p:nvPr>
              <p:custDataLst>
                <p:tags r:id="rId13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4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5062220" y="51638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个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人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计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划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3761105" y="3766820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02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3761105" y="5216525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03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5154295" y="4162425"/>
            <a:ext cx="3067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Problems in learning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19"/>
            </p:custDataLst>
          </p:nvPr>
        </p:nvSpPr>
        <p:spPr>
          <a:xfrm>
            <a:off x="3761105" y="2317115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01</a:t>
            </a:r>
            <a:endParaRPr lang="en-US" altLang="zh-CN" sz="2800" b="1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34" name="图片 33" descr="图片包含 游戏机&#10;&#10;描述已自动生成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5" y="756479"/>
            <a:ext cx="2595928" cy="254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图片 9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97790"/>
            <a:ext cx="3117215" cy="5848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>
            <p:custDataLst>
              <p:tags r:id="rId26"/>
            </p:custDataLst>
          </p:nvPr>
        </p:nvSpPr>
        <p:spPr>
          <a:xfrm>
            <a:off x="5062855" y="2767965"/>
            <a:ext cx="3310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Study summary and summary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7"/>
            </p:custDataLst>
          </p:nvPr>
        </p:nvSpPr>
        <p:spPr>
          <a:xfrm>
            <a:off x="5154295" y="5556885"/>
            <a:ext cx="2677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Personal Study Plan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3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2220" y="937895"/>
            <a:ext cx="7865110" cy="525907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9900" y="892175"/>
            <a:ext cx="8045450" cy="527939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习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梳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理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与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总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结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5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picid" val="{e46849c6-c24c-466c-b634-43019962d382}"/>
</p:tagLst>
</file>

<file path=ppt/tags/tag101.xml><?xml version="1.0" encoding="utf-8"?>
<p:tagLst xmlns:p="http://schemas.openxmlformats.org/presentationml/2006/main">
  <p:tag name="picid" val="{790903db-a5e4-4099-a121-8d94535004f9}"/>
</p:tagLst>
</file>

<file path=ppt/tags/tag10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05.xml><?xml version="1.0" encoding="utf-8"?>
<p:tagLst xmlns:p="http://schemas.openxmlformats.org/presentationml/2006/main">
  <p:tag name="picid" val="{e46849c6-c24c-466c-b634-43019962d382}"/>
</p:tagLst>
</file>

<file path=ppt/tags/tag106.xml><?xml version="1.0" encoding="utf-8"?>
<p:tagLst xmlns:p="http://schemas.openxmlformats.org/presentationml/2006/main">
  <p:tag name="picid" val="{790903db-a5e4-4099-a121-8d94535004f9}"/>
</p:tagLst>
</file>

<file path=ppt/tags/tag10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picid" val="{e46849c6-c24c-466c-b634-43019962d382}"/>
</p:tagLst>
</file>

<file path=ppt/tags/tag111.xml><?xml version="1.0" encoding="utf-8"?>
<p:tagLst xmlns:p="http://schemas.openxmlformats.org/presentationml/2006/main">
  <p:tag name="picid" val="{790903db-a5e4-4099-a121-8d94535004f9}"/>
</p:tagLst>
</file>

<file path=ppt/tags/tag11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15.xml><?xml version="1.0" encoding="utf-8"?>
<p:tagLst xmlns:p="http://schemas.openxmlformats.org/presentationml/2006/main">
  <p:tag name="picid" val="{e46849c6-c24c-466c-b634-43019962d382}"/>
</p:tagLst>
</file>

<file path=ppt/tags/tag116.xml><?xml version="1.0" encoding="utf-8"?>
<p:tagLst xmlns:p="http://schemas.openxmlformats.org/presentationml/2006/main">
  <p:tag name="picid" val="{790903db-a5e4-4099-a121-8d94535004f9}"/>
</p:tagLst>
</file>

<file path=ppt/tags/tag11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picid" val="{e46849c6-c24c-466c-b634-43019962d382}"/>
</p:tagLst>
</file>

<file path=ppt/tags/tag121.xml><?xml version="1.0" encoding="utf-8"?>
<p:tagLst xmlns:p="http://schemas.openxmlformats.org/presentationml/2006/main">
  <p:tag name="picid" val="{790903db-a5e4-4099-a121-8d94535004f9}"/>
</p:tagLst>
</file>

<file path=ppt/tags/tag12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25.xml><?xml version="1.0" encoding="utf-8"?>
<p:tagLst xmlns:p="http://schemas.openxmlformats.org/presentationml/2006/main">
  <p:tag name="picid" val="{e46849c6-c24c-466c-b634-43019962d382}"/>
</p:tagLst>
</file>

<file path=ppt/tags/tag126.xml><?xml version="1.0" encoding="utf-8"?>
<p:tagLst xmlns:p="http://schemas.openxmlformats.org/presentationml/2006/main">
  <p:tag name="picid" val="{790903db-a5e4-4099-a121-8d94535004f9}"/>
</p:tagLst>
</file>

<file path=ppt/tags/tag12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picid" val="{a06e69d3-67a9-47d1-8fb1-80999deeb2e1}"/>
</p:tagLst>
</file>

<file path=ppt/tags/tag131.xml><?xml version="1.0" encoding="utf-8"?>
<p:tagLst xmlns:p="http://schemas.openxmlformats.org/presentationml/2006/main">
  <p:tag name="picid" val="{510ef7ca-2070-4ee6-9ebb-0724373e4475}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commondata" val="eyJoZGlkIjoiOGFkMWNhY2Y4OWFjZWRjOGMyZTgzYzlmZGM5YzI2Nzc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8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9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1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3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4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8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9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1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3.xml><?xml version="1.0" encoding="utf-8"?>
<p:tagLst xmlns:p="http://schemas.openxmlformats.org/presentationml/2006/main">
  <p:tag name="KSO_WM_UNIT_PLACING_PICTURE_USER_VIEWPORT" val="{&quot;height&quot;:1037,&quot;width&quot;:4890}"/>
</p:tagLst>
</file>

<file path=ppt/tags/tag84.xml><?xml version="1.0" encoding="utf-8"?>
<p:tagLst xmlns:p="http://schemas.openxmlformats.org/presentationml/2006/main">
  <p:tag name="picid" val="{510ef7ca-2070-4ee6-9ebb-0724373e4475}"/>
</p:tagLst>
</file>

<file path=ppt/tags/tag85.xml><?xml version="1.0" encoding="utf-8"?>
<p:tagLst xmlns:p="http://schemas.openxmlformats.org/presentationml/2006/main">
  <p:tag name="picid" val="{a06e69d3-67a9-47d1-8fb1-80999deeb2e1}"/>
</p:tagLst>
</file>

<file path=ppt/tags/tag8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picid" val="{e46849c6-c24c-466c-b634-43019962d382}"/>
</p:tagLst>
</file>

<file path=ppt/tags/tag91.xml><?xml version="1.0" encoding="utf-8"?>
<p:tagLst xmlns:p="http://schemas.openxmlformats.org/presentationml/2006/main">
  <p:tag name="picid" val="{790903db-a5e4-4099-a121-8d94535004f9}"/>
</p:tagLst>
</file>

<file path=ppt/tags/tag9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95.xml><?xml version="1.0" encoding="utf-8"?>
<p:tagLst xmlns:p="http://schemas.openxmlformats.org/presentationml/2006/main">
  <p:tag name="picid" val="{e46849c6-c24c-466c-b634-43019962d382}"/>
</p:tagLst>
</file>

<file path=ppt/tags/tag96.xml><?xml version="1.0" encoding="utf-8"?>
<p:tagLst xmlns:p="http://schemas.openxmlformats.org/presentationml/2006/main">
  <p:tag name="picid" val="{790903db-a5e4-4099-a121-8d94535004f9}"/>
</p:tagLst>
</file>

<file path=ppt/tags/tag9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演示</Application>
  <PresentationFormat>宽屏</PresentationFormat>
  <Paragraphs>92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Arial</vt:lpstr>
      <vt:lpstr>微软雅黑</vt:lpstr>
      <vt:lpstr>Times New Roman</vt:lpstr>
      <vt:lpstr>腾讯体 W7</vt:lpstr>
      <vt:lpstr>思源宋体 CN</vt:lpstr>
      <vt:lpstr>AMGDT</vt:lpstr>
      <vt:lpstr>汉仪魏碑简</vt:lpstr>
      <vt:lpstr>汉仪青云简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异心@</cp:lastModifiedBy>
  <cp:revision>165</cp:revision>
  <dcterms:created xsi:type="dcterms:W3CDTF">2019-06-19T02:08:00Z</dcterms:created>
  <dcterms:modified xsi:type="dcterms:W3CDTF">2024-11-20T09:09:10Z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8A4D9A1ECF4B490A9E61D5BF77DBA2A6_13</vt:lpwstr>
  </property>
</Properties>
</file>