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9E6D-A291-4ACE-9550-490BB90B0A73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DEFB239-03E8-45C2-BAF6-B182B680A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786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9E6D-A291-4ACE-9550-490BB90B0A73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B239-03E8-45C2-BAF6-B182B680A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52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9E6D-A291-4ACE-9550-490BB90B0A73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B239-03E8-45C2-BAF6-B182B680A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28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9E6D-A291-4ACE-9550-490BB90B0A73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B239-03E8-45C2-BAF6-B182B680A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339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FA19E6D-A291-4ACE-9550-490BB90B0A73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DEFB239-03E8-45C2-BAF6-B182B680A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98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9E6D-A291-4ACE-9550-490BB90B0A73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B239-03E8-45C2-BAF6-B182B680A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03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9E6D-A291-4ACE-9550-490BB90B0A73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B239-03E8-45C2-BAF6-B182B680A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61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9E6D-A291-4ACE-9550-490BB90B0A73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B239-03E8-45C2-BAF6-B182B680A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32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9E6D-A291-4ACE-9550-490BB90B0A73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B239-03E8-45C2-BAF6-B182B680A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49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9E6D-A291-4ACE-9550-490BB90B0A73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B239-03E8-45C2-BAF6-B182B680A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22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9E6D-A291-4ACE-9550-490BB90B0A73}" type="datetimeFigureOut">
              <a:rPr lang="zh-CN" altLang="en-US" smtClean="0"/>
              <a:t>2020/6/20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B239-03E8-45C2-BAF6-B182B680A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71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FA19E6D-A291-4ACE-9550-490BB90B0A73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DEFB239-03E8-45C2-BAF6-B182B680A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56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B4AB80-D043-4BF0-86D4-3EF8067F9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707" y="1353319"/>
            <a:ext cx="9144000" cy="2387600"/>
          </a:xfrm>
        </p:spPr>
        <p:txBody>
          <a:bodyPr/>
          <a:lstStyle/>
          <a:p>
            <a:r>
              <a:rPr lang="en-US" altLang="zh-CN" dirty="0"/>
              <a:t>PACMAN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808A8E-660B-423C-A397-CF57511C7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4337" y="3740919"/>
            <a:ext cx="9144000" cy="1655762"/>
          </a:xfrm>
        </p:spPr>
        <p:txBody>
          <a:bodyPr/>
          <a:lstStyle/>
          <a:p>
            <a:r>
              <a:rPr lang="zh-CN" altLang="en-US" dirty="0"/>
              <a:t>软基小组</a:t>
            </a:r>
          </a:p>
        </p:txBody>
      </p:sp>
    </p:spTree>
    <p:extLst>
      <p:ext uri="{BB962C8B-B14F-4D97-AF65-F5344CB8AC3E}">
        <p14:creationId xmlns:p14="http://schemas.microsoft.com/office/powerpoint/2010/main" val="606236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8893B-46B4-4245-8EA0-F2B835D39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485" y="0"/>
            <a:ext cx="10058400" cy="1609344"/>
          </a:xfrm>
        </p:spPr>
        <p:txBody>
          <a:bodyPr/>
          <a:lstStyle/>
          <a:p>
            <a:r>
              <a:rPr lang="en-US" altLang="zh-CN" dirty="0"/>
              <a:t>				</a:t>
            </a:r>
            <a:r>
              <a:rPr lang="zh-CN" altLang="en-US" dirty="0"/>
              <a:t>关键技术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3B8E1-E6A4-4360-B2B4-C2CCA0115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844" y="1558034"/>
            <a:ext cx="10058400" cy="405079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本项目是</a:t>
            </a:r>
            <a:r>
              <a:rPr lang="zh-CN" altLang="zh-CN" sz="3200" dirty="0"/>
              <a:t>基于</a:t>
            </a:r>
            <a:r>
              <a:rPr lang="en-US" altLang="zh-CN" sz="3200" dirty="0"/>
              <a:t>C#</a:t>
            </a:r>
            <a:r>
              <a:rPr lang="zh-CN" altLang="zh-CN" sz="3200" dirty="0"/>
              <a:t>语言使用</a:t>
            </a:r>
            <a:r>
              <a:rPr lang="en-US" altLang="zh-CN" sz="3200" dirty="0"/>
              <a:t>Unity</a:t>
            </a:r>
            <a:r>
              <a:rPr lang="zh-CN" altLang="zh-CN" sz="3200" dirty="0"/>
              <a:t>进行</a:t>
            </a:r>
            <a:r>
              <a:rPr lang="zh-CN" altLang="en-US" sz="3200" dirty="0"/>
              <a:t>的开发，要求所有人对于</a:t>
            </a:r>
            <a:r>
              <a:rPr lang="en-US" altLang="zh-CN" sz="3200" dirty="0"/>
              <a:t>Unity</a:t>
            </a:r>
            <a:r>
              <a:rPr lang="zh-CN" altLang="en-US" sz="3200" dirty="0"/>
              <a:t>都有一定的了解，在游戏过程的开发过程中需要用到射线、检测碰撞、计时器、获取范围内的所有碰撞器等功能，要求对于</a:t>
            </a:r>
            <a:r>
              <a:rPr lang="en-US" altLang="zh-CN" sz="3200" dirty="0"/>
              <a:t>Unity</a:t>
            </a:r>
            <a:r>
              <a:rPr lang="zh-CN" altLang="en-US" sz="3200" dirty="0"/>
              <a:t>的</a:t>
            </a:r>
            <a:r>
              <a:rPr lang="en-US" altLang="zh-CN" sz="3200" dirty="0"/>
              <a:t>API</a:t>
            </a:r>
            <a:r>
              <a:rPr lang="zh-CN" altLang="en-US" sz="3200" dirty="0"/>
              <a:t>有一定的了解，同时随机生成豆子等功能对于</a:t>
            </a:r>
            <a:r>
              <a:rPr lang="en-US" altLang="zh-CN" sz="3200" dirty="0"/>
              <a:t>C#</a:t>
            </a:r>
            <a:r>
              <a:rPr lang="zh-CN" altLang="en-US" sz="3200" dirty="0"/>
              <a:t>语言本身和算法方面都有一定的要求。</a:t>
            </a:r>
          </a:p>
        </p:txBody>
      </p:sp>
    </p:spTree>
    <p:extLst>
      <p:ext uri="{BB962C8B-B14F-4D97-AF65-F5344CB8AC3E}">
        <p14:creationId xmlns:p14="http://schemas.microsoft.com/office/powerpoint/2010/main" val="591497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5BBD4-FD9E-4BBD-B71E-E270ACEA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				</a:t>
            </a:r>
            <a:r>
              <a:rPr lang="zh-CN" altLang="en-US" dirty="0"/>
              <a:t>创新点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4E51A5-32A0-41B2-8CDB-92EDD144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/>
              <a:t>道具的多样性：有在游戏中从普通豆子随机变成的超级豆子和高级豆子，也有可以从商店中买到的枪和磁铁道具，玩家可以通过吃豆子获取金币，用来购买不同的道具，让吃豆人游戏的玩法不再单一，增加更多的趣味性，同时对于道具设置限制，保持游戏的平衡性。</a:t>
            </a:r>
          </a:p>
        </p:txBody>
      </p:sp>
    </p:spTree>
    <p:extLst>
      <p:ext uri="{BB962C8B-B14F-4D97-AF65-F5344CB8AC3E}">
        <p14:creationId xmlns:p14="http://schemas.microsoft.com/office/powerpoint/2010/main" val="742152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8661B-0DD4-422E-9C60-FB81BE042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小组分工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551644-1DD4-4276-A5C7-BE381D8CC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210000"/>
              </a:lnSpc>
            </a:pPr>
            <a:r>
              <a:rPr lang="zh-CN" altLang="en-US" dirty="0"/>
              <a:t>郑博露：素材分割、整理（图片像素处理），各种素材物理化，主人公物理化以及移动控制（状态机），敌人随机选择路线进行移动</a:t>
            </a:r>
          </a:p>
          <a:p>
            <a:pPr>
              <a:lnSpc>
                <a:spcPct val="210000"/>
              </a:lnSpc>
            </a:pPr>
            <a:r>
              <a:rPr lang="zh-CN" altLang="en-US" dirty="0"/>
              <a:t>于悦：分数统计和分数排行榜（前五名），游戏开始、成功、失败的动画处理，设计游戏主界面（迷宫地图设计），向地图中加入豆点，引入脚本</a:t>
            </a:r>
          </a:p>
          <a:p>
            <a:pPr>
              <a:lnSpc>
                <a:spcPct val="210000"/>
              </a:lnSpc>
            </a:pPr>
            <a:r>
              <a:rPr lang="zh-CN" altLang="en-US" dirty="0"/>
              <a:t>胡媚凤：游戏内碰撞器检测和碰撞事件实现（主人公、豆子、敌人之间），游戏导航界面设计以及难度选择，击败敌人动画实现</a:t>
            </a:r>
          </a:p>
          <a:p>
            <a:pPr>
              <a:lnSpc>
                <a:spcPct val="210000"/>
              </a:lnSpc>
            </a:pPr>
            <a:r>
              <a:rPr lang="zh-CN" altLang="en-US" dirty="0"/>
              <a:t>金茹莹：两种特殊豆子道具生成（由普通豆子随机变化），两种特殊豆子的功能实现</a:t>
            </a:r>
            <a:r>
              <a:rPr lang="en-US" altLang="zh-CN" dirty="0"/>
              <a:t>(</a:t>
            </a:r>
            <a:r>
              <a:rPr lang="zh-CN" altLang="en-US" dirty="0"/>
              <a:t>冻结敌人，加时，消灭敌人</a:t>
            </a:r>
            <a:r>
              <a:rPr lang="en-US" altLang="zh-CN" dirty="0"/>
              <a:t>)</a:t>
            </a:r>
          </a:p>
          <a:p>
            <a:pPr>
              <a:lnSpc>
                <a:spcPct val="210000"/>
              </a:lnSpc>
            </a:pPr>
            <a:r>
              <a:rPr lang="zh-CN" altLang="en-US" dirty="0"/>
              <a:t>江圣坤：项目进度管理（项目整体架构，功能需求），磁铁道具功能实现（吸取范围内的豆子），子弹道具功能实现（发射子弹，扣血，消灭敌人）</a:t>
            </a:r>
          </a:p>
          <a:p>
            <a:pPr>
              <a:lnSpc>
                <a:spcPct val="210000"/>
              </a:lnSpc>
            </a:pPr>
            <a:r>
              <a:rPr lang="zh-CN" altLang="en-US" dirty="0"/>
              <a:t>周昱程：道具商店设计以及购买功能，游戏平衡控制（移动速度、商店购买次数、子弹数量、磁铁范围、敌人血量调整，金币获取）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7766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5C7CE-CAE1-48D1-B32E-8069F2C1E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154" y="394985"/>
            <a:ext cx="10058400" cy="1609344"/>
          </a:xfrm>
        </p:spPr>
        <p:txBody>
          <a:bodyPr/>
          <a:lstStyle/>
          <a:p>
            <a:pPr algn="ctr"/>
            <a:r>
              <a:rPr lang="zh-CN" altLang="en-US" dirty="0"/>
              <a:t>选题背景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2CFE67-C44C-40AE-8C5D-3084661EE88B}"/>
              </a:ext>
            </a:extLst>
          </p:cNvPr>
          <p:cNvSpPr txBox="1"/>
          <p:nvPr/>
        </p:nvSpPr>
        <p:spPr>
          <a:xfrm>
            <a:off x="1607699" y="2207645"/>
            <a:ext cx="951618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	</a:t>
            </a:r>
            <a:r>
              <a:rPr lang="en-US" altLang="zh-CN" sz="3200" dirty="0"/>
              <a:t>PACMAN(</a:t>
            </a:r>
            <a:r>
              <a:rPr lang="zh-CN" altLang="en-US" sz="3200" dirty="0"/>
              <a:t>吃豆人</a:t>
            </a:r>
            <a:r>
              <a:rPr lang="en-US" altLang="zh-CN" sz="3200" dirty="0"/>
              <a:t>)</a:t>
            </a:r>
            <a:r>
              <a:rPr lang="zh-CN" altLang="en-US" sz="3200" dirty="0"/>
              <a:t>是一个十分经典的游戏，玩家通过控制豆子的移动来躲避敌人，吃光所有的</a:t>
            </a:r>
            <a:endParaRPr lang="en-US" altLang="zh-CN" sz="3200" dirty="0"/>
          </a:p>
          <a:p>
            <a:r>
              <a:rPr lang="zh-CN" altLang="en-US" sz="3200" dirty="0"/>
              <a:t>豆子以获取胜利。但是其玩法过于简单，因此我们打算扩充这一游戏的玩法，新增了多种道具，</a:t>
            </a:r>
            <a:endParaRPr lang="en-US" altLang="zh-CN" sz="3200" dirty="0"/>
          </a:p>
          <a:p>
            <a:r>
              <a:rPr lang="zh-CN" altLang="en-US" sz="3200" dirty="0"/>
              <a:t>包括超级豆子，磁铁等，让游戏充满多种可能</a:t>
            </a:r>
            <a:r>
              <a:rPr lang="zh-CN" altLang="en-US" sz="3600" dirty="0"/>
              <a:t>。</a:t>
            </a:r>
            <a:endParaRPr lang="en-US" altLang="zh-CN" sz="3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4901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7F3E1-9154-4265-B6BC-ED10076BB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174" y="194277"/>
            <a:ext cx="10058400" cy="1609344"/>
          </a:xfrm>
        </p:spPr>
        <p:txBody>
          <a:bodyPr/>
          <a:lstStyle/>
          <a:p>
            <a:r>
              <a:rPr lang="en-US" altLang="zh-CN" dirty="0"/>
              <a:t>				</a:t>
            </a:r>
            <a:r>
              <a:rPr lang="zh-CN" altLang="en-US" dirty="0"/>
              <a:t>功能简介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9B6684-1F78-4C5D-84F9-93E94DB22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844" y="1718379"/>
            <a:ext cx="10058400" cy="734466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选择难度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098CB2-AAA5-40AA-B4F1-051B8A659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887" y="2248286"/>
            <a:ext cx="4858157" cy="345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63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E7BD53-85B2-43F3-9A08-609C132AB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826" y="678303"/>
            <a:ext cx="10058400" cy="4050792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随机生成超级豆子，吃到超级豆子，冻结敌人，触碰敌人会将敌人送回出生地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07EFDF-6A50-4826-8DBF-E166CFEB3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643" y="1131081"/>
            <a:ext cx="4713141" cy="525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5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3505E3-D31E-4D5A-AB45-F28B9C016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496" y="526625"/>
            <a:ext cx="10058400" cy="4050792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随机生成高级豆子，吃掉高级豆子可以延长时间。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5A9BDC-3658-4B23-9C75-84E976051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555" y="950548"/>
            <a:ext cx="5395814" cy="57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43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BFCA9A-448D-45CD-8FAA-F4497D118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157" y="474621"/>
            <a:ext cx="10058400" cy="4050792"/>
          </a:xfrm>
        </p:spPr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商店功能，在吃掉豆子，获取足够多的金币以后，可以在商店购买道具。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6AB9FE-B6D8-4C09-BF1B-BFA39385B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870" y="1092079"/>
            <a:ext cx="6895011" cy="521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011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3AE95-7EA3-4448-908C-54CB5E9ED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474" y="444286"/>
            <a:ext cx="10058400" cy="4050792"/>
          </a:xfrm>
        </p:spPr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道具：枪，购买枪以后，吃豆人获得五发子弹，可以攻击敌人，在敌人血量耗尽后会击败敌人，每一局可购买</a:t>
            </a:r>
            <a:r>
              <a:rPr lang="en-US" altLang="zh-CN" dirty="0"/>
              <a:t>5</a:t>
            </a:r>
            <a:r>
              <a:rPr lang="zh-CN" altLang="en-US" dirty="0"/>
              <a:t>次。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11D1D7-FBB2-410B-AB56-6B5451CC8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860" y="1224663"/>
            <a:ext cx="6503546" cy="487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78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B4B48C-AB32-472A-BFFC-7B97DAFC1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61294"/>
            <a:ext cx="10058400" cy="4050792"/>
          </a:xfrm>
        </p:spPr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道具：磁铁，可以吸收范围内</a:t>
            </a:r>
            <a:r>
              <a:rPr lang="en-US" altLang="zh-CN" dirty="0"/>
              <a:t>5</a:t>
            </a:r>
            <a:r>
              <a:rPr lang="zh-CN" altLang="en-US" dirty="0"/>
              <a:t>个单位的所有豆子，持续</a:t>
            </a:r>
            <a:r>
              <a:rPr lang="en-US" altLang="zh-CN" dirty="0"/>
              <a:t>5</a:t>
            </a:r>
            <a:r>
              <a:rPr lang="zh-CN" altLang="en-US" dirty="0"/>
              <a:t>秒。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BB8C34-62CF-4546-B093-B7DC540BF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376" y="1209717"/>
            <a:ext cx="6122553" cy="44385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3295794-EB84-421F-8CD4-AE1F2C040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723" y="1209717"/>
            <a:ext cx="6122553" cy="443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444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B5BD27-467B-4CE8-8C4B-E817F5DCF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167" y="353279"/>
            <a:ext cx="10058400" cy="4050792"/>
          </a:xfrm>
        </p:spPr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积分板，记录得分前五名的玩家。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FD2F8C-0139-46DA-9877-83F8F823E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488" y="866730"/>
            <a:ext cx="7184951" cy="55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65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材纹理">
  <a:themeElements>
    <a:clrScheme name="木材纹理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材纹理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材纹理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TM03090434[[fn=木材纹理]]</Template>
  <TotalTime>38</TotalTime>
  <Words>597</Words>
  <Application>Microsoft Office PowerPoint</Application>
  <PresentationFormat>宽屏</PresentationFormat>
  <Paragraphs>25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Rockwell</vt:lpstr>
      <vt:lpstr>Rockwell Condensed</vt:lpstr>
      <vt:lpstr>Wingdings</vt:lpstr>
      <vt:lpstr>木材纹理</vt:lpstr>
      <vt:lpstr>PACMAN</vt:lpstr>
      <vt:lpstr>选题背景</vt:lpstr>
      <vt:lpstr>    功能简介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关键技术</vt:lpstr>
      <vt:lpstr>    创新点</vt:lpstr>
      <vt:lpstr>小组分工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</dc:title>
  <dc:creator>江 圣坤</dc:creator>
  <cp:lastModifiedBy>江 圣坤</cp:lastModifiedBy>
  <cp:revision>8</cp:revision>
  <dcterms:created xsi:type="dcterms:W3CDTF">2020-06-19T00:51:47Z</dcterms:created>
  <dcterms:modified xsi:type="dcterms:W3CDTF">2020-06-20T12:45:00Z</dcterms:modified>
</cp:coreProperties>
</file>