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8" autoAdjust="0"/>
  </p:normalViewPr>
  <p:slideViewPr>
    <p:cSldViewPr snapToGrid="0">
      <p:cViewPr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Este trabalho vai ao encontro de uma tendência de aumentar o software embarcado em sistemas automotivos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Carros </a:t>
            </a:r>
            <a:r>
              <a:rPr lang="pt-BR" dirty="0" smtClean="0"/>
              <a:t>à manivela</a:t>
            </a:r>
          </a:p>
          <a:p>
            <a:r>
              <a:rPr lang="pt-BR" dirty="0" smtClean="0"/>
              <a:t>Carros carburados</a:t>
            </a:r>
          </a:p>
          <a:p>
            <a:r>
              <a:rPr lang="pt-BR" dirty="0" smtClean="0"/>
              <a:t>Carros com injeção </a:t>
            </a:r>
            <a:r>
              <a:rPr lang="pt-BR" dirty="0" smtClean="0"/>
              <a:t>eletrônica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trabalho vai explorar o desenvolvimento de um sistema de diagnóstico via interface OBDII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um sistema de bordo que permita:</a:t>
            </a:r>
          </a:p>
          <a:p>
            <a:pPr lvl="1"/>
            <a:r>
              <a:rPr lang="pt-BR" dirty="0" smtClean="0"/>
              <a:t>Monitorar os principais sensores do automóvel</a:t>
            </a:r>
          </a:p>
          <a:p>
            <a:pPr lvl="1"/>
            <a:r>
              <a:rPr lang="pt-BR" dirty="0" smtClean="0"/>
              <a:t>Analisar possíveis falhas ou </a:t>
            </a:r>
            <a:r>
              <a:rPr lang="pt-BR" dirty="0" smtClean="0"/>
              <a:t>mau </a:t>
            </a:r>
            <a:r>
              <a:rPr lang="pt-BR" dirty="0" smtClean="0"/>
              <a:t>funcionamento dos </a:t>
            </a:r>
            <a:r>
              <a:rPr lang="pt-BR" dirty="0" smtClean="0"/>
              <a:t>sensores, </a:t>
            </a:r>
            <a:r>
              <a:rPr lang="pt-BR" dirty="0" smtClean="0"/>
              <a:t>defeitos </a:t>
            </a:r>
            <a:r>
              <a:rPr lang="pt-BR" dirty="0" smtClean="0"/>
              <a:t>ou anomalias eletrônicas</a:t>
            </a:r>
            <a:endParaRPr lang="pt-BR" dirty="0" smtClean="0"/>
          </a:p>
          <a:p>
            <a:pPr lvl="1"/>
            <a:r>
              <a:rPr lang="pt-BR" dirty="0" smtClean="0"/>
              <a:t>Armazenar as informações coletadas em servidores web</a:t>
            </a:r>
          </a:p>
          <a:p>
            <a:pPr lvl="1"/>
            <a:r>
              <a:rPr lang="pt-BR" dirty="0" smtClean="0"/>
              <a:t>Permitir o teste do veículo em movimento de maneira remota 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em diagnosticar falhas eletrônicas por não emitir </a:t>
            </a:r>
            <a:r>
              <a:rPr lang="pt-BR" dirty="0" smtClean="0"/>
              <a:t>ruídos (sinais facilmente identificados)</a:t>
            </a:r>
            <a:endParaRPr lang="pt-BR" dirty="0" smtClean="0"/>
          </a:p>
          <a:p>
            <a:r>
              <a:rPr lang="pt-BR" dirty="0" smtClean="0"/>
              <a:t>Dar liberdade ao condutor de saber o estado do veículo através da expansão do computador de bordo</a:t>
            </a:r>
          </a:p>
          <a:p>
            <a:r>
              <a:rPr lang="pt-BR" dirty="0" smtClean="0"/>
              <a:t>Fornecer independência ao motorista em diagnosticar eventuais </a:t>
            </a:r>
            <a:r>
              <a:rPr lang="pt-BR" dirty="0" smtClean="0"/>
              <a:t>problemas</a:t>
            </a:r>
          </a:p>
          <a:p>
            <a:r>
              <a:rPr lang="pt-BR" dirty="0" smtClean="0"/>
              <a:t>Permitir o uso de ferramentas de manutenção preventiva (nuvem)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Explicação</a:t>
            </a:r>
          </a:p>
          <a:p>
            <a:pPr lvl="1"/>
            <a:r>
              <a:rPr lang="pt-BR" dirty="0" smtClean="0"/>
              <a:t>ECU</a:t>
            </a:r>
          </a:p>
          <a:p>
            <a:pPr lvl="1"/>
            <a:r>
              <a:rPr lang="pt-BR" dirty="0" smtClean="0"/>
              <a:t>OBDII</a:t>
            </a:r>
          </a:p>
          <a:p>
            <a:pPr lvl="1"/>
            <a:r>
              <a:rPr lang="pt-BR" dirty="0" smtClean="0"/>
              <a:t>ELM327</a:t>
            </a:r>
          </a:p>
          <a:p>
            <a:pPr lvl="1"/>
            <a:r>
              <a:rPr lang="pt-BR" dirty="0" err="1" smtClean="0"/>
              <a:t>Raspberry</a:t>
            </a:r>
            <a:r>
              <a:rPr lang="pt-BR" dirty="0" smtClean="0"/>
              <a:t> PI**</a:t>
            </a:r>
          </a:p>
          <a:p>
            <a:pPr lvl="1"/>
            <a:r>
              <a:rPr lang="pt-BR" dirty="0" smtClean="0"/>
              <a:t>Protocolo CAN</a:t>
            </a:r>
          </a:p>
          <a:p>
            <a:pPr lvl="1"/>
            <a:r>
              <a:rPr lang="pt-BR" dirty="0" smtClean="0"/>
              <a:t>PID**</a:t>
            </a:r>
          </a:p>
          <a:p>
            <a:pPr lvl="1"/>
            <a:r>
              <a:rPr lang="pt-BR" dirty="0" smtClean="0"/>
              <a:t>Armazenamento em 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JAVA -&gt; Python</a:t>
            </a:r>
          </a:p>
          <a:p>
            <a:r>
              <a:rPr lang="pt-BR" dirty="0" smtClean="0"/>
              <a:t>Biblioteca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Bluecove</a:t>
            </a:r>
            <a:endParaRPr lang="pt-BR" dirty="0" smtClean="0"/>
          </a:p>
          <a:p>
            <a:r>
              <a:rPr lang="pt-BR" dirty="0" smtClean="0"/>
              <a:t>Framework </a:t>
            </a:r>
            <a:r>
              <a:rPr lang="pt-BR" dirty="0" err="1" smtClean="0"/>
              <a:t>JavaFx</a:t>
            </a:r>
            <a:endParaRPr lang="pt-BR" dirty="0" smtClean="0"/>
          </a:p>
          <a:p>
            <a:r>
              <a:rPr lang="pt-BR" dirty="0" err="1" smtClean="0"/>
              <a:t>Raspberry</a:t>
            </a:r>
            <a:r>
              <a:rPr lang="pt-BR" dirty="0" smtClean="0"/>
              <a:t> PI3</a:t>
            </a:r>
          </a:p>
          <a:p>
            <a:r>
              <a:rPr lang="pt-BR" dirty="0" smtClean="0"/>
              <a:t>ELM327</a:t>
            </a:r>
            <a:endParaRPr lang="pt-BR" dirty="0" smtClean="0"/>
          </a:p>
          <a:p>
            <a:r>
              <a:rPr lang="pt-BR" dirty="0" err="1" smtClean="0"/>
              <a:t>Bliblioteca</a:t>
            </a:r>
            <a:r>
              <a:rPr lang="pt-BR" dirty="0"/>
              <a:t> </a:t>
            </a:r>
            <a:r>
              <a:rPr lang="pt-BR" dirty="0" smtClean="0"/>
              <a:t>OBDII Java – (</a:t>
            </a:r>
            <a:r>
              <a:rPr lang="pt-BR" dirty="0" err="1" smtClean="0"/>
              <a:t>Github</a:t>
            </a:r>
            <a:r>
              <a:rPr lang="pt-BR" dirty="0" smtClean="0"/>
              <a:t> pires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Amazon</a:t>
            </a:r>
            <a:r>
              <a:rPr lang="pt-BR" dirty="0" smtClean="0"/>
              <a:t> Web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231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Objetivos</vt:lpstr>
      <vt:lpstr>Justificativa</vt:lpstr>
      <vt:lpstr>Fundamentação Teórica</vt:lpstr>
      <vt:lpstr>Metodologia</vt:lpstr>
      <vt:lpstr>Cronograma</vt:lpstr>
      <vt:lpstr>Conclusões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15</cp:revision>
  <dcterms:created xsi:type="dcterms:W3CDTF">2017-08-24T11:57:46Z</dcterms:created>
  <dcterms:modified xsi:type="dcterms:W3CDTF">2017-08-24T21:59:47Z</dcterms:modified>
</cp:coreProperties>
</file>