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59" r:id="rId6"/>
    <p:sldId id="260" r:id="rId7"/>
    <p:sldId id="270" r:id="rId8"/>
    <p:sldId id="273" r:id="rId9"/>
    <p:sldId id="275" r:id="rId10"/>
    <p:sldId id="271" r:id="rId11"/>
    <p:sldId id="272" r:id="rId12"/>
    <p:sldId id="274" r:id="rId13"/>
    <p:sldId id="276" r:id="rId14"/>
    <p:sldId id="277" r:id="rId15"/>
    <p:sldId id="261" r:id="rId16"/>
    <p:sldId id="278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89048" autoAdjust="0"/>
  </p:normalViewPr>
  <p:slideViewPr>
    <p:cSldViewPr snapToGrid="0">
      <p:cViewPr>
        <p:scale>
          <a:sx n="66" d="100"/>
          <a:sy n="66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Analisando a evolução tecnológica no cenário automobilístico, observa-se que parte do funcionamento dos automóveis estão passando a ser informatizados (digital) ao invés de mecânicos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9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8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Conector OBDII</a:t>
            </a:r>
            <a:endParaRPr lang="pt-BR" sz="3600" dirty="0" smtClean="0"/>
          </a:p>
          <a:p>
            <a:pPr lvl="1"/>
            <a:r>
              <a:rPr lang="pt-BR" sz="3200" dirty="0" smtClean="0"/>
              <a:t>Conhecido também como DLC (</a:t>
            </a:r>
            <a:r>
              <a:rPr lang="pt-BR" sz="3200" dirty="0" err="1" smtClean="0"/>
              <a:t>Diagnostic</a:t>
            </a:r>
            <a:r>
              <a:rPr lang="pt-BR" sz="3200" dirty="0" smtClean="0"/>
              <a:t> Link </a:t>
            </a:r>
            <a:r>
              <a:rPr lang="pt-BR" sz="3200" dirty="0" err="1" smtClean="0"/>
              <a:t>Connector</a:t>
            </a:r>
            <a:r>
              <a:rPr lang="pt-BR" sz="3200" dirty="0" smtClean="0"/>
              <a:t>)</a:t>
            </a:r>
          </a:p>
          <a:p>
            <a:pPr lvl="1"/>
            <a:r>
              <a:rPr lang="pt-BR" sz="3200" dirty="0" smtClean="0"/>
              <a:t>Permite a comunicação de dispositivos com a rede interna do veículo</a:t>
            </a:r>
          </a:p>
          <a:p>
            <a:pPr marL="457200" lvl="1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530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ELM327</a:t>
            </a:r>
          </a:p>
          <a:p>
            <a:pPr lvl="1"/>
            <a:r>
              <a:rPr lang="pt-BR" sz="3200" dirty="0" smtClean="0"/>
              <a:t>Conecta na porta OBDII</a:t>
            </a:r>
            <a:endParaRPr lang="pt-BR" sz="3200" dirty="0" smtClean="0"/>
          </a:p>
          <a:p>
            <a:pPr lvl="1"/>
            <a:r>
              <a:rPr lang="pt-BR" sz="3200" dirty="0" smtClean="0"/>
              <a:t>Converte os protocolos da rede automotiva interna para uma interface serial padrão (RS232)</a:t>
            </a:r>
          </a:p>
          <a:p>
            <a:pPr lvl="1"/>
            <a:r>
              <a:rPr lang="pt-BR" sz="3200" dirty="0" smtClean="0"/>
              <a:t>Permite que um Computador ou outros dispositivos interaja com esta rede</a:t>
            </a:r>
          </a:p>
          <a:p>
            <a:pPr lvl="1"/>
            <a:r>
              <a:rPr lang="pt-BR" sz="3200" dirty="0" smtClean="0"/>
              <a:t>Oferece conectividade USB ou Bluetooth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9305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Toda requisição feita é composta por 2 bytes</a:t>
            </a:r>
          </a:p>
          <a:p>
            <a:pPr lvl="1"/>
            <a:r>
              <a:rPr lang="pt-BR" sz="3200" dirty="0" smtClean="0"/>
              <a:t>1º Byte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(“Modo)</a:t>
            </a:r>
          </a:p>
          <a:p>
            <a:pPr lvl="2"/>
            <a:r>
              <a:rPr lang="pt-BR" sz="2800" dirty="0" smtClean="0"/>
              <a:t>Informa o tipo de dados que está sendo solicitado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dados atuais, códigos de problemas de diagnóstico, </a:t>
            </a:r>
            <a:r>
              <a:rPr lang="pt-BR" sz="2800" dirty="0" err="1" smtClean="0"/>
              <a:t>etc</a:t>
            </a:r>
            <a:endParaRPr lang="pt-BR" sz="2800" dirty="0"/>
          </a:p>
          <a:p>
            <a:pPr lvl="1"/>
            <a:r>
              <a:rPr lang="pt-BR" sz="3200" dirty="0" smtClean="0"/>
              <a:t>2º Byte =&gt; PID (“Id de parâmetro)</a:t>
            </a:r>
            <a:endParaRPr lang="pt-BR" sz="2800" dirty="0" smtClean="0"/>
          </a:p>
          <a:p>
            <a:pPr lvl="2"/>
            <a:r>
              <a:rPr lang="pt-BR" sz="2800" dirty="0" smtClean="0"/>
              <a:t>Especifica a informação requerida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id do sensor de temperatura do óleo</a:t>
            </a:r>
          </a:p>
          <a:p>
            <a:pPr lvl="1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41279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Exemplo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r>
              <a:rPr lang="pt-BR" sz="3200" dirty="0" smtClean="0"/>
              <a:t>	</a:t>
            </a:r>
            <a:r>
              <a:rPr lang="pt-BR" sz="3600" dirty="0" smtClean="0"/>
              <a:t>“01 5C”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“01”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= mostrar dados atuais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“5C” =&gt; PID = Id do sensor de temperatura do óleo</a:t>
            </a:r>
            <a:endParaRPr lang="pt-BR" sz="2800" dirty="0" smtClean="0"/>
          </a:p>
          <a:p>
            <a:pPr lvl="1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8950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887183" y="2197213"/>
            <a:ext cx="7866743" cy="4170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308" y="15567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Representação:</a:t>
            </a:r>
          </a:p>
          <a:p>
            <a:pPr marL="0" indent="0">
              <a:buNone/>
            </a:pPr>
            <a:endParaRPr lang="pt-BR" sz="3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802741" y="240937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ECU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3664854" y="3732780"/>
            <a:ext cx="1915887" cy="88537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Protocolo CAN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1386111" y="3732779"/>
            <a:ext cx="1734459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Sensores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6125025" y="3732779"/>
            <a:ext cx="2039258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Atuadores</a:t>
            </a:r>
            <a:endParaRPr lang="pt-BR" sz="3200" b="1" dirty="0"/>
          </a:p>
        </p:txBody>
      </p:sp>
      <p:sp>
        <p:nvSpPr>
          <p:cNvPr id="8" name="Retângulo 7"/>
          <p:cNvSpPr/>
          <p:nvPr/>
        </p:nvSpPr>
        <p:spPr>
          <a:xfrm>
            <a:off x="380274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OBDII</a:t>
            </a:r>
          </a:p>
        </p:txBody>
      </p:sp>
      <p:sp>
        <p:nvSpPr>
          <p:cNvPr id="9" name="Retângulo 8"/>
          <p:cNvSpPr/>
          <p:nvPr/>
        </p:nvSpPr>
        <p:spPr>
          <a:xfrm>
            <a:off x="978988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ELM327</a:t>
            </a:r>
            <a:endParaRPr lang="pt-BR" sz="3200" b="1" dirty="0"/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5647868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esquerda e para a direita 10"/>
          <p:cNvSpPr/>
          <p:nvPr/>
        </p:nvSpPr>
        <p:spPr>
          <a:xfrm>
            <a:off x="3187697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cima e para baixo 12"/>
          <p:cNvSpPr/>
          <p:nvPr/>
        </p:nvSpPr>
        <p:spPr>
          <a:xfrm>
            <a:off x="4521197" y="3349171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508494" y="4736873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450622" y="2609139"/>
            <a:ext cx="2204349" cy="157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Comunicação Serial com outros dispositivos</a:t>
            </a:r>
            <a:endParaRPr lang="pt-BR" sz="2400" b="1" dirty="0"/>
          </a:p>
        </p:txBody>
      </p:sp>
      <p:sp>
        <p:nvSpPr>
          <p:cNvPr id="16" name="Seta para a esquerda e para a direita 15"/>
          <p:cNvSpPr/>
          <p:nvPr/>
        </p:nvSpPr>
        <p:spPr>
          <a:xfrm>
            <a:off x="5647868" y="5472310"/>
            <a:ext cx="3936998" cy="24923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cima e para baixo 17"/>
          <p:cNvSpPr/>
          <p:nvPr/>
        </p:nvSpPr>
        <p:spPr>
          <a:xfrm>
            <a:off x="10408108" y="4294297"/>
            <a:ext cx="289376" cy="71914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61566" y="5967524"/>
            <a:ext cx="2099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Ambiente Veicular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0536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  <a:p>
            <a:pPr lvl="1"/>
            <a:r>
              <a:rPr lang="pt-BR" sz="3200" dirty="0" smtClean="0"/>
              <a:t>Implementação do software Desktop para leitura de alguns sensores do automóvel</a:t>
            </a:r>
          </a:p>
          <a:p>
            <a:pPr lvl="2"/>
            <a:r>
              <a:rPr lang="pt-BR" sz="2800" dirty="0" smtClean="0"/>
              <a:t>Linguagem JAVA</a:t>
            </a:r>
          </a:p>
          <a:p>
            <a:pPr lvl="2"/>
            <a:r>
              <a:rPr lang="pt-BR" sz="2800" dirty="0" smtClean="0"/>
              <a:t>Biblioteca </a:t>
            </a:r>
            <a:r>
              <a:rPr lang="pt-BR" sz="2800" dirty="0" err="1" smtClean="0"/>
              <a:t>Bluecove</a:t>
            </a:r>
            <a:endParaRPr lang="pt-BR" sz="2800" dirty="0" smtClean="0"/>
          </a:p>
          <a:p>
            <a:pPr lvl="2"/>
            <a:r>
              <a:rPr lang="pt-BR" sz="2800" dirty="0" smtClean="0"/>
              <a:t>API </a:t>
            </a:r>
            <a:r>
              <a:rPr lang="pt-BR" sz="2800" dirty="0" err="1" smtClean="0"/>
              <a:t>obd-java-api</a:t>
            </a:r>
            <a:r>
              <a:rPr lang="pt-BR" sz="2800" dirty="0" smtClean="0"/>
              <a:t> (disponível no </a:t>
            </a:r>
            <a:r>
              <a:rPr lang="pt-BR" sz="2800" dirty="0" err="1" smtClean="0"/>
              <a:t>github</a:t>
            </a:r>
            <a:r>
              <a:rPr lang="pt-BR" sz="2800" dirty="0" smtClean="0"/>
              <a:t> de Paulo Pires)</a:t>
            </a:r>
            <a:endParaRPr lang="pt-BR" sz="2800" dirty="0" smtClean="0"/>
          </a:p>
          <a:p>
            <a:pPr lvl="2"/>
            <a:r>
              <a:rPr lang="pt-BR" sz="2800" dirty="0" smtClean="0"/>
              <a:t>Framework </a:t>
            </a:r>
            <a:r>
              <a:rPr lang="pt-BR" sz="2800" dirty="0" err="1" smtClean="0"/>
              <a:t>JavaFx</a:t>
            </a:r>
            <a:endParaRPr lang="pt-BR" sz="2800" dirty="0" smtClean="0"/>
          </a:p>
          <a:p>
            <a:pPr lvl="2"/>
            <a:r>
              <a:rPr lang="pt-BR" sz="2800" dirty="0" smtClean="0"/>
              <a:t>ELM327 Bluetooth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JAVA -&gt; Python</a:t>
            </a:r>
          </a:p>
          <a:p>
            <a:r>
              <a:rPr lang="pt-BR" dirty="0" smtClean="0"/>
              <a:t>Biblioteca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Bluecove</a:t>
            </a:r>
            <a:endParaRPr lang="pt-BR" dirty="0" smtClean="0"/>
          </a:p>
          <a:p>
            <a:r>
              <a:rPr lang="pt-BR" dirty="0" smtClean="0"/>
              <a:t>Framework </a:t>
            </a:r>
            <a:r>
              <a:rPr lang="pt-BR" dirty="0" err="1" smtClean="0"/>
              <a:t>JavaFx</a:t>
            </a:r>
            <a:endParaRPr lang="pt-BR" dirty="0" smtClean="0"/>
          </a:p>
          <a:p>
            <a:r>
              <a:rPr lang="pt-BR" dirty="0" err="1" smtClean="0"/>
              <a:t>Raspberry</a:t>
            </a:r>
            <a:r>
              <a:rPr lang="pt-BR" dirty="0" smtClean="0"/>
              <a:t> PI3</a:t>
            </a:r>
          </a:p>
          <a:p>
            <a:r>
              <a:rPr lang="pt-BR" dirty="0" smtClean="0"/>
              <a:t>ELM327</a:t>
            </a:r>
          </a:p>
          <a:p>
            <a:r>
              <a:rPr lang="pt-BR" dirty="0" err="1" smtClean="0"/>
              <a:t>Bliblioteca</a:t>
            </a:r>
            <a:r>
              <a:rPr lang="pt-BR" dirty="0"/>
              <a:t> </a:t>
            </a:r>
            <a:r>
              <a:rPr lang="pt-BR" dirty="0" smtClean="0"/>
              <a:t>OBDII Java – (</a:t>
            </a:r>
            <a:r>
              <a:rPr lang="pt-BR" dirty="0" err="1" smtClean="0"/>
              <a:t>Github</a:t>
            </a:r>
            <a:r>
              <a:rPr lang="pt-BR" dirty="0" smtClean="0"/>
              <a:t> pires)</a:t>
            </a:r>
          </a:p>
          <a:p>
            <a:r>
              <a:rPr lang="pt-BR" dirty="0" smtClean="0"/>
              <a:t>Armazenamento em nuvem (</a:t>
            </a:r>
            <a:r>
              <a:rPr lang="pt-BR" dirty="0" err="1" smtClean="0"/>
              <a:t>Amazon</a:t>
            </a:r>
            <a:r>
              <a:rPr lang="pt-BR" dirty="0" smtClean="0"/>
              <a:t> </a:t>
            </a:r>
            <a:r>
              <a:rPr lang="pt-BR" dirty="0" smtClean="0"/>
              <a:t>Web </a:t>
            </a:r>
            <a:r>
              <a:rPr lang="pt-BR" dirty="0" smtClean="0"/>
              <a:t>Service)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41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3254375"/>
          </a:xfrm>
        </p:spPr>
        <p:txBody>
          <a:bodyPr>
            <a:noAutofit/>
          </a:bodyPr>
          <a:lstStyle/>
          <a:p>
            <a:r>
              <a:rPr lang="pt-BR" sz="3600" dirty="0" smtClean="0"/>
              <a:t>Implementação e estudo de softwares embarcados em sistemas automotivos</a:t>
            </a:r>
          </a:p>
          <a:p>
            <a:pPr lvl="1"/>
            <a:r>
              <a:rPr lang="pt-BR" sz="3600" dirty="0" smtClean="0"/>
              <a:t>Exploração de um sistema de diagnóstico</a:t>
            </a:r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270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u="sng" dirty="0" smtClean="0"/>
              <a:t>Breve histórico</a:t>
            </a:r>
            <a:endParaRPr lang="pt-BR" sz="3600" u="sng" dirty="0"/>
          </a:p>
          <a:p>
            <a:r>
              <a:rPr lang="pt-BR" sz="3200" dirty="0" smtClean="0"/>
              <a:t>Carros à manivela</a:t>
            </a:r>
          </a:p>
          <a:p>
            <a:endParaRPr lang="pt-BR" sz="3200" dirty="0"/>
          </a:p>
          <a:p>
            <a:pPr algn="ctr"/>
            <a:r>
              <a:rPr lang="pt-BR" sz="3200" dirty="0" smtClean="0"/>
              <a:t>Carros carburados</a:t>
            </a:r>
          </a:p>
          <a:p>
            <a:endParaRPr lang="pt-BR" sz="3200" dirty="0"/>
          </a:p>
          <a:p>
            <a:pPr algn="r"/>
            <a:r>
              <a:rPr lang="pt-BR" sz="3200" dirty="0" smtClean="0"/>
              <a:t>Carros com injeção eletrônica</a:t>
            </a:r>
          </a:p>
        </p:txBody>
      </p:sp>
    </p:spTree>
    <p:extLst>
      <p:ext uri="{BB962C8B-B14F-4D97-AF65-F5344CB8AC3E}">
        <p14:creationId xmlns:p14="http://schemas.microsoft.com/office/powerpoint/2010/main" val="36822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Objetivos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Implementar um sistema de bordo que permita:</a:t>
            </a:r>
          </a:p>
          <a:p>
            <a:pPr lvl="1"/>
            <a:r>
              <a:rPr lang="pt-BR" sz="3200" dirty="0" smtClean="0"/>
              <a:t>Monitorar os principais sensores do automóvel</a:t>
            </a:r>
          </a:p>
          <a:p>
            <a:pPr lvl="1"/>
            <a:r>
              <a:rPr lang="pt-BR" sz="3200" dirty="0" smtClean="0"/>
              <a:t>Analisar possíveis falhas dos sensores ou anomalias eletrônicas</a:t>
            </a:r>
          </a:p>
          <a:p>
            <a:pPr lvl="1"/>
            <a:r>
              <a:rPr lang="pt-BR" sz="3200" dirty="0" smtClean="0"/>
              <a:t>Armazenar as informações em servidores web</a:t>
            </a:r>
          </a:p>
          <a:p>
            <a:pPr lvl="1"/>
            <a:r>
              <a:rPr lang="pt-BR" sz="3200" dirty="0" smtClean="0"/>
              <a:t>Testar o veículo em funcionamento remotamente (via web)</a:t>
            </a:r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Justificativa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Dificuldade em diagnosticar falhas eletrônicas por não emitir sinais facilmente identificados</a:t>
            </a:r>
          </a:p>
          <a:p>
            <a:r>
              <a:rPr lang="pt-BR" sz="3600" dirty="0" smtClean="0"/>
              <a:t>Dar liberdade ao condutor de saber o estado do veículo através da expansão do computador de bordo</a:t>
            </a:r>
          </a:p>
          <a:p>
            <a:r>
              <a:rPr lang="pt-BR" sz="3600" dirty="0" smtClean="0"/>
              <a:t>Fornecer independência ao motorista em diagnosticar eventuais problemas</a:t>
            </a:r>
          </a:p>
          <a:p>
            <a:r>
              <a:rPr lang="pt-BR" sz="3600" dirty="0" smtClean="0"/>
              <a:t>Manter histórico da leitura dos sensores visando uma manutenção preventiva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r>
              <a:rPr lang="pt-BR" sz="3600" dirty="0" smtClean="0"/>
              <a:t>Conector OBDII</a:t>
            </a:r>
          </a:p>
          <a:p>
            <a:r>
              <a:rPr lang="pt-BR" sz="3600" dirty="0" smtClean="0"/>
              <a:t>Protocolos </a:t>
            </a:r>
            <a:r>
              <a:rPr lang="pt-BR" sz="3600" dirty="0"/>
              <a:t>da rede veicular interna(CAN</a:t>
            </a:r>
            <a:r>
              <a:rPr lang="pt-BR" sz="3600" dirty="0" smtClean="0"/>
              <a:t>)</a:t>
            </a:r>
            <a:endParaRPr lang="pt-BR" sz="3600" dirty="0" smtClean="0"/>
          </a:p>
          <a:p>
            <a:r>
              <a:rPr lang="pt-BR" sz="3600" dirty="0" smtClean="0"/>
              <a:t>ELM327</a:t>
            </a:r>
            <a:endParaRPr lang="pt-BR" sz="3600" dirty="0" smtClean="0"/>
          </a:p>
          <a:p>
            <a:r>
              <a:rPr lang="pt-BR" sz="3600" dirty="0" smtClean="0"/>
              <a:t>Parâmetros de requisição (</a:t>
            </a:r>
            <a:r>
              <a:rPr lang="pt-BR" sz="3600" dirty="0" err="1" smtClean="0"/>
              <a:t>Mode</a:t>
            </a:r>
            <a:r>
              <a:rPr lang="pt-BR" sz="3600" dirty="0" smtClean="0"/>
              <a:t>/PID)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pPr lvl="1"/>
            <a:r>
              <a:rPr lang="pt-BR" sz="3200" dirty="0" smtClean="0"/>
              <a:t>Unidade de Controle </a:t>
            </a:r>
            <a:r>
              <a:rPr lang="pt-BR" sz="3200" dirty="0" smtClean="0"/>
              <a:t>Eletrônico</a:t>
            </a:r>
            <a:endParaRPr lang="pt-BR" sz="3200" dirty="0" smtClean="0"/>
          </a:p>
          <a:p>
            <a:pPr lvl="1"/>
            <a:r>
              <a:rPr lang="pt-BR" sz="3200" dirty="0" smtClean="0"/>
              <a:t>Gerencia boa parte dos recursos do veículo</a:t>
            </a:r>
          </a:p>
          <a:p>
            <a:pPr lvl="1"/>
            <a:r>
              <a:rPr lang="pt-BR" sz="3200" dirty="0" smtClean="0"/>
              <a:t>Processa os dados recebidos dos sensores e gera saída nos atuadores</a:t>
            </a:r>
          </a:p>
          <a:p>
            <a:pPr lvl="1"/>
            <a:r>
              <a:rPr lang="pt-BR" sz="3200" dirty="0" smtClean="0"/>
              <a:t>Podem trabalhar de maneira distribuída</a:t>
            </a:r>
          </a:p>
        </p:txBody>
      </p:sp>
    </p:spTree>
    <p:extLst>
      <p:ext uri="{BB962C8B-B14F-4D97-AF65-F5344CB8AC3E}">
        <p14:creationId xmlns:p14="http://schemas.microsoft.com/office/powerpoint/2010/main" val="18212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  <a:endParaRPr lang="pt-BR" sz="3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2846613" y="4358031"/>
            <a:ext cx="6166757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/>
              <a:t>Protocolo CAN</a:t>
            </a:r>
            <a:endParaRPr lang="pt-BR" sz="5400" b="1" dirty="0"/>
          </a:p>
        </p:txBody>
      </p:sp>
      <p:sp>
        <p:nvSpPr>
          <p:cNvPr id="5" name="Retângulo 4"/>
          <p:cNvSpPr/>
          <p:nvPr/>
        </p:nvSpPr>
        <p:spPr>
          <a:xfrm>
            <a:off x="2846614" y="2854667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ISO-TP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247241" y="2854666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GMLAN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647867" y="2854665"/>
            <a:ext cx="154940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CANopen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7422237" y="2854665"/>
            <a:ext cx="159113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Familia</a:t>
            </a:r>
            <a:r>
              <a:rPr lang="pt-BR" sz="2400" dirty="0" smtClean="0"/>
              <a:t> Protocolos CAN</a:t>
            </a:r>
            <a:endParaRPr lang="pt-BR" sz="2400" dirty="0"/>
          </a:p>
        </p:txBody>
      </p:sp>
      <p:sp>
        <p:nvSpPr>
          <p:cNvPr id="9" name="Seta para cima e para baixo 8"/>
          <p:cNvSpPr/>
          <p:nvPr/>
        </p:nvSpPr>
        <p:spPr>
          <a:xfrm>
            <a:off x="3307445" y="403876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e para baixo 9"/>
          <p:cNvSpPr/>
          <p:nvPr/>
        </p:nvSpPr>
        <p:spPr>
          <a:xfrm>
            <a:off x="4722587" y="4046026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e para baixo 10"/>
          <p:cNvSpPr/>
          <p:nvPr/>
        </p:nvSpPr>
        <p:spPr>
          <a:xfrm>
            <a:off x="6333676" y="4031513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e para baixo 11"/>
          <p:cNvSpPr/>
          <p:nvPr/>
        </p:nvSpPr>
        <p:spPr>
          <a:xfrm>
            <a:off x="8089903" y="404602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  <a:p>
            <a:pPr marL="0" indent="0">
              <a:buNone/>
            </a:pPr>
            <a:r>
              <a:rPr lang="pt-BR" sz="3600" dirty="0" smtClean="0"/>
              <a:t>Protocolo CAN (</a:t>
            </a:r>
            <a:r>
              <a:rPr lang="pt-BR" sz="3600" dirty="0" err="1" smtClean="0"/>
              <a:t>Controller</a:t>
            </a:r>
            <a:r>
              <a:rPr lang="pt-BR" sz="3600" dirty="0" smtClean="0"/>
              <a:t> Área Network)</a:t>
            </a:r>
          </a:p>
          <a:p>
            <a:pPr lvl="1"/>
            <a:r>
              <a:rPr lang="pt-BR" sz="3200" dirty="0" smtClean="0"/>
              <a:t>Permite que sistemas embarcados automotivos se comuniquem entre si</a:t>
            </a:r>
          </a:p>
          <a:p>
            <a:pPr lvl="1"/>
            <a:r>
              <a:rPr lang="pt-BR" sz="3200" dirty="0" err="1" smtClean="0"/>
              <a:t>Ex</a:t>
            </a:r>
            <a:r>
              <a:rPr lang="pt-BR" sz="3200" dirty="0" smtClean="0"/>
              <a:t>: Sensores-&gt;ECU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ECU-&gt;Atuadores</a:t>
            </a:r>
            <a:endParaRPr lang="pt-BR" sz="3200" dirty="0" smtClean="0"/>
          </a:p>
          <a:p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01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531</Words>
  <Application>Microsoft Office PowerPoint</Application>
  <PresentationFormat>Widescreen</PresentationFormat>
  <Paragraphs>111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Introdução</vt:lpstr>
      <vt:lpstr>Introdução</vt:lpstr>
      <vt:lpstr>Objetivos</vt:lpstr>
      <vt:lpstr>Justificativa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Metodologia</vt:lpstr>
      <vt:lpstr>Metodologia</vt:lpstr>
      <vt:lpstr>Cronograma</vt:lpstr>
      <vt:lpstr>Conclusões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50</cp:revision>
  <dcterms:created xsi:type="dcterms:W3CDTF">2017-08-24T11:57:46Z</dcterms:created>
  <dcterms:modified xsi:type="dcterms:W3CDTF">2017-09-07T15:52:24Z</dcterms:modified>
</cp:coreProperties>
</file>