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8D191-CFAD-D808-870E-4CA61E5FB703}" v="103" dt="2024-02-25T18:34:09.160"/>
    <p1510:client id="{EC338976-98C1-43C3-B06B-4C67978DF51C}" v="501" dt="2024-02-24T15:45:5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0B03E64-01AA-464A-B1F6-15E09A41D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638F65-D8D1-42C8-AA53-CFC407E51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91D2-08D3-40E3-9606-E56F686FFB4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3684-7AA2-4407-9E97-AB9F3225C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90634F-99B5-40B5-936A-52EF9B980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0B9E-B86E-4E7C-B8AD-512BEEE26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519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E520-9ED7-4160-856D-9D30CBFD4EFC}" type="datetimeFigureOut">
              <a:rPr lang="pt-BR" noProof="0" smtClean="0"/>
              <a:t>26/02/2024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5138D-4720-47CC-8521-5B6CDECC4A9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45482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5138D-4720-47CC-8521-5B6CDECC4A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47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9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5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9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anpablom" TargetMode="External"/><Relationship Id="rId2" Type="http://schemas.openxmlformats.org/officeDocument/2006/relationships/hyperlink" Target="mailto:pm.ru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ruan-medeiros-365b9b12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s.rpmdev.com.br/aula-cru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2D0D5-A625-6453-DFA0-A7AF1B8C5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2" b="628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rtlCol="0" anchor="b">
            <a:normAutofit/>
          </a:bodyPr>
          <a:lstStyle/>
          <a:p>
            <a:pPr algn="ctr"/>
            <a:r>
              <a:rPr lang="pt-BR" dirty="0"/>
              <a:t>Introdução ao CRUD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/>
              <a:t>Ruan Pablo Medeiros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3A6015-DD1E-910A-5352-6AD21076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Ruan Pablo Medeiros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51BED-0C95-D987-7043-421AFEBE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/>
              <a:t>2012 - Ciência da Computação UDESC</a:t>
            </a:r>
          </a:p>
          <a:p>
            <a:r>
              <a:rPr lang="pt-BR" dirty="0"/>
              <a:t>2014 - 2015 - Iniciação Cientifica - Inteligência Artificial</a:t>
            </a:r>
          </a:p>
          <a:p>
            <a:r>
              <a:rPr lang="pt-BR" dirty="0"/>
              <a:t>2017 - 2023 – Desenvolvimento Web</a:t>
            </a:r>
          </a:p>
          <a:p>
            <a:r>
              <a:rPr lang="pt-BR" dirty="0"/>
              <a:t>2023 – Analise e Desenvolvimento de Sistemas UDESC</a:t>
            </a:r>
          </a:p>
          <a:p>
            <a:endParaRPr lang="pt-BR" dirty="0"/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pm.ruan@gmail.com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https://github.com/ruanpablom</a:t>
            </a:r>
            <a:endParaRPr lang="pt-BR" dirty="0"/>
          </a:p>
          <a:p>
            <a:r>
              <a:rPr lang="pt-BR" dirty="0"/>
              <a:t>LinkedIn: </a:t>
            </a:r>
            <a:r>
              <a:rPr lang="pt-BR" dirty="0">
                <a:ea typeface="+mn-lt"/>
                <a:cs typeface="+mn-lt"/>
                <a:hlinkClick r:id="rId4"/>
              </a:rPr>
              <a:t>https://www.linkedin.com/in/ruan-medeiros-365b9b125/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80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D7FD22-0FFF-E559-E4CB-2FDD4C10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1524000"/>
            <a:ext cx="3603009" cy="3810000"/>
          </a:xfrm>
        </p:spPr>
        <p:txBody>
          <a:bodyPr anchor="ctr">
            <a:normAutofit/>
          </a:bodyPr>
          <a:lstStyle/>
          <a:p>
            <a:pPr algn="r"/>
            <a:r>
              <a:rPr lang="pt-BR" dirty="0"/>
              <a:t>O que é CRUD?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17701-DDB0-AD90-FDAF-57F1DFE9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4000" cy="5327175"/>
          </a:xfrm>
        </p:spPr>
        <p:txBody>
          <a:bodyPr anchor="ctr">
            <a:normAutofit/>
          </a:bodyPr>
          <a:lstStyle/>
          <a:p>
            <a:r>
              <a:rPr lang="pt-BR" dirty="0"/>
              <a:t>Operações básicas para persistência de dados</a:t>
            </a:r>
          </a:p>
          <a:p>
            <a:r>
              <a:rPr lang="pt-BR" dirty="0"/>
              <a:t>C – </a:t>
            </a:r>
            <a:r>
              <a:rPr lang="pt-BR" dirty="0" err="1"/>
              <a:t>Create</a:t>
            </a:r>
            <a:r>
              <a:rPr lang="pt-BR" dirty="0"/>
              <a:t> (criar)</a:t>
            </a:r>
            <a:endParaRPr lang="pt-BR"/>
          </a:p>
          <a:p>
            <a:r>
              <a:rPr lang="pt-BR" dirty="0"/>
              <a:t>R – </a:t>
            </a:r>
            <a:r>
              <a:rPr lang="pt-BR" err="1"/>
              <a:t>Read</a:t>
            </a:r>
            <a:r>
              <a:rPr lang="pt-BR" dirty="0"/>
              <a:t> (Ler)</a:t>
            </a:r>
          </a:p>
          <a:p>
            <a:r>
              <a:rPr lang="pt-BR" dirty="0"/>
              <a:t>U – Update (Atualizar)</a:t>
            </a:r>
          </a:p>
          <a:p>
            <a:r>
              <a:rPr lang="pt-BR" dirty="0"/>
              <a:t>D – Delete (Deletar)</a:t>
            </a:r>
          </a:p>
        </p:txBody>
      </p:sp>
      <p:pic>
        <p:nvPicPr>
          <p:cNvPr id="5" name="Imagem 4" descr="Direto ao ponto: O que é CRUD?. A alguns anos quando eu ainda não tinha… |  by Igor Giamoniano | Medium">
            <a:extLst>
              <a:ext uri="{FF2B5EF4-FFF2-40B4-BE49-F238E27FC236}">
                <a16:creationId xmlns:a16="http://schemas.microsoft.com/office/drawing/2014/main" id="{66FF4B69-B049-07A4-AFA3-E1BB5533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63" y="2947701"/>
            <a:ext cx="2279530" cy="12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9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3E8DE-E59B-CCBA-540D-3E58A71E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E na prática, como funciona?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449DF-99DE-07D4-7363-5D8317DF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Banco de dados SQL</a:t>
            </a:r>
          </a:p>
          <a:p>
            <a:r>
              <a:rPr lang="pt-BR" dirty="0"/>
              <a:t>Métodos do protocolo HTTP</a:t>
            </a:r>
          </a:p>
          <a:p>
            <a:r>
              <a:rPr lang="pt-BR" dirty="0"/>
              <a:t>Armazenamento em memória</a:t>
            </a:r>
          </a:p>
        </p:txBody>
      </p:sp>
    </p:spTree>
    <p:extLst>
      <p:ext uri="{BB962C8B-B14F-4D97-AF65-F5344CB8AC3E}">
        <p14:creationId xmlns:p14="http://schemas.microsoft.com/office/powerpoint/2010/main" val="284587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DB85E2-4179-4550-916E-9377FE0C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CFAAE8-9D08-2F27-68FB-BD38F7E5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5170714"/>
            <a:ext cx="9238434" cy="1099456"/>
          </a:xfrm>
        </p:spPr>
        <p:txBody>
          <a:bodyPr anchor="t">
            <a:normAutofit/>
          </a:bodyPr>
          <a:lstStyle/>
          <a:p>
            <a:r>
              <a:rPr lang="pt-BR" dirty="0"/>
              <a:t>Banco de dados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F76F8-072B-A133-BFA7-FC88013C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782473"/>
            <a:ext cx="8476434" cy="333460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BR" dirty="0" err="1"/>
              <a:t>Create</a:t>
            </a:r>
            <a:r>
              <a:rPr lang="pt-BR" dirty="0"/>
              <a:t> (Criar)</a:t>
            </a:r>
          </a:p>
          <a:p>
            <a:r>
              <a:rPr lang="pt-BR" sz="1100" dirty="0">
                <a:latin typeface="Menlo"/>
              </a:rPr>
              <a:t>INSERT </a:t>
            </a:r>
            <a:r>
              <a:rPr lang="pt-BR" sz="1100" dirty="0" err="1">
                <a:latin typeface="Menlo"/>
              </a:rPr>
              <a:t>into</a:t>
            </a:r>
            <a:r>
              <a:rPr lang="pt-BR" sz="1100" dirty="0">
                <a:latin typeface="Menlo"/>
              </a:rPr>
              <a:t> FUNCIONARIO (</a:t>
            </a:r>
            <a:r>
              <a:rPr lang="pt-BR" sz="1100" dirty="0" err="1">
                <a:latin typeface="Menlo"/>
              </a:rPr>
              <a:t>IdFuncionario</a:t>
            </a:r>
            <a:r>
              <a:rPr lang="pt-BR" sz="1100" dirty="0">
                <a:latin typeface="Menlo"/>
              </a:rPr>
              <a:t>, Nome) </a:t>
            </a:r>
            <a:r>
              <a:rPr lang="pt-BR" sz="1100" dirty="0" err="1">
                <a:latin typeface="Menlo"/>
              </a:rPr>
              <a:t>values</a:t>
            </a:r>
            <a:r>
              <a:rPr lang="pt-BR" sz="1100" dirty="0">
                <a:latin typeface="Menlo"/>
              </a:rPr>
              <a:t> (1, ‘Funcionário A’);</a:t>
            </a:r>
          </a:p>
          <a:p>
            <a:endParaRPr lang="pt-BR" sz="1100" dirty="0">
              <a:latin typeface="Menlo"/>
            </a:endParaRPr>
          </a:p>
          <a:p>
            <a:r>
              <a:rPr lang="pt-BR" dirty="0" err="1">
                <a:latin typeface="Trade Gothic Next Light"/>
              </a:rPr>
              <a:t>Read</a:t>
            </a:r>
            <a:r>
              <a:rPr lang="pt-BR" dirty="0">
                <a:latin typeface="Trade Gothic Next Light"/>
              </a:rPr>
              <a:t> (Ler)</a:t>
            </a:r>
          </a:p>
          <a:p>
            <a:r>
              <a:rPr lang="pt-BR" sz="1100" dirty="0">
                <a:latin typeface="Menlo"/>
              </a:rPr>
              <a:t>SELECT </a:t>
            </a:r>
            <a:r>
              <a:rPr lang="pt-BR" sz="1100" dirty="0" err="1">
                <a:latin typeface="Menlo"/>
              </a:rPr>
              <a:t>IdFuncionario</a:t>
            </a:r>
            <a:r>
              <a:rPr lang="pt-BR" sz="1100" dirty="0">
                <a:latin typeface="Menlo"/>
              </a:rPr>
              <a:t>, Nome </a:t>
            </a:r>
            <a:r>
              <a:rPr lang="pt-BR" sz="1100" dirty="0" err="1">
                <a:latin typeface="Menlo"/>
              </a:rPr>
              <a:t>from</a:t>
            </a:r>
            <a:r>
              <a:rPr lang="pt-BR" sz="1100" dirty="0">
                <a:latin typeface="Menlo"/>
              </a:rPr>
              <a:t> FUNCIONARIO;</a:t>
            </a:r>
          </a:p>
          <a:p>
            <a:endParaRPr lang="pt-BR" sz="1100" dirty="0">
              <a:latin typeface="Menlo"/>
            </a:endParaRPr>
          </a:p>
          <a:p>
            <a:r>
              <a:rPr lang="pt-BR" dirty="0">
                <a:latin typeface="Trade Gothic Next Light"/>
              </a:rPr>
              <a:t>Update (atualizar)</a:t>
            </a:r>
          </a:p>
          <a:p>
            <a:r>
              <a:rPr lang="pt-BR" sz="1100" dirty="0">
                <a:latin typeface="Menlo"/>
              </a:rPr>
              <a:t>UPDATE FUNCIONARIO set Nome = ‘Funcionário A - alterado’ </a:t>
            </a:r>
            <a:r>
              <a:rPr lang="pt-BR" sz="1100" dirty="0" err="1">
                <a:latin typeface="Menlo"/>
              </a:rPr>
              <a:t>where</a:t>
            </a:r>
            <a:r>
              <a:rPr lang="pt-BR" sz="1100" dirty="0">
                <a:latin typeface="Menlo"/>
              </a:rPr>
              <a:t>   </a:t>
            </a:r>
            <a:r>
              <a:rPr lang="pt-BR" sz="1100" dirty="0" err="1">
                <a:latin typeface="Menlo"/>
              </a:rPr>
              <a:t>IdFuncionario</a:t>
            </a:r>
            <a:r>
              <a:rPr lang="pt-BR" sz="1100" dirty="0">
                <a:latin typeface="Menlo"/>
              </a:rPr>
              <a:t> = 1;</a:t>
            </a:r>
          </a:p>
          <a:p>
            <a:endParaRPr lang="pt-BR" sz="1100" dirty="0">
              <a:latin typeface="Menlo"/>
            </a:endParaRPr>
          </a:p>
          <a:p>
            <a:r>
              <a:rPr lang="pt-BR" dirty="0">
                <a:latin typeface="Trade Gothic Next Light"/>
              </a:rPr>
              <a:t>Delete (Deletar)</a:t>
            </a:r>
          </a:p>
          <a:p>
            <a:r>
              <a:rPr lang="pt-BR" sz="1300" dirty="0">
                <a:latin typeface="Menlo"/>
              </a:rPr>
              <a:t>DELETE </a:t>
            </a:r>
            <a:r>
              <a:rPr lang="pt-BR" sz="1300" dirty="0" err="1">
                <a:latin typeface="Menlo"/>
              </a:rPr>
              <a:t>from</a:t>
            </a:r>
            <a:r>
              <a:rPr lang="pt-BR" sz="1300" dirty="0">
                <a:latin typeface="Menlo"/>
              </a:rPr>
              <a:t> FUNCIONARIO </a:t>
            </a:r>
            <a:r>
              <a:rPr lang="pt-BR" sz="1300" dirty="0" err="1">
                <a:latin typeface="Menlo"/>
              </a:rPr>
              <a:t>where</a:t>
            </a:r>
            <a:r>
              <a:rPr lang="pt-BR" sz="1300" dirty="0">
                <a:latin typeface="Menlo"/>
              </a:rPr>
              <a:t> </a:t>
            </a:r>
            <a:r>
              <a:rPr lang="pt-BR" sz="1300" dirty="0" err="1">
                <a:latin typeface="Menlo"/>
              </a:rPr>
              <a:t>IdFuncionario</a:t>
            </a:r>
            <a:r>
              <a:rPr lang="pt-BR" sz="1300" dirty="0">
                <a:latin typeface="Menlo"/>
              </a:rPr>
              <a:t> = 1;</a:t>
            </a:r>
            <a:endParaRPr lang="pt-BR" dirty="0">
              <a:latin typeface="Trade Gothic Next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B26396-3476-4B52-8CF4-01F3D246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840303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03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DE900-148B-470C-FD4D-1843B66B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BR" dirty="0"/>
              <a:t>Métodos HTTP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E53F8-D728-1CD1-9C76-9D24882A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Create</a:t>
            </a:r>
            <a:r>
              <a:rPr lang="pt-BR" dirty="0"/>
              <a:t> (Criar)          - HTTP -&gt; POST /</a:t>
            </a:r>
            <a:r>
              <a:rPr lang="pt-BR" dirty="0" err="1"/>
              <a:t>funcionarios</a:t>
            </a:r>
            <a:endParaRPr lang="pt-BR" dirty="0"/>
          </a:p>
          <a:p>
            <a:r>
              <a:rPr lang="pt-BR" dirty="0" err="1"/>
              <a:t>Read</a:t>
            </a:r>
            <a:r>
              <a:rPr lang="pt-BR" dirty="0"/>
              <a:t> (Ler)                - HTTP -&gt; GET   /</a:t>
            </a:r>
            <a:r>
              <a:rPr lang="pt-BR" dirty="0" err="1"/>
              <a:t>funcionarios</a:t>
            </a:r>
            <a:r>
              <a:rPr lang="pt-BR" dirty="0"/>
              <a:t> ou /</a:t>
            </a:r>
            <a:r>
              <a:rPr lang="pt-BR" dirty="0" err="1"/>
              <a:t>funcionarios</a:t>
            </a:r>
            <a:r>
              <a:rPr lang="pt-BR" dirty="0"/>
              <a:t>/1</a:t>
            </a:r>
          </a:p>
          <a:p>
            <a:r>
              <a:rPr lang="pt-BR" dirty="0"/>
              <a:t>Update (Atualizar) - HTTP -&gt; PUT/PATCH /</a:t>
            </a:r>
            <a:r>
              <a:rPr lang="pt-BR" dirty="0" err="1"/>
              <a:t>funcionarios</a:t>
            </a:r>
            <a:r>
              <a:rPr lang="pt-BR" dirty="0"/>
              <a:t>/1</a:t>
            </a:r>
          </a:p>
          <a:p>
            <a:r>
              <a:rPr lang="pt-BR" dirty="0"/>
              <a:t>Delete (Deletar)     - HTTP -&gt; DELETE /</a:t>
            </a:r>
            <a:r>
              <a:rPr lang="pt-BR" dirty="0" err="1"/>
              <a:t>funcionarios</a:t>
            </a:r>
            <a:r>
              <a:rPr lang="pt-BR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338964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872EA-E640-C2B0-AA57-F16FC67C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WEB, Armazenamento em memória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9029D7-4205-D371-EB59-BA072E44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https://apps.rpmdev.com.br/aula-crud/</a:t>
            </a:r>
            <a:endParaRPr lang="pt-BR"/>
          </a:p>
          <a:p>
            <a:endParaRPr lang="en-US" dirty="0"/>
          </a:p>
        </p:txBody>
      </p:sp>
      <p:pic>
        <p:nvPicPr>
          <p:cNvPr id="4" name="Espaço Reservado para Conteúdo 3" descr="Código QR&#10;&#10;Descrição gerada automaticamente">
            <a:extLst>
              <a:ext uri="{FF2B5EF4-FFF2-40B4-BE49-F238E27FC236}">
                <a16:creationId xmlns:a16="http://schemas.microsoft.com/office/drawing/2014/main" id="{ACCE1C68-0D75-8267-3B51-AC2ECB7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140012"/>
            <a:ext cx="4577976" cy="45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A36CF-8A9C-DDCC-54FE-38C86429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Perguntas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93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44B137-A7A3-B698-1E5D-0D97D757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Obrigado</a:t>
            </a:r>
            <a:r>
              <a:rPr lang="en-US" dirty="0"/>
              <a:t>! :D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3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1D32"/>
      </a:dk2>
      <a:lt2>
        <a:srgbClr val="F0F3F2"/>
      </a:lt2>
      <a:accent1>
        <a:srgbClr val="C34D81"/>
      </a:accent1>
      <a:accent2>
        <a:srgbClr val="B13BA0"/>
      </a:accent2>
      <a:accent3>
        <a:srgbClr val="A34DC3"/>
      </a:accent3>
      <a:accent4>
        <a:srgbClr val="603BB1"/>
      </a:accent4>
      <a:accent5>
        <a:srgbClr val="4D59C3"/>
      </a:accent5>
      <a:accent6>
        <a:srgbClr val="3B79B1"/>
      </a:accent6>
      <a:hlink>
        <a:srgbClr val="635CC8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PortalVTI</vt:lpstr>
      <vt:lpstr>Introdução ao CRUD</vt:lpstr>
      <vt:lpstr>Ruan Pablo Medeiros</vt:lpstr>
      <vt:lpstr>O que é CRUD?</vt:lpstr>
      <vt:lpstr>E na prática, como funciona?</vt:lpstr>
      <vt:lpstr>Banco de dados SQL</vt:lpstr>
      <vt:lpstr>Métodos HTTP</vt:lpstr>
      <vt:lpstr>Aplicação WEB, Armazenamento em memória</vt:lpstr>
      <vt:lpstr>Perguntas? </vt:lpstr>
      <vt:lpstr>Muito Obrigado!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248</cp:revision>
  <dcterms:created xsi:type="dcterms:W3CDTF">2024-02-24T14:56:24Z</dcterms:created>
  <dcterms:modified xsi:type="dcterms:W3CDTF">2024-02-27T03:48:57Z</dcterms:modified>
</cp:coreProperties>
</file>