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574" r:id="rId2"/>
    <p:sldId id="566" r:id="rId3"/>
    <p:sldId id="584" r:id="rId4"/>
    <p:sldId id="581" r:id="rId5"/>
    <p:sldId id="583" r:id="rId6"/>
    <p:sldId id="542" r:id="rId7"/>
    <p:sldId id="559" r:id="rId8"/>
    <p:sldId id="582" r:id="rId9"/>
  </p:sldIdLst>
  <p:sldSz cx="12192000" cy="6858000"/>
  <p:notesSz cx="6761163" cy="99425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9" userDrawn="1">
          <p15:clr>
            <a:srgbClr val="A4A3A4"/>
          </p15:clr>
        </p15:guide>
        <p15:guide id="2" pos="3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0104"/>
    <a:srgbClr val="E60C12"/>
    <a:srgbClr val="FEFEFE"/>
    <a:srgbClr val="0000FF"/>
    <a:srgbClr val="004386"/>
    <a:srgbClr val="5B9BD5"/>
    <a:srgbClr val="F21717"/>
    <a:srgbClr val="F22B00"/>
    <a:srgbClr val="FF00FF"/>
    <a:srgbClr val="5B9B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11" autoAdjust="0"/>
    <p:restoredTop sz="94660"/>
  </p:normalViewPr>
  <p:slideViewPr>
    <p:cSldViewPr snapToGrid="0">
      <p:cViewPr varScale="1">
        <p:scale>
          <a:sx n="76" d="100"/>
          <a:sy n="76" d="100"/>
        </p:scale>
        <p:origin x="72" y="206"/>
      </p:cViewPr>
      <p:guideLst>
        <p:guide orient="horz" pos="2069"/>
        <p:guide pos="302"/>
      </p:guideLst>
    </p:cSldViewPr>
  </p:slideViewPr>
  <p:notesTextViewPr>
    <p:cViewPr>
      <p:scale>
        <a:sx n="1" d="1"/>
        <a:sy n="1" d="1"/>
      </p:scale>
      <p:origin x="0" y="0"/>
    </p:cViewPr>
  </p:notesTextViewPr>
  <p:sorterViewPr>
    <p:cViewPr>
      <p:scale>
        <a:sx n="100" d="100"/>
        <a:sy n="100" d="100"/>
      </p:scale>
      <p:origin x="0" y="16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2286325021228429E-2"/>
          <c:y val="6.0846564303319903E-2"/>
          <c:w val="0.9754273499575431"/>
          <c:h val="0.8451178363188222"/>
        </c:manualLayout>
      </c:layout>
      <c:barChart>
        <c:barDir val="col"/>
        <c:grouping val="stacked"/>
        <c:varyColors val="0"/>
        <c:ser>
          <c:idx val="0"/>
          <c:order val="0"/>
          <c:tx>
            <c:strRef>
              <c:f>Sheet1!$B$1</c:f>
              <c:strCache>
                <c:ptCount val="1"/>
                <c:pt idx="0">
                  <c:v>系列 1</c:v>
                </c:pt>
              </c:strCache>
            </c:strRef>
          </c:tx>
          <c:spPr>
            <a:solidFill>
              <a:srgbClr val="B50104"/>
            </a:solidFill>
            <a:ln>
              <a:noFill/>
            </a:ln>
            <a:effectLst/>
          </c:spPr>
          <c:invertIfNegative val="0"/>
          <c:cat>
            <c:strRef>
              <c:f>Sheet1!$A$2:$A$9</c:f>
              <c:strCache>
                <c:ptCount val="4"/>
                <c:pt idx="0">
                  <c:v>类别 1</c:v>
                </c:pt>
                <c:pt idx="1">
                  <c:v>类别 2</c:v>
                </c:pt>
                <c:pt idx="2">
                  <c:v>类别 3</c:v>
                </c:pt>
                <c:pt idx="3">
                  <c:v>类别 4</c:v>
                </c:pt>
              </c:strCache>
            </c:strRef>
          </c:cat>
          <c:val>
            <c:numRef>
              <c:f>Sheet1!$B$2:$B$9</c:f>
              <c:numCache>
                <c:formatCode>General</c:formatCode>
                <c:ptCount val="8"/>
                <c:pt idx="0">
                  <c:v>4.3</c:v>
                </c:pt>
                <c:pt idx="1">
                  <c:v>2.5</c:v>
                </c:pt>
                <c:pt idx="2">
                  <c:v>3.5</c:v>
                </c:pt>
                <c:pt idx="3">
                  <c:v>4.5</c:v>
                </c:pt>
                <c:pt idx="4">
                  <c:v>4.3</c:v>
                </c:pt>
                <c:pt idx="5">
                  <c:v>2.5</c:v>
                </c:pt>
                <c:pt idx="6">
                  <c:v>3.5</c:v>
                </c:pt>
                <c:pt idx="7">
                  <c:v>4.5</c:v>
                </c:pt>
              </c:numCache>
            </c:numRef>
          </c:val>
          <c:extLst>
            <c:ext xmlns:c16="http://schemas.microsoft.com/office/drawing/2014/chart" uri="{C3380CC4-5D6E-409C-BE32-E72D297353CC}">
              <c16:uniqueId val="{00000000-B079-4B72-BB4C-6F65DD80A7FE}"/>
            </c:ext>
          </c:extLst>
        </c:ser>
        <c:ser>
          <c:idx val="1"/>
          <c:order val="1"/>
          <c:tx>
            <c:strRef>
              <c:f>Sheet1!$C$1</c:f>
              <c:strCache>
                <c:ptCount val="1"/>
                <c:pt idx="0">
                  <c:v>系列 2</c:v>
                </c:pt>
              </c:strCache>
            </c:strRef>
          </c:tx>
          <c:spPr>
            <a:solidFill>
              <a:schemeClr val="tx1">
                <a:lumMod val="50000"/>
                <a:lumOff val="50000"/>
              </a:schemeClr>
            </a:solidFill>
            <a:ln>
              <a:noFill/>
            </a:ln>
            <a:effectLst/>
          </c:spPr>
          <c:invertIfNegative val="0"/>
          <c:cat>
            <c:strRef>
              <c:f>Sheet1!$A$2:$A$9</c:f>
              <c:strCache>
                <c:ptCount val="4"/>
                <c:pt idx="0">
                  <c:v>类别 1</c:v>
                </c:pt>
                <c:pt idx="1">
                  <c:v>类别 2</c:v>
                </c:pt>
                <c:pt idx="2">
                  <c:v>类别 3</c:v>
                </c:pt>
                <c:pt idx="3">
                  <c:v>类别 4</c:v>
                </c:pt>
              </c:strCache>
            </c:strRef>
          </c:cat>
          <c:val>
            <c:numRef>
              <c:f>Sheet1!$C$2:$C$9</c:f>
              <c:numCache>
                <c:formatCode>General</c:formatCode>
                <c:ptCount val="8"/>
                <c:pt idx="0">
                  <c:v>2.4</c:v>
                </c:pt>
                <c:pt idx="1">
                  <c:v>4.4000000000000004</c:v>
                </c:pt>
                <c:pt idx="2">
                  <c:v>1.8</c:v>
                </c:pt>
                <c:pt idx="3">
                  <c:v>2.8</c:v>
                </c:pt>
                <c:pt idx="4">
                  <c:v>2.4</c:v>
                </c:pt>
                <c:pt idx="5">
                  <c:v>4.4000000000000004</c:v>
                </c:pt>
                <c:pt idx="6">
                  <c:v>1.8</c:v>
                </c:pt>
                <c:pt idx="7">
                  <c:v>2.8</c:v>
                </c:pt>
              </c:numCache>
            </c:numRef>
          </c:val>
          <c:extLst>
            <c:ext xmlns:c16="http://schemas.microsoft.com/office/drawing/2014/chart" uri="{C3380CC4-5D6E-409C-BE32-E72D297353CC}">
              <c16:uniqueId val="{00000001-B079-4B72-BB4C-6F65DD80A7FE}"/>
            </c:ext>
          </c:extLst>
        </c:ser>
        <c:ser>
          <c:idx val="2"/>
          <c:order val="2"/>
          <c:tx>
            <c:strRef>
              <c:f>Sheet1!$D$1</c:f>
              <c:strCache>
                <c:ptCount val="1"/>
                <c:pt idx="0">
                  <c:v>列1</c:v>
                </c:pt>
              </c:strCache>
            </c:strRef>
          </c:tx>
          <c:spPr>
            <a:solidFill>
              <a:schemeClr val="accent3"/>
            </a:solidFill>
            <a:ln>
              <a:noFill/>
            </a:ln>
            <a:effectLst/>
          </c:spPr>
          <c:invertIfNegative val="0"/>
          <c:cat>
            <c:strRef>
              <c:f>Sheet1!$A$2:$A$9</c:f>
              <c:strCache>
                <c:ptCount val="4"/>
                <c:pt idx="0">
                  <c:v>类别 1</c:v>
                </c:pt>
                <c:pt idx="1">
                  <c:v>类别 2</c:v>
                </c:pt>
                <c:pt idx="2">
                  <c:v>类别 3</c:v>
                </c:pt>
                <c:pt idx="3">
                  <c:v>类别 4</c:v>
                </c:pt>
              </c:strCache>
            </c:strRef>
          </c:cat>
          <c:val>
            <c:numRef>
              <c:f>Sheet1!$D$2:$D$9</c:f>
              <c:numCache>
                <c:formatCode>General</c:formatCode>
                <c:ptCount val="8"/>
              </c:numCache>
            </c:numRef>
          </c:val>
          <c:extLst>
            <c:ext xmlns:c16="http://schemas.microsoft.com/office/drawing/2014/chart" uri="{C3380CC4-5D6E-409C-BE32-E72D297353CC}">
              <c16:uniqueId val="{00000002-B079-4B72-BB4C-6F65DD80A7FE}"/>
            </c:ext>
          </c:extLst>
        </c:ser>
        <c:dLbls>
          <c:showLegendKey val="0"/>
          <c:showVal val="0"/>
          <c:showCatName val="0"/>
          <c:showSerName val="0"/>
          <c:showPercent val="0"/>
          <c:showBubbleSize val="0"/>
        </c:dLbls>
        <c:gapWidth val="238"/>
        <c:overlap val="100"/>
        <c:axId val="1651903504"/>
        <c:axId val="1651898512"/>
      </c:barChart>
      <c:catAx>
        <c:axId val="1651903504"/>
        <c:scaling>
          <c:orientation val="minMax"/>
        </c:scaling>
        <c:delete val="1"/>
        <c:axPos val="b"/>
        <c:numFmt formatCode="General" sourceLinked="1"/>
        <c:majorTickMark val="none"/>
        <c:minorTickMark val="none"/>
        <c:tickLblPos val="nextTo"/>
        <c:crossAx val="1651898512"/>
        <c:crosses val="autoZero"/>
        <c:auto val="1"/>
        <c:lblAlgn val="ctr"/>
        <c:lblOffset val="100"/>
        <c:noMultiLvlLbl val="0"/>
      </c:catAx>
      <c:valAx>
        <c:axId val="1651898512"/>
        <c:scaling>
          <c:orientation val="minMax"/>
        </c:scaling>
        <c:delete val="1"/>
        <c:axPos val="l"/>
        <c:numFmt formatCode="General" sourceLinked="1"/>
        <c:majorTickMark val="none"/>
        <c:minorTickMark val="none"/>
        <c:tickLblPos val="nextTo"/>
        <c:crossAx val="1651903504"/>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8195" cy="542381"/>
          </a:xfrm>
          <a:prstGeom prst="rect">
            <a:avLst/>
          </a:prstGeom>
        </p:spPr>
        <p:txBody>
          <a:bodyPr vert="horz" lIns="91440" tIns="45720" rIns="91440" bIns="45720" rtlCol="0"/>
          <a:lstStyle>
            <a:lvl1pPr algn="l">
              <a:defRPr sz="1170"/>
            </a:lvl1pPr>
          </a:lstStyle>
          <a:p>
            <a:endParaRPr lang="zh-CN" altLang="en-US"/>
          </a:p>
        </p:txBody>
      </p:sp>
      <p:sp>
        <p:nvSpPr>
          <p:cNvPr id="3" name="日期占位符 2"/>
          <p:cNvSpPr>
            <a:spLocks noGrp="1"/>
          </p:cNvSpPr>
          <p:nvPr>
            <p:ph type="dt" sz="quarter" idx="1"/>
          </p:nvPr>
        </p:nvSpPr>
        <p:spPr>
          <a:xfrm>
            <a:off x="3775329" y="0"/>
            <a:ext cx="2888195" cy="542381"/>
          </a:xfrm>
          <a:prstGeom prst="rect">
            <a:avLst/>
          </a:prstGeom>
        </p:spPr>
        <p:txBody>
          <a:bodyPr vert="horz" lIns="91440" tIns="45720" rIns="91440" bIns="45720" rtlCol="0"/>
          <a:lstStyle>
            <a:lvl1pPr algn="r">
              <a:defRPr sz="1170"/>
            </a:lvl1pPr>
          </a:lstStyle>
          <a:p>
            <a:fld id="{0F9B84EA-7D68-4D60-9CB1-D50884785D1C}" type="datetimeFigureOut">
              <a:rPr lang="zh-CN" altLang="en-US" smtClean="0"/>
              <a:t>2020/9/29</a:t>
            </a:fld>
            <a:endParaRPr lang="zh-CN" altLang="en-US"/>
          </a:p>
        </p:txBody>
      </p:sp>
      <p:sp>
        <p:nvSpPr>
          <p:cNvPr id="4" name="页脚占位符 3"/>
          <p:cNvSpPr>
            <a:spLocks noGrp="1"/>
          </p:cNvSpPr>
          <p:nvPr>
            <p:ph type="ftr" sz="quarter" idx="2"/>
          </p:nvPr>
        </p:nvSpPr>
        <p:spPr>
          <a:xfrm>
            <a:off x="0" y="10267686"/>
            <a:ext cx="2888195" cy="542379"/>
          </a:xfrm>
          <a:prstGeom prst="rect">
            <a:avLst/>
          </a:prstGeom>
        </p:spPr>
        <p:txBody>
          <a:bodyPr vert="horz" lIns="91440" tIns="45720" rIns="91440" bIns="45720" rtlCol="0" anchor="b"/>
          <a:lstStyle>
            <a:lvl1pPr algn="l">
              <a:defRPr sz="1170"/>
            </a:lvl1pPr>
          </a:lstStyle>
          <a:p>
            <a:endParaRPr lang="zh-CN" altLang="en-US"/>
          </a:p>
        </p:txBody>
      </p:sp>
      <p:sp>
        <p:nvSpPr>
          <p:cNvPr id="5" name="灯片编号占位符 4"/>
          <p:cNvSpPr>
            <a:spLocks noGrp="1"/>
          </p:cNvSpPr>
          <p:nvPr>
            <p:ph type="sldNum" sz="quarter" idx="3"/>
          </p:nvPr>
        </p:nvSpPr>
        <p:spPr>
          <a:xfrm>
            <a:off x="3775329" y="10267686"/>
            <a:ext cx="2888195" cy="542379"/>
          </a:xfrm>
          <a:prstGeom prst="rect">
            <a:avLst/>
          </a:prstGeom>
        </p:spPr>
        <p:txBody>
          <a:bodyPr vert="horz" lIns="91440" tIns="45720" rIns="91440" bIns="45720" rtlCol="0" anchor="b"/>
          <a:lstStyle>
            <a:lvl1pPr algn="r">
              <a:defRPr sz="117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7846006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5BFD09CD-524F-4CD8-A8B5-6C97A94FC08A}" type="datetimeFigureOut">
              <a:rPr lang="zh-CN" altLang="en-US" smtClean="0"/>
              <a:t>2020/9/29</a:t>
            </a:fld>
            <a:endParaRPr lang="zh-CN" altLang="en-US"/>
          </a:p>
        </p:txBody>
      </p:sp>
      <p:sp>
        <p:nvSpPr>
          <p:cNvPr id="4" name="幻灯片图像占位符 3"/>
          <p:cNvSpPr>
            <a:spLocks noGrp="1" noRot="1" noChangeAspect="1"/>
          </p:cNvSpPr>
          <p:nvPr>
            <p:ph type="sldImg" idx="2"/>
          </p:nvPr>
        </p:nvSpPr>
        <p:spPr>
          <a:xfrm>
            <a:off x="398463" y="1243013"/>
            <a:ext cx="5964237" cy="33559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85E2B66F-9356-4FE3-88B4-9DF3283AA355}" type="slidenum">
              <a:rPr lang="zh-CN" altLang="en-US" smtClean="0"/>
              <a:t>‹#›</a:t>
            </a:fld>
            <a:endParaRPr lang="zh-CN" altLang="en-US"/>
          </a:p>
        </p:txBody>
      </p:sp>
    </p:spTree>
    <p:extLst>
      <p:ext uri="{BB962C8B-B14F-4D97-AF65-F5344CB8AC3E}">
        <p14:creationId xmlns:p14="http://schemas.microsoft.com/office/powerpoint/2010/main" val="2766931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67994A-4B79-4F05-A007-19F042D74A19}" type="slidenum">
              <a:rPr lang="zh-CN" altLang="en-US" smtClean="0"/>
              <a:t>1</a:t>
            </a:fld>
            <a:endParaRPr lang="zh-CN" altLang="en-US"/>
          </a:p>
        </p:txBody>
      </p:sp>
    </p:spTree>
    <p:extLst>
      <p:ext uri="{BB962C8B-B14F-4D97-AF65-F5344CB8AC3E}">
        <p14:creationId xmlns:p14="http://schemas.microsoft.com/office/powerpoint/2010/main" val="2732959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67994A-4B79-4F05-A007-19F042D74A19}" type="slidenum">
              <a:rPr lang="zh-CN" altLang="en-US" smtClean="0"/>
              <a:t>8</a:t>
            </a:fld>
            <a:endParaRPr lang="zh-CN" altLang="en-US"/>
          </a:p>
        </p:txBody>
      </p:sp>
    </p:spTree>
    <p:extLst>
      <p:ext uri="{BB962C8B-B14F-4D97-AF65-F5344CB8AC3E}">
        <p14:creationId xmlns:p14="http://schemas.microsoft.com/office/powerpoint/2010/main" val="1711746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cxnSp>
        <p:nvCxnSpPr>
          <p:cNvPr id="5" name="直接连接符 4"/>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箭头: 五边形 34">
            <a:extLst>
              <a:ext uri="{FF2B5EF4-FFF2-40B4-BE49-F238E27FC236}">
                <a16:creationId xmlns:a16="http://schemas.microsoft.com/office/drawing/2014/main" id="{7E579DF3-BCF6-4C7C-A3EE-0DBAF9906E92}"/>
              </a:ext>
            </a:extLst>
          </p:cNvPr>
          <p:cNvSpPr/>
          <p:nvPr userDrawn="1"/>
        </p:nvSpPr>
        <p:spPr>
          <a:xfrm>
            <a:off x="0" y="413146"/>
            <a:ext cx="942109" cy="584775"/>
          </a:xfrm>
          <a:prstGeom prst="homePlate">
            <a:avLst/>
          </a:prstGeom>
          <a:gradFill>
            <a:gsLst>
              <a:gs pos="0">
                <a:srgbClr val="B00002"/>
              </a:gs>
              <a:gs pos="100000">
                <a:srgbClr val="E70C12"/>
              </a:gs>
            </a:gsLst>
            <a:lin ang="0" scaled="1"/>
          </a:gradFill>
          <a:ln>
            <a:noFill/>
          </a:ln>
          <a:effectLst>
            <a:outerShdw blurRad="254000" dist="127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CF59A846-7838-4076-B370-3022AA8613E1}"/>
              </a:ext>
            </a:extLst>
          </p:cNvPr>
          <p:cNvGrpSpPr/>
          <p:nvPr userDrawn="1"/>
        </p:nvGrpSpPr>
        <p:grpSpPr>
          <a:xfrm>
            <a:off x="2870672" y="1030431"/>
            <a:ext cx="495306" cy="4779635"/>
            <a:chOff x="7636995" y="1679426"/>
            <a:chExt cx="421216" cy="4092334"/>
          </a:xfrm>
        </p:grpSpPr>
        <p:pic>
          <p:nvPicPr>
            <p:cNvPr id="4" name="图片 3">
              <a:extLst>
                <a:ext uri="{FF2B5EF4-FFF2-40B4-BE49-F238E27FC236}">
                  <a16:creationId xmlns:a16="http://schemas.microsoft.com/office/drawing/2014/main" id="{A403C220-234A-4986-9DDA-406CDDC6463C}"/>
                </a:ext>
              </a:extLst>
            </p:cNvPr>
            <p:cNvPicPr preferRelativeResize="0"/>
            <p:nvPr/>
          </p:nvPicPr>
          <p:blipFill rotWithShape="1">
            <a:blip r:embed="rId2" cstate="print">
              <a:biLevel thresh="75000"/>
              <a:extLst>
                <a:ext uri="{BEBA8EAE-BF5A-486C-A8C5-ECC9F3942E4B}">
                  <a14:imgProps xmlns:a14="http://schemas.microsoft.com/office/drawing/2010/main">
                    <a14:imgLayer r:embed="rId3">
                      <a14:imgEffect>
                        <a14:saturation sat="66000"/>
                      </a14:imgEffect>
                    </a14:imgLayer>
                  </a14:imgProps>
                </a:ext>
              </a:extLst>
            </a:blip>
            <a:srcRect t="76775"/>
            <a:stretch>
              <a:fillRect/>
            </a:stretch>
          </p:blipFill>
          <p:spPr>
            <a:xfrm rot="16200000" flipV="1">
              <a:off x="5801436" y="3514985"/>
              <a:ext cx="4092334" cy="421216"/>
            </a:xfrm>
            <a:prstGeom prst="rect">
              <a:avLst/>
            </a:prstGeom>
            <a:ln>
              <a:noFill/>
            </a:ln>
          </p:spPr>
        </p:pic>
        <p:pic>
          <p:nvPicPr>
            <p:cNvPr id="5" name="图片 4">
              <a:extLst>
                <a:ext uri="{FF2B5EF4-FFF2-40B4-BE49-F238E27FC236}">
                  <a16:creationId xmlns:a16="http://schemas.microsoft.com/office/drawing/2014/main" id="{5F443343-3408-4DE4-9362-7AB33A3ABD9D}"/>
                </a:ext>
              </a:extLst>
            </p:cNvPr>
            <p:cNvPicPr preferRelativeResize="0"/>
            <p:nvPr/>
          </p:nvPicPr>
          <p:blipFill rotWithShape="1">
            <a:blip r:embed="rId2" cstate="print">
              <a:biLevel thresh="75000"/>
              <a:extLst>
                <a:ext uri="{BEBA8EAE-BF5A-486C-A8C5-ECC9F3942E4B}">
                  <a14:imgProps xmlns:a14="http://schemas.microsoft.com/office/drawing/2010/main">
                    <a14:imgLayer r:embed="rId3">
                      <a14:imgEffect>
                        <a14:saturation sat="66000"/>
                      </a14:imgEffect>
                    </a14:imgLayer>
                  </a14:imgProps>
                </a:ext>
              </a:extLst>
            </a:blip>
            <a:srcRect t="76775"/>
            <a:stretch>
              <a:fillRect/>
            </a:stretch>
          </p:blipFill>
          <p:spPr>
            <a:xfrm rot="16200000" flipV="1">
              <a:off x="5801436" y="3514985"/>
              <a:ext cx="4092334" cy="421216"/>
            </a:xfrm>
            <a:prstGeom prst="rect">
              <a:avLst/>
            </a:prstGeom>
            <a:ln>
              <a:noFill/>
            </a:ln>
          </p:spPr>
        </p:pic>
      </p:grpSp>
      <p:sp>
        <p:nvSpPr>
          <p:cNvPr id="6" name="任意多边形 4">
            <a:extLst>
              <a:ext uri="{FF2B5EF4-FFF2-40B4-BE49-F238E27FC236}">
                <a16:creationId xmlns:a16="http://schemas.microsoft.com/office/drawing/2014/main" id="{D4FC4C4B-18B2-4ABC-A77B-CE8302B743F8}"/>
              </a:ext>
            </a:extLst>
          </p:cNvPr>
          <p:cNvSpPr/>
          <p:nvPr userDrawn="1"/>
        </p:nvSpPr>
        <p:spPr>
          <a:xfrm>
            <a:off x="2423042" y="2319266"/>
            <a:ext cx="7643595" cy="1592519"/>
          </a:xfrm>
          <a:custGeom>
            <a:avLst/>
            <a:gdLst>
              <a:gd name="connsiteX0" fmla="*/ 0 w 5229817"/>
              <a:gd name="connsiteY0" fmla="*/ 0 h 1429030"/>
              <a:gd name="connsiteX1" fmla="*/ 4515302 w 5229817"/>
              <a:gd name="connsiteY1" fmla="*/ 0 h 1429030"/>
              <a:gd name="connsiteX2" fmla="*/ 5229817 w 5229817"/>
              <a:gd name="connsiteY2" fmla="*/ 714515 h 1429030"/>
              <a:gd name="connsiteX3" fmla="*/ 5229816 w 5229817"/>
              <a:gd name="connsiteY3" fmla="*/ 714515 h 1429030"/>
              <a:gd name="connsiteX4" fmla="*/ 4515301 w 5229817"/>
              <a:gd name="connsiteY4" fmla="*/ 1429030 h 1429030"/>
              <a:gd name="connsiteX5" fmla="*/ 0 w 5229817"/>
              <a:gd name="connsiteY5" fmla="*/ 1429029 h 1429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29817" h="1429030">
                <a:moveTo>
                  <a:pt x="0" y="0"/>
                </a:moveTo>
                <a:lnTo>
                  <a:pt x="4515302" y="0"/>
                </a:lnTo>
                <a:cubicBezTo>
                  <a:pt x="4909918" y="0"/>
                  <a:pt x="5229817" y="319899"/>
                  <a:pt x="5229817" y="714515"/>
                </a:cubicBezTo>
                <a:lnTo>
                  <a:pt x="5229816" y="714515"/>
                </a:lnTo>
                <a:cubicBezTo>
                  <a:pt x="5229816" y="1109131"/>
                  <a:pt x="4909917" y="1429030"/>
                  <a:pt x="4515301" y="1429030"/>
                </a:cubicBezTo>
                <a:lnTo>
                  <a:pt x="0" y="1429029"/>
                </a:lnTo>
                <a:close/>
              </a:path>
            </a:pathLst>
          </a:custGeom>
          <a:gradFill>
            <a:gsLst>
              <a:gs pos="0">
                <a:srgbClr val="B00002"/>
              </a:gs>
              <a:gs pos="100000">
                <a:srgbClr val="E70C12"/>
              </a:gs>
            </a:gsLst>
            <a:lin ang="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200" fontAlgn="auto">
              <a:spcBef>
                <a:spcPts val="0"/>
              </a:spcBef>
              <a:spcAft>
                <a:spcPts val="0"/>
              </a:spcAft>
              <a:defRPr/>
            </a:pPr>
            <a:endParaRPr lang="zh-CN" altLang="en-US" sz="2400" i="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42004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FA805AB-91C9-4340-8AAD-EE1F0FA8AA5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2935" r="30758"/>
          <a:stretch/>
        </p:blipFill>
        <p:spPr>
          <a:xfrm>
            <a:off x="-24558" y="0"/>
            <a:ext cx="4025348" cy="6858000"/>
          </a:xfrm>
          <a:prstGeom prst="rect">
            <a:avLst/>
          </a:prstGeom>
        </p:spPr>
      </p:pic>
      <p:sp>
        <p:nvSpPr>
          <p:cNvPr id="3" name="任意多边形: 形状 76">
            <a:extLst>
              <a:ext uri="{FF2B5EF4-FFF2-40B4-BE49-F238E27FC236}">
                <a16:creationId xmlns:a16="http://schemas.microsoft.com/office/drawing/2014/main" id="{64F081CD-765C-4A92-8C71-E631A2A03F5E}"/>
              </a:ext>
            </a:extLst>
          </p:cNvPr>
          <p:cNvSpPr/>
          <p:nvPr userDrawn="1"/>
        </p:nvSpPr>
        <p:spPr>
          <a:xfrm>
            <a:off x="0" y="3269285"/>
            <a:ext cx="5304426" cy="1437615"/>
          </a:xfrm>
          <a:custGeom>
            <a:avLst/>
            <a:gdLst>
              <a:gd name="connsiteX0" fmla="*/ 5148624 w 5999018"/>
              <a:gd name="connsiteY0" fmla="*/ 0 h 1700788"/>
              <a:gd name="connsiteX1" fmla="*/ 3953495 w 5999018"/>
              <a:gd name="connsiteY1" fmla="*/ 0 h 1700788"/>
              <a:gd name="connsiteX2" fmla="*/ 1195129 w 5999018"/>
              <a:gd name="connsiteY2" fmla="*/ 0 h 1700788"/>
              <a:gd name="connsiteX3" fmla="*/ 0 w 5999018"/>
              <a:gd name="connsiteY3" fmla="*/ 0 h 1700788"/>
              <a:gd name="connsiteX4" fmla="*/ 0 w 5999018"/>
              <a:gd name="connsiteY4" fmla="*/ 1700788 h 1700788"/>
              <a:gd name="connsiteX5" fmla="*/ 1195129 w 5999018"/>
              <a:gd name="connsiteY5" fmla="*/ 1700788 h 1700788"/>
              <a:gd name="connsiteX6" fmla="*/ 3953495 w 5999018"/>
              <a:gd name="connsiteY6" fmla="*/ 1700788 h 1700788"/>
              <a:gd name="connsiteX7" fmla="*/ 5148624 w 5999018"/>
              <a:gd name="connsiteY7" fmla="*/ 1700788 h 1700788"/>
              <a:gd name="connsiteX8" fmla="*/ 5999018 w 5999018"/>
              <a:gd name="connsiteY8" fmla="*/ 850394 h 170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99018" h="1700788">
                <a:moveTo>
                  <a:pt x="5148624" y="0"/>
                </a:moveTo>
                <a:lnTo>
                  <a:pt x="3953495" y="0"/>
                </a:lnTo>
                <a:lnTo>
                  <a:pt x="1195129" y="0"/>
                </a:lnTo>
                <a:lnTo>
                  <a:pt x="0" y="0"/>
                </a:lnTo>
                <a:lnTo>
                  <a:pt x="0" y="1700788"/>
                </a:lnTo>
                <a:lnTo>
                  <a:pt x="1195129" y="1700788"/>
                </a:lnTo>
                <a:lnTo>
                  <a:pt x="3953495" y="1700788"/>
                </a:lnTo>
                <a:lnTo>
                  <a:pt x="5148624" y="1700788"/>
                </a:lnTo>
                <a:lnTo>
                  <a:pt x="5999018" y="850394"/>
                </a:lnTo>
                <a:close/>
              </a:path>
            </a:pathLst>
          </a:custGeom>
          <a:gradFill>
            <a:gsLst>
              <a:gs pos="0">
                <a:srgbClr val="B00002"/>
              </a:gs>
              <a:gs pos="100000">
                <a:srgbClr val="E70C12"/>
              </a:gs>
            </a:gsLst>
            <a:lin ang="0" scaled="1"/>
          </a:gradFill>
          <a:ln>
            <a:noFill/>
          </a:ln>
          <a:effectLst>
            <a:outerShdw blurRad="254000" dist="127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1E3F8AB7-8C00-4C61-8852-BBF59C754C40}"/>
              </a:ext>
            </a:extLst>
          </p:cNvPr>
          <p:cNvPicPr>
            <a:picLocks noChangeAspect="1"/>
          </p:cNvPicPr>
          <p:nvPr userDrawn="1"/>
        </p:nvPicPr>
        <p:blipFill rotWithShape="1">
          <a:blip r:embed="rId2" cstate="print">
            <a:extLst>
              <a:ext uri="{BEBA8EAE-BF5A-486C-A8C5-ECC9F3942E4B}">
                <a14:imgProps xmlns:a14="http://schemas.microsoft.com/office/drawing/2010/main">
                  <a14:imgLayer r:embed="rId3">
                    <a14:imgEffect>
                      <a14:artisticBlur/>
                    </a14:imgEffect>
                    <a14:imgEffect>
                      <a14:saturation sat="0"/>
                    </a14:imgEffect>
                  </a14:imgLayer>
                </a14:imgProps>
              </a:ext>
              <a:ext uri="{28A0092B-C50C-407E-A947-70E740481C1C}">
                <a14:useLocalDpi xmlns:a14="http://schemas.microsoft.com/office/drawing/2010/main" val="0"/>
              </a:ext>
            </a:extLst>
          </a:blip>
          <a:srcRect l="2499" t="430" r="20469" b="4660"/>
          <a:stretch/>
        </p:blipFill>
        <p:spPr>
          <a:xfrm>
            <a:off x="7656071" y="1907819"/>
            <a:ext cx="4535929" cy="3006676"/>
          </a:xfrm>
          <a:prstGeom prst="rect">
            <a:avLst/>
          </a:prstGeom>
        </p:spPr>
      </p:pic>
      <p:sp>
        <p:nvSpPr>
          <p:cNvPr id="16" name="矩形 15">
            <a:extLst>
              <a:ext uri="{FF2B5EF4-FFF2-40B4-BE49-F238E27FC236}">
                <a16:creationId xmlns:a16="http://schemas.microsoft.com/office/drawing/2014/main" id="{8A339160-B122-4848-B90B-DC6E64FF2833}"/>
              </a:ext>
            </a:extLst>
          </p:cNvPr>
          <p:cNvSpPr/>
          <p:nvPr userDrawn="1"/>
        </p:nvSpPr>
        <p:spPr>
          <a:xfrm>
            <a:off x="435340" y="1907819"/>
            <a:ext cx="11460595" cy="3010632"/>
          </a:xfrm>
          <a:prstGeom prst="rect">
            <a:avLst/>
          </a:prstGeom>
          <a:gradFill flip="none" rotWithShape="1">
            <a:gsLst>
              <a:gs pos="0">
                <a:schemeClr val="bg1">
                  <a:lumMod val="65000"/>
                </a:schemeClr>
              </a:gs>
              <a:gs pos="67000">
                <a:schemeClr val="bg1">
                  <a:lumMod val="8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BB1AF638-6634-43EA-A7E2-1063A08F058C}"/>
              </a:ext>
            </a:extLst>
          </p:cNvPr>
          <p:cNvSpPr/>
          <p:nvPr userDrawn="1"/>
        </p:nvSpPr>
        <p:spPr>
          <a:xfrm>
            <a:off x="1416818" y="1601876"/>
            <a:ext cx="1433897" cy="695739"/>
          </a:xfrm>
          <a:prstGeom prst="rect">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13">
            <a:extLst>
              <a:ext uri="{FF2B5EF4-FFF2-40B4-BE49-F238E27FC236}">
                <a16:creationId xmlns:a16="http://schemas.microsoft.com/office/drawing/2014/main" id="{FD2939DF-60E9-476C-8406-D0F8A026F10A}"/>
              </a:ext>
            </a:extLst>
          </p:cNvPr>
          <p:cNvSpPr/>
          <p:nvPr userDrawn="1"/>
        </p:nvSpPr>
        <p:spPr>
          <a:xfrm>
            <a:off x="0" y="1458771"/>
            <a:ext cx="2864941" cy="981947"/>
          </a:xfrm>
          <a:custGeom>
            <a:avLst/>
            <a:gdLst>
              <a:gd name="connsiteX0" fmla="*/ 0 w 2864941"/>
              <a:gd name="connsiteY0" fmla="*/ 0 h 981947"/>
              <a:gd name="connsiteX1" fmla="*/ 2864941 w 2864941"/>
              <a:gd name="connsiteY1" fmla="*/ 0 h 981947"/>
              <a:gd name="connsiteX2" fmla="*/ 2041802 w 2864941"/>
              <a:gd name="connsiteY2" fmla="*/ 981947 h 981947"/>
              <a:gd name="connsiteX3" fmla="*/ 0 w 2864941"/>
              <a:gd name="connsiteY3" fmla="*/ 981947 h 981947"/>
            </a:gdLst>
            <a:ahLst/>
            <a:cxnLst>
              <a:cxn ang="0">
                <a:pos x="connsiteX0" y="connsiteY0"/>
              </a:cxn>
              <a:cxn ang="0">
                <a:pos x="connsiteX1" y="connsiteY1"/>
              </a:cxn>
              <a:cxn ang="0">
                <a:pos x="connsiteX2" y="connsiteY2"/>
              </a:cxn>
              <a:cxn ang="0">
                <a:pos x="connsiteX3" y="connsiteY3"/>
              </a:cxn>
            </a:cxnLst>
            <a:rect l="l" t="t" r="r" b="b"/>
            <a:pathLst>
              <a:path w="2864941" h="981947">
                <a:moveTo>
                  <a:pt x="0" y="0"/>
                </a:moveTo>
                <a:lnTo>
                  <a:pt x="2864941" y="0"/>
                </a:lnTo>
                <a:lnTo>
                  <a:pt x="2041802" y="981947"/>
                </a:lnTo>
                <a:lnTo>
                  <a:pt x="0" y="981947"/>
                </a:lnTo>
                <a:close/>
              </a:path>
            </a:pathLst>
          </a:custGeom>
          <a:solidFill>
            <a:srgbClr val="C00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00" b="1" dirty="0"/>
          </a:p>
        </p:txBody>
      </p:sp>
      <p:grpSp>
        <p:nvGrpSpPr>
          <p:cNvPr id="17" name="组合 16">
            <a:extLst>
              <a:ext uri="{FF2B5EF4-FFF2-40B4-BE49-F238E27FC236}">
                <a16:creationId xmlns:a16="http://schemas.microsoft.com/office/drawing/2014/main" id="{731C6ED1-993B-4160-8C36-2C84FBE1CB40}"/>
              </a:ext>
            </a:extLst>
          </p:cNvPr>
          <p:cNvGrpSpPr/>
          <p:nvPr userDrawn="1"/>
        </p:nvGrpSpPr>
        <p:grpSpPr>
          <a:xfrm>
            <a:off x="9255510" y="4503873"/>
            <a:ext cx="3038061" cy="652026"/>
            <a:chOff x="9013270" y="4438183"/>
            <a:chExt cx="3178730" cy="795131"/>
          </a:xfrm>
        </p:grpSpPr>
        <p:sp>
          <p:nvSpPr>
            <p:cNvPr id="18" name="矩形 17">
              <a:extLst>
                <a:ext uri="{FF2B5EF4-FFF2-40B4-BE49-F238E27FC236}">
                  <a16:creationId xmlns:a16="http://schemas.microsoft.com/office/drawing/2014/main" id="{D33DB816-045F-4EB8-AD9A-FF13DCC70D8D}"/>
                </a:ext>
              </a:extLst>
            </p:cNvPr>
            <p:cNvSpPr/>
            <p:nvPr/>
          </p:nvSpPr>
          <p:spPr>
            <a:xfrm>
              <a:off x="9352722" y="4438184"/>
              <a:ext cx="2839278" cy="79513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a:extLst>
                <a:ext uri="{FF2B5EF4-FFF2-40B4-BE49-F238E27FC236}">
                  <a16:creationId xmlns:a16="http://schemas.microsoft.com/office/drawing/2014/main" id="{FDDC6BBE-1F39-4ADD-A2F5-E3B7996A25BE}"/>
                </a:ext>
              </a:extLst>
            </p:cNvPr>
            <p:cNvSpPr/>
            <p:nvPr/>
          </p:nvSpPr>
          <p:spPr>
            <a:xfrm flipH="1">
              <a:off x="9013270" y="4438183"/>
              <a:ext cx="339452" cy="643598"/>
            </a:xfrm>
            <a:prstGeom prst="rtTriangle">
              <a:avLst/>
            </a:prstGeom>
            <a:solidFill>
              <a:srgbClr val="A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a:extLst>
              <a:ext uri="{FF2B5EF4-FFF2-40B4-BE49-F238E27FC236}">
                <a16:creationId xmlns:a16="http://schemas.microsoft.com/office/drawing/2014/main" id="{4EF92620-3ADE-4EB4-A3F5-1DD2626C2A7D}"/>
              </a:ext>
            </a:extLst>
          </p:cNvPr>
          <p:cNvPicPr>
            <a:picLocks noChangeAspect="1"/>
          </p:cNvPicPr>
          <p:nvPr userDrawn="1"/>
        </p:nvPicPr>
        <p:blipFill>
          <a:blip r:embed="rId4">
            <a:lum bright="70000" contrast="-70000"/>
          </a:blip>
          <a:stretch>
            <a:fillRect/>
          </a:stretch>
        </p:blipFill>
        <p:spPr>
          <a:xfrm>
            <a:off x="10116850" y="4573828"/>
            <a:ext cx="1639810" cy="578115"/>
          </a:xfrm>
          <a:prstGeom prst="rect">
            <a:avLst/>
          </a:prstGeom>
        </p:spPr>
      </p:pic>
    </p:spTree>
    <p:extLst>
      <p:ext uri="{BB962C8B-B14F-4D97-AF65-F5344CB8AC3E}">
        <p14:creationId xmlns:p14="http://schemas.microsoft.com/office/powerpoint/2010/main" val="512226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燕尾形 29">
            <a:extLst>
              <a:ext uri="{FF2B5EF4-FFF2-40B4-BE49-F238E27FC236}">
                <a16:creationId xmlns:a16="http://schemas.microsoft.com/office/drawing/2014/main" id="{A6656E65-B93A-490F-96D3-85BB408358C6}"/>
              </a:ext>
            </a:extLst>
          </p:cNvPr>
          <p:cNvSpPr/>
          <p:nvPr userDrawn="1"/>
        </p:nvSpPr>
        <p:spPr>
          <a:xfrm>
            <a:off x="599136" y="552449"/>
            <a:ext cx="333375" cy="309995"/>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34">
            <a:extLst>
              <a:ext uri="{FF2B5EF4-FFF2-40B4-BE49-F238E27FC236}">
                <a16:creationId xmlns:a16="http://schemas.microsoft.com/office/drawing/2014/main" id="{6296888D-1F54-428C-A10F-E9D0263E3B6A}"/>
              </a:ext>
            </a:extLst>
          </p:cNvPr>
          <p:cNvSpPr/>
          <p:nvPr userDrawn="1"/>
        </p:nvSpPr>
        <p:spPr>
          <a:xfrm>
            <a:off x="318581" y="552449"/>
            <a:ext cx="337705" cy="309995"/>
          </a:xfrm>
          <a:prstGeom prst="chevron">
            <a:avLst/>
          </a:prstGeom>
          <a:solidFill>
            <a:srgbClr val="B501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8" name="直接连接符 7">
            <a:extLst>
              <a:ext uri="{FF2B5EF4-FFF2-40B4-BE49-F238E27FC236}">
                <a16:creationId xmlns:a16="http://schemas.microsoft.com/office/drawing/2014/main" id="{8E94B1E9-7291-4D1C-8E77-0A33FFD40249}"/>
              </a:ext>
            </a:extLst>
          </p:cNvPr>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9150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5" r:id="rId5"/>
    <p:sldLayoutId id="2147483657"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a:graysc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2500" t="430" r="7017" b="4660"/>
          <a:stretch/>
        </p:blipFill>
        <p:spPr>
          <a:xfrm>
            <a:off x="0" y="-22123"/>
            <a:ext cx="12192000" cy="6880123"/>
          </a:xfrm>
          <a:prstGeom prst="rect">
            <a:avLst/>
          </a:prstGeom>
        </p:spPr>
      </p:pic>
      <p:sp>
        <p:nvSpPr>
          <p:cNvPr id="5" name="矩形 4"/>
          <p:cNvSpPr/>
          <p:nvPr/>
        </p:nvSpPr>
        <p:spPr>
          <a:xfrm>
            <a:off x="0" y="-22124"/>
            <a:ext cx="12192000" cy="6880123"/>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7581206" y="3916018"/>
            <a:ext cx="4653441" cy="1474982"/>
          </a:xfrm>
          <a:prstGeom prst="rect">
            <a:avLst/>
          </a:prstGeom>
          <a:gradFill>
            <a:gsLst>
              <a:gs pos="0">
                <a:schemeClr val="tx1"/>
              </a:gs>
              <a:gs pos="100000">
                <a:schemeClr val="tx1">
                  <a:lumMod val="65000"/>
                  <a:lumOff val="3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Arial" panose="020B0604020202020204" pitchFamily="34" charset="0"/>
              <a:ea typeface="思源黑体 CN Normal" panose="020B0400000000000000" pitchFamily="34" charset="-122"/>
              <a:cs typeface="+mn-ea"/>
            </a:endParaRPr>
          </a:p>
        </p:txBody>
      </p:sp>
      <p:sp>
        <p:nvSpPr>
          <p:cNvPr id="14" name="矩形 13"/>
          <p:cNvSpPr/>
          <p:nvPr/>
        </p:nvSpPr>
        <p:spPr>
          <a:xfrm>
            <a:off x="8645360" y="4170523"/>
            <a:ext cx="2997035" cy="1015663"/>
          </a:xfrm>
          <a:prstGeom prst="rect">
            <a:avLst/>
          </a:prstGeom>
        </p:spPr>
        <p:txBody>
          <a:bodyPr wrap="square">
            <a:spAutoFit/>
          </a:bodyPr>
          <a:lstStyle/>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charset="0"/>
              </a:rPr>
              <a:t>网络信息中心</a:t>
            </a:r>
            <a:endPar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charset="0"/>
            </a:endParaRPr>
          </a:p>
          <a:p>
            <a:pPr algn="ct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charset="0"/>
              </a:rPr>
              <a:t>2020</a:t>
            </a: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charset="0"/>
              </a:rPr>
              <a:t>年</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charset="0"/>
              </a:rPr>
              <a:t>6</a:t>
            </a: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charset="0"/>
              </a:rPr>
              <a:t>月</a:t>
            </a:r>
            <a:endParaRPr lang="zh-CN" altLang="zh-CN" sz="2000" dirty="0">
              <a:solidFill>
                <a:schemeClr val="bg1"/>
              </a:solidFill>
              <a:latin typeface="微软雅黑" panose="020B0503020204020204" pitchFamily="34" charset="-122"/>
              <a:ea typeface="微软雅黑" panose="020B0503020204020204" pitchFamily="34" charset="-122"/>
              <a:cs typeface="Times New Roman" panose="02020603050405020304" charset="0"/>
            </a:endParaRPr>
          </a:p>
        </p:txBody>
      </p:sp>
      <p:grpSp>
        <p:nvGrpSpPr>
          <p:cNvPr id="2" name="组合 1"/>
          <p:cNvGrpSpPr/>
          <p:nvPr/>
        </p:nvGrpSpPr>
        <p:grpSpPr>
          <a:xfrm>
            <a:off x="0" y="3071191"/>
            <a:ext cx="8388626" cy="2842593"/>
            <a:chOff x="0" y="3071191"/>
            <a:chExt cx="8388626" cy="2842593"/>
          </a:xfrm>
        </p:grpSpPr>
        <p:sp>
          <p:nvSpPr>
            <p:cNvPr id="7" name="矩形 6"/>
            <p:cNvSpPr/>
            <p:nvPr/>
          </p:nvSpPr>
          <p:spPr>
            <a:xfrm>
              <a:off x="0" y="3071191"/>
              <a:ext cx="8388626" cy="2842593"/>
            </a:xfrm>
            <a:prstGeom prst="rect">
              <a:avLst/>
            </a:prstGeom>
            <a:solidFill>
              <a:srgbClr val="B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952887" y="3345524"/>
              <a:ext cx="6782934" cy="2317895"/>
              <a:chOff x="3364482" y="2466802"/>
              <a:chExt cx="6317959" cy="2317895"/>
            </a:xfrm>
          </p:grpSpPr>
          <p:sp>
            <p:nvSpPr>
              <p:cNvPr id="9" name="矩形 8"/>
              <p:cNvSpPr/>
              <p:nvPr/>
            </p:nvSpPr>
            <p:spPr>
              <a:xfrm>
                <a:off x="3364482" y="2466802"/>
                <a:ext cx="1326583" cy="2317895"/>
              </a:xfrm>
              <a:prstGeom prst="rect">
                <a:avLst/>
              </a:prstGeom>
              <a:noFill/>
              <a:ln w="539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027774" y="2799589"/>
                <a:ext cx="5654667" cy="1676036"/>
              </a:xfrm>
              <a:prstGeom prst="rect">
                <a:avLst/>
              </a:prstGeom>
              <a:solidFill>
                <a:srgbClr val="BA0000"/>
              </a:solidFill>
            </p:spPr>
            <p:txBody>
              <a:bodyPr wrap="square">
                <a:spAutoFit/>
              </a:bodyPr>
              <a:lstStyle/>
              <a:p>
                <a:pPr>
                  <a:lnSpc>
                    <a:spcPct val="120000"/>
                  </a:lnSpc>
                  <a:buFont typeface="Arial" panose="020B0604020202020204" pitchFamily="34" charset="0"/>
                  <a:buNone/>
                </a:pPr>
                <a:r>
                  <a:rPr lang="en-US" altLang="zh-CN" sz="4000" b="1" dirty="0">
                    <a:solidFill>
                      <a:schemeClr val="bg1"/>
                    </a:solidFill>
                    <a:latin typeface="微软雅黑" panose="020B0503020204020204" pitchFamily="34" charset="-122"/>
                    <a:ea typeface="微软雅黑" panose="020B0503020204020204" pitchFamily="34" charset="-122"/>
                  </a:rPr>
                  <a:t>2020</a:t>
                </a:r>
                <a:r>
                  <a:rPr lang="zh-CN" altLang="en-US" sz="4000" b="1" dirty="0">
                    <a:solidFill>
                      <a:schemeClr val="bg1"/>
                    </a:solidFill>
                    <a:latin typeface="微软雅黑" panose="020B0503020204020204" pitchFamily="34" charset="-122"/>
                    <a:ea typeface="微软雅黑" panose="020B0503020204020204" pitchFamily="34" charset="-122"/>
                  </a:rPr>
                  <a:t>年西安交通大学</a:t>
                </a:r>
                <a:endParaRPr lang="en-US" altLang="zh-CN" sz="4000" b="1" dirty="0">
                  <a:solidFill>
                    <a:schemeClr val="bg1"/>
                  </a:solidFill>
                  <a:latin typeface="微软雅黑" panose="020B0503020204020204" pitchFamily="34" charset="-122"/>
                  <a:ea typeface="微软雅黑" panose="020B0503020204020204" pitchFamily="34" charset="-122"/>
                </a:endParaRPr>
              </a:p>
              <a:p>
                <a:pPr>
                  <a:lnSpc>
                    <a:spcPct val="120000"/>
                  </a:lnSpc>
                  <a:buFont typeface="Arial" panose="020B0604020202020204" pitchFamily="34" charset="0"/>
                  <a:buNone/>
                </a:pPr>
                <a:r>
                  <a:rPr lang="zh-CN" altLang="en-US" sz="5000" b="1" dirty="0">
                    <a:solidFill>
                      <a:schemeClr val="bg1"/>
                    </a:solidFill>
                    <a:latin typeface="微软雅黑" panose="020B0503020204020204" pitchFamily="34" charset="-122"/>
                    <a:ea typeface="微软雅黑" panose="020B0503020204020204" pitchFamily="34" charset="-122"/>
                  </a:rPr>
                  <a:t>汇报模板</a:t>
                </a:r>
              </a:p>
            </p:txBody>
          </p:sp>
          <p:grpSp>
            <p:nvGrpSpPr>
              <p:cNvPr id="11" name="组合 10"/>
              <p:cNvGrpSpPr/>
              <p:nvPr/>
            </p:nvGrpSpPr>
            <p:grpSpPr>
              <a:xfrm>
                <a:off x="3496686" y="2473022"/>
                <a:ext cx="360000" cy="511034"/>
                <a:chOff x="1088136" y="1335024"/>
                <a:chExt cx="360000" cy="511034"/>
              </a:xfrm>
            </p:grpSpPr>
            <p:cxnSp>
              <p:nvCxnSpPr>
                <p:cNvPr id="12" name="直接连接符 11"/>
                <p:cNvCxnSpPr/>
                <p:nvPr/>
              </p:nvCxnSpPr>
              <p:spPr>
                <a:xfrm flipV="1">
                  <a:off x="1088136" y="1335024"/>
                  <a:ext cx="36000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92732" y="1486058"/>
                  <a:ext cx="0" cy="36000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grpSp>
      </p:grpSp>
      <p:cxnSp>
        <p:nvCxnSpPr>
          <p:cNvPr id="18" name="直接连接符 17"/>
          <p:cNvCxnSpPr/>
          <p:nvPr/>
        </p:nvCxnSpPr>
        <p:spPr>
          <a:xfrm flipH="1" flipV="1">
            <a:off x="1094821" y="5557263"/>
            <a:ext cx="605902"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18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3000" fill="hold"/>
                                        <p:tgtEl>
                                          <p:spTgt spid="6"/>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6478031" y="1576765"/>
            <a:ext cx="3799371" cy="589473"/>
            <a:chOff x="5738920" y="1479693"/>
            <a:chExt cx="3799371" cy="589473"/>
          </a:xfrm>
        </p:grpSpPr>
        <p:grpSp>
          <p:nvGrpSpPr>
            <p:cNvPr id="60" name="组合 59"/>
            <p:cNvGrpSpPr/>
            <p:nvPr/>
          </p:nvGrpSpPr>
          <p:grpSpPr>
            <a:xfrm>
              <a:off x="5738920" y="1479693"/>
              <a:ext cx="679374" cy="589473"/>
              <a:chOff x="725726" y="1781746"/>
              <a:chExt cx="515267" cy="515267"/>
            </a:xfrm>
          </p:grpSpPr>
          <p:sp>
            <p:nvSpPr>
              <p:cNvPr id="63" name="椭圆 62"/>
              <p:cNvSpPr/>
              <p:nvPr/>
            </p:nvSpPr>
            <p:spPr bwMode="auto">
              <a:xfrm>
                <a:off x="725726" y="1781746"/>
                <a:ext cx="515267" cy="515267"/>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a:ln>
                    <a:noFill/>
                  </a:ln>
                  <a:solidFill>
                    <a:schemeClr val="tx1">
                      <a:lumMod val="85000"/>
                      <a:lumOff val="15000"/>
                    </a:schemeClr>
                  </a:solidFill>
                  <a:effectLst/>
                  <a:latin typeface="Palatino" charset="0"/>
                  <a:ea typeface="华文宋体" charset="-122"/>
                  <a:sym typeface="Palatino" charset="0"/>
                </a:endParaRPr>
              </a:p>
            </p:txBody>
          </p:sp>
          <p:sp>
            <p:nvSpPr>
              <p:cNvPr id="64" name="矩形 63"/>
              <p:cNvSpPr/>
              <p:nvPr/>
            </p:nvSpPr>
            <p:spPr>
              <a:xfrm>
                <a:off x="759891" y="1823935"/>
                <a:ext cx="453732" cy="457354"/>
              </a:xfrm>
              <a:prstGeom prst="rect">
                <a:avLst/>
              </a:prstGeom>
            </p:spPr>
            <p:txBody>
              <a:bodyPr wrap="none">
                <a:spAutoFit/>
              </a:bodyPr>
              <a:lstStyle/>
              <a:p>
                <a:pPr algn="just"/>
                <a:r>
                  <a:rPr lang="en-US" altLang="zh-CN" sz="2800" dirty="0">
                    <a:solidFill>
                      <a:schemeClr val="tx1">
                        <a:lumMod val="85000"/>
                        <a:lumOff val="15000"/>
                      </a:schemeClr>
                    </a:solidFill>
                    <a:latin typeface="Stencil" panose="040409050D0802020404" pitchFamily="82" charset="0"/>
                  </a:rPr>
                  <a:t>01</a:t>
                </a:r>
                <a:endParaRPr lang="zh-CN" altLang="en-US" sz="2800" dirty="0">
                  <a:solidFill>
                    <a:schemeClr val="tx1">
                      <a:lumMod val="85000"/>
                      <a:lumOff val="15000"/>
                    </a:schemeClr>
                  </a:solidFill>
                  <a:latin typeface="Stencil" panose="040409050D0802020404" pitchFamily="82" charset="0"/>
                </a:endParaRPr>
              </a:p>
            </p:txBody>
          </p:sp>
        </p:grpSp>
        <p:sp>
          <p:nvSpPr>
            <p:cNvPr id="61" name="矩形 60"/>
            <p:cNvSpPr/>
            <p:nvPr/>
          </p:nvSpPr>
          <p:spPr>
            <a:xfrm>
              <a:off x="6481044" y="1512819"/>
              <a:ext cx="3057247" cy="523220"/>
            </a:xfrm>
            <a:prstGeom prst="rect">
              <a:avLst/>
            </a:prstGeom>
          </p:spPr>
          <p:txBody>
            <a:bodyPr wrap="none">
              <a:spAutoFit/>
            </a:bodyPr>
            <a:lstStyle/>
            <a:p>
              <a:pPr lvl="0">
                <a:spcBef>
                  <a:spcPct val="20000"/>
                </a:spcBef>
                <a:defRPr/>
              </a:pPr>
              <a:r>
                <a:rPr lang="zh-CN" altLang="en-US" sz="2800" b="1" kern="0" dirty="0">
                  <a:solidFill>
                    <a:schemeClr val="tx1">
                      <a:lumMod val="95000"/>
                      <a:lumOff val="5000"/>
                    </a:schemeClr>
                  </a:solidFill>
                  <a:latin typeface="微软雅黑" panose="020B0503020204020204" pitchFamily="34" charset="-122"/>
                  <a:ea typeface="微软雅黑" panose="020B0503020204020204" pitchFamily="34" charset="-122"/>
                </a:rPr>
                <a:t>单击此处添加文字</a:t>
              </a:r>
            </a:p>
          </p:txBody>
        </p:sp>
      </p:grpSp>
      <p:grpSp>
        <p:nvGrpSpPr>
          <p:cNvPr id="8" name="组合 7"/>
          <p:cNvGrpSpPr/>
          <p:nvPr/>
        </p:nvGrpSpPr>
        <p:grpSpPr>
          <a:xfrm>
            <a:off x="6478031" y="3782859"/>
            <a:ext cx="3808405" cy="589473"/>
            <a:chOff x="5729886" y="3689095"/>
            <a:chExt cx="3808405" cy="589473"/>
          </a:xfrm>
        </p:grpSpPr>
        <p:grpSp>
          <p:nvGrpSpPr>
            <p:cNvPr id="69" name="组合 68"/>
            <p:cNvGrpSpPr/>
            <p:nvPr/>
          </p:nvGrpSpPr>
          <p:grpSpPr>
            <a:xfrm>
              <a:off x="5729886" y="3689095"/>
              <a:ext cx="677509" cy="589473"/>
              <a:chOff x="725726" y="1781746"/>
              <a:chExt cx="515267" cy="515267"/>
            </a:xfrm>
          </p:grpSpPr>
          <p:sp>
            <p:nvSpPr>
              <p:cNvPr id="72" name="椭圆 71"/>
              <p:cNvSpPr/>
              <p:nvPr/>
            </p:nvSpPr>
            <p:spPr bwMode="auto">
              <a:xfrm>
                <a:off x="725726" y="1781746"/>
                <a:ext cx="515267" cy="515267"/>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a:ln>
                    <a:noFill/>
                  </a:ln>
                  <a:solidFill>
                    <a:schemeClr val="tx1">
                      <a:lumMod val="85000"/>
                      <a:lumOff val="15000"/>
                    </a:schemeClr>
                  </a:solidFill>
                  <a:effectLst/>
                  <a:latin typeface="Palatino" charset="0"/>
                  <a:ea typeface="华文宋体" charset="-122"/>
                  <a:sym typeface="Palatino" charset="0"/>
                </a:endParaRPr>
              </a:p>
            </p:txBody>
          </p:sp>
          <p:sp>
            <p:nvSpPr>
              <p:cNvPr id="73" name="矩形 72"/>
              <p:cNvSpPr/>
              <p:nvPr/>
            </p:nvSpPr>
            <p:spPr>
              <a:xfrm>
                <a:off x="759268" y="1823935"/>
                <a:ext cx="454981" cy="457354"/>
              </a:xfrm>
              <a:prstGeom prst="rect">
                <a:avLst/>
              </a:prstGeom>
            </p:spPr>
            <p:txBody>
              <a:bodyPr wrap="none">
                <a:spAutoFit/>
              </a:bodyPr>
              <a:lstStyle/>
              <a:p>
                <a:pPr algn="just"/>
                <a:r>
                  <a:rPr lang="en-US" altLang="zh-CN" sz="2800" dirty="0">
                    <a:solidFill>
                      <a:schemeClr val="tx1">
                        <a:lumMod val="85000"/>
                        <a:lumOff val="15000"/>
                      </a:schemeClr>
                    </a:solidFill>
                    <a:latin typeface="Stencil" panose="040409050D0802020404" pitchFamily="82" charset="0"/>
                  </a:rPr>
                  <a:t>03</a:t>
                </a:r>
                <a:endParaRPr lang="zh-CN" altLang="en-US" sz="2800" dirty="0">
                  <a:solidFill>
                    <a:schemeClr val="tx1">
                      <a:lumMod val="85000"/>
                      <a:lumOff val="15000"/>
                    </a:schemeClr>
                  </a:solidFill>
                  <a:latin typeface="Stencil" panose="040409050D0802020404" pitchFamily="82" charset="0"/>
                </a:endParaRPr>
              </a:p>
            </p:txBody>
          </p:sp>
        </p:grpSp>
        <p:sp>
          <p:nvSpPr>
            <p:cNvPr id="70" name="矩形 69"/>
            <p:cNvSpPr/>
            <p:nvPr/>
          </p:nvSpPr>
          <p:spPr>
            <a:xfrm>
              <a:off x="6481044" y="3737360"/>
              <a:ext cx="3057247" cy="523220"/>
            </a:xfrm>
            <a:prstGeom prst="rect">
              <a:avLst/>
            </a:prstGeom>
          </p:spPr>
          <p:txBody>
            <a:bodyPr wrap="none">
              <a:spAutoFit/>
            </a:bodyPr>
            <a:lstStyle/>
            <a:p>
              <a:pPr>
                <a:defRPr/>
              </a:pP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单击此处添加文字</a:t>
              </a:r>
            </a:p>
          </p:txBody>
        </p:sp>
      </p:grpSp>
      <p:grpSp>
        <p:nvGrpSpPr>
          <p:cNvPr id="7" name="组合 6"/>
          <p:cNvGrpSpPr/>
          <p:nvPr/>
        </p:nvGrpSpPr>
        <p:grpSpPr>
          <a:xfrm>
            <a:off x="6478031" y="2679812"/>
            <a:ext cx="3808405" cy="589473"/>
            <a:chOff x="5738920" y="2637001"/>
            <a:chExt cx="3808405" cy="589473"/>
          </a:xfrm>
        </p:grpSpPr>
        <p:sp>
          <p:nvSpPr>
            <p:cNvPr id="41" name="矩形 40"/>
            <p:cNvSpPr/>
            <p:nvPr/>
          </p:nvSpPr>
          <p:spPr>
            <a:xfrm>
              <a:off x="6481044" y="2685266"/>
              <a:ext cx="3066281" cy="523220"/>
            </a:xfrm>
            <a:prstGeom prst="rect">
              <a:avLst/>
            </a:prstGeom>
          </p:spPr>
          <p:txBody>
            <a:bodyPr wrap="square">
              <a:spAutoFit/>
            </a:bodyPr>
            <a:lstStyle/>
            <a:p>
              <a:pPr>
                <a:defRPr/>
              </a:pP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单击此处添加文字</a:t>
              </a:r>
            </a:p>
          </p:txBody>
        </p:sp>
        <p:grpSp>
          <p:nvGrpSpPr>
            <p:cNvPr id="40" name="组合 39"/>
            <p:cNvGrpSpPr/>
            <p:nvPr/>
          </p:nvGrpSpPr>
          <p:grpSpPr>
            <a:xfrm>
              <a:off x="5738920" y="2637001"/>
              <a:ext cx="676565" cy="589473"/>
              <a:chOff x="725726" y="1781746"/>
              <a:chExt cx="515267" cy="515267"/>
            </a:xfrm>
          </p:grpSpPr>
          <p:sp>
            <p:nvSpPr>
              <p:cNvPr id="42" name="椭圆 41"/>
              <p:cNvSpPr/>
              <p:nvPr/>
            </p:nvSpPr>
            <p:spPr bwMode="auto">
              <a:xfrm>
                <a:off x="725726" y="1781746"/>
                <a:ext cx="515267" cy="515267"/>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a:ln>
                    <a:noFill/>
                  </a:ln>
                  <a:solidFill>
                    <a:schemeClr val="tx1">
                      <a:lumMod val="85000"/>
                      <a:lumOff val="15000"/>
                    </a:schemeClr>
                  </a:solidFill>
                  <a:effectLst/>
                  <a:latin typeface="Palatino" charset="0"/>
                  <a:ea typeface="华文宋体" charset="-122"/>
                  <a:sym typeface="Palatino" charset="0"/>
                </a:endParaRPr>
              </a:p>
            </p:txBody>
          </p:sp>
          <p:sp>
            <p:nvSpPr>
              <p:cNvPr id="43" name="矩形 42"/>
              <p:cNvSpPr/>
              <p:nvPr/>
            </p:nvSpPr>
            <p:spPr>
              <a:xfrm>
                <a:off x="758950" y="1823935"/>
                <a:ext cx="455616" cy="457354"/>
              </a:xfrm>
              <a:prstGeom prst="rect">
                <a:avLst/>
              </a:prstGeom>
            </p:spPr>
            <p:txBody>
              <a:bodyPr wrap="none">
                <a:spAutoFit/>
              </a:bodyPr>
              <a:lstStyle/>
              <a:p>
                <a:pPr algn="just"/>
                <a:r>
                  <a:rPr lang="en-US" altLang="zh-CN" sz="2800" dirty="0">
                    <a:solidFill>
                      <a:schemeClr val="tx1">
                        <a:lumMod val="85000"/>
                        <a:lumOff val="15000"/>
                      </a:schemeClr>
                    </a:solidFill>
                    <a:latin typeface="Stencil" panose="040409050D0802020404" pitchFamily="82" charset="0"/>
                  </a:rPr>
                  <a:t>02</a:t>
                </a:r>
                <a:endParaRPr lang="zh-CN" altLang="en-US" sz="2800" dirty="0">
                  <a:solidFill>
                    <a:schemeClr val="tx1">
                      <a:lumMod val="85000"/>
                      <a:lumOff val="15000"/>
                    </a:schemeClr>
                  </a:solidFill>
                  <a:latin typeface="Stencil" panose="040409050D0802020404" pitchFamily="82" charset="0"/>
                </a:endParaRPr>
              </a:p>
            </p:txBody>
          </p:sp>
        </p:grpSp>
      </p:grpSp>
      <p:grpSp>
        <p:nvGrpSpPr>
          <p:cNvPr id="9" name="组合 8"/>
          <p:cNvGrpSpPr/>
          <p:nvPr/>
        </p:nvGrpSpPr>
        <p:grpSpPr>
          <a:xfrm>
            <a:off x="6478031" y="4885905"/>
            <a:ext cx="3808405" cy="589473"/>
            <a:chOff x="5761907" y="4788833"/>
            <a:chExt cx="3808405" cy="589473"/>
          </a:xfrm>
        </p:grpSpPr>
        <p:grpSp>
          <p:nvGrpSpPr>
            <p:cNvPr id="55" name="组合 54">
              <a:extLst>
                <a:ext uri="{FF2B5EF4-FFF2-40B4-BE49-F238E27FC236}">
                  <a16:creationId xmlns:a16="http://schemas.microsoft.com/office/drawing/2014/main" id="{B7FA4EEB-803C-49BE-8FEA-63A4E74664AD}"/>
                </a:ext>
              </a:extLst>
            </p:cNvPr>
            <p:cNvGrpSpPr/>
            <p:nvPr/>
          </p:nvGrpSpPr>
          <p:grpSpPr>
            <a:xfrm>
              <a:off x="5761907" y="4788833"/>
              <a:ext cx="676565" cy="589473"/>
              <a:chOff x="725726" y="1781746"/>
              <a:chExt cx="515267" cy="515267"/>
            </a:xfrm>
          </p:grpSpPr>
          <p:sp>
            <p:nvSpPr>
              <p:cNvPr id="57" name="椭圆 56">
                <a:extLst>
                  <a:ext uri="{FF2B5EF4-FFF2-40B4-BE49-F238E27FC236}">
                    <a16:creationId xmlns:a16="http://schemas.microsoft.com/office/drawing/2014/main" id="{7B5EBCF4-6EC9-4FB6-9BB3-3C680D3D9F7F}"/>
                  </a:ext>
                </a:extLst>
              </p:cNvPr>
              <p:cNvSpPr/>
              <p:nvPr/>
            </p:nvSpPr>
            <p:spPr bwMode="auto">
              <a:xfrm>
                <a:off x="725726" y="1781746"/>
                <a:ext cx="515267" cy="515267"/>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a:ln>
                    <a:noFill/>
                  </a:ln>
                  <a:solidFill>
                    <a:schemeClr val="tx1">
                      <a:lumMod val="85000"/>
                      <a:lumOff val="15000"/>
                    </a:schemeClr>
                  </a:solidFill>
                  <a:effectLst/>
                  <a:latin typeface="Palatino" charset="0"/>
                  <a:ea typeface="华文宋体" charset="-122"/>
                  <a:sym typeface="Palatino" charset="0"/>
                </a:endParaRPr>
              </a:p>
            </p:txBody>
          </p:sp>
          <p:sp>
            <p:nvSpPr>
              <p:cNvPr id="62" name="矩形 61">
                <a:extLst>
                  <a:ext uri="{FF2B5EF4-FFF2-40B4-BE49-F238E27FC236}">
                    <a16:creationId xmlns:a16="http://schemas.microsoft.com/office/drawing/2014/main" id="{A26D1B26-BBBC-401E-A00C-EFE7928E92C4}"/>
                  </a:ext>
                </a:extLst>
              </p:cNvPr>
              <p:cNvSpPr/>
              <p:nvPr/>
            </p:nvSpPr>
            <p:spPr>
              <a:xfrm>
                <a:off x="759561" y="1823935"/>
                <a:ext cx="454395" cy="457354"/>
              </a:xfrm>
              <a:prstGeom prst="rect">
                <a:avLst/>
              </a:prstGeom>
            </p:spPr>
            <p:txBody>
              <a:bodyPr wrap="none">
                <a:spAutoFit/>
              </a:bodyPr>
              <a:lstStyle/>
              <a:p>
                <a:pPr algn="just"/>
                <a:r>
                  <a:rPr lang="en-US" altLang="zh-CN" sz="2800" dirty="0">
                    <a:solidFill>
                      <a:schemeClr val="tx1">
                        <a:lumMod val="85000"/>
                        <a:lumOff val="15000"/>
                      </a:schemeClr>
                    </a:solidFill>
                    <a:latin typeface="Stencil" panose="040409050D0802020404" pitchFamily="82" charset="0"/>
                  </a:rPr>
                  <a:t>04</a:t>
                </a:r>
                <a:endParaRPr lang="zh-CN" altLang="en-US" sz="2800" dirty="0">
                  <a:solidFill>
                    <a:schemeClr val="tx1">
                      <a:lumMod val="85000"/>
                      <a:lumOff val="15000"/>
                    </a:schemeClr>
                  </a:solidFill>
                  <a:latin typeface="Stencil" panose="040409050D0802020404" pitchFamily="82" charset="0"/>
                </a:endParaRPr>
              </a:p>
            </p:txBody>
          </p:sp>
        </p:grpSp>
        <p:sp>
          <p:nvSpPr>
            <p:cNvPr id="56" name="矩形 55">
              <a:extLst>
                <a:ext uri="{FF2B5EF4-FFF2-40B4-BE49-F238E27FC236}">
                  <a16:creationId xmlns:a16="http://schemas.microsoft.com/office/drawing/2014/main" id="{92BAFC65-3192-400E-AE42-D11865181565}"/>
                </a:ext>
              </a:extLst>
            </p:cNvPr>
            <p:cNvSpPr/>
            <p:nvPr/>
          </p:nvSpPr>
          <p:spPr>
            <a:xfrm>
              <a:off x="6481044" y="4821959"/>
              <a:ext cx="3089268" cy="523220"/>
            </a:xfrm>
            <a:prstGeom prst="rect">
              <a:avLst/>
            </a:prstGeom>
          </p:spPr>
          <p:txBody>
            <a:bodyPr wrap="square">
              <a:spAutoFit/>
            </a:bodyPr>
            <a:lstStyle/>
            <a:p>
              <a:pPr>
                <a:defRPr/>
              </a:pPr>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单击此处添加文字</a:t>
              </a:r>
            </a:p>
          </p:txBody>
        </p:sp>
      </p:grpSp>
      <p:sp>
        <p:nvSpPr>
          <p:cNvPr id="66" name="文本占位符 1"/>
          <p:cNvSpPr txBox="1">
            <a:spLocks/>
          </p:cNvSpPr>
          <p:nvPr/>
        </p:nvSpPr>
        <p:spPr>
          <a:xfrm>
            <a:off x="425460" y="3724190"/>
            <a:ext cx="3330203" cy="663589"/>
          </a:xfrm>
          <a:prstGeom prst="rect">
            <a:avLst/>
          </a:prstGeom>
          <a:effectLst>
            <a:outerShdw blurRad="50800" dist="38100" dir="5400000" algn="t"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b="1" i="1" dirty="0">
                <a:solidFill>
                  <a:schemeClr val="bg1"/>
                </a:solidFill>
                <a:latin typeface="Arial Black" panose="020B0A04020102020204" pitchFamily="34" charset="0"/>
              </a:rPr>
              <a:t>CONTENTS</a:t>
            </a:r>
          </a:p>
        </p:txBody>
      </p:sp>
    </p:spTree>
    <p:extLst>
      <p:ext uri="{BB962C8B-B14F-4D97-AF65-F5344CB8AC3E}">
        <p14:creationId xmlns:p14="http://schemas.microsoft.com/office/powerpoint/2010/main" val="221800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D7FEEA7-44E4-4AD5-83CC-D2A6BA71B812}"/>
              </a:ext>
            </a:extLst>
          </p:cNvPr>
          <p:cNvSpPr/>
          <p:nvPr/>
        </p:nvSpPr>
        <p:spPr>
          <a:xfrm>
            <a:off x="233983" y="1723998"/>
            <a:ext cx="1943930" cy="553998"/>
          </a:xfrm>
          <a:prstGeom prst="rect">
            <a:avLst/>
          </a:prstGeom>
        </p:spPr>
        <p:txBody>
          <a:bodyPr wrap="none">
            <a:spAutoFit/>
          </a:bodyPr>
          <a:lstStyle/>
          <a:p>
            <a:pPr lvl="0" algn="ctr"/>
            <a:r>
              <a:rPr lang="en-US" altLang="zh-CN" sz="3000" b="1" dirty="0">
                <a:solidFill>
                  <a:prstClr val="white"/>
                </a:solidFill>
                <a:latin typeface="Arial Black" panose="020B0A04020102020204" pitchFamily="34" charset="0"/>
              </a:rPr>
              <a:t>PART 01</a:t>
            </a:r>
            <a:endParaRPr lang="zh-CN" altLang="en-US" sz="3000" b="1" dirty="0">
              <a:solidFill>
                <a:prstClr val="white"/>
              </a:solidFill>
              <a:latin typeface="Arial Black" panose="020B0A04020102020204" pitchFamily="34" charset="0"/>
            </a:endParaRPr>
          </a:p>
        </p:txBody>
      </p:sp>
      <p:sp>
        <p:nvSpPr>
          <p:cNvPr id="5" name="矩形 4">
            <a:extLst>
              <a:ext uri="{FF2B5EF4-FFF2-40B4-BE49-F238E27FC236}">
                <a16:creationId xmlns:a16="http://schemas.microsoft.com/office/drawing/2014/main" id="{C2EDC6E1-2D88-4BC5-8C0D-0C7B872AB199}"/>
              </a:ext>
            </a:extLst>
          </p:cNvPr>
          <p:cNvSpPr/>
          <p:nvPr/>
        </p:nvSpPr>
        <p:spPr>
          <a:xfrm>
            <a:off x="3671966" y="2661613"/>
            <a:ext cx="5314275" cy="861774"/>
          </a:xfrm>
          <a:prstGeom prst="rect">
            <a:avLst/>
          </a:prstGeom>
        </p:spPr>
        <p:txBody>
          <a:bodyPr wrap="none">
            <a:spAutoFit/>
          </a:bodyPr>
          <a:lstStyle/>
          <a:p>
            <a:pPr lvl="0" algn="ctr" fontAlgn="base">
              <a:spcAft>
                <a:spcPct val="0"/>
              </a:spcAft>
              <a:defRPr/>
            </a:pPr>
            <a:r>
              <a:rPr lang="zh-CN" altLang="en-US" sz="5000" b="1" kern="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单击此处添加文字</a:t>
            </a:r>
          </a:p>
        </p:txBody>
      </p:sp>
      <p:sp>
        <p:nvSpPr>
          <p:cNvPr id="6" name="矩形 5">
            <a:extLst>
              <a:ext uri="{FF2B5EF4-FFF2-40B4-BE49-F238E27FC236}">
                <a16:creationId xmlns:a16="http://schemas.microsoft.com/office/drawing/2014/main" id="{C7609A6B-132F-4F33-8BC6-085694912C9A}"/>
              </a:ext>
            </a:extLst>
          </p:cNvPr>
          <p:cNvSpPr/>
          <p:nvPr/>
        </p:nvSpPr>
        <p:spPr>
          <a:xfrm>
            <a:off x="2703666" y="3679543"/>
            <a:ext cx="2319866" cy="369332"/>
          </a:xfrm>
          <a:prstGeom prst="rect">
            <a:avLst/>
          </a:prstGeom>
        </p:spPr>
        <p:txBody>
          <a:bodyPr wrap="none">
            <a:spAutoFit/>
          </a:bodyPr>
          <a:lstStyle/>
          <a:p>
            <a:pPr marL="285750" lvl="0" indent="-285750" algn="ctr" fontAlgn="base">
              <a:spcAft>
                <a:spcPct val="0"/>
              </a:spcAft>
              <a:buFont typeface="Arial" panose="020B0604020202020204" pitchFamily="34" charset="0"/>
              <a:buChar char="•"/>
              <a:defRPr/>
            </a:pPr>
            <a:r>
              <a:rPr lang="zh-CN" altLang="en-US" kern="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单击此处添加文字</a:t>
            </a:r>
          </a:p>
        </p:txBody>
      </p:sp>
      <p:sp>
        <p:nvSpPr>
          <p:cNvPr id="7" name="矩形 6">
            <a:extLst>
              <a:ext uri="{FF2B5EF4-FFF2-40B4-BE49-F238E27FC236}">
                <a16:creationId xmlns:a16="http://schemas.microsoft.com/office/drawing/2014/main" id="{7CF8CA43-45E7-4FF4-96FF-979A55247053}"/>
              </a:ext>
            </a:extLst>
          </p:cNvPr>
          <p:cNvSpPr/>
          <p:nvPr/>
        </p:nvSpPr>
        <p:spPr>
          <a:xfrm>
            <a:off x="7695412" y="3679543"/>
            <a:ext cx="2319866" cy="369332"/>
          </a:xfrm>
          <a:prstGeom prst="rect">
            <a:avLst/>
          </a:prstGeom>
        </p:spPr>
        <p:txBody>
          <a:bodyPr wrap="none">
            <a:spAutoFit/>
          </a:bodyPr>
          <a:lstStyle/>
          <a:p>
            <a:pPr marL="285750" lvl="0" indent="-285750" algn="ctr" fontAlgn="base">
              <a:spcAft>
                <a:spcPct val="0"/>
              </a:spcAft>
              <a:buFont typeface="Arial" panose="020B0604020202020204" pitchFamily="34" charset="0"/>
              <a:buChar char="•"/>
              <a:defRPr/>
            </a:pPr>
            <a:r>
              <a:rPr lang="zh-CN" altLang="en-US" kern="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单击此处添加文字</a:t>
            </a:r>
          </a:p>
        </p:txBody>
      </p:sp>
      <p:sp>
        <p:nvSpPr>
          <p:cNvPr id="8" name="矩形 7">
            <a:extLst>
              <a:ext uri="{FF2B5EF4-FFF2-40B4-BE49-F238E27FC236}">
                <a16:creationId xmlns:a16="http://schemas.microsoft.com/office/drawing/2014/main" id="{06B2E016-AA3B-4DA7-BBEC-B6A22BA5CEE5}"/>
              </a:ext>
            </a:extLst>
          </p:cNvPr>
          <p:cNvSpPr/>
          <p:nvPr/>
        </p:nvSpPr>
        <p:spPr>
          <a:xfrm>
            <a:off x="5199539" y="3679543"/>
            <a:ext cx="2319866" cy="369332"/>
          </a:xfrm>
          <a:prstGeom prst="rect">
            <a:avLst/>
          </a:prstGeom>
        </p:spPr>
        <p:txBody>
          <a:bodyPr wrap="none">
            <a:spAutoFit/>
          </a:bodyPr>
          <a:lstStyle/>
          <a:p>
            <a:pPr marL="285750" lvl="0" indent="-285750" algn="ctr" fontAlgn="base">
              <a:spcAft>
                <a:spcPct val="0"/>
              </a:spcAft>
              <a:buFont typeface="Arial" panose="020B0604020202020204" pitchFamily="34" charset="0"/>
              <a:buChar char="•"/>
              <a:defRPr/>
            </a:pPr>
            <a:r>
              <a:rPr lang="zh-CN" altLang="en-US" kern="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单击此处添加文字</a:t>
            </a:r>
          </a:p>
        </p:txBody>
      </p:sp>
    </p:spTree>
    <p:extLst>
      <p:ext uri="{BB962C8B-B14F-4D97-AF65-F5344CB8AC3E}">
        <p14:creationId xmlns:p14="http://schemas.microsoft.com/office/powerpoint/2010/main" val="2159349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23041" y="2773918"/>
            <a:ext cx="7643596" cy="646331"/>
          </a:xfrm>
          <a:prstGeom prst="rect">
            <a:avLst/>
          </a:prstGeom>
        </p:spPr>
        <p:txBody>
          <a:bodyPr wrap="square">
            <a:spAutoFit/>
          </a:bodyPr>
          <a:lstStyle/>
          <a:p>
            <a:pPr lvl="0" algn="ctr" fontAlgn="base">
              <a:spcAft>
                <a:spcPct val="0"/>
              </a:spcAft>
              <a:defRPr/>
            </a:pPr>
            <a:r>
              <a:rPr lang="zh-CN" altLang="en-US" sz="3600" b="1" kern="0" dirty="0">
                <a:solidFill>
                  <a:prstClr val="white"/>
                </a:solidFill>
                <a:latin typeface="Arial" panose="020B0604020202020204" pitchFamily="34" charset="0"/>
                <a:ea typeface="微软雅黑" panose="020B0503020204020204" pitchFamily="34" charset="-122"/>
                <a:sym typeface="Arial" panose="020B0604020202020204" pitchFamily="34" charset="0"/>
              </a:rPr>
              <a:t>       单击此处添加文字</a:t>
            </a:r>
          </a:p>
        </p:txBody>
      </p:sp>
      <p:sp>
        <p:nvSpPr>
          <p:cNvPr id="7" name="直角三角形 6"/>
          <p:cNvSpPr/>
          <p:nvPr/>
        </p:nvSpPr>
        <p:spPr>
          <a:xfrm flipH="1" flipV="1">
            <a:off x="2423042" y="3911782"/>
            <a:ext cx="942936" cy="432309"/>
          </a:xfrm>
          <a:prstGeom prst="rtTriangle">
            <a:avLst/>
          </a:prstGeom>
          <a:gradFill>
            <a:gsLst>
              <a:gs pos="0">
                <a:schemeClr val="tx1"/>
              </a:gs>
              <a:gs pos="100000">
                <a:schemeClr val="tx1">
                  <a:lumMod val="65000"/>
                  <a:lumOff val="3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200" fontAlgn="auto">
              <a:spcBef>
                <a:spcPts val="0"/>
              </a:spcBef>
              <a:spcAft>
                <a:spcPts val="0"/>
              </a:spcAft>
              <a:defRPr/>
            </a:pPr>
            <a:endParaRPr lang="zh-CN" altLang="en-US" sz="2400" i="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nvSpPr>
        <p:spPr>
          <a:xfrm>
            <a:off x="2894510" y="2792359"/>
            <a:ext cx="1980029" cy="646331"/>
          </a:xfrm>
          <a:prstGeom prst="rect">
            <a:avLst/>
          </a:prstGeom>
        </p:spPr>
        <p:txBody>
          <a:bodyPr wrap="none">
            <a:spAutoFit/>
          </a:bodyPr>
          <a:lstStyle/>
          <a:p>
            <a:r>
              <a:rPr lang="en-US" altLang="zh-CN" sz="3600" b="1" kern="0" dirty="0">
                <a:solidFill>
                  <a:prstClr val="white"/>
                </a:solidFill>
                <a:latin typeface="Arial" panose="020B0604020202020204" pitchFamily="34" charset="0"/>
                <a:ea typeface="微软雅黑" panose="020B0503020204020204" pitchFamily="34" charset="-122"/>
                <a:sym typeface="Arial" panose="020B0604020202020204" pitchFamily="34" charset="0"/>
              </a:rPr>
              <a:t>Part 01  </a:t>
            </a:r>
            <a:endParaRPr lang="zh-CN" altLang="en-US" dirty="0"/>
          </a:p>
        </p:txBody>
      </p:sp>
    </p:spTree>
    <p:extLst>
      <p:ext uri="{BB962C8B-B14F-4D97-AF65-F5344CB8AC3E}">
        <p14:creationId xmlns:p14="http://schemas.microsoft.com/office/powerpoint/2010/main" val="4192607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51422" y="402592"/>
            <a:ext cx="3877985" cy="646331"/>
          </a:xfrm>
          <a:prstGeom prst="rect">
            <a:avLst/>
          </a:prstGeom>
        </p:spPr>
        <p:txBody>
          <a:bodyPr wrap="none">
            <a:spAutoFit/>
          </a:bodyPr>
          <a:lstStyle/>
          <a:p>
            <a:pPr lvl="0">
              <a:spcBef>
                <a:spcPct val="20000"/>
              </a:spcBef>
              <a:defRPr/>
            </a:pPr>
            <a:r>
              <a:rPr lang="zh-CN" altLang="en-US" sz="3600" b="1" kern="0" dirty="0">
                <a:solidFill>
                  <a:prstClr val="black"/>
                </a:solidFill>
                <a:latin typeface="微软雅黑" panose="020B0503020204020204" pitchFamily="34" charset="-122"/>
                <a:ea typeface="微软雅黑" panose="020B0503020204020204" pitchFamily="34" charset="-122"/>
              </a:rPr>
              <a:t>单击此处添加文字</a:t>
            </a:r>
          </a:p>
        </p:txBody>
      </p:sp>
      <p:graphicFrame>
        <p:nvGraphicFramePr>
          <p:cNvPr id="13" name="图表 12"/>
          <p:cNvGraphicFramePr/>
          <p:nvPr>
            <p:extLst>
              <p:ext uri="{D42A27DB-BD31-4B8C-83A1-F6EECF244321}">
                <p14:modId xmlns:p14="http://schemas.microsoft.com/office/powerpoint/2010/main" val="4174424368"/>
              </p:ext>
            </p:extLst>
          </p:nvPr>
        </p:nvGraphicFramePr>
        <p:xfrm>
          <a:off x="793775" y="2479867"/>
          <a:ext cx="10662340" cy="2017643"/>
        </p:xfrm>
        <a:graphic>
          <a:graphicData uri="http://schemas.openxmlformats.org/drawingml/2006/chart">
            <c:chart xmlns:c="http://schemas.openxmlformats.org/drawingml/2006/chart" xmlns:r="http://schemas.openxmlformats.org/officeDocument/2006/relationships" r:id="rId2"/>
          </a:graphicData>
        </a:graphic>
      </p:graphicFrame>
      <p:sp>
        <p:nvSpPr>
          <p:cNvPr id="14" name="矩形 13"/>
          <p:cNvSpPr/>
          <p:nvPr/>
        </p:nvSpPr>
        <p:spPr>
          <a:xfrm>
            <a:off x="5519651" y="1607310"/>
            <a:ext cx="1210588" cy="40011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图标标题</a:t>
            </a:r>
          </a:p>
        </p:txBody>
      </p:sp>
      <p:sp>
        <p:nvSpPr>
          <p:cNvPr id="15" name="矩形 14"/>
          <p:cNvSpPr/>
          <p:nvPr/>
        </p:nvSpPr>
        <p:spPr>
          <a:xfrm>
            <a:off x="1067779" y="4820871"/>
            <a:ext cx="10114332" cy="1015663"/>
          </a:xfrm>
          <a:prstGeom prst="rect">
            <a:avLst/>
          </a:prstGeom>
        </p:spPr>
        <p:txBody>
          <a:bodyPr wrap="square">
            <a:spAutoFit/>
          </a:bodyPr>
          <a:lstStyle/>
          <a:p>
            <a:pPr>
              <a:lnSpc>
                <a:spcPct val="150000"/>
              </a:lnSpc>
              <a:spcBef>
                <a:spcPct val="20000"/>
              </a:spcBef>
              <a:defRPr/>
            </a:pPr>
            <a:r>
              <a:rPr kumimoji="0" lang="zh-CN" altLang="en-US" sz="2000" i="0" u="none" strike="noStrike" kern="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rPr>
              <a:t>单击此处</a:t>
            </a:r>
            <a:r>
              <a:rPr lang="zh-CN" altLang="en-US" sz="2000" kern="0" dirty="0">
                <a:solidFill>
                  <a:schemeClr val="tx1">
                    <a:lumMod val="95000"/>
                    <a:lumOff val="5000"/>
                  </a:schemeClr>
                </a:solidFill>
                <a:latin typeface="微软雅黑" panose="020B0503020204020204" pitchFamily="34" charset="-122"/>
                <a:ea typeface="微软雅黑" panose="020B0503020204020204" pitchFamily="34" charset="-122"/>
              </a:rPr>
              <a:t>添加文字单击此处添加文字单击此处添加文字单击此处添加文字单击此处添加文字单击此处添加文字单击此处添加文字单击此处添加文字</a:t>
            </a:r>
            <a:endParaRPr kumimoji="0" lang="zh-CN" altLang="en-US" sz="2000" b="1" i="0" u="none" strike="noStrike" kern="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endParaRPr>
          </a:p>
        </p:txBody>
      </p:sp>
      <p:sp>
        <p:nvSpPr>
          <p:cNvPr id="16" name="矩形 15"/>
          <p:cNvSpPr/>
          <p:nvPr/>
        </p:nvSpPr>
        <p:spPr>
          <a:xfrm>
            <a:off x="3221740" y="2007419"/>
            <a:ext cx="6096000" cy="377411"/>
          </a:xfrm>
          <a:prstGeom prst="rect">
            <a:avLst/>
          </a:prstGeom>
        </p:spPr>
        <p:txBody>
          <a:bodyPr>
            <a:spAutoFit/>
          </a:bodyPr>
          <a:lstStyle/>
          <a:p>
            <a:pPr>
              <a:lnSpc>
                <a:spcPct val="150000"/>
              </a:lnSpc>
              <a:spcBef>
                <a:spcPct val="20000"/>
              </a:spcBef>
              <a:defRPr/>
            </a:pPr>
            <a:r>
              <a:rPr lang="zh-CN" altLang="en-US" sz="1400" kern="0" dirty="0">
                <a:solidFill>
                  <a:schemeClr val="tx1">
                    <a:lumMod val="95000"/>
                    <a:lumOff val="5000"/>
                  </a:schemeClr>
                </a:solidFill>
                <a:latin typeface="微软雅黑" panose="020B0503020204020204" pitchFamily="34" charset="-122"/>
                <a:ea typeface="微软雅黑" panose="020B0503020204020204" pitchFamily="34" charset="-122"/>
              </a:rPr>
              <a:t>单击此处添加文字单击此处添加文字单击此处添加文字单击此处添加文字</a:t>
            </a:r>
            <a:endParaRPr lang="zh-CN" altLang="en-US" sz="1400" b="1" kern="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6085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015981" y="382369"/>
            <a:ext cx="3877985" cy="646331"/>
          </a:xfrm>
          <a:prstGeom prst="rect">
            <a:avLst/>
          </a:prstGeom>
        </p:spPr>
        <p:txBody>
          <a:bodyPr wrap="none">
            <a:spAutoFit/>
          </a:bodyPr>
          <a:lstStyle/>
          <a:p>
            <a:pPr>
              <a:spcBef>
                <a:spcPct val="20000"/>
              </a:spcBef>
              <a:defRPr/>
            </a:pPr>
            <a:r>
              <a:rPr lang="zh-CN" altLang="en-US" sz="3600" b="1" kern="0" dirty="0">
                <a:solidFill>
                  <a:schemeClr val="tx1">
                    <a:lumMod val="95000"/>
                    <a:lumOff val="5000"/>
                  </a:schemeClr>
                </a:solidFill>
                <a:latin typeface="微软雅黑" panose="020B0503020204020204" pitchFamily="34" charset="-122"/>
                <a:ea typeface="微软雅黑" panose="020B0503020204020204" pitchFamily="34" charset="-122"/>
              </a:rPr>
              <a:t>单击此处添加文字</a:t>
            </a:r>
          </a:p>
        </p:txBody>
      </p:sp>
      <p:grpSp>
        <p:nvGrpSpPr>
          <p:cNvPr id="17" name="组合 16"/>
          <p:cNvGrpSpPr/>
          <p:nvPr/>
        </p:nvGrpSpPr>
        <p:grpSpPr>
          <a:xfrm>
            <a:off x="1386568" y="1480138"/>
            <a:ext cx="9322905" cy="1327395"/>
            <a:chOff x="1433752" y="1494527"/>
            <a:chExt cx="9322905" cy="1327395"/>
          </a:xfrm>
        </p:grpSpPr>
        <p:sp>
          <p:nvSpPr>
            <p:cNvPr id="12" name="矩形 11"/>
            <p:cNvSpPr/>
            <p:nvPr/>
          </p:nvSpPr>
          <p:spPr>
            <a:xfrm>
              <a:off x="1433752" y="1675032"/>
              <a:ext cx="9322905" cy="114689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923116" y="1494527"/>
              <a:ext cx="2521501" cy="430887"/>
            </a:xfrm>
            <a:prstGeom prst="rect">
              <a:avLst/>
            </a:prstGeom>
            <a:solidFill>
              <a:schemeClr val="bg1"/>
            </a:solidFill>
          </p:spPr>
          <p:txBody>
            <a:bodyPr wrap="square">
              <a:spAutoFit/>
            </a:bodyPr>
            <a:lstStyle/>
            <a:p>
              <a:r>
                <a:rPr lang="zh-CN" altLang="en-US" sz="2200" dirty="0">
                  <a:solidFill>
                    <a:prstClr val="black"/>
                  </a:solidFill>
                  <a:latin typeface="微软雅黑" panose="020B0503020204020204" pitchFamily="34" charset="-122"/>
                  <a:ea typeface="微软雅黑" panose="020B0503020204020204" pitchFamily="34" charset="-122"/>
                </a:rPr>
                <a:t>单击此处添加文字</a:t>
              </a:r>
            </a:p>
          </p:txBody>
        </p:sp>
        <p:sp>
          <p:nvSpPr>
            <p:cNvPr id="16" name="矩形 15"/>
            <p:cNvSpPr/>
            <p:nvPr/>
          </p:nvSpPr>
          <p:spPr>
            <a:xfrm>
              <a:off x="2031643" y="1932641"/>
              <a:ext cx="7666383" cy="719556"/>
            </a:xfrm>
            <a:prstGeom prst="rect">
              <a:avLst/>
            </a:prstGeom>
          </p:spPr>
          <p:txBody>
            <a:bodyPr wrap="square">
              <a:spAutoFit/>
            </a:bodyPr>
            <a:lstStyle/>
            <a:p>
              <a:pPr marL="285750" lvl="0" indent="-285750">
                <a:lnSpc>
                  <a:spcPct val="200000"/>
                </a:lnSpc>
                <a:buFont typeface="Wingdings" panose="05000000000000000000" pitchFamily="2" charset="2"/>
                <a:buChar char="Ø"/>
              </a:pPr>
              <a:r>
                <a:rPr lang="zh-CN" altLang="en-US" sz="2400" b="1" kern="0" dirty="0">
                  <a:solidFill>
                    <a:srgbClr val="C00000"/>
                  </a:solidFill>
                  <a:latin typeface="微软雅黑" panose="020B0503020204020204" pitchFamily="34" charset="-122"/>
                  <a:ea typeface="微软雅黑" panose="020B0503020204020204" pitchFamily="34" charset="-122"/>
                </a:rPr>
                <a:t>单击此处添加文字</a:t>
              </a:r>
            </a:p>
          </p:txBody>
        </p:sp>
      </p:grpSp>
      <p:grpSp>
        <p:nvGrpSpPr>
          <p:cNvPr id="26" name="组合 25"/>
          <p:cNvGrpSpPr/>
          <p:nvPr/>
        </p:nvGrpSpPr>
        <p:grpSpPr>
          <a:xfrm>
            <a:off x="1386568" y="3065142"/>
            <a:ext cx="9322905" cy="1327395"/>
            <a:chOff x="1433752" y="1494527"/>
            <a:chExt cx="9322905" cy="1327395"/>
          </a:xfrm>
        </p:grpSpPr>
        <p:sp>
          <p:nvSpPr>
            <p:cNvPr id="27" name="矩形 26"/>
            <p:cNvSpPr/>
            <p:nvPr/>
          </p:nvSpPr>
          <p:spPr>
            <a:xfrm>
              <a:off x="1433752" y="1675032"/>
              <a:ext cx="9322905" cy="114689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923116" y="1494527"/>
              <a:ext cx="2521501" cy="430887"/>
            </a:xfrm>
            <a:prstGeom prst="rect">
              <a:avLst/>
            </a:prstGeom>
            <a:solidFill>
              <a:schemeClr val="bg1"/>
            </a:solidFill>
          </p:spPr>
          <p:txBody>
            <a:bodyPr wrap="square">
              <a:spAutoFit/>
            </a:bodyPr>
            <a:lstStyle/>
            <a:p>
              <a:r>
                <a:rPr lang="zh-CN" altLang="en-US" sz="2200" dirty="0">
                  <a:solidFill>
                    <a:prstClr val="black"/>
                  </a:solidFill>
                  <a:latin typeface="微软雅黑" panose="020B0503020204020204" pitchFamily="34" charset="-122"/>
                  <a:ea typeface="微软雅黑" panose="020B0503020204020204" pitchFamily="34" charset="-122"/>
                </a:rPr>
                <a:t>单击此处添加文字</a:t>
              </a:r>
            </a:p>
          </p:txBody>
        </p:sp>
        <p:sp>
          <p:nvSpPr>
            <p:cNvPr id="29" name="矩形 28"/>
            <p:cNvSpPr/>
            <p:nvPr/>
          </p:nvSpPr>
          <p:spPr>
            <a:xfrm>
              <a:off x="2031643" y="1932641"/>
              <a:ext cx="7666383" cy="719556"/>
            </a:xfrm>
            <a:prstGeom prst="rect">
              <a:avLst/>
            </a:prstGeom>
          </p:spPr>
          <p:txBody>
            <a:bodyPr wrap="square">
              <a:spAutoFit/>
            </a:bodyPr>
            <a:lstStyle/>
            <a:p>
              <a:pPr marL="285750" lvl="0" indent="-285750">
                <a:lnSpc>
                  <a:spcPct val="200000"/>
                </a:lnSpc>
                <a:buFont typeface="Wingdings" panose="05000000000000000000" pitchFamily="2" charset="2"/>
                <a:buChar char="Ø"/>
              </a:pPr>
              <a:r>
                <a:rPr lang="zh-CN" altLang="en-US" sz="2400" b="1" kern="0" dirty="0">
                  <a:solidFill>
                    <a:srgbClr val="C00000"/>
                  </a:solidFill>
                  <a:latin typeface="微软雅黑" panose="020B0503020204020204" pitchFamily="34" charset="-122"/>
                  <a:ea typeface="微软雅黑" panose="020B0503020204020204" pitchFamily="34" charset="-122"/>
                </a:rPr>
                <a:t>单击此处添加文字</a:t>
              </a:r>
            </a:p>
          </p:txBody>
        </p:sp>
      </p:grpSp>
      <p:grpSp>
        <p:nvGrpSpPr>
          <p:cNvPr id="30" name="组合 29"/>
          <p:cNvGrpSpPr/>
          <p:nvPr/>
        </p:nvGrpSpPr>
        <p:grpSpPr>
          <a:xfrm>
            <a:off x="1386567" y="4650146"/>
            <a:ext cx="9322905" cy="1327395"/>
            <a:chOff x="1433752" y="1494527"/>
            <a:chExt cx="9322905" cy="1327395"/>
          </a:xfrm>
        </p:grpSpPr>
        <p:sp>
          <p:nvSpPr>
            <p:cNvPr id="31" name="矩形 30"/>
            <p:cNvSpPr/>
            <p:nvPr/>
          </p:nvSpPr>
          <p:spPr>
            <a:xfrm>
              <a:off x="1433752" y="1675032"/>
              <a:ext cx="9322905" cy="114689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923116" y="1494527"/>
              <a:ext cx="2521501" cy="430887"/>
            </a:xfrm>
            <a:prstGeom prst="rect">
              <a:avLst/>
            </a:prstGeom>
            <a:solidFill>
              <a:schemeClr val="bg1"/>
            </a:solidFill>
          </p:spPr>
          <p:txBody>
            <a:bodyPr wrap="square">
              <a:spAutoFit/>
            </a:bodyPr>
            <a:lstStyle/>
            <a:p>
              <a:r>
                <a:rPr lang="zh-CN" altLang="en-US" sz="2200" dirty="0">
                  <a:solidFill>
                    <a:prstClr val="black"/>
                  </a:solidFill>
                  <a:latin typeface="微软雅黑" panose="020B0503020204020204" pitchFamily="34" charset="-122"/>
                  <a:ea typeface="微软雅黑" panose="020B0503020204020204" pitchFamily="34" charset="-122"/>
                </a:rPr>
                <a:t>单击此处添加文字</a:t>
              </a:r>
            </a:p>
          </p:txBody>
        </p:sp>
        <p:sp>
          <p:nvSpPr>
            <p:cNvPr id="33" name="矩形 32"/>
            <p:cNvSpPr/>
            <p:nvPr/>
          </p:nvSpPr>
          <p:spPr>
            <a:xfrm>
              <a:off x="2031643" y="1932641"/>
              <a:ext cx="7666383" cy="719556"/>
            </a:xfrm>
            <a:prstGeom prst="rect">
              <a:avLst/>
            </a:prstGeom>
          </p:spPr>
          <p:txBody>
            <a:bodyPr wrap="square">
              <a:spAutoFit/>
            </a:bodyPr>
            <a:lstStyle/>
            <a:p>
              <a:pPr marL="285750" lvl="0" indent="-285750">
                <a:lnSpc>
                  <a:spcPct val="200000"/>
                </a:lnSpc>
                <a:buFont typeface="Wingdings" panose="05000000000000000000" pitchFamily="2" charset="2"/>
                <a:buChar char="Ø"/>
              </a:pPr>
              <a:r>
                <a:rPr lang="zh-CN" altLang="en-US" sz="2400" b="1" kern="0" dirty="0">
                  <a:solidFill>
                    <a:srgbClr val="C00000"/>
                  </a:solidFill>
                  <a:latin typeface="微软雅黑" panose="020B0503020204020204" pitchFamily="34" charset="-122"/>
                  <a:ea typeface="微软雅黑" panose="020B0503020204020204" pitchFamily="34" charset="-122"/>
                </a:rPr>
                <a:t>单击此处添加文字</a:t>
              </a:r>
            </a:p>
          </p:txBody>
        </p:sp>
      </p:grpSp>
    </p:spTree>
    <p:extLst>
      <p:ext uri="{BB962C8B-B14F-4D97-AF65-F5344CB8AC3E}">
        <p14:creationId xmlns:p14="http://schemas.microsoft.com/office/powerpoint/2010/main" val="1343185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605251" y="2190749"/>
            <a:ext cx="7586749" cy="37429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6" name="矩形 5"/>
          <p:cNvSpPr/>
          <p:nvPr/>
        </p:nvSpPr>
        <p:spPr>
          <a:xfrm>
            <a:off x="951422" y="402592"/>
            <a:ext cx="3877985" cy="646331"/>
          </a:xfrm>
          <a:prstGeom prst="rect">
            <a:avLst/>
          </a:prstGeom>
        </p:spPr>
        <p:txBody>
          <a:bodyPr wrap="none">
            <a:spAutoFit/>
          </a:bodyPr>
          <a:lstStyle/>
          <a:p>
            <a:pPr lvl="0">
              <a:spcBef>
                <a:spcPct val="20000"/>
              </a:spcBef>
              <a:defRPr/>
            </a:pPr>
            <a:r>
              <a:rPr lang="zh-CN" altLang="en-US" sz="3600" b="1" kern="0" dirty="0">
                <a:solidFill>
                  <a:prstClr val="black"/>
                </a:solidFill>
                <a:latin typeface="微软雅黑" panose="020B0503020204020204" pitchFamily="34" charset="-122"/>
                <a:ea typeface="微软雅黑" panose="020B0503020204020204" pitchFamily="34" charset="-122"/>
              </a:rPr>
              <a:t>单击此处添加文字</a:t>
            </a:r>
          </a:p>
        </p:txBody>
      </p:sp>
      <p:sp>
        <p:nvSpPr>
          <p:cNvPr id="8" name="矩形 7"/>
          <p:cNvSpPr/>
          <p:nvPr/>
        </p:nvSpPr>
        <p:spPr>
          <a:xfrm>
            <a:off x="4605251" y="1568948"/>
            <a:ext cx="2236510" cy="40011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en-US" sz="2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单击此处添加文字</a:t>
            </a:r>
          </a:p>
        </p:txBody>
      </p:sp>
      <p:pic>
        <p:nvPicPr>
          <p:cNvPr id="2" name="图片 1"/>
          <p:cNvPicPr>
            <a:picLocks noChangeAspect="1"/>
          </p:cNvPicPr>
          <p:nvPr/>
        </p:nvPicPr>
        <p:blipFill rotWithShape="1">
          <a:blip r:embed="rId2" cstate="print">
            <a:grayscl/>
            <a:extLst>
              <a:ext uri="{28A0092B-C50C-407E-A947-70E740481C1C}">
                <a14:useLocalDpi xmlns:a14="http://schemas.microsoft.com/office/drawing/2010/main" val="0"/>
              </a:ext>
            </a:extLst>
          </a:blip>
          <a:srcRect t="21110" b="18616"/>
          <a:stretch/>
        </p:blipFill>
        <p:spPr>
          <a:xfrm>
            <a:off x="575918" y="2660677"/>
            <a:ext cx="4162338" cy="2508751"/>
          </a:xfrm>
          <a:prstGeom prst="rect">
            <a:avLst/>
          </a:prstGeom>
        </p:spPr>
      </p:pic>
      <p:sp>
        <p:nvSpPr>
          <p:cNvPr id="9" name="矩形 8"/>
          <p:cNvSpPr/>
          <p:nvPr/>
        </p:nvSpPr>
        <p:spPr>
          <a:xfrm>
            <a:off x="5135338" y="2660677"/>
            <a:ext cx="6340197" cy="1546064"/>
          </a:xfrm>
          <a:prstGeom prst="rect">
            <a:avLst/>
          </a:prstGeom>
        </p:spPr>
        <p:txBody>
          <a:bodyPr wrap="none">
            <a:spAutoFit/>
          </a:bodyPr>
          <a:lstStyle/>
          <a:p>
            <a:pPr>
              <a:lnSpc>
                <a:spcPct val="150000"/>
              </a:lnSpc>
              <a:spcBef>
                <a:spcPct val="20000"/>
              </a:spcBef>
              <a:defRPr/>
            </a:pPr>
            <a:r>
              <a:rPr kumimoji="0" lang="zh-CN" altLang="en-US" sz="2000" i="0" u="none" strike="noStrike" kern="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rPr>
              <a:t>单击此处</a:t>
            </a:r>
            <a:r>
              <a:rPr lang="zh-CN" altLang="en-US" sz="2000" kern="0" dirty="0">
                <a:solidFill>
                  <a:schemeClr val="tx1">
                    <a:lumMod val="95000"/>
                    <a:lumOff val="5000"/>
                  </a:schemeClr>
                </a:solidFill>
                <a:latin typeface="微软雅黑" panose="020B0503020204020204" pitchFamily="34" charset="-122"/>
                <a:ea typeface="微软雅黑" panose="020B0503020204020204" pitchFamily="34" charset="-122"/>
              </a:rPr>
              <a:t>添加文字单击此处添加文字单击此处添加文字</a:t>
            </a:r>
          </a:p>
          <a:p>
            <a:pPr>
              <a:lnSpc>
                <a:spcPct val="150000"/>
              </a:lnSpc>
              <a:spcBef>
                <a:spcPct val="20000"/>
              </a:spcBef>
              <a:defRPr/>
            </a:pPr>
            <a:r>
              <a:rPr lang="zh-CN" altLang="en-US" sz="2000" kern="0" dirty="0">
                <a:solidFill>
                  <a:schemeClr val="tx1">
                    <a:lumMod val="95000"/>
                    <a:lumOff val="5000"/>
                  </a:schemeClr>
                </a:solidFill>
                <a:latin typeface="微软雅黑" panose="020B0503020204020204" pitchFamily="34" charset="-122"/>
                <a:ea typeface="微软雅黑" panose="020B0503020204020204" pitchFamily="34" charset="-122"/>
              </a:rPr>
              <a:t>单击此处添加文字单击此处添加文字单击此处添加文字</a:t>
            </a:r>
          </a:p>
          <a:p>
            <a:pPr>
              <a:lnSpc>
                <a:spcPct val="150000"/>
              </a:lnSpc>
              <a:spcBef>
                <a:spcPct val="20000"/>
              </a:spcBef>
              <a:defRPr/>
            </a:pPr>
            <a:r>
              <a:rPr lang="zh-CN" altLang="en-US" sz="2000" kern="0" dirty="0">
                <a:solidFill>
                  <a:schemeClr val="tx1">
                    <a:lumMod val="95000"/>
                    <a:lumOff val="5000"/>
                  </a:schemeClr>
                </a:solidFill>
                <a:latin typeface="微软雅黑" panose="020B0503020204020204" pitchFamily="34" charset="-122"/>
                <a:ea typeface="微软雅黑" panose="020B0503020204020204" pitchFamily="34" charset="-122"/>
              </a:rPr>
              <a:t>单击此处添加文字单击此处添加文字</a:t>
            </a:r>
            <a:endParaRPr kumimoji="0" lang="zh-CN" altLang="en-US" sz="2000" b="1" i="0" u="none" strike="noStrike" kern="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endParaRPr>
          </a:p>
        </p:txBody>
      </p:sp>
      <p:pic>
        <p:nvPicPr>
          <p:cNvPr id="10" name="null.png" descr="descr">
            <a:extLst>
              <a:ext uri="{FF2B5EF4-FFF2-40B4-BE49-F238E27FC236}">
                <a16:creationId xmlns:a16="http://schemas.microsoft.com/office/drawing/2014/main" id="{99803E37-B61B-4B0F-B256-78456AB75119}"/>
              </a:ext>
            </a:extLst>
          </p:cNvPr>
          <p:cNvPicPr>
            <a:picLocks noChangeAspect="1"/>
          </p:cNvPicPr>
          <p:nvPr/>
        </p:nvPicPr>
        <p:blipFill>
          <a:blip r:embed="rId3" cstate="print"/>
          <a:stretch>
            <a:fillRect/>
          </a:stretch>
        </p:blipFill>
        <p:spPr>
          <a:xfrm>
            <a:off x="5135338" y="4962415"/>
            <a:ext cx="553779" cy="553779"/>
          </a:xfrm>
          <a:prstGeom prst="rect">
            <a:avLst/>
          </a:prstGeom>
        </p:spPr>
      </p:pic>
      <p:pic>
        <p:nvPicPr>
          <p:cNvPr id="11" name="null.png" descr="descr">
            <a:extLst>
              <a:ext uri="{FF2B5EF4-FFF2-40B4-BE49-F238E27FC236}">
                <a16:creationId xmlns:a16="http://schemas.microsoft.com/office/drawing/2014/main" id="{99803E37-B61B-4B0F-B256-78456AB75119}"/>
              </a:ext>
            </a:extLst>
          </p:cNvPr>
          <p:cNvPicPr>
            <a:picLocks noChangeAspect="1"/>
          </p:cNvPicPr>
          <p:nvPr/>
        </p:nvPicPr>
        <p:blipFill>
          <a:blip r:embed="rId3" cstate="print"/>
          <a:stretch>
            <a:fillRect/>
          </a:stretch>
        </p:blipFill>
        <p:spPr>
          <a:xfrm>
            <a:off x="8305436" y="4962414"/>
            <a:ext cx="553779" cy="553779"/>
          </a:xfrm>
          <a:prstGeom prst="rect">
            <a:avLst/>
          </a:prstGeom>
        </p:spPr>
      </p:pic>
      <p:sp>
        <p:nvSpPr>
          <p:cNvPr id="4" name="矩形 3"/>
          <p:cNvSpPr/>
          <p:nvPr/>
        </p:nvSpPr>
        <p:spPr>
          <a:xfrm>
            <a:off x="5723506" y="5054637"/>
            <a:ext cx="2031325" cy="369332"/>
          </a:xfrm>
          <a:prstGeom prst="rect">
            <a:avLst/>
          </a:prstGeom>
        </p:spPr>
        <p:txBody>
          <a:bodyPr wrap="none">
            <a:spAutoFit/>
          </a:bodyPr>
          <a:lstStyle/>
          <a:p>
            <a:r>
              <a:rPr lang="zh-CN" altLang="en-US" kern="0" dirty="0">
                <a:solidFill>
                  <a:schemeClr val="tx1">
                    <a:lumMod val="95000"/>
                    <a:lumOff val="5000"/>
                  </a:schemeClr>
                </a:solidFill>
                <a:latin typeface="微软雅黑" panose="020B0503020204020204" pitchFamily="34" charset="-122"/>
                <a:ea typeface="微软雅黑" panose="020B0503020204020204" pitchFamily="34" charset="-122"/>
              </a:rPr>
              <a:t>单击此处添加文字</a:t>
            </a:r>
            <a:endParaRPr lang="zh-CN" altLang="en-US" dirty="0"/>
          </a:p>
        </p:txBody>
      </p:sp>
      <p:sp>
        <p:nvSpPr>
          <p:cNvPr id="12" name="矩形 11"/>
          <p:cNvSpPr/>
          <p:nvPr/>
        </p:nvSpPr>
        <p:spPr>
          <a:xfrm>
            <a:off x="8947097" y="5054637"/>
            <a:ext cx="2031325" cy="369332"/>
          </a:xfrm>
          <a:prstGeom prst="rect">
            <a:avLst/>
          </a:prstGeom>
        </p:spPr>
        <p:txBody>
          <a:bodyPr wrap="none">
            <a:spAutoFit/>
          </a:bodyPr>
          <a:lstStyle/>
          <a:p>
            <a:r>
              <a:rPr lang="zh-CN" altLang="en-US" kern="0" dirty="0">
                <a:solidFill>
                  <a:schemeClr val="tx1">
                    <a:lumMod val="95000"/>
                    <a:lumOff val="5000"/>
                  </a:schemeClr>
                </a:solidFill>
                <a:latin typeface="微软雅黑" panose="020B0503020204020204" pitchFamily="34" charset="-122"/>
                <a:ea typeface="微软雅黑" panose="020B0503020204020204" pitchFamily="34" charset="-122"/>
              </a:rPr>
              <a:t>单击此处添加文字</a:t>
            </a:r>
            <a:endParaRPr lang="zh-CN" altLang="en-US" dirty="0"/>
          </a:p>
        </p:txBody>
      </p:sp>
    </p:spTree>
    <p:extLst>
      <p:ext uri="{BB962C8B-B14F-4D97-AF65-F5344CB8AC3E}">
        <p14:creationId xmlns:p14="http://schemas.microsoft.com/office/powerpoint/2010/main" val="3769404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a:graysc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2500" t="430" r="7017" b="4660"/>
          <a:stretch/>
        </p:blipFill>
        <p:spPr>
          <a:xfrm>
            <a:off x="0" y="-22123"/>
            <a:ext cx="12192000" cy="6880123"/>
          </a:xfrm>
          <a:prstGeom prst="rect">
            <a:avLst/>
          </a:prstGeom>
        </p:spPr>
      </p:pic>
      <p:sp>
        <p:nvSpPr>
          <p:cNvPr id="5" name="矩形 4"/>
          <p:cNvSpPr/>
          <p:nvPr/>
        </p:nvSpPr>
        <p:spPr>
          <a:xfrm>
            <a:off x="0" y="-22124"/>
            <a:ext cx="12192000" cy="6880123"/>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7581206" y="3916018"/>
            <a:ext cx="4653441" cy="1474982"/>
          </a:xfrm>
          <a:prstGeom prst="rect">
            <a:avLst/>
          </a:prstGeom>
          <a:gradFill>
            <a:gsLst>
              <a:gs pos="0">
                <a:schemeClr val="tx1"/>
              </a:gs>
              <a:gs pos="100000">
                <a:schemeClr val="tx1">
                  <a:lumMod val="65000"/>
                  <a:lumOff val="3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latin typeface="Arial" panose="020B0604020202020204" pitchFamily="34" charset="0"/>
              <a:ea typeface="思源黑体 CN Normal" panose="020B0400000000000000" pitchFamily="34" charset="-122"/>
              <a:cs typeface="+mn-ea"/>
            </a:endParaRPr>
          </a:p>
        </p:txBody>
      </p:sp>
      <p:sp>
        <p:nvSpPr>
          <p:cNvPr id="14" name="矩形 13"/>
          <p:cNvSpPr/>
          <p:nvPr/>
        </p:nvSpPr>
        <p:spPr>
          <a:xfrm>
            <a:off x="8645360" y="4170523"/>
            <a:ext cx="2997035" cy="1015663"/>
          </a:xfrm>
          <a:prstGeom prst="rect">
            <a:avLst/>
          </a:prstGeom>
        </p:spPr>
        <p:txBody>
          <a:bodyPr wrap="square">
            <a:spAutoFit/>
          </a:bodyPr>
          <a:lstStyle/>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charset="0"/>
              </a:rPr>
              <a:t>网络信息中心</a:t>
            </a:r>
            <a:endPar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charset="0"/>
            </a:endParaRPr>
          </a:p>
          <a:p>
            <a:pPr algn="ct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charset="0"/>
              </a:rPr>
              <a:t>2020</a:t>
            </a: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charset="0"/>
              </a:rPr>
              <a:t>年</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charset="0"/>
              </a:rPr>
              <a:t>6</a:t>
            </a: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charset="0"/>
              </a:rPr>
              <a:t>月</a:t>
            </a:r>
            <a:endParaRPr lang="zh-CN" altLang="zh-CN" sz="2000" dirty="0">
              <a:solidFill>
                <a:schemeClr val="bg1"/>
              </a:solidFill>
              <a:latin typeface="微软雅黑" panose="020B0503020204020204" pitchFamily="34" charset="-122"/>
              <a:ea typeface="微软雅黑" panose="020B0503020204020204" pitchFamily="34" charset="-122"/>
              <a:cs typeface="Times New Roman" panose="02020603050405020304" charset="0"/>
            </a:endParaRPr>
          </a:p>
        </p:txBody>
      </p:sp>
      <p:grpSp>
        <p:nvGrpSpPr>
          <p:cNvPr id="2" name="组合 1"/>
          <p:cNvGrpSpPr/>
          <p:nvPr/>
        </p:nvGrpSpPr>
        <p:grpSpPr>
          <a:xfrm>
            <a:off x="0" y="3071191"/>
            <a:ext cx="8388626" cy="2842593"/>
            <a:chOff x="0" y="3071191"/>
            <a:chExt cx="8388626" cy="2842593"/>
          </a:xfrm>
        </p:grpSpPr>
        <p:sp>
          <p:nvSpPr>
            <p:cNvPr id="7" name="矩形 6"/>
            <p:cNvSpPr/>
            <p:nvPr/>
          </p:nvSpPr>
          <p:spPr>
            <a:xfrm>
              <a:off x="0" y="3071191"/>
              <a:ext cx="8388626" cy="2842593"/>
            </a:xfrm>
            <a:prstGeom prst="rect">
              <a:avLst/>
            </a:prstGeom>
            <a:solidFill>
              <a:srgbClr val="B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952887" y="3345524"/>
              <a:ext cx="5527344" cy="2317895"/>
              <a:chOff x="3364482" y="2466802"/>
              <a:chExt cx="5148441" cy="2317895"/>
            </a:xfrm>
          </p:grpSpPr>
          <p:sp>
            <p:nvSpPr>
              <p:cNvPr id="9" name="矩形 8"/>
              <p:cNvSpPr/>
              <p:nvPr/>
            </p:nvSpPr>
            <p:spPr>
              <a:xfrm>
                <a:off x="3364482" y="2466802"/>
                <a:ext cx="1326583" cy="2317895"/>
              </a:xfrm>
              <a:prstGeom prst="rect">
                <a:avLst/>
              </a:prstGeom>
              <a:noFill/>
              <a:ln w="539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027774" y="2949496"/>
                <a:ext cx="4485149" cy="1569660"/>
              </a:xfrm>
              <a:prstGeom prst="rect">
                <a:avLst/>
              </a:prstGeom>
              <a:solidFill>
                <a:srgbClr val="BA0000"/>
              </a:solidFill>
            </p:spPr>
            <p:txBody>
              <a:bodyPr wrap="square">
                <a:spAutoFit/>
              </a:bodyPr>
              <a:lstStyle/>
              <a:p>
                <a:pPr algn="ctr">
                  <a:lnSpc>
                    <a:spcPct val="120000"/>
                  </a:lnSpc>
                  <a:buFont typeface="Arial" panose="020B0604020202020204" pitchFamily="34" charset="0"/>
                  <a:buNone/>
                </a:pPr>
                <a:r>
                  <a:rPr lang="zh-CN" altLang="en-US" sz="8000" b="1" dirty="0">
                    <a:solidFill>
                      <a:schemeClr val="bg1"/>
                    </a:solidFill>
                    <a:latin typeface="微软雅黑" panose="020B0503020204020204" pitchFamily="34" charset="-122"/>
                    <a:ea typeface="微软雅黑" panose="020B0503020204020204" pitchFamily="34" charset="-122"/>
                  </a:rPr>
                  <a:t>谢谢大家！</a:t>
                </a:r>
              </a:p>
            </p:txBody>
          </p:sp>
          <p:grpSp>
            <p:nvGrpSpPr>
              <p:cNvPr id="11" name="组合 10"/>
              <p:cNvGrpSpPr/>
              <p:nvPr/>
            </p:nvGrpSpPr>
            <p:grpSpPr>
              <a:xfrm>
                <a:off x="3496686" y="2473022"/>
                <a:ext cx="360000" cy="511034"/>
                <a:chOff x="1088136" y="1335024"/>
                <a:chExt cx="360000" cy="511034"/>
              </a:xfrm>
            </p:grpSpPr>
            <p:cxnSp>
              <p:nvCxnSpPr>
                <p:cNvPr id="12" name="直接连接符 11"/>
                <p:cNvCxnSpPr/>
                <p:nvPr/>
              </p:nvCxnSpPr>
              <p:spPr>
                <a:xfrm flipV="1">
                  <a:off x="1088136" y="1335024"/>
                  <a:ext cx="36000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92732" y="1486058"/>
                  <a:ext cx="0" cy="36000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grpSp>
        </p:grpSp>
      </p:grpSp>
      <p:cxnSp>
        <p:nvCxnSpPr>
          <p:cNvPr id="18" name="直接连接符 17"/>
          <p:cNvCxnSpPr/>
          <p:nvPr/>
        </p:nvCxnSpPr>
        <p:spPr>
          <a:xfrm flipH="1" flipV="1">
            <a:off x="1094821" y="5557263"/>
            <a:ext cx="605902"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653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10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3179</TotalTime>
  <Words>198</Words>
  <Application>Microsoft Office PowerPoint</Application>
  <PresentationFormat>宽屏</PresentationFormat>
  <Paragraphs>43</Paragraphs>
  <Slides>8</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Palatino</vt:lpstr>
      <vt:lpstr>Stencil</vt:lpstr>
      <vt:lpstr>等线</vt:lpstr>
      <vt:lpstr>华文宋体</vt:lpstr>
      <vt:lpstr>思源黑体 CN Normal</vt:lpstr>
      <vt:lpstr>宋体</vt:lpstr>
      <vt:lpstr>微软雅黑</vt:lpstr>
      <vt:lpstr>Arial</vt:lpstr>
      <vt:lpstr>Arial Black</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王齐</dc:creator>
  <cp:lastModifiedBy>Taniaq</cp:lastModifiedBy>
  <cp:revision>1129</cp:revision>
  <cp:lastPrinted>2020-05-02T23:08:00Z</cp:lastPrinted>
  <dcterms:created xsi:type="dcterms:W3CDTF">2019-06-26T12:35:00Z</dcterms:created>
  <dcterms:modified xsi:type="dcterms:W3CDTF">2020-09-29T03:42:47Z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2052-11.3.0.9221</vt:lpwstr>
  </property>
</Properties>
</file>