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8"/>
  </p:notesMasterIdLst>
  <p:sldIdLst>
    <p:sldId id="261" r:id="rId2"/>
    <p:sldId id="260" r:id="rId3"/>
    <p:sldId id="264" r:id="rId4"/>
    <p:sldId id="293" r:id="rId5"/>
    <p:sldId id="312" r:id="rId6"/>
    <p:sldId id="305" r:id="rId7"/>
  </p:sldIdLst>
  <p:sldSz cx="9144000" cy="6858000" type="screen4x3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050E"/>
    <a:srgbClr val="E0414A"/>
    <a:srgbClr val="FF1919"/>
    <a:srgbClr val="85000B"/>
    <a:srgbClr val="CC0000"/>
    <a:srgbClr val="A6A6A6"/>
    <a:srgbClr val="FF2F2F"/>
    <a:srgbClr val="FF0000"/>
    <a:srgbClr val="DD0012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66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EB25E-F66E-44BE-85A3-62191936F5C2}" type="datetimeFigureOut">
              <a:rPr lang="zh-CN" altLang="en-US" smtClean="0"/>
              <a:t>2018-3-19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7D03D-ED54-44F4-93D3-469DD7E83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706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327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125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63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53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2000">
        <p14:vortex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0766475-3C67-4DF2-BE17-F0B0C8E38830}" type="datetimeFigureOut">
              <a:rPr lang="zh-CN" altLang="en-US" smtClean="0"/>
              <a:t>2018-3-19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D48D3E-B07C-4BE8-84F7-DD272BD053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2000">
        <p14:vortex dir="r"/>
      </p:transition>
    </mc:Choice>
    <mc:Fallback xmlns="">
      <p:transition spd="slow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0766475-3C67-4DF2-BE17-F0B0C8E38830}" type="datetimeFigureOut">
              <a:rPr lang="zh-CN" altLang="en-US" smtClean="0"/>
              <a:t>2018-3-19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D48D3E-B07C-4BE8-84F7-DD272BD053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2000">
        <p14:vortex dir="r"/>
      </p:transition>
    </mc:Choice>
    <mc:Fallback xmlns=""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0766475-3C67-4DF2-BE17-F0B0C8E38830}" type="datetimeFigureOut">
              <a:rPr lang="zh-CN" altLang="en-US" smtClean="0"/>
              <a:t>2018-3-19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D48D3E-B07C-4BE8-84F7-DD272BD053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2000">
        <p14:vortex dir="r"/>
      </p:transition>
    </mc:Choice>
    <mc:Fallback xmlns="">
      <p:transition spd="slow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0766475-3C67-4DF2-BE17-F0B0C8E38830}" type="datetimeFigureOut">
              <a:rPr lang="zh-CN" altLang="en-US" smtClean="0"/>
              <a:t>2018-3-19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D48D3E-B07C-4BE8-84F7-DD272BD053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2000">
        <p14:vortex dir="r"/>
      </p:transition>
    </mc:Choice>
    <mc:Fallback xmlns="">
      <p:transition spd="slow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0766475-3C67-4DF2-BE17-F0B0C8E38830}" type="datetimeFigureOut">
              <a:rPr lang="zh-CN" altLang="en-US" smtClean="0"/>
              <a:t>2018-3-19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D48D3E-B07C-4BE8-84F7-DD272BD053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2000">
        <p14:vortex dir="r"/>
      </p:transition>
    </mc:Choice>
    <mc:Fallback xmlns="">
      <p:transition spd="slow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0766475-3C67-4DF2-BE17-F0B0C8E38830}" type="datetimeFigureOut">
              <a:rPr lang="zh-CN" altLang="en-US" smtClean="0"/>
              <a:t>2018-3-19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D48D3E-B07C-4BE8-84F7-DD272BD053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2000">
        <p14:vortex dir="r"/>
      </p:transition>
    </mc:Choice>
    <mc:Fallback xmlns="">
      <p:transition spd="slow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0766475-3C67-4DF2-BE17-F0B0C8E38830}" type="datetimeFigureOut">
              <a:rPr lang="zh-CN" altLang="en-US" smtClean="0"/>
              <a:t>2018-3-19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D48D3E-B07C-4BE8-84F7-DD272BD053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2000">
        <p14:vortex dir="r"/>
      </p:transition>
    </mc:Choice>
    <mc:Fallback xmlns="">
      <p:transition spd="slow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0766475-3C67-4DF2-BE17-F0B0C8E38830}" type="datetimeFigureOut">
              <a:rPr lang="zh-CN" altLang="en-US" smtClean="0"/>
              <a:t>2018-3-19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D48D3E-B07C-4BE8-84F7-DD272BD053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2000">
        <p14:vortex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0766475-3C67-4DF2-BE17-F0B0C8E38830}" type="datetimeFigureOut">
              <a:rPr lang="zh-CN" altLang="en-US" smtClean="0"/>
              <a:t>2018-3-19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D48D3E-B07C-4BE8-84F7-DD272BD053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2000">
        <p14:vortex dir="r"/>
      </p:transition>
    </mc:Choice>
    <mc:Fallback xmlns="">
      <p:transition spd="slow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0766475-3C67-4DF2-BE17-F0B0C8E38830}" type="datetimeFigureOut">
              <a:rPr lang="zh-CN" altLang="en-US" smtClean="0"/>
              <a:t>2018-3-19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D48D3E-B07C-4BE8-84F7-DD272BD053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2000">
        <p14:vortex dir="r"/>
      </p:transition>
    </mc:Choice>
    <mc:Fallback xmlns="">
      <p:transition spd="slow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000" advTm="2000">
        <p14:vortex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3442258" y="2442934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6600" b="1" dirty="0" smtClean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  <a:cs typeface="Kartika" panose="02020503030404060203" pitchFamily="18" charset="0"/>
              </a:rPr>
              <a:t>汇报标题</a:t>
            </a:r>
            <a:endParaRPr lang="en-US" altLang="zh-CN" sz="66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itchFamily="34" charset="-122"/>
              <a:ea typeface="微软雅黑" pitchFamily="34" charset="-122"/>
              <a:cs typeface="Kartika" panose="02020503030404060203" pitchFamily="18" charset="0"/>
            </a:endParaRPr>
          </a:p>
        </p:txBody>
      </p:sp>
      <p:sp>
        <p:nvSpPr>
          <p:cNvPr id="28" name="文本框 27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3442258" y="5383969"/>
            <a:ext cx="2375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2800" b="1" dirty="0" smtClean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  <a:cs typeface="Kartika" panose="02020503030404060203" pitchFamily="18" charset="0"/>
              </a:rPr>
              <a:t>汇报人：</a:t>
            </a:r>
            <a:r>
              <a:rPr lang="en-US" altLang="zh-CN" sz="2800" b="1" dirty="0" smtClean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  <a:cs typeface="Kartika" panose="02020503030404060203" pitchFamily="18" charset="0"/>
              </a:rPr>
              <a:t>XXX</a:t>
            </a:r>
            <a:endParaRPr lang="en-US" altLang="zh-CN" sz="28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itchFamily="34" charset="-122"/>
              <a:ea typeface="微软雅黑" pitchFamily="34" charset="-122"/>
              <a:cs typeface="Kartika" panose="02020503030404060203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7567" y="5691189"/>
            <a:ext cx="8890144" cy="432000"/>
            <a:chOff x="117567" y="5691189"/>
            <a:chExt cx="8890144" cy="432000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17567" y="5912402"/>
              <a:ext cx="810000" cy="0"/>
            </a:xfrm>
            <a:prstGeom prst="line">
              <a:avLst/>
            </a:prstGeom>
            <a:ln w="12700">
              <a:solidFill>
                <a:srgbClr val="E3061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72711" y="5907189"/>
              <a:ext cx="5535000" cy="0"/>
            </a:xfrm>
            <a:prstGeom prst="line">
              <a:avLst/>
            </a:prstGeom>
            <a:ln w="1270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0" scaled="0"/>
              </a:gra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1159868" y="5691189"/>
              <a:ext cx="2083154" cy="432000"/>
              <a:chOff x="1064303" y="5622335"/>
              <a:chExt cx="2083154" cy="432000"/>
            </a:xfrm>
          </p:grpSpPr>
          <p:sp>
            <p:nvSpPr>
              <p:cNvPr id="15" name="圆角矩形 14"/>
              <p:cNvSpPr>
                <a:spLocks noChangeAspect="1"/>
              </p:cNvSpPr>
              <p:nvPr/>
            </p:nvSpPr>
            <p:spPr>
              <a:xfrm>
                <a:off x="16145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latin typeface="Arial Black" panose="020B0A04020102020204" pitchFamily="34" charset="0"/>
                  </a:rPr>
                  <a:t>0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0" name="圆角矩形 29"/>
              <p:cNvSpPr>
                <a:spLocks noChangeAspect="1"/>
              </p:cNvSpPr>
              <p:nvPr/>
            </p:nvSpPr>
            <p:spPr>
              <a:xfrm>
                <a:off x="10643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latin typeface="Arial Black" panose="020B0A04020102020204" pitchFamily="34" charset="0"/>
                  </a:rPr>
                  <a:t>2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1" name="圆角矩形 30"/>
              <p:cNvSpPr>
                <a:spLocks noChangeAspect="1"/>
              </p:cNvSpPr>
              <p:nvPr/>
            </p:nvSpPr>
            <p:spPr>
              <a:xfrm>
                <a:off x="21647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latin typeface="Arial Black" panose="020B0A04020102020204" pitchFamily="34" charset="0"/>
                  </a:rPr>
                  <a:t>1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2" name="圆角矩形 31"/>
              <p:cNvSpPr>
                <a:spLocks noChangeAspect="1"/>
              </p:cNvSpPr>
              <p:nvPr/>
            </p:nvSpPr>
            <p:spPr>
              <a:xfrm>
                <a:off x="2714904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latin typeface="Arial Black" panose="020B0A04020102020204" pitchFamily="34" charset="0"/>
                  </a:rPr>
                  <a:t>8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39101" y="-8313"/>
            <a:ext cx="2612976" cy="4400343"/>
            <a:chOff x="439101" y="-8313"/>
            <a:chExt cx="2612976" cy="4400343"/>
          </a:xfrm>
        </p:grpSpPr>
        <p:sp>
          <p:nvSpPr>
            <p:cNvPr id="36" name="任意多边形 35"/>
            <p:cNvSpPr/>
            <p:nvPr/>
          </p:nvSpPr>
          <p:spPr>
            <a:xfrm rot="5400000">
              <a:off x="-454583" y="885371"/>
              <a:ext cx="4400343" cy="2612976"/>
            </a:xfrm>
            <a:custGeom>
              <a:avLst/>
              <a:gdLst>
                <a:gd name="connsiteX0" fmla="*/ 0 w 4400343"/>
                <a:gd name="connsiteY0" fmla="*/ 2612976 h 2612976"/>
                <a:gd name="connsiteX1" fmla="*/ 0 w 4400343"/>
                <a:gd name="connsiteY1" fmla="*/ 0 h 2612976"/>
                <a:gd name="connsiteX2" fmla="*/ 3093855 w 4400343"/>
                <a:gd name="connsiteY2" fmla="*/ 0 h 2612976"/>
                <a:gd name="connsiteX3" fmla="*/ 4400343 w 4400343"/>
                <a:gd name="connsiteY3" fmla="*/ 1306488 h 2612976"/>
                <a:gd name="connsiteX4" fmla="*/ 3093855 w 4400343"/>
                <a:gd name="connsiteY4" fmla="*/ 2612976 h 26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0343" h="2612976">
                  <a:moveTo>
                    <a:pt x="0" y="2612976"/>
                  </a:moveTo>
                  <a:lnTo>
                    <a:pt x="0" y="0"/>
                  </a:lnTo>
                  <a:lnTo>
                    <a:pt x="3093855" y="0"/>
                  </a:lnTo>
                  <a:cubicBezTo>
                    <a:pt x="3815408" y="0"/>
                    <a:pt x="4400343" y="584935"/>
                    <a:pt x="4400343" y="1306488"/>
                  </a:cubicBezTo>
                  <a:cubicBezTo>
                    <a:pt x="4400343" y="2028041"/>
                    <a:pt x="3815408" y="2612976"/>
                    <a:pt x="3093855" y="2612976"/>
                  </a:cubicBezTo>
                  <a:close/>
                </a:path>
              </a:pathLst>
            </a:custGeom>
            <a:gradFill>
              <a:gsLst>
                <a:gs pos="0">
                  <a:srgbClr val="8E040D"/>
                </a:gs>
                <a:gs pos="100000">
                  <a:srgbClr val="E40613"/>
                </a:gs>
              </a:gsLst>
              <a:lin ang="10800000" scaled="0"/>
            </a:gradFill>
            <a:ln w="25400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>
              <a:grpSpLocks noChangeAspect="1"/>
            </p:cNvGrpSpPr>
            <p:nvPr/>
          </p:nvGrpSpPr>
          <p:grpSpPr>
            <a:xfrm>
              <a:off x="583589" y="1834933"/>
              <a:ext cx="2323999" cy="2323999"/>
              <a:chOff x="3393105" y="2094170"/>
              <a:chExt cx="2664367" cy="2664367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3393105" y="2094170"/>
                <a:ext cx="2664367" cy="26643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190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279400" dist="152400" dir="2700000" sx="102000" sy="102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3655434" y="2332885"/>
                <a:ext cx="2167846" cy="216784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pic>
          <p:nvPicPr>
            <p:cNvPr id="29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3" t="76636" r="53439"/>
            <a:stretch/>
          </p:blipFill>
          <p:spPr bwMode="auto">
            <a:xfrm>
              <a:off x="579253" y="503503"/>
              <a:ext cx="2332671" cy="651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87" t="7404" r="17787" b="7404"/>
            <a:stretch>
              <a:fillRect/>
            </a:stretch>
          </p:blipFill>
          <p:spPr>
            <a:xfrm>
              <a:off x="884497" y="2135841"/>
              <a:ext cx="1722182" cy="1722182"/>
            </a:xfrm>
            <a:custGeom>
              <a:avLst/>
              <a:gdLst>
                <a:gd name="connsiteX0" fmla="*/ 1944000 w 3888000"/>
                <a:gd name="connsiteY0" fmla="*/ 0 h 3888000"/>
                <a:gd name="connsiteX1" fmla="*/ 3888000 w 3888000"/>
                <a:gd name="connsiteY1" fmla="*/ 1944000 h 3888000"/>
                <a:gd name="connsiteX2" fmla="*/ 1944000 w 3888000"/>
                <a:gd name="connsiteY2" fmla="*/ 3888000 h 3888000"/>
                <a:gd name="connsiteX3" fmla="*/ 0 w 3888000"/>
                <a:gd name="connsiteY3" fmla="*/ 1944000 h 3888000"/>
                <a:gd name="connsiteX4" fmla="*/ 1944000 w 3888000"/>
                <a:gd name="connsiteY4" fmla="*/ 0 h 38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000" h="3888000">
                  <a:moveTo>
                    <a:pt x="1944000" y="0"/>
                  </a:moveTo>
                  <a:cubicBezTo>
                    <a:pt x="3017642" y="0"/>
                    <a:pt x="3888000" y="870358"/>
                    <a:pt x="3888000" y="1944000"/>
                  </a:cubicBezTo>
                  <a:cubicBezTo>
                    <a:pt x="3888000" y="3017642"/>
                    <a:pt x="3017642" y="3888000"/>
                    <a:pt x="1944000" y="3888000"/>
                  </a:cubicBezTo>
                  <a:cubicBezTo>
                    <a:pt x="870358" y="3888000"/>
                    <a:pt x="0" y="3017642"/>
                    <a:pt x="0" y="1944000"/>
                  </a:cubicBezTo>
                  <a:cubicBezTo>
                    <a:pt x="0" y="870358"/>
                    <a:pt x="870358" y="0"/>
                    <a:pt x="1944000" y="0"/>
                  </a:cubicBezTo>
                  <a:close/>
                </a:path>
              </a:pathLst>
            </a:custGeom>
          </p:spPr>
        </p:pic>
      </p:grpSp>
      <p:sp>
        <p:nvSpPr>
          <p:cNvPr id="20" name="矩形 19"/>
          <p:cNvSpPr/>
          <p:nvPr/>
        </p:nvSpPr>
        <p:spPr>
          <a:xfrm>
            <a:off x="3442258" y="1649568"/>
            <a:ext cx="4288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单击此处添加文字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5370651" y="89903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报告目录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370651" y="195527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报告目录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370651" y="406774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报告目录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4524915" y="2030144"/>
            <a:ext cx="540000" cy="540000"/>
            <a:chOff x="4597020" y="2340949"/>
            <a:chExt cx="720000" cy="720000"/>
          </a:xfrm>
        </p:grpSpPr>
        <p:grpSp>
          <p:nvGrpSpPr>
            <p:cNvPr id="82" name="组合 81"/>
            <p:cNvGrpSpPr/>
            <p:nvPr/>
          </p:nvGrpSpPr>
          <p:grpSpPr>
            <a:xfrm>
              <a:off x="4597020" y="2340949"/>
              <a:ext cx="720000" cy="720000"/>
              <a:chOff x="6585478" y="1661232"/>
              <a:chExt cx="928740" cy="928740"/>
            </a:xfrm>
          </p:grpSpPr>
          <p:sp>
            <p:nvSpPr>
              <p:cNvPr id="84" name="椭圆 83"/>
              <p:cNvSpPr/>
              <p:nvPr/>
            </p:nvSpPr>
            <p:spPr>
              <a:xfrm>
                <a:off x="6585478" y="1661232"/>
                <a:ext cx="928740" cy="92874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190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279400" dist="152400" dir="2700000" sx="102000" sy="102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5" name="圆角矩形 84"/>
              <p:cNvSpPr/>
              <p:nvPr/>
            </p:nvSpPr>
            <p:spPr>
              <a:xfrm>
                <a:off x="6706336" y="1782090"/>
                <a:ext cx="687025" cy="68702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6779848" y="1855602"/>
                <a:ext cx="540000" cy="540000"/>
              </a:xfrm>
              <a:prstGeom prst="ellipse">
                <a:avLst/>
              </a:prstGeom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Freeform 16"/>
            <p:cNvSpPr>
              <a:spLocks noEditPoints="1"/>
            </p:cNvSpPr>
            <p:nvPr/>
          </p:nvSpPr>
          <p:spPr bwMode="auto">
            <a:xfrm>
              <a:off x="4870034" y="2586675"/>
              <a:ext cx="200867" cy="228549"/>
            </a:xfrm>
            <a:custGeom>
              <a:avLst/>
              <a:gdLst>
                <a:gd name="T0" fmla="*/ 381 w 598"/>
                <a:gd name="T1" fmla="*/ 84 h 674"/>
                <a:gd name="T2" fmla="*/ 296 w 598"/>
                <a:gd name="T3" fmla="*/ 169 h 674"/>
                <a:gd name="T4" fmla="*/ 212 w 598"/>
                <a:gd name="T5" fmla="*/ 169 h 674"/>
                <a:gd name="T6" fmla="*/ 127 w 598"/>
                <a:gd name="T7" fmla="*/ 84 h 674"/>
                <a:gd name="T8" fmla="*/ 212 w 598"/>
                <a:gd name="T9" fmla="*/ 0 h 674"/>
                <a:gd name="T10" fmla="*/ 296 w 598"/>
                <a:gd name="T11" fmla="*/ 0 h 674"/>
                <a:gd name="T12" fmla="*/ 381 w 598"/>
                <a:gd name="T13" fmla="*/ 84 h 674"/>
                <a:gd name="T14" fmla="*/ 421 w 598"/>
                <a:gd name="T15" fmla="*/ 84 h 674"/>
                <a:gd name="T16" fmla="*/ 423 w 598"/>
                <a:gd name="T17" fmla="*/ 103 h 674"/>
                <a:gd name="T18" fmla="*/ 317 w 598"/>
                <a:gd name="T19" fmla="*/ 209 h 674"/>
                <a:gd name="T20" fmla="*/ 191 w 598"/>
                <a:gd name="T21" fmla="*/ 209 h 674"/>
                <a:gd name="T22" fmla="*/ 85 w 598"/>
                <a:gd name="T23" fmla="*/ 103 h 674"/>
                <a:gd name="T24" fmla="*/ 87 w 598"/>
                <a:gd name="T25" fmla="*/ 84 h 674"/>
                <a:gd name="T26" fmla="*/ 0 w 598"/>
                <a:gd name="T27" fmla="*/ 188 h 674"/>
                <a:gd name="T28" fmla="*/ 0 w 598"/>
                <a:gd name="T29" fmla="*/ 569 h 674"/>
                <a:gd name="T30" fmla="*/ 106 w 598"/>
                <a:gd name="T31" fmla="*/ 674 h 674"/>
                <a:gd name="T32" fmla="*/ 387 w 598"/>
                <a:gd name="T33" fmla="*/ 674 h 674"/>
                <a:gd name="T34" fmla="*/ 272 w 598"/>
                <a:gd name="T35" fmla="*/ 500 h 674"/>
                <a:gd name="T36" fmla="*/ 461 w 598"/>
                <a:gd name="T37" fmla="*/ 311 h 674"/>
                <a:gd name="T38" fmla="*/ 508 w 598"/>
                <a:gd name="T39" fmla="*/ 317 h 674"/>
                <a:gd name="T40" fmla="*/ 508 w 598"/>
                <a:gd name="T41" fmla="*/ 188 h 674"/>
                <a:gd name="T42" fmla="*/ 421 w 598"/>
                <a:gd name="T43" fmla="*/ 84 h 674"/>
                <a:gd name="T44" fmla="*/ 238 w 598"/>
                <a:gd name="T45" fmla="*/ 422 h 674"/>
                <a:gd name="T46" fmla="*/ 238 w 598"/>
                <a:gd name="T47" fmla="*/ 422 h 674"/>
                <a:gd name="T48" fmla="*/ 106 w 598"/>
                <a:gd name="T49" fmla="*/ 422 h 674"/>
                <a:gd name="T50" fmla="*/ 85 w 598"/>
                <a:gd name="T51" fmla="*/ 401 h 674"/>
                <a:gd name="T52" fmla="*/ 106 w 598"/>
                <a:gd name="T53" fmla="*/ 380 h 674"/>
                <a:gd name="T54" fmla="*/ 238 w 598"/>
                <a:gd name="T55" fmla="*/ 380 h 674"/>
                <a:gd name="T56" fmla="*/ 259 w 598"/>
                <a:gd name="T57" fmla="*/ 401 h 674"/>
                <a:gd name="T58" fmla="*/ 238 w 598"/>
                <a:gd name="T59" fmla="*/ 422 h 674"/>
                <a:gd name="T60" fmla="*/ 280 w 598"/>
                <a:gd name="T61" fmla="*/ 338 h 674"/>
                <a:gd name="T62" fmla="*/ 280 w 598"/>
                <a:gd name="T63" fmla="*/ 338 h 674"/>
                <a:gd name="T64" fmla="*/ 106 w 598"/>
                <a:gd name="T65" fmla="*/ 338 h 674"/>
                <a:gd name="T66" fmla="*/ 85 w 598"/>
                <a:gd name="T67" fmla="*/ 317 h 674"/>
                <a:gd name="T68" fmla="*/ 106 w 598"/>
                <a:gd name="T69" fmla="*/ 296 h 674"/>
                <a:gd name="T70" fmla="*/ 280 w 598"/>
                <a:gd name="T71" fmla="*/ 296 h 674"/>
                <a:gd name="T72" fmla="*/ 302 w 598"/>
                <a:gd name="T73" fmla="*/ 317 h 674"/>
                <a:gd name="T74" fmla="*/ 280 w 598"/>
                <a:gd name="T75" fmla="*/ 338 h 674"/>
                <a:gd name="T76" fmla="*/ 496 w 598"/>
                <a:gd name="T77" fmla="*/ 369 h 674"/>
                <a:gd name="T78" fmla="*/ 463 w 598"/>
                <a:gd name="T79" fmla="*/ 365 h 674"/>
                <a:gd name="T80" fmla="*/ 328 w 598"/>
                <a:gd name="T81" fmla="*/ 500 h 674"/>
                <a:gd name="T82" fmla="*/ 434 w 598"/>
                <a:gd name="T83" fmla="*/ 632 h 674"/>
                <a:gd name="T84" fmla="*/ 463 w 598"/>
                <a:gd name="T85" fmla="*/ 635 h 674"/>
                <a:gd name="T86" fmla="*/ 598 w 598"/>
                <a:gd name="T87" fmla="*/ 500 h 674"/>
                <a:gd name="T88" fmla="*/ 496 w 598"/>
                <a:gd name="T89" fmla="*/ 369 h 674"/>
                <a:gd name="T90" fmla="*/ 539 w 598"/>
                <a:gd name="T91" fmla="*/ 481 h 674"/>
                <a:gd name="T92" fmla="*/ 539 w 598"/>
                <a:gd name="T93" fmla="*/ 481 h 674"/>
                <a:gd name="T94" fmla="*/ 496 w 598"/>
                <a:gd name="T95" fmla="*/ 523 h 674"/>
                <a:gd name="T96" fmla="*/ 463 w 598"/>
                <a:gd name="T97" fmla="*/ 557 h 674"/>
                <a:gd name="T98" fmla="*/ 425 w 598"/>
                <a:gd name="T99" fmla="*/ 557 h 674"/>
                <a:gd name="T100" fmla="*/ 386 w 598"/>
                <a:gd name="T101" fmla="*/ 519 h 674"/>
                <a:gd name="T102" fmla="*/ 386 w 598"/>
                <a:gd name="T103" fmla="*/ 481 h 674"/>
                <a:gd name="T104" fmla="*/ 425 w 598"/>
                <a:gd name="T105" fmla="*/ 481 h 674"/>
                <a:gd name="T106" fmla="*/ 444 w 598"/>
                <a:gd name="T107" fmla="*/ 500 h 674"/>
                <a:gd name="T108" fmla="*/ 496 w 598"/>
                <a:gd name="T109" fmla="*/ 447 h 674"/>
                <a:gd name="T110" fmla="*/ 501 w 598"/>
                <a:gd name="T111" fmla="*/ 443 h 674"/>
                <a:gd name="T112" fmla="*/ 539 w 598"/>
                <a:gd name="T113" fmla="*/ 443 h 674"/>
                <a:gd name="T114" fmla="*/ 539 w 598"/>
                <a:gd name="T115" fmla="*/ 481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98" h="674">
                  <a:moveTo>
                    <a:pt x="381" y="84"/>
                  </a:moveTo>
                  <a:cubicBezTo>
                    <a:pt x="381" y="131"/>
                    <a:pt x="343" y="169"/>
                    <a:pt x="296" y="169"/>
                  </a:cubicBezTo>
                  <a:lnTo>
                    <a:pt x="212" y="169"/>
                  </a:lnTo>
                  <a:cubicBezTo>
                    <a:pt x="165" y="169"/>
                    <a:pt x="127" y="131"/>
                    <a:pt x="127" y="84"/>
                  </a:cubicBezTo>
                  <a:cubicBezTo>
                    <a:pt x="127" y="37"/>
                    <a:pt x="165" y="0"/>
                    <a:pt x="212" y="0"/>
                  </a:cubicBezTo>
                  <a:lnTo>
                    <a:pt x="296" y="0"/>
                  </a:lnTo>
                  <a:cubicBezTo>
                    <a:pt x="343" y="0"/>
                    <a:pt x="381" y="37"/>
                    <a:pt x="381" y="84"/>
                  </a:cubicBezTo>
                  <a:close/>
                  <a:moveTo>
                    <a:pt x="421" y="84"/>
                  </a:moveTo>
                  <a:cubicBezTo>
                    <a:pt x="422" y="90"/>
                    <a:pt x="423" y="97"/>
                    <a:pt x="423" y="103"/>
                  </a:cubicBezTo>
                  <a:cubicBezTo>
                    <a:pt x="423" y="162"/>
                    <a:pt x="376" y="209"/>
                    <a:pt x="317" y="209"/>
                  </a:cubicBezTo>
                  <a:lnTo>
                    <a:pt x="191" y="209"/>
                  </a:lnTo>
                  <a:cubicBezTo>
                    <a:pt x="132" y="209"/>
                    <a:pt x="85" y="162"/>
                    <a:pt x="85" y="103"/>
                  </a:cubicBezTo>
                  <a:cubicBezTo>
                    <a:pt x="85" y="97"/>
                    <a:pt x="85" y="90"/>
                    <a:pt x="87" y="84"/>
                  </a:cubicBezTo>
                  <a:cubicBezTo>
                    <a:pt x="37" y="93"/>
                    <a:pt x="0" y="136"/>
                    <a:pt x="0" y="188"/>
                  </a:cubicBezTo>
                  <a:lnTo>
                    <a:pt x="0" y="569"/>
                  </a:lnTo>
                  <a:cubicBezTo>
                    <a:pt x="0" y="627"/>
                    <a:pt x="47" y="674"/>
                    <a:pt x="106" y="674"/>
                  </a:cubicBezTo>
                  <a:lnTo>
                    <a:pt x="387" y="674"/>
                  </a:lnTo>
                  <a:cubicBezTo>
                    <a:pt x="320" y="646"/>
                    <a:pt x="272" y="579"/>
                    <a:pt x="272" y="500"/>
                  </a:cubicBezTo>
                  <a:cubicBezTo>
                    <a:pt x="272" y="396"/>
                    <a:pt x="357" y="311"/>
                    <a:pt x="461" y="311"/>
                  </a:cubicBezTo>
                  <a:cubicBezTo>
                    <a:pt x="477" y="311"/>
                    <a:pt x="493" y="313"/>
                    <a:pt x="508" y="317"/>
                  </a:cubicBezTo>
                  <a:lnTo>
                    <a:pt x="508" y="188"/>
                  </a:lnTo>
                  <a:cubicBezTo>
                    <a:pt x="508" y="136"/>
                    <a:pt x="470" y="93"/>
                    <a:pt x="421" y="84"/>
                  </a:cubicBezTo>
                  <a:close/>
                  <a:moveTo>
                    <a:pt x="238" y="422"/>
                  </a:moveTo>
                  <a:lnTo>
                    <a:pt x="238" y="422"/>
                  </a:lnTo>
                  <a:lnTo>
                    <a:pt x="106" y="422"/>
                  </a:lnTo>
                  <a:cubicBezTo>
                    <a:pt x="94" y="422"/>
                    <a:pt x="85" y="413"/>
                    <a:pt x="85" y="401"/>
                  </a:cubicBezTo>
                  <a:cubicBezTo>
                    <a:pt x="85" y="390"/>
                    <a:pt x="94" y="380"/>
                    <a:pt x="106" y="380"/>
                  </a:cubicBezTo>
                  <a:lnTo>
                    <a:pt x="238" y="380"/>
                  </a:lnTo>
                  <a:cubicBezTo>
                    <a:pt x="250" y="380"/>
                    <a:pt x="259" y="390"/>
                    <a:pt x="259" y="401"/>
                  </a:cubicBezTo>
                  <a:cubicBezTo>
                    <a:pt x="259" y="413"/>
                    <a:pt x="250" y="422"/>
                    <a:pt x="238" y="422"/>
                  </a:cubicBezTo>
                  <a:close/>
                  <a:moveTo>
                    <a:pt x="280" y="338"/>
                  </a:moveTo>
                  <a:lnTo>
                    <a:pt x="280" y="338"/>
                  </a:lnTo>
                  <a:lnTo>
                    <a:pt x="106" y="338"/>
                  </a:lnTo>
                  <a:cubicBezTo>
                    <a:pt x="94" y="338"/>
                    <a:pt x="85" y="328"/>
                    <a:pt x="85" y="317"/>
                  </a:cubicBezTo>
                  <a:cubicBezTo>
                    <a:pt x="85" y="305"/>
                    <a:pt x="94" y="296"/>
                    <a:pt x="106" y="296"/>
                  </a:cubicBezTo>
                  <a:lnTo>
                    <a:pt x="280" y="296"/>
                  </a:lnTo>
                  <a:cubicBezTo>
                    <a:pt x="292" y="296"/>
                    <a:pt x="302" y="305"/>
                    <a:pt x="302" y="317"/>
                  </a:cubicBezTo>
                  <a:cubicBezTo>
                    <a:pt x="302" y="328"/>
                    <a:pt x="292" y="338"/>
                    <a:pt x="280" y="338"/>
                  </a:cubicBezTo>
                  <a:close/>
                  <a:moveTo>
                    <a:pt x="496" y="369"/>
                  </a:moveTo>
                  <a:cubicBezTo>
                    <a:pt x="486" y="367"/>
                    <a:pt x="474" y="365"/>
                    <a:pt x="463" y="365"/>
                  </a:cubicBezTo>
                  <a:cubicBezTo>
                    <a:pt x="388" y="365"/>
                    <a:pt x="328" y="425"/>
                    <a:pt x="328" y="500"/>
                  </a:cubicBezTo>
                  <a:cubicBezTo>
                    <a:pt x="328" y="565"/>
                    <a:pt x="374" y="619"/>
                    <a:pt x="434" y="632"/>
                  </a:cubicBezTo>
                  <a:cubicBezTo>
                    <a:pt x="443" y="634"/>
                    <a:pt x="453" y="635"/>
                    <a:pt x="463" y="635"/>
                  </a:cubicBezTo>
                  <a:cubicBezTo>
                    <a:pt x="537" y="635"/>
                    <a:pt x="598" y="574"/>
                    <a:pt x="598" y="500"/>
                  </a:cubicBezTo>
                  <a:cubicBezTo>
                    <a:pt x="598" y="437"/>
                    <a:pt x="555" y="384"/>
                    <a:pt x="496" y="369"/>
                  </a:cubicBezTo>
                  <a:close/>
                  <a:moveTo>
                    <a:pt x="539" y="481"/>
                  </a:moveTo>
                  <a:lnTo>
                    <a:pt x="539" y="481"/>
                  </a:lnTo>
                  <a:lnTo>
                    <a:pt x="496" y="523"/>
                  </a:lnTo>
                  <a:lnTo>
                    <a:pt x="463" y="557"/>
                  </a:lnTo>
                  <a:cubicBezTo>
                    <a:pt x="452" y="568"/>
                    <a:pt x="435" y="568"/>
                    <a:pt x="425" y="557"/>
                  </a:cubicBezTo>
                  <a:lnTo>
                    <a:pt x="386" y="519"/>
                  </a:lnTo>
                  <a:cubicBezTo>
                    <a:pt x="376" y="508"/>
                    <a:pt x="376" y="491"/>
                    <a:pt x="386" y="481"/>
                  </a:cubicBezTo>
                  <a:cubicBezTo>
                    <a:pt x="397" y="470"/>
                    <a:pt x="414" y="470"/>
                    <a:pt x="425" y="481"/>
                  </a:cubicBezTo>
                  <a:lnTo>
                    <a:pt x="444" y="500"/>
                  </a:lnTo>
                  <a:lnTo>
                    <a:pt x="496" y="447"/>
                  </a:lnTo>
                  <a:lnTo>
                    <a:pt x="501" y="443"/>
                  </a:lnTo>
                  <a:cubicBezTo>
                    <a:pt x="511" y="432"/>
                    <a:pt x="528" y="432"/>
                    <a:pt x="539" y="443"/>
                  </a:cubicBezTo>
                  <a:cubicBezTo>
                    <a:pt x="549" y="453"/>
                    <a:pt x="549" y="470"/>
                    <a:pt x="539" y="4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4524915" y="993272"/>
            <a:ext cx="540000" cy="540000"/>
            <a:chOff x="4605330" y="979808"/>
            <a:chExt cx="720000" cy="720000"/>
          </a:xfrm>
        </p:grpSpPr>
        <p:grpSp>
          <p:nvGrpSpPr>
            <p:cNvPr id="76" name="组合 75"/>
            <p:cNvGrpSpPr/>
            <p:nvPr/>
          </p:nvGrpSpPr>
          <p:grpSpPr>
            <a:xfrm>
              <a:off x="4605330" y="979808"/>
              <a:ext cx="720000" cy="720000"/>
              <a:chOff x="6585482" y="1661233"/>
              <a:chExt cx="928741" cy="928741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6585482" y="1661233"/>
                <a:ext cx="928741" cy="92874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190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279400" dist="152400" dir="2700000" sx="102000" sy="102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6706336" y="1782090"/>
                <a:ext cx="687025" cy="68702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6779848" y="1855602"/>
                <a:ext cx="540000" cy="540000"/>
              </a:xfrm>
              <a:prstGeom prst="ellipse">
                <a:avLst/>
              </a:prstGeom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3" name="Freeform 22"/>
            <p:cNvSpPr>
              <a:spLocks noEditPoints="1"/>
            </p:cNvSpPr>
            <p:nvPr/>
          </p:nvSpPr>
          <p:spPr bwMode="auto">
            <a:xfrm>
              <a:off x="4869578" y="1208456"/>
              <a:ext cx="200334" cy="235261"/>
            </a:xfrm>
            <a:custGeom>
              <a:avLst/>
              <a:gdLst>
                <a:gd name="T0" fmla="*/ 90 w 641"/>
                <a:gd name="T1" fmla="*/ 424 h 748"/>
                <a:gd name="T2" fmla="*/ 158 w 641"/>
                <a:gd name="T3" fmla="*/ 424 h 748"/>
                <a:gd name="T4" fmla="*/ 205 w 641"/>
                <a:gd name="T5" fmla="*/ 408 h 748"/>
                <a:gd name="T6" fmla="*/ 291 w 641"/>
                <a:gd name="T7" fmla="*/ 588 h 748"/>
                <a:gd name="T8" fmla="*/ 312 w 641"/>
                <a:gd name="T9" fmla="*/ 475 h 748"/>
                <a:gd name="T10" fmla="*/ 297 w 641"/>
                <a:gd name="T11" fmla="*/ 468 h 748"/>
                <a:gd name="T12" fmla="*/ 298 w 641"/>
                <a:gd name="T13" fmla="*/ 452 h 748"/>
                <a:gd name="T14" fmla="*/ 360 w 641"/>
                <a:gd name="T15" fmla="*/ 452 h 748"/>
                <a:gd name="T16" fmla="*/ 360 w 641"/>
                <a:gd name="T17" fmla="*/ 468 h 748"/>
                <a:gd name="T18" fmla="*/ 346 w 641"/>
                <a:gd name="T19" fmla="*/ 475 h 748"/>
                <a:gd name="T20" fmla="*/ 365 w 641"/>
                <a:gd name="T21" fmla="*/ 583 h 748"/>
                <a:gd name="T22" fmla="*/ 439 w 641"/>
                <a:gd name="T23" fmla="*/ 415 h 748"/>
                <a:gd name="T24" fmla="*/ 482 w 641"/>
                <a:gd name="T25" fmla="*/ 420 h 748"/>
                <a:gd name="T26" fmla="*/ 545 w 641"/>
                <a:gd name="T27" fmla="*/ 420 h 748"/>
                <a:gd name="T28" fmla="*/ 632 w 641"/>
                <a:gd name="T29" fmla="*/ 691 h 748"/>
                <a:gd name="T30" fmla="*/ 544 w 641"/>
                <a:gd name="T31" fmla="*/ 722 h 748"/>
                <a:gd name="T32" fmla="*/ 532 w 641"/>
                <a:gd name="T33" fmla="*/ 681 h 748"/>
                <a:gd name="T34" fmla="*/ 504 w 641"/>
                <a:gd name="T35" fmla="*/ 729 h 748"/>
                <a:gd name="T36" fmla="*/ 123 w 641"/>
                <a:gd name="T37" fmla="*/ 731 h 748"/>
                <a:gd name="T38" fmla="*/ 94 w 641"/>
                <a:gd name="T39" fmla="*/ 681 h 748"/>
                <a:gd name="T40" fmla="*/ 81 w 641"/>
                <a:gd name="T41" fmla="*/ 724 h 748"/>
                <a:gd name="T42" fmla="*/ 0 w 641"/>
                <a:gd name="T43" fmla="*/ 691 h 748"/>
                <a:gd name="T44" fmla="*/ 90 w 641"/>
                <a:gd name="T45" fmla="*/ 424 h 748"/>
                <a:gd name="T46" fmla="*/ 185 w 641"/>
                <a:gd name="T47" fmla="*/ 289 h 748"/>
                <a:gd name="T48" fmla="*/ 185 w 641"/>
                <a:gd name="T49" fmla="*/ 289 h 748"/>
                <a:gd name="T50" fmla="*/ 163 w 641"/>
                <a:gd name="T51" fmla="*/ 264 h 748"/>
                <a:gd name="T52" fmla="*/ 155 w 641"/>
                <a:gd name="T53" fmla="*/ 214 h 748"/>
                <a:gd name="T54" fmla="*/ 155 w 641"/>
                <a:gd name="T55" fmla="*/ 207 h 748"/>
                <a:gd name="T56" fmla="*/ 160 w 641"/>
                <a:gd name="T57" fmla="*/ 204 h 748"/>
                <a:gd name="T58" fmla="*/ 164 w 641"/>
                <a:gd name="T59" fmla="*/ 202 h 748"/>
                <a:gd name="T60" fmla="*/ 199 w 641"/>
                <a:gd name="T61" fmla="*/ 47 h 748"/>
                <a:gd name="T62" fmla="*/ 423 w 641"/>
                <a:gd name="T63" fmla="*/ 43 h 748"/>
                <a:gd name="T64" fmla="*/ 466 w 641"/>
                <a:gd name="T65" fmla="*/ 200 h 748"/>
                <a:gd name="T66" fmla="*/ 472 w 641"/>
                <a:gd name="T67" fmla="*/ 204 h 748"/>
                <a:gd name="T68" fmla="*/ 478 w 641"/>
                <a:gd name="T69" fmla="*/ 207 h 748"/>
                <a:gd name="T70" fmla="*/ 478 w 641"/>
                <a:gd name="T71" fmla="*/ 214 h 748"/>
                <a:gd name="T72" fmla="*/ 471 w 641"/>
                <a:gd name="T73" fmla="*/ 263 h 748"/>
                <a:gd name="T74" fmla="*/ 449 w 641"/>
                <a:gd name="T75" fmla="*/ 288 h 748"/>
                <a:gd name="T76" fmla="*/ 328 w 641"/>
                <a:gd name="T77" fmla="*/ 397 h 748"/>
                <a:gd name="T78" fmla="*/ 299 w 641"/>
                <a:gd name="T79" fmla="*/ 395 h 748"/>
                <a:gd name="T80" fmla="*/ 185 w 641"/>
                <a:gd name="T81" fmla="*/ 289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1" h="748">
                  <a:moveTo>
                    <a:pt x="90" y="424"/>
                  </a:moveTo>
                  <a:cubicBezTo>
                    <a:pt x="114" y="424"/>
                    <a:pt x="137" y="424"/>
                    <a:pt x="158" y="424"/>
                  </a:cubicBezTo>
                  <a:cubicBezTo>
                    <a:pt x="178" y="425"/>
                    <a:pt x="194" y="421"/>
                    <a:pt x="205" y="408"/>
                  </a:cubicBezTo>
                  <a:lnTo>
                    <a:pt x="291" y="588"/>
                  </a:lnTo>
                  <a:lnTo>
                    <a:pt x="312" y="475"/>
                  </a:lnTo>
                  <a:lnTo>
                    <a:pt x="297" y="468"/>
                  </a:lnTo>
                  <a:lnTo>
                    <a:pt x="298" y="452"/>
                  </a:lnTo>
                  <a:lnTo>
                    <a:pt x="360" y="452"/>
                  </a:lnTo>
                  <a:lnTo>
                    <a:pt x="360" y="468"/>
                  </a:lnTo>
                  <a:lnTo>
                    <a:pt x="346" y="475"/>
                  </a:lnTo>
                  <a:lnTo>
                    <a:pt x="365" y="583"/>
                  </a:lnTo>
                  <a:lnTo>
                    <a:pt x="439" y="415"/>
                  </a:lnTo>
                  <a:cubicBezTo>
                    <a:pt x="450" y="420"/>
                    <a:pt x="464" y="422"/>
                    <a:pt x="482" y="420"/>
                  </a:cubicBezTo>
                  <a:cubicBezTo>
                    <a:pt x="502" y="420"/>
                    <a:pt x="523" y="420"/>
                    <a:pt x="545" y="420"/>
                  </a:cubicBezTo>
                  <a:cubicBezTo>
                    <a:pt x="604" y="475"/>
                    <a:pt x="641" y="606"/>
                    <a:pt x="632" y="691"/>
                  </a:cubicBezTo>
                  <a:cubicBezTo>
                    <a:pt x="614" y="704"/>
                    <a:pt x="583" y="714"/>
                    <a:pt x="544" y="722"/>
                  </a:cubicBezTo>
                  <a:lnTo>
                    <a:pt x="532" y="681"/>
                  </a:lnTo>
                  <a:lnTo>
                    <a:pt x="504" y="729"/>
                  </a:lnTo>
                  <a:cubicBezTo>
                    <a:pt x="390" y="746"/>
                    <a:pt x="233" y="748"/>
                    <a:pt x="123" y="731"/>
                  </a:cubicBezTo>
                  <a:lnTo>
                    <a:pt x="94" y="681"/>
                  </a:lnTo>
                  <a:lnTo>
                    <a:pt x="81" y="724"/>
                  </a:lnTo>
                  <a:cubicBezTo>
                    <a:pt x="43" y="716"/>
                    <a:pt x="14" y="705"/>
                    <a:pt x="0" y="691"/>
                  </a:cubicBezTo>
                  <a:cubicBezTo>
                    <a:pt x="1" y="616"/>
                    <a:pt x="15" y="489"/>
                    <a:pt x="90" y="424"/>
                  </a:cubicBezTo>
                  <a:close/>
                  <a:moveTo>
                    <a:pt x="185" y="289"/>
                  </a:moveTo>
                  <a:lnTo>
                    <a:pt x="185" y="289"/>
                  </a:lnTo>
                  <a:cubicBezTo>
                    <a:pt x="175" y="284"/>
                    <a:pt x="168" y="275"/>
                    <a:pt x="163" y="264"/>
                  </a:cubicBezTo>
                  <a:cubicBezTo>
                    <a:pt x="157" y="251"/>
                    <a:pt x="155" y="234"/>
                    <a:pt x="155" y="214"/>
                  </a:cubicBezTo>
                  <a:lnTo>
                    <a:pt x="155" y="207"/>
                  </a:lnTo>
                  <a:lnTo>
                    <a:pt x="160" y="204"/>
                  </a:lnTo>
                  <a:cubicBezTo>
                    <a:pt x="162" y="203"/>
                    <a:pt x="163" y="202"/>
                    <a:pt x="164" y="202"/>
                  </a:cubicBezTo>
                  <a:cubicBezTo>
                    <a:pt x="152" y="117"/>
                    <a:pt x="162" y="78"/>
                    <a:pt x="199" y="47"/>
                  </a:cubicBezTo>
                  <a:cubicBezTo>
                    <a:pt x="256" y="0"/>
                    <a:pt x="365" y="0"/>
                    <a:pt x="423" y="43"/>
                  </a:cubicBezTo>
                  <a:cubicBezTo>
                    <a:pt x="463" y="72"/>
                    <a:pt x="477" y="123"/>
                    <a:pt x="466" y="200"/>
                  </a:cubicBezTo>
                  <a:cubicBezTo>
                    <a:pt x="468" y="201"/>
                    <a:pt x="470" y="202"/>
                    <a:pt x="472" y="204"/>
                  </a:cubicBezTo>
                  <a:lnTo>
                    <a:pt x="478" y="207"/>
                  </a:lnTo>
                  <a:lnTo>
                    <a:pt x="478" y="214"/>
                  </a:lnTo>
                  <a:cubicBezTo>
                    <a:pt x="478" y="233"/>
                    <a:pt x="476" y="250"/>
                    <a:pt x="471" y="263"/>
                  </a:cubicBezTo>
                  <a:cubicBezTo>
                    <a:pt x="466" y="275"/>
                    <a:pt x="459" y="283"/>
                    <a:pt x="449" y="288"/>
                  </a:cubicBezTo>
                  <a:cubicBezTo>
                    <a:pt x="434" y="338"/>
                    <a:pt x="381" y="392"/>
                    <a:pt x="328" y="397"/>
                  </a:cubicBezTo>
                  <a:cubicBezTo>
                    <a:pt x="319" y="398"/>
                    <a:pt x="308" y="398"/>
                    <a:pt x="299" y="395"/>
                  </a:cubicBezTo>
                  <a:cubicBezTo>
                    <a:pt x="241" y="374"/>
                    <a:pt x="203" y="350"/>
                    <a:pt x="185" y="2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7" name="组合 86"/>
          <p:cNvGrpSpPr>
            <a:grpSpLocks noChangeAspect="1"/>
          </p:cNvGrpSpPr>
          <p:nvPr/>
        </p:nvGrpSpPr>
        <p:grpSpPr>
          <a:xfrm>
            <a:off x="4524915" y="3067016"/>
            <a:ext cx="540000" cy="540000"/>
            <a:chOff x="6782426" y="4000925"/>
            <a:chExt cx="928740" cy="928740"/>
          </a:xfrm>
        </p:grpSpPr>
        <p:grpSp>
          <p:nvGrpSpPr>
            <p:cNvPr id="88" name="组合 87"/>
            <p:cNvGrpSpPr/>
            <p:nvPr/>
          </p:nvGrpSpPr>
          <p:grpSpPr>
            <a:xfrm>
              <a:off x="6782426" y="4000925"/>
              <a:ext cx="928740" cy="928740"/>
              <a:chOff x="6585478" y="1661232"/>
              <a:chExt cx="928740" cy="928740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6585478" y="1661232"/>
                <a:ext cx="928740" cy="92874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190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279400" dist="152400" dir="2700000" sx="102000" sy="102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91" name="圆角矩形 90"/>
              <p:cNvSpPr/>
              <p:nvPr/>
            </p:nvSpPr>
            <p:spPr>
              <a:xfrm>
                <a:off x="6706336" y="1782090"/>
                <a:ext cx="687025" cy="68702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6779848" y="1855602"/>
                <a:ext cx="540000" cy="540000"/>
              </a:xfrm>
              <a:prstGeom prst="ellipse">
                <a:avLst/>
              </a:prstGeom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7118936" y="4312540"/>
              <a:ext cx="260967" cy="328186"/>
            </a:xfrm>
            <a:custGeom>
              <a:avLst/>
              <a:gdLst>
                <a:gd name="T0" fmla="*/ 82 w 484"/>
                <a:gd name="T1" fmla="*/ 166 h 606"/>
                <a:gd name="T2" fmla="*/ 82 w 484"/>
                <a:gd name="T3" fmla="*/ 186 h 606"/>
                <a:gd name="T4" fmla="*/ 331 w 484"/>
                <a:gd name="T5" fmla="*/ 193 h 606"/>
                <a:gd name="T6" fmla="*/ 331 w 484"/>
                <a:gd name="T7" fmla="*/ 173 h 606"/>
                <a:gd name="T8" fmla="*/ 387 w 484"/>
                <a:gd name="T9" fmla="*/ 556 h 606"/>
                <a:gd name="T10" fmla="*/ 388 w 484"/>
                <a:gd name="T11" fmla="*/ 564 h 606"/>
                <a:gd name="T12" fmla="*/ 418 w 484"/>
                <a:gd name="T13" fmla="*/ 594 h 606"/>
                <a:gd name="T14" fmla="*/ 474 w 484"/>
                <a:gd name="T15" fmla="*/ 581 h 606"/>
                <a:gd name="T16" fmla="*/ 474 w 484"/>
                <a:gd name="T17" fmla="*/ 531 h 606"/>
                <a:gd name="T18" fmla="*/ 444 w 484"/>
                <a:gd name="T19" fmla="*/ 501 h 606"/>
                <a:gd name="T20" fmla="*/ 418 w 484"/>
                <a:gd name="T21" fmla="*/ 519 h 606"/>
                <a:gd name="T22" fmla="*/ 384 w 484"/>
                <a:gd name="T23" fmla="*/ 553 h 606"/>
                <a:gd name="T24" fmla="*/ 218 w 484"/>
                <a:gd name="T25" fmla="*/ 354 h 606"/>
                <a:gd name="T26" fmla="*/ 229 w 484"/>
                <a:gd name="T27" fmla="*/ 336 h 606"/>
                <a:gd name="T28" fmla="*/ 207 w 484"/>
                <a:gd name="T29" fmla="*/ 320 h 606"/>
                <a:gd name="T30" fmla="*/ 207 w 484"/>
                <a:gd name="T31" fmla="*/ 327 h 606"/>
                <a:gd name="T32" fmla="*/ 246 w 484"/>
                <a:gd name="T33" fmla="*/ 422 h 606"/>
                <a:gd name="T34" fmla="*/ 297 w 484"/>
                <a:gd name="T35" fmla="*/ 364 h 606"/>
                <a:gd name="T36" fmla="*/ 296 w 484"/>
                <a:gd name="T37" fmla="*/ 357 h 606"/>
                <a:gd name="T38" fmla="*/ 224 w 484"/>
                <a:gd name="T39" fmla="*/ 362 h 606"/>
                <a:gd name="T40" fmla="*/ 224 w 484"/>
                <a:gd name="T41" fmla="*/ 368 h 606"/>
                <a:gd name="T42" fmla="*/ 246 w 484"/>
                <a:gd name="T43" fmla="*/ 422 h 606"/>
                <a:gd name="T44" fmla="*/ 429 w 484"/>
                <a:gd name="T45" fmla="*/ 493 h 606"/>
                <a:gd name="T46" fmla="*/ 429 w 484"/>
                <a:gd name="T47" fmla="*/ 487 h 606"/>
                <a:gd name="T48" fmla="*/ 394 w 484"/>
                <a:gd name="T49" fmla="*/ 451 h 606"/>
                <a:gd name="T50" fmla="*/ 256 w 484"/>
                <a:gd name="T51" fmla="*/ 425 h 606"/>
                <a:gd name="T52" fmla="*/ 256 w 484"/>
                <a:gd name="T53" fmla="*/ 432 h 606"/>
                <a:gd name="T54" fmla="*/ 354 w 484"/>
                <a:gd name="T55" fmla="*/ 530 h 606"/>
                <a:gd name="T56" fmla="*/ 395 w 484"/>
                <a:gd name="T57" fmla="*/ 528 h 606"/>
                <a:gd name="T58" fmla="*/ 20 w 484"/>
                <a:gd name="T59" fmla="*/ 150 h 606"/>
                <a:gd name="T60" fmla="*/ 89 w 484"/>
                <a:gd name="T61" fmla="*/ 152 h 606"/>
                <a:gd name="T62" fmla="*/ 141 w 484"/>
                <a:gd name="T63" fmla="*/ 100 h 606"/>
                <a:gd name="T64" fmla="*/ 141 w 484"/>
                <a:gd name="T65" fmla="*/ 93 h 606"/>
                <a:gd name="T66" fmla="*/ 383 w 484"/>
                <a:gd name="T67" fmla="*/ 27 h 606"/>
                <a:gd name="T68" fmla="*/ 394 w 484"/>
                <a:gd name="T69" fmla="*/ 422 h 606"/>
                <a:gd name="T70" fmla="*/ 414 w 484"/>
                <a:gd name="T71" fmla="*/ 449 h 606"/>
                <a:gd name="T72" fmla="*/ 414 w 484"/>
                <a:gd name="T73" fmla="*/ 39 h 606"/>
                <a:gd name="T74" fmla="*/ 383 w 484"/>
                <a:gd name="T75" fmla="*/ 0 h 606"/>
                <a:gd name="T76" fmla="*/ 121 w 484"/>
                <a:gd name="T77" fmla="*/ 2 h 606"/>
                <a:gd name="T78" fmla="*/ 0 w 484"/>
                <a:gd name="T79" fmla="*/ 123 h 606"/>
                <a:gd name="T80" fmla="*/ 0 w 484"/>
                <a:gd name="T81" fmla="*/ 492 h 606"/>
                <a:gd name="T82" fmla="*/ 32 w 484"/>
                <a:gd name="T83" fmla="*/ 530 h 606"/>
                <a:gd name="T84" fmla="*/ 319 w 484"/>
                <a:gd name="T85" fmla="*/ 524 h 606"/>
                <a:gd name="T86" fmla="*/ 305 w 484"/>
                <a:gd name="T87" fmla="*/ 503 h 606"/>
                <a:gd name="T88" fmla="*/ 20 w 484"/>
                <a:gd name="T89" fmla="*/ 492 h 606"/>
                <a:gd name="T90" fmla="*/ 20 w 484"/>
                <a:gd name="T91" fmla="*/ 150 h 606"/>
                <a:gd name="T92" fmla="*/ 156 w 484"/>
                <a:gd name="T93" fmla="*/ 321 h 606"/>
                <a:gd name="T94" fmla="*/ 156 w 484"/>
                <a:gd name="T95" fmla="*/ 301 h 606"/>
                <a:gd name="T96" fmla="*/ 82 w 484"/>
                <a:gd name="T97" fmla="*/ 294 h 606"/>
                <a:gd name="T98" fmla="*/ 82 w 484"/>
                <a:gd name="T99" fmla="*/ 315 h 606"/>
                <a:gd name="T100" fmla="*/ 82 w 484"/>
                <a:gd name="T101" fmla="*/ 272 h 606"/>
                <a:gd name="T102" fmla="*/ 331 w 484"/>
                <a:gd name="T103" fmla="*/ 279 h 606"/>
                <a:gd name="T104" fmla="*/ 331 w 484"/>
                <a:gd name="T105" fmla="*/ 258 h 606"/>
                <a:gd name="T106" fmla="*/ 82 w 484"/>
                <a:gd name="T107" fmla="*/ 252 h 606"/>
                <a:gd name="T108" fmla="*/ 82 w 484"/>
                <a:gd name="T109" fmla="*/ 272 h 606"/>
                <a:gd name="T110" fmla="*/ 82 w 484"/>
                <a:gd name="T111" fmla="*/ 236 h 606"/>
                <a:gd name="T112" fmla="*/ 331 w 484"/>
                <a:gd name="T113" fmla="*/ 229 h 606"/>
                <a:gd name="T114" fmla="*/ 331 w 484"/>
                <a:gd name="T115" fmla="*/ 209 h 606"/>
                <a:gd name="T116" fmla="*/ 82 w 484"/>
                <a:gd name="T117" fmla="*/ 21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4" h="606">
                  <a:moveTo>
                    <a:pt x="331" y="166"/>
                  </a:moveTo>
                  <a:lnTo>
                    <a:pt x="82" y="166"/>
                  </a:lnTo>
                  <a:lnTo>
                    <a:pt x="82" y="173"/>
                  </a:lnTo>
                  <a:lnTo>
                    <a:pt x="82" y="186"/>
                  </a:lnTo>
                  <a:lnTo>
                    <a:pt x="82" y="193"/>
                  </a:lnTo>
                  <a:lnTo>
                    <a:pt x="331" y="193"/>
                  </a:lnTo>
                  <a:lnTo>
                    <a:pt x="331" y="186"/>
                  </a:lnTo>
                  <a:lnTo>
                    <a:pt x="331" y="173"/>
                  </a:lnTo>
                  <a:lnTo>
                    <a:pt x="331" y="166"/>
                  </a:lnTo>
                  <a:close/>
                  <a:moveTo>
                    <a:pt x="387" y="556"/>
                  </a:moveTo>
                  <a:lnTo>
                    <a:pt x="384" y="560"/>
                  </a:lnTo>
                  <a:lnTo>
                    <a:pt x="388" y="564"/>
                  </a:lnTo>
                  <a:lnTo>
                    <a:pt x="408" y="583"/>
                  </a:lnTo>
                  <a:lnTo>
                    <a:pt x="418" y="594"/>
                  </a:lnTo>
                  <a:cubicBezTo>
                    <a:pt x="430" y="606"/>
                    <a:pt x="450" y="606"/>
                    <a:pt x="462" y="594"/>
                  </a:cubicBezTo>
                  <a:lnTo>
                    <a:pt x="474" y="581"/>
                  </a:lnTo>
                  <a:cubicBezTo>
                    <a:pt x="481" y="575"/>
                    <a:pt x="484" y="565"/>
                    <a:pt x="483" y="556"/>
                  </a:cubicBezTo>
                  <a:cubicBezTo>
                    <a:pt x="484" y="547"/>
                    <a:pt x="481" y="538"/>
                    <a:pt x="474" y="531"/>
                  </a:cubicBezTo>
                  <a:lnTo>
                    <a:pt x="462" y="519"/>
                  </a:lnTo>
                  <a:lnTo>
                    <a:pt x="444" y="501"/>
                  </a:lnTo>
                  <a:lnTo>
                    <a:pt x="440" y="497"/>
                  </a:lnTo>
                  <a:lnTo>
                    <a:pt x="418" y="519"/>
                  </a:lnTo>
                  <a:lnTo>
                    <a:pt x="412" y="525"/>
                  </a:lnTo>
                  <a:lnTo>
                    <a:pt x="384" y="553"/>
                  </a:lnTo>
                  <a:lnTo>
                    <a:pt x="387" y="556"/>
                  </a:lnTo>
                  <a:close/>
                  <a:moveTo>
                    <a:pt x="218" y="354"/>
                  </a:moveTo>
                  <a:lnTo>
                    <a:pt x="234" y="338"/>
                  </a:lnTo>
                  <a:lnTo>
                    <a:pt x="229" y="336"/>
                  </a:lnTo>
                  <a:lnTo>
                    <a:pt x="234" y="331"/>
                  </a:lnTo>
                  <a:lnTo>
                    <a:pt x="207" y="320"/>
                  </a:lnTo>
                  <a:lnTo>
                    <a:pt x="211" y="328"/>
                  </a:lnTo>
                  <a:lnTo>
                    <a:pt x="207" y="327"/>
                  </a:lnTo>
                  <a:lnTo>
                    <a:pt x="218" y="354"/>
                  </a:lnTo>
                  <a:close/>
                  <a:moveTo>
                    <a:pt x="246" y="422"/>
                  </a:moveTo>
                  <a:lnTo>
                    <a:pt x="302" y="366"/>
                  </a:lnTo>
                  <a:lnTo>
                    <a:pt x="297" y="364"/>
                  </a:lnTo>
                  <a:lnTo>
                    <a:pt x="302" y="359"/>
                  </a:lnTo>
                  <a:lnTo>
                    <a:pt x="296" y="357"/>
                  </a:lnTo>
                  <a:lnTo>
                    <a:pt x="249" y="337"/>
                  </a:lnTo>
                  <a:lnTo>
                    <a:pt x="224" y="362"/>
                  </a:lnTo>
                  <a:lnTo>
                    <a:pt x="226" y="366"/>
                  </a:lnTo>
                  <a:lnTo>
                    <a:pt x="224" y="368"/>
                  </a:lnTo>
                  <a:lnTo>
                    <a:pt x="243" y="416"/>
                  </a:lnTo>
                  <a:lnTo>
                    <a:pt x="246" y="422"/>
                  </a:lnTo>
                  <a:close/>
                  <a:moveTo>
                    <a:pt x="412" y="511"/>
                  </a:moveTo>
                  <a:lnTo>
                    <a:pt x="429" y="493"/>
                  </a:lnTo>
                  <a:lnTo>
                    <a:pt x="426" y="490"/>
                  </a:lnTo>
                  <a:lnTo>
                    <a:pt x="429" y="487"/>
                  </a:lnTo>
                  <a:lnTo>
                    <a:pt x="414" y="472"/>
                  </a:lnTo>
                  <a:lnTo>
                    <a:pt x="394" y="451"/>
                  </a:lnTo>
                  <a:lnTo>
                    <a:pt x="312" y="369"/>
                  </a:lnTo>
                  <a:lnTo>
                    <a:pt x="256" y="425"/>
                  </a:lnTo>
                  <a:lnTo>
                    <a:pt x="260" y="429"/>
                  </a:lnTo>
                  <a:lnTo>
                    <a:pt x="256" y="432"/>
                  </a:lnTo>
                  <a:lnTo>
                    <a:pt x="334" y="510"/>
                  </a:lnTo>
                  <a:lnTo>
                    <a:pt x="354" y="530"/>
                  </a:lnTo>
                  <a:lnTo>
                    <a:pt x="374" y="549"/>
                  </a:lnTo>
                  <a:lnTo>
                    <a:pt x="395" y="528"/>
                  </a:lnTo>
                  <a:lnTo>
                    <a:pt x="412" y="511"/>
                  </a:lnTo>
                  <a:close/>
                  <a:moveTo>
                    <a:pt x="20" y="150"/>
                  </a:moveTo>
                  <a:lnTo>
                    <a:pt x="89" y="152"/>
                  </a:lnTo>
                  <a:lnTo>
                    <a:pt x="89" y="152"/>
                  </a:lnTo>
                  <a:lnTo>
                    <a:pt x="89" y="152"/>
                  </a:lnTo>
                  <a:cubicBezTo>
                    <a:pt x="118" y="152"/>
                    <a:pt x="141" y="129"/>
                    <a:pt x="141" y="100"/>
                  </a:cubicBezTo>
                  <a:lnTo>
                    <a:pt x="141" y="94"/>
                  </a:lnTo>
                  <a:lnTo>
                    <a:pt x="141" y="93"/>
                  </a:lnTo>
                  <a:lnTo>
                    <a:pt x="141" y="27"/>
                  </a:lnTo>
                  <a:lnTo>
                    <a:pt x="383" y="27"/>
                  </a:lnTo>
                  <a:cubicBezTo>
                    <a:pt x="389" y="27"/>
                    <a:pt x="394" y="32"/>
                    <a:pt x="394" y="38"/>
                  </a:cubicBezTo>
                  <a:lnTo>
                    <a:pt x="394" y="422"/>
                  </a:lnTo>
                  <a:lnTo>
                    <a:pt x="394" y="429"/>
                  </a:lnTo>
                  <a:lnTo>
                    <a:pt x="414" y="449"/>
                  </a:lnTo>
                  <a:lnTo>
                    <a:pt x="414" y="443"/>
                  </a:lnTo>
                  <a:lnTo>
                    <a:pt x="414" y="39"/>
                  </a:lnTo>
                  <a:lnTo>
                    <a:pt x="414" y="32"/>
                  </a:lnTo>
                  <a:cubicBezTo>
                    <a:pt x="414" y="14"/>
                    <a:pt x="400" y="0"/>
                    <a:pt x="383" y="0"/>
                  </a:cubicBezTo>
                  <a:lnTo>
                    <a:pt x="123" y="0"/>
                  </a:lnTo>
                  <a:lnTo>
                    <a:pt x="121" y="2"/>
                  </a:lnTo>
                  <a:lnTo>
                    <a:pt x="1" y="122"/>
                  </a:lnTo>
                  <a:lnTo>
                    <a:pt x="0" y="123"/>
                  </a:lnTo>
                  <a:lnTo>
                    <a:pt x="0" y="130"/>
                  </a:lnTo>
                  <a:lnTo>
                    <a:pt x="0" y="492"/>
                  </a:lnTo>
                  <a:lnTo>
                    <a:pt x="0" y="499"/>
                  </a:lnTo>
                  <a:cubicBezTo>
                    <a:pt x="0" y="516"/>
                    <a:pt x="14" y="530"/>
                    <a:pt x="32" y="530"/>
                  </a:cubicBezTo>
                  <a:lnTo>
                    <a:pt x="326" y="530"/>
                  </a:lnTo>
                  <a:lnTo>
                    <a:pt x="319" y="524"/>
                  </a:lnTo>
                  <a:lnTo>
                    <a:pt x="326" y="524"/>
                  </a:lnTo>
                  <a:lnTo>
                    <a:pt x="305" y="503"/>
                  </a:lnTo>
                  <a:lnTo>
                    <a:pt x="32" y="503"/>
                  </a:lnTo>
                  <a:cubicBezTo>
                    <a:pt x="25" y="503"/>
                    <a:pt x="21" y="498"/>
                    <a:pt x="20" y="492"/>
                  </a:cubicBezTo>
                  <a:lnTo>
                    <a:pt x="20" y="492"/>
                  </a:lnTo>
                  <a:lnTo>
                    <a:pt x="20" y="150"/>
                  </a:lnTo>
                  <a:close/>
                  <a:moveTo>
                    <a:pt x="82" y="321"/>
                  </a:moveTo>
                  <a:lnTo>
                    <a:pt x="156" y="321"/>
                  </a:lnTo>
                  <a:lnTo>
                    <a:pt x="156" y="315"/>
                  </a:lnTo>
                  <a:lnTo>
                    <a:pt x="156" y="301"/>
                  </a:lnTo>
                  <a:lnTo>
                    <a:pt x="156" y="294"/>
                  </a:lnTo>
                  <a:lnTo>
                    <a:pt x="82" y="294"/>
                  </a:lnTo>
                  <a:lnTo>
                    <a:pt x="82" y="301"/>
                  </a:lnTo>
                  <a:lnTo>
                    <a:pt x="82" y="315"/>
                  </a:lnTo>
                  <a:lnTo>
                    <a:pt x="82" y="321"/>
                  </a:lnTo>
                  <a:close/>
                  <a:moveTo>
                    <a:pt x="82" y="272"/>
                  </a:moveTo>
                  <a:lnTo>
                    <a:pt x="82" y="279"/>
                  </a:lnTo>
                  <a:lnTo>
                    <a:pt x="331" y="279"/>
                  </a:lnTo>
                  <a:lnTo>
                    <a:pt x="331" y="272"/>
                  </a:lnTo>
                  <a:lnTo>
                    <a:pt x="331" y="258"/>
                  </a:lnTo>
                  <a:lnTo>
                    <a:pt x="331" y="252"/>
                  </a:lnTo>
                  <a:lnTo>
                    <a:pt x="82" y="252"/>
                  </a:lnTo>
                  <a:lnTo>
                    <a:pt x="82" y="258"/>
                  </a:lnTo>
                  <a:lnTo>
                    <a:pt x="82" y="272"/>
                  </a:lnTo>
                  <a:close/>
                  <a:moveTo>
                    <a:pt x="82" y="229"/>
                  </a:moveTo>
                  <a:lnTo>
                    <a:pt x="82" y="236"/>
                  </a:lnTo>
                  <a:lnTo>
                    <a:pt x="331" y="236"/>
                  </a:lnTo>
                  <a:lnTo>
                    <a:pt x="331" y="229"/>
                  </a:lnTo>
                  <a:lnTo>
                    <a:pt x="331" y="216"/>
                  </a:lnTo>
                  <a:lnTo>
                    <a:pt x="331" y="209"/>
                  </a:lnTo>
                  <a:lnTo>
                    <a:pt x="82" y="209"/>
                  </a:lnTo>
                  <a:lnTo>
                    <a:pt x="82" y="216"/>
                  </a:lnTo>
                  <a:lnTo>
                    <a:pt x="82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93" name="组合 92"/>
          <p:cNvGrpSpPr>
            <a:grpSpLocks noChangeAspect="1"/>
          </p:cNvGrpSpPr>
          <p:nvPr/>
        </p:nvGrpSpPr>
        <p:grpSpPr>
          <a:xfrm>
            <a:off x="4524915" y="5140761"/>
            <a:ext cx="540000" cy="540000"/>
            <a:chOff x="6782426" y="5362065"/>
            <a:chExt cx="928740" cy="928740"/>
          </a:xfrm>
        </p:grpSpPr>
        <p:grpSp>
          <p:nvGrpSpPr>
            <p:cNvPr id="94" name="组合 93"/>
            <p:cNvGrpSpPr/>
            <p:nvPr/>
          </p:nvGrpSpPr>
          <p:grpSpPr>
            <a:xfrm>
              <a:off x="6782426" y="5362065"/>
              <a:ext cx="928740" cy="928740"/>
              <a:chOff x="6585478" y="1661232"/>
              <a:chExt cx="928740" cy="928740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6585478" y="1661232"/>
                <a:ext cx="928740" cy="92874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190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279400" dist="152400" dir="2700000" sx="102000" sy="102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97" name="圆角矩形 96"/>
              <p:cNvSpPr/>
              <p:nvPr/>
            </p:nvSpPr>
            <p:spPr>
              <a:xfrm>
                <a:off x="6706336" y="1782090"/>
                <a:ext cx="687025" cy="68702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6779848" y="1855602"/>
                <a:ext cx="540000" cy="540000"/>
              </a:xfrm>
              <a:prstGeom prst="ellipse">
                <a:avLst/>
              </a:prstGeom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5" name="Freeform 12"/>
            <p:cNvSpPr>
              <a:spLocks noEditPoints="1"/>
            </p:cNvSpPr>
            <p:nvPr/>
          </p:nvSpPr>
          <p:spPr bwMode="auto">
            <a:xfrm>
              <a:off x="7128729" y="5705784"/>
              <a:ext cx="305515" cy="227718"/>
            </a:xfrm>
            <a:custGeom>
              <a:avLst/>
              <a:gdLst>
                <a:gd name="T0" fmla="*/ 201 w 983"/>
                <a:gd name="T1" fmla="*/ 386 h 731"/>
                <a:gd name="T2" fmla="*/ 359 w 983"/>
                <a:gd name="T3" fmla="*/ 110 h 731"/>
                <a:gd name="T4" fmla="*/ 398 w 983"/>
                <a:gd name="T5" fmla="*/ 64 h 731"/>
                <a:gd name="T6" fmla="*/ 759 w 983"/>
                <a:gd name="T7" fmla="*/ 93 h 731"/>
                <a:gd name="T8" fmla="*/ 738 w 983"/>
                <a:gd name="T9" fmla="*/ 49 h 731"/>
                <a:gd name="T10" fmla="*/ 821 w 983"/>
                <a:gd name="T11" fmla="*/ 24 h 731"/>
                <a:gd name="T12" fmla="*/ 877 w 983"/>
                <a:gd name="T13" fmla="*/ 27 h 731"/>
                <a:gd name="T14" fmla="*/ 859 w 983"/>
                <a:gd name="T15" fmla="*/ 109 h 731"/>
                <a:gd name="T16" fmla="*/ 830 w 983"/>
                <a:gd name="T17" fmla="*/ 154 h 731"/>
                <a:gd name="T18" fmla="*/ 623 w 983"/>
                <a:gd name="T19" fmla="*/ 344 h 731"/>
                <a:gd name="T20" fmla="*/ 622 w 983"/>
                <a:gd name="T21" fmla="*/ 345 h 731"/>
                <a:gd name="T22" fmla="*/ 952 w 983"/>
                <a:gd name="T23" fmla="*/ 670 h 731"/>
                <a:gd name="T24" fmla="*/ 952 w 983"/>
                <a:gd name="T25" fmla="*/ 731 h 731"/>
                <a:gd name="T26" fmla="*/ 763 w 983"/>
                <a:gd name="T27" fmla="*/ 731 h 731"/>
                <a:gd name="T28" fmla="*/ 558 w 983"/>
                <a:gd name="T29" fmla="*/ 731 h 731"/>
                <a:gd name="T30" fmla="*/ 353 w 983"/>
                <a:gd name="T31" fmla="*/ 731 h 731"/>
                <a:gd name="T32" fmla="*/ 148 w 983"/>
                <a:gd name="T33" fmla="*/ 731 h 731"/>
                <a:gd name="T34" fmla="*/ 0 w 983"/>
                <a:gd name="T35" fmla="*/ 701 h 731"/>
                <a:gd name="T36" fmla="*/ 31 w 983"/>
                <a:gd name="T37" fmla="*/ 0 h 731"/>
                <a:gd name="T38" fmla="*/ 62 w 983"/>
                <a:gd name="T39" fmla="*/ 670 h 731"/>
                <a:gd name="T40" fmla="*/ 148 w 983"/>
                <a:gd name="T41" fmla="*/ 530 h 731"/>
                <a:gd name="T42" fmla="*/ 236 w 983"/>
                <a:gd name="T43" fmla="*/ 499 h 731"/>
                <a:gd name="T44" fmla="*/ 267 w 983"/>
                <a:gd name="T45" fmla="*/ 670 h 731"/>
                <a:gd name="T46" fmla="*/ 353 w 983"/>
                <a:gd name="T47" fmla="*/ 316 h 731"/>
                <a:gd name="T48" fmla="*/ 441 w 983"/>
                <a:gd name="T49" fmla="*/ 286 h 731"/>
                <a:gd name="T50" fmla="*/ 472 w 983"/>
                <a:gd name="T51" fmla="*/ 670 h 731"/>
                <a:gd name="T52" fmla="*/ 558 w 983"/>
                <a:gd name="T53" fmla="*/ 421 h 731"/>
                <a:gd name="T54" fmla="*/ 646 w 983"/>
                <a:gd name="T55" fmla="*/ 390 h 731"/>
                <a:gd name="T56" fmla="*/ 677 w 983"/>
                <a:gd name="T57" fmla="*/ 670 h 731"/>
                <a:gd name="T58" fmla="*/ 763 w 983"/>
                <a:gd name="T59" fmla="*/ 245 h 731"/>
                <a:gd name="T60" fmla="*/ 851 w 983"/>
                <a:gd name="T61" fmla="*/ 214 h 731"/>
                <a:gd name="T62" fmla="*/ 881 w 983"/>
                <a:gd name="T63" fmla="*/ 67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83" h="731">
                  <a:moveTo>
                    <a:pt x="404" y="154"/>
                  </a:moveTo>
                  <a:lnTo>
                    <a:pt x="201" y="386"/>
                  </a:lnTo>
                  <a:lnTo>
                    <a:pt x="153" y="345"/>
                  </a:lnTo>
                  <a:lnTo>
                    <a:pt x="359" y="110"/>
                  </a:lnTo>
                  <a:lnTo>
                    <a:pt x="359" y="110"/>
                  </a:lnTo>
                  <a:lnTo>
                    <a:pt x="398" y="64"/>
                  </a:lnTo>
                  <a:lnTo>
                    <a:pt x="616" y="255"/>
                  </a:lnTo>
                  <a:lnTo>
                    <a:pt x="759" y="93"/>
                  </a:lnTo>
                  <a:lnTo>
                    <a:pt x="734" y="71"/>
                  </a:lnTo>
                  <a:cubicBezTo>
                    <a:pt x="724" y="63"/>
                    <a:pt x="726" y="53"/>
                    <a:pt x="738" y="49"/>
                  </a:cubicBezTo>
                  <a:lnTo>
                    <a:pt x="777" y="37"/>
                  </a:lnTo>
                  <a:cubicBezTo>
                    <a:pt x="789" y="34"/>
                    <a:pt x="809" y="27"/>
                    <a:pt x="821" y="24"/>
                  </a:cubicBezTo>
                  <a:lnTo>
                    <a:pt x="860" y="12"/>
                  </a:lnTo>
                  <a:cubicBezTo>
                    <a:pt x="872" y="8"/>
                    <a:pt x="880" y="15"/>
                    <a:pt x="877" y="27"/>
                  </a:cubicBezTo>
                  <a:lnTo>
                    <a:pt x="869" y="65"/>
                  </a:lnTo>
                  <a:cubicBezTo>
                    <a:pt x="866" y="77"/>
                    <a:pt x="862" y="97"/>
                    <a:pt x="859" y="109"/>
                  </a:cubicBezTo>
                  <a:lnTo>
                    <a:pt x="851" y="147"/>
                  </a:lnTo>
                  <a:cubicBezTo>
                    <a:pt x="849" y="159"/>
                    <a:pt x="839" y="162"/>
                    <a:pt x="830" y="154"/>
                  </a:cubicBezTo>
                  <a:lnTo>
                    <a:pt x="807" y="134"/>
                  </a:lnTo>
                  <a:lnTo>
                    <a:pt x="623" y="344"/>
                  </a:lnTo>
                  <a:lnTo>
                    <a:pt x="623" y="344"/>
                  </a:lnTo>
                  <a:lnTo>
                    <a:pt x="622" y="345"/>
                  </a:lnTo>
                  <a:lnTo>
                    <a:pt x="404" y="154"/>
                  </a:lnTo>
                  <a:close/>
                  <a:moveTo>
                    <a:pt x="952" y="670"/>
                  </a:moveTo>
                  <a:cubicBezTo>
                    <a:pt x="969" y="670"/>
                    <a:pt x="983" y="684"/>
                    <a:pt x="983" y="701"/>
                  </a:cubicBezTo>
                  <a:cubicBezTo>
                    <a:pt x="983" y="718"/>
                    <a:pt x="969" y="731"/>
                    <a:pt x="952" y="731"/>
                  </a:cubicBezTo>
                  <a:lnTo>
                    <a:pt x="881" y="731"/>
                  </a:lnTo>
                  <a:lnTo>
                    <a:pt x="763" y="731"/>
                  </a:lnTo>
                  <a:lnTo>
                    <a:pt x="677" y="731"/>
                  </a:lnTo>
                  <a:lnTo>
                    <a:pt x="558" y="731"/>
                  </a:lnTo>
                  <a:lnTo>
                    <a:pt x="472" y="731"/>
                  </a:lnTo>
                  <a:lnTo>
                    <a:pt x="353" y="731"/>
                  </a:lnTo>
                  <a:lnTo>
                    <a:pt x="267" y="731"/>
                  </a:lnTo>
                  <a:lnTo>
                    <a:pt x="148" y="731"/>
                  </a:lnTo>
                  <a:lnTo>
                    <a:pt x="32" y="731"/>
                  </a:lnTo>
                  <a:cubicBezTo>
                    <a:pt x="14" y="731"/>
                    <a:pt x="0" y="718"/>
                    <a:pt x="0" y="701"/>
                  </a:cubicBezTo>
                  <a:lnTo>
                    <a:pt x="0" y="31"/>
                  </a:ln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lnTo>
                    <a:pt x="62" y="670"/>
                  </a:lnTo>
                  <a:lnTo>
                    <a:pt x="148" y="670"/>
                  </a:lnTo>
                  <a:lnTo>
                    <a:pt x="148" y="530"/>
                  </a:lnTo>
                  <a:cubicBezTo>
                    <a:pt x="148" y="513"/>
                    <a:pt x="162" y="499"/>
                    <a:pt x="179" y="499"/>
                  </a:cubicBezTo>
                  <a:lnTo>
                    <a:pt x="236" y="499"/>
                  </a:lnTo>
                  <a:cubicBezTo>
                    <a:pt x="253" y="499"/>
                    <a:pt x="267" y="513"/>
                    <a:pt x="267" y="530"/>
                  </a:cubicBezTo>
                  <a:lnTo>
                    <a:pt x="267" y="670"/>
                  </a:lnTo>
                  <a:lnTo>
                    <a:pt x="353" y="670"/>
                  </a:lnTo>
                  <a:lnTo>
                    <a:pt x="353" y="316"/>
                  </a:lnTo>
                  <a:cubicBezTo>
                    <a:pt x="353" y="299"/>
                    <a:pt x="367" y="286"/>
                    <a:pt x="384" y="286"/>
                  </a:cubicBezTo>
                  <a:lnTo>
                    <a:pt x="441" y="286"/>
                  </a:lnTo>
                  <a:cubicBezTo>
                    <a:pt x="458" y="286"/>
                    <a:pt x="472" y="299"/>
                    <a:pt x="472" y="316"/>
                  </a:cubicBezTo>
                  <a:lnTo>
                    <a:pt x="472" y="670"/>
                  </a:lnTo>
                  <a:lnTo>
                    <a:pt x="558" y="670"/>
                  </a:lnTo>
                  <a:lnTo>
                    <a:pt x="558" y="421"/>
                  </a:lnTo>
                  <a:cubicBezTo>
                    <a:pt x="558" y="404"/>
                    <a:pt x="572" y="390"/>
                    <a:pt x="589" y="390"/>
                  </a:cubicBezTo>
                  <a:lnTo>
                    <a:pt x="646" y="390"/>
                  </a:lnTo>
                  <a:cubicBezTo>
                    <a:pt x="663" y="390"/>
                    <a:pt x="677" y="404"/>
                    <a:pt x="677" y="421"/>
                  </a:cubicBezTo>
                  <a:lnTo>
                    <a:pt x="677" y="670"/>
                  </a:lnTo>
                  <a:lnTo>
                    <a:pt x="763" y="670"/>
                  </a:lnTo>
                  <a:lnTo>
                    <a:pt x="763" y="245"/>
                  </a:lnTo>
                  <a:cubicBezTo>
                    <a:pt x="763" y="228"/>
                    <a:pt x="776" y="214"/>
                    <a:pt x="793" y="214"/>
                  </a:cubicBezTo>
                  <a:lnTo>
                    <a:pt x="851" y="214"/>
                  </a:lnTo>
                  <a:cubicBezTo>
                    <a:pt x="868" y="214"/>
                    <a:pt x="881" y="228"/>
                    <a:pt x="881" y="245"/>
                  </a:cubicBezTo>
                  <a:lnTo>
                    <a:pt x="881" y="670"/>
                  </a:lnTo>
                  <a:lnTo>
                    <a:pt x="952" y="6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816329" y="1628395"/>
            <a:ext cx="2484000" cy="2484000"/>
            <a:chOff x="836778" y="1675054"/>
            <a:chExt cx="2004782" cy="2673043"/>
          </a:xfrm>
        </p:grpSpPr>
        <p:sp>
          <p:nvSpPr>
            <p:cNvPr id="67" name="椭圆 66"/>
            <p:cNvSpPr/>
            <p:nvPr/>
          </p:nvSpPr>
          <p:spPr>
            <a:xfrm>
              <a:off x="836778" y="1675054"/>
              <a:ext cx="2004782" cy="267304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190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279400" dist="152400" dir="2700000" sx="102000" sy="102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1034165" y="1914547"/>
              <a:ext cx="1631179" cy="2174905"/>
              <a:chOff x="3739822" y="2440887"/>
              <a:chExt cx="1970936" cy="1970936"/>
            </a:xfrm>
          </p:grpSpPr>
          <p:sp>
            <p:nvSpPr>
              <p:cNvPr id="69" name="圆角矩形 68"/>
              <p:cNvSpPr/>
              <p:nvPr/>
            </p:nvSpPr>
            <p:spPr>
              <a:xfrm>
                <a:off x="3739822" y="2440887"/>
                <a:ext cx="1970936" cy="197093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70" name="椭圆 69"/>
              <p:cNvSpPr>
                <a:spLocks noChangeAspect="1"/>
              </p:cNvSpPr>
              <p:nvPr/>
            </p:nvSpPr>
            <p:spPr>
              <a:xfrm>
                <a:off x="3837054" y="2549460"/>
                <a:ext cx="1776466" cy="1776466"/>
              </a:xfrm>
              <a:prstGeom prst="ellipse">
                <a:avLst/>
              </a:prstGeom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9" name="文本框 20"/>
          <p:cNvSpPr>
            <a:spLocks noChangeArrowheads="1"/>
          </p:cNvSpPr>
          <p:nvPr/>
        </p:nvSpPr>
        <p:spPr bwMode="auto">
          <a:xfrm>
            <a:off x="1270580" y="4542547"/>
            <a:ext cx="160172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目 </a:t>
            </a:r>
            <a:r>
              <a:rPr lang="zh-CN" altLang="en-US" sz="4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anose="020B0503020204020204" pitchFamily="34" charset="-122"/>
              </a:rPr>
              <a:t>录</a:t>
            </a:r>
            <a:endParaRPr lang="en-US" altLang="en-US" sz="4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6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83" r="87582"/>
          <a:stretch/>
        </p:blipFill>
        <p:spPr bwMode="auto">
          <a:xfrm>
            <a:off x="1300731" y="2087509"/>
            <a:ext cx="1603696" cy="156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文本框 36"/>
          <p:cNvSpPr txBox="1"/>
          <p:nvPr/>
        </p:nvSpPr>
        <p:spPr>
          <a:xfrm>
            <a:off x="5370651" y="301151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报告目录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直角三角形 1"/>
          <p:cNvSpPr/>
          <p:nvPr/>
        </p:nvSpPr>
        <p:spPr>
          <a:xfrm rot="5400000">
            <a:off x="-60590" y="60590"/>
            <a:ext cx="1240245" cy="1119065"/>
          </a:xfrm>
          <a:prstGeom prst="rtTriangle">
            <a:avLst/>
          </a:prstGeom>
          <a:gradFill flip="none" rotWithShape="1">
            <a:gsLst>
              <a:gs pos="0">
                <a:srgbClr val="DD0012"/>
              </a:gs>
              <a:gs pos="100000">
                <a:srgbClr val="85000B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直角三角形 38"/>
          <p:cNvSpPr/>
          <p:nvPr/>
        </p:nvSpPr>
        <p:spPr>
          <a:xfrm rot="16200000">
            <a:off x="7964345" y="5678345"/>
            <a:ext cx="1240245" cy="1119065"/>
          </a:xfrm>
          <a:prstGeom prst="rtTriangle">
            <a:avLst/>
          </a:prstGeom>
          <a:gradFill flip="none" rotWithShape="1">
            <a:gsLst>
              <a:gs pos="0">
                <a:srgbClr val="DD0012"/>
              </a:gs>
              <a:gs pos="100000">
                <a:srgbClr val="85000B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4524915" y="4103888"/>
            <a:ext cx="540000" cy="540000"/>
            <a:chOff x="3635275" y="3872042"/>
            <a:chExt cx="720000" cy="720000"/>
          </a:xfrm>
        </p:grpSpPr>
        <p:sp>
          <p:nvSpPr>
            <p:cNvPr id="44" name="椭圆 43"/>
            <p:cNvSpPr/>
            <p:nvPr/>
          </p:nvSpPr>
          <p:spPr>
            <a:xfrm>
              <a:off x="3635275" y="3872042"/>
              <a:ext cx="720000" cy="72000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190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279400" dist="152400" dir="2700000" sx="102000" sy="102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3728969" y="3965736"/>
              <a:ext cx="532612" cy="53261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/>
                </a:gs>
                <a:gs pos="0">
                  <a:srgbClr val="B8BBBC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6" name="椭圆 45"/>
            <p:cNvSpPr/>
            <p:nvPr/>
          </p:nvSpPr>
          <p:spPr>
            <a:xfrm>
              <a:off x="3785959" y="4022726"/>
              <a:ext cx="418632" cy="418632"/>
            </a:xfrm>
            <a:prstGeom prst="ellipse">
              <a:avLst/>
            </a:prstGeom>
            <a:gradFill>
              <a:gsLst>
                <a:gs pos="0">
                  <a:srgbClr val="E30613"/>
                </a:gs>
                <a:gs pos="100000">
                  <a:srgbClr val="81040B"/>
                </a:gs>
              </a:gsLst>
              <a:lin ang="5400000" scaled="1"/>
            </a:gra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Freeform 32"/>
            <p:cNvSpPr>
              <a:spLocks noEditPoints="1"/>
            </p:cNvSpPr>
            <p:nvPr/>
          </p:nvSpPr>
          <p:spPr bwMode="auto">
            <a:xfrm>
              <a:off x="3897626" y="4088042"/>
              <a:ext cx="216000" cy="288000"/>
            </a:xfrm>
            <a:custGeom>
              <a:avLst/>
              <a:gdLst>
                <a:gd name="T0" fmla="*/ 171 w 568"/>
                <a:gd name="T1" fmla="*/ 92 h 606"/>
                <a:gd name="T2" fmla="*/ 372 w 568"/>
                <a:gd name="T3" fmla="*/ 67 h 606"/>
                <a:gd name="T4" fmla="*/ 300 w 568"/>
                <a:gd name="T5" fmla="*/ 41 h 606"/>
                <a:gd name="T6" fmla="*/ 217 w 568"/>
                <a:gd name="T7" fmla="*/ 41 h 606"/>
                <a:gd name="T8" fmla="*/ 145 w 568"/>
                <a:gd name="T9" fmla="*/ 67 h 606"/>
                <a:gd name="T10" fmla="*/ 468 w 568"/>
                <a:gd name="T11" fmla="*/ 525 h 606"/>
                <a:gd name="T12" fmla="*/ 475 w 568"/>
                <a:gd name="T13" fmla="*/ 507 h 606"/>
                <a:gd name="T14" fmla="*/ 443 w 568"/>
                <a:gd name="T15" fmla="*/ 393 h 606"/>
                <a:gd name="T16" fmla="*/ 422 w 568"/>
                <a:gd name="T17" fmla="*/ 393 h 606"/>
                <a:gd name="T18" fmla="*/ 422 w 568"/>
                <a:gd name="T19" fmla="*/ 481 h 606"/>
                <a:gd name="T20" fmla="*/ 422 w 568"/>
                <a:gd name="T21" fmla="*/ 483 h 606"/>
                <a:gd name="T22" fmla="*/ 423 w 568"/>
                <a:gd name="T23" fmla="*/ 484 h 606"/>
                <a:gd name="T24" fmla="*/ 425 w 568"/>
                <a:gd name="T25" fmla="*/ 486 h 606"/>
                <a:gd name="T26" fmla="*/ 541 w 568"/>
                <a:gd name="T27" fmla="*/ 400 h 606"/>
                <a:gd name="T28" fmla="*/ 432 w 568"/>
                <a:gd name="T29" fmla="*/ 342 h 606"/>
                <a:gd name="T30" fmla="*/ 407 w 568"/>
                <a:gd name="T31" fmla="*/ 604 h 606"/>
                <a:gd name="T32" fmla="*/ 562 w 568"/>
                <a:gd name="T33" fmla="*/ 499 h 606"/>
                <a:gd name="T34" fmla="*/ 542 w 568"/>
                <a:gd name="T35" fmla="*/ 495 h 606"/>
                <a:gd name="T36" fmla="*/ 432 w 568"/>
                <a:gd name="T37" fmla="*/ 586 h 606"/>
                <a:gd name="T38" fmla="*/ 323 w 568"/>
                <a:gd name="T39" fmla="*/ 453 h 606"/>
                <a:gd name="T40" fmla="*/ 453 w 568"/>
                <a:gd name="T41" fmla="*/ 364 h 606"/>
                <a:gd name="T42" fmla="*/ 542 w 568"/>
                <a:gd name="T43" fmla="*/ 495 h 606"/>
                <a:gd name="T44" fmla="*/ 190 w 568"/>
                <a:gd name="T45" fmla="*/ 494 h 606"/>
                <a:gd name="T46" fmla="*/ 325 w 568"/>
                <a:gd name="T47" fmla="*/ 360 h 606"/>
                <a:gd name="T48" fmla="*/ 353 w 568"/>
                <a:gd name="T49" fmla="*/ 339 h 606"/>
                <a:gd name="T50" fmla="*/ 491 w 568"/>
                <a:gd name="T51" fmla="*/ 205 h 606"/>
                <a:gd name="T52" fmla="*/ 496 w 568"/>
                <a:gd name="T53" fmla="*/ 331 h 606"/>
                <a:gd name="T54" fmla="*/ 518 w 568"/>
                <a:gd name="T55" fmla="*/ 339 h 606"/>
                <a:gd name="T56" fmla="*/ 518 w 568"/>
                <a:gd name="T57" fmla="*/ 139 h 606"/>
                <a:gd name="T58" fmla="*/ 27 w 568"/>
                <a:gd name="T59" fmla="*/ 112 h 606"/>
                <a:gd name="T60" fmla="*/ 0 w 568"/>
                <a:gd name="T61" fmla="*/ 211 h 606"/>
                <a:gd name="T62" fmla="*/ 0 w 568"/>
                <a:gd name="T63" fmla="*/ 360 h 606"/>
                <a:gd name="T64" fmla="*/ 0 w 568"/>
                <a:gd name="T65" fmla="*/ 504 h 606"/>
                <a:gd name="T66" fmla="*/ 286 w 568"/>
                <a:gd name="T67" fmla="*/ 531 h 606"/>
                <a:gd name="T68" fmla="*/ 21 w 568"/>
                <a:gd name="T69" fmla="*/ 211 h 606"/>
                <a:gd name="T70" fmla="*/ 27 w 568"/>
                <a:gd name="T71" fmla="*/ 205 h 606"/>
                <a:gd name="T72" fmla="*/ 169 w 568"/>
                <a:gd name="T73" fmla="*/ 339 h 606"/>
                <a:gd name="T74" fmla="*/ 21 w 568"/>
                <a:gd name="T75" fmla="*/ 211 h 606"/>
                <a:gd name="T76" fmla="*/ 169 w 568"/>
                <a:gd name="T77" fmla="*/ 360 h 606"/>
                <a:gd name="T78" fmla="*/ 27 w 568"/>
                <a:gd name="T79" fmla="*/ 494 h 606"/>
                <a:gd name="T80" fmla="*/ 21 w 568"/>
                <a:gd name="T81" fmla="*/ 360 h 606"/>
                <a:gd name="T82" fmla="*/ 190 w 568"/>
                <a:gd name="T83" fmla="*/ 339 h 606"/>
                <a:gd name="T84" fmla="*/ 190 w 568"/>
                <a:gd name="T85" fmla="*/ 205 h 606"/>
                <a:gd name="T86" fmla="*/ 332 w 568"/>
                <a:gd name="T87" fmla="*/ 339 h 606"/>
                <a:gd name="T88" fmla="*/ 342 w 568"/>
                <a:gd name="T89" fmla="*/ 139 h 606"/>
                <a:gd name="T90" fmla="*/ 361 w 568"/>
                <a:gd name="T91" fmla="*/ 157 h 606"/>
                <a:gd name="T92" fmla="*/ 324 w 568"/>
                <a:gd name="T93" fmla="*/ 157 h 606"/>
                <a:gd name="T94" fmla="*/ 180 w 568"/>
                <a:gd name="T95" fmla="*/ 139 h 606"/>
                <a:gd name="T96" fmla="*/ 198 w 568"/>
                <a:gd name="T97" fmla="*/ 157 h 606"/>
                <a:gd name="T98" fmla="*/ 161 w 568"/>
                <a:gd name="T99" fmla="*/ 157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68" h="606">
                  <a:moveTo>
                    <a:pt x="145" y="67"/>
                  </a:moveTo>
                  <a:cubicBezTo>
                    <a:pt x="145" y="81"/>
                    <a:pt x="157" y="92"/>
                    <a:pt x="171" y="92"/>
                  </a:cubicBezTo>
                  <a:lnTo>
                    <a:pt x="347" y="92"/>
                  </a:lnTo>
                  <a:cubicBezTo>
                    <a:pt x="361" y="92"/>
                    <a:pt x="372" y="81"/>
                    <a:pt x="372" y="67"/>
                  </a:cubicBezTo>
                  <a:cubicBezTo>
                    <a:pt x="372" y="53"/>
                    <a:pt x="361" y="41"/>
                    <a:pt x="347" y="41"/>
                  </a:cubicBezTo>
                  <a:lnTo>
                    <a:pt x="300" y="41"/>
                  </a:lnTo>
                  <a:cubicBezTo>
                    <a:pt x="300" y="18"/>
                    <a:pt x="282" y="0"/>
                    <a:pt x="259" y="0"/>
                  </a:cubicBezTo>
                  <a:cubicBezTo>
                    <a:pt x="236" y="0"/>
                    <a:pt x="217" y="18"/>
                    <a:pt x="217" y="41"/>
                  </a:cubicBezTo>
                  <a:lnTo>
                    <a:pt x="171" y="41"/>
                  </a:lnTo>
                  <a:cubicBezTo>
                    <a:pt x="157" y="41"/>
                    <a:pt x="145" y="53"/>
                    <a:pt x="145" y="67"/>
                  </a:cubicBezTo>
                  <a:close/>
                  <a:moveTo>
                    <a:pt x="460" y="522"/>
                  </a:moveTo>
                  <a:cubicBezTo>
                    <a:pt x="462" y="524"/>
                    <a:pt x="465" y="525"/>
                    <a:pt x="468" y="525"/>
                  </a:cubicBezTo>
                  <a:cubicBezTo>
                    <a:pt x="471" y="525"/>
                    <a:pt x="473" y="524"/>
                    <a:pt x="475" y="522"/>
                  </a:cubicBezTo>
                  <a:cubicBezTo>
                    <a:pt x="480" y="517"/>
                    <a:pt x="480" y="511"/>
                    <a:pt x="475" y="507"/>
                  </a:cubicBezTo>
                  <a:lnTo>
                    <a:pt x="443" y="474"/>
                  </a:lnTo>
                  <a:lnTo>
                    <a:pt x="443" y="393"/>
                  </a:lnTo>
                  <a:cubicBezTo>
                    <a:pt x="443" y="387"/>
                    <a:pt x="438" y="382"/>
                    <a:pt x="432" y="382"/>
                  </a:cubicBezTo>
                  <a:cubicBezTo>
                    <a:pt x="426" y="382"/>
                    <a:pt x="422" y="387"/>
                    <a:pt x="422" y="393"/>
                  </a:cubicBezTo>
                  <a:lnTo>
                    <a:pt x="422" y="478"/>
                  </a:lnTo>
                  <a:cubicBezTo>
                    <a:pt x="422" y="479"/>
                    <a:pt x="422" y="480"/>
                    <a:pt x="422" y="481"/>
                  </a:cubicBezTo>
                  <a:cubicBezTo>
                    <a:pt x="422" y="481"/>
                    <a:pt x="422" y="481"/>
                    <a:pt x="422" y="481"/>
                  </a:cubicBezTo>
                  <a:cubicBezTo>
                    <a:pt x="422" y="482"/>
                    <a:pt x="422" y="482"/>
                    <a:pt x="422" y="483"/>
                  </a:cubicBezTo>
                  <a:cubicBezTo>
                    <a:pt x="423" y="483"/>
                    <a:pt x="423" y="483"/>
                    <a:pt x="423" y="483"/>
                  </a:cubicBezTo>
                  <a:cubicBezTo>
                    <a:pt x="423" y="484"/>
                    <a:pt x="423" y="484"/>
                    <a:pt x="423" y="484"/>
                  </a:cubicBezTo>
                  <a:cubicBezTo>
                    <a:pt x="424" y="485"/>
                    <a:pt x="424" y="485"/>
                    <a:pt x="425" y="486"/>
                  </a:cubicBezTo>
                  <a:cubicBezTo>
                    <a:pt x="425" y="486"/>
                    <a:pt x="425" y="486"/>
                    <a:pt x="425" y="486"/>
                  </a:cubicBezTo>
                  <a:lnTo>
                    <a:pt x="460" y="522"/>
                  </a:lnTo>
                  <a:close/>
                  <a:moveTo>
                    <a:pt x="541" y="400"/>
                  </a:moveTo>
                  <a:cubicBezTo>
                    <a:pt x="522" y="371"/>
                    <a:pt x="492" y="351"/>
                    <a:pt x="457" y="344"/>
                  </a:cubicBezTo>
                  <a:cubicBezTo>
                    <a:pt x="449" y="343"/>
                    <a:pt x="440" y="342"/>
                    <a:pt x="432" y="342"/>
                  </a:cubicBezTo>
                  <a:cubicBezTo>
                    <a:pt x="369" y="342"/>
                    <a:pt x="314" y="387"/>
                    <a:pt x="303" y="449"/>
                  </a:cubicBezTo>
                  <a:cubicBezTo>
                    <a:pt x="289" y="521"/>
                    <a:pt x="336" y="590"/>
                    <a:pt x="407" y="604"/>
                  </a:cubicBezTo>
                  <a:cubicBezTo>
                    <a:pt x="416" y="605"/>
                    <a:pt x="424" y="606"/>
                    <a:pt x="432" y="606"/>
                  </a:cubicBezTo>
                  <a:cubicBezTo>
                    <a:pt x="496" y="606"/>
                    <a:pt x="550" y="561"/>
                    <a:pt x="562" y="499"/>
                  </a:cubicBezTo>
                  <a:cubicBezTo>
                    <a:pt x="568" y="464"/>
                    <a:pt x="561" y="429"/>
                    <a:pt x="541" y="400"/>
                  </a:cubicBezTo>
                  <a:close/>
                  <a:moveTo>
                    <a:pt x="542" y="495"/>
                  </a:moveTo>
                  <a:lnTo>
                    <a:pt x="542" y="495"/>
                  </a:lnTo>
                  <a:cubicBezTo>
                    <a:pt x="532" y="547"/>
                    <a:pt x="486" y="586"/>
                    <a:pt x="432" y="586"/>
                  </a:cubicBezTo>
                  <a:cubicBezTo>
                    <a:pt x="425" y="586"/>
                    <a:pt x="418" y="585"/>
                    <a:pt x="411" y="584"/>
                  </a:cubicBezTo>
                  <a:cubicBezTo>
                    <a:pt x="351" y="572"/>
                    <a:pt x="311" y="513"/>
                    <a:pt x="323" y="453"/>
                  </a:cubicBezTo>
                  <a:cubicBezTo>
                    <a:pt x="333" y="401"/>
                    <a:pt x="379" y="362"/>
                    <a:pt x="432" y="362"/>
                  </a:cubicBezTo>
                  <a:cubicBezTo>
                    <a:pt x="439" y="362"/>
                    <a:pt x="446" y="363"/>
                    <a:pt x="453" y="364"/>
                  </a:cubicBezTo>
                  <a:cubicBezTo>
                    <a:pt x="482" y="370"/>
                    <a:pt x="508" y="387"/>
                    <a:pt x="524" y="411"/>
                  </a:cubicBezTo>
                  <a:cubicBezTo>
                    <a:pt x="541" y="436"/>
                    <a:pt x="547" y="466"/>
                    <a:pt x="542" y="495"/>
                  </a:cubicBezTo>
                  <a:close/>
                  <a:moveTo>
                    <a:pt x="277" y="494"/>
                  </a:moveTo>
                  <a:lnTo>
                    <a:pt x="190" y="494"/>
                  </a:lnTo>
                  <a:lnTo>
                    <a:pt x="190" y="360"/>
                  </a:lnTo>
                  <a:lnTo>
                    <a:pt x="325" y="360"/>
                  </a:lnTo>
                  <a:cubicBezTo>
                    <a:pt x="334" y="352"/>
                    <a:pt x="343" y="345"/>
                    <a:pt x="353" y="339"/>
                  </a:cubicBezTo>
                  <a:lnTo>
                    <a:pt x="353" y="339"/>
                  </a:lnTo>
                  <a:lnTo>
                    <a:pt x="353" y="205"/>
                  </a:lnTo>
                  <a:lnTo>
                    <a:pt x="491" y="205"/>
                  </a:lnTo>
                  <a:cubicBezTo>
                    <a:pt x="494" y="205"/>
                    <a:pt x="496" y="208"/>
                    <a:pt x="496" y="211"/>
                  </a:cubicBezTo>
                  <a:lnTo>
                    <a:pt x="496" y="331"/>
                  </a:lnTo>
                  <a:cubicBezTo>
                    <a:pt x="504" y="335"/>
                    <a:pt x="511" y="339"/>
                    <a:pt x="518" y="343"/>
                  </a:cubicBezTo>
                  <a:lnTo>
                    <a:pt x="518" y="339"/>
                  </a:lnTo>
                  <a:lnTo>
                    <a:pt x="518" y="211"/>
                  </a:lnTo>
                  <a:lnTo>
                    <a:pt x="518" y="139"/>
                  </a:lnTo>
                  <a:cubicBezTo>
                    <a:pt x="518" y="124"/>
                    <a:pt x="506" y="112"/>
                    <a:pt x="491" y="112"/>
                  </a:cubicBezTo>
                  <a:lnTo>
                    <a:pt x="27" y="112"/>
                  </a:lnTo>
                  <a:cubicBezTo>
                    <a:pt x="12" y="112"/>
                    <a:pt x="0" y="124"/>
                    <a:pt x="0" y="139"/>
                  </a:cubicBezTo>
                  <a:lnTo>
                    <a:pt x="0" y="211"/>
                  </a:lnTo>
                  <a:lnTo>
                    <a:pt x="0" y="339"/>
                  </a:lnTo>
                  <a:lnTo>
                    <a:pt x="0" y="360"/>
                  </a:lnTo>
                  <a:lnTo>
                    <a:pt x="0" y="488"/>
                  </a:lnTo>
                  <a:lnTo>
                    <a:pt x="0" y="504"/>
                  </a:lnTo>
                  <a:cubicBezTo>
                    <a:pt x="0" y="519"/>
                    <a:pt x="12" y="531"/>
                    <a:pt x="27" y="531"/>
                  </a:cubicBezTo>
                  <a:lnTo>
                    <a:pt x="286" y="531"/>
                  </a:lnTo>
                  <a:cubicBezTo>
                    <a:pt x="282" y="519"/>
                    <a:pt x="278" y="506"/>
                    <a:pt x="277" y="494"/>
                  </a:cubicBezTo>
                  <a:close/>
                  <a:moveTo>
                    <a:pt x="21" y="211"/>
                  </a:moveTo>
                  <a:lnTo>
                    <a:pt x="21" y="211"/>
                  </a:lnTo>
                  <a:cubicBezTo>
                    <a:pt x="21" y="208"/>
                    <a:pt x="24" y="205"/>
                    <a:pt x="27" y="205"/>
                  </a:cubicBezTo>
                  <a:lnTo>
                    <a:pt x="169" y="205"/>
                  </a:lnTo>
                  <a:lnTo>
                    <a:pt x="169" y="339"/>
                  </a:lnTo>
                  <a:lnTo>
                    <a:pt x="21" y="339"/>
                  </a:lnTo>
                  <a:lnTo>
                    <a:pt x="21" y="211"/>
                  </a:lnTo>
                  <a:close/>
                  <a:moveTo>
                    <a:pt x="169" y="360"/>
                  </a:moveTo>
                  <a:lnTo>
                    <a:pt x="169" y="360"/>
                  </a:lnTo>
                  <a:lnTo>
                    <a:pt x="169" y="494"/>
                  </a:lnTo>
                  <a:lnTo>
                    <a:pt x="27" y="494"/>
                  </a:lnTo>
                  <a:cubicBezTo>
                    <a:pt x="24" y="494"/>
                    <a:pt x="21" y="491"/>
                    <a:pt x="21" y="488"/>
                  </a:cubicBezTo>
                  <a:lnTo>
                    <a:pt x="21" y="360"/>
                  </a:lnTo>
                  <a:lnTo>
                    <a:pt x="169" y="360"/>
                  </a:lnTo>
                  <a:close/>
                  <a:moveTo>
                    <a:pt x="190" y="339"/>
                  </a:moveTo>
                  <a:lnTo>
                    <a:pt x="190" y="339"/>
                  </a:lnTo>
                  <a:lnTo>
                    <a:pt x="190" y="205"/>
                  </a:lnTo>
                  <a:lnTo>
                    <a:pt x="332" y="205"/>
                  </a:lnTo>
                  <a:lnTo>
                    <a:pt x="332" y="339"/>
                  </a:lnTo>
                  <a:lnTo>
                    <a:pt x="190" y="339"/>
                  </a:lnTo>
                  <a:close/>
                  <a:moveTo>
                    <a:pt x="342" y="139"/>
                  </a:moveTo>
                  <a:lnTo>
                    <a:pt x="342" y="139"/>
                  </a:lnTo>
                  <a:cubicBezTo>
                    <a:pt x="353" y="139"/>
                    <a:pt x="361" y="147"/>
                    <a:pt x="361" y="157"/>
                  </a:cubicBezTo>
                  <a:cubicBezTo>
                    <a:pt x="361" y="167"/>
                    <a:pt x="353" y="176"/>
                    <a:pt x="342" y="176"/>
                  </a:cubicBezTo>
                  <a:cubicBezTo>
                    <a:pt x="332" y="176"/>
                    <a:pt x="324" y="167"/>
                    <a:pt x="324" y="157"/>
                  </a:cubicBezTo>
                  <a:cubicBezTo>
                    <a:pt x="324" y="147"/>
                    <a:pt x="332" y="139"/>
                    <a:pt x="342" y="139"/>
                  </a:cubicBezTo>
                  <a:close/>
                  <a:moveTo>
                    <a:pt x="180" y="139"/>
                  </a:moveTo>
                  <a:lnTo>
                    <a:pt x="180" y="139"/>
                  </a:lnTo>
                  <a:cubicBezTo>
                    <a:pt x="190" y="139"/>
                    <a:pt x="198" y="147"/>
                    <a:pt x="198" y="157"/>
                  </a:cubicBezTo>
                  <a:cubicBezTo>
                    <a:pt x="198" y="167"/>
                    <a:pt x="190" y="176"/>
                    <a:pt x="180" y="176"/>
                  </a:cubicBezTo>
                  <a:cubicBezTo>
                    <a:pt x="170" y="176"/>
                    <a:pt x="161" y="167"/>
                    <a:pt x="161" y="157"/>
                  </a:cubicBezTo>
                  <a:cubicBezTo>
                    <a:pt x="161" y="147"/>
                    <a:pt x="170" y="139"/>
                    <a:pt x="180" y="1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5370651" y="512398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报告目录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365381"/>
            <a:ext cx="9144000" cy="102841"/>
          </a:xfrm>
          <a:prstGeom prst="rect">
            <a:avLst/>
          </a:prstGeom>
          <a:gradFill>
            <a:gsLst>
              <a:gs pos="0">
                <a:srgbClr val="E30613"/>
              </a:gs>
              <a:gs pos="100000">
                <a:srgbClr val="81040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6" name="组合 105"/>
          <p:cNvGrpSpPr/>
          <p:nvPr/>
        </p:nvGrpSpPr>
        <p:grpSpPr>
          <a:xfrm>
            <a:off x="3901506" y="3838139"/>
            <a:ext cx="3856500" cy="1208703"/>
            <a:chOff x="322748" y="3665374"/>
            <a:chExt cx="5680529" cy="1027864"/>
          </a:xfrm>
        </p:grpSpPr>
        <p:sp>
          <p:nvSpPr>
            <p:cNvPr id="108" name="圆角矩形 107"/>
            <p:cNvSpPr/>
            <p:nvPr/>
          </p:nvSpPr>
          <p:spPr>
            <a:xfrm>
              <a:off x="322748" y="3665374"/>
              <a:ext cx="5680529" cy="102786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/>
                </a:gs>
                <a:gs pos="100000">
                  <a:srgbClr val="D1D1D1"/>
                </a:gs>
              </a:gsLst>
              <a:lin ang="5400000" scaled="0"/>
            </a:gradFill>
            <a:ln>
              <a:noFill/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圆角矩形 108"/>
            <p:cNvSpPr/>
            <p:nvPr/>
          </p:nvSpPr>
          <p:spPr>
            <a:xfrm>
              <a:off x="516699" y="3785998"/>
              <a:ext cx="5277329" cy="78422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/>
                </a:gs>
                <a:gs pos="100000">
                  <a:srgbClr val="D1D1D1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7" name="文本框 106"/>
          <p:cNvSpPr txBox="1"/>
          <p:nvPr/>
        </p:nvSpPr>
        <p:spPr>
          <a:xfrm>
            <a:off x="4572000" y="4056364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报告目录</a:t>
            </a:r>
            <a:endParaRPr lang="zh-CN" altLang="en-US" sz="4400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6963"/>
            <a:ext cx="9144000" cy="1828800"/>
          </a:xfrm>
          <a:prstGeom prst="rect">
            <a:avLst/>
          </a:prstGeom>
        </p:spPr>
      </p:pic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708753" y="2932759"/>
            <a:ext cx="2484000" cy="2484000"/>
            <a:chOff x="836778" y="1675054"/>
            <a:chExt cx="2004782" cy="2673043"/>
          </a:xfrm>
        </p:grpSpPr>
        <p:sp>
          <p:nvSpPr>
            <p:cNvPr id="17" name="椭圆 16"/>
            <p:cNvSpPr/>
            <p:nvPr/>
          </p:nvSpPr>
          <p:spPr>
            <a:xfrm>
              <a:off x="836778" y="1675054"/>
              <a:ext cx="2004782" cy="267304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 w="190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279400" dist="152400" dir="2700000" sx="102000" sy="102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034165" y="1914547"/>
              <a:ext cx="1631179" cy="2174905"/>
              <a:chOff x="3739822" y="2440887"/>
              <a:chExt cx="1970936" cy="1970936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3739822" y="2440887"/>
                <a:ext cx="1970936" cy="197093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0" name="椭圆 19"/>
              <p:cNvSpPr>
                <a:spLocks noChangeAspect="1"/>
              </p:cNvSpPr>
              <p:nvPr/>
            </p:nvSpPr>
            <p:spPr>
              <a:xfrm>
                <a:off x="3837054" y="2549460"/>
                <a:ext cx="1776466" cy="1776466"/>
              </a:xfrm>
              <a:prstGeom prst="ellipse">
                <a:avLst/>
              </a:prstGeom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8000" dirty="0">
                  <a:latin typeface="Arial Black" panose="020B0A04020102020204" pitchFamily="34" charset="0"/>
                </a:endParaRPr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1187049" y="3548892"/>
            <a:ext cx="15536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zh-CN" altLang="en-US" sz="8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2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99951" y="237148"/>
            <a:ext cx="2674751" cy="74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54206" y="299118"/>
            <a:ext cx="8435588" cy="589667"/>
            <a:chOff x="533603" y="299118"/>
            <a:chExt cx="8435588" cy="589667"/>
          </a:xfrm>
        </p:grpSpPr>
        <p:pic>
          <p:nvPicPr>
            <p:cNvPr id="2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3" t="-1001" r="53439" b="77637"/>
            <a:stretch/>
          </p:blipFill>
          <p:spPr bwMode="auto">
            <a:xfrm>
              <a:off x="6858003" y="299118"/>
              <a:ext cx="2111188" cy="58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组合 2"/>
            <p:cNvGrpSpPr/>
            <p:nvPr/>
          </p:nvGrpSpPr>
          <p:grpSpPr>
            <a:xfrm>
              <a:off x="533603" y="473621"/>
              <a:ext cx="435327" cy="405245"/>
              <a:chOff x="290945" y="346364"/>
              <a:chExt cx="859090" cy="799725"/>
            </a:xfrm>
          </p:grpSpPr>
          <p:sp>
            <p:nvSpPr>
              <p:cNvPr id="4" name="圆角矩形 3"/>
              <p:cNvSpPr>
                <a:spLocks noChangeAspect="1"/>
              </p:cNvSpPr>
              <p:nvPr/>
            </p:nvSpPr>
            <p:spPr>
              <a:xfrm>
                <a:off x="290945" y="346364"/>
                <a:ext cx="648000" cy="648000"/>
              </a:xfrm>
              <a:prstGeom prst="roundRect">
                <a:avLst/>
              </a:prstGeom>
              <a:noFill/>
              <a:ln w="539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 useBgFill="1">
            <p:nvSpPr>
              <p:cNvPr id="5" name="圆角矩形 4"/>
              <p:cNvSpPr>
                <a:spLocks noChangeAspect="1"/>
              </p:cNvSpPr>
              <p:nvPr/>
            </p:nvSpPr>
            <p:spPr>
              <a:xfrm>
                <a:off x="528654" y="526125"/>
                <a:ext cx="540000" cy="540000"/>
              </a:xfrm>
              <a:prstGeom prst="roundRect">
                <a:avLst/>
              </a:prstGeom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圆角矩形 5"/>
              <p:cNvSpPr>
                <a:spLocks noChangeAspect="1"/>
              </p:cNvSpPr>
              <p:nvPr/>
            </p:nvSpPr>
            <p:spPr>
              <a:xfrm>
                <a:off x="610035" y="606089"/>
                <a:ext cx="540000" cy="540000"/>
              </a:xfrm>
              <a:prstGeom prst="roundRect">
                <a:avLst/>
              </a:prstGeom>
              <a:solidFill>
                <a:srgbClr val="C00000"/>
              </a:solidFill>
              <a:ln w="539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 dirty="0"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27882" y="878865"/>
              <a:ext cx="5436000" cy="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941375" y="27232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一、报告目录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079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979"/>
            <a:ext cx="9144000" cy="1828800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5445457" y="438353"/>
            <a:ext cx="3425588" cy="828135"/>
          </a:xfrm>
          <a:prstGeom prst="rect">
            <a:avLst/>
          </a:prstGeom>
          <a:gradFill>
            <a:gsLst>
              <a:gs pos="0">
                <a:srgbClr val="E30613">
                  <a:alpha val="79000"/>
                </a:srgbClr>
              </a:gs>
              <a:gs pos="100000">
                <a:srgbClr val="81040B">
                  <a:alpha val="7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/>
              <a:t>单击此处添加文案</a:t>
            </a:r>
            <a:endParaRPr lang="zh-CN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2200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4266088" y="2557720"/>
            <a:ext cx="33906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5000" b="1" dirty="0" smtClean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  <a:cs typeface="Kartika" panose="02020503030404060203" pitchFamily="18" charset="0"/>
              </a:rPr>
              <a:t>谢谢大家！</a:t>
            </a:r>
            <a:endParaRPr lang="zh-CN" altLang="en-US" sz="50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itchFamily="34" charset="-122"/>
              <a:ea typeface="微软雅黑" pitchFamily="34" charset="-122"/>
              <a:cs typeface="Kartika" panose="02020503030404060203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7567" y="5691189"/>
            <a:ext cx="8890144" cy="432000"/>
            <a:chOff x="117567" y="5691189"/>
            <a:chExt cx="8890144" cy="432000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17567" y="5912402"/>
              <a:ext cx="810000" cy="0"/>
            </a:xfrm>
            <a:prstGeom prst="line">
              <a:avLst/>
            </a:prstGeom>
            <a:ln w="12700">
              <a:solidFill>
                <a:srgbClr val="E3061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72711" y="5907189"/>
              <a:ext cx="5535000" cy="0"/>
            </a:xfrm>
            <a:prstGeom prst="line">
              <a:avLst/>
            </a:prstGeom>
            <a:ln w="1270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0" scaled="0"/>
              </a:gra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1159868" y="5691189"/>
              <a:ext cx="2083154" cy="432000"/>
              <a:chOff x="1064303" y="5622335"/>
              <a:chExt cx="2083154" cy="432000"/>
            </a:xfrm>
          </p:grpSpPr>
          <p:sp>
            <p:nvSpPr>
              <p:cNvPr id="15" name="圆角矩形 14"/>
              <p:cNvSpPr>
                <a:spLocks noChangeAspect="1"/>
              </p:cNvSpPr>
              <p:nvPr/>
            </p:nvSpPr>
            <p:spPr>
              <a:xfrm>
                <a:off x="16145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latin typeface="Arial Black" panose="020B0A04020102020204" pitchFamily="34" charset="0"/>
                  </a:rPr>
                  <a:t>0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0" name="圆角矩形 29"/>
              <p:cNvSpPr>
                <a:spLocks noChangeAspect="1"/>
              </p:cNvSpPr>
              <p:nvPr/>
            </p:nvSpPr>
            <p:spPr>
              <a:xfrm>
                <a:off x="10643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latin typeface="Arial Black" panose="020B0A04020102020204" pitchFamily="34" charset="0"/>
                  </a:rPr>
                  <a:t>2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1" name="圆角矩形 30"/>
              <p:cNvSpPr>
                <a:spLocks noChangeAspect="1"/>
              </p:cNvSpPr>
              <p:nvPr/>
            </p:nvSpPr>
            <p:spPr>
              <a:xfrm>
                <a:off x="21647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latin typeface="Arial Black" panose="020B0A04020102020204" pitchFamily="34" charset="0"/>
                  </a:rPr>
                  <a:t>1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2" name="圆角矩形 31"/>
              <p:cNvSpPr>
                <a:spLocks noChangeAspect="1"/>
              </p:cNvSpPr>
              <p:nvPr/>
            </p:nvSpPr>
            <p:spPr>
              <a:xfrm>
                <a:off x="2714904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latin typeface="Arial Black" panose="020B0A04020102020204" pitchFamily="34" charset="0"/>
                  </a:rPr>
                  <a:t>8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439101" y="-8313"/>
            <a:ext cx="2612976" cy="4400343"/>
            <a:chOff x="439101" y="-8313"/>
            <a:chExt cx="2612976" cy="4400343"/>
          </a:xfrm>
        </p:grpSpPr>
        <p:sp>
          <p:nvSpPr>
            <p:cNvPr id="36" name="任意多边形 35"/>
            <p:cNvSpPr/>
            <p:nvPr/>
          </p:nvSpPr>
          <p:spPr>
            <a:xfrm rot="5400000">
              <a:off x="-454583" y="885371"/>
              <a:ext cx="4400343" cy="2612976"/>
            </a:xfrm>
            <a:custGeom>
              <a:avLst/>
              <a:gdLst>
                <a:gd name="connsiteX0" fmla="*/ 0 w 4400343"/>
                <a:gd name="connsiteY0" fmla="*/ 2612976 h 2612976"/>
                <a:gd name="connsiteX1" fmla="*/ 0 w 4400343"/>
                <a:gd name="connsiteY1" fmla="*/ 0 h 2612976"/>
                <a:gd name="connsiteX2" fmla="*/ 3093855 w 4400343"/>
                <a:gd name="connsiteY2" fmla="*/ 0 h 2612976"/>
                <a:gd name="connsiteX3" fmla="*/ 4400343 w 4400343"/>
                <a:gd name="connsiteY3" fmla="*/ 1306488 h 2612976"/>
                <a:gd name="connsiteX4" fmla="*/ 3093855 w 4400343"/>
                <a:gd name="connsiteY4" fmla="*/ 2612976 h 26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0343" h="2612976">
                  <a:moveTo>
                    <a:pt x="0" y="2612976"/>
                  </a:moveTo>
                  <a:lnTo>
                    <a:pt x="0" y="0"/>
                  </a:lnTo>
                  <a:lnTo>
                    <a:pt x="3093855" y="0"/>
                  </a:lnTo>
                  <a:cubicBezTo>
                    <a:pt x="3815408" y="0"/>
                    <a:pt x="4400343" y="584935"/>
                    <a:pt x="4400343" y="1306488"/>
                  </a:cubicBezTo>
                  <a:cubicBezTo>
                    <a:pt x="4400343" y="2028041"/>
                    <a:pt x="3815408" y="2612976"/>
                    <a:pt x="3093855" y="2612976"/>
                  </a:cubicBezTo>
                  <a:close/>
                </a:path>
              </a:pathLst>
            </a:custGeom>
            <a:gradFill>
              <a:gsLst>
                <a:gs pos="0">
                  <a:srgbClr val="8E040D"/>
                </a:gs>
                <a:gs pos="100000">
                  <a:srgbClr val="E40613"/>
                </a:gs>
              </a:gsLst>
              <a:lin ang="10800000" scaled="0"/>
            </a:gradFill>
            <a:ln w="25400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>
              <a:grpSpLocks noChangeAspect="1"/>
            </p:cNvGrpSpPr>
            <p:nvPr/>
          </p:nvGrpSpPr>
          <p:grpSpPr>
            <a:xfrm>
              <a:off x="583589" y="1834933"/>
              <a:ext cx="2323999" cy="2323999"/>
              <a:chOff x="3393105" y="2094170"/>
              <a:chExt cx="2664367" cy="2664367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3393105" y="2094170"/>
                <a:ext cx="2664367" cy="26643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190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279400" dist="152400" dir="2700000" sx="102000" sy="102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3655434" y="2332885"/>
                <a:ext cx="2167846" cy="216784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pic>
          <p:nvPicPr>
            <p:cNvPr id="29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3" t="76636" r="53439"/>
            <a:stretch/>
          </p:blipFill>
          <p:spPr bwMode="auto">
            <a:xfrm>
              <a:off x="579253" y="503503"/>
              <a:ext cx="2332671" cy="651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87" t="7404" r="17787" b="7404"/>
            <a:stretch>
              <a:fillRect/>
            </a:stretch>
          </p:blipFill>
          <p:spPr>
            <a:xfrm>
              <a:off x="884497" y="2135841"/>
              <a:ext cx="1722182" cy="1722182"/>
            </a:xfrm>
            <a:custGeom>
              <a:avLst/>
              <a:gdLst>
                <a:gd name="connsiteX0" fmla="*/ 1944000 w 3888000"/>
                <a:gd name="connsiteY0" fmla="*/ 0 h 3888000"/>
                <a:gd name="connsiteX1" fmla="*/ 3888000 w 3888000"/>
                <a:gd name="connsiteY1" fmla="*/ 1944000 h 3888000"/>
                <a:gd name="connsiteX2" fmla="*/ 1944000 w 3888000"/>
                <a:gd name="connsiteY2" fmla="*/ 3888000 h 3888000"/>
                <a:gd name="connsiteX3" fmla="*/ 0 w 3888000"/>
                <a:gd name="connsiteY3" fmla="*/ 1944000 h 3888000"/>
                <a:gd name="connsiteX4" fmla="*/ 1944000 w 3888000"/>
                <a:gd name="connsiteY4" fmla="*/ 0 h 38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000" h="3888000">
                  <a:moveTo>
                    <a:pt x="1944000" y="0"/>
                  </a:moveTo>
                  <a:cubicBezTo>
                    <a:pt x="3017642" y="0"/>
                    <a:pt x="3888000" y="870358"/>
                    <a:pt x="3888000" y="1944000"/>
                  </a:cubicBezTo>
                  <a:cubicBezTo>
                    <a:pt x="3888000" y="3017642"/>
                    <a:pt x="3017642" y="3888000"/>
                    <a:pt x="1944000" y="3888000"/>
                  </a:cubicBezTo>
                  <a:cubicBezTo>
                    <a:pt x="870358" y="3888000"/>
                    <a:pt x="0" y="3017642"/>
                    <a:pt x="0" y="1944000"/>
                  </a:cubicBezTo>
                  <a:cubicBezTo>
                    <a:pt x="0" y="870358"/>
                    <a:pt x="870358" y="0"/>
                    <a:pt x="1944000" y="0"/>
                  </a:cubicBez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272025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红色微粒体工作述职报告ppt模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Microsoft Sans Serif"/>
        <a:ea typeface="微软雅黑"/>
        <a:cs typeface="Heiti SC Light"/>
      </a:majorFont>
      <a:minorFont>
        <a:latin typeface="Calibri"/>
        <a:ea typeface="微软雅黑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全屏显示(4:3)</PresentationFormat>
  <Paragraphs>26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Heiti SC Light</vt:lpstr>
      <vt:lpstr>Kartika</vt:lpstr>
      <vt:lpstr>宋体</vt:lpstr>
      <vt:lpstr>微软雅黑</vt:lpstr>
      <vt:lpstr>Arial</vt:lpstr>
      <vt:lpstr>Arial Black</vt:lpstr>
      <vt:lpstr>Calibri</vt:lpstr>
      <vt:lpstr>Microsoft Sans Serif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红色微粒体工作述职报告ppt模板</dc:title>
  <dc:creator/>
  <cp:lastModifiedBy/>
  <cp:revision>1</cp:revision>
  <dcterms:created xsi:type="dcterms:W3CDTF">2017-02-16T14:15:20Z</dcterms:created>
  <dcterms:modified xsi:type="dcterms:W3CDTF">2018-03-19T09:52:00Z</dcterms:modified>
</cp:coreProperties>
</file>