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79" r:id="rId8"/>
    <p:sldId id="264" r:id="rId9"/>
    <p:sldId id="267" r:id="rId10"/>
    <p:sldId id="268" r:id="rId11"/>
    <p:sldId id="261" r:id="rId12"/>
    <p:sldId id="262" r:id="rId13"/>
    <p:sldId id="266" r:id="rId14"/>
    <p:sldId id="269" r:id="rId15"/>
    <p:sldId id="270" r:id="rId16"/>
    <p:sldId id="265" r:id="rId17"/>
    <p:sldId id="272" r:id="rId18"/>
    <p:sldId id="280" r:id="rId19"/>
    <p:sldId id="281" r:id="rId20"/>
    <p:sldId id="276" r:id="rId21"/>
    <p:sldId id="271" r:id="rId22"/>
    <p:sldId id="274" r:id="rId23"/>
    <p:sldId id="275" r:id="rId24"/>
    <p:sldId id="273" r:id="rId25"/>
    <p:sldId id="277" r:id="rId26"/>
    <p:sldId id="278" r:id="rId27"/>
  </p:sldIdLst>
  <p:sldSz cx="6858000" cy="9906000" type="A4"/>
  <p:notesSz cx="6858000" cy="9144000"/>
  <p:embeddedFontLst>
    <p:embeddedFont>
      <p:font typeface="Arial Unicode MS" pitchFamily="34" charset="-122"/>
      <p:regular r:id="rId28"/>
    </p:embeddedFont>
    <p:embeddedFont>
      <p:font typeface="微软雅黑" pitchFamily="34" charset="-122"/>
      <p:regular r:id="rId29"/>
      <p:bold r:id="rId30"/>
    </p:embeddedFont>
    <p:embeddedFont>
      <p:font typeface="方正大黑简体" pitchFamily="65" charset="-122"/>
      <p:regular r:id="rId31"/>
    </p:embeddedFont>
  </p:embeddedFontLst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08">
          <p15:clr>
            <a:srgbClr val="A4A3A4"/>
          </p15:clr>
        </p15:guide>
        <p15:guide id="2" pos="387">
          <p15:clr>
            <a:srgbClr val="A4A3A4"/>
          </p15:clr>
        </p15:guide>
        <p15:guide id="3" pos="40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C0D"/>
    <a:srgbClr val="FEDB00"/>
    <a:srgbClr val="BB2E32"/>
    <a:srgbClr val="007045"/>
    <a:srgbClr val="019A4C"/>
    <a:srgbClr val="FFCC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8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602" y="-96"/>
      </p:cViewPr>
      <p:guideLst>
        <p:guide orient="horz" pos="808"/>
        <p:guide pos="387"/>
        <p:guide pos="40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432F-9E77-4DD6-A610-603E115A9B76}" type="datetimeFigureOut">
              <a:rPr lang="zh-CN" altLang="en-US" smtClean="0"/>
              <a:pPr/>
              <a:t>2019/6/1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B9C-4799-4FC3-BF08-6DF381395D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432F-9E77-4DD6-A610-603E115A9B76}" type="datetimeFigureOut">
              <a:rPr lang="zh-CN" altLang="en-US" smtClean="0"/>
              <a:pPr/>
              <a:t>2019/6/1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B9C-4799-4FC3-BF08-6DF381395D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432F-9E77-4DD6-A610-603E115A9B76}" type="datetimeFigureOut">
              <a:rPr lang="zh-CN" altLang="en-US" smtClean="0"/>
              <a:pPr/>
              <a:t>2019/6/1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B9C-4799-4FC3-BF08-6DF381395D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432F-9E77-4DD6-A610-603E115A9B76}" type="datetimeFigureOut">
              <a:rPr lang="zh-CN" altLang="en-US" smtClean="0"/>
              <a:pPr/>
              <a:t>2019/6/1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B9C-4799-4FC3-BF08-6DF381395D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432F-9E77-4DD6-A610-603E115A9B76}" type="datetimeFigureOut">
              <a:rPr lang="zh-CN" altLang="en-US" smtClean="0"/>
              <a:pPr/>
              <a:t>2019/6/1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B9C-4799-4FC3-BF08-6DF381395D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432F-9E77-4DD6-A610-603E115A9B76}" type="datetimeFigureOut">
              <a:rPr lang="zh-CN" altLang="en-US" smtClean="0"/>
              <a:pPr/>
              <a:t>2019/6/1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B9C-4799-4FC3-BF08-6DF381395D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432F-9E77-4DD6-A610-603E115A9B76}" type="datetimeFigureOut">
              <a:rPr lang="zh-CN" altLang="en-US" smtClean="0"/>
              <a:pPr/>
              <a:t>2019/6/1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B9C-4799-4FC3-BF08-6DF381395D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1"/>
            <a:ext cx="6858000" cy="1204687"/>
          </a:xfrm>
          <a:prstGeom prst="rect">
            <a:avLst/>
          </a:prstGeom>
          <a:blipFill>
            <a:blip r:embed="rId2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4" y="391885"/>
            <a:ext cx="6567712" cy="783773"/>
          </a:xfrm>
        </p:spPr>
        <p:txBody>
          <a:bodyPr>
            <a:noAutofit/>
          </a:bodyPr>
          <a:lstStyle>
            <a:lvl1pPr algn="ctr"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19025" y="9259677"/>
            <a:ext cx="6219956" cy="584767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小鹿模板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http://pptx.taobao.com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dobe Devanagari" panose="02040503050201020203" pitchFamily="18" charset="0"/>
              <a:ea typeface="微软雅黑" panose="020B0503020204020204" charset="-122"/>
              <a:cs typeface="Adobe Devanagari" panose="02040503050201020203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432F-9E77-4DD6-A610-603E115A9B76}" type="datetimeFigureOut">
              <a:rPr lang="zh-CN" altLang="en-US" smtClean="0"/>
              <a:pPr/>
              <a:t>2019/6/1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B9C-4799-4FC3-BF08-6DF381395D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432F-9E77-4DD6-A610-603E115A9B76}" type="datetimeFigureOut">
              <a:rPr lang="zh-CN" altLang="en-US" smtClean="0"/>
              <a:pPr/>
              <a:t>2019/6/1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B9C-4799-4FC3-BF08-6DF381395D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432F-9E77-4DD6-A610-603E115A9B76}" type="datetimeFigureOut">
              <a:rPr lang="zh-CN" altLang="en-US" smtClean="0"/>
              <a:pPr/>
              <a:t>2019/6/1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B9C-4799-4FC3-BF08-6DF381395D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432F-9E77-4DD6-A610-603E115A9B76}" type="datetimeFigureOut">
              <a:rPr lang="zh-CN" altLang="en-US" smtClean="0"/>
              <a:pPr/>
              <a:t>2019/6/1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DB9C-4799-4FC3-BF08-6DF381395D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hyperlink" Target="http://jingyan.baidu.com/article/3d69c551a631dbf0ce02d75b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4.xml"/><Relationship Id="rId12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11" Type="http://schemas.openxmlformats.org/officeDocument/2006/relationships/slide" Target="slide25.xml"/><Relationship Id="rId5" Type="http://schemas.openxmlformats.org/officeDocument/2006/relationships/slide" Target="slide11.xml"/><Relationship Id="rId15" Type="http://schemas.openxmlformats.org/officeDocument/2006/relationships/slide" Target="slide26.xml"/><Relationship Id="rId10" Type="http://schemas.openxmlformats.org/officeDocument/2006/relationships/slide" Target="slide23.xml"/><Relationship Id="rId4" Type="http://schemas.openxmlformats.org/officeDocument/2006/relationships/slide" Target="slide5.xml"/><Relationship Id="rId9" Type="http://schemas.openxmlformats.org/officeDocument/2006/relationships/slide" Target="slide22.xml"/><Relationship Id="rId1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www.microsoft.com/zh-cn/download/details.aspx?id=13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xiaa.ne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chenying0907PPT模板 7"/>
          <p:cNvSpPr/>
          <p:nvPr>
            <p:custDataLst>
              <p:tags r:id="rId1"/>
            </p:custDataLst>
          </p:nvPr>
        </p:nvSpPr>
        <p:spPr>
          <a:xfrm>
            <a:off x="0" y="0"/>
            <a:ext cx="6858000" cy="9906000"/>
          </a:xfrm>
          <a:prstGeom prst="rect">
            <a:avLst/>
          </a:prstGeom>
          <a:blipFill>
            <a:blip r:embed="rId6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PA_chenying0907PPT模板 3"/>
          <p:cNvSpPr/>
          <p:nvPr>
            <p:custDataLst>
              <p:tags r:id="rId2"/>
            </p:custDataLst>
          </p:nvPr>
        </p:nvSpPr>
        <p:spPr>
          <a:xfrm>
            <a:off x="1515664" y="3135555"/>
            <a:ext cx="3826672" cy="1200321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方正大黑简体" panose="03000509000000000000" pitchFamily="65" charset="-122"/>
              </a:rPr>
              <a:t>PPT</a:t>
            </a:r>
            <a:r>
              <a:rPr kumimoji="0" lang="zh-CN" altLang="en-US" sz="72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模板</a:t>
            </a:r>
          </a:p>
        </p:txBody>
      </p:sp>
      <p:sp>
        <p:nvSpPr>
          <p:cNvPr id="5" name="PA_圆角chenying0907PPT模板 4"/>
          <p:cNvSpPr/>
          <p:nvPr>
            <p:custDataLst>
              <p:tags r:id="rId3"/>
            </p:custDataLst>
          </p:nvPr>
        </p:nvSpPr>
        <p:spPr>
          <a:xfrm>
            <a:off x="1448780" y="4365710"/>
            <a:ext cx="3960440" cy="42827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lIns="91432" tIns="45716" rIns="91432" bIns="4571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使     用     手      册</a:t>
            </a:r>
          </a:p>
        </p:txBody>
      </p:sp>
      <p:sp>
        <p:nvSpPr>
          <p:cNvPr id="18" name="PA_椭圆 17"/>
          <p:cNvSpPr/>
          <p:nvPr>
            <p:custDataLst>
              <p:tags r:id="rId4"/>
            </p:custDataLst>
          </p:nvPr>
        </p:nvSpPr>
        <p:spPr>
          <a:xfrm>
            <a:off x="3192060" y="8944178"/>
            <a:ext cx="473880" cy="473880"/>
          </a:xfrm>
          <a:custGeom>
            <a:avLst/>
            <a:gdLst/>
            <a:ahLst/>
            <a:cxnLst/>
            <a:rect l="l" t="t" r="r" b="b"/>
            <a:pathLst>
              <a:path w="711200" h="711200">
                <a:moveTo>
                  <a:pt x="234442" y="125512"/>
                </a:moveTo>
                <a:lnTo>
                  <a:pt x="234442" y="372400"/>
                </a:lnTo>
                <a:lnTo>
                  <a:pt x="113284" y="372400"/>
                </a:lnTo>
                <a:lnTo>
                  <a:pt x="355600" y="614716"/>
                </a:lnTo>
                <a:lnTo>
                  <a:pt x="597916" y="372400"/>
                </a:lnTo>
                <a:lnTo>
                  <a:pt x="476758" y="372400"/>
                </a:lnTo>
                <a:lnTo>
                  <a:pt x="476758" y="125512"/>
                </a:lnTo>
                <a:close/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solidFill>
            <a:sysClr val="window" lastClr="FFFFFF">
              <a:alpha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32" tIns="45716" rIns="91432" bIns="45716" rtlCol="0" anchor="ctr"/>
          <a:lstStyle/>
          <a:p>
            <a:pPr algn="ctr"/>
            <a:endParaRPr lang="zh-CN" alt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nying0907PPT模板 17"/>
          <p:cNvSpPr/>
          <p:nvPr/>
        </p:nvSpPr>
        <p:spPr>
          <a:xfrm>
            <a:off x="622732" y="8040447"/>
            <a:ext cx="5751512" cy="324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henying0907PPT模板 16"/>
          <p:cNvSpPr/>
          <p:nvPr/>
        </p:nvSpPr>
        <p:spPr>
          <a:xfrm>
            <a:off x="588055" y="2643198"/>
            <a:ext cx="5751512" cy="49592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 bwMode="auto">
          <a:xfrm>
            <a:off x="2591613" y="5628773"/>
            <a:ext cx="1791056" cy="176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019" y="460610"/>
            <a:ext cx="6009962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4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、在组合中添加或删除对象</a:t>
            </a:r>
          </a:p>
        </p:txBody>
      </p:sp>
      <p:sp>
        <p:nvSpPr>
          <p:cNvPr id="4" name="chenying0907PPT模板 8"/>
          <p:cNvSpPr txBox="1"/>
          <p:nvPr/>
        </p:nvSpPr>
        <p:spPr>
          <a:xfrm>
            <a:off x="622731" y="1292999"/>
            <a:ext cx="574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模板中常常将几个对象进行组合，并为其设置动画效果，如果要在组合中添加内容或是删除某个对象，需要在不取消组合的情况下进行，因为一旦取消组合，原本的动画效果也会消失。</a:t>
            </a:r>
          </a:p>
        </p:txBody>
      </p:sp>
      <p:sp>
        <p:nvSpPr>
          <p:cNvPr id="5" name="chenying0907PPT模板 18"/>
          <p:cNvSpPr txBox="1"/>
          <p:nvPr/>
        </p:nvSpPr>
        <p:spPr>
          <a:xfrm>
            <a:off x="622732" y="2731339"/>
            <a:ext cx="5472608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假设要在下面的组合中添加一个圆形。选中组合中的圆形，通常需要点击圆形，这时是选中了组合，再次点击圆形，此时为选中圆形。（如下图）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chenying0907PPT模板 18"/>
          <p:cNvSpPr txBox="1"/>
          <p:nvPr/>
        </p:nvSpPr>
        <p:spPr>
          <a:xfrm>
            <a:off x="622732" y="4920241"/>
            <a:ext cx="5472608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使用快捷键 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Ctrl+D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，此时在组合中圆形已被复制。可进一步调整位置，设置色彩等操作。（如下图）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chenying0907PPT模板 16"/>
          <p:cNvSpPr txBox="1"/>
          <p:nvPr/>
        </p:nvSpPr>
        <p:spPr>
          <a:xfrm>
            <a:off x="622732" y="2231696"/>
            <a:ext cx="262408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添加对象</a:t>
            </a:r>
          </a:p>
        </p:txBody>
      </p:sp>
      <p:sp>
        <p:nvSpPr>
          <p:cNvPr id="10" name="chenying0907PPT模板 18"/>
          <p:cNvSpPr txBox="1"/>
          <p:nvPr/>
        </p:nvSpPr>
        <p:spPr>
          <a:xfrm>
            <a:off x="622732" y="8028175"/>
            <a:ext cx="547260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在组合中选中要删除对象，点击键盘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Delete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键，完成删除。</a:t>
            </a:r>
          </a:p>
        </p:txBody>
      </p:sp>
      <p:sp>
        <p:nvSpPr>
          <p:cNvPr id="11" name="chenying0907PPT模板 16"/>
          <p:cNvSpPr txBox="1"/>
          <p:nvPr/>
        </p:nvSpPr>
        <p:spPr>
          <a:xfrm>
            <a:off x="622732" y="7606241"/>
            <a:ext cx="262408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删除对象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 bwMode="auto">
          <a:xfrm>
            <a:off x="2591613" y="3450861"/>
            <a:ext cx="1740704" cy="140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henying0907PPT模板 13"/>
          <p:cNvSpPr/>
          <p:nvPr/>
        </p:nvSpPr>
        <p:spPr>
          <a:xfrm>
            <a:off x="614362" y="8862547"/>
            <a:ext cx="57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若将组合删除到仅剩一个对象，组合自动取消，组合上的动画效果也随之消失。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42724" y="8476833"/>
            <a:ext cx="1250816" cy="415498"/>
            <a:chOff x="642724" y="7946608"/>
            <a:chExt cx="1250816" cy="415498"/>
          </a:xfrm>
        </p:grpSpPr>
        <p:sp>
          <p:nvSpPr>
            <p:cNvPr id="20" name="chenying0907PPT模板 19"/>
            <p:cNvSpPr/>
            <p:nvPr/>
          </p:nvSpPr>
          <p:spPr>
            <a:xfrm>
              <a:off x="933103" y="7946608"/>
              <a:ext cx="96043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b="1" kern="0" dirty="0">
                  <a:solidFill>
                    <a:srgbClr val="F6AC0D"/>
                  </a:solidFill>
                  <a:latin typeface="微软雅黑" panose="020B0503020204020204" charset="-122"/>
                  <a:ea typeface="微软雅黑" panose="020B0503020204020204" charset="-122"/>
                </a:rPr>
                <a:t>注意：</a:t>
              </a:r>
              <a:endParaRPr lang="en-US" altLang="zh-CN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724" y="7975491"/>
              <a:ext cx="338004" cy="30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99060" y="9232265"/>
            <a:ext cx="6659245" cy="6369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enying0907PPT模板 12"/>
          <p:cNvSpPr/>
          <p:nvPr/>
        </p:nvSpPr>
        <p:spPr>
          <a:xfrm>
            <a:off x="614362" y="5787518"/>
            <a:ext cx="5751513" cy="3153339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henying0907PPT模板 10"/>
          <p:cNvSpPr/>
          <p:nvPr/>
        </p:nvSpPr>
        <p:spPr>
          <a:xfrm>
            <a:off x="588055" y="2021301"/>
            <a:ext cx="5751512" cy="304538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8181" y="460610"/>
            <a:ext cx="3701638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5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、使用选择窗格</a:t>
            </a:r>
          </a:p>
        </p:txBody>
      </p:sp>
      <p:sp>
        <p:nvSpPr>
          <p:cNvPr id="3" name="chenying0907PPT模板 8"/>
          <p:cNvSpPr txBox="1"/>
          <p:nvPr/>
        </p:nvSpPr>
        <p:spPr>
          <a:xfrm>
            <a:off x="614363" y="1282700"/>
            <a:ext cx="57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如果选择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模板中的对象（图片、文字、图表等）被遮挡，不能选中，此时需要使用选择窗格。</a:t>
            </a:r>
          </a:p>
        </p:txBody>
      </p:sp>
      <p:sp>
        <p:nvSpPr>
          <p:cNvPr id="4" name="chenying0907PPT模板 18"/>
          <p:cNvSpPr txBox="1"/>
          <p:nvPr/>
        </p:nvSpPr>
        <p:spPr>
          <a:xfrm>
            <a:off x="614363" y="2145724"/>
            <a:ext cx="572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在“开始”选项卡中，点击“选择”按钮，点击 “选择窗格”，打开选择窗格。（如下图）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chenying0907PPT模板 18"/>
          <p:cNvSpPr txBox="1"/>
          <p:nvPr/>
        </p:nvSpPr>
        <p:spPr>
          <a:xfrm>
            <a:off x="614363" y="4490605"/>
            <a:ext cx="55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在“选择”窗格中，点击以选择对象。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5561" y="2788805"/>
            <a:ext cx="2476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henying0907PPT模板 7"/>
          <p:cNvSpPr txBox="1"/>
          <p:nvPr/>
        </p:nvSpPr>
        <p:spPr>
          <a:xfrm>
            <a:off x="727507" y="596154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9625" indent="-809625" algn="just">
              <a:lnSpc>
                <a:spcPct val="150000"/>
              </a:lnSpc>
            </a:pPr>
            <a:r>
              <a:rPr lang="zh-CN" altLang="en-US" sz="1200" b="1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rPr>
              <a:t>隐藏对象：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暂时隐藏对象，方便对其他对象进行选择或设置。点击对象后的眼睛图标，显示或隐藏对象。（如下图）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chenying0907PPT模板 16"/>
          <p:cNvSpPr txBox="1"/>
          <p:nvPr/>
        </p:nvSpPr>
        <p:spPr>
          <a:xfrm>
            <a:off x="954574" y="5255634"/>
            <a:ext cx="262408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更多功能</a:t>
            </a:r>
          </a:p>
        </p:txBody>
      </p:sp>
      <p:sp>
        <p:nvSpPr>
          <p:cNvPr id="10" name="chenying0907PPT模板 18"/>
          <p:cNvSpPr txBox="1"/>
          <p:nvPr/>
        </p:nvSpPr>
        <p:spPr>
          <a:xfrm>
            <a:off x="631249" y="8358949"/>
            <a:ext cx="570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6325" indent="-1076325" algn="just">
              <a:lnSpc>
                <a:spcPct val="150000"/>
              </a:lnSpc>
            </a:pPr>
            <a:r>
              <a:rPr lang="zh-CN" altLang="en-US" sz="1200" b="1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rPr>
              <a:t>调整对象层次：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在选择窗格中点击并拖动对象，可调整对象之间的上下层叠关系。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643283" y="5235133"/>
            <a:ext cx="311291" cy="397912"/>
          </a:xfrm>
          <a:custGeom>
            <a:avLst/>
            <a:gdLst>
              <a:gd name="T0" fmla="*/ 6588 w 6709"/>
              <a:gd name="T1" fmla="*/ 1360 h 8580"/>
              <a:gd name="T2" fmla="*/ 5787 w 6709"/>
              <a:gd name="T3" fmla="*/ 0 h 8580"/>
              <a:gd name="T4" fmla="*/ 3825 w 6709"/>
              <a:gd name="T5" fmla="*/ 3296 h 8580"/>
              <a:gd name="T6" fmla="*/ 3151 w 6709"/>
              <a:gd name="T7" fmla="*/ 4269 h 8580"/>
              <a:gd name="T8" fmla="*/ 3594 w 6709"/>
              <a:gd name="T9" fmla="*/ 5408 h 8580"/>
              <a:gd name="T10" fmla="*/ 4422 w 6709"/>
              <a:gd name="T11" fmla="*/ 6632 h 8580"/>
              <a:gd name="T12" fmla="*/ 3638 w 6709"/>
              <a:gd name="T13" fmla="*/ 6202 h 8580"/>
              <a:gd name="T14" fmla="*/ 3455 w 6709"/>
              <a:gd name="T15" fmla="*/ 6603 h 8580"/>
              <a:gd name="T16" fmla="*/ 3581 w 6709"/>
              <a:gd name="T17" fmla="*/ 7427 h 8580"/>
              <a:gd name="T18" fmla="*/ 3634 w 6709"/>
              <a:gd name="T19" fmla="*/ 7849 h 8580"/>
              <a:gd name="T20" fmla="*/ 2957 w 6709"/>
              <a:gd name="T21" fmla="*/ 8302 h 8580"/>
              <a:gd name="T22" fmla="*/ 5237 w 6709"/>
              <a:gd name="T23" fmla="*/ 6008 h 8580"/>
              <a:gd name="T24" fmla="*/ 4954 w 6709"/>
              <a:gd name="T25" fmla="*/ 4635 h 8580"/>
              <a:gd name="T26" fmla="*/ 6588 w 6709"/>
              <a:gd name="T27" fmla="*/ 1360 h 8580"/>
              <a:gd name="T28" fmla="*/ 3438 w 6709"/>
              <a:gd name="T29" fmla="*/ 5530 h 8580"/>
              <a:gd name="T30" fmla="*/ 3238 w 6709"/>
              <a:gd name="T31" fmla="*/ 5683 h 8580"/>
              <a:gd name="T32" fmla="*/ 3462 w 6709"/>
              <a:gd name="T33" fmla="*/ 5772 h 8580"/>
              <a:gd name="T34" fmla="*/ 3438 w 6709"/>
              <a:gd name="T35" fmla="*/ 5530 h 8580"/>
              <a:gd name="T36" fmla="*/ 1818 w 6709"/>
              <a:gd name="T37" fmla="*/ 7907 h 8580"/>
              <a:gd name="T38" fmla="*/ 3505 w 6709"/>
              <a:gd name="T39" fmla="*/ 7543 h 8580"/>
              <a:gd name="T40" fmla="*/ 3393 w 6709"/>
              <a:gd name="T41" fmla="*/ 7967 h 8580"/>
              <a:gd name="T42" fmla="*/ 1818 w 6709"/>
              <a:gd name="T43" fmla="*/ 7907 h 8580"/>
              <a:gd name="T44" fmla="*/ 3564 w 6709"/>
              <a:gd name="T45" fmla="*/ 6840 h 8580"/>
              <a:gd name="T46" fmla="*/ 3472 w 6709"/>
              <a:gd name="T47" fmla="*/ 7393 h 8580"/>
              <a:gd name="T48" fmla="*/ 3081 w 6709"/>
              <a:gd name="T49" fmla="*/ 7612 h 8580"/>
              <a:gd name="T50" fmla="*/ 1584 w 6709"/>
              <a:gd name="T51" fmla="*/ 7777 h 8580"/>
              <a:gd name="T52" fmla="*/ 1221 w 6709"/>
              <a:gd name="T53" fmla="*/ 7171 h 8580"/>
              <a:gd name="T54" fmla="*/ 2796 w 6709"/>
              <a:gd name="T55" fmla="*/ 6972 h 8580"/>
              <a:gd name="T56" fmla="*/ 3564 w 6709"/>
              <a:gd name="T57" fmla="*/ 6840 h 8580"/>
              <a:gd name="T58" fmla="*/ 727 w 6709"/>
              <a:gd name="T59" fmla="*/ 6210 h 8580"/>
              <a:gd name="T60" fmla="*/ 2268 w 6709"/>
              <a:gd name="T61" fmla="*/ 6098 h 8580"/>
              <a:gd name="T62" fmla="*/ 3549 w 6709"/>
              <a:gd name="T63" fmla="*/ 6184 h 8580"/>
              <a:gd name="T64" fmla="*/ 3047 w 6709"/>
              <a:gd name="T65" fmla="*/ 6712 h 8580"/>
              <a:gd name="T66" fmla="*/ 1134 w 6709"/>
              <a:gd name="T67" fmla="*/ 7024 h 8580"/>
              <a:gd name="T68" fmla="*/ 727 w 6709"/>
              <a:gd name="T69" fmla="*/ 6210 h 8580"/>
              <a:gd name="T70" fmla="*/ 3584 w 6709"/>
              <a:gd name="T71" fmla="*/ 5148 h 8580"/>
              <a:gd name="T72" fmla="*/ 788 w 6709"/>
              <a:gd name="T73" fmla="*/ 6037 h 8580"/>
              <a:gd name="T74" fmla="*/ 788 w 6709"/>
              <a:gd name="T75" fmla="*/ 4497 h 8580"/>
              <a:gd name="T76" fmla="*/ 3341 w 6709"/>
              <a:gd name="T77" fmla="*/ 4514 h 8580"/>
              <a:gd name="T78" fmla="*/ 3624 w 6709"/>
              <a:gd name="T79" fmla="*/ 4847 h 8580"/>
              <a:gd name="T80" fmla="*/ 3584 w 6709"/>
              <a:gd name="T81" fmla="*/ 5148 h 8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09" h="8580">
                <a:moveTo>
                  <a:pt x="6588" y="1360"/>
                </a:moveTo>
                <a:cubicBezTo>
                  <a:pt x="6709" y="936"/>
                  <a:pt x="6654" y="63"/>
                  <a:pt x="5787" y="0"/>
                </a:cubicBezTo>
                <a:cubicBezTo>
                  <a:pt x="3936" y="171"/>
                  <a:pt x="3825" y="1858"/>
                  <a:pt x="3825" y="3296"/>
                </a:cubicBezTo>
                <a:cubicBezTo>
                  <a:pt x="3772" y="3773"/>
                  <a:pt x="3863" y="4265"/>
                  <a:pt x="3151" y="4269"/>
                </a:cubicBezTo>
                <a:cubicBezTo>
                  <a:pt x="3151" y="4269"/>
                  <a:pt x="4200" y="4700"/>
                  <a:pt x="3594" y="5408"/>
                </a:cubicBezTo>
                <a:cubicBezTo>
                  <a:pt x="3594" y="5408"/>
                  <a:pt x="3610" y="6403"/>
                  <a:pt x="4422" y="6632"/>
                </a:cubicBezTo>
                <a:cubicBezTo>
                  <a:pt x="4078" y="6713"/>
                  <a:pt x="3743" y="6360"/>
                  <a:pt x="3638" y="6202"/>
                </a:cubicBezTo>
                <a:cubicBezTo>
                  <a:pt x="3638" y="6202"/>
                  <a:pt x="3672" y="6386"/>
                  <a:pt x="3455" y="6603"/>
                </a:cubicBezTo>
                <a:cubicBezTo>
                  <a:pt x="3455" y="6603"/>
                  <a:pt x="3913" y="6775"/>
                  <a:pt x="3581" y="7427"/>
                </a:cubicBezTo>
                <a:cubicBezTo>
                  <a:pt x="3586" y="7427"/>
                  <a:pt x="3740" y="7623"/>
                  <a:pt x="3634" y="7849"/>
                </a:cubicBezTo>
                <a:cubicBezTo>
                  <a:pt x="3561" y="8003"/>
                  <a:pt x="3348" y="8172"/>
                  <a:pt x="2957" y="8302"/>
                </a:cubicBezTo>
                <a:cubicBezTo>
                  <a:pt x="4258" y="8290"/>
                  <a:pt x="5647" y="7443"/>
                  <a:pt x="5237" y="6008"/>
                </a:cubicBezTo>
                <a:cubicBezTo>
                  <a:pt x="5054" y="5367"/>
                  <a:pt x="4966" y="4829"/>
                  <a:pt x="4954" y="4635"/>
                </a:cubicBezTo>
                <a:cubicBezTo>
                  <a:pt x="4890" y="3547"/>
                  <a:pt x="6289" y="2405"/>
                  <a:pt x="6588" y="1360"/>
                </a:cubicBezTo>
                <a:close/>
                <a:moveTo>
                  <a:pt x="3438" y="5530"/>
                </a:moveTo>
                <a:lnTo>
                  <a:pt x="3238" y="5683"/>
                </a:lnTo>
                <a:lnTo>
                  <a:pt x="3462" y="5772"/>
                </a:lnTo>
                <a:lnTo>
                  <a:pt x="3438" y="5530"/>
                </a:lnTo>
                <a:close/>
                <a:moveTo>
                  <a:pt x="1818" y="7907"/>
                </a:moveTo>
                <a:cubicBezTo>
                  <a:pt x="1818" y="7907"/>
                  <a:pt x="2882" y="7958"/>
                  <a:pt x="3505" y="7543"/>
                </a:cubicBezTo>
                <a:cubicBezTo>
                  <a:pt x="3505" y="7543"/>
                  <a:pt x="3677" y="7679"/>
                  <a:pt x="3393" y="7967"/>
                </a:cubicBezTo>
                <a:cubicBezTo>
                  <a:pt x="3223" y="8140"/>
                  <a:pt x="2098" y="8580"/>
                  <a:pt x="1818" y="7907"/>
                </a:cubicBezTo>
                <a:close/>
                <a:moveTo>
                  <a:pt x="3564" y="6840"/>
                </a:moveTo>
                <a:cubicBezTo>
                  <a:pt x="3659" y="7031"/>
                  <a:pt x="3626" y="7251"/>
                  <a:pt x="3472" y="7393"/>
                </a:cubicBezTo>
                <a:cubicBezTo>
                  <a:pt x="3396" y="7463"/>
                  <a:pt x="3274" y="7544"/>
                  <a:pt x="3081" y="7612"/>
                </a:cubicBezTo>
                <a:cubicBezTo>
                  <a:pt x="2640" y="7768"/>
                  <a:pt x="1801" y="7855"/>
                  <a:pt x="1584" y="7777"/>
                </a:cubicBezTo>
                <a:cubicBezTo>
                  <a:pt x="1368" y="7699"/>
                  <a:pt x="1195" y="7612"/>
                  <a:pt x="1221" y="7171"/>
                </a:cubicBezTo>
                <a:cubicBezTo>
                  <a:pt x="1221" y="7171"/>
                  <a:pt x="2303" y="7188"/>
                  <a:pt x="2796" y="6972"/>
                </a:cubicBezTo>
                <a:cubicBezTo>
                  <a:pt x="2930" y="6913"/>
                  <a:pt x="3425" y="6558"/>
                  <a:pt x="3564" y="6840"/>
                </a:cubicBezTo>
                <a:close/>
                <a:moveTo>
                  <a:pt x="727" y="6210"/>
                </a:moveTo>
                <a:cubicBezTo>
                  <a:pt x="727" y="6210"/>
                  <a:pt x="1411" y="6375"/>
                  <a:pt x="2268" y="6098"/>
                </a:cubicBezTo>
                <a:cubicBezTo>
                  <a:pt x="3125" y="5821"/>
                  <a:pt x="3480" y="5578"/>
                  <a:pt x="3549" y="6184"/>
                </a:cubicBezTo>
                <a:cubicBezTo>
                  <a:pt x="3549" y="6184"/>
                  <a:pt x="3514" y="6496"/>
                  <a:pt x="3047" y="6712"/>
                </a:cubicBezTo>
                <a:cubicBezTo>
                  <a:pt x="2340" y="7039"/>
                  <a:pt x="1951" y="7075"/>
                  <a:pt x="1134" y="7024"/>
                </a:cubicBezTo>
                <a:cubicBezTo>
                  <a:pt x="1030" y="7017"/>
                  <a:pt x="667" y="6730"/>
                  <a:pt x="727" y="6210"/>
                </a:cubicBezTo>
                <a:close/>
                <a:moveTo>
                  <a:pt x="3584" y="5148"/>
                </a:moveTo>
                <a:cubicBezTo>
                  <a:pt x="3241" y="5899"/>
                  <a:pt x="1498" y="6215"/>
                  <a:pt x="788" y="6037"/>
                </a:cubicBezTo>
                <a:cubicBezTo>
                  <a:pt x="580" y="5985"/>
                  <a:pt x="0" y="4843"/>
                  <a:pt x="788" y="4497"/>
                </a:cubicBezTo>
                <a:cubicBezTo>
                  <a:pt x="1576" y="4150"/>
                  <a:pt x="2813" y="4081"/>
                  <a:pt x="3341" y="4514"/>
                </a:cubicBezTo>
                <a:cubicBezTo>
                  <a:pt x="3525" y="4665"/>
                  <a:pt x="3598" y="4748"/>
                  <a:pt x="3624" y="4847"/>
                </a:cubicBezTo>
                <a:cubicBezTo>
                  <a:pt x="3644" y="4925"/>
                  <a:pt x="3646" y="5011"/>
                  <a:pt x="3584" y="5148"/>
                </a:cubicBezTo>
                <a:close/>
              </a:path>
            </a:pathLst>
          </a:custGeom>
          <a:solidFill>
            <a:srgbClr val="F6AC0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9365" y="6700499"/>
            <a:ext cx="2314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99060" y="9161780"/>
            <a:ext cx="6659245" cy="6369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enying0907PPT模板 12"/>
          <p:cNvSpPr/>
          <p:nvPr/>
        </p:nvSpPr>
        <p:spPr>
          <a:xfrm>
            <a:off x="614362" y="2475263"/>
            <a:ext cx="5751513" cy="510304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348" y="460610"/>
            <a:ext cx="4163303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6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、音乐添加与设置</a:t>
            </a:r>
          </a:p>
        </p:txBody>
      </p:sp>
      <p:sp>
        <p:nvSpPr>
          <p:cNvPr id="4" name="chenying0907PPT模板 8"/>
          <p:cNvSpPr txBox="1"/>
          <p:nvPr/>
        </p:nvSpPr>
        <p:spPr>
          <a:xfrm>
            <a:off x="614363" y="1282700"/>
            <a:ext cx="57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在一些特殊场合，需要为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添加背景音乐，以增强演示效果，下面介绍一下如何为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添加与删除背景音乐。</a:t>
            </a:r>
          </a:p>
        </p:txBody>
      </p:sp>
      <p:sp>
        <p:nvSpPr>
          <p:cNvPr id="5" name="chenying0907PPT模板 18"/>
          <p:cNvSpPr txBox="1"/>
          <p:nvPr/>
        </p:nvSpPr>
        <p:spPr>
          <a:xfrm>
            <a:off x="619219" y="2674967"/>
            <a:ext cx="574665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在“插入”选项卡中，点击“音频”按钮，选择“文件中的音频”选项。（如下图）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chenying0907PPT模板 18"/>
          <p:cNvSpPr txBox="1"/>
          <p:nvPr/>
        </p:nvSpPr>
        <p:spPr>
          <a:xfrm>
            <a:off x="619219" y="4905474"/>
            <a:ext cx="574665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弹出“插入音频”对话框，选择要插入的音频，点击“插入”按钮，出现小喇叭图标，此时音频文件就被插入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中了。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chenying0907PPT模板 16"/>
          <p:cNvSpPr txBox="1"/>
          <p:nvPr/>
        </p:nvSpPr>
        <p:spPr>
          <a:xfrm>
            <a:off x="619219" y="1982174"/>
            <a:ext cx="262408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添加音乐</a:t>
            </a:r>
          </a:p>
        </p:txBody>
      </p:sp>
      <p:sp>
        <p:nvSpPr>
          <p:cNvPr id="10" name="chenying0907PPT模板 9"/>
          <p:cNvSpPr txBox="1"/>
          <p:nvPr/>
        </p:nvSpPr>
        <p:spPr>
          <a:xfrm>
            <a:off x="619219" y="6907573"/>
            <a:ext cx="574665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选中小喇叭图标，在“播放”选项卡中，可对插入的音频文件进行各种设置。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0997" y="3215961"/>
            <a:ext cx="19431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276873" y="5706574"/>
            <a:ext cx="2179406" cy="107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henying0907PPT模板 10"/>
          <p:cNvSpPr/>
          <p:nvPr/>
        </p:nvSpPr>
        <p:spPr>
          <a:xfrm>
            <a:off x="619219" y="8036156"/>
            <a:ext cx="5746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PPT2010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2013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中，插入音频会嵌入到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文件中，在其他版本的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PowerPoint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中无法正常播放。（解决办法：升级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Office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软件或通过“链接到文件”方式插入音乐）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42724" y="7689433"/>
            <a:ext cx="1250816" cy="415498"/>
            <a:chOff x="642724" y="7946608"/>
            <a:chExt cx="1250816" cy="415498"/>
          </a:xfrm>
        </p:grpSpPr>
        <p:sp>
          <p:nvSpPr>
            <p:cNvPr id="17" name="chenying0907PPT模板 16"/>
            <p:cNvSpPr/>
            <p:nvPr/>
          </p:nvSpPr>
          <p:spPr>
            <a:xfrm>
              <a:off x="933103" y="7946608"/>
              <a:ext cx="96043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b="1" kern="0" dirty="0">
                  <a:solidFill>
                    <a:srgbClr val="F6AC0D"/>
                  </a:solidFill>
                  <a:latin typeface="微软雅黑" panose="020B0503020204020204" charset="-122"/>
                  <a:ea typeface="微软雅黑" panose="020B0503020204020204" charset="-122"/>
                </a:rPr>
                <a:t>注意：</a:t>
              </a:r>
              <a:endParaRPr lang="en-US" altLang="zh-CN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724" y="7975491"/>
              <a:ext cx="338004" cy="30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99695" y="9149715"/>
            <a:ext cx="6659245" cy="6369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enying0907PPT模板 19"/>
          <p:cNvSpPr/>
          <p:nvPr/>
        </p:nvSpPr>
        <p:spPr>
          <a:xfrm>
            <a:off x="575633" y="7855159"/>
            <a:ext cx="5751513" cy="49055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chenying0907PPT模板 18"/>
          <p:cNvSpPr/>
          <p:nvPr/>
        </p:nvSpPr>
        <p:spPr>
          <a:xfrm>
            <a:off x="614362" y="2634917"/>
            <a:ext cx="5751513" cy="472678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348" y="460610"/>
            <a:ext cx="4163303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6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、音乐添加与设置</a:t>
            </a:r>
          </a:p>
        </p:txBody>
      </p:sp>
      <p:sp>
        <p:nvSpPr>
          <p:cNvPr id="4" name="chenying0907PPT模板 8"/>
          <p:cNvSpPr txBox="1"/>
          <p:nvPr/>
        </p:nvSpPr>
        <p:spPr>
          <a:xfrm>
            <a:off x="614363" y="1282700"/>
            <a:ext cx="57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在一些特殊场合，需要为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添加背景音乐，以增强演示效果，下面介绍一下如何为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添加与删除背景音乐。</a:t>
            </a:r>
          </a:p>
        </p:txBody>
      </p:sp>
      <p:sp>
        <p:nvSpPr>
          <p:cNvPr id="7" name="chenying0907PPT模板 16"/>
          <p:cNvSpPr txBox="1"/>
          <p:nvPr/>
        </p:nvSpPr>
        <p:spPr>
          <a:xfrm>
            <a:off x="619219" y="2112800"/>
            <a:ext cx="262408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音乐设置</a:t>
            </a:r>
          </a:p>
        </p:txBody>
      </p:sp>
      <p:sp>
        <p:nvSpPr>
          <p:cNvPr id="11" name="chenying0907PPT模板 18"/>
          <p:cNvSpPr txBox="1"/>
          <p:nvPr/>
        </p:nvSpPr>
        <p:spPr>
          <a:xfrm>
            <a:off x="614363" y="2835117"/>
            <a:ext cx="5472608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要实现背景音乐效果，即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播放过程中音乐贯穿始终，自动循环不停播放，需要在“播放”选项卡中的“音频选项”组中做如下设置：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chenying0907PPT模板 18"/>
          <p:cNvSpPr txBox="1"/>
          <p:nvPr/>
        </p:nvSpPr>
        <p:spPr>
          <a:xfrm>
            <a:off x="619219" y="4927361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如果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中设置了动画，需要在“动画窗格”中调整排序，将音频移动到顶部，作为第一个动画效果，才能保证音频正常播放。如下图：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chenying0907PPT模板 18"/>
          <p:cNvSpPr txBox="1"/>
          <p:nvPr/>
        </p:nvSpPr>
        <p:spPr>
          <a:xfrm>
            <a:off x="619219" y="791503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选中小喇叭图标，点击“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Delete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”按钮，删除音乐。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chenying0907PPT模板 16"/>
          <p:cNvSpPr txBox="1"/>
          <p:nvPr/>
        </p:nvSpPr>
        <p:spPr>
          <a:xfrm>
            <a:off x="619219" y="7377543"/>
            <a:ext cx="262408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删除音乐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82977" y="3694996"/>
            <a:ext cx="3190220" cy="89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 bwMode="auto">
          <a:xfrm>
            <a:off x="2245062" y="5762939"/>
            <a:ext cx="2211210" cy="120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99695" y="9149715"/>
            <a:ext cx="6659245" cy="6369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enying0907PPT模板 12"/>
          <p:cNvSpPr/>
          <p:nvPr/>
        </p:nvSpPr>
        <p:spPr>
          <a:xfrm>
            <a:off x="614362" y="2437163"/>
            <a:ext cx="5751513" cy="510304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348" y="460610"/>
            <a:ext cx="4163303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7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、视频添加与设置</a:t>
            </a:r>
          </a:p>
        </p:txBody>
      </p:sp>
      <p:sp>
        <p:nvSpPr>
          <p:cNvPr id="4" name="chenying0907PPT模板 8"/>
          <p:cNvSpPr txBox="1"/>
          <p:nvPr/>
        </p:nvSpPr>
        <p:spPr>
          <a:xfrm>
            <a:off x="614363" y="1282700"/>
            <a:ext cx="57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我们除了可以给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添加上文字、图片、音乐，还可以根据实际需要添加上视频，下面介绍一下如何在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中加入视频。</a:t>
            </a:r>
          </a:p>
        </p:txBody>
      </p:sp>
      <p:sp>
        <p:nvSpPr>
          <p:cNvPr id="5" name="chenying0907PPT模板 18"/>
          <p:cNvSpPr txBox="1"/>
          <p:nvPr/>
        </p:nvSpPr>
        <p:spPr>
          <a:xfrm>
            <a:off x="619219" y="2560667"/>
            <a:ext cx="574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在“插入”选项卡中，点击“视频”按钮，选择“文件中的视频”选项。（如下图）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chenying0907PPT模板 18"/>
          <p:cNvSpPr txBox="1"/>
          <p:nvPr/>
        </p:nvSpPr>
        <p:spPr>
          <a:xfrm>
            <a:off x="619219" y="4610199"/>
            <a:ext cx="574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弹出“插入视频”对话框，选择要插入的视频，点击“插入”按钮，出现视频播放窗口，此时视频文件就被插入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中了。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chenying0907PPT模板 16"/>
          <p:cNvSpPr txBox="1"/>
          <p:nvPr/>
        </p:nvSpPr>
        <p:spPr>
          <a:xfrm>
            <a:off x="619219" y="1944074"/>
            <a:ext cx="262408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添加视频</a:t>
            </a:r>
          </a:p>
        </p:txBody>
      </p:sp>
      <p:sp>
        <p:nvSpPr>
          <p:cNvPr id="10" name="chenying0907PPT模板 9"/>
          <p:cNvSpPr txBox="1"/>
          <p:nvPr/>
        </p:nvSpPr>
        <p:spPr>
          <a:xfrm>
            <a:off x="619219" y="7059973"/>
            <a:ext cx="574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选中视频窗口，在“播放”选项卡中，可对插入的视频文件进行各种设置。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chenying0907PPT模板 10"/>
          <p:cNvSpPr/>
          <p:nvPr/>
        </p:nvSpPr>
        <p:spPr>
          <a:xfrm>
            <a:off x="619219" y="8067906"/>
            <a:ext cx="5746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PPT2010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2013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中，插入视频会嵌入到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文件中，在其他版本的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PowerPoint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中无法正常播放。（解决办法：升级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Office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软件或通过“链接到文件”方式插入视频）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8634" y="3048000"/>
            <a:ext cx="1647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225138" y="5246210"/>
            <a:ext cx="2680237" cy="188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642724" y="7667208"/>
            <a:ext cx="1250816" cy="415498"/>
            <a:chOff x="642724" y="7946608"/>
            <a:chExt cx="1250816" cy="415498"/>
          </a:xfrm>
        </p:grpSpPr>
        <p:sp>
          <p:nvSpPr>
            <p:cNvPr id="17" name="chenying0907PPT模板 16"/>
            <p:cNvSpPr/>
            <p:nvPr/>
          </p:nvSpPr>
          <p:spPr>
            <a:xfrm>
              <a:off x="933103" y="7946608"/>
              <a:ext cx="96043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b="1" kern="0" dirty="0">
                  <a:solidFill>
                    <a:srgbClr val="F6AC0D"/>
                  </a:solidFill>
                  <a:latin typeface="微软雅黑" panose="020B0503020204020204" charset="-122"/>
                  <a:ea typeface="微软雅黑" panose="020B0503020204020204" charset="-122"/>
                </a:rPr>
                <a:t>注意：</a:t>
              </a:r>
              <a:endParaRPr lang="en-US" altLang="zh-CN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724" y="7975491"/>
              <a:ext cx="338004" cy="30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99695" y="9149715"/>
            <a:ext cx="6659245" cy="6369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348" y="460610"/>
            <a:ext cx="4163303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7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、视频添加与设置</a:t>
            </a:r>
          </a:p>
        </p:txBody>
      </p:sp>
      <p:sp>
        <p:nvSpPr>
          <p:cNvPr id="29" name="chenying0907PPT模板 8"/>
          <p:cNvSpPr txBox="1"/>
          <p:nvPr/>
        </p:nvSpPr>
        <p:spPr>
          <a:xfrm>
            <a:off x="614363" y="1282700"/>
            <a:ext cx="57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我们除了可以给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添加上文字、图片、音乐，还可以根据实际需要添加上视频，下面介绍一下如何在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中加入视频。</a:t>
            </a:r>
          </a:p>
        </p:txBody>
      </p:sp>
      <p:sp>
        <p:nvSpPr>
          <p:cNvPr id="32" name="chenying0907PPT模板 16"/>
          <p:cNvSpPr txBox="1"/>
          <p:nvPr/>
        </p:nvSpPr>
        <p:spPr>
          <a:xfrm>
            <a:off x="619219" y="1982174"/>
            <a:ext cx="262408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视频设置</a:t>
            </a:r>
          </a:p>
        </p:txBody>
      </p:sp>
      <p:sp>
        <p:nvSpPr>
          <p:cNvPr id="39" name="chenying0907PPT模板 38"/>
          <p:cNvSpPr/>
          <p:nvPr/>
        </p:nvSpPr>
        <p:spPr>
          <a:xfrm>
            <a:off x="614362" y="2469817"/>
            <a:ext cx="5751513" cy="6089983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chenying0907PPT模板 18"/>
          <p:cNvSpPr txBox="1"/>
          <p:nvPr/>
        </p:nvSpPr>
        <p:spPr>
          <a:xfrm>
            <a:off x="614363" y="2670017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通过“播放”选项卡中的“裁剪视频”按钮，可以对插入视频做一些简单的视频剪辑：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chenying0907PPT模板 18"/>
          <p:cNvSpPr txBox="1"/>
          <p:nvPr/>
        </p:nvSpPr>
        <p:spPr>
          <a:xfrm>
            <a:off x="619219" y="625768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要实现视频的自动播放，需要在“播放”选项卡中的“视频选项”组中做如下设置，并在“动画窗格”中调整排序，与音频设置方式类似。如下图：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451389" y="3287850"/>
            <a:ext cx="2695729" cy="294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6850" y="3449775"/>
            <a:ext cx="18192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椭圆形标注 46"/>
          <p:cNvSpPr/>
          <p:nvPr/>
        </p:nvSpPr>
        <p:spPr>
          <a:xfrm>
            <a:off x="2240700" y="4917408"/>
            <a:ext cx="971193" cy="650699"/>
          </a:xfrm>
          <a:prstGeom prst="wedgeEllipseCallout">
            <a:avLst>
              <a:gd name="adj1" fmla="val 124647"/>
              <a:gd name="adj2" fmla="val 47707"/>
            </a:avLst>
          </a:prstGeom>
          <a:solidFill>
            <a:srgbClr val="FE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chenying0907PPT模板 21"/>
          <p:cNvSpPr txBox="1"/>
          <p:nvPr/>
        </p:nvSpPr>
        <p:spPr>
          <a:xfrm>
            <a:off x="2274484" y="4942132"/>
            <a:ext cx="92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开始播放时间进度控制</a:t>
            </a:r>
          </a:p>
        </p:txBody>
      </p:sp>
      <p:sp>
        <p:nvSpPr>
          <p:cNvPr id="49" name="椭圆形标注 48"/>
          <p:cNvSpPr/>
          <p:nvPr/>
        </p:nvSpPr>
        <p:spPr>
          <a:xfrm>
            <a:off x="4019558" y="4546978"/>
            <a:ext cx="971193" cy="650699"/>
          </a:xfrm>
          <a:prstGeom prst="wedgeEllipseCallout">
            <a:avLst>
              <a:gd name="adj1" fmla="val 101109"/>
              <a:gd name="adj2" fmla="val 101868"/>
            </a:avLst>
          </a:prstGeom>
          <a:solidFill>
            <a:srgbClr val="FE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chenying0907PPT模板 21"/>
          <p:cNvSpPr txBox="1"/>
          <p:nvPr/>
        </p:nvSpPr>
        <p:spPr>
          <a:xfrm>
            <a:off x="4053342" y="4571702"/>
            <a:ext cx="92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结束播放时间进度控制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1794" y="7173913"/>
            <a:ext cx="36766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9695" y="9149715"/>
            <a:ext cx="6659245" cy="6369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nying0907PPT模板 30"/>
          <p:cNvSpPr/>
          <p:nvPr/>
        </p:nvSpPr>
        <p:spPr>
          <a:xfrm>
            <a:off x="599941" y="7103289"/>
            <a:ext cx="5751513" cy="1354911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chenying0907PPT模板 27"/>
          <p:cNvSpPr/>
          <p:nvPr/>
        </p:nvSpPr>
        <p:spPr>
          <a:xfrm>
            <a:off x="614362" y="2558717"/>
            <a:ext cx="5751513" cy="214698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446" y="460610"/>
            <a:ext cx="5981108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8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、导出</a:t>
            </a: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PPT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中的音视频素材</a:t>
            </a:r>
          </a:p>
        </p:txBody>
      </p:sp>
      <p:sp>
        <p:nvSpPr>
          <p:cNvPr id="12" name="chenying0907PPT模板 11"/>
          <p:cNvSpPr/>
          <p:nvPr/>
        </p:nvSpPr>
        <p:spPr>
          <a:xfrm>
            <a:off x="614363" y="2734501"/>
            <a:ext cx="57515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defRPr/>
            </a:pPr>
            <a:r>
              <a: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1.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将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后缀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.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pptx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改成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.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rar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，解压后，在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ppt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\media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文件夹下可以找到该模板的所有素材。</a:t>
            </a:r>
          </a:p>
        </p:txBody>
      </p:sp>
      <p:sp>
        <p:nvSpPr>
          <p:cNvPr id="14" name="chenying0907PPT模板 13"/>
          <p:cNvSpPr/>
          <p:nvPr/>
        </p:nvSpPr>
        <p:spPr>
          <a:xfrm>
            <a:off x="597266" y="6044538"/>
            <a:ext cx="57637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为了不破坏源文件，在修改后缀名之前，最好对源文件做一次备份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136472" y="3320765"/>
            <a:ext cx="2758082" cy="1188106"/>
            <a:chOff x="2685646" y="1923678"/>
            <a:chExt cx="3868918" cy="1666621"/>
          </a:xfrm>
        </p:grpSpPr>
        <p:pic>
          <p:nvPicPr>
            <p:cNvPr id="16" name="Picture 3" descr="C:\Users\ABC\Desktop\图片1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2685646" y="2343464"/>
              <a:ext cx="856894" cy="826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右箭头 11"/>
            <p:cNvSpPr/>
            <p:nvPr/>
          </p:nvSpPr>
          <p:spPr>
            <a:xfrm>
              <a:off x="3114093" y="1923678"/>
              <a:ext cx="2164413" cy="1666621"/>
            </a:xfrm>
            <a:custGeom>
              <a:avLst/>
              <a:gdLst>
                <a:gd name="connsiteX0" fmla="*/ 0 w 1351683"/>
                <a:gd name="connsiteY0" fmla="*/ 167381 h 669525"/>
                <a:gd name="connsiteX1" fmla="*/ 987542 w 1351683"/>
                <a:gd name="connsiteY1" fmla="*/ 167381 h 669525"/>
                <a:gd name="connsiteX2" fmla="*/ 987542 w 1351683"/>
                <a:gd name="connsiteY2" fmla="*/ 0 h 669525"/>
                <a:gd name="connsiteX3" fmla="*/ 1351683 w 1351683"/>
                <a:gd name="connsiteY3" fmla="*/ 334763 h 669525"/>
                <a:gd name="connsiteX4" fmla="*/ 987542 w 1351683"/>
                <a:gd name="connsiteY4" fmla="*/ 669525 h 669525"/>
                <a:gd name="connsiteX5" fmla="*/ 987542 w 1351683"/>
                <a:gd name="connsiteY5" fmla="*/ 502144 h 669525"/>
                <a:gd name="connsiteX6" fmla="*/ 0 w 1351683"/>
                <a:gd name="connsiteY6" fmla="*/ 502144 h 669525"/>
                <a:gd name="connsiteX7" fmla="*/ 0 w 1351683"/>
                <a:gd name="connsiteY7" fmla="*/ 167381 h 669525"/>
                <a:gd name="connsiteX0-1" fmla="*/ 0 w 1628130"/>
                <a:gd name="connsiteY0-2" fmla="*/ 0 h 1023140"/>
                <a:gd name="connsiteX1-3" fmla="*/ 1263989 w 1628130"/>
                <a:gd name="connsiteY1-4" fmla="*/ 520996 h 1023140"/>
                <a:gd name="connsiteX2-5" fmla="*/ 1263989 w 1628130"/>
                <a:gd name="connsiteY2-6" fmla="*/ 353615 h 1023140"/>
                <a:gd name="connsiteX3-7" fmla="*/ 1628130 w 1628130"/>
                <a:gd name="connsiteY3-8" fmla="*/ 688378 h 1023140"/>
                <a:gd name="connsiteX4-9" fmla="*/ 1263989 w 1628130"/>
                <a:gd name="connsiteY4-10" fmla="*/ 1023140 h 1023140"/>
                <a:gd name="connsiteX5-11" fmla="*/ 1263989 w 1628130"/>
                <a:gd name="connsiteY5-12" fmla="*/ 855759 h 1023140"/>
                <a:gd name="connsiteX6-13" fmla="*/ 276447 w 1628130"/>
                <a:gd name="connsiteY6-14" fmla="*/ 855759 h 1023140"/>
                <a:gd name="connsiteX7-15" fmla="*/ 0 w 1628130"/>
                <a:gd name="connsiteY7-16" fmla="*/ 0 h 1023140"/>
                <a:gd name="connsiteX0-17" fmla="*/ 0 w 1628130"/>
                <a:gd name="connsiteY0-18" fmla="*/ 0 h 1408652"/>
                <a:gd name="connsiteX1-19" fmla="*/ 1263989 w 1628130"/>
                <a:gd name="connsiteY1-20" fmla="*/ 520996 h 1408652"/>
                <a:gd name="connsiteX2-21" fmla="*/ 1263989 w 1628130"/>
                <a:gd name="connsiteY2-22" fmla="*/ 353615 h 1408652"/>
                <a:gd name="connsiteX3-23" fmla="*/ 1628130 w 1628130"/>
                <a:gd name="connsiteY3-24" fmla="*/ 688378 h 1408652"/>
                <a:gd name="connsiteX4-25" fmla="*/ 1263989 w 1628130"/>
                <a:gd name="connsiteY4-26" fmla="*/ 1023140 h 1408652"/>
                <a:gd name="connsiteX5-27" fmla="*/ 1263989 w 1628130"/>
                <a:gd name="connsiteY5-28" fmla="*/ 855759 h 1408652"/>
                <a:gd name="connsiteX6-29" fmla="*/ 53163 w 1628130"/>
                <a:gd name="connsiteY6-30" fmla="*/ 1408652 h 1408652"/>
                <a:gd name="connsiteX7-31" fmla="*/ 0 w 1628130"/>
                <a:gd name="connsiteY7-32" fmla="*/ 0 h 1408652"/>
                <a:gd name="connsiteX0-33" fmla="*/ 0 w 1628130"/>
                <a:gd name="connsiteY0-34" fmla="*/ 0 h 1408652"/>
                <a:gd name="connsiteX1-35" fmla="*/ 1263989 w 1628130"/>
                <a:gd name="connsiteY1-36" fmla="*/ 520996 h 1408652"/>
                <a:gd name="connsiteX2-37" fmla="*/ 1263989 w 1628130"/>
                <a:gd name="connsiteY2-38" fmla="*/ 353615 h 1408652"/>
                <a:gd name="connsiteX3-39" fmla="*/ 1628130 w 1628130"/>
                <a:gd name="connsiteY3-40" fmla="*/ 688378 h 1408652"/>
                <a:gd name="connsiteX4-41" fmla="*/ 1263989 w 1628130"/>
                <a:gd name="connsiteY4-42" fmla="*/ 1023140 h 1408652"/>
                <a:gd name="connsiteX5-43" fmla="*/ 1263989 w 1628130"/>
                <a:gd name="connsiteY5-44" fmla="*/ 855759 h 1408652"/>
                <a:gd name="connsiteX6-45" fmla="*/ 21266 w 1628130"/>
                <a:gd name="connsiteY6-46" fmla="*/ 1408652 h 1408652"/>
                <a:gd name="connsiteX7-47" fmla="*/ 0 w 1628130"/>
                <a:gd name="connsiteY7-48" fmla="*/ 0 h 1408652"/>
                <a:gd name="connsiteX0-49" fmla="*/ 0 w 1660028"/>
                <a:gd name="connsiteY0-50" fmla="*/ 0 h 1483080"/>
                <a:gd name="connsiteX1-51" fmla="*/ 1295887 w 1660028"/>
                <a:gd name="connsiteY1-52" fmla="*/ 595424 h 1483080"/>
                <a:gd name="connsiteX2-53" fmla="*/ 1295887 w 1660028"/>
                <a:gd name="connsiteY2-54" fmla="*/ 428043 h 1483080"/>
                <a:gd name="connsiteX3-55" fmla="*/ 1660028 w 1660028"/>
                <a:gd name="connsiteY3-56" fmla="*/ 762806 h 1483080"/>
                <a:gd name="connsiteX4-57" fmla="*/ 1295887 w 1660028"/>
                <a:gd name="connsiteY4-58" fmla="*/ 1097568 h 1483080"/>
                <a:gd name="connsiteX5-59" fmla="*/ 1295887 w 1660028"/>
                <a:gd name="connsiteY5-60" fmla="*/ 930187 h 1483080"/>
                <a:gd name="connsiteX6-61" fmla="*/ 53164 w 1660028"/>
                <a:gd name="connsiteY6-62" fmla="*/ 1483080 h 1483080"/>
                <a:gd name="connsiteX7-63" fmla="*/ 0 w 1660028"/>
                <a:gd name="connsiteY7-64" fmla="*/ 0 h 1483080"/>
                <a:gd name="connsiteX0-65" fmla="*/ 0 w 1660028"/>
                <a:gd name="connsiteY0-66" fmla="*/ 0 h 1546875"/>
                <a:gd name="connsiteX1-67" fmla="*/ 1295887 w 1660028"/>
                <a:gd name="connsiteY1-68" fmla="*/ 595424 h 1546875"/>
                <a:gd name="connsiteX2-69" fmla="*/ 1295887 w 1660028"/>
                <a:gd name="connsiteY2-70" fmla="*/ 428043 h 1546875"/>
                <a:gd name="connsiteX3-71" fmla="*/ 1660028 w 1660028"/>
                <a:gd name="connsiteY3-72" fmla="*/ 762806 h 1546875"/>
                <a:gd name="connsiteX4-73" fmla="*/ 1295887 w 1660028"/>
                <a:gd name="connsiteY4-74" fmla="*/ 1097568 h 1546875"/>
                <a:gd name="connsiteX5-75" fmla="*/ 1295887 w 1660028"/>
                <a:gd name="connsiteY5-76" fmla="*/ 930187 h 1546875"/>
                <a:gd name="connsiteX6-77" fmla="*/ 2 w 1660028"/>
                <a:gd name="connsiteY6-78" fmla="*/ 1546875 h 1546875"/>
                <a:gd name="connsiteX7-79" fmla="*/ 0 w 1660028"/>
                <a:gd name="connsiteY7-80" fmla="*/ 0 h 1546875"/>
                <a:gd name="connsiteX0-81" fmla="*/ 0 w 1660028"/>
                <a:gd name="connsiteY0-82" fmla="*/ 0 h 1546875"/>
                <a:gd name="connsiteX1-83" fmla="*/ 1295887 w 1660028"/>
                <a:gd name="connsiteY1-84" fmla="*/ 595424 h 1546875"/>
                <a:gd name="connsiteX2-85" fmla="*/ 1295887 w 1660028"/>
                <a:gd name="connsiteY2-86" fmla="*/ 428043 h 1546875"/>
                <a:gd name="connsiteX3-87" fmla="*/ 1660028 w 1660028"/>
                <a:gd name="connsiteY3-88" fmla="*/ 762806 h 1546875"/>
                <a:gd name="connsiteX4-89" fmla="*/ 1295887 w 1660028"/>
                <a:gd name="connsiteY4-90" fmla="*/ 1097568 h 1546875"/>
                <a:gd name="connsiteX5-91" fmla="*/ 1295887 w 1660028"/>
                <a:gd name="connsiteY5-92" fmla="*/ 930187 h 1546875"/>
                <a:gd name="connsiteX6-93" fmla="*/ 2 w 1660028"/>
                <a:gd name="connsiteY6-94" fmla="*/ 1546875 h 1546875"/>
                <a:gd name="connsiteX7-95" fmla="*/ 0 w 1660028"/>
                <a:gd name="connsiteY7-96" fmla="*/ 0 h 1546875"/>
                <a:gd name="connsiteX0-97" fmla="*/ 0 w 1660028"/>
                <a:gd name="connsiteY0-98" fmla="*/ 0 h 1546875"/>
                <a:gd name="connsiteX1-99" fmla="*/ 1295887 w 1660028"/>
                <a:gd name="connsiteY1-100" fmla="*/ 595424 h 1546875"/>
                <a:gd name="connsiteX2-101" fmla="*/ 1295887 w 1660028"/>
                <a:gd name="connsiteY2-102" fmla="*/ 428043 h 1546875"/>
                <a:gd name="connsiteX3-103" fmla="*/ 1660028 w 1660028"/>
                <a:gd name="connsiteY3-104" fmla="*/ 762806 h 1546875"/>
                <a:gd name="connsiteX4-105" fmla="*/ 1295887 w 1660028"/>
                <a:gd name="connsiteY4-106" fmla="*/ 1097568 h 1546875"/>
                <a:gd name="connsiteX5-107" fmla="*/ 1295887 w 1660028"/>
                <a:gd name="connsiteY5-108" fmla="*/ 930187 h 1546875"/>
                <a:gd name="connsiteX6-109" fmla="*/ 2 w 1660028"/>
                <a:gd name="connsiteY6-110" fmla="*/ 1546875 h 1546875"/>
                <a:gd name="connsiteX7-111" fmla="*/ 0 w 1660028"/>
                <a:gd name="connsiteY7-112" fmla="*/ 0 h 1546875"/>
                <a:gd name="connsiteX0-113" fmla="*/ 0 w 1660028"/>
                <a:gd name="connsiteY0-114" fmla="*/ 0 h 1546875"/>
                <a:gd name="connsiteX1-115" fmla="*/ 1295887 w 1660028"/>
                <a:gd name="connsiteY1-116" fmla="*/ 595424 h 1546875"/>
                <a:gd name="connsiteX2-117" fmla="*/ 1295887 w 1660028"/>
                <a:gd name="connsiteY2-118" fmla="*/ 428043 h 1546875"/>
                <a:gd name="connsiteX3-119" fmla="*/ 1660028 w 1660028"/>
                <a:gd name="connsiteY3-120" fmla="*/ 762806 h 1546875"/>
                <a:gd name="connsiteX4-121" fmla="*/ 1295887 w 1660028"/>
                <a:gd name="connsiteY4-122" fmla="*/ 1097568 h 1546875"/>
                <a:gd name="connsiteX5-123" fmla="*/ 1295887 w 1660028"/>
                <a:gd name="connsiteY5-124" fmla="*/ 930187 h 1546875"/>
                <a:gd name="connsiteX6-125" fmla="*/ 2 w 1660028"/>
                <a:gd name="connsiteY6-126" fmla="*/ 1546875 h 1546875"/>
                <a:gd name="connsiteX7-127" fmla="*/ 0 w 1660028"/>
                <a:gd name="connsiteY7-128" fmla="*/ 0 h 1546875"/>
                <a:gd name="connsiteX0-129" fmla="*/ 0 w 1660028"/>
                <a:gd name="connsiteY0-130" fmla="*/ 0 h 1546875"/>
                <a:gd name="connsiteX1-131" fmla="*/ 1295887 w 1660028"/>
                <a:gd name="connsiteY1-132" fmla="*/ 595424 h 1546875"/>
                <a:gd name="connsiteX2-133" fmla="*/ 1295887 w 1660028"/>
                <a:gd name="connsiteY2-134" fmla="*/ 428043 h 1546875"/>
                <a:gd name="connsiteX3-135" fmla="*/ 1660028 w 1660028"/>
                <a:gd name="connsiteY3-136" fmla="*/ 762806 h 1546875"/>
                <a:gd name="connsiteX4-137" fmla="*/ 1295887 w 1660028"/>
                <a:gd name="connsiteY4-138" fmla="*/ 1097568 h 1546875"/>
                <a:gd name="connsiteX5-139" fmla="*/ 1295887 w 1660028"/>
                <a:gd name="connsiteY5-140" fmla="*/ 930187 h 1546875"/>
                <a:gd name="connsiteX6-141" fmla="*/ 2 w 1660028"/>
                <a:gd name="connsiteY6-142" fmla="*/ 1546875 h 1546875"/>
                <a:gd name="connsiteX7-143" fmla="*/ 0 w 1660028"/>
                <a:gd name="connsiteY7-144" fmla="*/ 0 h 15468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660028" h="1546875">
                  <a:moveTo>
                    <a:pt x="0" y="0"/>
                  </a:moveTo>
                  <a:cubicBezTo>
                    <a:pt x="378799" y="559982"/>
                    <a:pt x="863925" y="588336"/>
                    <a:pt x="1295887" y="595424"/>
                  </a:cubicBezTo>
                  <a:lnTo>
                    <a:pt x="1295887" y="428043"/>
                  </a:lnTo>
                  <a:lnTo>
                    <a:pt x="1660028" y="762806"/>
                  </a:lnTo>
                  <a:lnTo>
                    <a:pt x="1295887" y="1097568"/>
                  </a:lnTo>
                  <a:lnTo>
                    <a:pt x="1295887" y="930187"/>
                  </a:lnTo>
                  <a:cubicBezTo>
                    <a:pt x="842660" y="933732"/>
                    <a:pt x="283108" y="1096763"/>
                    <a:pt x="2" y="1546875"/>
                  </a:cubicBezTo>
                  <a:cubicBezTo>
                    <a:pt x="1" y="1031250"/>
                    <a:pt x="1" y="51562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6AC0D">
                    <a:alpha val="0"/>
                  </a:srgbClr>
                </a:gs>
                <a:gs pos="0">
                  <a:srgbClr val="FEDB00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8" name="chenying0907PPT模板 17"/>
            <p:cNvSpPr txBox="1"/>
            <p:nvPr/>
          </p:nvSpPr>
          <p:spPr>
            <a:xfrm>
              <a:off x="3636545" y="2602611"/>
              <a:ext cx="1273706" cy="318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改文件后缀名</a:t>
              </a:r>
            </a:p>
          </p:txBody>
        </p:sp>
        <p:pic>
          <p:nvPicPr>
            <p:cNvPr id="19" name="Picture 4" descr="C:\Users\ABC\Desktop\b2de9c82d158ccbf4f4c05da18d8bc3eb0354159.jp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186412" y="2072912"/>
              <a:ext cx="1368152" cy="1368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henying0907PPT模板 19"/>
          <p:cNvSpPr/>
          <p:nvPr/>
        </p:nvSpPr>
        <p:spPr>
          <a:xfrm>
            <a:off x="614363" y="1282700"/>
            <a:ext cx="5751512" cy="61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500"/>
              </a:spcAft>
            </a:pP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音乐和视频已嵌入</a:t>
            </a: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PPT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中，如何导出里面的音视频素材呢？</a:t>
            </a: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PPT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版本的不同，导出的方式也不同。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</p:txBody>
      </p:sp>
      <p:sp>
        <p:nvSpPr>
          <p:cNvPr id="21" name="chenying0907PPT模板 16"/>
          <p:cNvSpPr txBox="1"/>
          <p:nvPr/>
        </p:nvSpPr>
        <p:spPr>
          <a:xfrm>
            <a:off x="619219" y="2083774"/>
            <a:ext cx="4663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方式一：</a:t>
            </a:r>
            <a:r>
              <a:rPr lang="en-US" altLang="zh-CN" dirty="0"/>
              <a:t>Office2007</a:t>
            </a:r>
            <a:r>
              <a:rPr lang="zh-CN" altLang="en-US" dirty="0"/>
              <a:t>、</a:t>
            </a:r>
            <a:r>
              <a:rPr lang="en-US" altLang="zh-CN" dirty="0"/>
              <a:t>2010</a:t>
            </a:r>
            <a:r>
              <a:rPr lang="zh-CN" altLang="en-US" dirty="0"/>
              <a:t>及以后版本</a:t>
            </a:r>
          </a:p>
        </p:txBody>
      </p:sp>
      <p:sp>
        <p:nvSpPr>
          <p:cNvPr id="22" name="chenying0907PPT模板 21"/>
          <p:cNvSpPr/>
          <p:nvPr/>
        </p:nvSpPr>
        <p:spPr>
          <a:xfrm>
            <a:off x="614363" y="5235302"/>
            <a:ext cx="574665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http://jingyan.baidu.com/article/3d69c551a631dbf0ce02d75b.html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643283" y="4770966"/>
            <a:ext cx="311291" cy="397912"/>
          </a:xfrm>
          <a:custGeom>
            <a:avLst/>
            <a:gdLst>
              <a:gd name="T0" fmla="*/ 6588 w 6709"/>
              <a:gd name="T1" fmla="*/ 1360 h 8580"/>
              <a:gd name="T2" fmla="*/ 5787 w 6709"/>
              <a:gd name="T3" fmla="*/ 0 h 8580"/>
              <a:gd name="T4" fmla="*/ 3825 w 6709"/>
              <a:gd name="T5" fmla="*/ 3296 h 8580"/>
              <a:gd name="T6" fmla="*/ 3151 w 6709"/>
              <a:gd name="T7" fmla="*/ 4269 h 8580"/>
              <a:gd name="T8" fmla="*/ 3594 w 6709"/>
              <a:gd name="T9" fmla="*/ 5408 h 8580"/>
              <a:gd name="T10" fmla="*/ 4422 w 6709"/>
              <a:gd name="T11" fmla="*/ 6632 h 8580"/>
              <a:gd name="T12" fmla="*/ 3638 w 6709"/>
              <a:gd name="T13" fmla="*/ 6202 h 8580"/>
              <a:gd name="T14" fmla="*/ 3455 w 6709"/>
              <a:gd name="T15" fmla="*/ 6603 h 8580"/>
              <a:gd name="T16" fmla="*/ 3581 w 6709"/>
              <a:gd name="T17" fmla="*/ 7427 h 8580"/>
              <a:gd name="T18" fmla="*/ 3634 w 6709"/>
              <a:gd name="T19" fmla="*/ 7849 h 8580"/>
              <a:gd name="T20" fmla="*/ 2957 w 6709"/>
              <a:gd name="T21" fmla="*/ 8302 h 8580"/>
              <a:gd name="T22" fmla="*/ 5237 w 6709"/>
              <a:gd name="T23" fmla="*/ 6008 h 8580"/>
              <a:gd name="T24" fmla="*/ 4954 w 6709"/>
              <a:gd name="T25" fmla="*/ 4635 h 8580"/>
              <a:gd name="T26" fmla="*/ 6588 w 6709"/>
              <a:gd name="T27" fmla="*/ 1360 h 8580"/>
              <a:gd name="T28" fmla="*/ 3438 w 6709"/>
              <a:gd name="T29" fmla="*/ 5530 h 8580"/>
              <a:gd name="T30" fmla="*/ 3238 w 6709"/>
              <a:gd name="T31" fmla="*/ 5683 h 8580"/>
              <a:gd name="T32" fmla="*/ 3462 w 6709"/>
              <a:gd name="T33" fmla="*/ 5772 h 8580"/>
              <a:gd name="T34" fmla="*/ 3438 w 6709"/>
              <a:gd name="T35" fmla="*/ 5530 h 8580"/>
              <a:gd name="T36" fmla="*/ 1818 w 6709"/>
              <a:gd name="T37" fmla="*/ 7907 h 8580"/>
              <a:gd name="T38" fmla="*/ 3505 w 6709"/>
              <a:gd name="T39" fmla="*/ 7543 h 8580"/>
              <a:gd name="T40" fmla="*/ 3393 w 6709"/>
              <a:gd name="T41" fmla="*/ 7967 h 8580"/>
              <a:gd name="T42" fmla="*/ 1818 w 6709"/>
              <a:gd name="T43" fmla="*/ 7907 h 8580"/>
              <a:gd name="T44" fmla="*/ 3564 w 6709"/>
              <a:gd name="T45" fmla="*/ 6840 h 8580"/>
              <a:gd name="T46" fmla="*/ 3472 w 6709"/>
              <a:gd name="T47" fmla="*/ 7393 h 8580"/>
              <a:gd name="T48" fmla="*/ 3081 w 6709"/>
              <a:gd name="T49" fmla="*/ 7612 h 8580"/>
              <a:gd name="T50" fmla="*/ 1584 w 6709"/>
              <a:gd name="T51" fmla="*/ 7777 h 8580"/>
              <a:gd name="T52" fmla="*/ 1221 w 6709"/>
              <a:gd name="T53" fmla="*/ 7171 h 8580"/>
              <a:gd name="T54" fmla="*/ 2796 w 6709"/>
              <a:gd name="T55" fmla="*/ 6972 h 8580"/>
              <a:gd name="T56" fmla="*/ 3564 w 6709"/>
              <a:gd name="T57" fmla="*/ 6840 h 8580"/>
              <a:gd name="T58" fmla="*/ 727 w 6709"/>
              <a:gd name="T59" fmla="*/ 6210 h 8580"/>
              <a:gd name="T60" fmla="*/ 2268 w 6709"/>
              <a:gd name="T61" fmla="*/ 6098 h 8580"/>
              <a:gd name="T62" fmla="*/ 3549 w 6709"/>
              <a:gd name="T63" fmla="*/ 6184 h 8580"/>
              <a:gd name="T64" fmla="*/ 3047 w 6709"/>
              <a:gd name="T65" fmla="*/ 6712 h 8580"/>
              <a:gd name="T66" fmla="*/ 1134 w 6709"/>
              <a:gd name="T67" fmla="*/ 7024 h 8580"/>
              <a:gd name="T68" fmla="*/ 727 w 6709"/>
              <a:gd name="T69" fmla="*/ 6210 h 8580"/>
              <a:gd name="T70" fmla="*/ 3584 w 6709"/>
              <a:gd name="T71" fmla="*/ 5148 h 8580"/>
              <a:gd name="T72" fmla="*/ 788 w 6709"/>
              <a:gd name="T73" fmla="*/ 6037 h 8580"/>
              <a:gd name="T74" fmla="*/ 788 w 6709"/>
              <a:gd name="T75" fmla="*/ 4497 h 8580"/>
              <a:gd name="T76" fmla="*/ 3341 w 6709"/>
              <a:gd name="T77" fmla="*/ 4514 h 8580"/>
              <a:gd name="T78" fmla="*/ 3624 w 6709"/>
              <a:gd name="T79" fmla="*/ 4847 h 8580"/>
              <a:gd name="T80" fmla="*/ 3584 w 6709"/>
              <a:gd name="T81" fmla="*/ 5148 h 8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09" h="8580">
                <a:moveTo>
                  <a:pt x="6588" y="1360"/>
                </a:moveTo>
                <a:cubicBezTo>
                  <a:pt x="6709" y="936"/>
                  <a:pt x="6654" y="63"/>
                  <a:pt x="5787" y="0"/>
                </a:cubicBezTo>
                <a:cubicBezTo>
                  <a:pt x="3936" y="171"/>
                  <a:pt x="3825" y="1858"/>
                  <a:pt x="3825" y="3296"/>
                </a:cubicBezTo>
                <a:cubicBezTo>
                  <a:pt x="3772" y="3773"/>
                  <a:pt x="3863" y="4265"/>
                  <a:pt x="3151" y="4269"/>
                </a:cubicBezTo>
                <a:cubicBezTo>
                  <a:pt x="3151" y="4269"/>
                  <a:pt x="4200" y="4700"/>
                  <a:pt x="3594" y="5408"/>
                </a:cubicBezTo>
                <a:cubicBezTo>
                  <a:pt x="3594" y="5408"/>
                  <a:pt x="3610" y="6403"/>
                  <a:pt x="4422" y="6632"/>
                </a:cubicBezTo>
                <a:cubicBezTo>
                  <a:pt x="4078" y="6713"/>
                  <a:pt x="3743" y="6360"/>
                  <a:pt x="3638" y="6202"/>
                </a:cubicBezTo>
                <a:cubicBezTo>
                  <a:pt x="3638" y="6202"/>
                  <a:pt x="3672" y="6386"/>
                  <a:pt x="3455" y="6603"/>
                </a:cubicBezTo>
                <a:cubicBezTo>
                  <a:pt x="3455" y="6603"/>
                  <a:pt x="3913" y="6775"/>
                  <a:pt x="3581" y="7427"/>
                </a:cubicBezTo>
                <a:cubicBezTo>
                  <a:pt x="3586" y="7427"/>
                  <a:pt x="3740" y="7623"/>
                  <a:pt x="3634" y="7849"/>
                </a:cubicBezTo>
                <a:cubicBezTo>
                  <a:pt x="3561" y="8003"/>
                  <a:pt x="3348" y="8172"/>
                  <a:pt x="2957" y="8302"/>
                </a:cubicBezTo>
                <a:cubicBezTo>
                  <a:pt x="4258" y="8290"/>
                  <a:pt x="5647" y="7443"/>
                  <a:pt x="5237" y="6008"/>
                </a:cubicBezTo>
                <a:cubicBezTo>
                  <a:pt x="5054" y="5367"/>
                  <a:pt x="4966" y="4829"/>
                  <a:pt x="4954" y="4635"/>
                </a:cubicBezTo>
                <a:cubicBezTo>
                  <a:pt x="4890" y="3547"/>
                  <a:pt x="6289" y="2405"/>
                  <a:pt x="6588" y="1360"/>
                </a:cubicBezTo>
                <a:close/>
                <a:moveTo>
                  <a:pt x="3438" y="5530"/>
                </a:moveTo>
                <a:lnTo>
                  <a:pt x="3238" y="5683"/>
                </a:lnTo>
                <a:lnTo>
                  <a:pt x="3462" y="5772"/>
                </a:lnTo>
                <a:lnTo>
                  <a:pt x="3438" y="5530"/>
                </a:lnTo>
                <a:close/>
                <a:moveTo>
                  <a:pt x="1818" y="7907"/>
                </a:moveTo>
                <a:cubicBezTo>
                  <a:pt x="1818" y="7907"/>
                  <a:pt x="2882" y="7958"/>
                  <a:pt x="3505" y="7543"/>
                </a:cubicBezTo>
                <a:cubicBezTo>
                  <a:pt x="3505" y="7543"/>
                  <a:pt x="3677" y="7679"/>
                  <a:pt x="3393" y="7967"/>
                </a:cubicBezTo>
                <a:cubicBezTo>
                  <a:pt x="3223" y="8140"/>
                  <a:pt x="2098" y="8580"/>
                  <a:pt x="1818" y="7907"/>
                </a:cubicBezTo>
                <a:close/>
                <a:moveTo>
                  <a:pt x="3564" y="6840"/>
                </a:moveTo>
                <a:cubicBezTo>
                  <a:pt x="3659" y="7031"/>
                  <a:pt x="3626" y="7251"/>
                  <a:pt x="3472" y="7393"/>
                </a:cubicBezTo>
                <a:cubicBezTo>
                  <a:pt x="3396" y="7463"/>
                  <a:pt x="3274" y="7544"/>
                  <a:pt x="3081" y="7612"/>
                </a:cubicBezTo>
                <a:cubicBezTo>
                  <a:pt x="2640" y="7768"/>
                  <a:pt x="1801" y="7855"/>
                  <a:pt x="1584" y="7777"/>
                </a:cubicBezTo>
                <a:cubicBezTo>
                  <a:pt x="1368" y="7699"/>
                  <a:pt x="1195" y="7612"/>
                  <a:pt x="1221" y="7171"/>
                </a:cubicBezTo>
                <a:cubicBezTo>
                  <a:pt x="1221" y="7171"/>
                  <a:pt x="2303" y="7188"/>
                  <a:pt x="2796" y="6972"/>
                </a:cubicBezTo>
                <a:cubicBezTo>
                  <a:pt x="2930" y="6913"/>
                  <a:pt x="3425" y="6558"/>
                  <a:pt x="3564" y="6840"/>
                </a:cubicBezTo>
                <a:close/>
                <a:moveTo>
                  <a:pt x="727" y="6210"/>
                </a:moveTo>
                <a:cubicBezTo>
                  <a:pt x="727" y="6210"/>
                  <a:pt x="1411" y="6375"/>
                  <a:pt x="2268" y="6098"/>
                </a:cubicBezTo>
                <a:cubicBezTo>
                  <a:pt x="3125" y="5821"/>
                  <a:pt x="3480" y="5578"/>
                  <a:pt x="3549" y="6184"/>
                </a:cubicBezTo>
                <a:cubicBezTo>
                  <a:pt x="3549" y="6184"/>
                  <a:pt x="3514" y="6496"/>
                  <a:pt x="3047" y="6712"/>
                </a:cubicBezTo>
                <a:cubicBezTo>
                  <a:pt x="2340" y="7039"/>
                  <a:pt x="1951" y="7075"/>
                  <a:pt x="1134" y="7024"/>
                </a:cubicBezTo>
                <a:cubicBezTo>
                  <a:pt x="1030" y="7017"/>
                  <a:pt x="667" y="6730"/>
                  <a:pt x="727" y="6210"/>
                </a:cubicBezTo>
                <a:close/>
                <a:moveTo>
                  <a:pt x="3584" y="5148"/>
                </a:moveTo>
                <a:cubicBezTo>
                  <a:pt x="3241" y="5899"/>
                  <a:pt x="1498" y="6215"/>
                  <a:pt x="788" y="6037"/>
                </a:cubicBezTo>
                <a:cubicBezTo>
                  <a:pt x="580" y="5985"/>
                  <a:pt x="0" y="4843"/>
                  <a:pt x="788" y="4497"/>
                </a:cubicBezTo>
                <a:cubicBezTo>
                  <a:pt x="1576" y="4150"/>
                  <a:pt x="2813" y="4081"/>
                  <a:pt x="3341" y="4514"/>
                </a:cubicBezTo>
                <a:cubicBezTo>
                  <a:pt x="3525" y="4665"/>
                  <a:pt x="3598" y="4748"/>
                  <a:pt x="3624" y="4847"/>
                </a:cubicBezTo>
                <a:cubicBezTo>
                  <a:pt x="3644" y="4925"/>
                  <a:pt x="3646" y="5011"/>
                  <a:pt x="3584" y="5148"/>
                </a:cubicBezTo>
                <a:close/>
              </a:path>
            </a:pathLst>
          </a:custGeom>
          <a:solidFill>
            <a:srgbClr val="F6AC0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/>
          </a:p>
        </p:txBody>
      </p:sp>
      <p:sp>
        <p:nvSpPr>
          <p:cNvPr id="24" name="chenying0907PPT模板 23"/>
          <p:cNvSpPr/>
          <p:nvPr/>
        </p:nvSpPr>
        <p:spPr>
          <a:xfrm>
            <a:off x="954574" y="4820002"/>
            <a:ext cx="19800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rPr>
              <a:t>后缀名修改百度经验：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43283" y="5679840"/>
            <a:ext cx="1250816" cy="415498"/>
            <a:chOff x="642724" y="7946608"/>
            <a:chExt cx="1250816" cy="415498"/>
          </a:xfrm>
        </p:grpSpPr>
        <p:sp>
          <p:nvSpPr>
            <p:cNvPr id="26" name="chenying0907PPT模板 25"/>
            <p:cNvSpPr/>
            <p:nvPr/>
          </p:nvSpPr>
          <p:spPr>
            <a:xfrm>
              <a:off x="933103" y="7946608"/>
              <a:ext cx="96043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b="1" kern="0" dirty="0">
                  <a:solidFill>
                    <a:srgbClr val="F6AC0D"/>
                  </a:solidFill>
                  <a:latin typeface="微软雅黑" panose="020B0503020204020204" charset="-122"/>
                  <a:ea typeface="微软雅黑" panose="020B0503020204020204" charset="-122"/>
                </a:rPr>
                <a:t>注意：</a:t>
              </a:r>
              <a:endParaRPr lang="en-US" altLang="zh-CN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724" y="7975491"/>
              <a:ext cx="338004" cy="30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" name="chenying0907PPT模板 16"/>
          <p:cNvSpPr txBox="1"/>
          <p:nvPr/>
        </p:nvSpPr>
        <p:spPr>
          <a:xfrm>
            <a:off x="608318" y="6617674"/>
            <a:ext cx="39500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方式二：</a:t>
            </a:r>
            <a:r>
              <a:rPr lang="en-US" altLang="zh-CN" dirty="0"/>
              <a:t>Office2003</a:t>
            </a:r>
            <a:r>
              <a:rPr lang="zh-CN" altLang="en-US" dirty="0"/>
              <a:t>及以前版本</a:t>
            </a:r>
          </a:p>
        </p:txBody>
      </p:sp>
      <p:sp>
        <p:nvSpPr>
          <p:cNvPr id="30" name="chenying0907PPT模板 29"/>
          <p:cNvSpPr/>
          <p:nvPr/>
        </p:nvSpPr>
        <p:spPr>
          <a:xfrm>
            <a:off x="608318" y="7166789"/>
            <a:ext cx="5717736" cy="116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1. 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在“文件”菜单中，单击“另存为”命令，在“保存类型</a:t>
            </a: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‘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框中，单击“网页（</a:t>
            </a:r>
            <a:r>
              <a:rPr lang="en-US" altLang="zh-CN" sz="1200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htm;ntml</a:t>
            </a: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)”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，在“文件名”框中指定一个任意文件名，如：</a:t>
            </a: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AA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，单击“保存”。在指定的文件夹中就生成一个名为</a:t>
            </a: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AA files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的文件夹，这里就保存了</a:t>
            </a: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PPT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文件的所有声音文件。 </a:t>
            </a:r>
          </a:p>
        </p:txBody>
      </p:sp>
      <p:sp>
        <p:nvSpPr>
          <p:cNvPr id="3" name="矩形 2"/>
          <p:cNvSpPr/>
          <p:nvPr/>
        </p:nvSpPr>
        <p:spPr>
          <a:xfrm>
            <a:off x="99060" y="9138285"/>
            <a:ext cx="6659245" cy="6369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henying0907PPT模板 21"/>
          <p:cNvSpPr/>
          <p:nvPr/>
        </p:nvSpPr>
        <p:spPr>
          <a:xfrm>
            <a:off x="598814" y="5654870"/>
            <a:ext cx="5751513" cy="243503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chenying0907PPT模板 12"/>
          <p:cNvSpPr/>
          <p:nvPr/>
        </p:nvSpPr>
        <p:spPr>
          <a:xfrm>
            <a:off x="609725" y="2463800"/>
            <a:ext cx="5751513" cy="261620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278" y="460610"/>
            <a:ext cx="5519444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9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、去除</a:t>
            </a: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PPT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中的动画效果</a:t>
            </a:r>
          </a:p>
        </p:txBody>
      </p:sp>
      <p:sp>
        <p:nvSpPr>
          <p:cNvPr id="3" name="chenying0907PPT模板 2"/>
          <p:cNvSpPr/>
          <p:nvPr/>
        </p:nvSpPr>
        <p:spPr>
          <a:xfrm>
            <a:off x="583268" y="2579390"/>
            <a:ext cx="5782607" cy="61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选中当前幻灯片，打开“动画”选项卡中的“动画窗格”，选择第一个动画效果后，按住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Shift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键点击最后一个动画效果，按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删除。</a:t>
            </a:r>
          </a:p>
        </p:txBody>
      </p:sp>
      <p:pic>
        <p:nvPicPr>
          <p:cNvPr id="5" name="Picture 2" descr="1"/>
          <p:cNvPicPr>
            <a:picLocks noChangeAspect="1" noChangeArrowheads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 bwMode="auto">
          <a:xfrm>
            <a:off x="1774399" y="3519773"/>
            <a:ext cx="596900" cy="121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henying0907PPT模板 7"/>
          <p:cNvSpPr/>
          <p:nvPr/>
        </p:nvSpPr>
        <p:spPr>
          <a:xfrm>
            <a:off x="614363" y="1282700"/>
            <a:ext cx="57515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500"/>
              </a:spcAft>
            </a:pPr>
            <a:r>
              <a: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PPT</a:t>
            </a:r>
            <a:r>
              <a:rPr lang="zh-CN" alt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动画分页内动画和切换动画，在一些特殊场合，可能不需要动画播放，如何才能在快速去除呢？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0675" y="3462710"/>
            <a:ext cx="23812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henying0907PPT模板 16"/>
          <p:cNvSpPr txBox="1"/>
          <p:nvPr/>
        </p:nvSpPr>
        <p:spPr>
          <a:xfrm>
            <a:off x="619219" y="1982174"/>
            <a:ext cx="16286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页内动画去除</a:t>
            </a:r>
          </a:p>
        </p:txBody>
      </p:sp>
      <p:sp>
        <p:nvSpPr>
          <p:cNvPr id="14" name="chenying0907PPT模板 13"/>
          <p:cNvSpPr/>
          <p:nvPr/>
        </p:nvSpPr>
        <p:spPr>
          <a:xfrm>
            <a:off x="619219" y="8602734"/>
            <a:ext cx="574201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去除动画效果后，动画将永久丢失，请注意对原文件的备份。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703336" y="8276136"/>
            <a:ext cx="1250816" cy="415498"/>
            <a:chOff x="642724" y="7946608"/>
            <a:chExt cx="1250816" cy="415498"/>
          </a:xfrm>
        </p:grpSpPr>
        <p:sp>
          <p:nvSpPr>
            <p:cNvPr id="16" name="chenying0907PPT模板 15"/>
            <p:cNvSpPr/>
            <p:nvPr/>
          </p:nvSpPr>
          <p:spPr>
            <a:xfrm>
              <a:off x="933103" y="7946608"/>
              <a:ext cx="96043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b="1" kern="0" dirty="0">
                  <a:solidFill>
                    <a:srgbClr val="F6AC0D"/>
                  </a:solidFill>
                  <a:latin typeface="微软雅黑" panose="020B0503020204020204" charset="-122"/>
                  <a:ea typeface="微软雅黑" panose="020B0503020204020204" charset="-122"/>
                </a:rPr>
                <a:t>注意：</a:t>
              </a:r>
              <a:endParaRPr lang="en-US" altLang="zh-CN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724" y="7975491"/>
              <a:ext cx="338004" cy="30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chenying0907PPT模板 16"/>
          <p:cNvSpPr txBox="1"/>
          <p:nvPr/>
        </p:nvSpPr>
        <p:spPr>
          <a:xfrm>
            <a:off x="639932" y="5146296"/>
            <a:ext cx="16286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切换动画去除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93863" y="6620110"/>
            <a:ext cx="11620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henying0907PPT模板 19"/>
          <p:cNvSpPr/>
          <p:nvPr/>
        </p:nvSpPr>
        <p:spPr>
          <a:xfrm>
            <a:off x="603980" y="5769170"/>
            <a:ext cx="5782607" cy="61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选中当前幻灯片，打开“切换”选项卡，在“切换到此幻灯片”中选择“无”，并去掉“设置自动换片时间”勾选项。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68638" y="6709010"/>
            <a:ext cx="34861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9695" y="9149715"/>
            <a:ext cx="6659245" cy="6369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henying0907PPT模板 21"/>
          <p:cNvSpPr/>
          <p:nvPr/>
        </p:nvSpPr>
        <p:spPr>
          <a:xfrm>
            <a:off x="598814" y="2070963"/>
            <a:ext cx="5751513" cy="743879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278" y="460610"/>
            <a:ext cx="5519444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9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、添加</a:t>
            </a: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PPT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中的动画效果</a:t>
            </a:r>
          </a:p>
        </p:txBody>
      </p:sp>
      <p:sp>
        <p:nvSpPr>
          <p:cNvPr id="8" name="chenying0907PPT模板 7"/>
          <p:cNvSpPr/>
          <p:nvPr/>
        </p:nvSpPr>
        <p:spPr>
          <a:xfrm>
            <a:off x="614363" y="1282700"/>
            <a:ext cx="5751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/>
              <a:t>选择你所需要添加动画的对象，比如下图所示的图片，点击【动画窗格】旁边的【添加动画】，我们可以看到这样一个界面。</a:t>
            </a:r>
          </a:p>
        </p:txBody>
      </p:sp>
      <p:sp>
        <p:nvSpPr>
          <p:cNvPr id="20" name="chenying0907PPT模板 19"/>
          <p:cNvSpPr/>
          <p:nvPr/>
        </p:nvSpPr>
        <p:spPr>
          <a:xfrm>
            <a:off x="603980" y="5769170"/>
            <a:ext cx="5782607" cy="61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/>
              <a:t>我们选择【进入】中的【擦除】动画，然后点击【添加动画】左边的【效果选项】，为擦除动画设定擦除的方向。这里我们选择【自左侧】。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8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72338" y="2255919"/>
            <a:ext cx="52705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9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9320" y="6467050"/>
            <a:ext cx="52705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9695" y="9291320"/>
            <a:ext cx="6659245" cy="495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henying0907PPT模板 21"/>
          <p:cNvSpPr/>
          <p:nvPr/>
        </p:nvSpPr>
        <p:spPr>
          <a:xfrm>
            <a:off x="598814" y="2070963"/>
            <a:ext cx="5751513" cy="4996043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278" y="460610"/>
            <a:ext cx="5519444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9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、添加</a:t>
            </a: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PPT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中的动画效果</a:t>
            </a:r>
          </a:p>
        </p:txBody>
      </p:sp>
      <p:sp>
        <p:nvSpPr>
          <p:cNvPr id="8" name="chenying0907PPT模板 7"/>
          <p:cNvSpPr/>
          <p:nvPr/>
        </p:nvSpPr>
        <p:spPr>
          <a:xfrm>
            <a:off x="553244" y="2193761"/>
            <a:ext cx="5751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+mn-ea"/>
              </a:rPr>
              <a:t>设定动画自动播放。</a:t>
            </a:r>
            <a:r>
              <a:rPr lang="en-US" altLang="zh-CN" sz="1200" dirty="0">
                <a:latin typeface="+mn-ea"/>
              </a:rPr>
              <a:t/>
            </a:r>
            <a:br>
              <a:rPr lang="en-US" altLang="zh-CN" sz="1200" dirty="0">
                <a:latin typeface="+mn-ea"/>
              </a:rPr>
            </a:br>
            <a:r>
              <a:rPr lang="zh-CN" altLang="zh-CN" sz="1200" dirty="0">
                <a:latin typeface="+mn-ea"/>
              </a:rPr>
              <a:t>在右边的动画窗格中，选中动画效果，这时最右边会出现一个黑色的小三角箭头。点击，将</a:t>
            </a:r>
            <a:r>
              <a:rPr lang="en-US" altLang="zh-CN" sz="1200" dirty="0">
                <a:latin typeface="+mn-ea"/>
              </a:rPr>
              <a:t>”</a:t>
            </a:r>
            <a:r>
              <a:rPr lang="zh-CN" altLang="zh-CN" sz="1200" dirty="0">
                <a:latin typeface="+mn-ea"/>
              </a:rPr>
              <a:t>单击开始</a:t>
            </a:r>
            <a:r>
              <a:rPr lang="en-US" altLang="zh-CN" sz="1200" dirty="0">
                <a:latin typeface="+mn-ea"/>
              </a:rPr>
              <a:t>”</a:t>
            </a:r>
            <a:r>
              <a:rPr lang="zh-CN" altLang="zh-CN" sz="1200" dirty="0">
                <a:latin typeface="+mn-ea"/>
              </a:rPr>
              <a:t>改为</a:t>
            </a:r>
            <a:r>
              <a:rPr lang="en-US" altLang="zh-CN" sz="1200" dirty="0">
                <a:latin typeface="+mn-ea"/>
              </a:rPr>
              <a:t>”</a:t>
            </a:r>
            <a:r>
              <a:rPr lang="zh-CN" altLang="zh-CN" sz="1200" dirty="0">
                <a:latin typeface="+mn-ea"/>
              </a:rPr>
              <a:t>从上一项开始</a:t>
            </a:r>
            <a:r>
              <a:rPr lang="en-US" altLang="zh-CN" sz="1200" dirty="0">
                <a:latin typeface="+mn-ea"/>
              </a:rPr>
              <a:t>”</a:t>
            </a:r>
            <a:r>
              <a:rPr lang="zh-CN" altLang="zh-CN" sz="1200" dirty="0">
                <a:latin typeface="+mn-ea"/>
              </a:rPr>
              <a:t>，这就表示动画会自动从</a:t>
            </a:r>
            <a:r>
              <a:rPr lang="en-US" altLang="zh-CN" sz="1200" dirty="0">
                <a:latin typeface="+mn-ea"/>
              </a:rPr>
              <a:t>PPT</a:t>
            </a:r>
            <a:r>
              <a:rPr lang="zh-CN" altLang="zh-CN" sz="1200" dirty="0">
                <a:latin typeface="+mn-ea"/>
              </a:rPr>
              <a:t>开始后播放。</a:t>
            </a:r>
          </a:p>
        </p:txBody>
      </p:sp>
      <p:sp>
        <p:nvSpPr>
          <p:cNvPr id="20" name="chenying0907PPT模板 19"/>
          <p:cNvSpPr/>
          <p:nvPr/>
        </p:nvSpPr>
        <p:spPr>
          <a:xfrm>
            <a:off x="598814" y="6348501"/>
            <a:ext cx="57826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/>
              <a:t>最后选择【幻灯片放映】中的播放测试一下效果吧。</a:t>
            </a:r>
          </a:p>
        </p:txBody>
      </p:sp>
      <p:pic>
        <p:nvPicPr>
          <p:cNvPr id="3074" name="Picture 2" descr="10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97361" y="3108367"/>
            <a:ext cx="52705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henying0907PPT模板 8"/>
          <p:cNvSpPr/>
          <p:nvPr/>
        </p:nvSpPr>
        <p:spPr>
          <a:xfrm>
            <a:off x="619219" y="8602734"/>
            <a:ext cx="57420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动画的播放顺序是按照右边的动画排序来播放的。</a:t>
            </a:r>
            <a:r>
              <a:rPr lang="zh-CN" altLang="en-US" sz="1400" kern="0" noProof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如果我们想复制别人的动画效果，选择已有的动画素材，按快捷键</a:t>
            </a:r>
            <a:r>
              <a:rPr lang="en-US" altLang="zh-CN" sz="1400" kern="0" noProof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shift+alt+c</a:t>
            </a:r>
            <a:r>
              <a:rPr lang="en-US" altLang="zh-CN" sz="1400" kern="0" noProof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zh-CN" altLang="en-US" sz="1400" kern="0" noProof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然后鼠标变成笔刷，点击你需要复制的素材上，就有你需要的动画效果啦！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03336" y="8276136"/>
            <a:ext cx="1250816" cy="415498"/>
            <a:chOff x="642724" y="7946608"/>
            <a:chExt cx="1250816" cy="415498"/>
          </a:xfrm>
        </p:grpSpPr>
        <p:sp>
          <p:nvSpPr>
            <p:cNvPr id="11" name="chenying0907PPT模板 10"/>
            <p:cNvSpPr/>
            <p:nvPr/>
          </p:nvSpPr>
          <p:spPr>
            <a:xfrm>
              <a:off x="933103" y="7946608"/>
              <a:ext cx="96043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b="1" kern="0" dirty="0">
                  <a:solidFill>
                    <a:srgbClr val="F6AC0D"/>
                  </a:solidFill>
                  <a:latin typeface="微软雅黑" panose="020B0503020204020204" charset="-122"/>
                  <a:ea typeface="微软雅黑" panose="020B0503020204020204" charset="-122"/>
                </a:rPr>
                <a:t>注意：</a:t>
              </a:r>
              <a:endParaRPr lang="en-US" altLang="zh-CN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724" y="7975491"/>
              <a:ext cx="338004" cy="30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矩形 3"/>
          <p:cNvSpPr/>
          <p:nvPr/>
        </p:nvSpPr>
        <p:spPr>
          <a:xfrm>
            <a:off x="99695" y="9341485"/>
            <a:ext cx="6659245" cy="4451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644176" y="460607"/>
            <a:ext cx="1569644" cy="646323"/>
          </a:xfrm>
        </p:spPr>
        <p:txBody>
          <a:bodyPr wrap="none" lIns="91432" tIns="45716" rIns="91432" bIns="45716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目录页</a:t>
            </a:r>
          </a:p>
        </p:txBody>
      </p:sp>
      <p:sp>
        <p:nvSpPr>
          <p:cNvPr id="9" name="chenying0907PPT模板 8"/>
          <p:cNvSpPr/>
          <p:nvPr/>
        </p:nvSpPr>
        <p:spPr>
          <a:xfrm>
            <a:off x="1274199" y="2495914"/>
            <a:ext cx="141618" cy="141618"/>
          </a:xfrm>
          <a:prstGeom prst="rect">
            <a:avLst/>
          </a:prstGeom>
          <a:solidFill>
            <a:srgbClr val="F6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chenying0907PPT模板 9">
            <a:hlinkClick r:id="rId2" action="ppaction://hlinksldjump"/>
          </p:cNvPr>
          <p:cNvSpPr/>
          <p:nvPr/>
        </p:nvSpPr>
        <p:spPr>
          <a:xfrm>
            <a:off x="1509610" y="2412835"/>
            <a:ext cx="2079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、复制图表怎么变色了</a:t>
            </a:r>
          </a:p>
        </p:txBody>
      </p:sp>
      <p:sp>
        <p:nvSpPr>
          <p:cNvPr id="38" name="chenying0907PPT模板 37"/>
          <p:cNvSpPr/>
          <p:nvPr/>
        </p:nvSpPr>
        <p:spPr>
          <a:xfrm>
            <a:off x="5392185" y="24128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en-US" sz="1400" dirty="0"/>
          </a:p>
        </p:txBody>
      </p:sp>
      <p:sp>
        <p:nvSpPr>
          <p:cNvPr id="11" name="chenying0907PPT模板 10"/>
          <p:cNvSpPr/>
          <p:nvPr/>
        </p:nvSpPr>
        <p:spPr>
          <a:xfrm>
            <a:off x="1274199" y="1499872"/>
            <a:ext cx="141618" cy="141618"/>
          </a:xfrm>
          <a:prstGeom prst="rect">
            <a:avLst/>
          </a:prstGeom>
          <a:solidFill>
            <a:srgbClr val="F6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chenying0907PPT模板 11">
            <a:hlinkClick r:id="rId3" action="ppaction://hlinksldjump"/>
          </p:cNvPr>
          <p:cNvSpPr/>
          <p:nvPr/>
        </p:nvSpPr>
        <p:spPr>
          <a:xfrm>
            <a:off x="1509610" y="1416793"/>
            <a:ext cx="1720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、字体安装与设置</a:t>
            </a:r>
          </a:p>
        </p:txBody>
      </p:sp>
      <p:sp>
        <p:nvSpPr>
          <p:cNvPr id="39" name="chenying0907PPT模板 38"/>
          <p:cNvSpPr/>
          <p:nvPr/>
        </p:nvSpPr>
        <p:spPr>
          <a:xfrm>
            <a:off x="5392185" y="141679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1400" dirty="0"/>
          </a:p>
        </p:txBody>
      </p:sp>
      <p:sp>
        <p:nvSpPr>
          <p:cNvPr id="13" name="chenying0907PPT模板 12"/>
          <p:cNvSpPr/>
          <p:nvPr/>
        </p:nvSpPr>
        <p:spPr>
          <a:xfrm>
            <a:off x="1274199" y="1997893"/>
            <a:ext cx="141618" cy="141618"/>
          </a:xfrm>
          <a:prstGeom prst="rect">
            <a:avLst/>
          </a:prstGeom>
          <a:solidFill>
            <a:srgbClr val="F6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4" name="chenying0907PPT模板 13">
            <a:hlinkClick r:id="rId4" action="ppaction://hlinksldjump"/>
          </p:cNvPr>
          <p:cNvSpPr/>
          <p:nvPr/>
        </p:nvSpPr>
        <p:spPr>
          <a:xfrm>
            <a:off x="1509610" y="1914814"/>
            <a:ext cx="18998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、替换模板中的图片</a:t>
            </a:r>
          </a:p>
        </p:txBody>
      </p:sp>
      <p:sp>
        <p:nvSpPr>
          <p:cNvPr id="40" name="chenying0907PPT模板 39"/>
          <p:cNvSpPr/>
          <p:nvPr/>
        </p:nvSpPr>
        <p:spPr>
          <a:xfrm>
            <a:off x="5392185" y="191481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1400" dirty="0"/>
          </a:p>
        </p:txBody>
      </p:sp>
      <p:sp>
        <p:nvSpPr>
          <p:cNvPr id="21" name="chenying0907PPT模板 20"/>
          <p:cNvSpPr/>
          <p:nvPr/>
        </p:nvSpPr>
        <p:spPr>
          <a:xfrm>
            <a:off x="1274199" y="3491956"/>
            <a:ext cx="141618" cy="141618"/>
          </a:xfrm>
          <a:prstGeom prst="rect">
            <a:avLst/>
          </a:prstGeom>
          <a:solidFill>
            <a:srgbClr val="F6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2" name="chenying0907PPT模板 21">
            <a:hlinkClick r:id="rId5" action="ppaction://hlinksldjump"/>
          </p:cNvPr>
          <p:cNvSpPr/>
          <p:nvPr/>
        </p:nvSpPr>
        <p:spPr>
          <a:xfrm>
            <a:off x="1509610" y="3408877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、使用选择窗格</a:t>
            </a:r>
          </a:p>
        </p:txBody>
      </p:sp>
      <p:sp>
        <p:nvSpPr>
          <p:cNvPr id="41" name="chenying0907PPT模板 40"/>
          <p:cNvSpPr/>
          <p:nvPr/>
        </p:nvSpPr>
        <p:spPr>
          <a:xfrm>
            <a:off x="5342492" y="340887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zh-CN" altLang="en-US" sz="1400" dirty="0"/>
          </a:p>
        </p:txBody>
      </p:sp>
      <p:sp>
        <p:nvSpPr>
          <p:cNvPr id="24" name="chenying0907PPT模板 23"/>
          <p:cNvSpPr/>
          <p:nvPr/>
        </p:nvSpPr>
        <p:spPr>
          <a:xfrm>
            <a:off x="1274199" y="3989977"/>
            <a:ext cx="141618" cy="141618"/>
          </a:xfrm>
          <a:prstGeom prst="rect">
            <a:avLst/>
          </a:prstGeom>
          <a:solidFill>
            <a:srgbClr val="F6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chenying0907PPT模板 24">
            <a:hlinkClick r:id="rId6" action="ppaction://hlinksldjump"/>
          </p:cNvPr>
          <p:cNvSpPr/>
          <p:nvPr/>
        </p:nvSpPr>
        <p:spPr>
          <a:xfrm>
            <a:off x="1509610" y="3906898"/>
            <a:ext cx="1720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、音乐添加与设置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chenying0907PPT模板 41"/>
          <p:cNvSpPr/>
          <p:nvPr/>
        </p:nvSpPr>
        <p:spPr>
          <a:xfrm>
            <a:off x="5342492" y="3906898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zh-CN" altLang="en-US" sz="1400" dirty="0"/>
          </a:p>
        </p:txBody>
      </p:sp>
      <p:sp>
        <p:nvSpPr>
          <p:cNvPr id="27" name="chenying0907PPT模板 26"/>
          <p:cNvSpPr/>
          <p:nvPr/>
        </p:nvSpPr>
        <p:spPr>
          <a:xfrm>
            <a:off x="1274199" y="4487998"/>
            <a:ext cx="141618" cy="141618"/>
          </a:xfrm>
          <a:prstGeom prst="rect">
            <a:avLst/>
          </a:prstGeom>
          <a:solidFill>
            <a:srgbClr val="F6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chenying0907PPT模板 27">
            <a:hlinkClick r:id="rId7" action="ppaction://hlinksldjump"/>
          </p:cNvPr>
          <p:cNvSpPr/>
          <p:nvPr/>
        </p:nvSpPr>
        <p:spPr>
          <a:xfrm>
            <a:off x="1509610" y="4404919"/>
            <a:ext cx="1720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、视频添加与设置</a:t>
            </a:r>
          </a:p>
        </p:txBody>
      </p:sp>
      <p:sp>
        <p:nvSpPr>
          <p:cNvPr id="43" name="chenying0907PPT模板 42"/>
          <p:cNvSpPr/>
          <p:nvPr/>
        </p:nvSpPr>
        <p:spPr>
          <a:xfrm>
            <a:off x="5342492" y="44049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en-US" sz="1400" dirty="0"/>
          </a:p>
        </p:txBody>
      </p:sp>
      <p:sp>
        <p:nvSpPr>
          <p:cNvPr id="15" name="chenying0907PPT模板 14"/>
          <p:cNvSpPr/>
          <p:nvPr/>
        </p:nvSpPr>
        <p:spPr>
          <a:xfrm>
            <a:off x="1274199" y="4986019"/>
            <a:ext cx="141618" cy="141618"/>
          </a:xfrm>
          <a:prstGeom prst="rect">
            <a:avLst/>
          </a:prstGeom>
          <a:solidFill>
            <a:srgbClr val="F6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chenying0907PPT模板 15">
            <a:hlinkClick r:id="rId7" action="ppaction://hlinksldjump"/>
          </p:cNvPr>
          <p:cNvSpPr/>
          <p:nvPr/>
        </p:nvSpPr>
        <p:spPr>
          <a:xfrm>
            <a:off x="1509610" y="4902940"/>
            <a:ext cx="2428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、导出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中的音视频素材</a:t>
            </a:r>
          </a:p>
        </p:txBody>
      </p:sp>
      <p:sp>
        <p:nvSpPr>
          <p:cNvPr id="44" name="chenying0907PPT模板 43"/>
          <p:cNvSpPr/>
          <p:nvPr/>
        </p:nvSpPr>
        <p:spPr>
          <a:xfrm>
            <a:off x="5342492" y="4902940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zh-CN" altLang="en-US" sz="1400" dirty="0"/>
          </a:p>
        </p:txBody>
      </p:sp>
      <p:sp>
        <p:nvSpPr>
          <p:cNvPr id="17" name="chenying0907PPT模板 16"/>
          <p:cNvSpPr/>
          <p:nvPr/>
        </p:nvSpPr>
        <p:spPr>
          <a:xfrm>
            <a:off x="1274199" y="6480082"/>
            <a:ext cx="141618" cy="141618"/>
          </a:xfrm>
          <a:prstGeom prst="rect">
            <a:avLst/>
          </a:prstGeom>
          <a:solidFill>
            <a:srgbClr val="F6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8" name="chenying0907PPT模板 17">
            <a:hlinkClick r:id="rId8" action="ppaction://hlinksldjump"/>
          </p:cNvPr>
          <p:cNvSpPr/>
          <p:nvPr/>
        </p:nvSpPr>
        <p:spPr>
          <a:xfrm>
            <a:off x="1509610" y="6397003"/>
            <a:ext cx="1810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转成视频</a:t>
            </a:r>
          </a:p>
        </p:txBody>
      </p:sp>
      <p:sp>
        <p:nvSpPr>
          <p:cNvPr id="45" name="chenying0907PPT模板 44"/>
          <p:cNvSpPr/>
          <p:nvPr/>
        </p:nvSpPr>
        <p:spPr>
          <a:xfrm>
            <a:off x="5342492" y="6397003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  <a:endParaRPr lang="zh-CN" altLang="en-US" sz="1400" dirty="0"/>
          </a:p>
        </p:txBody>
      </p:sp>
      <p:sp>
        <p:nvSpPr>
          <p:cNvPr id="30" name="chenying0907PPT模板 29"/>
          <p:cNvSpPr/>
          <p:nvPr/>
        </p:nvSpPr>
        <p:spPr>
          <a:xfrm>
            <a:off x="1274199" y="6978103"/>
            <a:ext cx="141618" cy="141618"/>
          </a:xfrm>
          <a:prstGeom prst="rect">
            <a:avLst/>
          </a:prstGeom>
          <a:solidFill>
            <a:srgbClr val="F6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1" name="chenying0907PPT模板 30">
            <a:hlinkClick r:id="rId9" action="ppaction://hlinksldjump"/>
          </p:cNvPr>
          <p:cNvSpPr/>
          <p:nvPr/>
        </p:nvSpPr>
        <p:spPr>
          <a:xfrm>
            <a:off x="1509610" y="6895024"/>
            <a:ext cx="2646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Office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软件版本太低怎么办</a:t>
            </a:r>
          </a:p>
        </p:txBody>
      </p:sp>
      <p:sp>
        <p:nvSpPr>
          <p:cNvPr id="47" name="chenying0907PPT模板 46"/>
          <p:cNvSpPr/>
          <p:nvPr/>
        </p:nvSpPr>
        <p:spPr>
          <a:xfrm>
            <a:off x="5342492" y="6895024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zh-CN" altLang="en-US" sz="1400" dirty="0"/>
          </a:p>
        </p:txBody>
      </p:sp>
      <p:sp>
        <p:nvSpPr>
          <p:cNvPr id="32" name="chenying0907PPT模板 31"/>
          <p:cNvSpPr/>
          <p:nvPr/>
        </p:nvSpPr>
        <p:spPr>
          <a:xfrm>
            <a:off x="1274199" y="7476124"/>
            <a:ext cx="141618" cy="141618"/>
          </a:xfrm>
          <a:prstGeom prst="rect">
            <a:avLst/>
          </a:prstGeom>
          <a:solidFill>
            <a:srgbClr val="F6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3" name="chenying0907PPT模板 32">
            <a:hlinkClick r:id="rId10" action="ppaction://hlinksldjump"/>
          </p:cNvPr>
          <p:cNvSpPr/>
          <p:nvPr/>
        </p:nvSpPr>
        <p:spPr>
          <a:xfrm>
            <a:off x="1509610" y="7393045"/>
            <a:ext cx="2467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、没有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Office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软件如何播放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henying0907PPT模板 47"/>
          <p:cNvSpPr/>
          <p:nvPr/>
        </p:nvSpPr>
        <p:spPr>
          <a:xfrm>
            <a:off x="5342492" y="7393045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  <a:endParaRPr lang="zh-CN" altLang="en-US" sz="1400" dirty="0"/>
          </a:p>
        </p:txBody>
      </p:sp>
      <p:sp>
        <p:nvSpPr>
          <p:cNvPr id="34" name="chenying0907PPT模板 33"/>
          <p:cNvSpPr/>
          <p:nvPr/>
        </p:nvSpPr>
        <p:spPr>
          <a:xfrm>
            <a:off x="1274199" y="7974145"/>
            <a:ext cx="141618" cy="141618"/>
          </a:xfrm>
          <a:prstGeom prst="rect">
            <a:avLst/>
          </a:prstGeom>
          <a:solidFill>
            <a:srgbClr val="F6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chenying0907PPT模板 34">
            <a:hlinkClick r:id="rId11" action="ppaction://hlinksldjump"/>
          </p:cNvPr>
          <p:cNvSpPr/>
          <p:nvPr/>
        </p:nvSpPr>
        <p:spPr>
          <a:xfrm>
            <a:off x="1509610" y="7891066"/>
            <a:ext cx="1680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放映设置</a:t>
            </a:r>
          </a:p>
        </p:txBody>
      </p:sp>
      <p:sp>
        <p:nvSpPr>
          <p:cNvPr id="49" name="chenying0907PPT模板 48"/>
          <p:cNvSpPr/>
          <p:nvPr/>
        </p:nvSpPr>
        <p:spPr>
          <a:xfrm>
            <a:off x="5342492" y="7891066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</a:t>
            </a:r>
            <a:endParaRPr lang="zh-CN" altLang="en-US" sz="1400" dirty="0"/>
          </a:p>
        </p:txBody>
      </p:sp>
      <p:sp>
        <p:nvSpPr>
          <p:cNvPr id="50" name="chenying0907PPT模板 49"/>
          <p:cNvSpPr/>
          <p:nvPr/>
        </p:nvSpPr>
        <p:spPr>
          <a:xfrm>
            <a:off x="1274199" y="2993935"/>
            <a:ext cx="141618" cy="141618"/>
          </a:xfrm>
          <a:prstGeom prst="rect">
            <a:avLst/>
          </a:prstGeom>
          <a:solidFill>
            <a:srgbClr val="F6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chenying0907PPT模板 50">
            <a:hlinkClick r:id="rId12" action="ppaction://hlinksldjump"/>
          </p:cNvPr>
          <p:cNvSpPr/>
          <p:nvPr/>
        </p:nvSpPr>
        <p:spPr>
          <a:xfrm>
            <a:off x="1509610" y="2910856"/>
            <a:ext cx="2438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、在组合中添加或删除对象</a:t>
            </a:r>
          </a:p>
        </p:txBody>
      </p:sp>
      <p:sp>
        <p:nvSpPr>
          <p:cNvPr id="52" name="chenying0907PPT模板 51"/>
          <p:cNvSpPr/>
          <p:nvPr/>
        </p:nvSpPr>
        <p:spPr>
          <a:xfrm>
            <a:off x="5392185" y="2910856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zh-CN" altLang="en-US" sz="1400" dirty="0"/>
          </a:p>
        </p:txBody>
      </p:sp>
      <p:sp>
        <p:nvSpPr>
          <p:cNvPr id="53" name="chenying0907PPT模板 52"/>
          <p:cNvSpPr/>
          <p:nvPr/>
        </p:nvSpPr>
        <p:spPr>
          <a:xfrm>
            <a:off x="1274199" y="5484040"/>
            <a:ext cx="141618" cy="141618"/>
          </a:xfrm>
          <a:prstGeom prst="rect">
            <a:avLst/>
          </a:prstGeom>
          <a:solidFill>
            <a:srgbClr val="F6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4" name="chenying0907PPT模板 53">
            <a:hlinkClick r:id="rId13" action="ppaction://hlinksldjump"/>
          </p:cNvPr>
          <p:cNvSpPr/>
          <p:nvPr/>
        </p:nvSpPr>
        <p:spPr>
          <a:xfrm>
            <a:off x="1509610" y="5400961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、去除或者添加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中的动画效果</a:t>
            </a:r>
          </a:p>
        </p:txBody>
      </p:sp>
      <p:sp>
        <p:nvSpPr>
          <p:cNvPr id="55" name="chenying0907PPT模板 54"/>
          <p:cNvSpPr/>
          <p:nvPr/>
        </p:nvSpPr>
        <p:spPr>
          <a:xfrm>
            <a:off x="5342492" y="5400961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endParaRPr lang="zh-CN" altLang="en-US" sz="1400" dirty="0"/>
          </a:p>
        </p:txBody>
      </p:sp>
      <p:sp>
        <p:nvSpPr>
          <p:cNvPr id="56" name="chenying0907PPT模板 55"/>
          <p:cNvSpPr/>
          <p:nvPr/>
        </p:nvSpPr>
        <p:spPr>
          <a:xfrm>
            <a:off x="1274199" y="5982061"/>
            <a:ext cx="141618" cy="141618"/>
          </a:xfrm>
          <a:prstGeom prst="rect">
            <a:avLst/>
          </a:prstGeom>
          <a:solidFill>
            <a:srgbClr val="F6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7" name="chenying0907PPT模板 56">
            <a:hlinkClick r:id="rId14" action="ppaction://hlinksldjump"/>
          </p:cNvPr>
          <p:cNvSpPr/>
          <p:nvPr/>
        </p:nvSpPr>
        <p:spPr>
          <a:xfrm>
            <a:off x="1509610" y="5898982"/>
            <a:ext cx="2507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、修改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中的企业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58" name="chenying0907PPT模板 57"/>
          <p:cNvSpPr/>
          <p:nvPr/>
        </p:nvSpPr>
        <p:spPr>
          <a:xfrm>
            <a:off x="5342492" y="5898982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zh-CN" altLang="en-US" sz="1400" dirty="0"/>
          </a:p>
        </p:txBody>
      </p:sp>
      <p:sp>
        <p:nvSpPr>
          <p:cNvPr id="59" name="chenying0907PPT模板 58"/>
          <p:cNvSpPr/>
          <p:nvPr/>
        </p:nvSpPr>
        <p:spPr>
          <a:xfrm>
            <a:off x="1274199" y="8472170"/>
            <a:ext cx="141618" cy="141618"/>
          </a:xfrm>
          <a:prstGeom prst="rect">
            <a:avLst/>
          </a:prstGeom>
          <a:solidFill>
            <a:srgbClr val="F6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chenying0907PPT模板 59">
            <a:hlinkClick r:id="rId15" action="ppaction://hlinksldjump"/>
          </p:cNvPr>
          <p:cNvSpPr/>
          <p:nvPr/>
        </p:nvSpPr>
        <p:spPr>
          <a:xfrm>
            <a:off x="1509610" y="838909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特别说明</a:t>
            </a:r>
          </a:p>
        </p:txBody>
      </p:sp>
      <p:sp>
        <p:nvSpPr>
          <p:cNvPr id="61" name="chenying0907PPT模板 60"/>
          <p:cNvSpPr/>
          <p:nvPr/>
        </p:nvSpPr>
        <p:spPr>
          <a:xfrm>
            <a:off x="5342492" y="8389091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26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85725" y="9052560"/>
            <a:ext cx="6659245" cy="8172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enying0907PPT模板 9"/>
          <p:cNvSpPr/>
          <p:nvPr/>
        </p:nvSpPr>
        <p:spPr>
          <a:xfrm>
            <a:off x="609725" y="2463800"/>
            <a:ext cx="5751513" cy="518160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999" y="460610"/>
            <a:ext cx="6244001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10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、修改</a:t>
            </a: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PPT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中的企业</a:t>
            </a: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LOGO</a:t>
            </a:r>
            <a:endParaRPr lang="zh-CN" altLang="en-US" sz="3600" kern="0" dirty="0"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+mn-cs"/>
            </a:endParaRPr>
          </a:p>
        </p:txBody>
      </p:sp>
      <p:sp>
        <p:nvSpPr>
          <p:cNvPr id="3" name="chenying0907PPT模板 8"/>
          <p:cNvSpPr txBox="1"/>
          <p:nvPr/>
        </p:nvSpPr>
        <p:spPr>
          <a:xfrm>
            <a:off x="613207" y="1286649"/>
            <a:ext cx="575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模板中的部分对象（例如企业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LOGO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、页面背景等），通常需要进入幻灯片母版视图中进行修改。</a:t>
            </a:r>
          </a:p>
        </p:txBody>
      </p:sp>
      <p:sp>
        <p:nvSpPr>
          <p:cNvPr id="4" name="chenying0907PPT模板 18"/>
          <p:cNvSpPr txBox="1"/>
          <p:nvPr/>
        </p:nvSpPr>
        <p:spPr>
          <a:xfrm>
            <a:off x="613207" y="2624177"/>
            <a:ext cx="5472608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在“视图”选项卡中，点击“幻灯片母版”按钮，进入幻灯片母版视图状态。（如下图）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chenying0907PPT模板 18"/>
          <p:cNvSpPr txBox="1"/>
          <p:nvPr/>
        </p:nvSpPr>
        <p:spPr>
          <a:xfrm>
            <a:off x="613207" y="5009609"/>
            <a:ext cx="5472608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在幻灯片母版视图中进行操作设置。例如：替换背景图片、添加企业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logo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、添加幻灯片每页固定内容等。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chenying0907PPT模板 16"/>
          <p:cNvSpPr txBox="1"/>
          <p:nvPr/>
        </p:nvSpPr>
        <p:spPr>
          <a:xfrm>
            <a:off x="613207" y="2006729"/>
            <a:ext cx="262408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基本操作</a:t>
            </a:r>
          </a:p>
        </p:txBody>
      </p:sp>
      <p:sp>
        <p:nvSpPr>
          <p:cNvPr id="8" name="chenying0907PPT模板 18"/>
          <p:cNvSpPr txBox="1"/>
          <p:nvPr/>
        </p:nvSpPr>
        <p:spPr>
          <a:xfrm>
            <a:off x="609411" y="5852394"/>
            <a:ext cx="547260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在设置完成后，点击“关闭母版视图”按钮，返回普通视图状态。（如下图）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3412584"/>
            <a:ext cx="35147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8475" y="6415088"/>
            <a:ext cx="7810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5725" y="9052560"/>
            <a:ext cx="6659245" cy="8172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enying0907PPT模板 18"/>
          <p:cNvSpPr/>
          <p:nvPr/>
        </p:nvSpPr>
        <p:spPr>
          <a:xfrm>
            <a:off x="609725" y="2395509"/>
            <a:ext cx="5751513" cy="65960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108" y="460610"/>
            <a:ext cx="4419784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11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、将</a:t>
            </a: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PPT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转成视频</a:t>
            </a:r>
          </a:p>
        </p:txBody>
      </p:sp>
      <p:sp>
        <p:nvSpPr>
          <p:cNvPr id="3" name="chenying0907PPT模板 2"/>
          <p:cNvSpPr/>
          <p:nvPr/>
        </p:nvSpPr>
        <p:spPr>
          <a:xfrm>
            <a:off x="614363" y="1282700"/>
            <a:ext cx="5751512" cy="61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目前越来越多的场合需要将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转化成视频进行放映，或与其他视频进行合成播放，在转化视频之前，需要对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进行一次前期排练。</a:t>
            </a: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 bwMode="auto">
          <a:xfrm>
            <a:off x="1428108" y="3263054"/>
            <a:ext cx="1703574" cy="105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enying0907PPT模板 4"/>
          <p:cNvSpPr/>
          <p:nvPr/>
        </p:nvSpPr>
        <p:spPr>
          <a:xfrm>
            <a:off x="614363" y="2393976"/>
            <a:ext cx="5751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在“幻灯片放映”选项卡中单击“排练计时” （注：已排练过的作品可以省去这一步），通过鼠标或键盘控制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播放进度，排练结束后单击“是”保存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排练时间。</a:t>
            </a:r>
            <a:endParaRPr lang="zh-CN" altLang="en-US" sz="1600" dirty="0"/>
          </a:p>
        </p:txBody>
      </p:sp>
      <p:sp>
        <p:nvSpPr>
          <p:cNvPr id="6" name="chenying0907PPT模板 16"/>
          <p:cNvSpPr txBox="1"/>
          <p:nvPr/>
        </p:nvSpPr>
        <p:spPr>
          <a:xfrm>
            <a:off x="619219" y="1915499"/>
            <a:ext cx="4663981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PPT</a:t>
            </a:r>
            <a:r>
              <a:rPr lang="zh-CN" altLang="en-US" dirty="0"/>
              <a:t>转视频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7382" y="3307675"/>
            <a:ext cx="1847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 bwMode="auto">
          <a:xfrm>
            <a:off x="1806701" y="4365624"/>
            <a:ext cx="3281362" cy="83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椭圆形标注 9"/>
          <p:cNvSpPr/>
          <p:nvPr/>
        </p:nvSpPr>
        <p:spPr>
          <a:xfrm>
            <a:off x="3418097" y="3819591"/>
            <a:ext cx="914400" cy="612648"/>
          </a:xfrm>
          <a:prstGeom prst="wedgeEllipseCallout">
            <a:avLst>
              <a:gd name="adj1" fmla="val 39876"/>
              <a:gd name="adj2" fmla="val -66461"/>
            </a:avLst>
          </a:prstGeom>
          <a:solidFill>
            <a:srgbClr val="FE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henying0907PPT模板 21"/>
          <p:cNvSpPr txBox="1"/>
          <p:nvPr/>
        </p:nvSpPr>
        <p:spPr>
          <a:xfrm>
            <a:off x="3540919" y="3898095"/>
            <a:ext cx="64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当前页计时</a:t>
            </a:r>
          </a:p>
        </p:txBody>
      </p:sp>
      <p:sp>
        <p:nvSpPr>
          <p:cNvPr id="12" name="椭圆形标注 11"/>
          <p:cNvSpPr/>
          <p:nvPr/>
        </p:nvSpPr>
        <p:spPr>
          <a:xfrm>
            <a:off x="4755482" y="3866345"/>
            <a:ext cx="914400" cy="612648"/>
          </a:xfrm>
          <a:prstGeom prst="wedgeEllipseCallout">
            <a:avLst>
              <a:gd name="adj1" fmla="val -25402"/>
              <a:gd name="adj2" fmla="val -82008"/>
            </a:avLst>
          </a:prstGeom>
          <a:solidFill>
            <a:srgbClr val="FE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chenying0907PPT模板 21"/>
          <p:cNvSpPr txBox="1"/>
          <p:nvPr/>
        </p:nvSpPr>
        <p:spPr>
          <a:xfrm>
            <a:off x="4878304" y="3944849"/>
            <a:ext cx="64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排练总计时</a:t>
            </a:r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 rotWithShape="1">
          <a:blip r:embed="rId5" cstate="email"/>
          <a:srcRect/>
          <a:stretch>
            <a:fillRect/>
          </a:stretch>
        </p:blipFill>
        <p:spPr bwMode="auto">
          <a:xfrm>
            <a:off x="2632959" y="6013098"/>
            <a:ext cx="1242338" cy="153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henying0907PPT模板 14"/>
          <p:cNvSpPr/>
          <p:nvPr/>
        </p:nvSpPr>
        <p:spPr>
          <a:xfrm>
            <a:off x="614363" y="5239767"/>
            <a:ext cx="575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排练结束后，单击“视图”选项卡中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“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幻灯片浏览”，您会发现每页幻灯片左下角已经生成了一个播放时间。</a:t>
            </a:r>
          </a:p>
        </p:txBody>
      </p:sp>
      <p:sp>
        <p:nvSpPr>
          <p:cNvPr id="16" name="chenying0907PPT模板 15"/>
          <p:cNvSpPr/>
          <p:nvPr/>
        </p:nvSpPr>
        <p:spPr>
          <a:xfrm>
            <a:off x="619220" y="7627436"/>
            <a:ext cx="5746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通过“文件”选择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“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保存并发生”，单击“创建视频”，在菜单右侧即可对视频进行一些设置，包括视频的分辨率、旁白及切换时间等</a:t>
            </a:r>
          </a:p>
        </p:txBody>
      </p:sp>
      <p:sp>
        <p:nvSpPr>
          <p:cNvPr id="8" name="chenying0907PPT模板 7"/>
          <p:cNvSpPr/>
          <p:nvPr/>
        </p:nvSpPr>
        <p:spPr>
          <a:xfrm>
            <a:off x="614363" y="8487718"/>
            <a:ext cx="5751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设置完成后，单击“创建视频”按钮就可以保存为</a:t>
            </a:r>
            <a:r>
              <a:rPr lang="en-US" altLang="zh-CN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wmv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格式的视频文件。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5725" y="9052560"/>
            <a:ext cx="6659245" cy="8172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nying0907PPT模板 8"/>
          <p:cNvSpPr/>
          <p:nvPr/>
        </p:nvSpPr>
        <p:spPr>
          <a:xfrm>
            <a:off x="609725" y="2624107"/>
            <a:ext cx="5751513" cy="3243083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07" y="460610"/>
            <a:ext cx="6769787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12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</a:t>
            </a: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Office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软件版本太低怎么办</a:t>
            </a:r>
          </a:p>
        </p:txBody>
      </p:sp>
      <p:pic>
        <p:nvPicPr>
          <p:cNvPr id="3" name="图片 4"/>
          <p:cNvPicPr>
            <a:picLocks noChangeAspect="1" noChangeArrowheads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 bwMode="auto">
          <a:xfrm>
            <a:off x="1602715" y="3505334"/>
            <a:ext cx="3774808" cy="184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henying0907PPT模板 3"/>
          <p:cNvSpPr/>
          <p:nvPr/>
        </p:nvSpPr>
        <p:spPr>
          <a:xfrm>
            <a:off x="621734" y="6569392"/>
            <a:ext cx="5744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500"/>
              </a:spcAft>
            </a:pP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另存为</a:t>
            </a: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97-2003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版本格式后，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2010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版本中许多动画效果和嵌入的音视频，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可能将不能正常</a:t>
            </a:r>
            <a:r>
              <a:rPr lang="zh-CN" altLang="en-US" sz="1200" kern="0" noProof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显示和播放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</p:txBody>
      </p:sp>
      <p:sp>
        <p:nvSpPr>
          <p:cNvPr id="6" name="chenying0907PPT模板 5"/>
          <p:cNvSpPr/>
          <p:nvPr/>
        </p:nvSpPr>
        <p:spPr>
          <a:xfrm>
            <a:off x="614363" y="1282700"/>
            <a:ext cx="575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虽然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Office2010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已上市许久，但许多用户的计算机上仍然还在使用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Office97-2003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版本，如何让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在这些计算机上正常播放呢？</a:t>
            </a:r>
          </a:p>
        </p:txBody>
      </p:sp>
      <p:sp>
        <p:nvSpPr>
          <p:cNvPr id="7" name="chenying0907PPT模板 6"/>
          <p:cNvSpPr/>
          <p:nvPr/>
        </p:nvSpPr>
        <p:spPr>
          <a:xfrm>
            <a:off x="608318" y="2810689"/>
            <a:ext cx="5717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1. 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在“文件”菜单中，单击“另存为”命令，在“保存类型</a:t>
            </a: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‘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框中，选择“</a:t>
            </a: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PowerPoint 97-2003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”保存即可 。 </a:t>
            </a:r>
          </a:p>
        </p:txBody>
      </p:sp>
      <p:sp>
        <p:nvSpPr>
          <p:cNvPr id="8" name="chenying0907PPT模板 16"/>
          <p:cNvSpPr txBox="1"/>
          <p:nvPr/>
        </p:nvSpPr>
        <p:spPr>
          <a:xfrm>
            <a:off x="606519" y="2080599"/>
            <a:ext cx="4663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保存为</a:t>
            </a:r>
            <a:r>
              <a:rPr lang="en-US" altLang="zh-CN" dirty="0"/>
              <a:t>PPT97-2003</a:t>
            </a:r>
            <a:r>
              <a:rPr lang="zh-CN" altLang="en-US" dirty="0"/>
              <a:t>版本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8318" y="6096000"/>
            <a:ext cx="1250816" cy="415498"/>
            <a:chOff x="642724" y="7946608"/>
            <a:chExt cx="1250816" cy="415498"/>
          </a:xfrm>
        </p:grpSpPr>
        <p:sp>
          <p:nvSpPr>
            <p:cNvPr id="12" name="chenying0907PPT模板 11"/>
            <p:cNvSpPr/>
            <p:nvPr/>
          </p:nvSpPr>
          <p:spPr>
            <a:xfrm>
              <a:off x="933103" y="7946608"/>
              <a:ext cx="96043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b="1" kern="0" dirty="0">
                  <a:solidFill>
                    <a:srgbClr val="F6AC0D"/>
                  </a:solidFill>
                  <a:latin typeface="微软雅黑" panose="020B0503020204020204" charset="-122"/>
                  <a:ea typeface="微软雅黑" panose="020B0503020204020204" charset="-122"/>
                </a:rPr>
                <a:t>注意：</a:t>
              </a:r>
              <a:endParaRPr lang="en-US" altLang="zh-CN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724" y="7975491"/>
              <a:ext cx="338004" cy="30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矩形 4"/>
          <p:cNvSpPr/>
          <p:nvPr/>
        </p:nvSpPr>
        <p:spPr>
          <a:xfrm>
            <a:off x="85725" y="9052560"/>
            <a:ext cx="6659245" cy="8172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enying0907PPT模板 14"/>
          <p:cNvSpPr/>
          <p:nvPr/>
        </p:nvSpPr>
        <p:spPr>
          <a:xfrm>
            <a:off x="609725" y="3176904"/>
            <a:ext cx="5751513" cy="429069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4939" y="460610"/>
            <a:ext cx="6308121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13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、没有</a:t>
            </a: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Office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软件如何播放</a:t>
            </a:r>
            <a:endParaRPr lang="en-US" altLang="zh-CN" sz="3600" kern="0" dirty="0"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+mn-cs"/>
            </a:endParaRPr>
          </a:p>
        </p:txBody>
      </p:sp>
      <p:sp>
        <p:nvSpPr>
          <p:cNvPr id="6" name="chenying0907PPT模板 5"/>
          <p:cNvSpPr/>
          <p:nvPr/>
        </p:nvSpPr>
        <p:spPr>
          <a:xfrm>
            <a:off x="614363" y="1282700"/>
            <a:ext cx="575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Viewer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软件，这是微软推出的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pptx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文件查看软件，安装文件只有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，而且是免费的。</a:t>
            </a:r>
          </a:p>
        </p:txBody>
      </p:sp>
      <p:sp>
        <p:nvSpPr>
          <p:cNvPr id="14" name="chenying0907PPT模板 13"/>
          <p:cNvSpPr/>
          <p:nvPr/>
        </p:nvSpPr>
        <p:spPr>
          <a:xfrm>
            <a:off x="614363" y="2198514"/>
            <a:ext cx="5751512" cy="62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</a:rPr>
              <a:t>PowerPoint Viewer</a:t>
            </a:r>
            <a:r>
              <a:rPr kumimoji="0" lang="zh-CN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</a:rPr>
              <a:t>下载地址：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F6AC0D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hlinkClick r:id="rId2"/>
              </a:rPr>
              <a:t>http://www.microsoft.com/zh-cn/download/details.aspx?id=13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40421" y="4155185"/>
            <a:ext cx="3490119" cy="202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henying0907PPT模板 4"/>
          <p:cNvSpPr/>
          <p:nvPr/>
        </p:nvSpPr>
        <p:spPr>
          <a:xfrm>
            <a:off x="609725" y="6481557"/>
            <a:ext cx="5751512" cy="61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500"/>
              </a:spcAft>
              <a:defRPr/>
            </a:pPr>
            <a:r>
              <a:rPr lang="zh-CN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安装后可以在</a:t>
            </a: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windows</a:t>
            </a:r>
            <a:r>
              <a:rPr lang="zh-CN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开始菜单中找到它，或者在安装目录下找到这个程序，打开它，会自动弹出打开文件的窗口，找到你要播放的</a:t>
            </a: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PPT</a:t>
            </a:r>
            <a:r>
              <a:rPr lang="zh-CN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文件即可。</a:t>
            </a:r>
            <a:endParaRPr lang="zh-CN" altLang="en-US" sz="1200" kern="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</p:txBody>
      </p:sp>
      <p:sp>
        <p:nvSpPr>
          <p:cNvPr id="10" name="chenying0907PPT模板 9"/>
          <p:cNvSpPr/>
          <p:nvPr/>
        </p:nvSpPr>
        <p:spPr>
          <a:xfrm>
            <a:off x="609725" y="3461435"/>
            <a:ext cx="575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500"/>
              </a:spcAft>
              <a:defRPr/>
            </a:pPr>
            <a:r>
              <a:rPr lang="zh-CN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下载安装后可独立运行，完美支持</a:t>
            </a:r>
            <a:r>
              <a:rPr lang="en-US" altLang="zh-CN" sz="1200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pptx</a:t>
            </a:r>
            <a:r>
              <a:rPr lang="zh-CN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格式、并支持</a:t>
            </a: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office2010</a:t>
            </a:r>
            <a:r>
              <a:rPr lang="zh-CN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的特殊转场动画效果。</a:t>
            </a:r>
          </a:p>
        </p:txBody>
      </p:sp>
      <p:sp>
        <p:nvSpPr>
          <p:cNvPr id="4" name="矩形 3"/>
          <p:cNvSpPr/>
          <p:nvPr/>
        </p:nvSpPr>
        <p:spPr>
          <a:xfrm>
            <a:off x="99695" y="9149715"/>
            <a:ext cx="6659245" cy="6369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henying0907PPT模板 28"/>
          <p:cNvSpPr/>
          <p:nvPr/>
        </p:nvSpPr>
        <p:spPr>
          <a:xfrm>
            <a:off x="619219" y="5225702"/>
            <a:ext cx="5751513" cy="3105498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chenying0907PPT模板 24"/>
          <p:cNvSpPr/>
          <p:nvPr/>
        </p:nvSpPr>
        <p:spPr>
          <a:xfrm>
            <a:off x="609725" y="2605405"/>
            <a:ext cx="5751513" cy="1814196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940" y="460610"/>
            <a:ext cx="3958119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14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</a:t>
            </a: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PPT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放映设置</a:t>
            </a:r>
          </a:p>
        </p:txBody>
      </p:sp>
      <p:sp>
        <p:nvSpPr>
          <p:cNvPr id="14" name="chenying0907PPT模板 13"/>
          <p:cNvSpPr/>
          <p:nvPr/>
        </p:nvSpPr>
        <p:spPr>
          <a:xfrm>
            <a:off x="614363" y="1282700"/>
            <a:ext cx="575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500"/>
              </a:spcAft>
            </a:pP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PPT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放映场合不同，放映的要求也不同，下面将例举几种常用的放映设置方式。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</p:txBody>
      </p:sp>
      <p:sp>
        <p:nvSpPr>
          <p:cNvPr id="6" name="chenying0907PPT模板 5"/>
          <p:cNvSpPr/>
          <p:nvPr/>
        </p:nvSpPr>
        <p:spPr>
          <a:xfrm>
            <a:off x="619219" y="2060580"/>
            <a:ext cx="2492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rPr>
              <a:t>、让</a:t>
            </a:r>
            <a:r>
              <a:rPr lang="en-US" altLang="zh-CN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rPr>
              <a:t>停止自动播放</a:t>
            </a:r>
          </a:p>
        </p:txBody>
      </p:sp>
      <p:pic>
        <p:nvPicPr>
          <p:cNvPr id="23" name="图片 1"/>
          <p:cNvPicPr>
            <a:picLocks noChangeAspect="1" noChangeArrowheads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1352935" y="3134211"/>
            <a:ext cx="3918768" cy="98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henying0907PPT模板 10"/>
          <p:cNvSpPr/>
          <p:nvPr/>
        </p:nvSpPr>
        <p:spPr>
          <a:xfrm>
            <a:off x="614363" y="2666578"/>
            <a:ext cx="575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1. 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单击</a:t>
            </a: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”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幻灯片放映</a:t>
            </a: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”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选项卡，去除“使用计时”选项即可。</a:t>
            </a:r>
          </a:p>
        </p:txBody>
      </p:sp>
      <p:sp>
        <p:nvSpPr>
          <p:cNvPr id="12" name="chenying0907PPT模板 11"/>
          <p:cNvSpPr/>
          <p:nvPr/>
        </p:nvSpPr>
        <p:spPr>
          <a:xfrm>
            <a:off x="609725" y="4632404"/>
            <a:ext cx="2400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rPr>
              <a:t>、让</a:t>
            </a:r>
            <a:r>
              <a:rPr lang="en-US" altLang="zh-CN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rPr>
              <a:t>进行循环播放</a:t>
            </a:r>
          </a:p>
        </p:txBody>
      </p:sp>
      <p:sp>
        <p:nvSpPr>
          <p:cNvPr id="27" name="chenying0907PPT模板 26"/>
          <p:cNvSpPr/>
          <p:nvPr/>
        </p:nvSpPr>
        <p:spPr>
          <a:xfrm>
            <a:off x="609724" y="5352702"/>
            <a:ext cx="575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单击”幻灯片放映”选项卡中的“设置幻灯片放映”，在弹出对话框中勾选“循环放映，按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键终止”。</a:t>
            </a:r>
          </a:p>
        </p:txBody>
      </p:sp>
      <p:pic>
        <p:nvPicPr>
          <p:cNvPr id="28" name="图片 1"/>
          <p:cNvPicPr>
            <a:picLocks noChangeAspect="1" noChangeArrowheads="1"/>
          </p:cNvPicPr>
          <p:nvPr/>
        </p:nvPicPr>
        <p:blipFill>
          <a:blip r:embed="rId3" cstate="email"/>
          <a:stretch>
            <a:fillRect/>
          </a:stretch>
        </p:blipFill>
        <p:spPr bwMode="auto">
          <a:xfrm>
            <a:off x="1979712" y="6174254"/>
            <a:ext cx="2736304" cy="182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5725" y="9052560"/>
            <a:ext cx="6659245" cy="8172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enying0907PPT模板 16"/>
          <p:cNvSpPr/>
          <p:nvPr/>
        </p:nvSpPr>
        <p:spPr>
          <a:xfrm>
            <a:off x="628714" y="2482501"/>
            <a:ext cx="5751513" cy="3308699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940" y="460610"/>
            <a:ext cx="3958119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14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</a:t>
            </a: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PPT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放映设置</a:t>
            </a:r>
          </a:p>
        </p:txBody>
      </p:sp>
      <p:sp>
        <p:nvSpPr>
          <p:cNvPr id="14" name="chenying0907PPT模板 13"/>
          <p:cNvSpPr/>
          <p:nvPr/>
        </p:nvSpPr>
        <p:spPr>
          <a:xfrm>
            <a:off x="614363" y="1282700"/>
            <a:ext cx="575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500"/>
              </a:spcAft>
            </a:pP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PPT</a:t>
            </a:r>
            <a:r>
              <a:rPr lang="zh-CN" altLang="en-US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放映场合不同，放映的要求也不同，下面将例举几种常用的放映设置方式。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</p:txBody>
      </p:sp>
      <p:sp>
        <p:nvSpPr>
          <p:cNvPr id="15" name="chenying0907PPT模板 14"/>
          <p:cNvSpPr/>
          <p:nvPr/>
        </p:nvSpPr>
        <p:spPr>
          <a:xfrm>
            <a:off x="609724" y="1869324"/>
            <a:ext cx="3174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rPr>
              <a:t>、手动切换，放映时不加动画</a:t>
            </a:r>
          </a:p>
        </p:txBody>
      </p:sp>
      <p:sp>
        <p:nvSpPr>
          <p:cNvPr id="18" name="chenying0907PPT模板 17"/>
          <p:cNvSpPr/>
          <p:nvPr/>
        </p:nvSpPr>
        <p:spPr>
          <a:xfrm>
            <a:off x="619219" y="2609502"/>
            <a:ext cx="575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单击”幻灯片放映”选项卡中的“设置幻灯片放映”，在弹出对话框中勾选“放映时不加动画”，并选择“手动”换片方式。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63134" y="3513137"/>
            <a:ext cx="2841625" cy="189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5725" y="9052560"/>
            <a:ext cx="6659245" cy="8172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nying0907PPT模板 6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blipFill>
            <a:blip r:embed="rId2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chenying0907PPT模板 4"/>
          <p:cNvSpPr/>
          <p:nvPr/>
        </p:nvSpPr>
        <p:spPr>
          <a:xfrm>
            <a:off x="2413337" y="1162786"/>
            <a:ext cx="2031325" cy="646331"/>
          </a:xfrm>
          <a:prstGeom prst="rect">
            <a:avLst/>
          </a:prstGeom>
        </p:spPr>
        <p:txBody>
          <a:bodyPr vert="horz" wrap="none" lIns="91432" tIns="45716" rIns="91432" bIns="45716" rtlCol="0" anchor="ctr">
            <a:spAutoFit/>
          </a:bodyPr>
          <a:lstStyle/>
          <a:p>
            <a:pPr algn="ctr"/>
            <a:r>
              <a:rPr lang="zh-CN" altLang="en-US" sz="3600" b="1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特别说明</a:t>
            </a:r>
          </a:p>
        </p:txBody>
      </p:sp>
      <p:sp>
        <p:nvSpPr>
          <p:cNvPr id="6" name="chenying0907PPT模板 5"/>
          <p:cNvSpPr/>
          <p:nvPr/>
        </p:nvSpPr>
        <p:spPr>
          <a:xfrm>
            <a:off x="590600" y="2202706"/>
            <a:ext cx="57752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本手册内容是在</a:t>
            </a:r>
            <a:r>
              <a:rPr lang="en-US" altLang="zh-CN" dirty="0">
                <a:solidFill>
                  <a:schemeClr val="bg1"/>
                </a:solidFill>
              </a:rPr>
              <a:t>PowerPoint2016</a:t>
            </a:r>
            <a:r>
              <a:rPr lang="zh-CN" altLang="en-US" dirty="0">
                <a:solidFill>
                  <a:schemeClr val="bg1"/>
                </a:solidFill>
              </a:rPr>
              <a:t>中完成的，图例也是</a:t>
            </a:r>
            <a:r>
              <a:rPr lang="en-US" altLang="zh-CN" dirty="0">
                <a:solidFill>
                  <a:schemeClr val="bg1"/>
                </a:solidFill>
              </a:rPr>
              <a:t>PowerPoint2016</a:t>
            </a:r>
            <a:r>
              <a:rPr lang="zh-CN" altLang="en-US" dirty="0">
                <a:solidFill>
                  <a:schemeClr val="bg1"/>
                </a:solidFill>
              </a:rPr>
              <a:t>软件环境中截取。可能软件版本问题，会与您所见的效果不同，但操作方法基本是差不多。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如果在保存的时候发现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的体积很大，可以在保存工具中选择保存选项，字体保存不勾选，或者压缩图片，这两种方式都可以减小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的体积。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637" y="4791054"/>
            <a:ext cx="21050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enying0907PPT模板 20"/>
          <p:cNvSpPr/>
          <p:nvPr/>
        </p:nvSpPr>
        <p:spPr>
          <a:xfrm>
            <a:off x="605066" y="5320170"/>
            <a:ext cx="5763126" cy="372423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henying0907PPT模板 10"/>
          <p:cNvSpPr/>
          <p:nvPr/>
        </p:nvSpPr>
        <p:spPr>
          <a:xfrm>
            <a:off x="614363" y="2603840"/>
            <a:ext cx="5751512" cy="128570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348" y="460610"/>
            <a:ext cx="4163303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1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、字体安装与设置</a:t>
            </a:r>
          </a:p>
        </p:txBody>
      </p:sp>
      <p:sp>
        <p:nvSpPr>
          <p:cNvPr id="3" name="chenying0907PPT模板 2"/>
          <p:cNvSpPr/>
          <p:nvPr/>
        </p:nvSpPr>
        <p:spPr>
          <a:xfrm>
            <a:off x="614363" y="1300338"/>
            <a:ext cx="5751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如果模板中使用了特殊字体，而您的电脑中又没有安装这种字体，那么在编辑</a:t>
            </a:r>
            <a:r>
              <a:rPr lang="en-US" altLang="zh-CN" sz="1200" dirty="0"/>
              <a:t>PPT</a:t>
            </a:r>
            <a:r>
              <a:rPr lang="zh-CN" altLang="en-US" sz="1200" dirty="0"/>
              <a:t>时，系统会弹出提醒框并用其它字体替换，这样会影响整体效果，所以需要您下载和安装模板中所用字体。字体可以到相关网站下载，在</a:t>
            </a:r>
            <a:r>
              <a:rPr lang="en-US" altLang="zh-CN" sz="1200" dirty="0"/>
              <a:t>Windows </a:t>
            </a:r>
            <a:r>
              <a:rPr lang="zh-CN" altLang="en-US" sz="1200" dirty="0"/>
              <a:t>系统中，安装字体的方法有三种。</a:t>
            </a:r>
            <a:endParaRPr lang="en-US" altLang="zh-CN" sz="1200" dirty="0"/>
          </a:p>
        </p:txBody>
      </p:sp>
      <p:sp>
        <p:nvSpPr>
          <p:cNvPr id="4" name="chenying0907PPT模板 3"/>
          <p:cNvSpPr/>
          <p:nvPr/>
        </p:nvSpPr>
        <p:spPr>
          <a:xfrm>
            <a:off x="1082902" y="4120204"/>
            <a:ext cx="2994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字体管家：</a:t>
            </a:r>
            <a:r>
              <a:rPr lang="en-US" altLang="zh-CN" sz="1200" dirty="0">
                <a:hlinkClick r:id="rId2"/>
              </a:rPr>
              <a:t>http://www.xiaa.net/</a:t>
            </a:r>
            <a:endParaRPr lang="en-US" altLang="zh-CN" sz="1200" dirty="0"/>
          </a:p>
        </p:txBody>
      </p:sp>
      <p:sp>
        <p:nvSpPr>
          <p:cNvPr id="9" name="chenying0907PPT模板 8"/>
          <p:cNvSpPr/>
          <p:nvPr/>
        </p:nvSpPr>
        <p:spPr>
          <a:xfrm>
            <a:off x="659208" y="2770275"/>
            <a:ext cx="4670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右击字体文件（</a:t>
            </a:r>
            <a:r>
              <a:rPr lang="en-US" altLang="zh-CN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ttf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或者</a:t>
            </a:r>
            <a:r>
              <a:rPr lang="en-US" altLang="zh-CN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otf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格式），选择“安装”；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双击打开字体文件，而后单击“安装”按钮；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将字体文件复制到“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C:/Windows/Fonts”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文件夹。</a:t>
            </a:r>
            <a:endParaRPr lang="zh-CN" altLang="en-US" sz="1600" dirty="0"/>
          </a:p>
        </p:txBody>
      </p:sp>
      <p:sp>
        <p:nvSpPr>
          <p:cNvPr id="10" name="chenying0907PPT模板 9"/>
          <p:cNvSpPr/>
          <p:nvPr/>
        </p:nvSpPr>
        <p:spPr>
          <a:xfrm>
            <a:off x="597353" y="4577583"/>
            <a:ext cx="5770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为了保证在任何情况下字体都可用，</a:t>
            </a:r>
            <a:r>
              <a:rPr lang="en-US" altLang="zh-CN" sz="1200" dirty="0"/>
              <a:t>PPT</a:t>
            </a:r>
            <a:r>
              <a:rPr lang="zh-CN" altLang="en-US" sz="1200" dirty="0"/>
              <a:t>还提供字体嵌入功能，但是字体嵌入后文件会变大。</a:t>
            </a: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752228" y="4063313"/>
            <a:ext cx="311291" cy="397912"/>
          </a:xfrm>
          <a:custGeom>
            <a:avLst/>
            <a:gdLst>
              <a:gd name="T0" fmla="*/ 6588 w 6709"/>
              <a:gd name="T1" fmla="*/ 1360 h 8580"/>
              <a:gd name="T2" fmla="*/ 5787 w 6709"/>
              <a:gd name="T3" fmla="*/ 0 h 8580"/>
              <a:gd name="T4" fmla="*/ 3825 w 6709"/>
              <a:gd name="T5" fmla="*/ 3296 h 8580"/>
              <a:gd name="T6" fmla="*/ 3151 w 6709"/>
              <a:gd name="T7" fmla="*/ 4269 h 8580"/>
              <a:gd name="T8" fmla="*/ 3594 w 6709"/>
              <a:gd name="T9" fmla="*/ 5408 h 8580"/>
              <a:gd name="T10" fmla="*/ 4422 w 6709"/>
              <a:gd name="T11" fmla="*/ 6632 h 8580"/>
              <a:gd name="T12" fmla="*/ 3638 w 6709"/>
              <a:gd name="T13" fmla="*/ 6202 h 8580"/>
              <a:gd name="T14" fmla="*/ 3455 w 6709"/>
              <a:gd name="T15" fmla="*/ 6603 h 8580"/>
              <a:gd name="T16" fmla="*/ 3581 w 6709"/>
              <a:gd name="T17" fmla="*/ 7427 h 8580"/>
              <a:gd name="T18" fmla="*/ 3634 w 6709"/>
              <a:gd name="T19" fmla="*/ 7849 h 8580"/>
              <a:gd name="T20" fmla="*/ 2957 w 6709"/>
              <a:gd name="T21" fmla="*/ 8302 h 8580"/>
              <a:gd name="T22" fmla="*/ 5237 w 6709"/>
              <a:gd name="T23" fmla="*/ 6008 h 8580"/>
              <a:gd name="T24" fmla="*/ 4954 w 6709"/>
              <a:gd name="T25" fmla="*/ 4635 h 8580"/>
              <a:gd name="T26" fmla="*/ 6588 w 6709"/>
              <a:gd name="T27" fmla="*/ 1360 h 8580"/>
              <a:gd name="T28" fmla="*/ 3438 w 6709"/>
              <a:gd name="T29" fmla="*/ 5530 h 8580"/>
              <a:gd name="T30" fmla="*/ 3238 w 6709"/>
              <a:gd name="T31" fmla="*/ 5683 h 8580"/>
              <a:gd name="T32" fmla="*/ 3462 w 6709"/>
              <a:gd name="T33" fmla="*/ 5772 h 8580"/>
              <a:gd name="T34" fmla="*/ 3438 w 6709"/>
              <a:gd name="T35" fmla="*/ 5530 h 8580"/>
              <a:gd name="T36" fmla="*/ 1818 w 6709"/>
              <a:gd name="T37" fmla="*/ 7907 h 8580"/>
              <a:gd name="T38" fmla="*/ 3505 w 6709"/>
              <a:gd name="T39" fmla="*/ 7543 h 8580"/>
              <a:gd name="T40" fmla="*/ 3393 w 6709"/>
              <a:gd name="T41" fmla="*/ 7967 h 8580"/>
              <a:gd name="T42" fmla="*/ 1818 w 6709"/>
              <a:gd name="T43" fmla="*/ 7907 h 8580"/>
              <a:gd name="T44" fmla="*/ 3564 w 6709"/>
              <a:gd name="T45" fmla="*/ 6840 h 8580"/>
              <a:gd name="T46" fmla="*/ 3472 w 6709"/>
              <a:gd name="T47" fmla="*/ 7393 h 8580"/>
              <a:gd name="T48" fmla="*/ 3081 w 6709"/>
              <a:gd name="T49" fmla="*/ 7612 h 8580"/>
              <a:gd name="T50" fmla="*/ 1584 w 6709"/>
              <a:gd name="T51" fmla="*/ 7777 h 8580"/>
              <a:gd name="T52" fmla="*/ 1221 w 6709"/>
              <a:gd name="T53" fmla="*/ 7171 h 8580"/>
              <a:gd name="T54" fmla="*/ 2796 w 6709"/>
              <a:gd name="T55" fmla="*/ 6972 h 8580"/>
              <a:gd name="T56" fmla="*/ 3564 w 6709"/>
              <a:gd name="T57" fmla="*/ 6840 h 8580"/>
              <a:gd name="T58" fmla="*/ 727 w 6709"/>
              <a:gd name="T59" fmla="*/ 6210 h 8580"/>
              <a:gd name="T60" fmla="*/ 2268 w 6709"/>
              <a:gd name="T61" fmla="*/ 6098 h 8580"/>
              <a:gd name="T62" fmla="*/ 3549 w 6709"/>
              <a:gd name="T63" fmla="*/ 6184 h 8580"/>
              <a:gd name="T64" fmla="*/ 3047 w 6709"/>
              <a:gd name="T65" fmla="*/ 6712 h 8580"/>
              <a:gd name="T66" fmla="*/ 1134 w 6709"/>
              <a:gd name="T67" fmla="*/ 7024 h 8580"/>
              <a:gd name="T68" fmla="*/ 727 w 6709"/>
              <a:gd name="T69" fmla="*/ 6210 h 8580"/>
              <a:gd name="T70" fmla="*/ 3584 w 6709"/>
              <a:gd name="T71" fmla="*/ 5148 h 8580"/>
              <a:gd name="T72" fmla="*/ 788 w 6709"/>
              <a:gd name="T73" fmla="*/ 6037 h 8580"/>
              <a:gd name="T74" fmla="*/ 788 w 6709"/>
              <a:gd name="T75" fmla="*/ 4497 h 8580"/>
              <a:gd name="T76" fmla="*/ 3341 w 6709"/>
              <a:gd name="T77" fmla="*/ 4514 h 8580"/>
              <a:gd name="T78" fmla="*/ 3624 w 6709"/>
              <a:gd name="T79" fmla="*/ 4847 h 8580"/>
              <a:gd name="T80" fmla="*/ 3584 w 6709"/>
              <a:gd name="T81" fmla="*/ 5148 h 8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09" h="8580">
                <a:moveTo>
                  <a:pt x="6588" y="1360"/>
                </a:moveTo>
                <a:cubicBezTo>
                  <a:pt x="6709" y="936"/>
                  <a:pt x="6654" y="63"/>
                  <a:pt x="5787" y="0"/>
                </a:cubicBezTo>
                <a:cubicBezTo>
                  <a:pt x="3936" y="171"/>
                  <a:pt x="3825" y="1858"/>
                  <a:pt x="3825" y="3296"/>
                </a:cubicBezTo>
                <a:cubicBezTo>
                  <a:pt x="3772" y="3773"/>
                  <a:pt x="3863" y="4265"/>
                  <a:pt x="3151" y="4269"/>
                </a:cubicBezTo>
                <a:cubicBezTo>
                  <a:pt x="3151" y="4269"/>
                  <a:pt x="4200" y="4700"/>
                  <a:pt x="3594" y="5408"/>
                </a:cubicBezTo>
                <a:cubicBezTo>
                  <a:pt x="3594" y="5408"/>
                  <a:pt x="3610" y="6403"/>
                  <a:pt x="4422" y="6632"/>
                </a:cubicBezTo>
                <a:cubicBezTo>
                  <a:pt x="4078" y="6713"/>
                  <a:pt x="3743" y="6360"/>
                  <a:pt x="3638" y="6202"/>
                </a:cubicBezTo>
                <a:cubicBezTo>
                  <a:pt x="3638" y="6202"/>
                  <a:pt x="3672" y="6386"/>
                  <a:pt x="3455" y="6603"/>
                </a:cubicBezTo>
                <a:cubicBezTo>
                  <a:pt x="3455" y="6603"/>
                  <a:pt x="3913" y="6775"/>
                  <a:pt x="3581" y="7427"/>
                </a:cubicBezTo>
                <a:cubicBezTo>
                  <a:pt x="3586" y="7427"/>
                  <a:pt x="3740" y="7623"/>
                  <a:pt x="3634" y="7849"/>
                </a:cubicBezTo>
                <a:cubicBezTo>
                  <a:pt x="3561" y="8003"/>
                  <a:pt x="3348" y="8172"/>
                  <a:pt x="2957" y="8302"/>
                </a:cubicBezTo>
                <a:cubicBezTo>
                  <a:pt x="4258" y="8290"/>
                  <a:pt x="5647" y="7443"/>
                  <a:pt x="5237" y="6008"/>
                </a:cubicBezTo>
                <a:cubicBezTo>
                  <a:pt x="5054" y="5367"/>
                  <a:pt x="4966" y="4829"/>
                  <a:pt x="4954" y="4635"/>
                </a:cubicBezTo>
                <a:cubicBezTo>
                  <a:pt x="4890" y="3547"/>
                  <a:pt x="6289" y="2405"/>
                  <a:pt x="6588" y="1360"/>
                </a:cubicBezTo>
                <a:close/>
                <a:moveTo>
                  <a:pt x="3438" y="5530"/>
                </a:moveTo>
                <a:lnTo>
                  <a:pt x="3238" y="5683"/>
                </a:lnTo>
                <a:lnTo>
                  <a:pt x="3462" y="5772"/>
                </a:lnTo>
                <a:lnTo>
                  <a:pt x="3438" y="5530"/>
                </a:lnTo>
                <a:close/>
                <a:moveTo>
                  <a:pt x="1818" y="7907"/>
                </a:moveTo>
                <a:cubicBezTo>
                  <a:pt x="1818" y="7907"/>
                  <a:pt x="2882" y="7958"/>
                  <a:pt x="3505" y="7543"/>
                </a:cubicBezTo>
                <a:cubicBezTo>
                  <a:pt x="3505" y="7543"/>
                  <a:pt x="3677" y="7679"/>
                  <a:pt x="3393" y="7967"/>
                </a:cubicBezTo>
                <a:cubicBezTo>
                  <a:pt x="3223" y="8140"/>
                  <a:pt x="2098" y="8580"/>
                  <a:pt x="1818" y="7907"/>
                </a:cubicBezTo>
                <a:close/>
                <a:moveTo>
                  <a:pt x="3564" y="6840"/>
                </a:moveTo>
                <a:cubicBezTo>
                  <a:pt x="3659" y="7031"/>
                  <a:pt x="3626" y="7251"/>
                  <a:pt x="3472" y="7393"/>
                </a:cubicBezTo>
                <a:cubicBezTo>
                  <a:pt x="3396" y="7463"/>
                  <a:pt x="3274" y="7544"/>
                  <a:pt x="3081" y="7612"/>
                </a:cubicBezTo>
                <a:cubicBezTo>
                  <a:pt x="2640" y="7768"/>
                  <a:pt x="1801" y="7855"/>
                  <a:pt x="1584" y="7777"/>
                </a:cubicBezTo>
                <a:cubicBezTo>
                  <a:pt x="1368" y="7699"/>
                  <a:pt x="1195" y="7612"/>
                  <a:pt x="1221" y="7171"/>
                </a:cubicBezTo>
                <a:cubicBezTo>
                  <a:pt x="1221" y="7171"/>
                  <a:pt x="2303" y="7188"/>
                  <a:pt x="2796" y="6972"/>
                </a:cubicBezTo>
                <a:cubicBezTo>
                  <a:pt x="2930" y="6913"/>
                  <a:pt x="3425" y="6558"/>
                  <a:pt x="3564" y="6840"/>
                </a:cubicBezTo>
                <a:close/>
                <a:moveTo>
                  <a:pt x="727" y="6210"/>
                </a:moveTo>
                <a:cubicBezTo>
                  <a:pt x="727" y="6210"/>
                  <a:pt x="1411" y="6375"/>
                  <a:pt x="2268" y="6098"/>
                </a:cubicBezTo>
                <a:cubicBezTo>
                  <a:pt x="3125" y="5821"/>
                  <a:pt x="3480" y="5578"/>
                  <a:pt x="3549" y="6184"/>
                </a:cubicBezTo>
                <a:cubicBezTo>
                  <a:pt x="3549" y="6184"/>
                  <a:pt x="3514" y="6496"/>
                  <a:pt x="3047" y="6712"/>
                </a:cubicBezTo>
                <a:cubicBezTo>
                  <a:pt x="2340" y="7039"/>
                  <a:pt x="1951" y="7075"/>
                  <a:pt x="1134" y="7024"/>
                </a:cubicBezTo>
                <a:cubicBezTo>
                  <a:pt x="1030" y="7017"/>
                  <a:pt x="667" y="6730"/>
                  <a:pt x="727" y="6210"/>
                </a:cubicBezTo>
                <a:close/>
                <a:moveTo>
                  <a:pt x="3584" y="5148"/>
                </a:moveTo>
                <a:cubicBezTo>
                  <a:pt x="3241" y="5899"/>
                  <a:pt x="1498" y="6215"/>
                  <a:pt x="788" y="6037"/>
                </a:cubicBezTo>
                <a:cubicBezTo>
                  <a:pt x="580" y="5985"/>
                  <a:pt x="0" y="4843"/>
                  <a:pt x="788" y="4497"/>
                </a:cubicBezTo>
                <a:cubicBezTo>
                  <a:pt x="1576" y="4150"/>
                  <a:pt x="2813" y="4081"/>
                  <a:pt x="3341" y="4514"/>
                </a:cubicBezTo>
                <a:cubicBezTo>
                  <a:pt x="3525" y="4665"/>
                  <a:pt x="3598" y="4748"/>
                  <a:pt x="3624" y="4847"/>
                </a:cubicBezTo>
                <a:cubicBezTo>
                  <a:pt x="3644" y="4925"/>
                  <a:pt x="3646" y="5011"/>
                  <a:pt x="3584" y="5148"/>
                </a:cubicBezTo>
                <a:close/>
              </a:path>
            </a:pathLst>
          </a:custGeom>
          <a:solidFill>
            <a:srgbClr val="F6AC0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/>
          </a:p>
        </p:txBody>
      </p:sp>
      <p:sp>
        <p:nvSpPr>
          <p:cNvPr id="17" name="chenying0907PPT模板 18"/>
          <p:cNvSpPr txBox="1"/>
          <p:nvPr/>
        </p:nvSpPr>
        <p:spPr>
          <a:xfrm>
            <a:off x="597353" y="5370597"/>
            <a:ext cx="5713209" cy="6142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342900" lvl="0" indent="-342900">
              <a:lnSpc>
                <a:spcPct val="150000"/>
              </a:lnSpc>
              <a:buClr>
                <a:srgbClr val="007045"/>
              </a:buClr>
              <a:buFont typeface="+mj-lt"/>
              <a:buAutoNum type="arabicPeriod"/>
              <a:defRPr sz="1200">
                <a:solidFill>
                  <a:prstClr val="black">
                    <a:lumMod val="75000"/>
                    <a:lumOff val="25000"/>
                  </a:prstClr>
                </a:solidFill>
              </a:defRPr>
            </a:lvl1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     </a:t>
            </a:r>
            <a:r>
              <a:rPr lang="zh-CN" altLang="en-US" dirty="0">
                <a:solidFill>
                  <a:schemeClr val="tx1"/>
                </a:solidFill>
              </a:rPr>
              <a:t>打开“另存为”对话框后，点击底部的“工具”按钮，弹出菜单，选择“保存选项”。（如下图）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chenying0907PPT模板 18"/>
          <p:cNvSpPr txBox="1"/>
          <p:nvPr/>
        </p:nvSpPr>
        <p:spPr>
          <a:xfrm>
            <a:off x="597354" y="7245674"/>
            <a:ext cx="5713208" cy="6142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342900" lvl="0" indent="-342900">
              <a:lnSpc>
                <a:spcPct val="150000"/>
              </a:lnSpc>
              <a:buClr>
                <a:srgbClr val="007045"/>
              </a:buClr>
              <a:buFont typeface="+mj-lt"/>
              <a:buAutoNum type="arabicPeriod"/>
              <a:defRPr sz="1200">
                <a:solidFill>
                  <a:prstClr val="black">
                    <a:lumMod val="75000"/>
                    <a:lumOff val="25000"/>
                  </a:prstClr>
                </a:solidFill>
              </a:defRPr>
            </a:lvl1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     </a:t>
            </a:r>
            <a:r>
              <a:rPr lang="zh-CN" altLang="en-US" dirty="0">
                <a:solidFill>
                  <a:schemeClr val="tx1"/>
                </a:solidFill>
              </a:rPr>
              <a:t>弹出“</a:t>
            </a:r>
            <a:r>
              <a:rPr lang="en-US" altLang="zh-CN" dirty="0">
                <a:solidFill>
                  <a:schemeClr val="tx1"/>
                </a:solidFill>
              </a:rPr>
              <a:t>PowerPoint</a:t>
            </a:r>
            <a:r>
              <a:rPr lang="zh-CN" altLang="en-US" dirty="0">
                <a:solidFill>
                  <a:schemeClr val="tx1"/>
                </a:solidFill>
              </a:rPr>
              <a:t>选项”对话框，此时左侧“保存”选项处于选中状态，在右侧列表中勾选“将字体嵌入文件”选项。（如下图）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5901257"/>
            <a:ext cx="21050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785" y="7913885"/>
            <a:ext cx="33909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85725" y="9052560"/>
            <a:ext cx="6659245" cy="8172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henying0907PPT模板 27"/>
          <p:cNvSpPr/>
          <p:nvPr/>
        </p:nvSpPr>
        <p:spPr>
          <a:xfrm>
            <a:off x="631251" y="1992217"/>
            <a:ext cx="5763126" cy="612911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348" y="460610"/>
            <a:ext cx="4163303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1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、字体安装与设置</a:t>
            </a:r>
          </a:p>
        </p:txBody>
      </p:sp>
      <p:sp>
        <p:nvSpPr>
          <p:cNvPr id="16" name="chenying0907PPT模板 8"/>
          <p:cNvSpPr txBox="1"/>
          <p:nvPr/>
        </p:nvSpPr>
        <p:spPr>
          <a:xfrm>
            <a:off x="631251" y="1298021"/>
            <a:ext cx="573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如果您对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模板中的字体风格不满意，可进行批量替换，一次性更改各页面字体。</a:t>
            </a:r>
          </a:p>
        </p:txBody>
      </p:sp>
      <p:sp>
        <p:nvSpPr>
          <p:cNvPr id="22" name="chenying0907PPT模板 18"/>
          <p:cNvSpPr txBox="1"/>
          <p:nvPr/>
        </p:nvSpPr>
        <p:spPr>
          <a:xfrm>
            <a:off x="631251" y="2213984"/>
            <a:ext cx="573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在“开始”选项卡中，点击“替换”按钮右侧箭头，选择“替换字体”。（如下图）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chenying0907PPT模板 18"/>
          <p:cNvSpPr txBox="1"/>
          <p:nvPr/>
        </p:nvSpPr>
        <p:spPr>
          <a:xfrm>
            <a:off x="614363" y="4239500"/>
            <a:ext cx="575151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在图“替换”下拉列表中选择要更改字体。（如下图）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chenying0907PPT模板 18"/>
          <p:cNvSpPr txBox="1"/>
          <p:nvPr/>
        </p:nvSpPr>
        <p:spPr>
          <a:xfrm>
            <a:off x="614363" y="7116866"/>
            <a:ext cx="558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在“替换为”下拉列表中选择替换字体。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chenying0907PPT模板 26"/>
          <p:cNvSpPr txBox="1"/>
          <p:nvPr/>
        </p:nvSpPr>
        <p:spPr>
          <a:xfrm>
            <a:off x="614363" y="7551868"/>
            <a:ext cx="558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点击“替换”按钮，完成。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666" y="3030717"/>
            <a:ext cx="24193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0378" y="4737440"/>
            <a:ext cx="32099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5725" y="9052560"/>
            <a:ext cx="6659245" cy="8172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nying0907PPT模板 6"/>
          <p:cNvSpPr/>
          <p:nvPr/>
        </p:nvSpPr>
        <p:spPr>
          <a:xfrm>
            <a:off x="614363" y="2309362"/>
            <a:ext cx="5751512" cy="415158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516" y="460610"/>
            <a:ext cx="4624968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2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、替换模板中的图片</a:t>
            </a:r>
          </a:p>
        </p:txBody>
      </p:sp>
      <p:sp>
        <p:nvSpPr>
          <p:cNvPr id="3" name="chenying0907PPT模板 2"/>
          <p:cNvSpPr/>
          <p:nvPr/>
        </p:nvSpPr>
        <p:spPr>
          <a:xfrm>
            <a:off x="614363" y="1282700"/>
            <a:ext cx="575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模板中的图片展示页面，您可以根据需要替换这些图片，下面介绍两种替换方法。</a:t>
            </a:r>
          </a:p>
        </p:txBody>
      </p:sp>
      <p:sp>
        <p:nvSpPr>
          <p:cNvPr id="4" name="chenying0907PPT模板 3"/>
          <p:cNvSpPr txBox="1"/>
          <p:nvPr/>
        </p:nvSpPr>
        <p:spPr>
          <a:xfrm>
            <a:off x="631251" y="1749468"/>
            <a:ext cx="262408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方法一：更改图片</a:t>
            </a:r>
          </a:p>
        </p:txBody>
      </p:sp>
      <p:sp>
        <p:nvSpPr>
          <p:cNvPr id="5" name="chenying0907PPT模板 4"/>
          <p:cNvSpPr txBox="1"/>
          <p:nvPr/>
        </p:nvSpPr>
        <p:spPr>
          <a:xfrm>
            <a:off x="631251" y="2440133"/>
            <a:ext cx="5734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选中模版中的图片（有些图片与其他对象进行了组合，选择时一定要选中图片本身，而不是组合）。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marR="0" lvl="0" indent="-2286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单击鼠标右键，选择“更改图片”，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选择要替换的图片。（如下图）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1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99205" y="3766847"/>
            <a:ext cx="3859590" cy="241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henying0907PPT模板 19"/>
          <p:cNvSpPr/>
          <p:nvPr/>
        </p:nvSpPr>
        <p:spPr>
          <a:xfrm>
            <a:off x="614363" y="8249335"/>
            <a:ext cx="575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为防止替换图片发生变形，请使用与原图长宽比例相同的图片。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42724" y="7756108"/>
            <a:ext cx="1250816" cy="415498"/>
            <a:chOff x="642724" y="7946608"/>
            <a:chExt cx="1250816" cy="415498"/>
          </a:xfrm>
        </p:grpSpPr>
        <p:sp>
          <p:nvSpPr>
            <p:cNvPr id="11" name="chenying0907PPT模板 10"/>
            <p:cNvSpPr/>
            <p:nvPr/>
          </p:nvSpPr>
          <p:spPr>
            <a:xfrm>
              <a:off x="933103" y="7946608"/>
              <a:ext cx="96043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b="1" kern="0" dirty="0">
                  <a:solidFill>
                    <a:srgbClr val="F6AC0D"/>
                  </a:solidFill>
                  <a:latin typeface="微软雅黑" panose="020B0503020204020204" charset="-122"/>
                  <a:ea typeface="微软雅黑" panose="020B0503020204020204" charset="-122"/>
                </a:rPr>
                <a:t>注意：</a:t>
              </a:r>
              <a:endParaRPr lang="en-US" altLang="zh-CN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724" y="7975491"/>
              <a:ext cx="338004" cy="30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85725" y="9052560"/>
            <a:ext cx="6659245" cy="8172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nying0907PPT模板 6"/>
          <p:cNvSpPr/>
          <p:nvPr/>
        </p:nvSpPr>
        <p:spPr>
          <a:xfrm>
            <a:off x="614363" y="2882560"/>
            <a:ext cx="5751512" cy="498784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516" y="460610"/>
            <a:ext cx="4624968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2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、替换模板中的图片</a:t>
            </a:r>
          </a:p>
        </p:txBody>
      </p:sp>
      <p:sp>
        <p:nvSpPr>
          <p:cNvPr id="8" name="chenying0907PPT模板 7"/>
          <p:cNvSpPr/>
          <p:nvPr/>
        </p:nvSpPr>
        <p:spPr>
          <a:xfrm>
            <a:off x="614363" y="2320508"/>
            <a:ext cx="5751512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如果选中模版中的图片，单击右键不会出现“更改图片”选项，就请使用以下方法。</a:t>
            </a:r>
          </a:p>
        </p:txBody>
      </p:sp>
      <p:sp>
        <p:nvSpPr>
          <p:cNvPr id="10" name="chenying0907PPT模板 9"/>
          <p:cNvSpPr txBox="1"/>
          <p:nvPr/>
        </p:nvSpPr>
        <p:spPr>
          <a:xfrm>
            <a:off x="631251" y="2953171"/>
            <a:ext cx="5734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选中模版中的图片（有些图片与其他对象进行了组合，选择时一定要选中图片本身，而不是组合）。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marR="0" lvl="0" indent="-2286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单击鼠标右键，选择“设置图片格式”，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填充”，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图片或文理填充”，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 “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插入自文件”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选择要替换的图片。（如下图）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1726" y="4583242"/>
            <a:ext cx="2334040" cy="287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30960" y="4595224"/>
            <a:ext cx="2942401" cy="2864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henying0907PPT模板 19"/>
          <p:cNvSpPr/>
          <p:nvPr/>
        </p:nvSpPr>
        <p:spPr>
          <a:xfrm>
            <a:off x="642724" y="8362106"/>
            <a:ext cx="575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为防止替换图片发生变形，请使用与原图长宽比例相同的图片。</a:t>
            </a:r>
          </a:p>
        </p:txBody>
      </p:sp>
      <p:sp>
        <p:nvSpPr>
          <p:cNvPr id="12" name="chenying0907PPT模板 11"/>
          <p:cNvSpPr/>
          <p:nvPr/>
        </p:nvSpPr>
        <p:spPr>
          <a:xfrm>
            <a:off x="614363" y="1282700"/>
            <a:ext cx="575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模板中的图片展示页面，您可以根据需要替换这些图片，下面介绍两种替换方法。</a:t>
            </a:r>
          </a:p>
        </p:txBody>
      </p:sp>
      <p:sp>
        <p:nvSpPr>
          <p:cNvPr id="13" name="chenying0907PPT模板 12"/>
          <p:cNvSpPr txBox="1"/>
          <p:nvPr/>
        </p:nvSpPr>
        <p:spPr>
          <a:xfrm>
            <a:off x="631251" y="1787568"/>
            <a:ext cx="26240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rPr>
              <a:t>二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：图片填充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42724" y="7946608"/>
            <a:ext cx="1250816" cy="415498"/>
            <a:chOff x="642724" y="7946608"/>
            <a:chExt cx="1250816" cy="415498"/>
          </a:xfrm>
        </p:grpSpPr>
        <p:sp>
          <p:nvSpPr>
            <p:cNvPr id="19" name="chenying0907PPT模板 18"/>
            <p:cNvSpPr/>
            <p:nvPr/>
          </p:nvSpPr>
          <p:spPr>
            <a:xfrm>
              <a:off x="933103" y="7946608"/>
              <a:ext cx="96043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b="1" kern="0" dirty="0">
                  <a:solidFill>
                    <a:srgbClr val="F6AC0D"/>
                  </a:solidFill>
                  <a:latin typeface="微软雅黑" panose="020B0503020204020204" charset="-122"/>
                  <a:ea typeface="微软雅黑" panose="020B0503020204020204" charset="-122"/>
                </a:rPr>
                <a:t>注意：</a:t>
              </a:r>
              <a:endParaRPr lang="en-US" altLang="zh-CN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724" y="7975491"/>
              <a:ext cx="338004" cy="30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85725" y="9052560"/>
            <a:ext cx="6659245" cy="8172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nying0907PPT模板 6"/>
          <p:cNvSpPr/>
          <p:nvPr/>
        </p:nvSpPr>
        <p:spPr>
          <a:xfrm>
            <a:off x="614363" y="2078523"/>
            <a:ext cx="5751512" cy="7352859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516" y="460610"/>
            <a:ext cx="4624968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2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、替换模板中的图片</a:t>
            </a:r>
          </a:p>
        </p:txBody>
      </p:sp>
      <p:sp>
        <p:nvSpPr>
          <p:cNvPr id="12" name="chenying0907PPT模板 11"/>
          <p:cNvSpPr/>
          <p:nvPr/>
        </p:nvSpPr>
        <p:spPr>
          <a:xfrm>
            <a:off x="614363" y="1457482"/>
            <a:ext cx="5751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/>
              <a:t>如果插入的图片与原图长宽比不一致，替换图片后（此时图片有横向或者纵向压缩发生变形）需要选择伸展选项进行微调，如下图：</a:t>
            </a:r>
          </a:p>
        </p:txBody>
      </p:sp>
      <p:pic>
        <p:nvPicPr>
          <p:cNvPr id="1026" name="Picture 2" descr="19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38200" y="2200971"/>
            <a:ext cx="5303837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20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57830" y="5770960"/>
            <a:ext cx="53213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henying0907PPT模板 15"/>
          <p:cNvSpPr/>
          <p:nvPr/>
        </p:nvSpPr>
        <p:spPr>
          <a:xfrm>
            <a:off x="811726" y="5355462"/>
            <a:ext cx="5751512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下图为调整后的效果</a:t>
            </a:r>
          </a:p>
        </p:txBody>
      </p:sp>
      <p:sp>
        <p:nvSpPr>
          <p:cNvPr id="3" name="矩形 2"/>
          <p:cNvSpPr/>
          <p:nvPr/>
        </p:nvSpPr>
        <p:spPr>
          <a:xfrm>
            <a:off x="85725" y="9052560"/>
            <a:ext cx="6659245" cy="8172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henying0907PPT模板 36"/>
          <p:cNvSpPr/>
          <p:nvPr/>
        </p:nvSpPr>
        <p:spPr>
          <a:xfrm>
            <a:off x="588055" y="2021634"/>
            <a:ext cx="5751512" cy="695392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516" y="460610"/>
            <a:ext cx="4624968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2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、替换模板中的图片</a:t>
            </a:r>
          </a:p>
        </p:txBody>
      </p:sp>
      <p:sp>
        <p:nvSpPr>
          <p:cNvPr id="3" name="chenying0907PPT模板 2"/>
          <p:cNvSpPr/>
          <p:nvPr/>
        </p:nvSpPr>
        <p:spPr>
          <a:xfrm>
            <a:off x="600765" y="1284689"/>
            <a:ext cx="5765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借助</a:t>
            </a:r>
            <a:r>
              <a:rPr lang="en-US" altLang="zh-CN" sz="1200" dirty="0"/>
              <a:t>PPT</a:t>
            </a:r>
            <a:r>
              <a:rPr lang="zh-CN" altLang="en-US" sz="1200" dirty="0"/>
              <a:t>裁剪工具对替换图片进行调整，使其与模板中图片长宽比例一致，防止图片变形。</a:t>
            </a:r>
          </a:p>
        </p:txBody>
      </p:sp>
      <p:sp>
        <p:nvSpPr>
          <p:cNvPr id="21" name="chenying0907PPT模板 18"/>
          <p:cNvSpPr txBox="1"/>
          <p:nvPr/>
        </p:nvSpPr>
        <p:spPr>
          <a:xfrm>
            <a:off x="600764" y="2127012"/>
            <a:ext cx="57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插入并选中替换图片，在“格式”选项卡中，点击“裁剪”按钮，对图片进行调整，使其与模板中图片长宽比例一致。（如下图）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2439988" y="2906692"/>
            <a:ext cx="1792287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9518" y="3737945"/>
            <a:ext cx="2528866" cy="174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11262" y="4119244"/>
            <a:ext cx="179228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henying0907PPT模板 28"/>
          <p:cNvSpPr txBox="1"/>
          <p:nvPr/>
        </p:nvSpPr>
        <p:spPr>
          <a:xfrm>
            <a:off x="1801801" y="52734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原图</a:t>
            </a:r>
          </a:p>
        </p:txBody>
      </p:sp>
      <p:sp>
        <p:nvSpPr>
          <p:cNvPr id="30" name="chenying0907PPT模板 29"/>
          <p:cNvSpPr txBox="1"/>
          <p:nvPr/>
        </p:nvSpPr>
        <p:spPr>
          <a:xfrm>
            <a:off x="3962176" y="527348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按比例裁剪替换图片</a:t>
            </a:r>
          </a:p>
        </p:txBody>
      </p:sp>
      <p:sp>
        <p:nvSpPr>
          <p:cNvPr id="4" name="右箭头 3"/>
          <p:cNvSpPr/>
          <p:nvPr/>
        </p:nvSpPr>
        <p:spPr>
          <a:xfrm>
            <a:off x="3111776" y="4429759"/>
            <a:ext cx="447742" cy="363219"/>
          </a:xfrm>
          <a:prstGeom prst="rightArrow">
            <a:avLst/>
          </a:prstGeom>
          <a:solidFill>
            <a:srgbClr val="FE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2" name="chenying0907PPT模板 18"/>
          <p:cNvSpPr txBox="1"/>
          <p:nvPr/>
        </p:nvSpPr>
        <p:spPr>
          <a:xfrm>
            <a:off x="600763" y="5660787"/>
            <a:ext cx="57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2. “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裁剪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完成后，可“另存为图片”，默认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PNG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图形格式保存（如下图）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174410" y="6030119"/>
            <a:ext cx="2021174" cy="2291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725271" y="7635002"/>
            <a:ext cx="2164557" cy="406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chenying0907PPT模板 18"/>
          <p:cNvSpPr txBox="1"/>
          <p:nvPr/>
        </p:nvSpPr>
        <p:spPr>
          <a:xfrm>
            <a:off x="600761" y="8371197"/>
            <a:ext cx="57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用调整完的图片替换原图即可。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725" y="9052560"/>
            <a:ext cx="6659245" cy="8172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enying0907PPT模板 16"/>
          <p:cNvSpPr/>
          <p:nvPr/>
        </p:nvSpPr>
        <p:spPr>
          <a:xfrm>
            <a:off x="588055" y="2781438"/>
            <a:ext cx="5751512" cy="500099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683" y="460610"/>
            <a:ext cx="5086633" cy="646323"/>
          </a:xfrm>
        </p:spPr>
        <p:txBody>
          <a:bodyPr vert="horz" wrap="none" lIns="91432" tIns="45716" rIns="91432" bIns="45716" rtlCol="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3</a:t>
            </a:r>
            <a:r>
              <a:rPr lang="zh-CN" altLang="en-US" sz="3600" kern="0" dirty="0"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、复制图表怎么变色了</a:t>
            </a:r>
          </a:p>
        </p:txBody>
      </p:sp>
      <p:sp>
        <p:nvSpPr>
          <p:cNvPr id="3" name="chenying0907PPT模板 8"/>
          <p:cNvSpPr txBox="1"/>
          <p:nvPr/>
        </p:nvSpPr>
        <p:spPr>
          <a:xfrm>
            <a:off x="614363" y="1282700"/>
            <a:ext cx="575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中图表复制粘贴进自己的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中，发现配色都变了，这是怎么回事？其实是因为图表模板使用了主题色，复制进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后被替换成了该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的主题色。要避免在这种情况发生可以使用下面的技巧。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chenying0907PPT模板 18"/>
          <p:cNvSpPr txBox="1"/>
          <p:nvPr/>
        </p:nvSpPr>
        <p:spPr>
          <a:xfrm>
            <a:off x="621656" y="2911559"/>
            <a:ext cx="5744004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首先复制模板图表，然后在要粘贴的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中点击“粘贴”按钮下的箭头，弹出菜单如下：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chenying0907PPT模板 18"/>
          <p:cNvSpPr txBox="1"/>
          <p:nvPr/>
        </p:nvSpPr>
        <p:spPr>
          <a:xfrm>
            <a:off x="614363" y="6023092"/>
            <a:ext cx="5751512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要想保留图表模板原来的效果不变，点击“保留源格式”按钮，粘贴完成，保持图表原始效果不变。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chenying0907PPT模板 16"/>
          <p:cNvSpPr txBox="1"/>
          <p:nvPr/>
        </p:nvSpPr>
        <p:spPr>
          <a:xfrm>
            <a:off x="618752" y="2261647"/>
            <a:ext cx="262408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6AC0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使用粘贴选项</a:t>
            </a:r>
          </a:p>
        </p:txBody>
      </p:sp>
      <p:sp>
        <p:nvSpPr>
          <p:cNvPr id="12" name="chenying0907PPT模板 18"/>
          <p:cNvSpPr txBox="1"/>
          <p:nvPr/>
        </p:nvSpPr>
        <p:spPr>
          <a:xfrm>
            <a:off x="614362" y="6815180"/>
            <a:ext cx="5751513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要想使用目前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的主题样式，点击“使用目标主题”按钮，这样粘贴进的图表就会自动改变。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167" y="3670213"/>
            <a:ext cx="13811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椭圆形标注 13"/>
          <p:cNvSpPr/>
          <p:nvPr/>
        </p:nvSpPr>
        <p:spPr>
          <a:xfrm>
            <a:off x="1552081" y="5000947"/>
            <a:ext cx="914400" cy="612648"/>
          </a:xfrm>
          <a:prstGeom prst="wedgeEllipseCallout">
            <a:avLst>
              <a:gd name="adj1" fmla="val 103070"/>
              <a:gd name="adj2" fmla="val -41585"/>
            </a:avLst>
          </a:prstGeom>
          <a:solidFill>
            <a:srgbClr val="FE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形标注 15"/>
          <p:cNvSpPr/>
          <p:nvPr/>
        </p:nvSpPr>
        <p:spPr>
          <a:xfrm>
            <a:off x="4168355" y="4950323"/>
            <a:ext cx="914400" cy="612648"/>
          </a:xfrm>
          <a:prstGeom prst="wedgeEllipseCallout">
            <a:avLst>
              <a:gd name="adj1" fmla="val -157348"/>
              <a:gd name="adj2" fmla="val -31766"/>
            </a:avLst>
          </a:prstGeom>
          <a:solidFill>
            <a:srgbClr val="FE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henying0907PPT模板 21"/>
          <p:cNvSpPr txBox="1"/>
          <p:nvPr/>
        </p:nvSpPr>
        <p:spPr>
          <a:xfrm>
            <a:off x="1674903" y="5079451"/>
            <a:ext cx="64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使用目标主题</a:t>
            </a:r>
          </a:p>
        </p:txBody>
      </p:sp>
      <p:sp>
        <p:nvSpPr>
          <p:cNvPr id="11" name="chenying0907PPT模板 21"/>
          <p:cNvSpPr txBox="1"/>
          <p:nvPr/>
        </p:nvSpPr>
        <p:spPr>
          <a:xfrm>
            <a:off x="4275744" y="5038338"/>
            <a:ext cx="69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保留源格式</a:t>
            </a:r>
          </a:p>
        </p:txBody>
      </p:sp>
      <p:sp>
        <p:nvSpPr>
          <p:cNvPr id="15" name="chenying0907PPT模板 14"/>
          <p:cNvSpPr/>
          <p:nvPr/>
        </p:nvSpPr>
        <p:spPr>
          <a:xfrm>
            <a:off x="614362" y="8522910"/>
            <a:ext cx="575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如果有图形是你想要的颜色，可以选择这个图形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ctrl+shift+c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然后选择想要变色的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80975" indent="-180975"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图形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ctrl+shift+v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是不是很容易换色啦！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42724" y="8137196"/>
            <a:ext cx="1250816" cy="415498"/>
            <a:chOff x="642724" y="7946608"/>
            <a:chExt cx="1250816" cy="415498"/>
          </a:xfrm>
        </p:grpSpPr>
        <p:sp>
          <p:nvSpPr>
            <p:cNvPr id="19" name="chenying0907PPT模板 18"/>
            <p:cNvSpPr/>
            <p:nvPr/>
          </p:nvSpPr>
          <p:spPr>
            <a:xfrm>
              <a:off x="933103" y="7946608"/>
              <a:ext cx="96043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b="1" kern="0" dirty="0">
                  <a:solidFill>
                    <a:srgbClr val="F6AC0D"/>
                  </a:solidFill>
                  <a:latin typeface="微软雅黑" panose="020B0503020204020204" charset="-122"/>
                  <a:ea typeface="微软雅黑" panose="020B0503020204020204" charset="-122"/>
                </a:rPr>
                <a:t>注意：</a:t>
              </a:r>
              <a:endParaRPr lang="en-US" altLang="zh-CN" sz="1400" b="1" kern="0" dirty="0">
                <a:solidFill>
                  <a:srgbClr val="F6AC0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724" y="7975491"/>
              <a:ext cx="338004" cy="30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85725" y="9169400"/>
            <a:ext cx="6659245" cy="7004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1b8faa7-bf92-46c2-a2ac-6c3a2eba9e4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https://shop58478898.taobao.com/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3036</Words>
  <Application>Microsoft Office PowerPoint</Application>
  <PresentationFormat>A4 纸张(210x297 毫米)</PresentationFormat>
  <Paragraphs>199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Arial Unicode MS</vt:lpstr>
      <vt:lpstr>微软雅黑</vt:lpstr>
      <vt:lpstr>方正大黑简体</vt:lpstr>
      <vt:lpstr>Adobe Devanagari</vt:lpstr>
      <vt:lpstr>https://shop58478898.taobao.com/</vt:lpstr>
      <vt:lpstr>幻灯片 1</vt:lpstr>
      <vt:lpstr>目录页</vt:lpstr>
      <vt:lpstr>1、字体安装与设置</vt:lpstr>
      <vt:lpstr>1、字体安装与设置</vt:lpstr>
      <vt:lpstr>2、替换模板中的图片</vt:lpstr>
      <vt:lpstr>2、替换模板中的图片</vt:lpstr>
      <vt:lpstr>2、替换模板中的图片</vt:lpstr>
      <vt:lpstr>2、替换模板中的图片</vt:lpstr>
      <vt:lpstr>3、复制图表怎么变色了</vt:lpstr>
      <vt:lpstr>4、在组合中添加或删除对象</vt:lpstr>
      <vt:lpstr>5、使用选择窗格</vt:lpstr>
      <vt:lpstr>6、音乐添加与设置</vt:lpstr>
      <vt:lpstr>6、音乐添加与设置</vt:lpstr>
      <vt:lpstr>7、视频添加与设置</vt:lpstr>
      <vt:lpstr>7、视频添加与设置</vt:lpstr>
      <vt:lpstr>8、导出PPT中的音视频素材</vt:lpstr>
      <vt:lpstr>9、去除PPT中的动画效果</vt:lpstr>
      <vt:lpstr>9、添加PPT中的动画效果</vt:lpstr>
      <vt:lpstr>9、添加PPT中的动画效果</vt:lpstr>
      <vt:lpstr>10、修改PPT中的企业LOGO</vt:lpstr>
      <vt:lpstr>11、将PPT转成视频</vt:lpstr>
      <vt:lpstr>12、Office软件版本太低怎么办</vt:lpstr>
      <vt:lpstr>13、没有Office软件如何播放</vt:lpstr>
      <vt:lpstr>14、PPT放映设置</vt:lpstr>
      <vt:lpstr>14、PPT放映设置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https://shop58478898.taobao.com/</dc:title>
  <dc:creator>https://shop58478898.taobao.com/</dc:creator>
  <cp:keywords>https://shop58478898.taobao.com/</cp:keywords>
  <cp:lastModifiedBy>Administrator</cp:lastModifiedBy>
  <cp:revision>264</cp:revision>
  <dcterms:created xsi:type="dcterms:W3CDTF">2015-10-10T05:56:00Z</dcterms:created>
  <dcterms:modified xsi:type="dcterms:W3CDTF">2019-06-01T14:59:21Z</dcterms:modified>
  <cp:category>https://shop58478898.taobao.com/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