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2" r:id="rId4"/>
    <p:sldId id="268" r:id="rId5"/>
    <p:sldId id="269" r:id="rId6"/>
    <p:sldId id="270" r:id="rId7"/>
    <p:sldId id="263" r:id="rId8"/>
    <p:sldId id="271" r:id="rId9"/>
    <p:sldId id="272" r:id="rId10"/>
    <p:sldId id="273" r:id="rId11"/>
    <p:sldId id="264" r:id="rId12"/>
    <p:sldId id="274" r:id="rId13"/>
    <p:sldId id="275" r:id="rId14"/>
    <p:sldId id="276" r:id="rId15"/>
    <p:sldId id="265" r:id="rId16"/>
    <p:sldId id="277" r:id="rId17"/>
    <p:sldId id="278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9AA5"/>
    <a:srgbClr val="D5C3B5"/>
    <a:srgbClr val="D4A3AA"/>
    <a:srgbClr val="A6A6A6"/>
    <a:srgbClr val="AB8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产品A</c:v>
                </c:pt>
              </c:strCache>
            </c:strRef>
          </c:tx>
          <c:spPr>
            <a:solidFill>
              <a:srgbClr val="D4A3AA"/>
            </a:solidFill>
            <a:ln>
              <a:noFill/>
            </a:ln>
            <a:effectLst/>
          </c:spPr>
          <c:invertIfNegative val="0"/>
          <c:cat>
            <c:strRef>
              <c:f>Sheet1!$A$15:$A$17</c:f>
              <c:strCache>
                <c:ptCount val="3"/>
                <c:pt idx="0">
                  <c:v>第一组</c:v>
                </c:pt>
                <c:pt idx="1">
                  <c:v>第二组</c:v>
                </c:pt>
                <c:pt idx="2">
                  <c:v>第三组</c:v>
                </c:pt>
              </c:strCache>
            </c:strRef>
          </c:cat>
          <c:val>
            <c:numRef>
              <c:f>Sheet1!$B$15:$B$17</c:f>
              <c:numCache>
                <c:formatCode>General</c:formatCode>
                <c:ptCount val="3"/>
                <c:pt idx="0">
                  <c:v>133</c:v>
                </c:pt>
                <c:pt idx="1">
                  <c:v>236</c:v>
                </c:pt>
                <c:pt idx="2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0-476E-BBBB-5082E63CAC68}"/>
            </c:ext>
          </c:extLst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产品B</c:v>
                </c:pt>
              </c:strCache>
            </c:strRef>
          </c:tx>
          <c:spPr>
            <a:solidFill>
              <a:srgbClr val="D5C3B5"/>
            </a:solidFill>
            <a:ln>
              <a:noFill/>
            </a:ln>
            <a:effectLst/>
          </c:spPr>
          <c:invertIfNegative val="0"/>
          <c:cat>
            <c:strRef>
              <c:f>Sheet1!$A$15:$A$17</c:f>
              <c:strCache>
                <c:ptCount val="3"/>
                <c:pt idx="0">
                  <c:v>第一组</c:v>
                </c:pt>
                <c:pt idx="1">
                  <c:v>第二组</c:v>
                </c:pt>
                <c:pt idx="2">
                  <c:v>第三组</c:v>
                </c:pt>
              </c:strCache>
            </c:strRef>
          </c:cat>
          <c:val>
            <c:numRef>
              <c:f>Sheet1!$C$15:$C$17</c:f>
              <c:numCache>
                <c:formatCode>General</c:formatCode>
                <c:ptCount val="3"/>
                <c:pt idx="0">
                  <c:v>152</c:v>
                </c:pt>
                <c:pt idx="1">
                  <c:v>88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40-476E-BBBB-5082E63CAC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692223"/>
        <c:axId val="256692639"/>
      </c:barChart>
      <c:catAx>
        <c:axId val="25669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56692639"/>
        <c:crosses val="autoZero"/>
        <c:auto val="1"/>
        <c:lblAlgn val="ctr"/>
        <c:lblOffset val="100"/>
        <c:noMultiLvlLbl val="0"/>
      </c:catAx>
      <c:valAx>
        <c:axId val="25669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5669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4AB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23-48E0-8C42-DBA3B7066823}"/>
              </c:ext>
            </c:extLst>
          </c:dPt>
          <c:dPt>
            <c:idx val="1"/>
            <c:bubble3D val="0"/>
            <c:spPr>
              <a:solidFill>
                <a:srgbClr val="D4A3AA">
                  <a:alpha val="8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23-48E0-8C42-DBA3B7066823}"/>
              </c:ext>
            </c:extLst>
          </c:dPt>
          <c:dPt>
            <c:idx val="2"/>
            <c:bubble3D val="0"/>
            <c:spPr>
              <a:solidFill>
                <a:srgbClr val="D5C3B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23-48E0-8C42-DBA3B7066823}"/>
              </c:ext>
            </c:extLst>
          </c:dPt>
          <c:dPt>
            <c:idx val="3"/>
            <c:bubble3D val="0"/>
            <c:spPr>
              <a:solidFill>
                <a:srgbClr val="D4A3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23-48E0-8C42-DBA3B7066823}"/>
              </c:ext>
            </c:extLst>
          </c:dPt>
          <c:cat>
            <c:strRef>
              <c:f>Sheet1!$G$16:$G$19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Sheet1!$H$16:$H$19</c:f>
              <c:numCache>
                <c:formatCode>0%</c:formatCode>
                <c:ptCount val="4"/>
                <c:pt idx="0">
                  <c:v>0.15</c:v>
                </c:pt>
                <c:pt idx="1">
                  <c:v>0.33</c:v>
                </c:pt>
                <c:pt idx="2">
                  <c:v>0.23</c:v>
                </c:pt>
                <c:pt idx="3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23-48E0-8C42-DBA3B7066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1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6E40-A6B5-4611-A12D-EBCBA93A1F2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0ED8-350A-4CEB-83EC-7641B345C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>
            <a:off x="0" y="-145645"/>
            <a:ext cx="8215086" cy="7003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 rot="10800000">
            <a:off x="4649984" y="-1"/>
            <a:ext cx="7542016" cy="6429829"/>
          </a:xfrm>
          <a:prstGeom prst="rect">
            <a:avLst/>
          </a:prstGeom>
        </p:spPr>
      </p:pic>
      <p:sp>
        <p:nvSpPr>
          <p:cNvPr id="5" name="PA_文本框 2"/>
          <p:cNvSpPr txBox="1"/>
          <p:nvPr>
            <p:custDataLst>
              <p:tags r:id="rId1"/>
            </p:custDataLst>
          </p:nvPr>
        </p:nvSpPr>
        <p:spPr>
          <a:xfrm>
            <a:off x="2472476" y="2805839"/>
            <a:ext cx="6732178" cy="9593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dist"/>
            <a:r>
              <a:rPr lang="en-US" altLang="zh-CN" sz="5000" b="0" dirty="0">
                <a:solidFill>
                  <a:srgbClr val="D69AA5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BUSINESS</a:t>
            </a:r>
            <a:endParaRPr lang="en-US" sz="5000" b="0" dirty="0">
              <a:solidFill>
                <a:srgbClr val="D69AA5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8964" y="2405729"/>
            <a:ext cx="515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质感金粉工作汇报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72476" y="3765141"/>
            <a:ext cx="7276078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. A designer can use default text to simulate what text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39992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096000" y="1940825"/>
            <a:ext cx="2562784" cy="1745650"/>
          </a:xfrm>
          <a:prstGeom prst="rect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54504" y="1940825"/>
            <a:ext cx="2562784" cy="1745650"/>
          </a:xfrm>
          <a:prstGeom prst="rect">
            <a:avLst/>
          </a:prstGeom>
          <a:solidFill>
            <a:srgbClr val="D5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96000" y="3785625"/>
            <a:ext cx="2562784" cy="1745650"/>
          </a:xfrm>
          <a:prstGeom prst="rect">
            <a:avLst/>
          </a:prstGeom>
          <a:solidFill>
            <a:srgbClr val="D5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754504" y="3785625"/>
            <a:ext cx="2562784" cy="1745650"/>
          </a:xfrm>
          <a:prstGeom prst="rect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6379996" y="2431559"/>
            <a:ext cx="2080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9026944" y="4269984"/>
            <a:ext cx="2080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6388462" y="4241865"/>
            <a:ext cx="2080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9026944" y="2449217"/>
            <a:ext cx="2080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48469" y="540525"/>
            <a:ext cx="2054007" cy="558265"/>
          </a:xfrm>
          <a:prstGeom prst="roundRect">
            <a:avLst>
              <a:gd name="adj" fmla="val 50000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7312" y="588824"/>
            <a:ext cx="161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72217E-AF58-48AA-B530-8D1DB39BD2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86" y="1383537"/>
            <a:ext cx="3804217" cy="50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>
            <a:off x="0" y="2880813"/>
            <a:ext cx="4665133" cy="39771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 rot="10800000">
            <a:off x="7526867" y="0"/>
            <a:ext cx="4665133" cy="39771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57475" y="3842051"/>
            <a:ext cx="470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</a:p>
        </p:txBody>
      </p:sp>
      <p:sp>
        <p:nvSpPr>
          <p:cNvPr id="5" name="PA_文本框 2"/>
          <p:cNvSpPr txBox="1"/>
          <p:nvPr>
            <p:custDataLst>
              <p:tags r:id="rId1"/>
            </p:custDataLst>
          </p:nvPr>
        </p:nvSpPr>
        <p:spPr>
          <a:xfrm>
            <a:off x="3150636" y="2659504"/>
            <a:ext cx="5917167" cy="11064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市场状况分析</a:t>
            </a:r>
          </a:p>
        </p:txBody>
      </p:sp>
    </p:spTree>
    <p:extLst>
      <p:ext uri="{BB962C8B-B14F-4D97-AF65-F5344CB8AC3E}">
        <p14:creationId xmlns:p14="http://schemas.microsoft.com/office/powerpoint/2010/main" val="95157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31333" y="2209800"/>
            <a:ext cx="1363133" cy="1363133"/>
          </a:xfrm>
          <a:prstGeom prst="ellipse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540000" y="2209800"/>
            <a:ext cx="1363133" cy="1363133"/>
          </a:xfrm>
          <a:prstGeom prst="ellipse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8667" y="2209799"/>
            <a:ext cx="1363133" cy="1363133"/>
          </a:xfrm>
          <a:prstGeom prst="ellipse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922866" y="2699033"/>
            <a:ext cx="13208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+46%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2552700" y="2699033"/>
            <a:ext cx="13208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+59%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4161365" y="2699033"/>
            <a:ext cx="13208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+68%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982133" y="3874150"/>
            <a:ext cx="1395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982133" y="4357581"/>
            <a:ext cx="4470400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727720"/>
              </p:ext>
            </p:extLst>
          </p:nvPr>
        </p:nvGraphicFramePr>
        <p:xfrm>
          <a:off x="6409268" y="2101128"/>
          <a:ext cx="5054599" cy="3546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圆角矩形 11"/>
          <p:cNvSpPr/>
          <p:nvPr/>
        </p:nvSpPr>
        <p:spPr>
          <a:xfrm>
            <a:off x="448469" y="540525"/>
            <a:ext cx="2054007" cy="558265"/>
          </a:xfrm>
          <a:prstGeom prst="roundRect">
            <a:avLst>
              <a:gd name="adj" fmla="val 50000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7312" y="588824"/>
            <a:ext cx="161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</a:p>
        </p:txBody>
      </p:sp>
    </p:spTree>
    <p:extLst>
      <p:ext uri="{BB962C8B-B14F-4D97-AF65-F5344CB8AC3E}">
        <p14:creationId xmlns:p14="http://schemas.microsoft.com/office/powerpoint/2010/main" val="9273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 flipH="1">
            <a:off x="3817435" y="3468115"/>
            <a:ext cx="1604850" cy="481455"/>
          </a:xfrm>
          <a:prstGeom prst="parallelogram">
            <a:avLst>
              <a:gd name="adj" fmla="val 63945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平行四边形 3"/>
          <p:cNvSpPr/>
          <p:nvPr/>
        </p:nvSpPr>
        <p:spPr>
          <a:xfrm>
            <a:off x="3504652" y="3468115"/>
            <a:ext cx="1604850" cy="969888"/>
          </a:xfrm>
          <a:prstGeom prst="parallelogram">
            <a:avLst>
              <a:gd name="adj" fmla="val 38669"/>
            </a:avLst>
          </a:prstGeom>
          <a:solidFill>
            <a:srgbClr val="BFB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98"/>
          </a:p>
        </p:txBody>
      </p:sp>
      <p:sp>
        <p:nvSpPr>
          <p:cNvPr id="6" name="等腰三角形 5"/>
          <p:cNvSpPr/>
          <p:nvPr/>
        </p:nvSpPr>
        <p:spPr>
          <a:xfrm flipH="1">
            <a:off x="2576631" y="1563228"/>
            <a:ext cx="2149103" cy="1367612"/>
          </a:xfrm>
          <a:prstGeom prst="triangle">
            <a:avLst>
              <a:gd name="adj" fmla="val 65232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平行四边形 6"/>
          <p:cNvSpPr/>
          <p:nvPr/>
        </p:nvSpPr>
        <p:spPr>
          <a:xfrm flipH="1">
            <a:off x="3025751" y="2923862"/>
            <a:ext cx="1699983" cy="1514141"/>
          </a:xfrm>
          <a:prstGeom prst="parallelogram">
            <a:avLst>
              <a:gd name="adj" fmla="val 30532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平行四边形 8"/>
          <p:cNvSpPr/>
          <p:nvPr/>
        </p:nvSpPr>
        <p:spPr>
          <a:xfrm flipH="1" flipV="1">
            <a:off x="7969662" y="3074475"/>
            <a:ext cx="1604851" cy="481455"/>
          </a:xfrm>
          <a:prstGeom prst="parallelogram">
            <a:avLst>
              <a:gd name="adj" fmla="val 63945"/>
            </a:avLst>
          </a:prstGeom>
          <a:solidFill>
            <a:srgbClr val="D5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平行四边形 9"/>
          <p:cNvSpPr/>
          <p:nvPr/>
        </p:nvSpPr>
        <p:spPr>
          <a:xfrm flipV="1">
            <a:off x="7656879" y="2586042"/>
            <a:ext cx="1604851" cy="969888"/>
          </a:xfrm>
          <a:prstGeom prst="parallelogram">
            <a:avLst>
              <a:gd name="adj" fmla="val 38669"/>
            </a:avLst>
          </a:prstGeom>
          <a:solidFill>
            <a:srgbClr val="BFB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98"/>
          </a:p>
        </p:txBody>
      </p:sp>
      <p:sp>
        <p:nvSpPr>
          <p:cNvPr id="11" name="等腰三角形 10"/>
          <p:cNvSpPr/>
          <p:nvPr/>
        </p:nvSpPr>
        <p:spPr>
          <a:xfrm flipH="1" flipV="1">
            <a:off x="6728857" y="4093205"/>
            <a:ext cx="2149105" cy="1367612"/>
          </a:xfrm>
          <a:prstGeom prst="triangle">
            <a:avLst>
              <a:gd name="adj" fmla="val 65232"/>
            </a:avLst>
          </a:prstGeom>
          <a:solidFill>
            <a:srgbClr val="D5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平行四边形 11"/>
          <p:cNvSpPr/>
          <p:nvPr/>
        </p:nvSpPr>
        <p:spPr>
          <a:xfrm flipH="1" flipV="1">
            <a:off x="7177977" y="2586042"/>
            <a:ext cx="1699985" cy="1514141"/>
          </a:xfrm>
          <a:prstGeom prst="parallelogram">
            <a:avLst>
              <a:gd name="adj" fmla="val 30532"/>
            </a:avLst>
          </a:prstGeom>
          <a:solidFill>
            <a:srgbClr val="D5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2167928" y="4852167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2167928" y="5115397"/>
            <a:ext cx="21500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7969662" y="1162236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7969662" y="1425466"/>
            <a:ext cx="2150071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3247978" y="3460370"/>
            <a:ext cx="1473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+20%</a:t>
            </a: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7420296" y="3098650"/>
            <a:ext cx="1473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-20%</a:t>
            </a: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F1452515-AB99-47E2-866F-4A486BECA735}"/>
              </a:ext>
            </a:extLst>
          </p:cNvPr>
          <p:cNvSpPr>
            <a:spLocks noEditPoints="1"/>
          </p:cNvSpPr>
          <p:nvPr/>
        </p:nvSpPr>
        <p:spPr bwMode="auto">
          <a:xfrm>
            <a:off x="3237992" y="2256367"/>
            <a:ext cx="579443" cy="480110"/>
          </a:xfrm>
          <a:custGeom>
            <a:avLst/>
            <a:gdLst>
              <a:gd name="T0" fmla="*/ 802586282 w 99"/>
              <a:gd name="T1" fmla="*/ 2147483646 h 82"/>
              <a:gd name="T2" fmla="*/ 802586282 w 99"/>
              <a:gd name="T3" fmla="*/ 2147483646 h 82"/>
              <a:gd name="T4" fmla="*/ 987799105 w 99"/>
              <a:gd name="T5" fmla="*/ 2147483646 h 82"/>
              <a:gd name="T6" fmla="*/ 1358224751 w 99"/>
              <a:gd name="T7" fmla="*/ 2147483646 h 82"/>
              <a:gd name="T8" fmla="*/ 1543437574 w 99"/>
              <a:gd name="T9" fmla="*/ 2147483646 h 82"/>
              <a:gd name="T10" fmla="*/ 1543437574 w 99"/>
              <a:gd name="T11" fmla="*/ 2147483646 h 82"/>
              <a:gd name="T12" fmla="*/ 1358224751 w 99"/>
              <a:gd name="T13" fmla="*/ 2147483646 h 82"/>
              <a:gd name="T14" fmla="*/ 987799105 w 99"/>
              <a:gd name="T15" fmla="*/ 2147483646 h 82"/>
              <a:gd name="T16" fmla="*/ 802586282 w 99"/>
              <a:gd name="T17" fmla="*/ 2147483646 h 82"/>
              <a:gd name="T18" fmla="*/ 2147483646 w 99"/>
              <a:gd name="T19" fmla="*/ 2100538415 h 82"/>
              <a:gd name="T20" fmla="*/ 2037341056 w 99"/>
              <a:gd name="T21" fmla="*/ 2147483646 h 82"/>
              <a:gd name="T22" fmla="*/ 2037341056 w 99"/>
              <a:gd name="T23" fmla="*/ 2147483646 h 82"/>
              <a:gd name="T24" fmla="*/ 2147483646 w 99"/>
              <a:gd name="T25" fmla="*/ 2147483646 h 82"/>
              <a:gd name="T26" fmla="*/ 2147483646 w 99"/>
              <a:gd name="T27" fmla="*/ 2147483646 h 82"/>
              <a:gd name="T28" fmla="*/ 2147483646 w 99"/>
              <a:gd name="T29" fmla="*/ 2147483646 h 82"/>
              <a:gd name="T30" fmla="*/ 2147483646 w 99"/>
              <a:gd name="T31" fmla="*/ 2147483646 h 82"/>
              <a:gd name="T32" fmla="*/ 2147483646 w 99"/>
              <a:gd name="T33" fmla="*/ 2100538415 h 82"/>
              <a:gd name="T34" fmla="*/ 2147483646 w 99"/>
              <a:gd name="T35" fmla="*/ 2100538415 h 82"/>
              <a:gd name="T36" fmla="*/ 2147483646 w 99"/>
              <a:gd name="T37" fmla="*/ 1668077860 h 82"/>
              <a:gd name="T38" fmla="*/ 2147483646 w 99"/>
              <a:gd name="T39" fmla="*/ 1853418098 h 82"/>
              <a:gd name="T40" fmla="*/ 2147483646 w 99"/>
              <a:gd name="T41" fmla="*/ 2147483646 h 82"/>
              <a:gd name="T42" fmla="*/ 2147483646 w 99"/>
              <a:gd name="T43" fmla="*/ 2147483646 h 82"/>
              <a:gd name="T44" fmla="*/ 2147483646 w 99"/>
              <a:gd name="T45" fmla="*/ 2147483646 h 82"/>
              <a:gd name="T46" fmla="*/ 2147483646 w 99"/>
              <a:gd name="T47" fmla="*/ 2147483646 h 82"/>
              <a:gd name="T48" fmla="*/ 2147483646 w 99"/>
              <a:gd name="T49" fmla="*/ 1853418098 h 82"/>
              <a:gd name="T50" fmla="*/ 2147483646 w 99"/>
              <a:gd name="T51" fmla="*/ 1668077860 h 82"/>
              <a:gd name="T52" fmla="*/ 2147483646 w 99"/>
              <a:gd name="T53" fmla="*/ 1668077860 h 82"/>
              <a:gd name="T54" fmla="*/ 2147483646 w 99"/>
              <a:gd name="T55" fmla="*/ 1235609445 h 82"/>
              <a:gd name="T56" fmla="*/ 2147483646 w 99"/>
              <a:gd name="T57" fmla="*/ 1420949683 h 82"/>
              <a:gd name="T58" fmla="*/ 2147483646 w 99"/>
              <a:gd name="T59" fmla="*/ 2147483646 h 82"/>
              <a:gd name="T60" fmla="*/ 2147483646 w 99"/>
              <a:gd name="T61" fmla="*/ 2147483646 h 82"/>
              <a:gd name="T62" fmla="*/ 2147483646 w 99"/>
              <a:gd name="T63" fmla="*/ 2147483646 h 82"/>
              <a:gd name="T64" fmla="*/ 2147483646 w 99"/>
              <a:gd name="T65" fmla="*/ 2147483646 h 82"/>
              <a:gd name="T66" fmla="*/ 2147483646 w 99"/>
              <a:gd name="T67" fmla="*/ 1420949683 h 82"/>
              <a:gd name="T68" fmla="*/ 2147483646 w 99"/>
              <a:gd name="T69" fmla="*/ 1235609445 h 82"/>
              <a:gd name="T70" fmla="*/ 2147483646 w 99"/>
              <a:gd name="T71" fmla="*/ 1235609445 h 82"/>
              <a:gd name="T72" fmla="*/ 926064116 w 99"/>
              <a:gd name="T73" fmla="*/ 2038758336 h 82"/>
              <a:gd name="T74" fmla="*/ 2147483646 w 99"/>
              <a:gd name="T75" fmla="*/ 679588732 h 82"/>
              <a:gd name="T76" fmla="*/ 2147483646 w 99"/>
              <a:gd name="T77" fmla="*/ 864928970 h 82"/>
              <a:gd name="T78" fmla="*/ 2147483646 w 99"/>
              <a:gd name="T79" fmla="*/ 247120317 h 82"/>
              <a:gd name="T80" fmla="*/ 2147483646 w 99"/>
              <a:gd name="T81" fmla="*/ 185340238 h 82"/>
              <a:gd name="T82" fmla="*/ 2147483646 w 99"/>
              <a:gd name="T83" fmla="*/ 432460555 h 82"/>
              <a:gd name="T84" fmla="*/ 864329128 w 99"/>
              <a:gd name="T85" fmla="*/ 1729857940 h 82"/>
              <a:gd name="T86" fmla="*/ 926064116 w 99"/>
              <a:gd name="T87" fmla="*/ 2038758336 h 82"/>
              <a:gd name="T88" fmla="*/ 2147483646 w 99"/>
              <a:gd name="T89" fmla="*/ 2147483646 h 82"/>
              <a:gd name="T90" fmla="*/ 2147483646 w 99"/>
              <a:gd name="T91" fmla="*/ 2147483646 h 82"/>
              <a:gd name="T92" fmla="*/ 2147483646 w 99"/>
              <a:gd name="T93" fmla="*/ 2147483646 h 82"/>
              <a:gd name="T94" fmla="*/ 493903481 w 99"/>
              <a:gd name="T95" fmla="*/ 2147483646 h 82"/>
              <a:gd name="T96" fmla="*/ 493903481 w 99"/>
              <a:gd name="T97" fmla="*/ 617808653 h 82"/>
              <a:gd name="T98" fmla="*/ 679116304 w 99"/>
              <a:gd name="T99" fmla="*/ 617808653 h 82"/>
              <a:gd name="T100" fmla="*/ 370425646 w 99"/>
              <a:gd name="T101" fmla="*/ 0 h 82"/>
              <a:gd name="T102" fmla="*/ 0 w 99"/>
              <a:gd name="T103" fmla="*/ 617808653 h 82"/>
              <a:gd name="T104" fmla="*/ 185212823 w 99"/>
              <a:gd name="T105" fmla="*/ 617808653 h 82"/>
              <a:gd name="T106" fmla="*/ 185212823 w 99"/>
              <a:gd name="T107" fmla="*/ 2147483646 h 82"/>
              <a:gd name="T108" fmla="*/ 185212823 w 99"/>
              <a:gd name="T109" fmla="*/ 2147483646 h 82"/>
              <a:gd name="T110" fmla="*/ 185212823 w 99"/>
              <a:gd name="T111" fmla="*/ 2147483646 h 82"/>
              <a:gd name="T112" fmla="*/ 2147483646 w 99"/>
              <a:gd name="T113" fmla="*/ 2147483646 h 82"/>
              <a:gd name="T114" fmla="*/ 2147483646 w 99"/>
              <a:gd name="T115" fmla="*/ 2147483646 h 82"/>
              <a:gd name="T116" fmla="*/ 2147483646 w 99"/>
              <a:gd name="T117" fmla="*/ 2147483646 h 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99" h="82">
                <a:moveTo>
                  <a:pt x="13" y="67"/>
                </a:moveTo>
                <a:cubicBezTo>
                  <a:pt x="13" y="45"/>
                  <a:pt x="13" y="45"/>
                  <a:pt x="13" y="45"/>
                </a:cubicBezTo>
                <a:cubicBezTo>
                  <a:pt x="13" y="43"/>
                  <a:pt x="14" y="41"/>
                  <a:pt x="16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4" y="41"/>
                  <a:pt x="25" y="43"/>
                  <a:pt x="25" y="45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69"/>
                  <a:pt x="24" y="70"/>
                  <a:pt x="22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4" y="70"/>
                  <a:pt x="13" y="69"/>
                  <a:pt x="13" y="67"/>
                </a:cubicBezTo>
                <a:close/>
                <a:moveTo>
                  <a:pt x="36" y="34"/>
                </a:moveTo>
                <a:cubicBezTo>
                  <a:pt x="34" y="34"/>
                  <a:pt x="33" y="35"/>
                  <a:pt x="33" y="3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9"/>
                  <a:pt x="34" y="70"/>
                  <a:pt x="36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43" y="70"/>
                  <a:pt x="45" y="69"/>
                  <a:pt x="45" y="6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5"/>
                  <a:pt x="43" y="34"/>
                  <a:pt x="42" y="34"/>
                </a:cubicBezTo>
                <a:lnTo>
                  <a:pt x="36" y="34"/>
                </a:lnTo>
                <a:close/>
                <a:moveTo>
                  <a:pt x="56" y="27"/>
                </a:moveTo>
                <a:cubicBezTo>
                  <a:pt x="54" y="27"/>
                  <a:pt x="53" y="28"/>
                  <a:pt x="53" y="30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9"/>
                  <a:pt x="54" y="70"/>
                  <a:pt x="56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3" y="70"/>
                  <a:pt x="65" y="69"/>
                  <a:pt x="65" y="67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lnTo>
                  <a:pt x="56" y="27"/>
                </a:lnTo>
                <a:close/>
                <a:moveTo>
                  <a:pt x="76" y="20"/>
                </a:moveTo>
                <a:cubicBezTo>
                  <a:pt x="74" y="20"/>
                  <a:pt x="72" y="21"/>
                  <a:pt x="72" y="23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9"/>
                  <a:pt x="74" y="70"/>
                  <a:pt x="76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3" y="70"/>
                  <a:pt x="84" y="69"/>
                  <a:pt x="84" y="67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1"/>
                  <a:pt x="83" y="20"/>
                  <a:pt x="81" y="20"/>
                </a:cubicBezTo>
                <a:lnTo>
                  <a:pt x="76" y="20"/>
                </a:lnTo>
                <a:close/>
                <a:moveTo>
                  <a:pt x="15" y="33"/>
                </a:moveTo>
                <a:cubicBezTo>
                  <a:pt x="36" y="29"/>
                  <a:pt x="55" y="21"/>
                  <a:pt x="73" y="11"/>
                </a:cubicBezTo>
                <a:cubicBezTo>
                  <a:pt x="75" y="14"/>
                  <a:pt x="75" y="14"/>
                  <a:pt x="75" y="14"/>
                </a:cubicBezTo>
                <a:cubicBezTo>
                  <a:pt x="81" y="4"/>
                  <a:pt x="81" y="4"/>
                  <a:pt x="81" y="4"/>
                </a:cubicBezTo>
                <a:cubicBezTo>
                  <a:pt x="70" y="3"/>
                  <a:pt x="70" y="3"/>
                  <a:pt x="70" y="3"/>
                </a:cubicBezTo>
                <a:cubicBezTo>
                  <a:pt x="71" y="7"/>
                  <a:pt x="71" y="7"/>
                  <a:pt x="71" y="7"/>
                </a:cubicBezTo>
                <a:cubicBezTo>
                  <a:pt x="54" y="17"/>
                  <a:pt x="34" y="25"/>
                  <a:pt x="14" y="28"/>
                </a:cubicBezTo>
                <a:lnTo>
                  <a:pt x="15" y="33"/>
                </a:lnTo>
                <a:close/>
                <a:moveTo>
                  <a:pt x="99" y="77"/>
                </a:moveTo>
                <a:cubicBezTo>
                  <a:pt x="89" y="71"/>
                  <a:pt x="89" y="71"/>
                  <a:pt x="89" y="71"/>
                </a:cubicBezTo>
                <a:cubicBezTo>
                  <a:pt x="89" y="74"/>
                  <a:pt x="89" y="74"/>
                  <a:pt x="89" y="74"/>
                </a:cubicBezTo>
                <a:cubicBezTo>
                  <a:pt x="8" y="74"/>
                  <a:pt x="8" y="74"/>
                  <a:pt x="8" y="74"/>
                </a:cubicBezTo>
                <a:cubicBezTo>
                  <a:pt x="8" y="10"/>
                  <a:pt x="8" y="10"/>
                  <a:pt x="8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0"/>
                  <a:pt x="6" y="0"/>
                  <a:pt x="6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9"/>
                  <a:pt x="3" y="79"/>
                  <a:pt x="3" y="79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82"/>
                  <a:pt x="89" y="82"/>
                  <a:pt x="89" y="82"/>
                </a:cubicBezTo>
                <a:lnTo>
                  <a:pt x="99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oss-chart_64690"/>
          <p:cNvSpPr>
            <a:spLocks noChangeAspect="1"/>
          </p:cNvSpPr>
          <p:nvPr/>
        </p:nvSpPr>
        <p:spPr bwMode="auto">
          <a:xfrm>
            <a:off x="7385925" y="4246609"/>
            <a:ext cx="488076" cy="487341"/>
          </a:xfrm>
          <a:custGeom>
            <a:avLst/>
            <a:gdLst>
              <a:gd name="connsiteX0" fmla="*/ 157465 w 608415"/>
              <a:gd name="connsiteY0" fmla="*/ 128853 h 607498"/>
              <a:gd name="connsiteX1" fmla="*/ 253810 w 608415"/>
              <a:gd name="connsiteY1" fmla="*/ 253560 h 607498"/>
              <a:gd name="connsiteX2" fmla="*/ 383401 w 608415"/>
              <a:gd name="connsiteY2" fmla="*/ 178319 h 607498"/>
              <a:gd name="connsiteX3" fmla="*/ 504517 w 608415"/>
              <a:gd name="connsiteY3" fmla="*/ 351452 h 607498"/>
              <a:gd name="connsiteX4" fmla="*/ 536327 w 608415"/>
              <a:gd name="connsiteY4" fmla="*/ 329192 h 607498"/>
              <a:gd name="connsiteX5" fmla="*/ 547800 w 608415"/>
              <a:gd name="connsiteY5" fmla="*/ 461710 h 607498"/>
              <a:gd name="connsiteX6" fmla="*/ 427206 w 608415"/>
              <a:gd name="connsiteY6" fmla="*/ 405344 h 607498"/>
              <a:gd name="connsiteX7" fmla="*/ 459017 w 608415"/>
              <a:gd name="connsiteY7" fmla="*/ 383215 h 607498"/>
              <a:gd name="connsiteX8" fmla="*/ 367104 w 608415"/>
              <a:gd name="connsiteY8" fmla="*/ 251998 h 607498"/>
              <a:gd name="connsiteX9" fmla="*/ 239600 w 608415"/>
              <a:gd name="connsiteY9" fmla="*/ 326068 h 607498"/>
              <a:gd name="connsiteX10" fmla="*/ 113399 w 608415"/>
              <a:gd name="connsiteY10" fmla="*/ 162698 h 607498"/>
              <a:gd name="connsiteX11" fmla="*/ 0 w 608415"/>
              <a:gd name="connsiteY11" fmla="*/ 0 h 607498"/>
              <a:gd name="connsiteX12" fmla="*/ 69484 w 608415"/>
              <a:gd name="connsiteY12" fmla="*/ 0 h 607498"/>
              <a:gd name="connsiteX13" fmla="*/ 69484 w 608415"/>
              <a:gd name="connsiteY13" fmla="*/ 537988 h 607498"/>
              <a:gd name="connsiteX14" fmla="*/ 608415 w 608415"/>
              <a:gd name="connsiteY14" fmla="*/ 537988 h 607498"/>
              <a:gd name="connsiteX15" fmla="*/ 608415 w 608415"/>
              <a:gd name="connsiteY15" fmla="*/ 607498 h 607498"/>
              <a:gd name="connsiteX16" fmla="*/ 0 w 608415"/>
              <a:gd name="connsiteY16" fmla="*/ 607498 h 60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8415" h="607498">
                <a:moveTo>
                  <a:pt x="157465" y="128853"/>
                </a:moveTo>
                <a:lnTo>
                  <a:pt x="253810" y="253560"/>
                </a:lnTo>
                <a:lnTo>
                  <a:pt x="383401" y="178319"/>
                </a:lnTo>
                <a:lnTo>
                  <a:pt x="504517" y="351452"/>
                </a:lnTo>
                <a:lnTo>
                  <a:pt x="536327" y="329192"/>
                </a:lnTo>
                <a:lnTo>
                  <a:pt x="547800" y="461710"/>
                </a:lnTo>
                <a:lnTo>
                  <a:pt x="427206" y="405344"/>
                </a:lnTo>
                <a:lnTo>
                  <a:pt x="459017" y="383215"/>
                </a:lnTo>
                <a:lnTo>
                  <a:pt x="367104" y="251998"/>
                </a:lnTo>
                <a:lnTo>
                  <a:pt x="239600" y="326068"/>
                </a:lnTo>
                <a:lnTo>
                  <a:pt x="113399" y="162698"/>
                </a:lnTo>
                <a:close/>
                <a:moveTo>
                  <a:pt x="0" y="0"/>
                </a:moveTo>
                <a:lnTo>
                  <a:pt x="69484" y="0"/>
                </a:lnTo>
                <a:lnTo>
                  <a:pt x="69484" y="537988"/>
                </a:lnTo>
                <a:lnTo>
                  <a:pt x="608415" y="537988"/>
                </a:lnTo>
                <a:lnTo>
                  <a:pt x="608415" y="607498"/>
                </a:lnTo>
                <a:lnTo>
                  <a:pt x="0" y="6074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圆角矩形 18"/>
          <p:cNvSpPr/>
          <p:nvPr/>
        </p:nvSpPr>
        <p:spPr>
          <a:xfrm>
            <a:off x="448469" y="540525"/>
            <a:ext cx="2054007" cy="558265"/>
          </a:xfrm>
          <a:prstGeom prst="roundRect">
            <a:avLst>
              <a:gd name="adj" fmla="val 50000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67312" y="588824"/>
            <a:ext cx="161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</a:p>
        </p:txBody>
      </p:sp>
    </p:spTree>
    <p:extLst>
      <p:ext uri="{BB962C8B-B14F-4D97-AF65-F5344CB8AC3E}">
        <p14:creationId xmlns:p14="http://schemas.microsoft.com/office/powerpoint/2010/main" val="16809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图表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735366"/>
              </p:ext>
            </p:extLst>
          </p:nvPr>
        </p:nvGraphicFramePr>
        <p:xfrm>
          <a:off x="2772833" y="1649895"/>
          <a:ext cx="6646333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5398492" y="2926757"/>
            <a:ext cx="1395014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</a:t>
            </a:r>
            <a:endParaRPr lang="en-US" altLang="zh-CN" sz="320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份额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1"/>
          <p:cNvSpPr txBox="1">
            <a:spLocks noChangeArrowheads="1"/>
          </p:cNvSpPr>
          <p:nvPr/>
        </p:nvSpPr>
        <p:spPr bwMode="auto">
          <a:xfrm>
            <a:off x="1258514" y="1882390"/>
            <a:ext cx="11486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29%</a:t>
            </a:r>
          </a:p>
        </p:txBody>
      </p:sp>
      <p:sp>
        <p:nvSpPr>
          <p:cNvPr id="36" name="1"/>
          <p:cNvSpPr txBox="1">
            <a:spLocks noChangeArrowheads="1"/>
          </p:cNvSpPr>
          <p:nvPr/>
        </p:nvSpPr>
        <p:spPr bwMode="auto">
          <a:xfrm>
            <a:off x="1258514" y="2511258"/>
            <a:ext cx="240755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1258514" y="4143635"/>
            <a:ext cx="11486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23%</a:t>
            </a:r>
          </a:p>
        </p:txBody>
      </p:sp>
      <p:sp>
        <p:nvSpPr>
          <p:cNvPr id="38" name="1"/>
          <p:cNvSpPr txBox="1">
            <a:spLocks noChangeArrowheads="1"/>
          </p:cNvSpPr>
          <p:nvPr/>
        </p:nvSpPr>
        <p:spPr bwMode="auto">
          <a:xfrm>
            <a:off x="1258514" y="4772503"/>
            <a:ext cx="240755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1"/>
          <p:cNvSpPr txBox="1">
            <a:spLocks noChangeArrowheads="1"/>
          </p:cNvSpPr>
          <p:nvPr/>
        </p:nvSpPr>
        <p:spPr bwMode="auto">
          <a:xfrm>
            <a:off x="8525932" y="1882390"/>
            <a:ext cx="11486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15%</a:t>
            </a:r>
          </a:p>
        </p:txBody>
      </p:sp>
      <p:sp>
        <p:nvSpPr>
          <p:cNvPr id="40" name="1"/>
          <p:cNvSpPr txBox="1">
            <a:spLocks noChangeArrowheads="1"/>
          </p:cNvSpPr>
          <p:nvPr/>
        </p:nvSpPr>
        <p:spPr bwMode="auto">
          <a:xfrm>
            <a:off x="8525932" y="2511258"/>
            <a:ext cx="240755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1" name="1"/>
          <p:cNvSpPr txBox="1">
            <a:spLocks noChangeArrowheads="1"/>
          </p:cNvSpPr>
          <p:nvPr/>
        </p:nvSpPr>
        <p:spPr bwMode="auto">
          <a:xfrm>
            <a:off x="8525932" y="4143635"/>
            <a:ext cx="11486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33%</a:t>
            </a: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8525932" y="4772503"/>
            <a:ext cx="240755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48469" y="540525"/>
            <a:ext cx="2054007" cy="558265"/>
          </a:xfrm>
          <a:prstGeom prst="roundRect">
            <a:avLst>
              <a:gd name="adj" fmla="val 50000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7312" y="588824"/>
            <a:ext cx="161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</a:p>
        </p:txBody>
      </p:sp>
    </p:spTree>
    <p:extLst>
      <p:ext uri="{BB962C8B-B14F-4D97-AF65-F5344CB8AC3E}">
        <p14:creationId xmlns:p14="http://schemas.microsoft.com/office/powerpoint/2010/main" val="38200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>
            <a:off x="0" y="2880813"/>
            <a:ext cx="4665133" cy="39771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 rot="10800000">
            <a:off x="7526867" y="0"/>
            <a:ext cx="4665133" cy="39771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57475" y="3842051"/>
            <a:ext cx="470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</a:p>
        </p:txBody>
      </p:sp>
      <p:sp>
        <p:nvSpPr>
          <p:cNvPr id="5" name="PA_文本框 2"/>
          <p:cNvSpPr txBox="1"/>
          <p:nvPr>
            <p:custDataLst>
              <p:tags r:id="rId1"/>
            </p:custDataLst>
          </p:nvPr>
        </p:nvSpPr>
        <p:spPr>
          <a:xfrm>
            <a:off x="3150636" y="2659504"/>
            <a:ext cx="5917167" cy="11070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工作目标计划</a:t>
            </a:r>
          </a:p>
        </p:txBody>
      </p:sp>
    </p:spTree>
    <p:extLst>
      <p:ext uri="{BB962C8B-B14F-4D97-AF65-F5344CB8AC3E}">
        <p14:creationId xmlns:p14="http://schemas.microsoft.com/office/powerpoint/2010/main" val="40901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 rot="2527444">
            <a:off x="5530223" y="1813294"/>
            <a:ext cx="2171866" cy="795494"/>
          </a:xfrm>
          <a:custGeom>
            <a:avLst/>
            <a:gdLst>
              <a:gd name="T0" fmla="*/ 2147483647 w 821"/>
              <a:gd name="T1" fmla="*/ 2147483647 h 301"/>
              <a:gd name="T2" fmla="*/ 0 w 821"/>
              <a:gd name="T3" fmla="*/ 2147483647 h 301"/>
              <a:gd name="T4" fmla="*/ 2147483647 w 821"/>
              <a:gd name="T5" fmla="*/ 2147483647 h 301"/>
              <a:gd name="T6" fmla="*/ 2147483647 w 821"/>
              <a:gd name="T7" fmla="*/ 0 h 301"/>
              <a:gd name="T8" fmla="*/ 2147483647 w 821"/>
              <a:gd name="T9" fmla="*/ 0 h 301"/>
              <a:gd name="T10" fmla="*/ 2147483647 w 821"/>
              <a:gd name="T11" fmla="*/ 2147483647 h 3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1"/>
              <a:gd name="T19" fmla="*/ 0 h 301"/>
              <a:gd name="T20" fmla="*/ 821 w 821"/>
              <a:gd name="T21" fmla="*/ 301 h 3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1" h="301">
                <a:moveTo>
                  <a:pt x="282" y="20"/>
                </a:moveTo>
                <a:cubicBezTo>
                  <a:pt x="0" y="301"/>
                  <a:pt x="0" y="301"/>
                  <a:pt x="0" y="301"/>
                </a:cubicBezTo>
                <a:cubicBezTo>
                  <a:pt x="821" y="301"/>
                  <a:pt x="821" y="301"/>
                  <a:pt x="821" y="301"/>
                </a:cubicBezTo>
                <a:cubicBezTo>
                  <a:pt x="821" y="0"/>
                  <a:pt x="821" y="0"/>
                  <a:pt x="821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02" y="7"/>
                  <a:pt x="290" y="15"/>
                  <a:pt x="282" y="2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 rot="2527444">
            <a:off x="7126465" y="3012093"/>
            <a:ext cx="799220" cy="2170851"/>
          </a:xfrm>
          <a:custGeom>
            <a:avLst/>
            <a:gdLst>
              <a:gd name="T0" fmla="*/ 2147483647 w 302"/>
              <a:gd name="T1" fmla="*/ 2147483647 h 821"/>
              <a:gd name="T2" fmla="*/ 0 w 302"/>
              <a:gd name="T3" fmla="*/ 0 h 821"/>
              <a:gd name="T4" fmla="*/ 0 w 302"/>
              <a:gd name="T5" fmla="*/ 2147483647 h 821"/>
              <a:gd name="T6" fmla="*/ 2147483647 w 302"/>
              <a:gd name="T7" fmla="*/ 2147483647 h 821"/>
              <a:gd name="T8" fmla="*/ 2147483647 w 302"/>
              <a:gd name="T9" fmla="*/ 2147483647 h 821"/>
              <a:gd name="T10" fmla="*/ 2147483647 w 30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2"/>
              <a:gd name="T19" fmla="*/ 0 h 821"/>
              <a:gd name="T20" fmla="*/ 302 w 302"/>
              <a:gd name="T21" fmla="*/ 821 h 8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2" h="821">
                <a:moveTo>
                  <a:pt x="282" y="282"/>
                </a:moveTo>
                <a:cubicBezTo>
                  <a:pt x="0" y="0"/>
                  <a:pt x="0" y="0"/>
                  <a:pt x="0" y="0"/>
                </a:cubicBezTo>
                <a:cubicBezTo>
                  <a:pt x="0" y="821"/>
                  <a:pt x="0" y="821"/>
                  <a:pt x="0" y="821"/>
                </a:cubicBezTo>
                <a:cubicBezTo>
                  <a:pt x="302" y="821"/>
                  <a:pt x="302" y="821"/>
                  <a:pt x="302" y="821"/>
                </a:cubicBezTo>
                <a:cubicBezTo>
                  <a:pt x="302" y="328"/>
                  <a:pt x="302" y="328"/>
                  <a:pt x="302" y="328"/>
                </a:cubicBezTo>
                <a:cubicBezTo>
                  <a:pt x="295" y="301"/>
                  <a:pt x="286" y="290"/>
                  <a:pt x="282" y="282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rot="2527444">
            <a:off x="6534448" y="2489834"/>
            <a:ext cx="2084679" cy="1203297"/>
          </a:xfrm>
          <a:custGeom>
            <a:avLst/>
            <a:gdLst>
              <a:gd name="T0" fmla="*/ 2147483647 w 788"/>
              <a:gd name="T1" fmla="*/ 2147483647 h 455"/>
              <a:gd name="T2" fmla="*/ 2147483647 w 788"/>
              <a:gd name="T3" fmla="*/ 2147483647 h 455"/>
              <a:gd name="T4" fmla="*/ 2147483647 w 788"/>
              <a:gd name="T5" fmla="*/ 2147483647 h 455"/>
              <a:gd name="T6" fmla="*/ 2147483647 w 788"/>
              <a:gd name="T7" fmla="*/ 2147483647 h 455"/>
              <a:gd name="T8" fmla="*/ 2147483647 w 788"/>
              <a:gd name="T9" fmla="*/ 2147483647 h 455"/>
              <a:gd name="T10" fmla="*/ 2147483647 w 788"/>
              <a:gd name="T11" fmla="*/ 2147483647 h 455"/>
              <a:gd name="T12" fmla="*/ 2147483647 w 788"/>
              <a:gd name="T13" fmla="*/ 2147483647 h 455"/>
              <a:gd name="T14" fmla="*/ 2147483647 w 788"/>
              <a:gd name="T15" fmla="*/ 2147483647 h 455"/>
              <a:gd name="T16" fmla="*/ 2147483647 w 788"/>
              <a:gd name="T17" fmla="*/ 2147483647 h 455"/>
              <a:gd name="T18" fmla="*/ 2147483647 w 788"/>
              <a:gd name="T19" fmla="*/ 2147483647 h 455"/>
              <a:gd name="T20" fmla="*/ 2147483647 w 788"/>
              <a:gd name="T21" fmla="*/ 2147483647 h 455"/>
              <a:gd name="T22" fmla="*/ 2147483647 w 788"/>
              <a:gd name="T23" fmla="*/ 2147483647 h 455"/>
              <a:gd name="T24" fmla="*/ 2147483647 w 788"/>
              <a:gd name="T25" fmla="*/ 2147483647 h 455"/>
              <a:gd name="T26" fmla="*/ 2147483647 w 788"/>
              <a:gd name="T27" fmla="*/ 2147483647 h 4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8"/>
              <a:gd name="T43" fmla="*/ 0 h 455"/>
              <a:gd name="T44" fmla="*/ 788 w 788"/>
              <a:gd name="T45" fmla="*/ 455 h 45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8" h="455">
                <a:moveTo>
                  <a:pt x="492" y="94"/>
                </a:moveTo>
                <a:cubicBezTo>
                  <a:pt x="477" y="78"/>
                  <a:pt x="445" y="75"/>
                  <a:pt x="418" y="75"/>
                </a:cubicBezTo>
                <a:cubicBezTo>
                  <a:pt x="241" y="75"/>
                  <a:pt x="241" y="75"/>
                  <a:pt x="241" y="75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1" y="12"/>
                  <a:pt x="222" y="0"/>
                  <a:pt x="207" y="12"/>
                </a:cubicBezTo>
                <a:cubicBezTo>
                  <a:pt x="16" y="202"/>
                  <a:pt x="16" y="202"/>
                  <a:pt x="16" y="202"/>
                </a:cubicBezTo>
                <a:cubicBezTo>
                  <a:pt x="0" y="216"/>
                  <a:pt x="0" y="238"/>
                  <a:pt x="16" y="252"/>
                </a:cubicBezTo>
                <a:cubicBezTo>
                  <a:pt x="207" y="442"/>
                  <a:pt x="207" y="442"/>
                  <a:pt x="207" y="442"/>
                </a:cubicBezTo>
                <a:cubicBezTo>
                  <a:pt x="222" y="455"/>
                  <a:pt x="241" y="444"/>
                  <a:pt x="241" y="426"/>
                </a:cubicBezTo>
                <a:cubicBezTo>
                  <a:pt x="241" y="381"/>
                  <a:pt x="241" y="381"/>
                  <a:pt x="241" y="381"/>
                </a:cubicBezTo>
                <a:cubicBezTo>
                  <a:pt x="241" y="381"/>
                  <a:pt x="633" y="381"/>
                  <a:pt x="683" y="381"/>
                </a:cubicBezTo>
                <a:cubicBezTo>
                  <a:pt x="739" y="381"/>
                  <a:pt x="784" y="411"/>
                  <a:pt x="784" y="446"/>
                </a:cubicBezTo>
                <a:cubicBezTo>
                  <a:pt x="784" y="446"/>
                  <a:pt x="788" y="421"/>
                  <a:pt x="763" y="390"/>
                </a:cubicBezTo>
                <a:cubicBezTo>
                  <a:pt x="750" y="375"/>
                  <a:pt x="492" y="94"/>
                  <a:pt x="492" y="94"/>
                </a:cubicBezTo>
                <a:close/>
              </a:path>
            </a:pathLst>
          </a:cu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 rot="2527444">
            <a:off x="4560399" y="4608999"/>
            <a:ext cx="2169630" cy="795494"/>
          </a:xfrm>
          <a:custGeom>
            <a:avLst/>
            <a:gdLst>
              <a:gd name="T0" fmla="*/ 2147483647 w 820"/>
              <a:gd name="T1" fmla="*/ 2147483647 h 301"/>
              <a:gd name="T2" fmla="*/ 2147483647 w 820"/>
              <a:gd name="T3" fmla="*/ 0 h 301"/>
              <a:gd name="T4" fmla="*/ 0 w 820"/>
              <a:gd name="T5" fmla="*/ 0 h 301"/>
              <a:gd name="T6" fmla="*/ 0 w 820"/>
              <a:gd name="T7" fmla="*/ 2147483647 h 301"/>
              <a:gd name="T8" fmla="*/ 2147483647 w 820"/>
              <a:gd name="T9" fmla="*/ 2147483647 h 301"/>
              <a:gd name="T10" fmla="*/ 2147483647 w 820"/>
              <a:gd name="T11" fmla="*/ 2147483647 h 3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0"/>
              <a:gd name="T19" fmla="*/ 0 h 301"/>
              <a:gd name="T20" fmla="*/ 820 w 820"/>
              <a:gd name="T21" fmla="*/ 301 h 3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0" h="301">
                <a:moveTo>
                  <a:pt x="539" y="282"/>
                </a:moveTo>
                <a:cubicBezTo>
                  <a:pt x="820" y="0"/>
                  <a:pt x="820" y="0"/>
                  <a:pt x="8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1"/>
                  <a:pt x="0" y="301"/>
                  <a:pt x="0" y="301"/>
                </a:cubicBezTo>
                <a:cubicBezTo>
                  <a:pt x="493" y="301"/>
                  <a:pt x="493" y="301"/>
                  <a:pt x="493" y="301"/>
                </a:cubicBezTo>
                <a:cubicBezTo>
                  <a:pt x="519" y="294"/>
                  <a:pt x="531" y="286"/>
                  <a:pt x="539" y="282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 rot="2527444">
            <a:off x="6042647" y="4014707"/>
            <a:ext cx="1209448" cy="2091525"/>
          </a:xfrm>
          <a:custGeom>
            <a:avLst/>
            <a:gdLst>
              <a:gd name="T0" fmla="*/ 2147483647 w 457"/>
              <a:gd name="T1" fmla="*/ 2147483647 h 791"/>
              <a:gd name="T2" fmla="*/ 2147483647 w 457"/>
              <a:gd name="T3" fmla="*/ 2147483647 h 791"/>
              <a:gd name="T4" fmla="*/ 2147483647 w 457"/>
              <a:gd name="T5" fmla="*/ 2147483647 h 791"/>
              <a:gd name="T6" fmla="*/ 2147483647 w 457"/>
              <a:gd name="T7" fmla="*/ 2147483647 h 791"/>
              <a:gd name="T8" fmla="*/ 2147483647 w 457"/>
              <a:gd name="T9" fmla="*/ 2147483647 h 791"/>
              <a:gd name="T10" fmla="*/ 2147483647 w 457"/>
              <a:gd name="T11" fmla="*/ 2147483647 h 791"/>
              <a:gd name="T12" fmla="*/ 2147483647 w 457"/>
              <a:gd name="T13" fmla="*/ 2147483647 h 791"/>
              <a:gd name="T14" fmla="*/ 2147483647 w 457"/>
              <a:gd name="T15" fmla="*/ 2147483647 h 791"/>
              <a:gd name="T16" fmla="*/ 2147483647 w 457"/>
              <a:gd name="T17" fmla="*/ 2147483647 h 791"/>
              <a:gd name="T18" fmla="*/ 2147483647 w 457"/>
              <a:gd name="T19" fmla="*/ 2147483647 h 791"/>
              <a:gd name="T20" fmla="*/ 2147483647 w 457"/>
              <a:gd name="T21" fmla="*/ 2147483647 h 791"/>
              <a:gd name="T22" fmla="*/ 0 w 457"/>
              <a:gd name="T23" fmla="*/ 2147483647 h 791"/>
              <a:gd name="T24" fmla="*/ 2147483647 w 457"/>
              <a:gd name="T25" fmla="*/ 2147483647 h 791"/>
              <a:gd name="T26" fmla="*/ 2147483647 w 457"/>
              <a:gd name="T27" fmla="*/ 2147483647 h 7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57"/>
              <a:gd name="T43" fmla="*/ 0 h 791"/>
              <a:gd name="T44" fmla="*/ 457 w 457"/>
              <a:gd name="T45" fmla="*/ 791 h 7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57" h="791">
                <a:moveTo>
                  <a:pt x="363" y="492"/>
                </a:moveTo>
                <a:cubicBezTo>
                  <a:pt x="378" y="477"/>
                  <a:pt x="381" y="445"/>
                  <a:pt x="381" y="418"/>
                </a:cubicBezTo>
                <a:cubicBezTo>
                  <a:pt x="381" y="241"/>
                  <a:pt x="381" y="241"/>
                  <a:pt x="381" y="241"/>
                </a:cubicBezTo>
                <a:cubicBezTo>
                  <a:pt x="428" y="241"/>
                  <a:pt x="428" y="241"/>
                  <a:pt x="428" y="241"/>
                </a:cubicBezTo>
                <a:cubicBezTo>
                  <a:pt x="445" y="241"/>
                  <a:pt x="457" y="221"/>
                  <a:pt x="444" y="207"/>
                </a:cubicBezTo>
                <a:cubicBezTo>
                  <a:pt x="254" y="16"/>
                  <a:pt x="254" y="16"/>
                  <a:pt x="254" y="16"/>
                </a:cubicBezTo>
                <a:cubicBezTo>
                  <a:pt x="241" y="0"/>
                  <a:pt x="218" y="0"/>
                  <a:pt x="204" y="16"/>
                </a:cubicBezTo>
                <a:cubicBezTo>
                  <a:pt x="15" y="207"/>
                  <a:pt x="15" y="207"/>
                  <a:pt x="15" y="207"/>
                </a:cubicBezTo>
                <a:cubicBezTo>
                  <a:pt x="2" y="222"/>
                  <a:pt x="13" y="241"/>
                  <a:pt x="31" y="241"/>
                </a:cubicBezTo>
                <a:cubicBezTo>
                  <a:pt x="75" y="241"/>
                  <a:pt x="75" y="241"/>
                  <a:pt x="75" y="241"/>
                </a:cubicBezTo>
                <a:cubicBezTo>
                  <a:pt x="75" y="241"/>
                  <a:pt x="75" y="633"/>
                  <a:pt x="75" y="683"/>
                </a:cubicBezTo>
                <a:cubicBezTo>
                  <a:pt x="75" y="739"/>
                  <a:pt x="42" y="784"/>
                  <a:pt x="0" y="784"/>
                </a:cubicBezTo>
                <a:cubicBezTo>
                  <a:pt x="0" y="784"/>
                  <a:pt x="31" y="791"/>
                  <a:pt x="66" y="762"/>
                </a:cubicBezTo>
                <a:cubicBezTo>
                  <a:pt x="81" y="750"/>
                  <a:pt x="363" y="492"/>
                  <a:pt x="363" y="492"/>
                </a:cubicBezTo>
                <a:close/>
              </a:path>
            </a:pathLst>
          </a:cu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 rot="2527444">
            <a:off x="4335146" y="2033345"/>
            <a:ext cx="796985" cy="2170851"/>
          </a:xfrm>
          <a:custGeom>
            <a:avLst/>
            <a:gdLst>
              <a:gd name="T0" fmla="*/ 2147483647 w 301"/>
              <a:gd name="T1" fmla="*/ 2147483647 h 821"/>
              <a:gd name="T2" fmla="*/ 2147483647 w 301"/>
              <a:gd name="T3" fmla="*/ 2147483647 h 821"/>
              <a:gd name="T4" fmla="*/ 2147483647 w 301"/>
              <a:gd name="T5" fmla="*/ 0 h 821"/>
              <a:gd name="T6" fmla="*/ 0 w 301"/>
              <a:gd name="T7" fmla="*/ 0 h 821"/>
              <a:gd name="T8" fmla="*/ 0 w 301"/>
              <a:gd name="T9" fmla="*/ 2147483647 h 821"/>
              <a:gd name="T10" fmla="*/ 2147483647 w 301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1"/>
              <a:gd name="T19" fmla="*/ 0 h 821"/>
              <a:gd name="T20" fmla="*/ 301 w 301"/>
              <a:gd name="T21" fmla="*/ 821 h 8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1" h="821">
                <a:moveTo>
                  <a:pt x="20" y="539"/>
                </a:moveTo>
                <a:cubicBezTo>
                  <a:pt x="301" y="821"/>
                  <a:pt x="301" y="821"/>
                  <a:pt x="301" y="821"/>
                </a:cubicBezTo>
                <a:cubicBezTo>
                  <a:pt x="301" y="0"/>
                  <a:pt x="301" y="0"/>
                  <a:pt x="3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93"/>
                  <a:pt x="0" y="493"/>
                  <a:pt x="0" y="493"/>
                </a:cubicBezTo>
                <a:cubicBezTo>
                  <a:pt x="7" y="520"/>
                  <a:pt x="15" y="532"/>
                  <a:pt x="20" y="53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 rot="2527444">
            <a:off x="3635353" y="3519336"/>
            <a:ext cx="2092503" cy="1205532"/>
          </a:xfrm>
          <a:custGeom>
            <a:avLst/>
            <a:gdLst>
              <a:gd name="T0" fmla="*/ 2147483647 w 791"/>
              <a:gd name="T1" fmla="*/ 2147483647 h 456"/>
              <a:gd name="T2" fmla="*/ 2147483647 w 791"/>
              <a:gd name="T3" fmla="*/ 2147483647 h 456"/>
              <a:gd name="T4" fmla="*/ 2147483647 w 791"/>
              <a:gd name="T5" fmla="*/ 2147483647 h 456"/>
              <a:gd name="T6" fmla="*/ 2147483647 w 791"/>
              <a:gd name="T7" fmla="*/ 2147483647 h 456"/>
              <a:gd name="T8" fmla="*/ 2147483647 w 791"/>
              <a:gd name="T9" fmla="*/ 2147483647 h 456"/>
              <a:gd name="T10" fmla="*/ 2147483647 w 791"/>
              <a:gd name="T11" fmla="*/ 2147483647 h 456"/>
              <a:gd name="T12" fmla="*/ 2147483647 w 791"/>
              <a:gd name="T13" fmla="*/ 2147483647 h 456"/>
              <a:gd name="T14" fmla="*/ 2147483647 w 791"/>
              <a:gd name="T15" fmla="*/ 2147483647 h 456"/>
              <a:gd name="T16" fmla="*/ 2147483647 w 791"/>
              <a:gd name="T17" fmla="*/ 2147483647 h 456"/>
              <a:gd name="T18" fmla="*/ 2147483647 w 791"/>
              <a:gd name="T19" fmla="*/ 2147483647 h 456"/>
              <a:gd name="T20" fmla="*/ 2147483647 w 791"/>
              <a:gd name="T21" fmla="*/ 2147483647 h 456"/>
              <a:gd name="T22" fmla="*/ 2147483647 w 791"/>
              <a:gd name="T23" fmla="*/ 0 h 456"/>
              <a:gd name="T24" fmla="*/ 2147483647 w 791"/>
              <a:gd name="T25" fmla="*/ 2147483647 h 456"/>
              <a:gd name="T26" fmla="*/ 2147483647 w 791"/>
              <a:gd name="T27" fmla="*/ 2147483647 h 4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91"/>
              <a:gd name="T43" fmla="*/ 0 h 456"/>
              <a:gd name="T44" fmla="*/ 791 w 791"/>
              <a:gd name="T45" fmla="*/ 456 h 45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91" h="456">
                <a:moveTo>
                  <a:pt x="298" y="362"/>
                </a:moveTo>
                <a:cubicBezTo>
                  <a:pt x="314" y="378"/>
                  <a:pt x="345" y="381"/>
                  <a:pt x="373" y="381"/>
                </a:cubicBezTo>
                <a:cubicBezTo>
                  <a:pt x="550" y="381"/>
                  <a:pt x="550" y="381"/>
                  <a:pt x="550" y="381"/>
                </a:cubicBezTo>
                <a:cubicBezTo>
                  <a:pt x="550" y="428"/>
                  <a:pt x="550" y="428"/>
                  <a:pt x="550" y="428"/>
                </a:cubicBezTo>
                <a:cubicBezTo>
                  <a:pt x="550" y="444"/>
                  <a:pt x="569" y="456"/>
                  <a:pt x="584" y="444"/>
                </a:cubicBezTo>
                <a:cubicBezTo>
                  <a:pt x="774" y="254"/>
                  <a:pt x="774" y="254"/>
                  <a:pt x="774" y="254"/>
                </a:cubicBezTo>
                <a:cubicBezTo>
                  <a:pt x="791" y="240"/>
                  <a:pt x="791" y="218"/>
                  <a:pt x="774" y="204"/>
                </a:cubicBezTo>
                <a:cubicBezTo>
                  <a:pt x="584" y="14"/>
                  <a:pt x="584" y="14"/>
                  <a:pt x="584" y="14"/>
                </a:cubicBezTo>
                <a:cubicBezTo>
                  <a:pt x="569" y="2"/>
                  <a:pt x="550" y="12"/>
                  <a:pt x="550" y="31"/>
                </a:cubicBezTo>
                <a:cubicBezTo>
                  <a:pt x="549" y="75"/>
                  <a:pt x="549" y="75"/>
                  <a:pt x="549" y="75"/>
                </a:cubicBezTo>
                <a:cubicBezTo>
                  <a:pt x="549" y="75"/>
                  <a:pt x="157" y="75"/>
                  <a:pt x="107" y="75"/>
                </a:cubicBezTo>
                <a:cubicBezTo>
                  <a:pt x="51" y="75"/>
                  <a:pt x="6" y="42"/>
                  <a:pt x="6" y="0"/>
                </a:cubicBezTo>
                <a:cubicBezTo>
                  <a:pt x="6" y="0"/>
                  <a:pt x="0" y="31"/>
                  <a:pt x="28" y="66"/>
                </a:cubicBezTo>
                <a:cubicBezTo>
                  <a:pt x="40" y="81"/>
                  <a:pt x="298" y="362"/>
                  <a:pt x="298" y="362"/>
                </a:cubicBezTo>
                <a:close/>
              </a:path>
            </a:pathLst>
          </a:cu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rot="2527444">
            <a:off x="5010932" y="1113057"/>
            <a:ext cx="1209448" cy="2091525"/>
          </a:xfrm>
          <a:custGeom>
            <a:avLst/>
            <a:gdLst>
              <a:gd name="T0" fmla="*/ 2147483647 w 457"/>
              <a:gd name="T1" fmla="*/ 2147483647 h 791"/>
              <a:gd name="T2" fmla="*/ 2147483647 w 457"/>
              <a:gd name="T3" fmla="*/ 2147483647 h 791"/>
              <a:gd name="T4" fmla="*/ 2147483647 w 457"/>
              <a:gd name="T5" fmla="*/ 2147483647 h 791"/>
              <a:gd name="T6" fmla="*/ 2147483647 w 457"/>
              <a:gd name="T7" fmla="*/ 2147483647 h 791"/>
              <a:gd name="T8" fmla="*/ 2147483647 w 457"/>
              <a:gd name="T9" fmla="*/ 2147483647 h 791"/>
              <a:gd name="T10" fmla="*/ 2147483647 w 457"/>
              <a:gd name="T11" fmla="*/ 2147483647 h 791"/>
              <a:gd name="T12" fmla="*/ 2147483647 w 457"/>
              <a:gd name="T13" fmla="*/ 2147483647 h 791"/>
              <a:gd name="T14" fmla="*/ 2147483647 w 457"/>
              <a:gd name="T15" fmla="*/ 2147483647 h 791"/>
              <a:gd name="T16" fmla="*/ 2147483647 w 457"/>
              <a:gd name="T17" fmla="*/ 2147483647 h 791"/>
              <a:gd name="T18" fmla="*/ 2147483647 w 457"/>
              <a:gd name="T19" fmla="*/ 2147483647 h 791"/>
              <a:gd name="T20" fmla="*/ 2147483647 w 457"/>
              <a:gd name="T21" fmla="*/ 2147483647 h 791"/>
              <a:gd name="T22" fmla="*/ 2147483647 w 457"/>
              <a:gd name="T23" fmla="*/ 2147483647 h 791"/>
              <a:gd name="T24" fmla="*/ 2147483647 w 457"/>
              <a:gd name="T25" fmla="*/ 2147483647 h 791"/>
              <a:gd name="T26" fmla="*/ 2147483647 w 457"/>
              <a:gd name="T27" fmla="*/ 2147483647 h 7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57"/>
              <a:gd name="T43" fmla="*/ 0 h 791"/>
              <a:gd name="T44" fmla="*/ 457 w 457"/>
              <a:gd name="T45" fmla="*/ 791 h 7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57" h="791">
                <a:moveTo>
                  <a:pt x="94" y="299"/>
                </a:moveTo>
                <a:cubicBezTo>
                  <a:pt x="79" y="315"/>
                  <a:pt x="75" y="346"/>
                  <a:pt x="75" y="373"/>
                </a:cubicBezTo>
                <a:cubicBezTo>
                  <a:pt x="75" y="550"/>
                  <a:pt x="75" y="550"/>
                  <a:pt x="75" y="550"/>
                </a:cubicBezTo>
                <a:cubicBezTo>
                  <a:pt x="29" y="550"/>
                  <a:pt x="29" y="550"/>
                  <a:pt x="29" y="550"/>
                </a:cubicBezTo>
                <a:cubicBezTo>
                  <a:pt x="12" y="550"/>
                  <a:pt x="0" y="570"/>
                  <a:pt x="13" y="585"/>
                </a:cubicBezTo>
                <a:cubicBezTo>
                  <a:pt x="202" y="775"/>
                  <a:pt x="202" y="775"/>
                  <a:pt x="202" y="775"/>
                </a:cubicBezTo>
                <a:cubicBezTo>
                  <a:pt x="216" y="791"/>
                  <a:pt x="239" y="791"/>
                  <a:pt x="253" y="775"/>
                </a:cubicBezTo>
                <a:cubicBezTo>
                  <a:pt x="442" y="585"/>
                  <a:pt x="442" y="585"/>
                  <a:pt x="442" y="585"/>
                </a:cubicBezTo>
                <a:cubicBezTo>
                  <a:pt x="455" y="570"/>
                  <a:pt x="444" y="550"/>
                  <a:pt x="426" y="550"/>
                </a:cubicBezTo>
                <a:cubicBezTo>
                  <a:pt x="381" y="550"/>
                  <a:pt x="381" y="550"/>
                  <a:pt x="381" y="550"/>
                </a:cubicBezTo>
                <a:cubicBezTo>
                  <a:pt x="381" y="550"/>
                  <a:pt x="381" y="158"/>
                  <a:pt x="381" y="108"/>
                </a:cubicBezTo>
                <a:cubicBezTo>
                  <a:pt x="381" y="52"/>
                  <a:pt x="414" y="7"/>
                  <a:pt x="457" y="7"/>
                </a:cubicBezTo>
                <a:cubicBezTo>
                  <a:pt x="457" y="7"/>
                  <a:pt x="426" y="0"/>
                  <a:pt x="390" y="29"/>
                </a:cubicBezTo>
                <a:cubicBezTo>
                  <a:pt x="375" y="41"/>
                  <a:pt x="94" y="299"/>
                  <a:pt x="94" y="299"/>
                </a:cubicBezTo>
                <a:close/>
              </a:path>
            </a:pathLst>
          </a:cu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62"/>
          <p:cNvSpPr txBox="1">
            <a:spLocks noChangeArrowheads="1"/>
          </p:cNvSpPr>
          <p:nvPr/>
        </p:nvSpPr>
        <p:spPr bwMode="auto">
          <a:xfrm rot="21427444">
            <a:off x="5056473" y="2330511"/>
            <a:ext cx="486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9pPr>
          </a:lstStyle>
          <a:p>
            <a:pPr defTabSz="86695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63"/>
          <p:cNvSpPr txBox="1">
            <a:spLocks noChangeArrowheads="1"/>
          </p:cNvSpPr>
          <p:nvPr/>
        </p:nvSpPr>
        <p:spPr bwMode="auto">
          <a:xfrm rot="21427444">
            <a:off x="4869471" y="4284912"/>
            <a:ext cx="486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9pPr>
          </a:lstStyle>
          <a:p>
            <a:pPr defTabSz="86695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>
            <a:spLocks noChangeArrowheads="1"/>
          </p:cNvSpPr>
          <p:nvPr/>
        </p:nvSpPr>
        <p:spPr bwMode="auto">
          <a:xfrm rot="21427444">
            <a:off x="6736148" y="4454133"/>
            <a:ext cx="486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9pPr>
          </a:lstStyle>
          <a:p>
            <a:pPr defTabSz="86695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5"/>
          <p:cNvSpPr txBox="1">
            <a:spLocks noChangeArrowheads="1"/>
          </p:cNvSpPr>
          <p:nvPr/>
        </p:nvSpPr>
        <p:spPr bwMode="auto">
          <a:xfrm rot="21427444">
            <a:off x="6991770" y="2557509"/>
            <a:ext cx="486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9pPr>
          </a:lstStyle>
          <a:p>
            <a:pPr defTabSz="86695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5645214" y="3095858"/>
            <a:ext cx="995084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1224014" y="2130085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1"/>
          <p:cNvSpPr txBox="1">
            <a:spLocks noChangeArrowheads="1"/>
          </p:cNvSpPr>
          <p:nvPr/>
        </p:nvSpPr>
        <p:spPr bwMode="auto">
          <a:xfrm>
            <a:off x="1224014" y="2393315"/>
            <a:ext cx="244207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1236714" y="4266567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1236714" y="4529797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8509463" y="2130085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1"/>
          <p:cNvSpPr txBox="1">
            <a:spLocks noChangeArrowheads="1"/>
          </p:cNvSpPr>
          <p:nvPr/>
        </p:nvSpPr>
        <p:spPr bwMode="auto">
          <a:xfrm>
            <a:off x="8509463" y="2393315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1"/>
          <p:cNvSpPr txBox="1">
            <a:spLocks noChangeArrowheads="1"/>
          </p:cNvSpPr>
          <p:nvPr/>
        </p:nvSpPr>
        <p:spPr bwMode="auto">
          <a:xfrm>
            <a:off x="8522163" y="4266567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8522163" y="4529797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48469" y="540525"/>
            <a:ext cx="2054007" cy="558265"/>
          </a:xfrm>
          <a:prstGeom prst="roundRect">
            <a:avLst>
              <a:gd name="adj" fmla="val 50000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7312" y="588824"/>
            <a:ext cx="161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</a:p>
        </p:txBody>
      </p:sp>
    </p:spTree>
    <p:extLst>
      <p:ext uri="{BB962C8B-B14F-4D97-AF65-F5344CB8AC3E}">
        <p14:creationId xmlns:p14="http://schemas.microsoft.com/office/powerpoint/2010/main" val="104564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4713" y="1902312"/>
            <a:ext cx="3822415" cy="3822415"/>
          </a:xfrm>
          <a:prstGeom prst="rect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49947" y="1902312"/>
            <a:ext cx="6467341" cy="3822415"/>
          </a:xfrm>
          <a:prstGeom prst="rect">
            <a:avLst/>
          </a:prstGeom>
          <a:solidFill>
            <a:srgbClr val="D5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63412" y="2315781"/>
            <a:ext cx="5640405" cy="2165685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6096000" y="4666226"/>
            <a:ext cx="48078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1486193" y="3077053"/>
            <a:ext cx="1349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1486194" y="3478722"/>
            <a:ext cx="265785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0" name="placeholder_286118"/>
          <p:cNvSpPr>
            <a:spLocks noChangeAspect="1"/>
          </p:cNvSpPr>
          <p:nvPr/>
        </p:nvSpPr>
        <p:spPr bwMode="auto">
          <a:xfrm>
            <a:off x="5458889" y="4859646"/>
            <a:ext cx="373801" cy="438524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quotation-marks_897"/>
          <p:cNvSpPr>
            <a:spLocks noChangeAspect="1"/>
          </p:cNvSpPr>
          <p:nvPr/>
        </p:nvSpPr>
        <p:spPr bwMode="auto">
          <a:xfrm>
            <a:off x="461242" y="2087978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0" name="圆角矩形 9"/>
          <p:cNvSpPr/>
          <p:nvPr/>
        </p:nvSpPr>
        <p:spPr>
          <a:xfrm>
            <a:off x="448469" y="540525"/>
            <a:ext cx="2054007" cy="558265"/>
          </a:xfrm>
          <a:prstGeom prst="roundRect">
            <a:avLst>
              <a:gd name="adj" fmla="val 50000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7312" y="588824"/>
            <a:ext cx="161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</a:p>
        </p:txBody>
      </p:sp>
    </p:spTree>
    <p:extLst>
      <p:ext uri="{BB962C8B-B14F-4D97-AF65-F5344CB8AC3E}">
        <p14:creationId xmlns:p14="http://schemas.microsoft.com/office/powerpoint/2010/main" val="30699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>
            <a:off x="0" y="2880813"/>
            <a:ext cx="4665133" cy="39771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 rot="10800000">
            <a:off x="7526867" y="0"/>
            <a:ext cx="4665133" cy="3977187"/>
          </a:xfrm>
          <a:prstGeom prst="rect">
            <a:avLst/>
          </a:prstGeom>
        </p:spPr>
      </p:pic>
      <p:sp>
        <p:nvSpPr>
          <p:cNvPr id="10" name="PA_文本框 2"/>
          <p:cNvSpPr txBox="1"/>
          <p:nvPr>
            <p:custDataLst>
              <p:tags r:id="rId1"/>
            </p:custDataLst>
          </p:nvPr>
        </p:nvSpPr>
        <p:spPr>
          <a:xfrm>
            <a:off x="3730139" y="2039787"/>
            <a:ext cx="4680920" cy="1444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en-US" sz="8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57961" y="3510559"/>
            <a:ext cx="7276078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. A designer can use default text to simulate what text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27512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 flipV="1">
            <a:off x="0" y="-1"/>
            <a:ext cx="6842577" cy="58335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 t="32372" r="49010" b="11267"/>
          <a:stretch/>
        </p:blipFill>
        <p:spPr>
          <a:xfrm rot="10347826" flipV="1">
            <a:off x="9217623" y="4252168"/>
            <a:ext cx="3131759" cy="2790910"/>
          </a:xfrm>
          <a:custGeom>
            <a:avLst/>
            <a:gdLst>
              <a:gd name="connsiteX0" fmla="*/ 2811745 w 3131759"/>
              <a:gd name="connsiteY0" fmla="*/ 0 h 2790910"/>
              <a:gd name="connsiteX1" fmla="*/ 0 w 3131759"/>
              <a:gd name="connsiteY1" fmla="*/ 371983 h 2790910"/>
              <a:gd name="connsiteX2" fmla="*/ 320014 w 3131759"/>
              <a:gd name="connsiteY2" fmla="*/ 2790910 h 2790910"/>
              <a:gd name="connsiteX3" fmla="*/ 3131759 w 3131759"/>
              <a:gd name="connsiteY3" fmla="*/ 2418928 h 279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759" h="2790910">
                <a:moveTo>
                  <a:pt x="2811745" y="0"/>
                </a:moveTo>
                <a:lnTo>
                  <a:pt x="0" y="371983"/>
                </a:lnTo>
                <a:lnTo>
                  <a:pt x="320014" y="2790910"/>
                </a:lnTo>
                <a:lnTo>
                  <a:pt x="3131759" y="2418928"/>
                </a:lnTo>
                <a:close/>
              </a:path>
            </a:pathLst>
          </a:custGeom>
        </p:spPr>
      </p:pic>
      <p:sp>
        <p:nvSpPr>
          <p:cNvPr id="12" name="文本框 11"/>
          <p:cNvSpPr txBox="1"/>
          <p:nvPr/>
        </p:nvSpPr>
        <p:spPr>
          <a:xfrm>
            <a:off x="7059695" y="1473365"/>
            <a:ext cx="2410790" cy="5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工作内容回顾</a:t>
            </a:r>
          </a:p>
        </p:txBody>
      </p:sp>
      <p:sp>
        <p:nvSpPr>
          <p:cNvPr id="13" name="圆角矩形 12"/>
          <p:cNvSpPr/>
          <p:nvPr/>
        </p:nvSpPr>
        <p:spPr>
          <a:xfrm rot="18937350">
            <a:off x="6154632" y="1568511"/>
            <a:ext cx="564758" cy="564756"/>
          </a:xfrm>
          <a:prstGeom prst="roundRect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9761" y="1667829"/>
            <a:ext cx="575011" cy="3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71357" y="1951048"/>
            <a:ext cx="3102547" cy="31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Review of work content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59695" y="2593605"/>
            <a:ext cx="2410790" cy="5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工作难点分析</a:t>
            </a:r>
          </a:p>
        </p:txBody>
      </p:sp>
      <p:sp>
        <p:nvSpPr>
          <p:cNvPr id="17" name="圆角矩形 16"/>
          <p:cNvSpPr/>
          <p:nvPr/>
        </p:nvSpPr>
        <p:spPr>
          <a:xfrm rot="18937350">
            <a:off x="6154632" y="2688750"/>
            <a:ext cx="564758" cy="564756"/>
          </a:xfrm>
          <a:prstGeom prst="roundRect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29761" y="2788068"/>
            <a:ext cx="575011" cy="3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71357" y="3071287"/>
            <a:ext cx="3102547" cy="31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Analysis of work difficulties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57978" y="3713843"/>
            <a:ext cx="2410790" cy="5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市场状况概述</a:t>
            </a:r>
          </a:p>
        </p:txBody>
      </p:sp>
      <p:sp>
        <p:nvSpPr>
          <p:cNvPr id="21" name="圆角矩形 20"/>
          <p:cNvSpPr/>
          <p:nvPr/>
        </p:nvSpPr>
        <p:spPr>
          <a:xfrm rot="18937350">
            <a:off x="6152915" y="3808989"/>
            <a:ext cx="564758" cy="564756"/>
          </a:xfrm>
          <a:prstGeom prst="roundRect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28045" y="3908307"/>
            <a:ext cx="575011" cy="3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9640" y="4191527"/>
            <a:ext cx="3102547" cy="31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Overview of market conditions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57978" y="4835283"/>
            <a:ext cx="2410790" cy="5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工作目标计划</a:t>
            </a:r>
          </a:p>
        </p:txBody>
      </p:sp>
      <p:sp>
        <p:nvSpPr>
          <p:cNvPr id="25" name="圆角矩形 24"/>
          <p:cNvSpPr/>
          <p:nvPr/>
        </p:nvSpPr>
        <p:spPr>
          <a:xfrm rot="18937350">
            <a:off x="6152915" y="4930429"/>
            <a:ext cx="564758" cy="564756"/>
          </a:xfrm>
          <a:prstGeom prst="roundRect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28045" y="5029748"/>
            <a:ext cx="575011" cy="3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69640" y="5312967"/>
            <a:ext cx="3102547" cy="31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Annual work plan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743890" y="2754149"/>
            <a:ext cx="1797559" cy="1475557"/>
            <a:chOff x="2129996" y="2559857"/>
            <a:chExt cx="1998919" cy="1640847"/>
          </a:xfrm>
        </p:grpSpPr>
        <p:sp>
          <p:nvSpPr>
            <p:cNvPr id="32" name="PA_文本框 2"/>
            <p:cNvSpPr txBox="1"/>
            <p:nvPr>
              <p:custDataLst>
                <p:tags r:id="rId1"/>
              </p:custDataLst>
            </p:nvPr>
          </p:nvSpPr>
          <p:spPr>
            <a:xfrm>
              <a:off x="2248574" y="3759696"/>
              <a:ext cx="1827466" cy="4410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/>
                  <a:ea typeface="微软雅黑"/>
                </a:defRPr>
              </a:lvl1pPr>
            </a:lstStyle>
            <a:p>
              <a:pPr marL="0" marR="0" lvl="0" indent="0" algn="di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CONTENTS</a:t>
              </a:r>
            </a:p>
          </p:txBody>
        </p:sp>
        <p:sp>
          <p:nvSpPr>
            <p:cNvPr id="33" name="PA_文本框 2"/>
            <p:cNvSpPr txBox="1"/>
            <p:nvPr>
              <p:custDataLst>
                <p:tags r:id="rId2"/>
              </p:custDataLst>
            </p:nvPr>
          </p:nvSpPr>
          <p:spPr>
            <a:xfrm>
              <a:off x="2129996" y="2559857"/>
              <a:ext cx="1998919" cy="1230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目录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0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>
            <a:off x="0" y="2880813"/>
            <a:ext cx="4665133" cy="39771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 rot="10800000">
            <a:off x="7526867" y="0"/>
            <a:ext cx="4665133" cy="397718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57475" y="3842051"/>
            <a:ext cx="470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</a:p>
        </p:txBody>
      </p:sp>
      <p:sp>
        <p:nvSpPr>
          <p:cNvPr id="11" name="PA_文本框 2"/>
          <p:cNvSpPr txBox="1"/>
          <p:nvPr>
            <p:custDataLst>
              <p:tags r:id="rId1"/>
            </p:custDataLst>
          </p:nvPr>
        </p:nvSpPr>
        <p:spPr>
          <a:xfrm>
            <a:off x="3150636" y="2659504"/>
            <a:ext cx="5917167" cy="11070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工作内容概述</a:t>
            </a:r>
          </a:p>
        </p:txBody>
      </p:sp>
    </p:spTree>
    <p:extLst>
      <p:ext uri="{BB962C8B-B14F-4D97-AF65-F5344CB8AC3E}">
        <p14:creationId xmlns:p14="http://schemas.microsoft.com/office/powerpoint/2010/main" val="19489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74712" y="1670892"/>
            <a:ext cx="3687663" cy="2643311"/>
          </a:xfrm>
          <a:prstGeom prst="rect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62374" y="1670892"/>
            <a:ext cx="6750683" cy="2643311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5609806" y="4785156"/>
            <a:ext cx="972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4824181" y="5143061"/>
            <a:ext cx="2555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9226397" y="4785155"/>
            <a:ext cx="972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8440772" y="5143060"/>
            <a:ext cx="2555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1993215" y="4804405"/>
            <a:ext cx="972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207590" y="5162310"/>
            <a:ext cx="2555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1402099" y="2351815"/>
            <a:ext cx="2632888" cy="1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。您的内容打在这里，或者通过复制您的文本后，在此框中选择粘贴，并选择只保留文字。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8469" y="540525"/>
            <a:ext cx="2054007" cy="558265"/>
          </a:xfrm>
          <a:prstGeom prst="roundRect">
            <a:avLst>
              <a:gd name="adj" fmla="val 50000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7312" y="588824"/>
            <a:ext cx="161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52368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12">
            <a:extLst>
              <a:ext uri="{FF2B5EF4-FFF2-40B4-BE49-F238E27FC236}">
                <a16:creationId xmlns:a16="http://schemas.microsoft.com/office/drawing/2014/main" id="{8BF51EAD-9EBB-4078-AD25-F5754DCDB113}"/>
              </a:ext>
            </a:extLst>
          </p:cNvPr>
          <p:cNvSpPr/>
          <p:nvPr/>
        </p:nvSpPr>
        <p:spPr>
          <a:xfrm rot="7200000" flipV="1">
            <a:off x="2194336" y="2028032"/>
            <a:ext cx="2082715" cy="1921319"/>
          </a:xfrm>
          <a:custGeom>
            <a:avLst/>
            <a:gdLst>
              <a:gd name="connsiteX0" fmla="*/ 0 w 1175473"/>
              <a:gd name="connsiteY0" fmla="*/ 114510 h 1084381"/>
              <a:gd name="connsiteX1" fmla="*/ 21961 w 1175473"/>
              <a:gd name="connsiteY1" fmla="*/ 103267 h 1084381"/>
              <a:gd name="connsiteX2" fmla="*/ 1122073 w 1175473"/>
              <a:gd name="connsiteY2" fmla="*/ 174352 h 1084381"/>
              <a:gd name="connsiteX3" fmla="*/ 1175473 w 1175473"/>
              <a:gd name="connsiteY3" fmla="*/ 210749 h 1084381"/>
              <a:gd name="connsiteX4" fmla="*/ 1134238 w 1175473"/>
              <a:gd name="connsiteY4" fmla="*/ 238855 h 1084381"/>
              <a:gd name="connsiteX5" fmla="*/ 824192 w 1175473"/>
              <a:gd name="connsiteY5" fmla="*/ 590360 h 1084381"/>
              <a:gd name="connsiteX6" fmla="*/ 674804 w 1175473"/>
              <a:gd name="connsiteY6" fmla="*/ 1034620 h 1084381"/>
              <a:gd name="connsiteX7" fmla="*/ 671081 w 1175473"/>
              <a:gd name="connsiteY7" fmla="*/ 1084381 h 1084381"/>
              <a:gd name="connsiteX8" fmla="*/ 612861 w 1175473"/>
              <a:gd name="connsiteY8" fmla="*/ 1056335 h 1084381"/>
              <a:gd name="connsiteX9" fmla="*/ 1244 w 1175473"/>
              <a:gd name="connsiteY9" fmla="*/ 139152 h 1084381"/>
              <a:gd name="connsiteX10" fmla="*/ 0 w 1175473"/>
              <a:gd name="connsiteY10" fmla="*/ 114510 h 108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5473" h="1084381">
                <a:moveTo>
                  <a:pt x="0" y="114510"/>
                </a:moveTo>
                <a:lnTo>
                  <a:pt x="21961" y="103267"/>
                </a:lnTo>
                <a:cubicBezTo>
                  <a:pt x="385739" y="-60230"/>
                  <a:pt x="797469" y="-24471"/>
                  <a:pt x="1122073" y="174352"/>
                </a:cubicBezTo>
                <a:lnTo>
                  <a:pt x="1175473" y="210749"/>
                </a:lnTo>
                <a:lnTo>
                  <a:pt x="1134238" y="238855"/>
                </a:lnTo>
                <a:cubicBezTo>
                  <a:pt x="1011907" y="331285"/>
                  <a:pt x="905676" y="449225"/>
                  <a:pt x="824192" y="590360"/>
                </a:cubicBezTo>
                <a:cubicBezTo>
                  <a:pt x="742708" y="731495"/>
                  <a:pt x="693684" y="882463"/>
                  <a:pt x="674804" y="1034620"/>
                </a:cubicBezTo>
                <a:lnTo>
                  <a:pt x="671081" y="1084381"/>
                </a:lnTo>
                <a:lnTo>
                  <a:pt x="612861" y="1056335"/>
                </a:lnTo>
                <a:cubicBezTo>
                  <a:pt x="278374" y="874631"/>
                  <a:pt x="41540" y="535942"/>
                  <a:pt x="1244" y="139152"/>
                </a:cubicBezTo>
                <a:lnTo>
                  <a:pt x="0" y="114510"/>
                </a:lnTo>
                <a:close/>
              </a:path>
            </a:pathLst>
          </a:custGeom>
          <a:solidFill>
            <a:srgbClr val="D4A3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13">
            <a:extLst>
              <a:ext uri="{FF2B5EF4-FFF2-40B4-BE49-F238E27FC236}">
                <a16:creationId xmlns:a16="http://schemas.microsoft.com/office/drawing/2014/main" id="{A1D50921-73B8-45C3-B63D-AF816004A761}"/>
              </a:ext>
            </a:extLst>
          </p:cNvPr>
          <p:cNvSpPr/>
          <p:nvPr/>
        </p:nvSpPr>
        <p:spPr>
          <a:xfrm rot="7200000" flipV="1">
            <a:off x="1152978" y="3831718"/>
            <a:ext cx="2082716" cy="1921322"/>
          </a:xfrm>
          <a:custGeom>
            <a:avLst/>
            <a:gdLst>
              <a:gd name="connsiteX0" fmla="*/ 53398 w 1175474"/>
              <a:gd name="connsiteY0" fmla="*/ 174353 h 1084382"/>
              <a:gd name="connsiteX1" fmla="*/ 1153511 w 1175474"/>
              <a:gd name="connsiteY1" fmla="*/ 103268 h 1084382"/>
              <a:gd name="connsiteX2" fmla="*/ 1175474 w 1175474"/>
              <a:gd name="connsiteY2" fmla="*/ 114512 h 1084382"/>
              <a:gd name="connsiteX3" fmla="*/ 1174230 w 1175474"/>
              <a:gd name="connsiteY3" fmla="*/ 139152 h 1084382"/>
              <a:gd name="connsiteX4" fmla="*/ 562612 w 1175474"/>
              <a:gd name="connsiteY4" fmla="*/ 1056335 h 1084382"/>
              <a:gd name="connsiteX5" fmla="*/ 504391 w 1175474"/>
              <a:gd name="connsiteY5" fmla="*/ 1084382 h 1084382"/>
              <a:gd name="connsiteX6" fmla="*/ 500668 w 1175474"/>
              <a:gd name="connsiteY6" fmla="*/ 1034619 h 1084382"/>
              <a:gd name="connsiteX7" fmla="*/ 351280 w 1175474"/>
              <a:gd name="connsiteY7" fmla="*/ 590358 h 1084382"/>
              <a:gd name="connsiteX8" fmla="*/ 41233 w 1175474"/>
              <a:gd name="connsiteY8" fmla="*/ 238854 h 1084382"/>
              <a:gd name="connsiteX9" fmla="*/ 0 w 1175474"/>
              <a:gd name="connsiteY9" fmla="*/ 210749 h 1084382"/>
              <a:gd name="connsiteX10" fmla="*/ 53398 w 1175474"/>
              <a:gd name="connsiteY10" fmla="*/ 174353 h 108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5474" h="1084382">
                <a:moveTo>
                  <a:pt x="53398" y="174353"/>
                </a:moveTo>
                <a:cubicBezTo>
                  <a:pt x="378003" y="-24470"/>
                  <a:pt x="789733" y="-60230"/>
                  <a:pt x="1153511" y="103268"/>
                </a:cubicBezTo>
                <a:lnTo>
                  <a:pt x="1175474" y="114512"/>
                </a:lnTo>
                <a:lnTo>
                  <a:pt x="1174230" y="139152"/>
                </a:lnTo>
                <a:cubicBezTo>
                  <a:pt x="1133933" y="535942"/>
                  <a:pt x="897100" y="874630"/>
                  <a:pt x="562612" y="1056335"/>
                </a:cubicBezTo>
                <a:lnTo>
                  <a:pt x="504391" y="1084382"/>
                </a:lnTo>
                <a:lnTo>
                  <a:pt x="500668" y="1034619"/>
                </a:lnTo>
                <a:cubicBezTo>
                  <a:pt x="481788" y="882462"/>
                  <a:pt x="432764" y="731493"/>
                  <a:pt x="351280" y="590358"/>
                </a:cubicBezTo>
                <a:cubicBezTo>
                  <a:pt x="269795" y="449224"/>
                  <a:pt x="163565" y="331283"/>
                  <a:pt x="41233" y="238854"/>
                </a:cubicBezTo>
                <a:lnTo>
                  <a:pt x="0" y="210749"/>
                </a:lnTo>
                <a:lnTo>
                  <a:pt x="53398" y="174353"/>
                </a:lnTo>
                <a:close/>
              </a:path>
            </a:pathLst>
          </a:custGeom>
          <a:solidFill>
            <a:srgbClr val="D4A3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4">
            <a:extLst>
              <a:ext uri="{FF2B5EF4-FFF2-40B4-BE49-F238E27FC236}">
                <a16:creationId xmlns:a16="http://schemas.microsoft.com/office/drawing/2014/main" id="{D3CCF935-529D-4DDF-AFC1-961ECBAA657E}"/>
              </a:ext>
            </a:extLst>
          </p:cNvPr>
          <p:cNvSpPr/>
          <p:nvPr/>
        </p:nvSpPr>
        <p:spPr>
          <a:xfrm rot="7200000" flipV="1">
            <a:off x="3461976" y="3898624"/>
            <a:ext cx="1805867" cy="1888943"/>
          </a:xfrm>
          <a:custGeom>
            <a:avLst/>
            <a:gdLst>
              <a:gd name="connsiteX0" fmla="*/ 5220 w 1019221"/>
              <a:gd name="connsiteY0" fmla="*/ 0 h 1066109"/>
              <a:gd name="connsiteX1" fmla="*/ 50178 w 1019221"/>
              <a:gd name="connsiteY1" fmla="*/ 21657 h 1066109"/>
              <a:gd name="connsiteX2" fmla="*/ 509612 w 1019221"/>
              <a:gd name="connsiteY2" fmla="*/ 114413 h 1066109"/>
              <a:gd name="connsiteX3" fmla="*/ 969047 w 1019221"/>
              <a:gd name="connsiteY3" fmla="*/ 21658 h 1066109"/>
              <a:gd name="connsiteX4" fmla="*/ 1014003 w 1019221"/>
              <a:gd name="connsiteY4" fmla="*/ 1 h 1066109"/>
              <a:gd name="connsiteX5" fmla="*/ 1018824 w 1019221"/>
              <a:gd name="connsiteY5" fmla="*/ 64443 h 1066109"/>
              <a:gd name="connsiteX6" fmla="*/ 530329 w 1019221"/>
              <a:gd name="connsiteY6" fmla="*/ 1052711 h 1066109"/>
              <a:gd name="connsiteX7" fmla="*/ 509610 w 1019221"/>
              <a:gd name="connsiteY7" fmla="*/ 1066109 h 1066109"/>
              <a:gd name="connsiteX8" fmla="*/ 488893 w 1019221"/>
              <a:gd name="connsiteY8" fmla="*/ 1052712 h 1066109"/>
              <a:gd name="connsiteX9" fmla="*/ 398 w 1019221"/>
              <a:gd name="connsiteY9" fmla="*/ 64445 h 1066109"/>
              <a:gd name="connsiteX10" fmla="*/ 5220 w 1019221"/>
              <a:gd name="connsiteY10" fmla="*/ 0 h 10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9221" h="1066109">
                <a:moveTo>
                  <a:pt x="5220" y="0"/>
                </a:moveTo>
                <a:lnTo>
                  <a:pt x="50178" y="21657"/>
                </a:lnTo>
                <a:cubicBezTo>
                  <a:pt x="191389" y="81385"/>
                  <a:pt x="346643" y="114413"/>
                  <a:pt x="509612" y="114413"/>
                </a:cubicBezTo>
                <a:cubicBezTo>
                  <a:pt x="672581" y="114413"/>
                  <a:pt x="827835" y="81385"/>
                  <a:pt x="969047" y="21658"/>
                </a:cubicBezTo>
                <a:lnTo>
                  <a:pt x="1014003" y="1"/>
                </a:lnTo>
                <a:lnTo>
                  <a:pt x="1018824" y="64443"/>
                </a:lnTo>
                <a:cubicBezTo>
                  <a:pt x="1028707" y="444970"/>
                  <a:pt x="853811" y="819418"/>
                  <a:pt x="530329" y="1052711"/>
                </a:cubicBezTo>
                <a:lnTo>
                  <a:pt x="509610" y="1066109"/>
                </a:lnTo>
                <a:lnTo>
                  <a:pt x="488893" y="1052712"/>
                </a:lnTo>
                <a:cubicBezTo>
                  <a:pt x="165411" y="819419"/>
                  <a:pt x="-9485" y="444971"/>
                  <a:pt x="398" y="64445"/>
                </a:cubicBezTo>
                <a:lnTo>
                  <a:pt x="5220" y="0"/>
                </a:lnTo>
                <a:close/>
              </a:path>
            </a:pathLst>
          </a:custGeom>
          <a:solidFill>
            <a:srgbClr val="D4A3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15">
            <a:extLst>
              <a:ext uri="{FF2B5EF4-FFF2-40B4-BE49-F238E27FC236}">
                <a16:creationId xmlns:a16="http://schemas.microsoft.com/office/drawing/2014/main" id="{77F83074-1E8B-4244-9E50-81E99324A113}"/>
              </a:ext>
            </a:extLst>
          </p:cNvPr>
          <p:cNvSpPr/>
          <p:nvPr/>
        </p:nvSpPr>
        <p:spPr>
          <a:xfrm rot="7200000" flipV="1">
            <a:off x="2070799" y="3159251"/>
            <a:ext cx="1787371" cy="1750630"/>
          </a:xfrm>
          <a:custGeom>
            <a:avLst/>
            <a:gdLst>
              <a:gd name="connsiteX0" fmla="*/ 504392 w 1008783"/>
              <a:gd name="connsiteY0" fmla="*/ 0 h 988045"/>
              <a:gd name="connsiteX1" fmla="*/ 545625 w 1008783"/>
              <a:gd name="connsiteY1" fmla="*/ 28105 h 988045"/>
              <a:gd name="connsiteX2" fmla="*/ 855672 w 1008783"/>
              <a:gd name="connsiteY2" fmla="*/ 379609 h 988045"/>
              <a:gd name="connsiteX3" fmla="*/ 1005060 w 1008783"/>
              <a:gd name="connsiteY3" fmla="*/ 823870 h 988045"/>
              <a:gd name="connsiteX4" fmla="*/ 1008783 w 1008783"/>
              <a:gd name="connsiteY4" fmla="*/ 873633 h 988045"/>
              <a:gd name="connsiteX5" fmla="*/ 963827 w 1008783"/>
              <a:gd name="connsiteY5" fmla="*/ 895290 h 988045"/>
              <a:gd name="connsiteX6" fmla="*/ 504392 w 1008783"/>
              <a:gd name="connsiteY6" fmla="*/ 988045 h 988045"/>
              <a:gd name="connsiteX7" fmla="*/ 44958 w 1008783"/>
              <a:gd name="connsiteY7" fmla="*/ 895289 h 988045"/>
              <a:gd name="connsiteX8" fmla="*/ 0 w 1008783"/>
              <a:gd name="connsiteY8" fmla="*/ 873632 h 988045"/>
              <a:gd name="connsiteX9" fmla="*/ 3723 w 1008783"/>
              <a:gd name="connsiteY9" fmla="*/ 823871 h 988045"/>
              <a:gd name="connsiteX10" fmla="*/ 153111 w 1008783"/>
              <a:gd name="connsiteY10" fmla="*/ 379611 h 988045"/>
              <a:gd name="connsiteX11" fmla="*/ 463157 w 1008783"/>
              <a:gd name="connsiteY11" fmla="*/ 28106 h 988045"/>
              <a:gd name="connsiteX12" fmla="*/ 504392 w 1008783"/>
              <a:gd name="connsiteY12" fmla="*/ 0 h 98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783" h="988045">
                <a:moveTo>
                  <a:pt x="504392" y="0"/>
                </a:moveTo>
                <a:lnTo>
                  <a:pt x="545625" y="28105"/>
                </a:lnTo>
                <a:cubicBezTo>
                  <a:pt x="667957" y="120534"/>
                  <a:pt x="774187" y="238475"/>
                  <a:pt x="855672" y="379609"/>
                </a:cubicBezTo>
                <a:cubicBezTo>
                  <a:pt x="937156" y="520744"/>
                  <a:pt x="986180" y="671713"/>
                  <a:pt x="1005060" y="823870"/>
                </a:cubicBezTo>
                <a:lnTo>
                  <a:pt x="1008783" y="873633"/>
                </a:lnTo>
                <a:lnTo>
                  <a:pt x="963827" y="895290"/>
                </a:lnTo>
                <a:cubicBezTo>
                  <a:pt x="822615" y="955017"/>
                  <a:pt x="667361" y="988045"/>
                  <a:pt x="504392" y="988045"/>
                </a:cubicBezTo>
                <a:cubicBezTo>
                  <a:pt x="341423" y="988045"/>
                  <a:pt x="186169" y="955017"/>
                  <a:pt x="44958" y="895289"/>
                </a:cubicBezTo>
                <a:lnTo>
                  <a:pt x="0" y="873632"/>
                </a:lnTo>
                <a:lnTo>
                  <a:pt x="3723" y="823871"/>
                </a:lnTo>
                <a:cubicBezTo>
                  <a:pt x="22603" y="671714"/>
                  <a:pt x="71627" y="520746"/>
                  <a:pt x="153111" y="379611"/>
                </a:cubicBezTo>
                <a:cubicBezTo>
                  <a:pt x="234595" y="238476"/>
                  <a:pt x="340826" y="120536"/>
                  <a:pt x="463157" y="28106"/>
                </a:cubicBezTo>
                <a:lnTo>
                  <a:pt x="504392" y="0"/>
                </a:lnTo>
                <a:close/>
              </a:path>
            </a:pathLst>
          </a:cu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Group 58"/>
          <p:cNvGrpSpPr/>
          <p:nvPr/>
        </p:nvGrpSpPr>
        <p:grpSpPr>
          <a:xfrm>
            <a:off x="1659222" y="4436644"/>
            <a:ext cx="447671" cy="658475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12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placeholder_286118"/>
          <p:cNvSpPr>
            <a:spLocks noChangeAspect="1"/>
          </p:cNvSpPr>
          <p:nvPr/>
        </p:nvSpPr>
        <p:spPr bwMode="auto">
          <a:xfrm>
            <a:off x="2817543" y="2358181"/>
            <a:ext cx="555923" cy="652182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19" name="Group 51"/>
          <p:cNvGrpSpPr/>
          <p:nvPr/>
        </p:nvGrpSpPr>
        <p:grpSpPr>
          <a:xfrm>
            <a:off x="3990546" y="4540392"/>
            <a:ext cx="521448" cy="450981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20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6216317" y="2050978"/>
            <a:ext cx="780201" cy="780201"/>
          </a:xfrm>
          <a:prstGeom prst="ellipse">
            <a:avLst/>
          </a:prstGeom>
          <a:solidFill>
            <a:srgbClr val="D5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7312120" y="2085577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7312120" y="2323439"/>
            <a:ext cx="3540034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椭圆 26"/>
          <p:cNvSpPr/>
          <p:nvPr/>
        </p:nvSpPr>
        <p:spPr>
          <a:xfrm>
            <a:off x="6216317" y="3318975"/>
            <a:ext cx="780201" cy="780201"/>
          </a:xfrm>
          <a:prstGeom prst="ellipse">
            <a:avLst/>
          </a:prstGeom>
          <a:solidFill>
            <a:srgbClr val="D5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1"/>
          <p:cNvSpPr txBox="1">
            <a:spLocks noChangeArrowheads="1"/>
          </p:cNvSpPr>
          <p:nvPr/>
        </p:nvSpPr>
        <p:spPr bwMode="auto">
          <a:xfrm>
            <a:off x="7312120" y="3353574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7312120" y="3591436"/>
            <a:ext cx="35400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椭圆 29"/>
          <p:cNvSpPr/>
          <p:nvPr/>
        </p:nvSpPr>
        <p:spPr>
          <a:xfrm>
            <a:off x="6237139" y="4586972"/>
            <a:ext cx="780201" cy="780201"/>
          </a:xfrm>
          <a:prstGeom prst="ellipse">
            <a:avLst/>
          </a:prstGeom>
          <a:solidFill>
            <a:srgbClr val="D5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7332942" y="4633547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1"/>
          <p:cNvSpPr txBox="1">
            <a:spLocks noChangeArrowheads="1"/>
          </p:cNvSpPr>
          <p:nvPr/>
        </p:nvSpPr>
        <p:spPr bwMode="auto">
          <a:xfrm>
            <a:off x="7332942" y="4871408"/>
            <a:ext cx="35400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Shape 31318"/>
          <p:cNvSpPr/>
          <p:nvPr/>
        </p:nvSpPr>
        <p:spPr>
          <a:xfrm>
            <a:off x="6367138" y="2241372"/>
            <a:ext cx="478557" cy="3994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34" name="Shape 31318"/>
          <p:cNvSpPr/>
          <p:nvPr/>
        </p:nvSpPr>
        <p:spPr>
          <a:xfrm>
            <a:off x="6367138" y="3515542"/>
            <a:ext cx="478557" cy="3994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35" name="Shape 31318"/>
          <p:cNvSpPr/>
          <p:nvPr/>
        </p:nvSpPr>
        <p:spPr>
          <a:xfrm>
            <a:off x="6367138" y="4786404"/>
            <a:ext cx="478557" cy="3994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36" name="1"/>
          <p:cNvSpPr txBox="1">
            <a:spLocks noChangeArrowheads="1"/>
          </p:cNvSpPr>
          <p:nvPr/>
        </p:nvSpPr>
        <p:spPr bwMode="auto">
          <a:xfrm>
            <a:off x="2616732" y="3810177"/>
            <a:ext cx="995084" cy="73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48469" y="540525"/>
            <a:ext cx="2054007" cy="558265"/>
          </a:xfrm>
          <a:prstGeom prst="roundRect">
            <a:avLst>
              <a:gd name="adj" fmla="val 50000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67312" y="588824"/>
            <a:ext cx="161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5813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52"/>
          <p:cNvSpPr/>
          <p:nvPr/>
        </p:nvSpPr>
        <p:spPr>
          <a:xfrm>
            <a:off x="1057468" y="2438053"/>
            <a:ext cx="2292817" cy="3229217"/>
          </a:xfrm>
          <a:prstGeom prst="roundRect">
            <a:avLst>
              <a:gd name="adj" fmla="val 6924"/>
            </a:avLst>
          </a:prstGeom>
          <a:noFill/>
          <a:ln w="2857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>
              <a:latin typeface="inpin heiti" charset="-122"/>
              <a:ea typeface="inpin heiti" charset="-122"/>
            </a:endParaRPr>
          </a:p>
        </p:txBody>
      </p:sp>
      <p:sp>
        <p:nvSpPr>
          <p:cNvPr id="4" name="Shape 1460"/>
          <p:cNvSpPr/>
          <p:nvPr/>
        </p:nvSpPr>
        <p:spPr>
          <a:xfrm>
            <a:off x="1533873" y="1781401"/>
            <a:ext cx="1340008" cy="134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6" name="Shape 1463"/>
          <p:cNvSpPr/>
          <p:nvPr/>
        </p:nvSpPr>
        <p:spPr>
          <a:xfrm>
            <a:off x="2471430" y="1728112"/>
            <a:ext cx="569816" cy="569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5C3B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3">
              <a:latin typeface="inpin heiti" charset="-122"/>
              <a:ea typeface="inpin heiti" charset="-122"/>
            </a:endParaRPr>
          </a:p>
        </p:txBody>
      </p:sp>
      <p:sp>
        <p:nvSpPr>
          <p:cNvPr id="8" name="Shape 31318"/>
          <p:cNvSpPr/>
          <p:nvPr/>
        </p:nvSpPr>
        <p:spPr>
          <a:xfrm>
            <a:off x="2501663" y="1845134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1679973" y="3653318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1295669" y="4010660"/>
            <a:ext cx="1816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iconfont-1187-868319"/>
          <p:cNvSpPr>
            <a:spLocks noChangeAspect="1"/>
          </p:cNvSpPr>
          <p:nvPr/>
        </p:nvSpPr>
        <p:spPr bwMode="auto">
          <a:xfrm>
            <a:off x="1895112" y="2175508"/>
            <a:ext cx="576318" cy="575840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Shape 1452"/>
          <p:cNvSpPr/>
          <p:nvPr/>
        </p:nvSpPr>
        <p:spPr>
          <a:xfrm>
            <a:off x="3661520" y="2438053"/>
            <a:ext cx="2292817" cy="3229217"/>
          </a:xfrm>
          <a:prstGeom prst="roundRect">
            <a:avLst>
              <a:gd name="adj" fmla="val 6924"/>
            </a:avLst>
          </a:prstGeom>
          <a:noFill/>
          <a:ln w="2857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>
              <a:latin typeface="inpin heiti" charset="-122"/>
              <a:ea typeface="inpin heiti" charset="-122"/>
            </a:endParaRPr>
          </a:p>
        </p:txBody>
      </p:sp>
      <p:sp>
        <p:nvSpPr>
          <p:cNvPr id="13" name="Shape 1460"/>
          <p:cNvSpPr/>
          <p:nvPr/>
        </p:nvSpPr>
        <p:spPr>
          <a:xfrm>
            <a:off x="4137925" y="1781401"/>
            <a:ext cx="1340008" cy="134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14" name="Shape 1463"/>
          <p:cNvSpPr/>
          <p:nvPr/>
        </p:nvSpPr>
        <p:spPr>
          <a:xfrm>
            <a:off x="5075482" y="1728112"/>
            <a:ext cx="569816" cy="569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5C3B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3">
              <a:latin typeface="inpin heiti" charset="-122"/>
              <a:ea typeface="inpin heiti" charset="-122"/>
            </a:endParaRPr>
          </a:p>
        </p:txBody>
      </p:sp>
      <p:sp>
        <p:nvSpPr>
          <p:cNvPr id="15" name="Shape 31318"/>
          <p:cNvSpPr/>
          <p:nvPr/>
        </p:nvSpPr>
        <p:spPr>
          <a:xfrm>
            <a:off x="5092463" y="1825256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4284025" y="3653318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3899721" y="4010660"/>
            <a:ext cx="1816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Shape 1452"/>
          <p:cNvSpPr/>
          <p:nvPr/>
        </p:nvSpPr>
        <p:spPr>
          <a:xfrm>
            <a:off x="6265572" y="2426515"/>
            <a:ext cx="2292817" cy="3229217"/>
          </a:xfrm>
          <a:prstGeom prst="roundRect">
            <a:avLst>
              <a:gd name="adj" fmla="val 6924"/>
            </a:avLst>
          </a:prstGeom>
          <a:noFill/>
          <a:ln w="2857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>
              <a:latin typeface="inpin heiti" charset="-122"/>
              <a:ea typeface="inpin heiti" charset="-122"/>
            </a:endParaRPr>
          </a:p>
        </p:txBody>
      </p:sp>
      <p:sp>
        <p:nvSpPr>
          <p:cNvPr id="20" name="Shape 1460"/>
          <p:cNvSpPr/>
          <p:nvPr/>
        </p:nvSpPr>
        <p:spPr>
          <a:xfrm>
            <a:off x="6741977" y="1769863"/>
            <a:ext cx="1340008" cy="134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21" name="Shape 1463"/>
          <p:cNvSpPr/>
          <p:nvPr/>
        </p:nvSpPr>
        <p:spPr>
          <a:xfrm>
            <a:off x="7679534" y="1716574"/>
            <a:ext cx="569816" cy="569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5C3B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3">
              <a:latin typeface="inpin heiti" charset="-122"/>
              <a:ea typeface="inpin heiti" charset="-122"/>
            </a:endParaRPr>
          </a:p>
        </p:txBody>
      </p:sp>
      <p:sp>
        <p:nvSpPr>
          <p:cNvPr id="22" name="Shape 31318"/>
          <p:cNvSpPr/>
          <p:nvPr/>
        </p:nvSpPr>
        <p:spPr>
          <a:xfrm>
            <a:off x="7696515" y="1813718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6888077" y="364178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6503773" y="3999122"/>
            <a:ext cx="1816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Shape 1452"/>
          <p:cNvSpPr/>
          <p:nvPr/>
        </p:nvSpPr>
        <p:spPr>
          <a:xfrm>
            <a:off x="8869624" y="2426515"/>
            <a:ext cx="2292817" cy="3229217"/>
          </a:xfrm>
          <a:prstGeom prst="roundRect">
            <a:avLst>
              <a:gd name="adj" fmla="val 6924"/>
            </a:avLst>
          </a:prstGeom>
          <a:noFill/>
          <a:ln w="2857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>
              <a:latin typeface="inpin heiti" charset="-122"/>
              <a:ea typeface="inpin heiti" charset="-122"/>
            </a:endParaRPr>
          </a:p>
        </p:txBody>
      </p:sp>
      <p:sp>
        <p:nvSpPr>
          <p:cNvPr id="27" name="Shape 1460"/>
          <p:cNvSpPr/>
          <p:nvPr/>
        </p:nvSpPr>
        <p:spPr>
          <a:xfrm>
            <a:off x="9346029" y="1769863"/>
            <a:ext cx="1340008" cy="134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28" name="Shape 1463"/>
          <p:cNvSpPr/>
          <p:nvPr/>
        </p:nvSpPr>
        <p:spPr>
          <a:xfrm>
            <a:off x="10283586" y="1716574"/>
            <a:ext cx="569816" cy="569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5C3B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3">
              <a:latin typeface="inpin heiti" charset="-122"/>
              <a:ea typeface="inpin heiti" charset="-122"/>
            </a:endParaRPr>
          </a:p>
        </p:txBody>
      </p:sp>
      <p:sp>
        <p:nvSpPr>
          <p:cNvPr id="29" name="Shape 31318"/>
          <p:cNvSpPr/>
          <p:nvPr/>
        </p:nvSpPr>
        <p:spPr>
          <a:xfrm>
            <a:off x="10293941" y="1813718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9492129" y="364178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9107825" y="3999122"/>
            <a:ext cx="1816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iconfont-11920-5700803"/>
          <p:cNvSpPr>
            <a:spLocks noChangeAspect="1"/>
          </p:cNvSpPr>
          <p:nvPr/>
        </p:nvSpPr>
        <p:spPr bwMode="auto">
          <a:xfrm>
            <a:off x="9773225" y="2175508"/>
            <a:ext cx="485612" cy="485612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4" name="iconfont-1191-866883"/>
          <p:cNvSpPr>
            <a:spLocks noChangeAspect="1"/>
          </p:cNvSpPr>
          <p:nvPr/>
        </p:nvSpPr>
        <p:spPr bwMode="auto">
          <a:xfrm>
            <a:off x="7142471" y="2171099"/>
            <a:ext cx="524223" cy="518813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5" name="iconfont-1187-868307"/>
          <p:cNvSpPr>
            <a:spLocks noChangeAspect="1"/>
          </p:cNvSpPr>
          <p:nvPr/>
        </p:nvSpPr>
        <p:spPr bwMode="auto">
          <a:xfrm>
            <a:off x="4546226" y="2195386"/>
            <a:ext cx="497313" cy="486835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圆角矩形 31"/>
          <p:cNvSpPr/>
          <p:nvPr/>
        </p:nvSpPr>
        <p:spPr>
          <a:xfrm>
            <a:off x="448469" y="540525"/>
            <a:ext cx="2054007" cy="558265"/>
          </a:xfrm>
          <a:prstGeom prst="roundRect">
            <a:avLst>
              <a:gd name="adj" fmla="val 50000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67312" y="588824"/>
            <a:ext cx="161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8263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3" grpId="0" animBg="1"/>
      <p:bldP spid="19" grpId="0" animBg="1"/>
      <p:bldP spid="20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>
            <a:off x="0" y="2880813"/>
            <a:ext cx="4665133" cy="39771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11504" r="40624" b="8486"/>
          <a:stretch/>
        </p:blipFill>
        <p:spPr>
          <a:xfrm rot="10800000">
            <a:off x="7526867" y="0"/>
            <a:ext cx="4665133" cy="39771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57475" y="3842051"/>
            <a:ext cx="470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</a:p>
        </p:txBody>
      </p:sp>
      <p:sp>
        <p:nvSpPr>
          <p:cNvPr id="7" name="PA_文本框 2"/>
          <p:cNvSpPr txBox="1"/>
          <p:nvPr>
            <p:custDataLst>
              <p:tags r:id="rId1"/>
            </p:custDataLst>
          </p:nvPr>
        </p:nvSpPr>
        <p:spPr>
          <a:xfrm>
            <a:off x="3150636" y="2659504"/>
            <a:ext cx="5917167" cy="11070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工作难点分析</a:t>
            </a:r>
          </a:p>
        </p:txBody>
      </p:sp>
    </p:spTree>
    <p:extLst>
      <p:ext uri="{BB962C8B-B14F-4D97-AF65-F5344CB8AC3E}">
        <p14:creationId xmlns:p14="http://schemas.microsoft.com/office/powerpoint/2010/main" val="10572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096001" y="0"/>
            <a:ext cx="6096000" cy="3429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quotation-marks_897"/>
          <p:cNvSpPr>
            <a:spLocks noChangeAspect="1"/>
          </p:cNvSpPr>
          <p:nvPr/>
        </p:nvSpPr>
        <p:spPr bwMode="auto">
          <a:xfrm>
            <a:off x="504959" y="1994780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1283934" y="2580928"/>
            <a:ext cx="146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1283934" y="3081548"/>
            <a:ext cx="381745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283934" y="4705160"/>
            <a:ext cx="1443790" cy="333966"/>
          </a:xfrm>
          <a:prstGeom prst="roundRect">
            <a:avLst>
              <a:gd name="adj" fmla="val 50000"/>
            </a:avLst>
          </a:prstGeom>
          <a:solidFill>
            <a:srgbClr val="D5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1569767" y="4749508"/>
            <a:ext cx="8721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736499" y="4143000"/>
            <a:ext cx="733543" cy="733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1"/>
          <p:cNvSpPr txBox="1">
            <a:spLocks noChangeArrowheads="1"/>
          </p:cNvSpPr>
          <p:nvPr/>
        </p:nvSpPr>
        <p:spPr bwMode="auto">
          <a:xfrm>
            <a:off x="7689768" y="4156280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7689767" y="4399167"/>
            <a:ext cx="3764295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椭圆 29"/>
          <p:cNvSpPr/>
          <p:nvPr/>
        </p:nvSpPr>
        <p:spPr>
          <a:xfrm>
            <a:off x="6736499" y="5336774"/>
            <a:ext cx="733543" cy="733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7689768" y="5350054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</a:p>
        </p:txBody>
      </p:sp>
      <p:sp>
        <p:nvSpPr>
          <p:cNvPr id="32" name="1"/>
          <p:cNvSpPr txBox="1">
            <a:spLocks noChangeArrowheads="1"/>
          </p:cNvSpPr>
          <p:nvPr/>
        </p:nvSpPr>
        <p:spPr bwMode="auto">
          <a:xfrm>
            <a:off x="7689767" y="5592941"/>
            <a:ext cx="3764295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placeholder_286118"/>
          <p:cNvSpPr>
            <a:spLocks noChangeAspect="1"/>
          </p:cNvSpPr>
          <p:nvPr/>
        </p:nvSpPr>
        <p:spPr bwMode="auto">
          <a:xfrm>
            <a:off x="6938981" y="4325039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sp>
      <p:grpSp>
        <p:nvGrpSpPr>
          <p:cNvPr id="34" name="Group 51"/>
          <p:cNvGrpSpPr/>
          <p:nvPr/>
        </p:nvGrpSpPr>
        <p:grpSpPr>
          <a:xfrm>
            <a:off x="6928672" y="5546698"/>
            <a:ext cx="349678" cy="302424"/>
            <a:chOff x="2084388" y="3051175"/>
            <a:chExt cx="293688" cy="254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4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1271269" y="3264512"/>
            <a:ext cx="3661940" cy="1234722"/>
          </a:xfrm>
          <a:custGeom>
            <a:avLst/>
            <a:gdLst>
              <a:gd name="connsiteX0" fmla="*/ 768446 w 3661940"/>
              <a:gd name="connsiteY0" fmla="*/ 0 h 1234722"/>
              <a:gd name="connsiteX1" fmla="*/ 2893495 w 3661940"/>
              <a:gd name="connsiteY1" fmla="*/ 0 h 1234722"/>
              <a:gd name="connsiteX2" fmla="*/ 2919956 w 3661940"/>
              <a:gd name="connsiteY2" fmla="*/ 42518 h 1234722"/>
              <a:gd name="connsiteX3" fmla="*/ 3660528 w 3661940"/>
              <a:gd name="connsiteY3" fmla="*/ 1232454 h 1234722"/>
              <a:gd name="connsiteX4" fmla="*/ 3661940 w 3661940"/>
              <a:gd name="connsiteY4" fmla="*/ 1234722 h 1234722"/>
              <a:gd name="connsiteX5" fmla="*/ 0 w 3661940"/>
              <a:gd name="connsiteY5" fmla="*/ 1234722 h 1234722"/>
              <a:gd name="connsiteX6" fmla="*/ 5009 w 3661940"/>
              <a:gd name="connsiteY6" fmla="*/ 1226674 h 1234722"/>
              <a:gd name="connsiteX7" fmla="*/ 665094 w 3661940"/>
              <a:gd name="connsiteY7" fmla="*/ 166063 h 1234722"/>
              <a:gd name="connsiteX8" fmla="*/ 768446 w 3661940"/>
              <a:gd name="connsiteY8" fmla="*/ 0 h 123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1940" h="1234722">
                <a:moveTo>
                  <a:pt x="768446" y="0"/>
                </a:moveTo>
                <a:lnTo>
                  <a:pt x="2893495" y="0"/>
                </a:lnTo>
                <a:lnTo>
                  <a:pt x="2919956" y="42518"/>
                </a:lnTo>
                <a:cubicBezTo>
                  <a:pt x="3114205" y="354632"/>
                  <a:pt x="3357015" y="744775"/>
                  <a:pt x="3660528" y="1232454"/>
                </a:cubicBezTo>
                <a:lnTo>
                  <a:pt x="3661940" y="1234722"/>
                </a:lnTo>
                <a:lnTo>
                  <a:pt x="0" y="1234722"/>
                </a:lnTo>
                <a:lnTo>
                  <a:pt x="5009" y="1226674"/>
                </a:lnTo>
                <a:cubicBezTo>
                  <a:pt x="150696" y="992588"/>
                  <a:pt x="361131" y="654464"/>
                  <a:pt x="665094" y="166063"/>
                </a:cubicBezTo>
                <a:lnTo>
                  <a:pt x="768446" y="0"/>
                </a:lnTo>
                <a:close/>
              </a:path>
            </a:pathLst>
          </a:custGeom>
          <a:solidFill>
            <a:srgbClr val="D5C3B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039715" y="1877390"/>
            <a:ext cx="2125049" cy="1387122"/>
          </a:xfrm>
          <a:custGeom>
            <a:avLst/>
            <a:gdLst>
              <a:gd name="connsiteX0" fmla="*/ 1062524 w 2125049"/>
              <a:gd name="connsiteY0" fmla="*/ 0 h 1387122"/>
              <a:gd name="connsiteX1" fmla="*/ 1374517 w 2125049"/>
              <a:gd name="connsiteY1" fmla="*/ 181182 h 1387122"/>
              <a:gd name="connsiteX2" fmla="*/ 2058377 w 2125049"/>
              <a:gd name="connsiteY2" fmla="*/ 1279995 h 1387122"/>
              <a:gd name="connsiteX3" fmla="*/ 2125049 w 2125049"/>
              <a:gd name="connsiteY3" fmla="*/ 1387122 h 1387122"/>
              <a:gd name="connsiteX4" fmla="*/ 0 w 2125049"/>
              <a:gd name="connsiteY4" fmla="*/ 1387122 h 1387122"/>
              <a:gd name="connsiteX5" fmla="*/ 15075 w 2125049"/>
              <a:gd name="connsiteY5" fmla="*/ 1362900 h 1387122"/>
              <a:gd name="connsiteX6" fmla="*/ 750532 w 2125049"/>
              <a:gd name="connsiteY6" fmla="*/ 181182 h 1387122"/>
              <a:gd name="connsiteX7" fmla="*/ 1062524 w 2125049"/>
              <a:gd name="connsiteY7" fmla="*/ 0 h 1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5049" h="1387122">
                <a:moveTo>
                  <a:pt x="1062524" y="0"/>
                </a:moveTo>
                <a:cubicBezTo>
                  <a:pt x="1193360" y="0"/>
                  <a:pt x="1314131" y="70460"/>
                  <a:pt x="1374517" y="181182"/>
                </a:cubicBezTo>
                <a:cubicBezTo>
                  <a:pt x="1374517" y="181182"/>
                  <a:pt x="1374517" y="181182"/>
                  <a:pt x="2058377" y="1279995"/>
                </a:cubicBezTo>
                <a:lnTo>
                  <a:pt x="2125049" y="1387122"/>
                </a:lnTo>
                <a:lnTo>
                  <a:pt x="0" y="1387122"/>
                </a:lnTo>
                <a:lnTo>
                  <a:pt x="15075" y="1362900"/>
                </a:lnTo>
                <a:cubicBezTo>
                  <a:pt x="219946" y="1033717"/>
                  <a:pt x="462757" y="643574"/>
                  <a:pt x="750532" y="181182"/>
                </a:cubicBezTo>
                <a:cubicBezTo>
                  <a:pt x="820982" y="70460"/>
                  <a:pt x="931689" y="0"/>
                  <a:pt x="1062524" y="0"/>
                </a:cubicBezTo>
                <a:close/>
              </a:path>
            </a:pathLst>
          </a:custGeom>
          <a:solidFill>
            <a:srgbClr val="D4A3A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894315" y="4499234"/>
            <a:ext cx="4415847" cy="1082322"/>
          </a:xfrm>
          <a:custGeom>
            <a:avLst/>
            <a:gdLst>
              <a:gd name="connsiteX0" fmla="*/ 376954 w 4415847"/>
              <a:gd name="connsiteY0" fmla="*/ 0 h 1082322"/>
              <a:gd name="connsiteX1" fmla="*/ 4038894 w 4415847"/>
              <a:gd name="connsiteY1" fmla="*/ 0 h 1082322"/>
              <a:gd name="connsiteX2" fmla="*/ 4194353 w 4415847"/>
              <a:gd name="connsiteY2" fmla="*/ 249790 h 1082322"/>
              <a:gd name="connsiteX3" fmla="*/ 4361679 w 4415847"/>
              <a:gd name="connsiteY3" fmla="*/ 518645 h 1082322"/>
              <a:gd name="connsiteX4" fmla="*/ 4371744 w 4415847"/>
              <a:gd name="connsiteY4" fmla="*/ 891074 h 1082322"/>
              <a:gd name="connsiteX5" fmla="*/ 4049687 w 4415847"/>
              <a:gd name="connsiteY5" fmla="*/ 1082322 h 1082322"/>
              <a:gd name="connsiteX6" fmla="*/ 366162 w 4415847"/>
              <a:gd name="connsiteY6" fmla="*/ 1082322 h 1082322"/>
              <a:gd name="connsiteX7" fmla="*/ 44105 w 4415847"/>
              <a:gd name="connsiteY7" fmla="*/ 891074 h 1082322"/>
              <a:gd name="connsiteX8" fmla="*/ 54169 w 4415847"/>
              <a:gd name="connsiteY8" fmla="*/ 518645 h 1082322"/>
              <a:gd name="connsiteX9" fmla="*/ 330310 w 4415847"/>
              <a:gd name="connsiteY9" fmla="*/ 74948 h 1082322"/>
              <a:gd name="connsiteX10" fmla="*/ 376954 w 4415847"/>
              <a:gd name="connsiteY10" fmla="*/ 0 h 108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5847" h="1082322">
                <a:moveTo>
                  <a:pt x="376954" y="0"/>
                </a:moveTo>
                <a:lnTo>
                  <a:pt x="4038894" y="0"/>
                </a:lnTo>
                <a:lnTo>
                  <a:pt x="4194353" y="249790"/>
                </a:lnTo>
                <a:cubicBezTo>
                  <a:pt x="4248368" y="336579"/>
                  <a:pt x="4304124" y="426167"/>
                  <a:pt x="4361679" y="518645"/>
                </a:cubicBezTo>
                <a:cubicBezTo>
                  <a:pt x="4432129" y="639433"/>
                  <a:pt x="4432129" y="780352"/>
                  <a:pt x="4371744" y="891074"/>
                </a:cubicBezTo>
                <a:cubicBezTo>
                  <a:pt x="4301294" y="1011862"/>
                  <a:pt x="4180522" y="1082322"/>
                  <a:pt x="4049687" y="1082322"/>
                </a:cubicBezTo>
                <a:cubicBezTo>
                  <a:pt x="4049687" y="1082322"/>
                  <a:pt x="4049687" y="1082322"/>
                  <a:pt x="366162" y="1082322"/>
                </a:cubicBezTo>
                <a:cubicBezTo>
                  <a:pt x="235326" y="1082322"/>
                  <a:pt x="114555" y="1011862"/>
                  <a:pt x="44105" y="891074"/>
                </a:cubicBezTo>
                <a:cubicBezTo>
                  <a:pt x="-16281" y="780352"/>
                  <a:pt x="-16281" y="639433"/>
                  <a:pt x="54169" y="518645"/>
                </a:cubicBezTo>
                <a:cubicBezTo>
                  <a:pt x="54169" y="518645"/>
                  <a:pt x="54169" y="518645"/>
                  <a:pt x="330310" y="74948"/>
                </a:cubicBezTo>
                <a:lnTo>
                  <a:pt x="376954" y="0"/>
                </a:lnTo>
                <a:close/>
              </a:path>
            </a:pathLst>
          </a:custGeom>
          <a:solidFill>
            <a:srgbClr val="D4A3A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6007838" y="2071405"/>
            <a:ext cx="8186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6007837" y="2316829"/>
            <a:ext cx="39569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15" name="ตัวเชื่อมต่อตรง 237"/>
          <p:cNvCxnSpPr/>
          <p:nvPr/>
        </p:nvCxnSpPr>
        <p:spPr>
          <a:xfrm flipH="1">
            <a:off x="4250330" y="2555201"/>
            <a:ext cx="1198000" cy="0"/>
          </a:xfrm>
          <a:prstGeom prst="straightConnector1">
            <a:avLst/>
          </a:prstGeom>
          <a:ln w="9525">
            <a:solidFill>
              <a:srgbClr val="BFBFBF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6719038" y="3380665"/>
            <a:ext cx="8186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6719037" y="3626089"/>
            <a:ext cx="39569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18" name="ตัวเชื่อมต่อตรง 237"/>
          <p:cNvCxnSpPr/>
          <p:nvPr/>
        </p:nvCxnSpPr>
        <p:spPr>
          <a:xfrm flipH="1">
            <a:off x="4957265" y="3771679"/>
            <a:ext cx="1198000" cy="0"/>
          </a:xfrm>
          <a:prstGeom prst="straightConnector1">
            <a:avLst/>
          </a:prstGeom>
          <a:ln w="9525">
            <a:solidFill>
              <a:srgbClr val="BFBFBF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7340015" y="4741292"/>
            <a:ext cx="8186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7340014" y="4986716"/>
            <a:ext cx="3956983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21" name="ตัวเชื่อมต่อตรง 237"/>
          <p:cNvCxnSpPr/>
          <p:nvPr/>
        </p:nvCxnSpPr>
        <p:spPr>
          <a:xfrm flipH="1">
            <a:off x="5609200" y="5108648"/>
            <a:ext cx="1198000" cy="0"/>
          </a:xfrm>
          <a:prstGeom prst="straightConnector1">
            <a:avLst/>
          </a:prstGeom>
          <a:ln w="9525">
            <a:solidFill>
              <a:srgbClr val="BFBFBF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2665576" y="2795858"/>
            <a:ext cx="818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2868254" y="3783721"/>
            <a:ext cx="818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2868254" y="4909022"/>
            <a:ext cx="818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placeholder_286118"/>
          <p:cNvSpPr>
            <a:spLocks noChangeAspect="1"/>
          </p:cNvSpPr>
          <p:nvPr/>
        </p:nvSpPr>
        <p:spPr bwMode="auto">
          <a:xfrm>
            <a:off x="2374264" y="3748712"/>
            <a:ext cx="360260" cy="422640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33" name="Group 51"/>
          <p:cNvGrpSpPr/>
          <p:nvPr/>
        </p:nvGrpSpPr>
        <p:grpSpPr>
          <a:xfrm>
            <a:off x="2370580" y="4898134"/>
            <a:ext cx="368701" cy="318876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34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48469" y="540525"/>
            <a:ext cx="2054007" cy="558265"/>
          </a:xfrm>
          <a:prstGeom prst="roundRect">
            <a:avLst>
              <a:gd name="adj" fmla="val 50000"/>
            </a:avLst>
          </a:prstGeom>
          <a:solidFill>
            <a:srgbClr val="D4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67312" y="588824"/>
            <a:ext cx="161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难点分析</a:t>
            </a:r>
          </a:p>
        </p:txBody>
      </p:sp>
    </p:spTree>
    <p:extLst>
      <p:ext uri="{BB962C8B-B14F-4D97-AF65-F5344CB8AC3E}">
        <p14:creationId xmlns:p14="http://schemas.microsoft.com/office/powerpoint/2010/main" val="333077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1324</Words>
  <Application>Microsoft Office PowerPoint</Application>
  <PresentationFormat>宽屏</PresentationFormat>
  <Paragraphs>124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Adobe Gothic Std B</vt:lpstr>
      <vt:lpstr>inpin heiti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69</cp:revision>
  <dcterms:created xsi:type="dcterms:W3CDTF">2020-08-24T10:23:11Z</dcterms:created>
  <dcterms:modified xsi:type="dcterms:W3CDTF">2020-10-08T05:19:34Z</dcterms:modified>
</cp:coreProperties>
</file>