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3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65" r:id="rId3"/>
    <p:sldId id="266" r:id="rId4"/>
    <p:sldId id="270" r:id="rId5"/>
    <p:sldId id="280" r:id="rId6"/>
    <p:sldId id="277" r:id="rId7"/>
    <p:sldId id="267" r:id="rId8"/>
    <p:sldId id="274" r:id="rId9"/>
    <p:sldId id="273" r:id="rId10"/>
    <p:sldId id="275" r:id="rId11"/>
    <p:sldId id="268" r:id="rId12"/>
    <p:sldId id="271" r:id="rId13"/>
    <p:sldId id="272" r:id="rId14"/>
    <p:sldId id="269" r:id="rId15"/>
    <p:sldId id="278" r:id="rId16"/>
    <p:sldId id="279" r:id="rId17"/>
    <p:sldId id="276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756A"/>
    <a:srgbClr val="EAD2C6"/>
    <a:srgbClr val="EBDECE"/>
    <a:srgbClr val="F3DFD6"/>
    <a:srgbClr val="DBCEC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Sheet1!$S$27</c:f>
              <c:strCache>
                <c:ptCount val="1"/>
                <c:pt idx="0">
                  <c:v>2020</c:v>
                </c:pt>
              </c:strCache>
            </c:strRef>
          </c:tx>
          <c:spPr>
            <a:ln w="38100" cap="rnd">
              <a:solidFill>
                <a:srgbClr val="93756A"/>
              </a:solidFill>
              <a:round/>
            </a:ln>
            <a:effectLst/>
          </c:spPr>
          <c:marker>
            <c:symbol val="none"/>
          </c:marker>
          <c:dLbls>
            <c:dLbl>
              <c:idx val="11"/>
              <c:layout>
                <c:manualLayout>
                  <c:x val="-0.14512052062032849"/>
                  <c:y val="-7.1878690932054831E-2"/>
                </c:manualLayout>
              </c:layout>
              <c:spPr>
                <a:solidFill>
                  <a:srgbClr val="93756A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D4E-40A5-8862-46AE1161A1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Sheet1!$Q$28:$Q$39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Sheet1!$S$28:$S$39</c:f>
              <c:numCache>
                <c:formatCode>General</c:formatCode>
                <c:ptCount val="12"/>
                <c:pt idx="0">
                  <c:v>369</c:v>
                </c:pt>
                <c:pt idx="1">
                  <c:v>219</c:v>
                </c:pt>
                <c:pt idx="2">
                  <c:v>236</c:v>
                </c:pt>
                <c:pt idx="3">
                  <c:v>423</c:v>
                </c:pt>
                <c:pt idx="4">
                  <c:v>563</c:v>
                </c:pt>
                <c:pt idx="5">
                  <c:v>658</c:v>
                </c:pt>
                <c:pt idx="6">
                  <c:v>759</c:v>
                </c:pt>
                <c:pt idx="7">
                  <c:v>426</c:v>
                </c:pt>
                <c:pt idx="8">
                  <c:v>896</c:v>
                </c:pt>
                <c:pt idx="9">
                  <c:v>1033</c:v>
                </c:pt>
                <c:pt idx="10">
                  <c:v>1056</c:v>
                </c:pt>
                <c:pt idx="11">
                  <c:v>1236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4E-40A5-8862-46AE1161A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4167872"/>
        <c:axId val="374174528"/>
      </c:lineChart>
      <c:catAx>
        <c:axId val="37416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74174528"/>
        <c:crosses val="autoZero"/>
        <c:auto val="1"/>
        <c:lblAlgn val="ctr"/>
        <c:lblOffset val="100"/>
        <c:noMultiLvlLbl val="0"/>
      </c:catAx>
      <c:valAx>
        <c:axId val="37417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7416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346771510744427"/>
          <c:y val="0.90022207030290036"/>
          <c:w val="0.1749872600254154"/>
          <c:h val="7.70793957185560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DBCEC6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8B42-4273-B31E-9D9BF094E198}"/>
              </c:ext>
            </c:extLst>
          </c:dPt>
          <c:dPt>
            <c:idx val="1"/>
            <c:bubble3D val="0"/>
            <c:spPr>
              <a:solidFill>
                <a:srgbClr val="93756A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8B42-4273-B31E-9D9BF094E1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Sheet1!$G$11:$G$12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Sheet1!$H$11:$H$12</c:f>
              <c:numCache>
                <c:formatCode>0%</c:formatCode>
                <c:ptCount val="2"/>
                <c:pt idx="0">
                  <c:v>0.56000000000000005</c:v>
                </c:pt>
                <c:pt idx="1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42-4273-B31E-9D9BF094E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914792090148017"/>
          <c:y val="0.78055008015040028"/>
          <c:w val="0.18170415819703969"/>
          <c:h val="0.12299244245165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DBCEC6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402E-4F08-BFEB-86818B6011A5}"/>
              </c:ext>
            </c:extLst>
          </c:dPt>
          <c:dPt>
            <c:idx val="1"/>
            <c:bubble3D val="0"/>
            <c:spPr>
              <a:solidFill>
                <a:srgbClr val="93756A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402E-4F08-BFEB-86818B6011A5}"/>
              </c:ext>
            </c:extLst>
          </c:dPt>
          <c:dLbls>
            <c:dLbl>
              <c:idx val="1"/>
              <c:layout>
                <c:manualLayout>
                  <c:x val="0.16296034208256632"/>
                  <c:y val="0.125486690368638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02E-4F08-BFEB-86818B6011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Sheet1!$G$11:$G$12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Sheet1!$H$11:$H$12</c:f>
              <c:numCache>
                <c:formatCode>0%</c:formatCode>
                <c:ptCount val="2"/>
                <c:pt idx="0">
                  <c:v>0.73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2E-4F08-BFEB-86818B601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297858965866926"/>
          <c:y val="0.78055008015040028"/>
          <c:w val="0.18170415819703969"/>
          <c:h val="0.12299244245165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DBCEC6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5ECD-4718-8656-7B2A60232E32}"/>
              </c:ext>
            </c:extLst>
          </c:dPt>
          <c:dPt>
            <c:idx val="1"/>
            <c:bubble3D val="0"/>
            <c:spPr>
              <a:solidFill>
                <a:srgbClr val="93756A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5ECD-4718-8656-7B2A60232E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Sheet1!$G$11:$G$12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Sheet1!$H$11:$H$12</c:f>
              <c:numCache>
                <c:formatCode>0%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CD-4718-8656-7B2A60232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297858965866926"/>
          <c:y val="0.78055008015040028"/>
          <c:w val="0.18170415819703969"/>
          <c:h val="0.12299244245165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EAD2C6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5F8-4D8C-81B2-EDAB36C35306}"/>
              </c:ext>
            </c:extLst>
          </c:dPt>
          <c:dPt>
            <c:idx val="1"/>
            <c:bubble3D val="0"/>
            <c:spPr>
              <a:solidFill>
                <a:srgbClr val="EBDECE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5F8-4D8C-81B2-EDAB36C35306}"/>
              </c:ext>
            </c:extLst>
          </c:dPt>
          <c:dPt>
            <c:idx val="2"/>
            <c:bubble3D val="0"/>
            <c:spPr>
              <a:solidFill>
                <a:srgbClr val="F3DFD6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5F8-4D8C-81B2-EDAB36C35306}"/>
              </c:ext>
            </c:extLst>
          </c:dPt>
          <c:dPt>
            <c:idx val="3"/>
            <c:bubble3D val="0"/>
            <c:spPr>
              <a:solidFill>
                <a:srgbClr val="DBCEC6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05F8-4D8C-81B2-EDAB36C353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Sheet1!$H$29:$H$32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Sheet1!$I$29:$I$32</c:f>
              <c:numCache>
                <c:formatCode>0%</c:formatCode>
                <c:ptCount val="4"/>
                <c:pt idx="0">
                  <c:v>0.32</c:v>
                </c:pt>
                <c:pt idx="1">
                  <c:v>0.13</c:v>
                </c:pt>
                <c:pt idx="2">
                  <c:v>0.22</c:v>
                </c:pt>
                <c:pt idx="3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F8-4D8C-81B2-EDAB36C35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61025552727879"/>
          <c:y val="0.88006516139595758"/>
          <c:w val="0.26515693257601547"/>
          <c:h val="9.79535984674748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第一小组</c:v>
                </c:pt>
              </c:strCache>
            </c:strRef>
          </c:tx>
          <c:spPr>
            <a:solidFill>
              <a:srgbClr val="EAD2C6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Sheet1!$I$20:$J$20</c:f>
              <c:numCache>
                <c:formatCode>General</c:formatCode>
                <c:ptCount val="2"/>
                <c:pt idx="0">
                  <c:v>56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07-49D0-86DA-129CD0175D80}"/>
            </c:ext>
          </c:extLst>
        </c:ser>
        <c:ser>
          <c:idx val="1"/>
          <c:order val="1"/>
          <c:tx>
            <c:strRef>
              <c:f>Sheet1!$H$21</c:f>
              <c:strCache>
                <c:ptCount val="1"/>
                <c:pt idx="0">
                  <c:v>第二小组</c:v>
                </c:pt>
              </c:strCache>
            </c:strRef>
          </c:tx>
          <c:spPr>
            <a:solidFill>
              <a:srgbClr val="93756A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Sheet1!$I$21:$J$21</c:f>
              <c:numCache>
                <c:formatCode>General</c:formatCode>
                <c:ptCount val="2"/>
                <c:pt idx="0">
                  <c:v>52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07-49D0-86DA-129CD0175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058896"/>
        <c:axId val="336067216"/>
      </c:barChart>
      <c:catAx>
        <c:axId val="33605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67216"/>
        <c:crosses val="autoZero"/>
        <c:auto val="1"/>
        <c:lblAlgn val="ctr"/>
        <c:lblOffset val="100"/>
        <c:noMultiLvlLbl val="0"/>
      </c:catAx>
      <c:valAx>
        <c:axId val="33606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5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第一小组</c:v>
                </c:pt>
              </c:strCache>
            </c:strRef>
          </c:tx>
          <c:spPr>
            <a:solidFill>
              <a:srgbClr val="EAD2C6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Sheet1!$I$20:$J$20</c:f>
              <c:numCache>
                <c:formatCode>General</c:formatCode>
                <c:ptCount val="2"/>
                <c:pt idx="0">
                  <c:v>36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47-4EC0-BFEE-A4B03061BDAF}"/>
            </c:ext>
          </c:extLst>
        </c:ser>
        <c:ser>
          <c:idx val="1"/>
          <c:order val="1"/>
          <c:tx>
            <c:strRef>
              <c:f>Sheet1!$H$21</c:f>
              <c:strCache>
                <c:ptCount val="1"/>
                <c:pt idx="0">
                  <c:v>第二小组</c:v>
                </c:pt>
              </c:strCache>
            </c:strRef>
          </c:tx>
          <c:spPr>
            <a:solidFill>
              <a:srgbClr val="93756A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Sheet1!$I$21:$J$21</c:f>
              <c:numCache>
                <c:formatCode>General</c:formatCode>
                <c:ptCount val="2"/>
                <c:pt idx="0">
                  <c:v>52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47-4EC0-BFEE-A4B03061BD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058896"/>
        <c:axId val="336067216"/>
      </c:barChart>
      <c:catAx>
        <c:axId val="33605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67216"/>
        <c:crosses val="autoZero"/>
        <c:auto val="1"/>
        <c:lblAlgn val="ctr"/>
        <c:lblOffset val="100"/>
        <c:noMultiLvlLbl val="0"/>
      </c:catAx>
      <c:valAx>
        <c:axId val="33606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5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77491-8D93-472C-922C-D93A2A9DFD57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EDA04-082B-41BF-B3F8-869099440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5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EDA04-082B-41BF-B3F8-8690994403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08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99CA-9342-4E2C-8190-859E9517C990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256-138F-4392-BFFC-0B8FCF7BE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2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99CA-9342-4E2C-8190-859E9517C990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256-138F-4392-BFFC-0B8FCF7BE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2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99CA-9342-4E2C-8190-859E9517C990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256-138F-4392-BFFC-0B8FCF7BE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99CA-9342-4E2C-8190-859E9517C990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256-138F-4392-BFFC-0B8FCF7BE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9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99CA-9342-4E2C-8190-859E9517C990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256-138F-4392-BFFC-0B8FCF7BE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8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99CA-9342-4E2C-8190-859E9517C990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256-138F-4392-BFFC-0B8FCF7BE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99CA-9342-4E2C-8190-859E9517C990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256-138F-4392-BFFC-0B8FCF7BE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6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99CA-9342-4E2C-8190-859E9517C990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256-138F-4392-BFFC-0B8FCF7BE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2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99CA-9342-4E2C-8190-859E9517C990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256-138F-4392-BFFC-0B8FCF7BE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5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99CA-9342-4E2C-8190-859E9517C990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256-138F-4392-BFFC-0B8FCF7BE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8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99CA-9342-4E2C-8190-859E9517C990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256-138F-4392-BFFC-0B8FCF7BE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2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99CA-9342-4E2C-8190-859E9517C990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DE256-138F-4392-BFFC-0B8FCF7BE2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4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  <a:effectLst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E3B6255-432F-4A2B-892B-BB1B55CA37E0}"/>
              </a:ext>
            </a:extLst>
          </p:cNvPr>
          <p:cNvSpPr/>
          <p:nvPr/>
        </p:nvSpPr>
        <p:spPr>
          <a:xfrm>
            <a:off x="6709460" y="3321330"/>
            <a:ext cx="305627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6600" spc="-300" dirty="0">
                <a:latin typeface="Velvenda Megablack" panose="02000B06000000020004" pitchFamily="2" charset="0"/>
                <a:sym typeface="Broadway" panose="04040905080B02020502" pitchFamily="82" charset="0"/>
              </a:rPr>
              <a:t>MORIMOTO</a:t>
            </a:r>
            <a:endParaRPr lang="zh-CN" altLang="en-US" sz="6600" spc="-300" dirty="0">
              <a:latin typeface="Velvenda Megablack" panose="02000B06000000020004" pitchFamily="2" charset="0"/>
              <a:sym typeface="Broadway" panose="04040905080B02020502" pitchFamily="8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BCED32-5CAB-423B-8E53-EF3ED3847FE0}"/>
              </a:ext>
            </a:extLst>
          </p:cNvPr>
          <p:cNvSpPr/>
          <p:nvPr/>
        </p:nvSpPr>
        <p:spPr>
          <a:xfrm>
            <a:off x="6709460" y="4287394"/>
            <a:ext cx="3056278" cy="55399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dist" defTabSz="912971">
              <a:spcBef>
                <a:spcPts val="999"/>
              </a:spcBef>
            </a:pPr>
            <a:r>
              <a:rPr lang="en-US" altLang="zh-CN" sz="1500" dirty="0">
                <a:latin typeface="Adobe Myungjo Std M" panose="02020600000000000000" pitchFamily="18" charset="-128"/>
                <a:ea typeface="Adobe Myungjo Std M" panose="02020600000000000000" pitchFamily="18" charset="-128"/>
                <a:cs typeface="Microsoft Uighur" panose="02000000000000000000" pitchFamily="2" charset="-78"/>
              </a:rPr>
              <a:t>BEST PRESENTATION TEMPLATE</a:t>
            </a:r>
            <a:endParaRPr lang="id-ID" altLang="zh-CN" sz="1500" dirty="0">
              <a:latin typeface="Adobe Myungjo Std M" panose="02020600000000000000" pitchFamily="18" charset="-128"/>
              <a:ea typeface="Adobe Myungjo Std M" panose="02020600000000000000" pitchFamily="18" charset="-128"/>
              <a:cs typeface="Microsoft Uighur" panose="02000000000000000000" pitchFamily="2" charset="-78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E697197-210C-4555-A280-46B04C43E8C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1" y="704461"/>
            <a:ext cx="243590" cy="47422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03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30200" y="954805"/>
            <a:ext cx="2023533" cy="558799"/>
          </a:xfrm>
          <a:prstGeom prst="roundRect">
            <a:avLst>
              <a:gd name="adj" fmla="val 16668"/>
            </a:avLst>
          </a:prstGeom>
          <a:solidFill>
            <a:srgbClr val="F3D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579" y="100815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93756A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工作难点</a:t>
            </a:r>
          </a:p>
        </p:txBody>
      </p:sp>
      <p:sp>
        <p:nvSpPr>
          <p:cNvPr id="8" name="矩形 7"/>
          <p:cNvSpPr/>
          <p:nvPr/>
        </p:nvSpPr>
        <p:spPr>
          <a:xfrm>
            <a:off x="5050150" y="1801134"/>
            <a:ext cx="2829827" cy="1867301"/>
          </a:xfrm>
          <a:prstGeom prst="rect">
            <a:avLst/>
          </a:prstGeom>
          <a:solidFill>
            <a:srgbClr val="F3D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25958" y="1841721"/>
            <a:ext cx="2829827" cy="1867301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50150" y="3807282"/>
            <a:ext cx="2829827" cy="1867301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25958" y="3807282"/>
            <a:ext cx="2829827" cy="1867301"/>
          </a:xfrm>
          <a:prstGeom prst="rect">
            <a:avLst/>
          </a:prstGeom>
          <a:solidFill>
            <a:srgbClr val="DBC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1280806" y="2514277"/>
            <a:ext cx="13497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1280807" y="3025255"/>
            <a:ext cx="288218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5395522" y="2363354"/>
            <a:ext cx="22390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8324631" y="4406046"/>
            <a:ext cx="2239085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69137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63114" y="3140494"/>
            <a:ext cx="427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9375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Overview of market conditions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80645" y="3628158"/>
            <a:ext cx="738899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9375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10" name="PA_文本框 2"/>
          <p:cNvSpPr txBox="1"/>
          <p:nvPr>
            <p:custDataLst>
              <p:tags r:id="rId1"/>
            </p:custDataLst>
          </p:nvPr>
        </p:nvSpPr>
        <p:spPr>
          <a:xfrm>
            <a:off x="3997802" y="2269256"/>
            <a:ext cx="4203034" cy="9048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4400" b="0" dirty="0">
                <a:solidFill>
                  <a:srgbClr val="93756A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市场状况概述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110234" y="4639179"/>
            <a:ext cx="1993211" cy="394635"/>
          </a:xfrm>
          <a:prstGeom prst="roundRect">
            <a:avLst>
              <a:gd name="adj" fmla="val 50000"/>
            </a:avLst>
          </a:prstGeom>
          <a:solidFill>
            <a:srgbClr val="937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PART.03</a:t>
            </a:r>
            <a:endParaRPr lang="zh-CN" altLang="en-US" sz="1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643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30200" y="954805"/>
            <a:ext cx="2023533" cy="558799"/>
          </a:xfrm>
          <a:prstGeom prst="roundRect">
            <a:avLst>
              <a:gd name="adj" fmla="val 16668"/>
            </a:avLst>
          </a:prstGeom>
          <a:solidFill>
            <a:srgbClr val="F3D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579" y="100815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3756A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市场状况</a:t>
            </a:r>
          </a:p>
        </p:txBody>
      </p:sp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65707"/>
              </p:ext>
            </p:extLst>
          </p:nvPr>
        </p:nvGraphicFramePr>
        <p:xfrm>
          <a:off x="3511850" y="2369903"/>
          <a:ext cx="5168299" cy="310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8729693" y="2274788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+mn-ea"/>
                <a:sym typeface="+mn-lt"/>
              </a:rPr>
              <a:t>市场状况</a:t>
            </a:r>
            <a:endParaRPr lang="en-US" altLang="zh-CN" sz="1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8729694" y="2538018"/>
            <a:ext cx="22558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8742393" y="4106469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+mn-ea"/>
                <a:sym typeface="+mn-lt"/>
              </a:rPr>
              <a:t>市场状况</a:t>
            </a:r>
            <a:endParaRPr lang="en-US" altLang="zh-CN" sz="1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8742394" y="4369699"/>
            <a:ext cx="2255806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1427794" y="2283330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市场状况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1"/>
          <p:cNvSpPr txBox="1">
            <a:spLocks noChangeArrowheads="1"/>
          </p:cNvSpPr>
          <p:nvPr/>
        </p:nvSpPr>
        <p:spPr bwMode="auto">
          <a:xfrm>
            <a:off x="1427795" y="2546560"/>
            <a:ext cx="2255806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5" name="1"/>
          <p:cNvSpPr txBox="1">
            <a:spLocks noChangeArrowheads="1"/>
          </p:cNvSpPr>
          <p:nvPr/>
        </p:nvSpPr>
        <p:spPr bwMode="auto">
          <a:xfrm>
            <a:off x="1440494" y="4115011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cs typeface="+mn-ea"/>
                <a:sym typeface="+mn-lt"/>
              </a:rPr>
              <a:t>市场状况</a:t>
            </a:r>
            <a:endParaRPr lang="en-US" altLang="zh-CN" sz="16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1"/>
          <p:cNvSpPr txBox="1">
            <a:spLocks noChangeArrowheads="1"/>
          </p:cNvSpPr>
          <p:nvPr/>
        </p:nvSpPr>
        <p:spPr bwMode="auto">
          <a:xfrm>
            <a:off x="1440495" y="4378241"/>
            <a:ext cx="22558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74526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30200" y="954805"/>
            <a:ext cx="2023533" cy="558799"/>
          </a:xfrm>
          <a:prstGeom prst="roundRect">
            <a:avLst>
              <a:gd name="adj" fmla="val 16668"/>
            </a:avLst>
          </a:prstGeom>
          <a:solidFill>
            <a:srgbClr val="F3D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579" y="100815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93756A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市场状况</a:t>
            </a: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03434"/>
              </p:ext>
            </p:extLst>
          </p:nvPr>
        </p:nvGraphicFramePr>
        <p:xfrm>
          <a:off x="1238991" y="2118463"/>
          <a:ext cx="2945175" cy="3542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1541"/>
              </p:ext>
            </p:extLst>
          </p:nvPr>
        </p:nvGraphicFramePr>
        <p:xfrm>
          <a:off x="4449839" y="2118463"/>
          <a:ext cx="2945175" cy="3542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7829670" y="3243278"/>
            <a:ext cx="327919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1" name="矩形 10"/>
          <p:cNvSpPr/>
          <p:nvPr/>
        </p:nvSpPr>
        <p:spPr>
          <a:xfrm>
            <a:off x="7732556" y="24486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7829670" y="2990442"/>
            <a:ext cx="3556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812738" y="4708682"/>
            <a:ext cx="2733543" cy="10736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812737" y="4708682"/>
            <a:ext cx="1161381" cy="107360"/>
          </a:xfrm>
          <a:prstGeom prst="roundRect">
            <a:avLst>
              <a:gd name="adj" fmla="val 50000"/>
            </a:avLst>
          </a:prstGeom>
          <a:solidFill>
            <a:srgbClr val="937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71984" y="4626612"/>
            <a:ext cx="500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44%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820206" y="4979806"/>
            <a:ext cx="2733543" cy="10736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820206" y="4979806"/>
            <a:ext cx="1592233" cy="107360"/>
          </a:xfrm>
          <a:prstGeom prst="roundRect">
            <a:avLst>
              <a:gd name="adj" fmla="val 50000"/>
            </a:avLst>
          </a:prstGeom>
          <a:solidFill>
            <a:srgbClr val="937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679451" y="4897736"/>
            <a:ext cx="500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56%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08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63114" y="3140494"/>
            <a:ext cx="427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9375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Annual work plan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80645" y="3628158"/>
            <a:ext cx="738899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9375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10" name="PA_文本框 2"/>
          <p:cNvSpPr txBox="1"/>
          <p:nvPr>
            <p:custDataLst>
              <p:tags r:id="rId1"/>
            </p:custDataLst>
          </p:nvPr>
        </p:nvSpPr>
        <p:spPr>
          <a:xfrm>
            <a:off x="3997802" y="2269256"/>
            <a:ext cx="4203034" cy="8359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4400" b="0" dirty="0">
                <a:solidFill>
                  <a:srgbClr val="93756A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工作目标计划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110234" y="4639179"/>
            <a:ext cx="1993211" cy="394635"/>
          </a:xfrm>
          <a:prstGeom prst="roundRect">
            <a:avLst>
              <a:gd name="adj" fmla="val 50000"/>
            </a:avLst>
          </a:prstGeom>
          <a:solidFill>
            <a:srgbClr val="937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PART.04</a:t>
            </a:r>
            <a:endParaRPr lang="zh-CN" altLang="en-US" sz="1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202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30200" y="954805"/>
            <a:ext cx="2023533" cy="558799"/>
          </a:xfrm>
          <a:prstGeom prst="roundRect">
            <a:avLst>
              <a:gd name="adj" fmla="val 16668"/>
            </a:avLst>
          </a:prstGeom>
          <a:solidFill>
            <a:srgbClr val="F3D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579" y="100815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93756A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目标计划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93756A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4160848" y="1849839"/>
            <a:ext cx="2141605" cy="2856109"/>
          </a:xfrm>
          <a:custGeom>
            <a:avLst/>
            <a:gdLst>
              <a:gd name="T0" fmla="*/ 760485 w 437"/>
              <a:gd name="T1" fmla="*/ 4185293 h 583"/>
              <a:gd name="T2" fmla="*/ 989449 w 437"/>
              <a:gd name="T3" fmla="*/ 3931886 h 583"/>
              <a:gd name="T4" fmla="*/ 1316539 w 437"/>
              <a:gd name="T5" fmla="*/ 3858317 h 583"/>
              <a:gd name="T6" fmla="*/ 1488261 w 437"/>
              <a:gd name="T7" fmla="*/ 3972758 h 583"/>
              <a:gd name="T8" fmla="*/ 1520971 w 437"/>
              <a:gd name="T9" fmla="*/ 4070851 h 583"/>
              <a:gd name="T10" fmla="*/ 1619098 w 437"/>
              <a:gd name="T11" fmla="*/ 4111723 h 583"/>
              <a:gd name="T12" fmla="*/ 1831706 w 437"/>
              <a:gd name="T13" fmla="*/ 3989107 h 583"/>
              <a:gd name="T14" fmla="*/ 1880770 w 437"/>
              <a:gd name="T15" fmla="*/ 3801096 h 583"/>
              <a:gd name="T16" fmla="*/ 1758111 w 437"/>
              <a:gd name="T17" fmla="*/ 3204365 h 583"/>
              <a:gd name="T18" fmla="*/ 2960168 w 437"/>
              <a:gd name="T19" fmla="*/ 1773845 h 583"/>
              <a:gd name="T20" fmla="*/ 3091005 w 437"/>
              <a:gd name="T21" fmla="*/ 1618531 h 583"/>
              <a:gd name="T22" fmla="*/ 3091005 w 437"/>
              <a:gd name="T23" fmla="*/ 1209811 h 583"/>
              <a:gd name="T24" fmla="*/ 3115536 w 437"/>
              <a:gd name="T25" fmla="*/ 1046323 h 583"/>
              <a:gd name="T26" fmla="*/ 3140068 w 437"/>
              <a:gd name="T27" fmla="*/ 1029974 h 583"/>
              <a:gd name="T28" fmla="*/ 3262727 w 437"/>
              <a:gd name="T29" fmla="*/ 1070846 h 583"/>
              <a:gd name="T30" fmla="*/ 3303613 w 437"/>
              <a:gd name="T31" fmla="*/ 1144416 h 583"/>
              <a:gd name="T32" fmla="*/ 3499868 w 437"/>
              <a:gd name="T33" fmla="*/ 1160765 h 583"/>
              <a:gd name="T34" fmla="*/ 3573463 w 437"/>
              <a:gd name="T35" fmla="*/ 915533 h 583"/>
              <a:gd name="T36" fmla="*/ 3499868 w 437"/>
              <a:gd name="T37" fmla="*/ 662126 h 583"/>
              <a:gd name="T38" fmla="*/ 3303613 w 437"/>
              <a:gd name="T39" fmla="*/ 678475 h 583"/>
              <a:gd name="T40" fmla="*/ 3262727 w 437"/>
              <a:gd name="T41" fmla="*/ 752045 h 583"/>
              <a:gd name="T42" fmla="*/ 3140068 w 437"/>
              <a:gd name="T43" fmla="*/ 792917 h 583"/>
              <a:gd name="T44" fmla="*/ 3115536 w 437"/>
              <a:gd name="T45" fmla="*/ 784742 h 583"/>
              <a:gd name="T46" fmla="*/ 3091005 w 437"/>
              <a:gd name="T47" fmla="*/ 621254 h 583"/>
              <a:gd name="T48" fmla="*/ 3091005 w 437"/>
              <a:gd name="T49" fmla="*/ 130790 h 583"/>
              <a:gd name="T50" fmla="*/ 2960168 w 437"/>
              <a:gd name="T51" fmla="*/ 8174 h 583"/>
              <a:gd name="T52" fmla="*/ 0 w 437"/>
              <a:gd name="T53" fmla="*/ 3204365 h 583"/>
              <a:gd name="T54" fmla="*/ 359799 w 437"/>
              <a:gd name="T55" fmla="*/ 4675757 h 583"/>
              <a:gd name="T56" fmla="*/ 547876 w 437"/>
              <a:gd name="T57" fmla="*/ 4732977 h 583"/>
              <a:gd name="T58" fmla="*/ 825903 w 437"/>
              <a:gd name="T59" fmla="*/ 4569489 h 583"/>
              <a:gd name="T60" fmla="*/ 850435 w 437"/>
              <a:gd name="T61" fmla="*/ 4463222 h 583"/>
              <a:gd name="T62" fmla="*/ 776840 w 437"/>
              <a:gd name="T63" fmla="*/ 4381478 h 583"/>
              <a:gd name="T64" fmla="*/ 760485 w 437"/>
              <a:gd name="T65" fmla="*/ 4185293 h 58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37" h="583">
                <a:moveTo>
                  <a:pt x="93" y="512"/>
                </a:moveTo>
                <a:cubicBezTo>
                  <a:pt x="97" y="499"/>
                  <a:pt x="107" y="489"/>
                  <a:pt x="121" y="481"/>
                </a:cubicBezTo>
                <a:cubicBezTo>
                  <a:pt x="134" y="473"/>
                  <a:pt x="149" y="470"/>
                  <a:pt x="161" y="472"/>
                </a:cubicBezTo>
                <a:cubicBezTo>
                  <a:pt x="170" y="473"/>
                  <a:pt x="178" y="479"/>
                  <a:pt x="182" y="486"/>
                </a:cubicBezTo>
                <a:cubicBezTo>
                  <a:pt x="184" y="490"/>
                  <a:pt x="185" y="494"/>
                  <a:pt x="186" y="498"/>
                </a:cubicBezTo>
                <a:cubicBezTo>
                  <a:pt x="186" y="506"/>
                  <a:pt x="190" y="508"/>
                  <a:pt x="198" y="503"/>
                </a:cubicBezTo>
                <a:cubicBezTo>
                  <a:pt x="224" y="488"/>
                  <a:pt x="224" y="488"/>
                  <a:pt x="224" y="488"/>
                </a:cubicBezTo>
                <a:cubicBezTo>
                  <a:pt x="232" y="483"/>
                  <a:pt x="234" y="473"/>
                  <a:pt x="230" y="465"/>
                </a:cubicBezTo>
                <a:cubicBezTo>
                  <a:pt x="220" y="443"/>
                  <a:pt x="215" y="418"/>
                  <a:pt x="215" y="392"/>
                </a:cubicBezTo>
                <a:cubicBezTo>
                  <a:pt x="215" y="304"/>
                  <a:pt x="278" y="231"/>
                  <a:pt x="362" y="217"/>
                </a:cubicBezTo>
                <a:cubicBezTo>
                  <a:pt x="371" y="215"/>
                  <a:pt x="378" y="207"/>
                  <a:pt x="378" y="198"/>
                </a:cubicBezTo>
                <a:cubicBezTo>
                  <a:pt x="378" y="148"/>
                  <a:pt x="378" y="148"/>
                  <a:pt x="378" y="148"/>
                </a:cubicBezTo>
                <a:cubicBezTo>
                  <a:pt x="378" y="139"/>
                  <a:pt x="379" y="129"/>
                  <a:pt x="381" y="128"/>
                </a:cubicBezTo>
                <a:cubicBezTo>
                  <a:pt x="382" y="127"/>
                  <a:pt x="383" y="126"/>
                  <a:pt x="384" y="126"/>
                </a:cubicBezTo>
                <a:cubicBezTo>
                  <a:pt x="390" y="126"/>
                  <a:pt x="395" y="126"/>
                  <a:pt x="399" y="131"/>
                </a:cubicBezTo>
                <a:cubicBezTo>
                  <a:pt x="401" y="134"/>
                  <a:pt x="402" y="137"/>
                  <a:pt x="404" y="140"/>
                </a:cubicBezTo>
                <a:cubicBezTo>
                  <a:pt x="409" y="149"/>
                  <a:pt x="421" y="150"/>
                  <a:pt x="428" y="142"/>
                </a:cubicBezTo>
                <a:cubicBezTo>
                  <a:pt x="434" y="134"/>
                  <a:pt x="437" y="122"/>
                  <a:pt x="437" y="112"/>
                </a:cubicBezTo>
                <a:cubicBezTo>
                  <a:pt x="437" y="101"/>
                  <a:pt x="434" y="90"/>
                  <a:pt x="428" y="81"/>
                </a:cubicBezTo>
                <a:cubicBezTo>
                  <a:pt x="421" y="73"/>
                  <a:pt x="409" y="74"/>
                  <a:pt x="404" y="83"/>
                </a:cubicBezTo>
                <a:cubicBezTo>
                  <a:pt x="402" y="86"/>
                  <a:pt x="401" y="89"/>
                  <a:pt x="399" y="92"/>
                </a:cubicBezTo>
                <a:cubicBezTo>
                  <a:pt x="395" y="97"/>
                  <a:pt x="390" y="97"/>
                  <a:pt x="384" y="97"/>
                </a:cubicBezTo>
                <a:cubicBezTo>
                  <a:pt x="383" y="97"/>
                  <a:pt x="382" y="97"/>
                  <a:pt x="381" y="96"/>
                </a:cubicBezTo>
                <a:cubicBezTo>
                  <a:pt x="379" y="94"/>
                  <a:pt x="378" y="85"/>
                  <a:pt x="378" y="76"/>
                </a:cubicBezTo>
                <a:cubicBezTo>
                  <a:pt x="378" y="16"/>
                  <a:pt x="378" y="16"/>
                  <a:pt x="378" y="16"/>
                </a:cubicBezTo>
                <a:cubicBezTo>
                  <a:pt x="378" y="7"/>
                  <a:pt x="371" y="0"/>
                  <a:pt x="362" y="1"/>
                </a:cubicBezTo>
                <a:cubicBezTo>
                  <a:pt x="159" y="17"/>
                  <a:pt x="0" y="186"/>
                  <a:pt x="0" y="392"/>
                </a:cubicBezTo>
                <a:cubicBezTo>
                  <a:pt x="0" y="457"/>
                  <a:pt x="16" y="518"/>
                  <a:pt x="44" y="572"/>
                </a:cubicBezTo>
                <a:cubicBezTo>
                  <a:pt x="48" y="581"/>
                  <a:pt x="59" y="583"/>
                  <a:pt x="67" y="579"/>
                </a:cubicBezTo>
                <a:cubicBezTo>
                  <a:pt x="101" y="559"/>
                  <a:pt x="101" y="559"/>
                  <a:pt x="101" y="559"/>
                </a:cubicBezTo>
                <a:cubicBezTo>
                  <a:pt x="109" y="554"/>
                  <a:pt x="110" y="550"/>
                  <a:pt x="104" y="546"/>
                </a:cubicBezTo>
                <a:cubicBezTo>
                  <a:pt x="100" y="543"/>
                  <a:pt x="97" y="540"/>
                  <a:pt x="95" y="536"/>
                </a:cubicBezTo>
                <a:cubicBezTo>
                  <a:pt x="90" y="529"/>
                  <a:pt x="90" y="520"/>
                  <a:pt x="93" y="512"/>
                </a:cubicBezTo>
                <a:close/>
              </a:path>
            </a:pathLst>
          </a:custGeom>
          <a:solidFill>
            <a:srgbClr val="F3D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6096000" y="1845082"/>
            <a:ext cx="1916123" cy="2841837"/>
          </a:xfrm>
          <a:custGeom>
            <a:avLst/>
            <a:gdLst>
              <a:gd name="T0" fmla="*/ 367967 w 391"/>
              <a:gd name="T1" fmla="*/ 596821 h 580"/>
              <a:gd name="T2" fmla="*/ 466092 w 391"/>
              <a:gd name="T3" fmla="*/ 923846 h 580"/>
              <a:gd name="T4" fmla="*/ 367967 w 391"/>
              <a:gd name="T5" fmla="*/ 1242695 h 580"/>
              <a:gd name="T6" fmla="*/ 179895 w 391"/>
              <a:gd name="T7" fmla="*/ 1332627 h 580"/>
              <a:gd name="T8" fmla="*/ 81770 w 391"/>
              <a:gd name="T9" fmla="*/ 1308100 h 580"/>
              <a:gd name="T10" fmla="*/ 0 w 391"/>
              <a:gd name="T11" fmla="*/ 1373505 h 580"/>
              <a:gd name="T12" fmla="*/ 0 w 391"/>
              <a:gd name="T13" fmla="*/ 1618774 h 580"/>
              <a:gd name="T14" fmla="*/ 130833 w 391"/>
              <a:gd name="T15" fmla="*/ 1765935 h 580"/>
              <a:gd name="T16" fmla="*/ 1439160 w 391"/>
              <a:gd name="T17" fmla="*/ 3213021 h 580"/>
              <a:gd name="T18" fmla="*/ 1349213 w 391"/>
              <a:gd name="T19" fmla="*/ 3711734 h 580"/>
              <a:gd name="T20" fmla="*/ 1422806 w 391"/>
              <a:gd name="T21" fmla="*/ 3899774 h 580"/>
              <a:gd name="T22" fmla="*/ 1774419 w 391"/>
              <a:gd name="T23" fmla="*/ 4104164 h 580"/>
              <a:gd name="T24" fmla="*/ 1905252 w 391"/>
              <a:gd name="T25" fmla="*/ 4202272 h 580"/>
              <a:gd name="T26" fmla="*/ 1905252 w 391"/>
              <a:gd name="T27" fmla="*/ 4234974 h 580"/>
              <a:gd name="T28" fmla="*/ 1807127 w 391"/>
              <a:gd name="T29" fmla="*/ 4316730 h 580"/>
              <a:gd name="T30" fmla="*/ 1725357 w 391"/>
              <a:gd name="T31" fmla="*/ 4316730 h 580"/>
              <a:gd name="T32" fmla="*/ 1610878 w 391"/>
              <a:gd name="T33" fmla="*/ 4480243 h 580"/>
              <a:gd name="T34" fmla="*/ 1790773 w 391"/>
              <a:gd name="T35" fmla="*/ 4668282 h 580"/>
              <a:gd name="T36" fmla="*/ 2044262 w 391"/>
              <a:gd name="T37" fmla="*/ 4725512 h 580"/>
              <a:gd name="T38" fmla="*/ 2126032 w 391"/>
              <a:gd name="T39" fmla="*/ 4553824 h 580"/>
              <a:gd name="T40" fmla="*/ 2085147 w 391"/>
              <a:gd name="T41" fmla="*/ 4480243 h 580"/>
              <a:gd name="T42" fmla="*/ 2109678 w 391"/>
              <a:gd name="T43" fmla="*/ 4357609 h 580"/>
              <a:gd name="T44" fmla="*/ 2134209 w 391"/>
              <a:gd name="T45" fmla="*/ 4333082 h 580"/>
              <a:gd name="T46" fmla="*/ 2281396 w 391"/>
              <a:gd name="T47" fmla="*/ 4398487 h 580"/>
              <a:gd name="T48" fmla="*/ 2706602 w 391"/>
              <a:gd name="T49" fmla="*/ 4643755 h 580"/>
              <a:gd name="T50" fmla="*/ 2886497 w 391"/>
              <a:gd name="T51" fmla="*/ 4594702 h 580"/>
              <a:gd name="T52" fmla="*/ 3197225 w 391"/>
              <a:gd name="T53" fmla="*/ 3213021 h 580"/>
              <a:gd name="T54" fmla="*/ 130833 w 391"/>
              <a:gd name="T55" fmla="*/ 8176 h 580"/>
              <a:gd name="T56" fmla="*/ 0 w 391"/>
              <a:gd name="T57" fmla="*/ 138986 h 580"/>
              <a:gd name="T58" fmla="*/ 0 w 391"/>
              <a:gd name="T59" fmla="*/ 466011 h 580"/>
              <a:gd name="T60" fmla="*/ 81770 w 391"/>
              <a:gd name="T61" fmla="*/ 531416 h 580"/>
              <a:gd name="T62" fmla="*/ 179895 w 391"/>
              <a:gd name="T63" fmla="*/ 506889 h 580"/>
              <a:gd name="T64" fmla="*/ 367967 w 391"/>
              <a:gd name="T65" fmla="*/ 596821 h 58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91" h="580">
                <a:moveTo>
                  <a:pt x="45" y="73"/>
                </a:moveTo>
                <a:cubicBezTo>
                  <a:pt x="53" y="83"/>
                  <a:pt x="57" y="97"/>
                  <a:pt x="57" y="113"/>
                </a:cubicBezTo>
                <a:cubicBezTo>
                  <a:pt x="57" y="128"/>
                  <a:pt x="53" y="142"/>
                  <a:pt x="45" y="152"/>
                </a:cubicBezTo>
                <a:cubicBezTo>
                  <a:pt x="39" y="159"/>
                  <a:pt x="31" y="163"/>
                  <a:pt x="22" y="163"/>
                </a:cubicBezTo>
                <a:cubicBezTo>
                  <a:pt x="18" y="163"/>
                  <a:pt x="13" y="162"/>
                  <a:pt x="10" y="160"/>
                </a:cubicBezTo>
                <a:cubicBezTo>
                  <a:pt x="3" y="157"/>
                  <a:pt x="0" y="159"/>
                  <a:pt x="0" y="168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07"/>
                  <a:pt x="7" y="215"/>
                  <a:pt x="16" y="216"/>
                </a:cubicBezTo>
                <a:cubicBezTo>
                  <a:pt x="106" y="225"/>
                  <a:pt x="176" y="301"/>
                  <a:pt x="176" y="393"/>
                </a:cubicBezTo>
                <a:cubicBezTo>
                  <a:pt x="176" y="414"/>
                  <a:pt x="172" y="435"/>
                  <a:pt x="165" y="454"/>
                </a:cubicBezTo>
                <a:cubicBezTo>
                  <a:pt x="162" y="462"/>
                  <a:pt x="166" y="473"/>
                  <a:pt x="174" y="477"/>
                </a:cubicBezTo>
                <a:cubicBezTo>
                  <a:pt x="217" y="502"/>
                  <a:pt x="217" y="502"/>
                  <a:pt x="217" y="502"/>
                </a:cubicBezTo>
                <a:cubicBezTo>
                  <a:pt x="225" y="507"/>
                  <a:pt x="232" y="512"/>
                  <a:pt x="233" y="514"/>
                </a:cubicBezTo>
                <a:cubicBezTo>
                  <a:pt x="233" y="516"/>
                  <a:pt x="233" y="517"/>
                  <a:pt x="233" y="518"/>
                </a:cubicBezTo>
                <a:cubicBezTo>
                  <a:pt x="230" y="523"/>
                  <a:pt x="227" y="528"/>
                  <a:pt x="221" y="528"/>
                </a:cubicBezTo>
                <a:cubicBezTo>
                  <a:pt x="218" y="529"/>
                  <a:pt x="214" y="528"/>
                  <a:pt x="211" y="528"/>
                </a:cubicBezTo>
                <a:cubicBezTo>
                  <a:pt x="200" y="529"/>
                  <a:pt x="193" y="538"/>
                  <a:pt x="197" y="548"/>
                </a:cubicBezTo>
                <a:cubicBezTo>
                  <a:pt x="201" y="558"/>
                  <a:pt x="209" y="566"/>
                  <a:pt x="219" y="571"/>
                </a:cubicBezTo>
                <a:cubicBezTo>
                  <a:pt x="228" y="576"/>
                  <a:pt x="239" y="580"/>
                  <a:pt x="250" y="578"/>
                </a:cubicBezTo>
                <a:cubicBezTo>
                  <a:pt x="260" y="576"/>
                  <a:pt x="265" y="566"/>
                  <a:pt x="260" y="557"/>
                </a:cubicBezTo>
                <a:cubicBezTo>
                  <a:pt x="258" y="554"/>
                  <a:pt x="256" y="551"/>
                  <a:pt x="255" y="548"/>
                </a:cubicBezTo>
                <a:cubicBezTo>
                  <a:pt x="252" y="542"/>
                  <a:pt x="255" y="538"/>
                  <a:pt x="258" y="533"/>
                </a:cubicBezTo>
                <a:cubicBezTo>
                  <a:pt x="258" y="531"/>
                  <a:pt x="260" y="531"/>
                  <a:pt x="261" y="530"/>
                </a:cubicBezTo>
                <a:cubicBezTo>
                  <a:pt x="263" y="530"/>
                  <a:pt x="271" y="534"/>
                  <a:pt x="279" y="538"/>
                </a:cubicBezTo>
                <a:cubicBezTo>
                  <a:pt x="331" y="568"/>
                  <a:pt x="331" y="568"/>
                  <a:pt x="331" y="568"/>
                </a:cubicBezTo>
                <a:cubicBezTo>
                  <a:pt x="339" y="573"/>
                  <a:pt x="349" y="570"/>
                  <a:pt x="353" y="562"/>
                </a:cubicBezTo>
                <a:cubicBezTo>
                  <a:pt x="377" y="510"/>
                  <a:pt x="391" y="453"/>
                  <a:pt x="391" y="393"/>
                </a:cubicBezTo>
                <a:cubicBezTo>
                  <a:pt x="391" y="182"/>
                  <a:pt x="225" y="10"/>
                  <a:pt x="16" y="1"/>
                </a:cubicBezTo>
                <a:cubicBezTo>
                  <a:pt x="7" y="0"/>
                  <a:pt x="0" y="8"/>
                  <a:pt x="0" y="1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6"/>
                  <a:pt x="3" y="69"/>
                  <a:pt x="10" y="65"/>
                </a:cubicBezTo>
                <a:cubicBezTo>
                  <a:pt x="13" y="63"/>
                  <a:pt x="18" y="62"/>
                  <a:pt x="22" y="62"/>
                </a:cubicBezTo>
                <a:cubicBezTo>
                  <a:pt x="31" y="62"/>
                  <a:pt x="39" y="66"/>
                  <a:pt x="45" y="73"/>
                </a:cubicBezTo>
                <a:close/>
              </a:path>
            </a:pathLst>
          </a:custGeom>
          <a:solidFill>
            <a:srgbClr val="EBD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4479567" y="4226441"/>
            <a:ext cx="3253795" cy="1469916"/>
          </a:xfrm>
          <a:custGeom>
            <a:avLst/>
            <a:gdLst>
              <a:gd name="T0" fmla="*/ 4758770 w 664"/>
              <a:gd name="T1" fmla="*/ 874792 h 300"/>
              <a:gd name="T2" fmla="*/ 4423530 w 664"/>
              <a:gd name="T3" fmla="*/ 801211 h 300"/>
              <a:gd name="T4" fmla="*/ 4194586 w 664"/>
              <a:gd name="T5" fmla="*/ 555943 h 300"/>
              <a:gd name="T6" fmla="*/ 4210939 w 664"/>
              <a:gd name="T7" fmla="*/ 351552 h 300"/>
              <a:gd name="T8" fmla="*/ 4284529 w 664"/>
              <a:gd name="T9" fmla="*/ 269796 h 300"/>
              <a:gd name="T10" fmla="*/ 4268175 w 664"/>
              <a:gd name="T11" fmla="*/ 171688 h 300"/>
              <a:gd name="T12" fmla="*/ 4055584 w 664"/>
              <a:gd name="T13" fmla="*/ 49054 h 300"/>
              <a:gd name="T14" fmla="*/ 3859346 w 664"/>
              <a:gd name="T15" fmla="*/ 89932 h 300"/>
              <a:gd name="T16" fmla="*/ 2681919 w 664"/>
              <a:gd name="T17" fmla="*/ 694928 h 300"/>
              <a:gd name="T18" fmla="*/ 1569904 w 664"/>
              <a:gd name="T19" fmla="*/ 179864 h 300"/>
              <a:gd name="T20" fmla="*/ 1365489 w 664"/>
              <a:gd name="T21" fmla="*/ 138986 h 300"/>
              <a:gd name="T22" fmla="*/ 1013896 w 664"/>
              <a:gd name="T23" fmla="*/ 343376 h 300"/>
              <a:gd name="T24" fmla="*/ 866718 w 664"/>
              <a:gd name="T25" fmla="*/ 408781 h 300"/>
              <a:gd name="T26" fmla="*/ 834011 w 664"/>
              <a:gd name="T27" fmla="*/ 392430 h 300"/>
              <a:gd name="T28" fmla="*/ 809482 w 664"/>
              <a:gd name="T29" fmla="*/ 269796 h 300"/>
              <a:gd name="T30" fmla="*/ 858541 w 664"/>
              <a:gd name="T31" fmla="*/ 188039 h 300"/>
              <a:gd name="T32" fmla="*/ 768599 w 664"/>
              <a:gd name="T33" fmla="*/ 16351 h 300"/>
              <a:gd name="T34" fmla="*/ 515125 w 664"/>
              <a:gd name="T35" fmla="*/ 73581 h 300"/>
              <a:gd name="T36" fmla="*/ 343416 w 664"/>
              <a:gd name="T37" fmla="*/ 261620 h 300"/>
              <a:gd name="T38" fmla="*/ 449712 w 664"/>
              <a:gd name="T39" fmla="*/ 425133 h 300"/>
              <a:gd name="T40" fmla="*/ 539654 w 664"/>
              <a:gd name="T41" fmla="*/ 425133 h 300"/>
              <a:gd name="T42" fmla="*/ 629597 w 664"/>
              <a:gd name="T43" fmla="*/ 506889 h 300"/>
              <a:gd name="T44" fmla="*/ 637773 w 664"/>
              <a:gd name="T45" fmla="*/ 539591 h 300"/>
              <a:gd name="T46" fmla="*/ 498771 w 664"/>
              <a:gd name="T47" fmla="*/ 637699 h 300"/>
              <a:gd name="T48" fmla="*/ 81766 w 664"/>
              <a:gd name="T49" fmla="*/ 882968 h 300"/>
              <a:gd name="T50" fmla="*/ 40883 w 664"/>
              <a:gd name="T51" fmla="*/ 1062831 h 300"/>
              <a:gd name="T52" fmla="*/ 2681919 w 664"/>
              <a:gd name="T53" fmla="*/ 2452688 h 300"/>
              <a:gd name="T54" fmla="*/ 5388367 w 664"/>
              <a:gd name="T55" fmla="*/ 972900 h 300"/>
              <a:gd name="T56" fmla="*/ 5339308 w 664"/>
              <a:gd name="T57" fmla="*/ 784860 h 300"/>
              <a:gd name="T58" fmla="*/ 5053127 w 664"/>
              <a:gd name="T59" fmla="*/ 621348 h 300"/>
              <a:gd name="T60" fmla="*/ 4955008 w 664"/>
              <a:gd name="T61" fmla="*/ 662226 h 300"/>
              <a:gd name="T62" fmla="*/ 4922302 w 664"/>
              <a:gd name="T63" fmla="*/ 760333 h 300"/>
              <a:gd name="T64" fmla="*/ 4758770 w 664"/>
              <a:gd name="T65" fmla="*/ 874792 h 3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64" h="300">
                <a:moveTo>
                  <a:pt x="582" y="107"/>
                </a:moveTo>
                <a:cubicBezTo>
                  <a:pt x="569" y="109"/>
                  <a:pt x="555" y="106"/>
                  <a:pt x="541" y="98"/>
                </a:cubicBezTo>
                <a:cubicBezTo>
                  <a:pt x="528" y="91"/>
                  <a:pt x="518" y="80"/>
                  <a:pt x="513" y="68"/>
                </a:cubicBezTo>
                <a:cubicBezTo>
                  <a:pt x="510" y="59"/>
                  <a:pt x="511" y="50"/>
                  <a:pt x="515" y="43"/>
                </a:cubicBezTo>
                <a:cubicBezTo>
                  <a:pt x="517" y="39"/>
                  <a:pt x="520" y="36"/>
                  <a:pt x="524" y="33"/>
                </a:cubicBezTo>
                <a:cubicBezTo>
                  <a:pt x="530" y="29"/>
                  <a:pt x="530" y="25"/>
                  <a:pt x="522" y="21"/>
                </a:cubicBezTo>
                <a:cubicBezTo>
                  <a:pt x="496" y="6"/>
                  <a:pt x="496" y="6"/>
                  <a:pt x="496" y="6"/>
                </a:cubicBezTo>
                <a:cubicBezTo>
                  <a:pt x="488" y="1"/>
                  <a:pt x="478" y="4"/>
                  <a:pt x="472" y="11"/>
                </a:cubicBezTo>
                <a:cubicBezTo>
                  <a:pt x="440" y="56"/>
                  <a:pt x="387" y="85"/>
                  <a:pt x="328" y="85"/>
                </a:cubicBezTo>
                <a:cubicBezTo>
                  <a:pt x="273" y="85"/>
                  <a:pt x="224" y="60"/>
                  <a:pt x="192" y="22"/>
                </a:cubicBezTo>
                <a:cubicBezTo>
                  <a:pt x="186" y="15"/>
                  <a:pt x="175" y="12"/>
                  <a:pt x="167" y="17"/>
                </a:cubicBezTo>
                <a:cubicBezTo>
                  <a:pt x="124" y="42"/>
                  <a:pt x="124" y="42"/>
                  <a:pt x="124" y="42"/>
                </a:cubicBezTo>
                <a:cubicBezTo>
                  <a:pt x="116" y="46"/>
                  <a:pt x="108" y="50"/>
                  <a:pt x="106" y="50"/>
                </a:cubicBezTo>
                <a:cubicBezTo>
                  <a:pt x="104" y="49"/>
                  <a:pt x="103" y="49"/>
                  <a:pt x="102" y="48"/>
                </a:cubicBezTo>
                <a:cubicBezTo>
                  <a:pt x="99" y="43"/>
                  <a:pt x="97" y="38"/>
                  <a:pt x="99" y="33"/>
                </a:cubicBezTo>
                <a:cubicBezTo>
                  <a:pt x="101" y="29"/>
                  <a:pt x="103" y="27"/>
                  <a:pt x="105" y="23"/>
                </a:cubicBezTo>
                <a:cubicBezTo>
                  <a:pt x="110" y="14"/>
                  <a:pt x="105" y="4"/>
                  <a:pt x="94" y="2"/>
                </a:cubicBezTo>
                <a:cubicBezTo>
                  <a:pt x="84" y="0"/>
                  <a:pt x="73" y="4"/>
                  <a:pt x="63" y="9"/>
                </a:cubicBezTo>
                <a:cubicBezTo>
                  <a:pt x="54" y="14"/>
                  <a:pt x="45" y="22"/>
                  <a:pt x="42" y="32"/>
                </a:cubicBezTo>
                <a:cubicBezTo>
                  <a:pt x="38" y="42"/>
                  <a:pt x="45" y="52"/>
                  <a:pt x="55" y="52"/>
                </a:cubicBezTo>
                <a:cubicBezTo>
                  <a:pt x="59" y="52"/>
                  <a:pt x="62" y="52"/>
                  <a:pt x="66" y="52"/>
                </a:cubicBezTo>
                <a:cubicBezTo>
                  <a:pt x="72" y="52"/>
                  <a:pt x="74" y="57"/>
                  <a:pt x="77" y="62"/>
                </a:cubicBezTo>
                <a:cubicBezTo>
                  <a:pt x="78" y="63"/>
                  <a:pt x="78" y="65"/>
                  <a:pt x="78" y="66"/>
                </a:cubicBezTo>
                <a:cubicBezTo>
                  <a:pt x="77" y="68"/>
                  <a:pt x="69" y="73"/>
                  <a:pt x="61" y="78"/>
                </a:cubicBezTo>
                <a:cubicBezTo>
                  <a:pt x="10" y="108"/>
                  <a:pt x="10" y="108"/>
                  <a:pt x="10" y="108"/>
                </a:cubicBezTo>
                <a:cubicBezTo>
                  <a:pt x="2" y="112"/>
                  <a:pt x="0" y="122"/>
                  <a:pt x="5" y="130"/>
                </a:cubicBezTo>
                <a:cubicBezTo>
                  <a:pt x="76" y="232"/>
                  <a:pt x="194" y="300"/>
                  <a:pt x="328" y="300"/>
                </a:cubicBezTo>
                <a:cubicBezTo>
                  <a:pt x="467" y="300"/>
                  <a:pt x="589" y="228"/>
                  <a:pt x="659" y="119"/>
                </a:cubicBezTo>
                <a:cubicBezTo>
                  <a:pt x="664" y="111"/>
                  <a:pt x="661" y="101"/>
                  <a:pt x="653" y="96"/>
                </a:cubicBezTo>
                <a:cubicBezTo>
                  <a:pt x="618" y="76"/>
                  <a:pt x="618" y="76"/>
                  <a:pt x="618" y="76"/>
                </a:cubicBezTo>
                <a:cubicBezTo>
                  <a:pt x="610" y="72"/>
                  <a:pt x="606" y="74"/>
                  <a:pt x="606" y="81"/>
                </a:cubicBezTo>
                <a:cubicBezTo>
                  <a:pt x="606" y="85"/>
                  <a:pt x="604" y="89"/>
                  <a:pt x="602" y="93"/>
                </a:cubicBezTo>
                <a:cubicBezTo>
                  <a:pt x="598" y="101"/>
                  <a:pt x="590" y="106"/>
                  <a:pt x="582" y="107"/>
                </a:cubicBezTo>
                <a:close/>
              </a:path>
            </a:pathLst>
          </a:custGeom>
          <a:solidFill>
            <a:srgbClr val="DBC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B2339A75-9845-4771-80AC-82ECF15FCACF}"/>
              </a:ext>
            </a:extLst>
          </p:cNvPr>
          <p:cNvSpPr>
            <a:spLocks noEditPoints="1"/>
          </p:cNvSpPr>
          <p:nvPr/>
        </p:nvSpPr>
        <p:spPr bwMode="auto">
          <a:xfrm>
            <a:off x="7013016" y="3036975"/>
            <a:ext cx="632332" cy="425227"/>
          </a:xfrm>
          <a:custGeom>
            <a:avLst/>
            <a:gdLst>
              <a:gd name="T0" fmla="*/ 2147483646 w 116"/>
              <a:gd name="T1" fmla="*/ 2147483646 h 78"/>
              <a:gd name="T2" fmla="*/ 2147483646 w 116"/>
              <a:gd name="T3" fmla="*/ 1172647092 h 78"/>
              <a:gd name="T4" fmla="*/ 2147483646 w 116"/>
              <a:gd name="T5" fmla="*/ 802334589 h 78"/>
              <a:gd name="T6" fmla="*/ 2147483646 w 116"/>
              <a:gd name="T7" fmla="*/ 493747384 h 78"/>
              <a:gd name="T8" fmla="*/ 2147483646 w 116"/>
              <a:gd name="T9" fmla="*/ 123434882 h 78"/>
              <a:gd name="T10" fmla="*/ 2147483646 w 116"/>
              <a:gd name="T11" fmla="*/ 2098416563 h 78"/>
              <a:gd name="T12" fmla="*/ 2147483646 w 116"/>
              <a:gd name="T13" fmla="*/ 2036699122 h 78"/>
              <a:gd name="T14" fmla="*/ 2147483646 w 116"/>
              <a:gd name="T15" fmla="*/ 0 h 78"/>
              <a:gd name="T16" fmla="*/ 185120072 w 116"/>
              <a:gd name="T17" fmla="*/ 2147483646 h 78"/>
              <a:gd name="T18" fmla="*/ 802192216 w 116"/>
              <a:gd name="T19" fmla="*/ 493747384 h 78"/>
              <a:gd name="T20" fmla="*/ 308536072 w 116"/>
              <a:gd name="T21" fmla="*/ 246869764 h 78"/>
              <a:gd name="T22" fmla="*/ 0 w 116"/>
              <a:gd name="T23" fmla="*/ 2147483646 h 78"/>
              <a:gd name="T24" fmla="*/ 2147483646 w 116"/>
              <a:gd name="T25" fmla="*/ 2147483646 h 78"/>
              <a:gd name="T26" fmla="*/ 2147483646 w 116"/>
              <a:gd name="T27" fmla="*/ 2147483646 h 78"/>
              <a:gd name="T28" fmla="*/ 2147483646 w 116"/>
              <a:gd name="T29" fmla="*/ 2147483646 h 78"/>
              <a:gd name="T30" fmla="*/ 2147483646 w 116"/>
              <a:gd name="T31" fmla="*/ 2147483646 h 78"/>
              <a:gd name="T32" fmla="*/ 1604384431 w 116"/>
              <a:gd name="T33" fmla="*/ 2147483646 h 78"/>
              <a:gd name="T34" fmla="*/ 2147483646 w 116"/>
              <a:gd name="T35" fmla="*/ 2147483646 h 78"/>
              <a:gd name="T36" fmla="*/ 1727800431 w 116"/>
              <a:gd name="T37" fmla="*/ 2147483646 h 78"/>
              <a:gd name="T38" fmla="*/ 1049024215 w 116"/>
              <a:gd name="T39" fmla="*/ 2147483646 h 78"/>
              <a:gd name="T40" fmla="*/ 1480968431 w 116"/>
              <a:gd name="T41" fmla="*/ 2147483646 h 78"/>
              <a:gd name="T42" fmla="*/ 1789504503 w 116"/>
              <a:gd name="T43" fmla="*/ 2147483646 h 78"/>
              <a:gd name="T44" fmla="*/ 1234144287 w 116"/>
              <a:gd name="T45" fmla="*/ 2147483646 h 78"/>
              <a:gd name="T46" fmla="*/ 987312288 w 116"/>
              <a:gd name="T47" fmla="*/ 2147483646 h 78"/>
              <a:gd name="T48" fmla="*/ 925608215 w 116"/>
              <a:gd name="T49" fmla="*/ 2147483646 h 78"/>
              <a:gd name="T50" fmla="*/ 802192216 w 116"/>
              <a:gd name="T51" fmla="*/ 2147483646 h 78"/>
              <a:gd name="T52" fmla="*/ 617072144 w 116"/>
              <a:gd name="T53" fmla="*/ 2147483646 h 78"/>
              <a:gd name="T54" fmla="*/ 2147483646 w 116"/>
              <a:gd name="T55" fmla="*/ 2147483646 h 78"/>
              <a:gd name="T56" fmla="*/ 2147483646 w 116"/>
              <a:gd name="T57" fmla="*/ 1110929651 h 78"/>
              <a:gd name="T58" fmla="*/ 2147483646 w 116"/>
              <a:gd name="T59" fmla="*/ 1357799415 h 78"/>
              <a:gd name="T60" fmla="*/ 2147483646 w 116"/>
              <a:gd name="T61" fmla="*/ 678899707 h 78"/>
              <a:gd name="T62" fmla="*/ 1110728287 w 116"/>
              <a:gd name="T63" fmla="*/ 2147483646 h 78"/>
              <a:gd name="T64" fmla="*/ 1912920503 w 116"/>
              <a:gd name="T65" fmla="*/ 2147483646 h 78"/>
              <a:gd name="T66" fmla="*/ 2147483646 w 116"/>
              <a:gd name="T67" fmla="*/ 2147483646 h 78"/>
              <a:gd name="T68" fmla="*/ 2147483646 w 116"/>
              <a:gd name="T69" fmla="*/ 2147483646 h 78"/>
              <a:gd name="T70" fmla="*/ 2147483646 w 116"/>
              <a:gd name="T71" fmla="*/ 2147483646 h 78"/>
              <a:gd name="T72" fmla="*/ 2147483646 w 116"/>
              <a:gd name="T73" fmla="*/ 2147483646 h 78"/>
              <a:gd name="T74" fmla="*/ 2147483646 w 116"/>
              <a:gd name="T75" fmla="*/ 2147483646 h 78"/>
              <a:gd name="T76" fmla="*/ 2147483646 w 116"/>
              <a:gd name="T77" fmla="*/ 2147483646 h 78"/>
              <a:gd name="T78" fmla="*/ 2147483646 w 116"/>
              <a:gd name="T79" fmla="*/ 2147483646 h 78"/>
              <a:gd name="T80" fmla="*/ 2147483646 w 116"/>
              <a:gd name="T81" fmla="*/ 2147483646 h 78"/>
              <a:gd name="T82" fmla="*/ 2147483646 w 116"/>
              <a:gd name="T83" fmla="*/ 2147483646 h 78"/>
              <a:gd name="T84" fmla="*/ 2147483646 w 116"/>
              <a:gd name="T85" fmla="*/ 2147483646 h 78"/>
              <a:gd name="T86" fmla="*/ 2147483646 w 116"/>
              <a:gd name="T87" fmla="*/ 2147483646 h 78"/>
              <a:gd name="T88" fmla="*/ 2147483646 w 116"/>
              <a:gd name="T89" fmla="*/ 2147483646 h 78"/>
              <a:gd name="T90" fmla="*/ 2147483646 w 116"/>
              <a:gd name="T91" fmla="*/ 2147483646 h 7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16" h="78">
                <a:moveTo>
                  <a:pt x="93" y="8"/>
                </a:moveTo>
                <a:cubicBezTo>
                  <a:pt x="103" y="35"/>
                  <a:pt x="103" y="35"/>
                  <a:pt x="103" y="35"/>
                </a:cubicBezTo>
                <a:cubicBezTo>
                  <a:pt x="90" y="40"/>
                  <a:pt x="90" y="40"/>
                  <a:pt x="90" y="40"/>
                </a:cubicBezTo>
                <a:cubicBezTo>
                  <a:pt x="83" y="34"/>
                  <a:pt x="61" y="15"/>
                  <a:pt x="59" y="15"/>
                </a:cubicBezTo>
                <a:cubicBezTo>
                  <a:pt x="57" y="15"/>
                  <a:pt x="51" y="18"/>
                  <a:pt x="50" y="18"/>
                </a:cubicBezTo>
                <a:cubicBezTo>
                  <a:pt x="50" y="18"/>
                  <a:pt x="46" y="19"/>
                  <a:pt x="42" y="19"/>
                </a:cubicBezTo>
                <a:cubicBezTo>
                  <a:pt x="40" y="19"/>
                  <a:pt x="39" y="19"/>
                  <a:pt x="38" y="18"/>
                </a:cubicBezTo>
                <a:cubicBezTo>
                  <a:pt x="37" y="18"/>
                  <a:pt x="37" y="17"/>
                  <a:pt x="37" y="16"/>
                </a:cubicBezTo>
                <a:cubicBezTo>
                  <a:pt x="37" y="15"/>
                  <a:pt x="39" y="14"/>
                  <a:pt x="39" y="13"/>
                </a:cubicBezTo>
                <a:cubicBezTo>
                  <a:pt x="45" y="10"/>
                  <a:pt x="61" y="4"/>
                  <a:pt x="62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66" y="4"/>
                  <a:pt x="90" y="7"/>
                  <a:pt x="93" y="8"/>
                </a:cubicBezTo>
                <a:close/>
                <a:moveTo>
                  <a:pt x="102" y="0"/>
                </a:moveTo>
                <a:cubicBezTo>
                  <a:pt x="102" y="0"/>
                  <a:pt x="101" y="0"/>
                  <a:pt x="101" y="0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2"/>
                  <a:pt x="95" y="3"/>
                  <a:pt x="95" y="4"/>
                </a:cubicBezTo>
                <a:cubicBezTo>
                  <a:pt x="95" y="4"/>
                  <a:pt x="94" y="5"/>
                  <a:pt x="95" y="6"/>
                </a:cubicBezTo>
                <a:cubicBezTo>
                  <a:pt x="106" y="34"/>
                  <a:pt x="106" y="34"/>
                  <a:pt x="106" y="34"/>
                </a:cubicBezTo>
                <a:cubicBezTo>
                  <a:pt x="107" y="36"/>
                  <a:pt x="108" y="37"/>
                  <a:pt x="110" y="36"/>
                </a:cubicBezTo>
                <a:cubicBezTo>
                  <a:pt x="114" y="34"/>
                  <a:pt x="114" y="34"/>
                  <a:pt x="114" y="34"/>
                </a:cubicBezTo>
                <a:cubicBezTo>
                  <a:pt x="115" y="34"/>
                  <a:pt x="116" y="33"/>
                  <a:pt x="116" y="33"/>
                </a:cubicBezTo>
                <a:cubicBezTo>
                  <a:pt x="116" y="32"/>
                  <a:pt x="116" y="31"/>
                  <a:pt x="116" y="30"/>
                </a:cubicBez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3" y="0"/>
                  <a:pt x="102" y="0"/>
                </a:cubicBezTo>
                <a:close/>
                <a:moveTo>
                  <a:pt x="0" y="39"/>
                </a:moveTo>
                <a:cubicBezTo>
                  <a:pt x="0" y="40"/>
                  <a:pt x="0" y="41"/>
                  <a:pt x="1" y="41"/>
                </a:cubicBezTo>
                <a:cubicBezTo>
                  <a:pt x="1" y="42"/>
                  <a:pt x="2" y="42"/>
                  <a:pt x="3" y="42"/>
                </a:cubicBezTo>
                <a:cubicBezTo>
                  <a:pt x="7" y="43"/>
                  <a:pt x="7" y="43"/>
                  <a:pt x="7" y="43"/>
                </a:cubicBezTo>
                <a:cubicBezTo>
                  <a:pt x="9" y="43"/>
                  <a:pt x="10" y="41"/>
                  <a:pt x="11" y="40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7"/>
                  <a:pt x="13" y="6"/>
                  <a:pt x="12" y="6"/>
                </a:cubicBezTo>
                <a:cubicBezTo>
                  <a:pt x="12" y="5"/>
                  <a:pt x="11" y="5"/>
                  <a:pt x="10" y="5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4"/>
                  <a:pt x="5" y="4"/>
                </a:cubicBezTo>
                <a:cubicBezTo>
                  <a:pt x="4" y="4"/>
                  <a:pt x="2" y="6"/>
                  <a:pt x="2" y="7"/>
                </a:cubicBezTo>
                <a:lnTo>
                  <a:pt x="0" y="39"/>
                </a:lnTo>
                <a:close/>
                <a:moveTo>
                  <a:pt x="48" y="67"/>
                </a:moveTo>
                <a:cubicBezTo>
                  <a:pt x="47" y="66"/>
                  <a:pt x="47" y="65"/>
                  <a:pt x="46" y="65"/>
                </a:cubicBezTo>
                <a:cubicBezTo>
                  <a:pt x="44" y="63"/>
                  <a:pt x="42" y="63"/>
                  <a:pt x="40" y="65"/>
                </a:cubicBezTo>
                <a:cubicBezTo>
                  <a:pt x="38" y="68"/>
                  <a:pt x="38" y="68"/>
                  <a:pt x="38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6" y="71"/>
                  <a:pt x="36" y="71"/>
                  <a:pt x="36" y="71"/>
                </a:cubicBezTo>
                <a:cubicBezTo>
                  <a:pt x="33" y="74"/>
                  <a:pt x="36" y="76"/>
                  <a:pt x="36" y="77"/>
                </a:cubicBezTo>
                <a:cubicBezTo>
                  <a:pt x="37" y="78"/>
                  <a:pt x="38" y="78"/>
                  <a:pt x="39" y="78"/>
                </a:cubicBezTo>
                <a:cubicBezTo>
                  <a:pt x="40" y="78"/>
                  <a:pt x="41" y="77"/>
                  <a:pt x="42" y="76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7" y="71"/>
                  <a:pt x="47" y="71"/>
                  <a:pt x="47" y="71"/>
                </a:cubicBezTo>
                <a:cubicBezTo>
                  <a:pt x="48" y="70"/>
                  <a:pt x="48" y="69"/>
                  <a:pt x="48" y="67"/>
                </a:cubicBezTo>
                <a:close/>
                <a:moveTo>
                  <a:pt x="25" y="66"/>
                </a:moveTo>
                <a:cubicBezTo>
                  <a:pt x="23" y="67"/>
                  <a:pt x="24" y="69"/>
                  <a:pt x="26" y="71"/>
                </a:cubicBezTo>
                <a:cubicBezTo>
                  <a:pt x="28" y="73"/>
                  <a:pt x="30" y="73"/>
                  <a:pt x="32" y="70"/>
                </a:cubicBezTo>
                <a:cubicBezTo>
                  <a:pt x="38" y="64"/>
                  <a:pt x="38" y="64"/>
                  <a:pt x="38" y="64"/>
                </a:cubicBezTo>
                <a:cubicBezTo>
                  <a:pt x="40" y="61"/>
                  <a:pt x="38" y="58"/>
                  <a:pt x="37" y="58"/>
                </a:cubicBezTo>
                <a:cubicBezTo>
                  <a:pt x="35" y="56"/>
                  <a:pt x="33" y="56"/>
                  <a:pt x="31" y="58"/>
                </a:cubicBezTo>
                <a:cubicBezTo>
                  <a:pt x="28" y="62"/>
                  <a:pt x="28" y="62"/>
                  <a:pt x="28" y="62"/>
                </a:cubicBezTo>
                <a:cubicBezTo>
                  <a:pt x="28" y="62"/>
                  <a:pt x="28" y="62"/>
                  <a:pt x="28" y="62"/>
                </a:cubicBezTo>
                <a:cubicBezTo>
                  <a:pt x="28" y="62"/>
                  <a:pt x="28" y="62"/>
                  <a:pt x="28" y="62"/>
                </a:cubicBezTo>
                <a:lnTo>
                  <a:pt x="25" y="66"/>
                </a:lnTo>
                <a:close/>
                <a:moveTo>
                  <a:pt x="17" y="57"/>
                </a:moveTo>
                <a:cubicBezTo>
                  <a:pt x="16" y="59"/>
                  <a:pt x="16" y="60"/>
                  <a:pt x="16" y="61"/>
                </a:cubicBezTo>
                <a:cubicBezTo>
                  <a:pt x="16" y="62"/>
                  <a:pt x="17" y="63"/>
                  <a:pt x="18" y="64"/>
                </a:cubicBezTo>
                <a:cubicBezTo>
                  <a:pt x="20" y="65"/>
                  <a:pt x="22" y="65"/>
                  <a:pt x="24" y="63"/>
                </a:cubicBezTo>
                <a:cubicBezTo>
                  <a:pt x="30" y="56"/>
                  <a:pt x="30" y="56"/>
                  <a:pt x="30" y="56"/>
                </a:cubicBezTo>
                <a:cubicBezTo>
                  <a:pt x="31" y="55"/>
                  <a:pt x="31" y="53"/>
                  <a:pt x="31" y="52"/>
                </a:cubicBezTo>
                <a:cubicBezTo>
                  <a:pt x="31" y="51"/>
                  <a:pt x="30" y="50"/>
                  <a:pt x="29" y="49"/>
                </a:cubicBezTo>
                <a:cubicBezTo>
                  <a:pt x="27" y="48"/>
                  <a:pt x="25" y="48"/>
                  <a:pt x="23" y="50"/>
                </a:cubicBezTo>
                <a:cubicBezTo>
                  <a:pt x="20" y="54"/>
                  <a:pt x="20" y="54"/>
                  <a:pt x="20" y="54"/>
                </a:cubicBezTo>
                <a:cubicBezTo>
                  <a:pt x="20" y="54"/>
                  <a:pt x="20" y="54"/>
                  <a:pt x="20" y="54"/>
                </a:cubicBezTo>
                <a:cubicBezTo>
                  <a:pt x="20" y="54"/>
                  <a:pt x="20" y="54"/>
                  <a:pt x="20" y="54"/>
                </a:cubicBezTo>
                <a:lnTo>
                  <a:pt x="17" y="57"/>
                </a:lnTo>
                <a:close/>
                <a:moveTo>
                  <a:pt x="16" y="55"/>
                </a:moveTo>
                <a:cubicBezTo>
                  <a:pt x="22" y="48"/>
                  <a:pt x="22" y="48"/>
                  <a:pt x="22" y="48"/>
                </a:cubicBezTo>
                <a:cubicBezTo>
                  <a:pt x="24" y="45"/>
                  <a:pt x="22" y="42"/>
                  <a:pt x="21" y="41"/>
                </a:cubicBezTo>
                <a:cubicBezTo>
                  <a:pt x="19" y="40"/>
                  <a:pt x="17" y="40"/>
                  <a:pt x="15" y="42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0" y="48"/>
                  <a:pt x="10" y="48"/>
                  <a:pt x="10" y="48"/>
                </a:cubicBezTo>
                <a:cubicBezTo>
                  <a:pt x="9" y="50"/>
                  <a:pt x="8" y="51"/>
                  <a:pt x="9" y="52"/>
                </a:cubicBezTo>
                <a:cubicBezTo>
                  <a:pt x="9" y="53"/>
                  <a:pt x="9" y="54"/>
                  <a:pt x="10" y="54"/>
                </a:cubicBezTo>
                <a:cubicBezTo>
                  <a:pt x="11" y="55"/>
                  <a:pt x="12" y="56"/>
                  <a:pt x="13" y="56"/>
                </a:cubicBezTo>
                <a:cubicBezTo>
                  <a:pt x="14" y="56"/>
                  <a:pt x="15" y="56"/>
                  <a:pt x="16" y="55"/>
                </a:cubicBezTo>
                <a:close/>
                <a:moveTo>
                  <a:pt x="88" y="49"/>
                </a:moveTo>
                <a:cubicBezTo>
                  <a:pt x="89" y="47"/>
                  <a:pt x="90" y="45"/>
                  <a:pt x="88" y="42"/>
                </a:cubicBezTo>
                <a:cubicBezTo>
                  <a:pt x="85" y="40"/>
                  <a:pt x="85" y="40"/>
                  <a:pt x="85" y="40"/>
                </a:cubicBezTo>
                <a:cubicBezTo>
                  <a:pt x="74" y="31"/>
                  <a:pt x="61" y="20"/>
                  <a:pt x="59" y="18"/>
                </a:cubicBezTo>
                <a:cubicBezTo>
                  <a:pt x="57" y="18"/>
                  <a:pt x="54" y="20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0" y="21"/>
                  <a:pt x="46" y="22"/>
                  <a:pt x="42" y="22"/>
                </a:cubicBezTo>
                <a:cubicBezTo>
                  <a:pt x="40" y="22"/>
                  <a:pt x="38" y="22"/>
                  <a:pt x="37" y="21"/>
                </a:cubicBezTo>
                <a:cubicBezTo>
                  <a:pt x="34" y="19"/>
                  <a:pt x="34" y="17"/>
                  <a:pt x="34" y="16"/>
                </a:cubicBezTo>
                <a:cubicBezTo>
                  <a:pt x="34" y="14"/>
                  <a:pt x="36" y="12"/>
                  <a:pt x="38" y="11"/>
                </a:cubicBezTo>
                <a:cubicBezTo>
                  <a:pt x="16" y="8"/>
                  <a:pt x="16" y="8"/>
                  <a:pt x="16" y="8"/>
                </a:cubicBezTo>
                <a:cubicBezTo>
                  <a:pt x="13" y="40"/>
                  <a:pt x="13" y="40"/>
                  <a:pt x="13" y="40"/>
                </a:cubicBezTo>
                <a:cubicBezTo>
                  <a:pt x="15" y="38"/>
                  <a:pt x="17" y="38"/>
                  <a:pt x="18" y="38"/>
                </a:cubicBezTo>
                <a:cubicBezTo>
                  <a:pt x="20" y="38"/>
                  <a:pt x="21" y="38"/>
                  <a:pt x="23" y="39"/>
                </a:cubicBezTo>
                <a:cubicBezTo>
                  <a:pt x="25" y="41"/>
                  <a:pt x="26" y="43"/>
                  <a:pt x="25" y="46"/>
                </a:cubicBezTo>
                <a:cubicBezTo>
                  <a:pt x="27" y="45"/>
                  <a:pt x="29" y="46"/>
                  <a:pt x="31" y="47"/>
                </a:cubicBezTo>
                <a:cubicBezTo>
                  <a:pt x="33" y="49"/>
                  <a:pt x="34" y="51"/>
                  <a:pt x="33" y="54"/>
                </a:cubicBezTo>
                <a:cubicBezTo>
                  <a:pt x="35" y="53"/>
                  <a:pt x="37" y="54"/>
                  <a:pt x="39" y="55"/>
                </a:cubicBezTo>
                <a:cubicBezTo>
                  <a:pt x="41" y="57"/>
                  <a:pt x="42" y="59"/>
                  <a:pt x="42" y="61"/>
                </a:cubicBezTo>
                <a:cubicBezTo>
                  <a:pt x="44" y="60"/>
                  <a:pt x="46" y="61"/>
                  <a:pt x="48" y="62"/>
                </a:cubicBezTo>
                <a:cubicBezTo>
                  <a:pt x="50" y="65"/>
                  <a:pt x="51" y="67"/>
                  <a:pt x="50" y="70"/>
                </a:cubicBezTo>
                <a:cubicBezTo>
                  <a:pt x="52" y="72"/>
                  <a:pt x="52" y="72"/>
                  <a:pt x="52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3" y="73"/>
                  <a:pt x="54" y="73"/>
                  <a:pt x="55" y="73"/>
                </a:cubicBezTo>
                <a:cubicBezTo>
                  <a:pt x="56" y="73"/>
                  <a:pt x="57" y="72"/>
                  <a:pt x="58" y="71"/>
                </a:cubicBezTo>
                <a:cubicBezTo>
                  <a:pt x="59" y="70"/>
                  <a:pt x="60" y="68"/>
                  <a:pt x="58" y="67"/>
                </a:cubicBezTo>
                <a:cubicBezTo>
                  <a:pt x="58" y="66"/>
                  <a:pt x="58" y="66"/>
                  <a:pt x="58" y="66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8"/>
                  <a:pt x="48" y="57"/>
                  <a:pt x="48" y="57"/>
                </a:cubicBezTo>
                <a:cubicBezTo>
                  <a:pt x="48" y="57"/>
                  <a:pt x="48" y="56"/>
                  <a:pt x="48" y="56"/>
                </a:cubicBezTo>
                <a:cubicBezTo>
                  <a:pt x="49" y="55"/>
                  <a:pt x="50" y="55"/>
                  <a:pt x="50" y="56"/>
                </a:cubicBezTo>
                <a:cubicBezTo>
                  <a:pt x="63" y="67"/>
                  <a:pt x="63" y="67"/>
                  <a:pt x="63" y="67"/>
                </a:cubicBezTo>
                <a:cubicBezTo>
                  <a:pt x="64" y="67"/>
                  <a:pt x="65" y="67"/>
                  <a:pt x="65" y="67"/>
                </a:cubicBezTo>
                <a:cubicBezTo>
                  <a:pt x="67" y="67"/>
                  <a:pt x="68" y="67"/>
                  <a:pt x="69" y="65"/>
                </a:cubicBezTo>
                <a:cubicBezTo>
                  <a:pt x="70" y="64"/>
                  <a:pt x="70" y="63"/>
                  <a:pt x="70" y="62"/>
                </a:cubicBezTo>
                <a:cubicBezTo>
                  <a:pt x="70" y="61"/>
                  <a:pt x="69" y="60"/>
                  <a:pt x="68" y="59"/>
                </a:cubicBezTo>
                <a:cubicBezTo>
                  <a:pt x="67" y="58"/>
                  <a:pt x="67" y="58"/>
                  <a:pt x="67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1"/>
                  <a:pt x="59" y="51"/>
                </a:cubicBezTo>
                <a:cubicBezTo>
                  <a:pt x="59" y="51"/>
                  <a:pt x="59" y="50"/>
                  <a:pt x="59" y="50"/>
                </a:cubicBezTo>
                <a:cubicBezTo>
                  <a:pt x="60" y="49"/>
                  <a:pt x="61" y="49"/>
                  <a:pt x="61" y="50"/>
                </a:cubicBezTo>
                <a:cubicBezTo>
                  <a:pt x="73" y="59"/>
                  <a:pt x="73" y="59"/>
                  <a:pt x="73" y="59"/>
                </a:cubicBezTo>
                <a:cubicBezTo>
                  <a:pt x="74" y="60"/>
                  <a:pt x="75" y="60"/>
                  <a:pt x="76" y="60"/>
                </a:cubicBezTo>
                <a:cubicBezTo>
                  <a:pt x="77" y="60"/>
                  <a:pt x="79" y="59"/>
                  <a:pt x="80" y="58"/>
                </a:cubicBezTo>
                <a:cubicBezTo>
                  <a:pt x="81" y="57"/>
                  <a:pt x="81" y="56"/>
                  <a:pt x="81" y="55"/>
                </a:cubicBezTo>
                <a:cubicBezTo>
                  <a:pt x="81" y="54"/>
                  <a:pt x="80" y="53"/>
                  <a:pt x="79" y="52"/>
                </a:cubicBezTo>
                <a:cubicBezTo>
                  <a:pt x="76" y="49"/>
                  <a:pt x="76" y="49"/>
                  <a:pt x="76" y="49"/>
                </a:cubicBezTo>
                <a:cubicBezTo>
                  <a:pt x="76" y="49"/>
                  <a:pt x="76" y="49"/>
                  <a:pt x="76" y="49"/>
                </a:cubicBezTo>
                <a:cubicBezTo>
                  <a:pt x="70" y="44"/>
                  <a:pt x="70" y="44"/>
                  <a:pt x="70" y="44"/>
                </a:cubicBezTo>
                <a:cubicBezTo>
                  <a:pt x="69" y="44"/>
                  <a:pt x="69" y="43"/>
                  <a:pt x="69" y="42"/>
                </a:cubicBezTo>
                <a:cubicBezTo>
                  <a:pt x="70" y="41"/>
                  <a:pt x="71" y="41"/>
                  <a:pt x="72" y="42"/>
                </a:cubicBezTo>
                <a:cubicBezTo>
                  <a:pt x="82" y="50"/>
                  <a:pt x="82" y="50"/>
                  <a:pt x="82" y="50"/>
                </a:cubicBezTo>
                <a:cubicBezTo>
                  <a:pt x="84" y="51"/>
                  <a:pt x="86" y="51"/>
                  <a:pt x="88" y="4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F1452515-AB99-47E2-866F-4A486BECA735}"/>
              </a:ext>
            </a:extLst>
          </p:cNvPr>
          <p:cNvSpPr>
            <a:spLocks noEditPoints="1"/>
          </p:cNvSpPr>
          <p:nvPr/>
        </p:nvSpPr>
        <p:spPr bwMode="auto">
          <a:xfrm>
            <a:off x="5874100" y="4917889"/>
            <a:ext cx="547397" cy="453558"/>
          </a:xfrm>
          <a:custGeom>
            <a:avLst/>
            <a:gdLst>
              <a:gd name="T0" fmla="*/ 802586282 w 99"/>
              <a:gd name="T1" fmla="*/ 2147483646 h 82"/>
              <a:gd name="T2" fmla="*/ 802586282 w 99"/>
              <a:gd name="T3" fmla="*/ 2147483646 h 82"/>
              <a:gd name="T4" fmla="*/ 987799105 w 99"/>
              <a:gd name="T5" fmla="*/ 2147483646 h 82"/>
              <a:gd name="T6" fmla="*/ 1358224751 w 99"/>
              <a:gd name="T7" fmla="*/ 2147483646 h 82"/>
              <a:gd name="T8" fmla="*/ 1543437574 w 99"/>
              <a:gd name="T9" fmla="*/ 2147483646 h 82"/>
              <a:gd name="T10" fmla="*/ 1543437574 w 99"/>
              <a:gd name="T11" fmla="*/ 2147483646 h 82"/>
              <a:gd name="T12" fmla="*/ 1358224751 w 99"/>
              <a:gd name="T13" fmla="*/ 2147483646 h 82"/>
              <a:gd name="T14" fmla="*/ 987799105 w 99"/>
              <a:gd name="T15" fmla="*/ 2147483646 h 82"/>
              <a:gd name="T16" fmla="*/ 802586282 w 99"/>
              <a:gd name="T17" fmla="*/ 2147483646 h 82"/>
              <a:gd name="T18" fmla="*/ 2147483646 w 99"/>
              <a:gd name="T19" fmla="*/ 2100538415 h 82"/>
              <a:gd name="T20" fmla="*/ 2037341056 w 99"/>
              <a:gd name="T21" fmla="*/ 2147483646 h 82"/>
              <a:gd name="T22" fmla="*/ 2037341056 w 99"/>
              <a:gd name="T23" fmla="*/ 2147483646 h 82"/>
              <a:gd name="T24" fmla="*/ 2147483646 w 99"/>
              <a:gd name="T25" fmla="*/ 2147483646 h 82"/>
              <a:gd name="T26" fmla="*/ 2147483646 w 99"/>
              <a:gd name="T27" fmla="*/ 2147483646 h 82"/>
              <a:gd name="T28" fmla="*/ 2147483646 w 99"/>
              <a:gd name="T29" fmla="*/ 2147483646 h 82"/>
              <a:gd name="T30" fmla="*/ 2147483646 w 99"/>
              <a:gd name="T31" fmla="*/ 2147483646 h 82"/>
              <a:gd name="T32" fmla="*/ 2147483646 w 99"/>
              <a:gd name="T33" fmla="*/ 2100538415 h 82"/>
              <a:gd name="T34" fmla="*/ 2147483646 w 99"/>
              <a:gd name="T35" fmla="*/ 2100538415 h 82"/>
              <a:gd name="T36" fmla="*/ 2147483646 w 99"/>
              <a:gd name="T37" fmla="*/ 1668077860 h 82"/>
              <a:gd name="T38" fmla="*/ 2147483646 w 99"/>
              <a:gd name="T39" fmla="*/ 1853418098 h 82"/>
              <a:gd name="T40" fmla="*/ 2147483646 w 99"/>
              <a:gd name="T41" fmla="*/ 2147483646 h 82"/>
              <a:gd name="T42" fmla="*/ 2147483646 w 99"/>
              <a:gd name="T43" fmla="*/ 2147483646 h 82"/>
              <a:gd name="T44" fmla="*/ 2147483646 w 99"/>
              <a:gd name="T45" fmla="*/ 2147483646 h 82"/>
              <a:gd name="T46" fmla="*/ 2147483646 w 99"/>
              <a:gd name="T47" fmla="*/ 2147483646 h 82"/>
              <a:gd name="T48" fmla="*/ 2147483646 w 99"/>
              <a:gd name="T49" fmla="*/ 1853418098 h 82"/>
              <a:gd name="T50" fmla="*/ 2147483646 w 99"/>
              <a:gd name="T51" fmla="*/ 1668077860 h 82"/>
              <a:gd name="T52" fmla="*/ 2147483646 w 99"/>
              <a:gd name="T53" fmla="*/ 1668077860 h 82"/>
              <a:gd name="T54" fmla="*/ 2147483646 w 99"/>
              <a:gd name="T55" fmla="*/ 1235609445 h 82"/>
              <a:gd name="T56" fmla="*/ 2147483646 w 99"/>
              <a:gd name="T57" fmla="*/ 1420949683 h 82"/>
              <a:gd name="T58" fmla="*/ 2147483646 w 99"/>
              <a:gd name="T59" fmla="*/ 2147483646 h 82"/>
              <a:gd name="T60" fmla="*/ 2147483646 w 99"/>
              <a:gd name="T61" fmla="*/ 2147483646 h 82"/>
              <a:gd name="T62" fmla="*/ 2147483646 w 99"/>
              <a:gd name="T63" fmla="*/ 2147483646 h 82"/>
              <a:gd name="T64" fmla="*/ 2147483646 w 99"/>
              <a:gd name="T65" fmla="*/ 2147483646 h 82"/>
              <a:gd name="T66" fmla="*/ 2147483646 w 99"/>
              <a:gd name="T67" fmla="*/ 1420949683 h 82"/>
              <a:gd name="T68" fmla="*/ 2147483646 w 99"/>
              <a:gd name="T69" fmla="*/ 1235609445 h 82"/>
              <a:gd name="T70" fmla="*/ 2147483646 w 99"/>
              <a:gd name="T71" fmla="*/ 1235609445 h 82"/>
              <a:gd name="T72" fmla="*/ 926064116 w 99"/>
              <a:gd name="T73" fmla="*/ 2038758336 h 82"/>
              <a:gd name="T74" fmla="*/ 2147483646 w 99"/>
              <a:gd name="T75" fmla="*/ 679588732 h 82"/>
              <a:gd name="T76" fmla="*/ 2147483646 w 99"/>
              <a:gd name="T77" fmla="*/ 864928970 h 82"/>
              <a:gd name="T78" fmla="*/ 2147483646 w 99"/>
              <a:gd name="T79" fmla="*/ 247120317 h 82"/>
              <a:gd name="T80" fmla="*/ 2147483646 w 99"/>
              <a:gd name="T81" fmla="*/ 185340238 h 82"/>
              <a:gd name="T82" fmla="*/ 2147483646 w 99"/>
              <a:gd name="T83" fmla="*/ 432460555 h 82"/>
              <a:gd name="T84" fmla="*/ 864329128 w 99"/>
              <a:gd name="T85" fmla="*/ 1729857940 h 82"/>
              <a:gd name="T86" fmla="*/ 926064116 w 99"/>
              <a:gd name="T87" fmla="*/ 2038758336 h 82"/>
              <a:gd name="T88" fmla="*/ 2147483646 w 99"/>
              <a:gd name="T89" fmla="*/ 2147483646 h 82"/>
              <a:gd name="T90" fmla="*/ 2147483646 w 99"/>
              <a:gd name="T91" fmla="*/ 2147483646 h 82"/>
              <a:gd name="T92" fmla="*/ 2147483646 w 99"/>
              <a:gd name="T93" fmla="*/ 2147483646 h 82"/>
              <a:gd name="T94" fmla="*/ 493903481 w 99"/>
              <a:gd name="T95" fmla="*/ 2147483646 h 82"/>
              <a:gd name="T96" fmla="*/ 493903481 w 99"/>
              <a:gd name="T97" fmla="*/ 617808653 h 82"/>
              <a:gd name="T98" fmla="*/ 679116304 w 99"/>
              <a:gd name="T99" fmla="*/ 617808653 h 82"/>
              <a:gd name="T100" fmla="*/ 370425646 w 99"/>
              <a:gd name="T101" fmla="*/ 0 h 82"/>
              <a:gd name="T102" fmla="*/ 0 w 99"/>
              <a:gd name="T103" fmla="*/ 617808653 h 82"/>
              <a:gd name="T104" fmla="*/ 185212823 w 99"/>
              <a:gd name="T105" fmla="*/ 617808653 h 82"/>
              <a:gd name="T106" fmla="*/ 185212823 w 99"/>
              <a:gd name="T107" fmla="*/ 2147483646 h 82"/>
              <a:gd name="T108" fmla="*/ 185212823 w 99"/>
              <a:gd name="T109" fmla="*/ 2147483646 h 82"/>
              <a:gd name="T110" fmla="*/ 185212823 w 99"/>
              <a:gd name="T111" fmla="*/ 2147483646 h 82"/>
              <a:gd name="T112" fmla="*/ 2147483646 w 99"/>
              <a:gd name="T113" fmla="*/ 2147483646 h 82"/>
              <a:gd name="T114" fmla="*/ 2147483646 w 99"/>
              <a:gd name="T115" fmla="*/ 2147483646 h 82"/>
              <a:gd name="T116" fmla="*/ 2147483646 w 99"/>
              <a:gd name="T117" fmla="*/ 2147483646 h 8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99" h="82">
                <a:moveTo>
                  <a:pt x="13" y="67"/>
                </a:moveTo>
                <a:cubicBezTo>
                  <a:pt x="13" y="45"/>
                  <a:pt x="13" y="45"/>
                  <a:pt x="13" y="45"/>
                </a:cubicBezTo>
                <a:cubicBezTo>
                  <a:pt x="13" y="43"/>
                  <a:pt x="14" y="41"/>
                  <a:pt x="16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4" y="41"/>
                  <a:pt x="25" y="43"/>
                  <a:pt x="25" y="45"/>
                </a:cubicBezTo>
                <a:cubicBezTo>
                  <a:pt x="25" y="67"/>
                  <a:pt x="25" y="67"/>
                  <a:pt x="25" y="67"/>
                </a:cubicBezTo>
                <a:cubicBezTo>
                  <a:pt x="25" y="69"/>
                  <a:pt x="24" y="70"/>
                  <a:pt x="22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4" y="70"/>
                  <a:pt x="13" y="69"/>
                  <a:pt x="13" y="67"/>
                </a:cubicBezTo>
                <a:close/>
                <a:moveTo>
                  <a:pt x="36" y="34"/>
                </a:moveTo>
                <a:cubicBezTo>
                  <a:pt x="34" y="34"/>
                  <a:pt x="33" y="35"/>
                  <a:pt x="33" y="37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69"/>
                  <a:pt x="34" y="70"/>
                  <a:pt x="36" y="70"/>
                </a:cubicBezTo>
                <a:cubicBezTo>
                  <a:pt x="42" y="70"/>
                  <a:pt x="42" y="70"/>
                  <a:pt x="42" y="70"/>
                </a:cubicBezTo>
                <a:cubicBezTo>
                  <a:pt x="43" y="70"/>
                  <a:pt x="45" y="69"/>
                  <a:pt x="45" y="67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5"/>
                  <a:pt x="43" y="34"/>
                  <a:pt x="42" y="34"/>
                </a:cubicBezTo>
                <a:lnTo>
                  <a:pt x="36" y="34"/>
                </a:lnTo>
                <a:close/>
                <a:moveTo>
                  <a:pt x="56" y="27"/>
                </a:moveTo>
                <a:cubicBezTo>
                  <a:pt x="54" y="27"/>
                  <a:pt x="53" y="28"/>
                  <a:pt x="53" y="30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9"/>
                  <a:pt x="54" y="70"/>
                  <a:pt x="56" y="70"/>
                </a:cubicBezTo>
                <a:cubicBezTo>
                  <a:pt x="61" y="70"/>
                  <a:pt x="61" y="70"/>
                  <a:pt x="61" y="70"/>
                </a:cubicBezTo>
                <a:cubicBezTo>
                  <a:pt x="63" y="70"/>
                  <a:pt x="65" y="69"/>
                  <a:pt x="65" y="67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3" y="27"/>
                  <a:pt x="61" y="27"/>
                </a:cubicBezTo>
                <a:lnTo>
                  <a:pt x="56" y="27"/>
                </a:lnTo>
                <a:close/>
                <a:moveTo>
                  <a:pt x="76" y="20"/>
                </a:moveTo>
                <a:cubicBezTo>
                  <a:pt x="74" y="20"/>
                  <a:pt x="72" y="21"/>
                  <a:pt x="72" y="23"/>
                </a:cubicBezTo>
                <a:cubicBezTo>
                  <a:pt x="72" y="67"/>
                  <a:pt x="72" y="67"/>
                  <a:pt x="72" y="67"/>
                </a:cubicBezTo>
                <a:cubicBezTo>
                  <a:pt x="72" y="69"/>
                  <a:pt x="74" y="70"/>
                  <a:pt x="76" y="70"/>
                </a:cubicBezTo>
                <a:cubicBezTo>
                  <a:pt x="81" y="70"/>
                  <a:pt x="81" y="70"/>
                  <a:pt x="81" y="70"/>
                </a:cubicBezTo>
                <a:cubicBezTo>
                  <a:pt x="83" y="70"/>
                  <a:pt x="84" y="69"/>
                  <a:pt x="84" y="67"/>
                </a:cubicBezTo>
                <a:cubicBezTo>
                  <a:pt x="84" y="23"/>
                  <a:pt x="84" y="23"/>
                  <a:pt x="84" y="23"/>
                </a:cubicBezTo>
                <a:cubicBezTo>
                  <a:pt x="84" y="21"/>
                  <a:pt x="83" y="20"/>
                  <a:pt x="81" y="20"/>
                </a:cubicBezTo>
                <a:lnTo>
                  <a:pt x="76" y="20"/>
                </a:lnTo>
                <a:close/>
                <a:moveTo>
                  <a:pt x="15" y="33"/>
                </a:moveTo>
                <a:cubicBezTo>
                  <a:pt x="36" y="29"/>
                  <a:pt x="55" y="21"/>
                  <a:pt x="73" y="11"/>
                </a:cubicBezTo>
                <a:cubicBezTo>
                  <a:pt x="75" y="14"/>
                  <a:pt x="75" y="14"/>
                  <a:pt x="75" y="14"/>
                </a:cubicBezTo>
                <a:cubicBezTo>
                  <a:pt x="81" y="4"/>
                  <a:pt x="81" y="4"/>
                  <a:pt x="81" y="4"/>
                </a:cubicBezTo>
                <a:cubicBezTo>
                  <a:pt x="70" y="3"/>
                  <a:pt x="70" y="3"/>
                  <a:pt x="70" y="3"/>
                </a:cubicBezTo>
                <a:cubicBezTo>
                  <a:pt x="71" y="7"/>
                  <a:pt x="71" y="7"/>
                  <a:pt x="71" y="7"/>
                </a:cubicBezTo>
                <a:cubicBezTo>
                  <a:pt x="54" y="17"/>
                  <a:pt x="34" y="25"/>
                  <a:pt x="14" y="28"/>
                </a:cubicBezTo>
                <a:lnTo>
                  <a:pt x="15" y="33"/>
                </a:lnTo>
                <a:close/>
                <a:moveTo>
                  <a:pt x="99" y="77"/>
                </a:moveTo>
                <a:cubicBezTo>
                  <a:pt x="89" y="71"/>
                  <a:pt x="89" y="71"/>
                  <a:pt x="89" y="71"/>
                </a:cubicBezTo>
                <a:cubicBezTo>
                  <a:pt x="89" y="74"/>
                  <a:pt x="89" y="74"/>
                  <a:pt x="89" y="74"/>
                </a:cubicBezTo>
                <a:cubicBezTo>
                  <a:pt x="8" y="74"/>
                  <a:pt x="8" y="74"/>
                  <a:pt x="8" y="74"/>
                </a:cubicBezTo>
                <a:cubicBezTo>
                  <a:pt x="8" y="10"/>
                  <a:pt x="8" y="10"/>
                  <a:pt x="8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6" y="0"/>
                  <a:pt x="6" y="0"/>
                  <a:pt x="6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74"/>
                  <a:pt x="3" y="74"/>
                  <a:pt x="3" y="74"/>
                </a:cubicBezTo>
                <a:cubicBezTo>
                  <a:pt x="3" y="77"/>
                  <a:pt x="3" y="77"/>
                  <a:pt x="3" y="77"/>
                </a:cubicBezTo>
                <a:cubicBezTo>
                  <a:pt x="3" y="79"/>
                  <a:pt x="3" y="79"/>
                  <a:pt x="3" y="79"/>
                </a:cubicBezTo>
                <a:cubicBezTo>
                  <a:pt x="89" y="79"/>
                  <a:pt x="89" y="79"/>
                  <a:pt x="89" y="79"/>
                </a:cubicBezTo>
                <a:cubicBezTo>
                  <a:pt x="89" y="82"/>
                  <a:pt x="89" y="82"/>
                  <a:pt x="89" y="82"/>
                </a:cubicBezTo>
                <a:lnTo>
                  <a:pt x="99" y="7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Freeform 19">
            <a:extLst>
              <a:ext uri="{FF2B5EF4-FFF2-40B4-BE49-F238E27FC236}">
                <a16:creationId xmlns:a16="http://schemas.microsoft.com/office/drawing/2014/main" id="{BE0D57B1-F7D1-42B7-BC7F-AC3AD9276E3D}"/>
              </a:ext>
            </a:extLst>
          </p:cNvPr>
          <p:cNvSpPr>
            <a:spLocks noEditPoints="1"/>
          </p:cNvSpPr>
          <p:nvPr/>
        </p:nvSpPr>
        <p:spPr bwMode="auto">
          <a:xfrm>
            <a:off x="4485423" y="3033045"/>
            <a:ext cx="731575" cy="380577"/>
          </a:xfrm>
          <a:custGeom>
            <a:avLst/>
            <a:gdLst>
              <a:gd name="T0" fmla="*/ 2147483646 w 150"/>
              <a:gd name="T1" fmla="*/ 2147483646 h 78"/>
              <a:gd name="T2" fmla="*/ 2147483646 w 150"/>
              <a:gd name="T3" fmla="*/ 2147483646 h 78"/>
              <a:gd name="T4" fmla="*/ 2147483646 w 150"/>
              <a:gd name="T5" fmla="*/ 2147483646 h 78"/>
              <a:gd name="T6" fmla="*/ 2147483646 w 150"/>
              <a:gd name="T7" fmla="*/ 2147483646 h 78"/>
              <a:gd name="T8" fmla="*/ 2147483646 w 150"/>
              <a:gd name="T9" fmla="*/ 2147483646 h 78"/>
              <a:gd name="T10" fmla="*/ 2147483646 w 150"/>
              <a:gd name="T11" fmla="*/ 2147483646 h 78"/>
              <a:gd name="T12" fmla="*/ 2147483646 w 150"/>
              <a:gd name="T13" fmla="*/ 2147483646 h 78"/>
              <a:gd name="T14" fmla="*/ 2147483646 w 150"/>
              <a:gd name="T15" fmla="*/ 2147483646 h 78"/>
              <a:gd name="T16" fmla="*/ 2147483646 w 150"/>
              <a:gd name="T17" fmla="*/ 2147483646 h 78"/>
              <a:gd name="T18" fmla="*/ 2147483646 w 150"/>
              <a:gd name="T19" fmla="*/ 1049212210 h 78"/>
              <a:gd name="T20" fmla="*/ 2147483646 w 150"/>
              <a:gd name="T21" fmla="*/ 0 h 78"/>
              <a:gd name="T22" fmla="*/ 2147483646 w 150"/>
              <a:gd name="T23" fmla="*/ 0 h 78"/>
              <a:gd name="T24" fmla="*/ 2147483646 w 150"/>
              <a:gd name="T25" fmla="*/ 0 h 78"/>
              <a:gd name="T26" fmla="*/ 2147483646 w 150"/>
              <a:gd name="T27" fmla="*/ 1049212210 h 78"/>
              <a:gd name="T28" fmla="*/ 2147483646 w 150"/>
              <a:gd name="T29" fmla="*/ 2147483646 h 78"/>
              <a:gd name="T30" fmla="*/ 2147483646 w 150"/>
              <a:gd name="T31" fmla="*/ 2147483646 h 78"/>
              <a:gd name="T32" fmla="*/ 2147483646 w 150"/>
              <a:gd name="T33" fmla="*/ 2147483646 h 78"/>
              <a:gd name="T34" fmla="*/ 2147483646 w 150"/>
              <a:gd name="T35" fmla="*/ 2147483646 h 78"/>
              <a:gd name="T36" fmla="*/ 2147483646 w 150"/>
              <a:gd name="T37" fmla="*/ 2147483646 h 78"/>
              <a:gd name="T38" fmla="*/ 2147483646 w 150"/>
              <a:gd name="T39" fmla="*/ 2147483646 h 78"/>
              <a:gd name="T40" fmla="*/ 2147483646 w 150"/>
              <a:gd name="T41" fmla="*/ 2147483646 h 78"/>
              <a:gd name="T42" fmla="*/ 2147483646 w 150"/>
              <a:gd name="T43" fmla="*/ 2147483646 h 78"/>
              <a:gd name="T44" fmla="*/ 2147483646 w 150"/>
              <a:gd name="T45" fmla="*/ 2147483646 h 78"/>
              <a:gd name="T46" fmla="*/ 2147483646 w 150"/>
              <a:gd name="T47" fmla="*/ 2147483646 h 78"/>
              <a:gd name="T48" fmla="*/ 2147483646 w 150"/>
              <a:gd name="T49" fmla="*/ 1481234297 h 78"/>
              <a:gd name="T50" fmla="*/ 2147483646 w 150"/>
              <a:gd name="T51" fmla="*/ 1419516856 h 78"/>
              <a:gd name="T52" fmla="*/ 2147483646 w 150"/>
              <a:gd name="T53" fmla="*/ 1481234297 h 78"/>
              <a:gd name="T54" fmla="*/ 2147483646 w 150"/>
              <a:gd name="T55" fmla="*/ 2147483646 h 78"/>
              <a:gd name="T56" fmla="*/ 2147483646 w 150"/>
              <a:gd name="T57" fmla="*/ 2147483646 h 78"/>
              <a:gd name="T58" fmla="*/ 2147483646 w 150"/>
              <a:gd name="T59" fmla="*/ 2147483646 h 78"/>
              <a:gd name="T60" fmla="*/ 2147483646 w 150"/>
              <a:gd name="T61" fmla="*/ 2147483646 h 78"/>
              <a:gd name="T62" fmla="*/ 2147483646 w 150"/>
              <a:gd name="T63" fmla="*/ 2147483646 h 78"/>
              <a:gd name="T64" fmla="*/ 2147483646 w 150"/>
              <a:gd name="T65" fmla="*/ 2147483646 h 78"/>
              <a:gd name="T66" fmla="*/ 2147483646 w 150"/>
              <a:gd name="T67" fmla="*/ 2147483646 h 78"/>
              <a:gd name="T68" fmla="*/ 2147483646 w 150"/>
              <a:gd name="T69" fmla="*/ 2147483646 h 78"/>
              <a:gd name="T70" fmla="*/ 2147483646 w 150"/>
              <a:gd name="T71" fmla="*/ 2147483646 h 78"/>
              <a:gd name="T72" fmla="*/ 2147483646 w 150"/>
              <a:gd name="T73" fmla="*/ 2147483646 h 78"/>
              <a:gd name="T74" fmla="*/ 2147483646 w 150"/>
              <a:gd name="T75" fmla="*/ 2147483646 h 78"/>
              <a:gd name="T76" fmla="*/ 2147483646 w 150"/>
              <a:gd name="T77" fmla="*/ 2147483646 h 78"/>
              <a:gd name="T78" fmla="*/ 2147483646 w 150"/>
              <a:gd name="T79" fmla="*/ 2147483646 h 78"/>
              <a:gd name="T80" fmla="*/ 2147483646 w 150"/>
              <a:gd name="T81" fmla="*/ 2147483646 h 78"/>
              <a:gd name="T82" fmla="*/ 2147483646 w 150"/>
              <a:gd name="T83" fmla="*/ 2147483646 h 78"/>
              <a:gd name="T84" fmla="*/ 2147483646 w 150"/>
              <a:gd name="T85" fmla="*/ 2147483646 h 78"/>
              <a:gd name="T86" fmla="*/ 2147483646 w 150"/>
              <a:gd name="T87" fmla="*/ 2147483646 h 78"/>
              <a:gd name="T88" fmla="*/ 2147483646 w 150"/>
              <a:gd name="T89" fmla="*/ 1913264240 h 78"/>
              <a:gd name="T90" fmla="*/ 2035014641 w 150"/>
              <a:gd name="T91" fmla="*/ 1110929651 h 78"/>
              <a:gd name="T92" fmla="*/ 1788341441 w 150"/>
              <a:gd name="T93" fmla="*/ 1110929651 h 78"/>
              <a:gd name="T94" fmla="*/ 1541676093 w 150"/>
              <a:gd name="T95" fmla="*/ 1110929651 h 78"/>
              <a:gd name="T96" fmla="*/ 863340497 w 150"/>
              <a:gd name="T97" fmla="*/ 1913264240 h 78"/>
              <a:gd name="T98" fmla="*/ 1295010745 w 150"/>
              <a:gd name="T99" fmla="*/ 2147483646 h 78"/>
              <a:gd name="T100" fmla="*/ 1171674145 w 150"/>
              <a:gd name="T101" fmla="*/ 2147483646 h 78"/>
              <a:gd name="T102" fmla="*/ 801672197 w 150"/>
              <a:gd name="T103" fmla="*/ 2147483646 h 78"/>
              <a:gd name="T104" fmla="*/ 185004901 w 150"/>
              <a:gd name="T105" fmla="*/ 2147483646 h 78"/>
              <a:gd name="T106" fmla="*/ 308333648 w 150"/>
              <a:gd name="T107" fmla="*/ 2147483646 h 78"/>
              <a:gd name="T108" fmla="*/ 616667296 w 150"/>
              <a:gd name="T109" fmla="*/ 2147483646 h 78"/>
              <a:gd name="T110" fmla="*/ 1788341441 w 150"/>
              <a:gd name="T111" fmla="*/ 2147483646 h 78"/>
              <a:gd name="T112" fmla="*/ 2147483646 w 150"/>
              <a:gd name="T113" fmla="*/ 2147483646 h 78"/>
              <a:gd name="T114" fmla="*/ 2147483646 w 150"/>
              <a:gd name="T115" fmla="*/ 2147483646 h 78"/>
              <a:gd name="T116" fmla="*/ 2147483646 w 150"/>
              <a:gd name="T117" fmla="*/ 2147483646 h 7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50" h="78">
                <a:moveTo>
                  <a:pt x="108" y="73"/>
                </a:moveTo>
                <a:cubicBezTo>
                  <a:pt x="106" y="74"/>
                  <a:pt x="104" y="75"/>
                  <a:pt x="101" y="75"/>
                </a:cubicBezTo>
                <a:cubicBezTo>
                  <a:pt x="94" y="77"/>
                  <a:pt x="86" y="78"/>
                  <a:pt x="77" y="78"/>
                </a:cubicBezTo>
                <a:cubicBezTo>
                  <a:pt x="67" y="78"/>
                  <a:pt x="60" y="77"/>
                  <a:pt x="52" y="75"/>
                </a:cubicBezTo>
                <a:cubicBezTo>
                  <a:pt x="50" y="75"/>
                  <a:pt x="48" y="74"/>
                  <a:pt x="45" y="73"/>
                </a:cubicBezTo>
                <a:cubicBezTo>
                  <a:pt x="39" y="70"/>
                  <a:pt x="39" y="65"/>
                  <a:pt x="43" y="61"/>
                </a:cubicBezTo>
                <a:cubicBezTo>
                  <a:pt x="47" y="57"/>
                  <a:pt x="51" y="55"/>
                  <a:pt x="56" y="52"/>
                </a:cubicBezTo>
                <a:cubicBezTo>
                  <a:pt x="59" y="51"/>
                  <a:pt x="61" y="50"/>
                  <a:pt x="63" y="49"/>
                </a:cubicBezTo>
                <a:cubicBezTo>
                  <a:pt x="68" y="48"/>
                  <a:pt x="69" y="43"/>
                  <a:pt x="66" y="40"/>
                </a:cubicBezTo>
                <a:cubicBezTo>
                  <a:pt x="59" y="33"/>
                  <a:pt x="57" y="26"/>
                  <a:pt x="57" y="17"/>
                </a:cubicBezTo>
                <a:cubicBezTo>
                  <a:pt x="57" y="7"/>
                  <a:pt x="63" y="3"/>
                  <a:pt x="71" y="0"/>
                </a:cubicBezTo>
                <a:cubicBezTo>
                  <a:pt x="73" y="0"/>
                  <a:pt x="75" y="0"/>
                  <a:pt x="77" y="0"/>
                </a:cubicBezTo>
                <a:cubicBezTo>
                  <a:pt x="79" y="0"/>
                  <a:pt x="80" y="0"/>
                  <a:pt x="82" y="0"/>
                </a:cubicBezTo>
                <a:cubicBezTo>
                  <a:pt x="91" y="3"/>
                  <a:pt x="96" y="7"/>
                  <a:pt x="97" y="17"/>
                </a:cubicBezTo>
                <a:cubicBezTo>
                  <a:pt x="97" y="26"/>
                  <a:pt x="94" y="34"/>
                  <a:pt x="88" y="40"/>
                </a:cubicBezTo>
                <a:cubicBezTo>
                  <a:pt x="85" y="43"/>
                  <a:pt x="86" y="48"/>
                  <a:pt x="90" y="49"/>
                </a:cubicBezTo>
                <a:cubicBezTo>
                  <a:pt x="93" y="50"/>
                  <a:pt x="95" y="51"/>
                  <a:pt x="97" y="52"/>
                </a:cubicBezTo>
                <a:cubicBezTo>
                  <a:pt x="102" y="55"/>
                  <a:pt x="107" y="57"/>
                  <a:pt x="111" y="61"/>
                </a:cubicBezTo>
                <a:cubicBezTo>
                  <a:pt x="114" y="64"/>
                  <a:pt x="115" y="70"/>
                  <a:pt x="108" y="73"/>
                </a:cubicBezTo>
                <a:close/>
                <a:moveTo>
                  <a:pt x="147" y="66"/>
                </a:moveTo>
                <a:cubicBezTo>
                  <a:pt x="145" y="64"/>
                  <a:pt x="141" y="62"/>
                  <a:pt x="138" y="60"/>
                </a:cubicBezTo>
                <a:cubicBezTo>
                  <a:pt x="136" y="59"/>
                  <a:pt x="135" y="59"/>
                  <a:pt x="133" y="58"/>
                </a:cubicBezTo>
                <a:cubicBezTo>
                  <a:pt x="130" y="57"/>
                  <a:pt x="129" y="54"/>
                  <a:pt x="131" y="51"/>
                </a:cubicBezTo>
                <a:cubicBezTo>
                  <a:pt x="136" y="47"/>
                  <a:pt x="138" y="41"/>
                  <a:pt x="137" y="35"/>
                </a:cubicBezTo>
                <a:cubicBezTo>
                  <a:pt x="137" y="29"/>
                  <a:pt x="133" y="25"/>
                  <a:pt x="127" y="24"/>
                </a:cubicBezTo>
                <a:cubicBezTo>
                  <a:pt x="126" y="24"/>
                  <a:pt x="125" y="23"/>
                  <a:pt x="124" y="23"/>
                </a:cubicBezTo>
                <a:cubicBezTo>
                  <a:pt x="122" y="23"/>
                  <a:pt x="121" y="24"/>
                  <a:pt x="120" y="24"/>
                </a:cubicBezTo>
                <a:cubicBezTo>
                  <a:pt x="114" y="25"/>
                  <a:pt x="110" y="29"/>
                  <a:pt x="110" y="35"/>
                </a:cubicBezTo>
                <a:cubicBezTo>
                  <a:pt x="110" y="41"/>
                  <a:pt x="111" y="47"/>
                  <a:pt x="116" y="51"/>
                </a:cubicBezTo>
                <a:cubicBezTo>
                  <a:pt x="118" y="54"/>
                  <a:pt x="117" y="57"/>
                  <a:pt x="114" y="58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9"/>
                  <a:pt x="115" y="59"/>
                  <a:pt x="115" y="59"/>
                </a:cubicBezTo>
                <a:cubicBezTo>
                  <a:pt x="117" y="61"/>
                  <a:pt x="118" y="65"/>
                  <a:pt x="118" y="68"/>
                </a:cubicBezTo>
                <a:cubicBezTo>
                  <a:pt x="117" y="71"/>
                  <a:pt x="115" y="74"/>
                  <a:pt x="112" y="76"/>
                </a:cubicBezTo>
                <a:cubicBezTo>
                  <a:pt x="111" y="76"/>
                  <a:pt x="110" y="76"/>
                  <a:pt x="109" y="77"/>
                </a:cubicBezTo>
                <a:cubicBezTo>
                  <a:pt x="113" y="77"/>
                  <a:pt x="118" y="78"/>
                  <a:pt x="124" y="78"/>
                </a:cubicBezTo>
                <a:cubicBezTo>
                  <a:pt x="130" y="78"/>
                  <a:pt x="136" y="77"/>
                  <a:pt x="141" y="76"/>
                </a:cubicBezTo>
                <a:cubicBezTo>
                  <a:pt x="142" y="76"/>
                  <a:pt x="144" y="75"/>
                  <a:pt x="145" y="75"/>
                </a:cubicBezTo>
                <a:cubicBezTo>
                  <a:pt x="150" y="72"/>
                  <a:pt x="149" y="68"/>
                  <a:pt x="147" y="66"/>
                </a:cubicBezTo>
                <a:close/>
                <a:moveTo>
                  <a:pt x="35" y="68"/>
                </a:moveTo>
                <a:cubicBezTo>
                  <a:pt x="35" y="65"/>
                  <a:pt x="36" y="62"/>
                  <a:pt x="38" y="59"/>
                </a:cubicBezTo>
                <a:cubicBezTo>
                  <a:pt x="39" y="58"/>
                  <a:pt x="40" y="58"/>
                  <a:pt x="41" y="57"/>
                </a:cubicBezTo>
                <a:cubicBezTo>
                  <a:pt x="41" y="56"/>
                  <a:pt x="40" y="56"/>
                  <a:pt x="40" y="56"/>
                </a:cubicBezTo>
                <a:cubicBezTo>
                  <a:pt x="36" y="55"/>
                  <a:pt x="35" y="51"/>
                  <a:pt x="38" y="49"/>
                </a:cubicBezTo>
                <a:cubicBezTo>
                  <a:pt x="43" y="44"/>
                  <a:pt x="45" y="38"/>
                  <a:pt x="44" y="31"/>
                </a:cubicBezTo>
                <a:cubicBezTo>
                  <a:pt x="44" y="24"/>
                  <a:pt x="40" y="20"/>
                  <a:pt x="33" y="18"/>
                </a:cubicBezTo>
                <a:cubicBezTo>
                  <a:pt x="32" y="18"/>
                  <a:pt x="31" y="18"/>
                  <a:pt x="29" y="18"/>
                </a:cubicBezTo>
                <a:cubicBezTo>
                  <a:pt x="28" y="18"/>
                  <a:pt x="26" y="18"/>
                  <a:pt x="25" y="18"/>
                </a:cubicBezTo>
                <a:cubicBezTo>
                  <a:pt x="18" y="20"/>
                  <a:pt x="14" y="24"/>
                  <a:pt x="14" y="31"/>
                </a:cubicBezTo>
                <a:cubicBezTo>
                  <a:pt x="14" y="38"/>
                  <a:pt x="16" y="44"/>
                  <a:pt x="21" y="49"/>
                </a:cubicBezTo>
                <a:cubicBezTo>
                  <a:pt x="23" y="51"/>
                  <a:pt x="22" y="55"/>
                  <a:pt x="19" y="56"/>
                </a:cubicBezTo>
                <a:cubicBezTo>
                  <a:pt x="17" y="57"/>
                  <a:pt x="15" y="57"/>
                  <a:pt x="13" y="58"/>
                </a:cubicBezTo>
                <a:cubicBezTo>
                  <a:pt x="10" y="60"/>
                  <a:pt x="6" y="62"/>
                  <a:pt x="3" y="65"/>
                </a:cubicBezTo>
                <a:cubicBezTo>
                  <a:pt x="0" y="68"/>
                  <a:pt x="0" y="72"/>
                  <a:pt x="5" y="74"/>
                </a:cubicBezTo>
                <a:cubicBezTo>
                  <a:pt x="7" y="75"/>
                  <a:pt x="8" y="76"/>
                  <a:pt x="10" y="76"/>
                </a:cubicBezTo>
                <a:cubicBezTo>
                  <a:pt x="16" y="77"/>
                  <a:pt x="22" y="78"/>
                  <a:pt x="29" y="78"/>
                </a:cubicBezTo>
                <a:cubicBezTo>
                  <a:pt x="35" y="78"/>
                  <a:pt x="40" y="77"/>
                  <a:pt x="45" y="77"/>
                </a:cubicBezTo>
                <a:cubicBezTo>
                  <a:pt x="44" y="76"/>
                  <a:pt x="43" y="76"/>
                  <a:pt x="42" y="76"/>
                </a:cubicBezTo>
                <a:cubicBezTo>
                  <a:pt x="38" y="74"/>
                  <a:pt x="36" y="71"/>
                  <a:pt x="35" y="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8355911" y="2119812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工作目标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8355911" y="2383042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1185974" y="3446223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工作目标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1185974" y="3709453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8658642" y="4277220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工作目标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8658642" y="4540450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5605989" y="3638516"/>
            <a:ext cx="9950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关键词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506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30200" y="954805"/>
            <a:ext cx="2023533" cy="558799"/>
          </a:xfrm>
          <a:prstGeom prst="roundRect">
            <a:avLst>
              <a:gd name="adj" fmla="val 16668"/>
            </a:avLst>
          </a:prstGeom>
          <a:solidFill>
            <a:srgbClr val="F3D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579" y="100815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93756A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目标计划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53403" y="2727024"/>
            <a:ext cx="2537609" cy="701791"/>
          </a:xfrm>
          <a:prstGeom prst="roundRect">
            <a:avLst>
              <a:gd name="adj" fmla="val 50000"/>
            </a:avLst>
          </a:prstGeom>
          <a:solidFill>
            <a:srgbClr val="F3D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1588988" y="3913198"/>
            <a:ext cx="10664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921843" y="4273417"/>
            <a:ext cx="2410586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燕尾形 10"/>
          <p:cNvSpPr/>
          <p:nvPr/>
        </p:nvSpPr>
        <p:spPr>
          <a:xfrm>
            <a:off x="3902794" y="2872897"/>
            <a:ext cx="412620" cy="41262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827195" y="2727024"/>
            <a:ext cx="2537609" cy="701791"/>
          </a:xfrm>
          <a:prstGeom prst="roundRect">
            <a:avLst>
              <a:gd name="adj" fmla="val 50000"/>
            </a:avLst>
          </a:prstGeom>
          <a:solidFill>
            <a:srgbClr val="EA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5562780" y="3913198"/>
            <a:ext cx="10664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4895636" y="4273417"/>
            <a:ext cx="2410586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燕尾形 14"/>
          <p:cNvSpPr/>
          <p:nvPr/>
        </p:nvSpPr>
        <p:spPr>
          <a:xfrm>
            <a:off x="7876586" y="2872897"/>
            <a:ext cx="412620" cy="41262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800987" y="2727024"/>
            <a:ext cx="2537609" cy="701791"/>
          </a:xfrm>
          <a:prstGeom prst="roundRect">
            <a:avLst>
              <a:gd name="adj" fmla="val 50000"/>
            </a:avLst>
          </a:prstGeom>
          <a:solidFill>
            <a:srgbClr val="DBC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9536572" y="3913198"/>
            <a:ext cx="10664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8869428" y="4273417"/>
            <a:ext cx="2410586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iconfont-1187-868319"/>
          <p:cNvSpPr>
            <a:spLocks noChangeAspect="1"/>
          </p:cNvSpPr>
          <p:nvPr/>
        </p:nvSpPr>
        <p:spPr bwMode="auto">
          <a:xfrm>
            <a:off x="1826710" y="2810016"/>
            <a:ext cx="533769" cy="542163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</p:sp>
      <p:sp>
        <p:nvSpPr>
          <p:cNvPr id="20" name="iconfont-11920-5700803"/>
          <p:cNvSpPr>
            <a:spLocks noChangeAspect="1"/>
          </p:cNvSpPr>
          <p:nvPr/>
        </p:nvSpPr>
        <p:spPr bwMode="auto">
          <a:xfrm>
            <a:off x="9840349" y="2822452"/>
            <a:ext cx="458884" cy="466489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</p:sp>
      <p:sp>
        <p:nvSpPr>
          <p:cNvPr id="21" name="iconfont-1191-866883"/>
          <p:cNvSpPr>
            <a:spLocks noChangeAspect="1"/>
          </p:cNvSpPr>
          <p:nvPr/>
        </p:nvSpPr>
        <p:spPr bwMode="auto">
          <a:xfrm>
            <a:off x="5848313" y="2818078"/>
            <a:ext cx="495372" cy="498384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079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30200" y="954805"/>
            <a:ext cx="2023533" cy="558799"/>
          </a:xfrm>
          <a:prstGeom prst="roundRect">
            <a:avLst>
              <a:gd name="adj" fmla="val 16668"/>
            </a:avLst>
          </a:prstGeom>
          <a:solidFill>
            <a:srgbClr val="F3D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579" y="100815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93756A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目标计划</a:t>
            </a:r>
          </a:p>
        </p:txBody>
      </p:sp>
      <p:sp>
        <p:nvSpPr>
          <p:cNvPr id="8" name="矩形 7"/>
          <p:cNvSpPr/>
          <p:nvPr/>
        </p:nvSpPr>
        <p:spPr>
          <a:xfrm>
            <a:off x="6113464" y="1883647"/>
            <a:ext cx="5113338" cy="2109260"/>
          </a:xfrm>
          <a:prstGeom prst="rect">
            <a:avLst/>
          </a:prstGeom>
          <a:solidFill>
            <a:srgbClr val="F3D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6570812" y="2318110"/>
            <a:ext cx="12641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汇报小结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6570812" y="2756677"/>
            <a:ext cx="4159985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1" name="椭圆 10"/>
          <p:cNvSpPr/>
          <p:nvPr/>
        </p:nvSpPr>
        <p:spPr>
          <a:xfrm>
            <a:off x="1069799" y="4633666"/>
            <a:ext cx="694516" cy="694516"/>
          </a:xfrm>
          <a:prstGeom prst="ellipse">
            <a:avLst/>
          </a:prstGeom>
          <a:solidFill>
            <a:srgbClr val="EBD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1999691" y="4622777"/>
            <a:ext cx="11356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汇报小结</a:t>
            </a: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1991224" y="4932176"/>
            <a:ext cx="21359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14" name="Group 51"/>
          <p:cNvGrpSpPr/>
          <p:nvPr/>
        </p:nvGrpSpPr>
        <p:grpSpPr>
          <a:xfrm>
            <a:off x="1260860" y="4832421"/>
            <a:ext cx="331074" cy="286334"/>
            <a:chOff x="2084388" y="3051175"/>
            <a:chExt cx="293688" cy="254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000126" y="1883647"/>
            <a:ext cx="5113338" cy="210926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576847" y="4633666"/>
            <a:ext cx="694516" cy="694516"/>
          </a:xfrm>
          <a:prstGeom prst="ellipse">
            <a:avLst/>
          </a:prstGeom>
          <a:solidFill>
            <a:srgbClr val="EA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5506739" y="4622777"/>
            <a:ext cx="11356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汇报小结</a:t>
            </a: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5498272" y="4932176"/>
            <a:ext cx="21359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22" name="Group 51"/>
          <p:cNvGrpSpPr/>
          <p:nvPr/>
        </p:nvGrpSpPr>
        <p:grpSpPr>
          <a:xfrm>
            <a:off x="4767908" y="4832421"/>
            <a:ext cx="331074" cy="286334"/>
            <a:chOff x="2084388" y="3051175"/>
            <a:chExt cx="293688" cy="254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3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8083895" y="4633666"/>
            <a:ext cx="694516" cy="694516"/>
          </a:xfrm>
          <a:prstGeom prst="ellipse">
            <a:avLst/>
          </a:prstGeom>
          <a:solidFill>
            <a:srgbClr val="DBC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1"/>
          <p:cNvSpPr txBox="1">
            <a:spLocks noChangeArrowheads="1"/>
          </p:cNvSpPr>
          <p:nvPr/>
        </p:nvSpPr>
        <p:spPr bwMode="auto">
          <a:xfrm>
            <a:off x="9013786" y="4622777"/>
            <a:ext cx="11356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汇报小结</a:t>
            </a:r>
          </a:p>
        </p:txBody>
      </p:sp>
      <p:sp>
        <p:nvSpPr>
          <p:cNvPr id="28" name="1"/>
          <p:cNvSpPr txBox="1">
            <a:spLocks noChangeArrowheads="1"/>
          </p:cNvSpPr>
          <p:nvPr/>
        </p:nvSpPr>
        <p:spPr bwMode="auto">
          <a:xfrm>
            <a:off x="9005319" y="4932176"/>
            <a:ext cx="21359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29" name="Group 51"/>
          <p:cNvGrpSpPr/>
          <p:nvPr/>
        </p:nvGrpSpPr>
        <p:grpSpPr>
          <a:xfrm>
            <a:off x="8274956" y="4832421"/>
            <a:ext cx="331074" cy="286334"/>
            <a:chOff x="2084388" y="3051175"/>
            <a:chExt cx="293688" cy="254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0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5118100" y="1126063"/>
            <a:ext cx="1955799" cy="1955799"/>
          </a:xfrm>
          <a:prstGeom prst="ellipse">
            <a:avLst/>
          </a:prstGeom>
          <a:noFill/>
          <a:ln>
            <a:solidFill>
              <a:srgbClr val="937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68382" y="1425308"/>
            <a:ext cx="16552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93756A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感谢观看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37566" y="3462864"/>
            <a:ext cx="371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375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年中总结计划</a:t>
            </a:r>
            <a:r>
              <a:rPr lang="en-US" altLang="zh-CN" sz="2400" dirty="0">
                <a:solidFill>
                  <a:srgbClr val="9375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solidFill>
                  <a:srgbClr val="9375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95400" y="4030876"/>
            <a:ext cx="960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9375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WATCHING</a:t>
            </a:r>
            <a:endParaRPr lang="zh-CN" altLang="en-US" sz="4400" dirty="0">
              <a:solidFill>
                <a:srgbClr val="9375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66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1435100" y="2920995"/>
            <a:ext cx="1955799" cy="1955799"/>
          </a:xfrm>
          <a:prstGeom prst="ellipse">
            <a:avLst/>
          </a:prstGeom>
          <a:noFill/>
          <a:ln>
            <a:solidFill>
              <a:srgbClr val="937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76915" y="3508106"/>
            <a:ext cx="1655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93756A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目录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77064" y="651933"/>
            <a:ext cx="9601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3800" dirty="0">
                <a:solidFill>
                  <a:srgbClr val="93756A">
                    <a:alpha val="2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3800" dirty="0">
              <a:solidFill>
                <a:srgbClr val="93756A">
                  <a:alpha val="2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65348" y="1919103"/>
            <a:ext cx="23293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93756A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年中工作概述</a:t>
            </a:r>
          </a:p>
        </p:txBody>
      </p:sp>
      <p:sp>
        <p:nvSpPr>
          <p:cNvPr id="9" name="椭圆 8"/>
          <p:cNvSpPr/>
          <p:nvPr/>
        </p:nvSpPr>
        <p:spPr>
          <a:xfrm>
            <a:off x="6406834" y="1933827"/>
            <a:ext cx="682908" cy="682908"/>
          </a:xfrm>
          <a:prstGeom prst="ellipse">
            <a:avLst/>
          </a:prstGeom>
          <a:noFill/>
          <a:ln>
            <a:solidFill>
              <a:srgbClr val="937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3756A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66831" y="2079041"/>
            <a:ext cx="55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93756A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01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93756A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76616" y="2353839"/>
            <a:ext cx="3433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93756A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Review of work content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93756A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65348" y="3001498"/>
            <a:ext cx="23293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93756A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工作难点分析</a:t>
            </a:r>
          </a:p>
        </p:txBody>
      </p:sp>
      <p:sp>
        <p:nvSpPr>
          <p:cNvPr id="15" name="椭圆 14"/>
          <p:cNvSpPr/>
          <p:nvPr/>
        </p:nvSpPr>
        <p:spPr>
          <a:xfrm>
            <a:off x="6406834" y="3016222"/>
            <a:ext cx="682908" cy="682908"/>
          </a:xfrm>
          <a:prstGeom prst="ellipse">
            <a:avLst/>
          </a:prstGeom>
          <a:noFill/>
          <a:ln>
            <a:solidFill>
              <a:srgbClr val="937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3756A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66831" y="3161436"/>
            <a:ext cx="55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3756A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93756A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76616" y="3436234"/>
            <a:ext cx="3433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93756A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Analysis of work difficulties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93756A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63689" y="4083893"/>
            <a:ext cx="23293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93756A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市场状况概述</a:t>
            </a:r>
          </a:p>
        </p:txBody>
      </p:sp>
      <p:sp>
        <p:nvSpPr>
          <p:cNvPr id="19" name="椭圆 18"/>
          <p:cNvSpPr/>
          <p:nvPr/>
        </p:nvSpPr>
        <p:spPr>
          <a:xfrm>
            <a:off x="6405175" y="4098617"/>
            <a:ext cx="682908" cy="682908"/>
          </a:xfrm>
          <a:prstGeom prst="ellipse">
            <a:avLst/>
          </a:prstGeom>
          <a:noFill/>
          <a:ln>
            <a:solidFill>
              <a:srgbClr val="937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3756A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65172" y="4243831"/>
            <a:ext cx="55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3756A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93756A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74957" y="4518629"/>
            <a:ext cx="3433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93756A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Overview of market conditions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93756A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63689" y="5167448"/>
            <a:ext cx="23293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93756A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工作目标计划</a:t>
            </a:r>
          </a:p>
        </p:txBody>
      </p:sp>
      <p:sp>
        <p:nvSpPr>
          <p:cNvPr id="23" name="椭圆 22"/>
          <p:cNvSpPr/>
          <p:nvPr/>
        </p:nvSpPr>
        <p:spPr>
          <a:xfrm>
            <a:off x="6405175" y="5182172"/>
            <a:ext cx="682908" cy="682908"/>
          </a:xfrm>
          <a:prstGeom prst="ellipse">
            <a:avLst/>
          </a:prstGeom>
          <a:noFill/>
          <a:ln>
            <a:solidFill>
              <a:srgbClr val="9375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3756A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65172" y="5327386"/>
            <a:ext cx="55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3756A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93756A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74957" y="5602184"/>
            <a:ext cx="3433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93756A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Annual work plan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93756A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33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63114" y="3140494"/>
            <a:ext cx="427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9375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Review of work content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80645" y="3628158"/>
            <a:ext cx="738899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9375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10" name="PA_文本框 2"/>
          <p:cNvSpPr txBox="1"/>
          <p:nvPr>
            <p:custDataLst>
              <p:tags r:id="rId1"/>
            </p:custDataLst>
          </p:nvPr>
        </p:nvSpPr>
        <p:spPr>
          <a:xfrm>
            <a:off x="3997802" y="2269256"/>
            <a:ext cx="4203034" cy="8359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4400" b="0" dirty="0">
                <a:solidFill>
                  <a:srgbClr val="93756A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年中工作概述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110234" y="4639179"/>
            <a:ext cx="1993211" cy="394635"/>
          </a:xfrm>
          <a:prstGeom prst="roundRect">
            <a:avLst>
              <a:gd name="adj" fmla="val 50000"/>
            </a:avLst>
          </a:prstGeom>
          <a:solidFill>
            <a:srgbClr val="937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PART.01</a:t>
            </a:r>
            <a:endParaRPr lang="zh-CN" altLang="en-US" sz="1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98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30200" y="954805"/>
            <a:ext cx="2023533" cy="558799"/>
          </a:xfrm>
          <a:prstGeom prst="roundRect">
            <a:avLst>
              <a:gd name="adj" fmla="val 16668"/>
            </a:avLst>
          </a:prstGeom>
          <a:solidFill>
            <a:srgbClr val="F3D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579" y="100815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3756A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内容回顾</a:t>
            </a: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1148232"/>
              </p:ext>
            </p:extLst>
          </p:nvPr>
        </p:nvGraphicFramePr>
        <p:xfrm>
          <a:off x="5862196" y="2212176"/>
          <a:ext cx="5425835" cy="3357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1158939" y="3159192"/>
            <a:ext cx="4209079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0" name="矩形 9"/>
          <p:cNvSpPr/>
          <p:nvPr/>
        </p:nvSpPr>
        <p:spPr>
          <a:xfrm>
            <a:off x="1061825" y="236457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内容回顾</a:t>
            </a:r>
          </a:p>
        </p:txBody>
      </p:sp>
      <p:sp>
        <p:nvSpPr>
          <p:cNvPr id="11" name="矩形 10"/>
          <p:cNvSpPr/>
          <p:nvPr/>
        </p:nvSpPr>
        <p:spPr>
          <a:xfrm>
            <a:off x="1158939" y="2906356"/>
            <a:ext cx="3556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42006" y="4498307"/>
            <a:ext cx="3542931" cy="13914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42005" y="4498307"/>
            <a:ext cx="1505260" cy="139149"/>
          </a:xfrm>
          <a:prstGeom prst="roundRect">
            <a:avLst>
              <a:gd name="adj" fmla="val 50000"/>
            </a:avLst>
          </a:prstGeom>
          <a:solidFill>
            <a:srgbClr val="937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47860" y="4391937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44%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151686" y="4849710"/>
            <a:ext cx="3542931" cy="13914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51685" y="4849710"/>
            <a:ext cx="2063685" cy="139149"/>
          </a:xfrm>
          <a:prstGeom prst="roundRect">
            <a:avLst>
              <a:gd name="adj" fmla="val 50000"/>
            </a:avLst>
          </a:prstGeom>
          <a:solidFill>
            <a:srgbClr val="937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57538" y="4743339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56%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21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30200" y="954805"/>
            <a:ext cx="2023533" cy="558799"/>
          </a:xfrm>
          <a:prstGeom prst="roundRect">
            <a:avLst>
              <a:gd name="adj" fmla="val 16668"/>
            </a:avLst>
          </a:prstGeom>
          <a:solidFill>
            <a:srgbClr val="F3D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579" y="100815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3756A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内容回顾</a:t>
            </a:r>
          </a:p>
        </p:txBody>
      </p:sp>
      <p:sp>
        <p:nvSpPr>
          <p:cNvPr id="8" name="Pentagon 12"/>
          <p:cNvSpPr/>
          <p:nvPr/>
        </p:nvSpPr>
        <p:spPr>
          <a:xfrm rot="5400000">
            <a:off x="990589" y="2396475"/>
            <a:ext cx="2343553" cy="1563256"/>
          </a:xfrm>
          <a:prstGeom prst="homePlate">
            <a:avLst/>
          </a:prstGeom>
          <a:solidFill>
            <a:srgbClr val="F3D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13"/>
          <p:cNvSpPr/>
          <p:nvPr/>
        </p:nvSpPr>
        <p:spPr>
          <a:xfrm>
            <a:off x="1340697" y="2348026"/>
            <a:ext cx="1643336" cy="637400"/>
          </a:xfrm>
          <a:prstGeom prst="rect">
            <a:avLst/>
          </a:prstGeom>
          <a:solidFill>
            <a:srgbClr val="937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1"/>
              </a:solidFill>
              <a:latin typeface="inpin heiti" charset="-122"/>
            </a:endParaRPr>
          </a:p>
        </p:txBody>
      </p:sp>
      <p:grpSp>
        <p:nvGrpSpPr>
          <p:cNvPr id="10" name="Group 45"/>
          <p:cNvGrpSpPr/>
          <p:nvPr/>
        </p:nvGrpSpPr>
        <p:grpSpPr>
          <a:xfrm>
            <a:off x="1942886" y="3243045"/>
            <a:ext cx="366957" cy="539755"/>
            <a:chOff x="9209088" y="5059363"/>
            <a:chExt cx="300038" cy="441324"/>
          </a:xfrm>
          <a:solidFill>
            <a:srgbClr val="595959"/>
          </a:solidFill>
        </p:grpSpPr>
        <p:sp>
          <p:nvSpPr>
            <p:cNvPr id="11" name="Freeform 412"/>
            <p:cNvSpPr>
              <a:spLocks/>
            </p:cNvSpPr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12" name="Freeform 413"/>
            <p:cNvSpPr>
              <a:spLocks/>
            </p:cNvSpPr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13" name="Freeform 414"/>
            <p:cNvSpPr>
              <a:spLocks/>
            </p:cNvSpPr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14" name="Freeform 415"/>
            <p:cNvSpPr>
              <a:spLocks/>
            </p:cNvSpPr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15" name="Freeform 416"/>
            <p:cNvSpPr>
              <a:spLocks/>
            </p:cNvSpPr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16" name="Freeform 417"/>
            <p:cNvSpPr>
              <a:spLocks/>
            </p:cNvSpPr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</p:grpSp>
      <p:sp>
        <p:nvSpPr>
          <p:cNvPr id="17" name="Shape 31318"/>
          <p:cNvSpPr/>
          <p:nvPr/>
        </p:nvSpPr>
        <p:spPr>
          <a:xfrm>
            <a:off x="1955727" y="2532896"/>
            <a:ext cx="413276" cy="319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1680247" y="4641348"/>
            <a:ext cx="96423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1092099" y="4948529"/>
            <a:ext cx="2140532" cy="80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Pentagon 12"/>
          <p:cNvSpPr/>
          <p:nvPr/>
        </p:nvSpPr>
        <p:spPr>
          <a:xfrm rot="5400000">
            <a:off x="3615801" y="2396475"/>
            <a:ext cx="2343553" cy="1563256"/>
          </a:xfrm>
          <a:prstGeom prst="homePlate">
            <a:avLst/>
          </a:prstGeom>
          <a:solidFill>
            <a:srgbClr val="EBD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13"/>
          <p:cNvSpPr/>
          <p:nvPr/>
        </p:nvSpPr>
        <p:spPr>
          <a:xfrm>
            <a:off x="3965909" y="2348026"/>
            <a:ext cx="1643336" cy="637400"/>
          </a:xfrm>
          <a:prstGeom prst="rect">
            <a:avLst/>
          </a:prstGeom>
          <a:solidFill>
            <a:srgbClr val="937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1"/>
              </a:solidFill>
              <a:latin typeface="inpin heiti" charset="-122"/>
            </a:endParaRPr>
          </a:p>
        </p:txBody>
      </p:sp>
      <p:sp>
        <p:nvSpPr>
          <p:cNvPr id="22" name="Shape 31318"/>
          <p:cNvSpPr/>
          <p:nvPr/>
        </p:nvSpPr>
        <p:spPr>
          <a:xfrm>
            <a:off x="4580939" y="2513634"/>
            <a:ext cx="413276" cy="319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4305459" y="4641348"/>
            <a:ext cx="96423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1"/>
          <p:cNvSpPr txBox="1">
            <a:spLocks noChangeArrowheads="1"/>
          </p:cNvSpPr>
          <p:nvPr/>
        </p:nvSpPr>
        <p:spPr bwMode="auto">
          <a:xfrm>
            <a:off x="3717311" y="4948529"/>
            <a:ext cx="2140532" cy="80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5" name="Pentagon 12"/>
          <p:cNvSpPr/>
          <p:nvPr/>
        </p:nvSpPr>
        <p:spPr>
          <a:xfrm rot="5400000">
            <a:off x="6241013" y="2396475"/>
            <a:ext cx="2343553" cy="1563256"/>
          </a:xfrm>
          <a:prstGeom prst="homePlate">
            <a:avLst/>
          </a:prstGeom>
          <a:solidFill>
            <a:srgbClr val="EA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3"/>
          <p:cNvSpPr/>
          <p:nvPr/>
        </p:nvSpPr>
        <p:spPr>
          <a:xfrm>
            <a:off x="6591121" y="2348026"/>
            <a:ext cx="1643336" cy="637400"/>
          </a:xfrm>
          <a:prstGeom prst="rect">
            <a:avLst/>
          </a:prstGeom>
          <a:solidFill>
            <a:srgbClr val="937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1"/>
              </a:solidFill>
              <a:latin typeface="inpin heiti" charset="-122"/>
            </a:endParaRPr>
          </a:p>
        </p:txBody>
      </p:sp>
      <p:sp>
        <p:nvSpPr>
          <p:cNvPr id="27" name="Shape 31318"/>
          <p:cNvSpPr/>
          <p:nvPr/>
        </p:nvSpPr>
        <p:spPr>
          <a:xfrm>
            <a:off x="7206151" y="2513634"/>
            <a:ext cx="413276" cy="319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1"/>
          <p:cNvSpPr txBox="1">
            <a:spLocks noChangeArrowheads="1"/>
          </p:cNvSpPr>
          <p:nvPr/>
        </p:nvSpPr>
        <p:spPr bwMode="auto">
          <a:xfrm>
            <a:off x="6930671" y="4641348"/>
            <a:ext cx="96423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1"/>
          <p:cNvSpPr txBox="1">
            <a:spLocks noChangeArrowheads="1"/>
          </p:cNvSpPr>
          <p:nvPr/>
        </p:nvSpPr>
        <p:spPr bwMode="auto">
          <a:xfrm>
            <a:off x="6342523" y="4948529"/>
            <a:ext cx="2140532" cy="80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0" name="Pentagon 12"/>
          <p:cNvSpPr/>
          <p:nvPr/>
        </p:nvSpPr>
        <p:spPr>
          <a:xfrm rot="5400000">
            <a:off x="8866225" y="2396475"/>
            <a:ext cx="2343553" cy="1563256"/>
          </a:xfrm>
          <a:prstGeom prst="homePlate">
            <a:avLst/>
          </a:prstGeom>
          <a:solidFill>
            <a:srgbClr val="DBC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13"/>
          <p:cNvSpPr/>
          <p:nvPr/>
        </p:nvSpPr>
        <p:spPr>
          <a:xfrm>
            <a:off x="9216333" y="2348026"/>
            <a:ext cx="1643336" cy="637400"/>
          </a:xfrm>
          <a:prstGeom prst="rect">
            <a:avLst/>
          </a:prstGeom>
          <a:solidFill>
            <a:srgbClr val="937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1"/>
              </a:solidFill>
              <a:latin typeface="inpin heiti" charset="-122"/>
            </a:endParaRPr>
          </a:p>
        </p:txBody>
      </p:sp>
      <p:sp>
        <p:nvSpPr>
          <p:cNvPr id="32" name="Shape 31318"/>
          <p:cNvSpPr/>
          <p:nvPr/>
        </p:nvSpPr>
        <p:spPr>
          <a:xfrm>
            <a:off x="9831363" y="2513634"/>
            <a:ext cx="413276" cy="319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1"/>
          <p:cNvSpPr txBox="1">
            <a:spLocks noChangeArrowheads="1"/>
          </p:cNvSpPr>
          <p:nvPr/>
        </p:nvSpPr>
        <p:spPr bwMode="auto">
          <a:xfrm>
            <a:off x="9555883" y="4641348"/>
            <a:ext cx="96423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1"/>
          <p:cNvSpPr txBox="1">
            <a:spLocks noChangeArrowheads="1"/>
          </p:cNvSpPr>
          <p:nvPr/>
        </p:nvSpPr>
        <p:spPr bwMode="auto">
          <a:xfrm>
            <a:off x="8967735" y="4948529"/>
            <a:ext cx="2140532" cy="80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5" name="iconfont-1187-868319"/>
          <p:cNvSpPr>
            <a:spLocks noChangeAspect="1"/>
          </p:cNvSpPr>
          <p:nvPr/>
        </p:nvSpPr>
        <p:spPr bwMode="auto">
          <a:xfrm>
            <a:off x="4534548" y="3237269"/>
            <a:ext cx="506058" cy="505639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36" name="iconfont-1191-866883"/>
          <p:cNvSpPr>
            <a:spLocks noChangeAspect="1"/>
          </p:cNvSpPr>
          <p:nvPr/>
        </p:nvSpPr>
        <p:spPr bwMode="auto">
          <a:xfrm>
            <a:off x="9760490" y="3227812"/>
            <a:ext cx="460315" cy="455565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37" name="iconfont-1187-868307"/>
          <p:cNvSpPr>
            <a:spLocks noChangeAspect="1"/>
          </p:cNvSpPr>
          <p:nvPr/>
        </p:nvSpPr>
        <p:spPr bwMode="auto">
          <a:xfrm>
            <a:off x="7186944" y="3248440"/>
            <a:ext cx="436685" cy="427484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0253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30200" y="954805"/>
            <a:ext cx="2023533" cy="558799"/>
          </a:xfrm>
          <a:prstGeom prst="roundRect">
            <a:avLst>
              <a:gd name="adj" fmla="val 16668"/>
            </a:avLst>
          </a:prstGeom>
          <a:solidFill>
            <a:srgbClr val="F3D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579" y="100815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3756A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内容回顾</a:t>
            </a:r>
          </a:p>
        </p:txBody>
      </p:sp>
      <p:sp>
        <p:nvSpPr>
          <p:cNvPr id="8" name="椭圆 7"/>
          <p:cNvSpPr/>
          <p:nvPr/>
        </p:nvSpPr>
        <p:spPr>
          <a:xfrm>
            <a:off x="1465986" y="2020654"/>
            <a:ext cx="3610939" cy="361093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rgbClr val="F3D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291004" y="2203113"/>
            <a:ext cx="983336" cy="983336"/>
          </a:xfrm>
          <a:prstGeom prst="ellipse">
            <a:avLst/>
          </a:prstGeom>
          <a:solidFill>
            <a:srgbClr val="DBC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938611" y="5009767"/>
            <a:ext cx="621826" cy="621826"/>
          </a:xfrm>
          <a:prstGeom prst="ellipse">
            <a:avLst/>
          </a:prstGeom>
          <a:solidFill>
            <a:srgbClr val="F3D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192886" y="3098941"/>
            <a:ext cx="345027" cy="345027"/>
          </a:xfrm>
          <a:prstGeom prst="ellipse">
            <a:avLst/>
          </a:prstGeom>
          <a:solidFill>
            <a:srgbClr val="EBD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375876" y="2335264"/>
            <a:ext cx="763677" cy="763678"/>
          </a:xfrm>
          <a:prstGeom prst="ellipse">
            <a:avLst/>
          </a:prstGeom>
          <a:solidFill>
            <a:srgbClr val="EA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7448472" y="2369130"/>
            <a:ext cx="8801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7448472" y="2626818"/>
            <a:ext cx="346506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椭圆 14"/>
          <p:cNvSpPr/>
          <p:nvPr/>
        </p:nvSpPr>
        <p:spPr>
          <a:xfrm>
            <a:off x="6375876" y="3468671"/>
            <a:ext cx="763677" cy="763678"/>
          </a:xfrm>
          <a:prstGeom prst="ellipse">
            <a:avLst/>
          </a:prstGeom>
          <a:solidFill>
            <a:srgbClr val="EA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7448472" y="3502537"/>
            <a:ext cx="8801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7448472" y="3760224"/>
            <a:ext cx="346506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8" name="椭圆 17"/>
          <p:cNvSpPr/>
          <p:nvPr/>
        </p:nvSpPr>
        <p:spPr>
          <a:xfrm>
            <a:off x="6375876" y="4642925"/>
            <a:ext cx="763677" cy="763678"/>
          </a:xfrm>
          <a:prstGeom prst="ellipse">
            <a:avLst/>
          </a:prstGeom>
          <a:solidFill>
            <a:srgbClr val="EA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7448472" y="4688513"/>
            <a:ext cx="8801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工作概述</a:t>
            </a: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7448472" y="4946200"/>
            <a:ext cx="346506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Freeform 100"/>
          <p:cNvSpPr>
            <a:spLocks noEditPoints="1"/>
          </p:cNvSpPr>
          <p:nvPr/>
        </p:nvSpPr>
        <p:spPr bwMode="auto">
          <a:xfrm>
            <a:off x="6528364" y="3580523"/>
            <a:ext cx="477542" cy="487239"/>
          </a:xfrm>
          <a:custGeom>
            <a:avLst/>
            <a:gdLst>
              <a:gd name="T0" fmla="*/ 87 w 91"/>
              <a:gd name="T1" fmla="*/ 39 h 93"/>
              <a:gd name="T2" fmla="*/ 91 w 91"/>
              <a:gd name="T3" fmla="*/ 46 h 93"/>
              <a:gd name="T4" fmla="*/ 91 w 91"/>
              <a:gd name="T5" fmla="*/ 83 h 93"/>
              <a:gd name="T6" fmla="*/ 81 w 91"/>
              <a:gd name="T7" fmla="*/ 93 h 93"/>
              <a:gd name="T8" fmla="*/ 10 w 91"/>
              <a:gd name="T9" fmla="*/ 93 h 93"/>
              <a:gd name="T10" fmla="*/ 0 w 91"/>
              <a:gd name="T11" fmla="*/ 83 h 93"/>
              <a:gd name="T12" fmla="*/ 0 w 91"/>
              <a:gd name="T13" fmla="*/ 46 h 93"/>
              <a:gd name="T14" fmla="*/ 3 w 91"/>
              <a:gd name="T15" fmla="*/ 40 h 93"/>
              <a:gd name="T16" fmla="*/ 3 w 91"/>
              <a:gd name="T17" fmla="*/ 40 h 93"/>
              <a:gd name="T18" fmla="*/ 3 w 91"/>
              <a:gd name="T19" fmla="*/ 40 h 93"/>
              <a:gd name="T20" fmla="*/ 3 w 91"/>
              <a:gd name="T21" fmla="*/ 39 h 93"/>
              <a:gd name="T22" fmla="*/ 40 w 91"/>
              <a:gd name="T23" fmla="*/ 3 h 93"/>
              <a:gd name="T24" fmla="*/ 51 w 91"/>
              <a:gd name="T25" fmla="*/ 3 h 93"/>
              <a:gd name="T26" fmla="*/ 87 w 91"/>
              <a:gd name="T27" fmla="*/ 39 h 93"/>
              <a:gd name="T28" fmla="*/ 16 w 91"/>
              <a:gd name="T29" fmla="*/ 30 h 93"/>
              <a:gd name="T30" fmla="*/ 16 w 91"/>
              <a:gd name="T31" fmla="*/ 52 h 93"/>
              <a:gd name="T32" fmla="*/ 46 w 91"/>
              <a:gd name="T33" fmla="*/ 75 h 93"/>
              <a:gd name="T34" fmla="*/ 73 w 91"/>
              <a:gd name="T35" fmla="*/ 54 h 93"/>
              <a:gd name="T36" fmla="*/ 73 w 91"/>
              <a:gd name="T37" fmla="*/ 30 h 93"/>
              <a:gd name="T38" fmla="*/ 16 w 91"/>
              <a:gd name="T39" fmla="*/ 30 h 93"/>
              <a:gd name="T40" fmla="*/ 26 w 91"/>
              <a:gd name="T41" fmla="*/ 35 h 93"/>
              <a:gd name="T42" fmla="*/ 26 w 91"/>
              <a:gd name="T43" fmla="*/ 39 h 93"/>
              <a:gd name="T44" fmla="*/ 64 w 91"/>
              <a:gd name="T45" fmla="*/ 39 h 93"/>
              <a:gd name="T46" fmla="*/ 64 w 91"/>
              <a:gd name="T47" fmla="*/ 35 h 93"/>
              <a:gd name="T48" fmla="*/ 26 w 91"/>
              <a:gd name="T49" fmla="*/ 35 h 93"/>
              <a:gd name="T50" fmla="*/ 26 w 91"/>
              <a:gd name="T51" fmla="*/ 51 h 93"/>
              <a:gd name="T52" fmla="*/ 26 w 91"/>
              <a:gd name="T53" fmla="*/ 55 h 93"/>
              <a:gd name="T54" fmla="*/ 64 w 91"/>
              <a:gd name="T55" fmla="*/ 55 h 93"/>
              <a:gd name="T56" fmla="*/ 64 w 91"/>
              <a:gd name="T57" fmla="*/ 51 h 93"/>
              <a:gd name="T58" fmla="*/ 26 w 91"/>
              <a:gd name="T59" fmla="*/ 51 h 93"/>
              <a:gd name="T60" fmla="*/ 26 w 91"/>
              <a:gd name="T61" fmla="*/ 43 h 93"/>
              <a:gd name="T62" fmla="*/ 26 w 91"/>
              <a:gd name="T63" fmla="*/ 47 h 93"/>
              <a:gd name="T64" fmla="*/ 64 w 91"/>
              <a:gd name="T65" fmla="*/ 47 h 93"/>
              <a:gd name="T66" fmla="*/ 64 w 91"/>
              <a:gd name="T67" fmla="*/ 43 h 93"/>
              <a:gd name="T68" fmla="*/ 26 w 91"/>
              <a:gd name="T69" fmla="*/ 43 h 93"/>
              <a:gd name="T70" fmla="*/ 10 w 91"/>
              <a:gd name="T71" fmla="*/ 87 h 93"/>
              <a:gd name="T72" fmla="*/ 28 w 91"/>
              <a:gd name="T73" fmla="*/ 70 h 93"/>
              <a:gd name="T74" fmla="*/ 28 w 91"/>
              <a:gd name="T75" fmla="*/ 67 h 93"/>
              <a:gd name="T76" fmla="*/ 26 w 91"/>
              <a:gd name="T77" fmla="*/ 67 h 93"/>
              <a:gd name="T78" fmla="*/ 8 w 91"/>
              <a:gd name="T79" fmla="*/ 84 h 93"/>
              <a:gd name="T80" fmla="*/ 8 w 91"/>
              <a:gd name="T81" fmla="*/ 87 h 93"/>
              <a:gd name="T82" fmla="*/ 10 w 91"/>
              <a:gd name="T83" fmla="*/ 87 h 93"/>
              <a:gd name="T84" fmla="*/ 85 w 91"/>
              <a:gd name="T85" fmla="*/ 84 h 93"/>
              <a:gd name="T86" fmla="*/ 67 w 91"/>
              <a:gd name="T87" fmla="*/ 67 h 93"/>
              <a:gd name="T88" fmla="*/ 64 w 91"/>
              <a:gd name="T89" fmla="*/ 67 h 93"/>
              <a:gd name="T90" fmla="*/ 64 w 91"/>
              <a:gd name="T91" fmla="*/ 70 h 93"/>
              <a:gd name="T92" fmla="*/ 82 w 91"/>
              <a:gd name="T93" fmla="*/ 87 h 93"/>
              <a:gd name="T94" fmla="*/ 85 w 91"/>
              <a:gd name="T95" fmla="*/ 87 h 93"/>
              <a:gd name="T96" fmla="*/ 85 w 91"/>
              <a:gd name="T97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93">
                <a:moveTo>
                  <a:pt x="87" y="39"/>
                </a:moveTo>
                <a:cubicBezTo>
                  <a:pt x="89" y="40"/>
                  <a:pt x="91" y="43"/>
                  <a:pt x="91" y="46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9"/>
                  <a:pt x="86" y="93"/>
                  <a:pt x="81" y="93"/>
                </a:cubicBezTo>
                <a:cubicBezTo>
                  <a:pt x="10" y="93"/>
                  <a:pt x="10" y="93"/>
                  <a:pt x="10" y="93"/>
                </a:cubicBezTo>
                <a:cubicBezTo>
                  <a:pt x="5" y="93"/>
                  <a:pt x="0" y="89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7" y="0"/>
                  <a:pt x="51" y="3"/>
                </a:cubicBezTo>
                <a:cubicBezTo>
                  <a:pt x="87" y="39"/>
                  <a:pt x="87" y="39"/>
                  <a:pt x="87" y="39"/>
                </a:cubicBezTo>
                <a:close/>
                <a:moveTo>
                  <a:pt x="16" y="30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75"/>
                  <a:pt x="46" y="75"/>
                  <a:pt x="46" y="75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30"/>
                  <a:pt x="73" y="30"/>
                  <a:pt x="73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26" y="35"/>
                </a:moveTo>
                <a:cubicBezTo>
                  <a:pt x="26" y="39"/>
                  <a:pt x="26" y="39"/>
                  <a:pt x="26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5"/>
                  <a:pt x="64" y="35"/>
                  <a:pt x="64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51"/>
                </a:moveTo>
                <a:cubicBezTo>
                  <a:pt x="26" y="55"/>
                  <a:pt x="26" y="55"/>
                  <a:pt x="26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1"/>
                  <a:pt x="64" y="51"/>
                  <a:pt x="64" y="51"/>
                </a:cubicBezTo>
                <a:cubicBezTo>
                  <a:pt x="26" y="51"/>
                  <a:pt x="26" y="51"/>
                  <a:pt x="26" y="51"/>
                </a:cubicBezTo>
                <a:close/>
                <a:moveTo>
                  <a:pt x="26" y="43"/>
                </a:moveTo>
                <a:cubicBezTo>
                  <a:pt x="26" y="47"/>
                  <a:pt x="26" y="47"/>
                  <a:pt x="26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3"/>
                  <a:pt x="64" y="43"/>
                  <a:pt x="64" y="43"/>
                </a:cubicBezTo>
                <a:cubicBezTo>
                  <a:pt x="26" y="43"/>
                  <a:pt x="26" y="43"/>
                  <a:pt x="26" y="43"/>
                </a:cubicBezTo>
                <a:close/>
                <a:moveTo>
                  <a:pt x="10" y="87"/>
                </a:moveTo>
                <a:cubicBezTo>
                  <a:pt x="28" y="70"/>
                  <a:pt x="28" y="70"/>
                  <a:pt x="28" y="70"/>
                </a:cubicBezTo>
                <a:cubicBezTo>
                  <a:pt x="29" y="69"/>
                  <a:pt x="29" y="68"/>
                  <a:pt x="28" y="67"/>
                </a:cubicBezTo>
                <a:cubicBezTo>
                  <a:pt x="28" y="66"/>
                  <a:pt x="27" y="66"/>
                  <a:pt x="26" y="67"/>
                </a:cubicBezTo>
                <a:cubicBezTo>
                  <a:pt x="8" y="84"/>
                  <a:pt x="8" y="84"/>
                  <a:pt x="8" y="84"/>
                </a:cubicBezTo>
                <a:cubicBezTo>
                  <a:pt x="7" y="85"/>
                  <a:pt x="7" y="86"/>
                  <a:pt x="8" y="87"/>
                </a:cubicBezTo>
                <a:cubicBezTo>
                  <a:pt x="8" y="88"/>
                  <a:pt x="10" y="88"/>
                  <a:pt x="10" y="87"/>
                </a:cubicBezTo>
                <a:close/>
                <a:moveTo>
                  <a:pt x="85" y="84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6"/>
                  <a:pt x="65" y="66"/>
                  <a:pt x="64" y="67"/>
                </a:cubicBezTo>
                <a:cubicBezTo>
                  <a:pt x="63" y="68"/>
                  <a:pt x="63" y="69"/>
                  <a:pt x="64" y="70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8"/>
                  <a:pt x="84" y="88"/>
                  <a:pt x="85" y="87"/>
                </a:cubicBezTo>
                <a:cubicBezTo>
                  <a:pt x="85" y="86"/>
                  <a:pt x="85" y="85"/>
                  <a:pt x="85" y="8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Freeform 101"/>
          <p:cNvSpPr>
            <a:spLocks noEditPoints="1"/>
          </p:cNvSpPr>
          <p:nvPr/>
        </p:nvSpPr>
        <p:spPr bwMode="auto">
          <a:xfrm>
            <a:off x="6535510" y="2531505"/>
            <a:ext cx="429061" cy="419365"/>
          </a:xfrm>
          <a:custGeom>
            <a:avLst/>
            <a:gdLst>
              <a:gd name="T0" fmla="*/ 74 w 82"/>
              <a:gd name="T1" fmla="*/ 6 h 80"/>
              <a:gd name="T2" fmla="*/ 67 w 82"/>
              <a:gd name="T3" fmla="*/ 27 h 80"/>
              <a:gd name="T4" fmla="*/ 65 w 82"/>
              <a:gd name="T5" fmla="*/ 30 h 80"/>
              <a:gd name="T6" fmla="*/ 75 w 82"/>
              <a:gd name="T7" fmla="*/ 71 h 80"/>
              <a:gd name="T8" fmla="*/ 66 w 82"/>
              <a:gd name="T9" fmla="*/ 80 h 80"/>
              <a:gd name="T10" fmla="*/ 44 w 82"/>
              <a:gd name="T11" fmla="*/ 50 h 80"/>
              <a:gd name="T12" fmla="*/ 36 w 82"/>
              <a:gd name="T13" fmla="*/ 57 h 80"/>
              <a:gd name="T14" fmla="*/ 39 w 82"/>
              <a:gd name="T15" fmla="*/ 70 h 80"/>
              <a:gd name="T16" fmla="*/ 34 w 82"/>
              <a:gd name="T17" fmla="*/ 75 h 80"/>
              <a:gd name="T18" fmla="*/ 26 w 82"/>
              <a:gd name="T19" fmla="*/ 61 h 80"/>
              <a:gd name="T20" fmla="*/ 21 w 82"/>
              <a:gd name="T21" fmla="*/ 67 h 80"/>
              <a:gd name="T22" fmla="*/ 16 w 82"/>
              <a:gd name="T23" fmla="*/ 62 h 80"/>
              <a:gd name="T24" fmla="*/ 21 w 82"/>
              <a:gd name="T25" fmla="*/ 57 h 80"/>
              <a:gd name="T26" fmla="*/ 7 w 82"/>
              <a:gd name="T27" fmla="*/ 50 h 80"/>
              <a:gd name="T28" fmla="*/ 12 w 82"/>
              <a:gd name="T29" fmla="*/ 44 h 80"/>
              <a:gd name="T30" fmla="*/ 25 w 82"/>
              <a:gd name="T31" fmla="*/ 47 h 80"/>
              <a:gd name="T32" fmla="*/ 32 w 82"/>
              <a:gd name="T33" fmla="*/ 39 h 80"/>
              <a:gd name="T34" fmla="*/ 0 w 82"/>
              <a:gd name="T35" fmla="*/ 18 h 80"/>
              <a:gd name="T36" fmla="*/ 9 w 82"/>
              <a:gd name="T37" fmla="*/ 8 h 80"/>
              <a:gd name="T38" fmla="*/ 51 w 82"/>
              <a:gd name="T39" fmla="*/ 16 h 80"/>
              <a:gd name="T40" fmla="*/ 53 w 82"/>
              <a:gd name="T41" fmla="*/ 13 h 80"/>
              <a:gd name="T42" fmla="*/ 74 w 82"/>
              <a:gd name="T43" fmla="*/ 6 h 80"/>
              <a:gd name="T44" fmla="*/ 82 w 82"/>
              <a:gd name="T45" fmla="*/ 50 h 80"/>
              <a:gd name="T46" fmla="*/ 74 w 82"/>
              <a:gd name="T47" fmla="*/ 42 h 80"/>
              <a:gd name="T48" fmla="*/ 72 w 82"/>
              <a:gd name="T49" fmla="*/ 44 h 80"/>
              <a:gd name="T50" fmla="*/ 76 w 82"/>
              <a:gd name="T51" fmla="*/ 57 h 80"/>
              <a:gd name="T52" fmla="*/ 82 w 82"/>
              <a:gd name="T53" fmla="*/ 50 h 80"/>
              <a:gd name="T54" fmla="*/ 29 w 82"/>
              <a:gd name="T55" fmla="*/ 0 h 80"/>
              <a:gd name="T56" fmla="*/ 23 w 82"/>
              <a:gd name="T57" fmla="*/ 7 h 80"/>
              <a:gd name="T58" fmla="*/ 36 w 82"/>
              <a:gd name="T59" fmla="*/ 10 h 80"/>
              <a:gd name="T60" fmla="*/ 37 w 82"/>
              <a:gd name="T61" fmla="*/ 8 h 80"/>
              <a:gd name="T62" fmla="*/ 29 w 82"/>
              <a:gd name="T6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2" h="80">
                <a:moveTo>
                  <a:pt x="74" y="6"/>
                </a:moveTo>
                <a:cubicBezTo>
                  <a:pt x="76" y="15"/>
                  <a:pt x="74" y="21"/>
                  <a:pt x="67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75" y="71"/>
                  <a:pt x="75" y="71"/>
                  <a:pt x="75" y="71"/>
                </a:cubicBezTo>
                <a:cubicBezTo>
                  <a:pt x="66" y="80"/>
                  <a:pt x="66" y="80"/>
                  <a:pt x="66" y="80"/>
                </a:cubicBezTo>
                <a:cubicBezTo>
                  <a:pt x="44" y="50"/>
                  <a:pt x="44" y="50"/>
                  <a:pt x="44" y="50"/>
                </a:cubicBezTo>
                <a:cubicBezTo>
                  <a:pt x="36" y="57"/>
                  <a:pt x="36" y="57"/>
                  <a:pt x="36" y="57"/>
                </a:cubicBezTo>
                <a:cubicBezTo>
                  <a:pt x="39" y="70"/>
                  <a:pt x="39" y="70"/>
                  <a:pt x="39" y="70"/>
                </a:cubicBezTo>
                <a:cubicBezTo>
                  <a:pt x="34" y="75"/>
                  <a:pt x="34" y="75"/>
                  <a:pt x="34" y="75"/>
                </a:cubicBezTo>
                <a:cubicBezTo>
                  <a:pt x="26" y="61"/>
                  <a:pt x="26" y="61"/>
                  <a:pt x="26" y="61"/>
                </a:cubicBezTo>
                <a:cubicBezTo>
                  <a:pt x="21" y="67"/>
                  <a:pt x="21" y="67"/>
                  <a:pt x="21" y="67"/>
                </a:cubicBezTo>
                <a:cubicBezTo>
                  <a:pt x="16" y="62"/>
                  <a:pt x="16" y="62"/>
                  <a:pt x="16" y="62"/>
                </a:cubicBezTo>
                <a:cubicBezTo>
                  <a:pt x="21" y="57"/>
                  <a:pt x="21" y="57"/>
                  <a:pt x="21" y="57"/>
                </a:cubicBezTo>
                <a:cubicBezTo>
                  <a:pt x="7" y="50"/>
                  <a:pt x="7" y="50"/>
                  <a:pt x="7" y="50"/>
                </a:cubicBezTo>
                <a:cubicBezTo>
                  <a:pt x="12" y="44"/>
                  <a:pt x="12" y="44"/>
                  <a:pt x="12" y="44"/>
                </a:cubicBezTo>
                <a:cubicBezTo>
                  <a:pt x="25" y="47"/>
                  <a:pt x="25" y="47"/>
                  <a:pt x="25" y="47"/>
                </a:cubicBezTo>
                <a:cubicBezTo>
                  <a:pt x="32" y="39"/>
                  <a:pt x="32" y="39"/>
                  <a:pt x="32" y="39"/>
                </a:cubicBezTo>
                <a:cubicBezTo>
                  <a:pt x="0" y="18"/>
                  <a:pt x="0" y="18"/>
                  <a:pt x="0" y="18"/>
                </a:cubicBezTo>
                <a:cubicBezTo>
                  <a:pt x="9" y="8"/>
                  <a:pt x="9" y="8"/>
                  <a:pt x="9" y="8"/>
                </a:cubicBezTo>
                <a:cubicBezTo>
                  <a:pt x="51" y="16"/>
                  <a:pt x="51" y="16"/>
                  <a:pt x="51" y="16"/>
                </a:cubicBezTo>
                <a:cubicBezTo>
                  <a:pt x="53" y="13"/>
                  <a:pt x="53" y="13"/>
                  <a:pt x="53" y="13"/>
                </a:cubicBezTo>
                <a:cubicBezTo>
                  <a:pt x="60" y="5"/>
                  <a:pt x="67" y="4"/>
                  <a:pt x="74" y="6"/>
                </a:cubicBezTo>
                <a:close/>
                <a:moveTo>
                  <a:pt x="82" y="50"/>
                </a:moveTo>
                <a:cubicBezTo>
                  <a:pt x="74" y="42"/>
                  <a:pt x="74" y="42"/>
                  <a:pt x="74" y="42"/>
                </a:cubicBezTo>
                <a:cubicBezTo>
                  <a:pt x="72" y="44"/>
                  <a:pt x="72" y="44"/>
                  <a:pt x="72" y="44"/>
                </a:cubicBezTo>
                <a:cubicBezTo>
                  <a:pt x="76" y="57"/>
                  <a:pt x="76" y="57"/>
                  <a:pt x="76" y="57"/>
                </a:cubicBezTo>
                <a:cubicBezTo>
                  <a:pt x="82" y="50"/>
                  <a:pt x="82" y="50"/>
                  <a:pt x="82" y="50"/>
                </a:cubicBezTo>
                <a:close/>
                <a:moveTo>
                  <a:pt x="29" y="0"/>
                </a:moveTo>
                <a:cubicBezTo>
                  <a:pt x="23" y="7"/>
                  <a:pt x="23" y="7"/>
                  <a:pt x="23" y="7"/>
                </a:cubicBezTo>
                <a:cubicBezTo>
                  <a:pt x="36" y="10"/>
                  <a:pt x="36" y="10"/>
                  <a:pt x="36" y="10"/>
                </a:cubicBezTo>
                <a:cubicBezTo>
                  <a:pt x="37" y="8"/>
                  <a:pt x="37" y="8"/>
                  <a:pt x="37" y="8"/>
                </a:cubicBezTo>
                <a:lnTo>
                  <a:pt x="29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Freeform 102"/>
          <p:cNvSpPr>
            <a:spLocks noEditPoints="1"/>
          </p:cNvSpPr>
          <p:nvPr/>
        </p:nvSpPr>
        <p:spPr bwMode="auto">
          <a:xfrm>
            <a:off x="6562174" y="4769254"/>
            <a:ext cx="402398" cy="487241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6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63114" y="3140494"/>
            <a:ext cx="427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9375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Analysis of work difficulties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80645" y="3628158"/>
            <a:ext cx="738899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93756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10" name="PA_文本框 2"/>
          <p:cNvSpPr txBox="1"/>
          <p:nvPr>
            <p:custDataLst>
              <p:tags r:id="rId1"/>
            </p:custDataLst>
          </p:nvPr>
        </p:nvSpPr>
        <p:spPr>
          <a:xfrm>
            <a:off x="3997802" y="2269256"/>
            <a:ext cx="4203034" cy="8359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4400" b="0" dirty="0">
                <a:solidFill>
                  <a:srgbClr val="93756A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工作难点分析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110234" y="4639179"/>
            <a:ext cx="1993211" cy="394635"/>
          </a:xfrm>
          <a:prstGeom prst="roundRect">
            <a:avLst>
              <a:gd name="adj" fmla="val 50000"/>
            </a:avLst>
          </a:prstGeom>
          <a:solidFill>
            <a:srgbClr val="937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PART.02</a:t>
            </a:r>
            <a:endParaRPr lang="zh-CN" altLang="en-US" sz="1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483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30200" y="954805"/>
            <a:ext cx="2023533" cy="558799"/>
          </a:xfrm>
          <a:prstGeom prst="roundRect">
            <a:avLst>
              <a:gd name="adj" fmla="val 16668"/>
            </a:avLst>
          </a:prstGeom>
          <a:solidFill>
            <a:srgbClr val="F3D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579" y="100815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3756A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工作难点</a:t>
            </a:r>
          </a:p>
        </p:txBody>
      </p:sp>
      <p:sp>
        <p:nvSpPr>
          <p:cNvPr id="8" name="矩形 7"/>
          <p:cNvSpPr/>
          <p:nvPr/>
        </p:nvSpPr>
        <p:spPr>
          <a:xfrm>
            <a:off x="490888" y="1810071"/>
            <a:ext cx="11210224" cy="4057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226721" y="1810071"/>
            <a:ext cx="474391" cy="4057614"/>
          </a:xfrm>
          <a:prstGeom prst="rect">
            <a:avLst/>
          </a:prstGeom>
          <a:solidFill>
            <a:srgbClr val="937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62178" y="2353759"/>
            <a:ext cx="717374" cy="717374"/>
          </a:xfrm>
          <a:prstGeom prst="ellipse">
            <a:avLst/>
          </a:prstGeom>
          <a:solidFill>
            <a:srgbClr val="F3D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2169740" y="2385572"/>
            <a:ext cx="826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工作难点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2169740" y="2604280"/>
            <a:ext cx="3254968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4" name="椭圆 13"/>
          <p:cNvSpPr/>
          <p:nvPr/>
        </p:nvSpPr>
        <p:spPr>
          <a:xfrm>
            <a:off x="1162178" y="3418445"/>
            <a:ext cx="717374" cy="717374"/>
          </a:xfrm>
          <a:prstGeom prst="ellipse">
            <a:avLst/>
          </a:prstGeom>
          <a:solidFill>
            <a:srgbClr val="EBD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2169740" y="3450258"/>
            <a:ext cx="826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工作难点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2169740" y="3668966"/>
            <a:ext cx="32549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椭圆 16"/>
          <p:cNvSpPr/>
          <p:nvPr/>
        </p:nvSpPr>
        <p:spPr>
          <a:xfrm>
            <a:off x="1162178" y="4521502"/>
            <a:ext cx="717374" cy="717374"/>
          </a:xfrm>
          <a:prstGeom prst="ellipse">
            <a:avLst/>
          </a:prstGeom>
          <a:solidFill>
            <a:srgbClr val="DBC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8" name="Group 58"/>
          <p:cNvGrpSpPr/>
          <p:nvPr/>
        </p:nvGrpSpPr>
        <p:grpSpPr>
          <a:xfrm>
            <a:off x="1386082" y="4677931"/>
            <a:ext cx="280187" cy="412124"/>
            <a:chOff x="9209088" y="5059363"/>
            <a:chExt cx="300038" cy="44132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9" name="Freeform 412"/>
            <p:cNvSpPr>
              <a:spLocks/>
            </p:cNvSpPr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Freeform 413"/>
            <p:cNvSpPr>
              <a:spLocks/>
            </p:cNvSpPr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Freeform 414"/>
            <p:cNvSpPr>
              <a:spLocks/>
            </p:cNvSpPr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Freeform 415"/>
            <p:cNvSpPr>
              <a:spLocks/>
            </p:cNvSpPr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Freeform 416"/>
            <p:cNvSpPr>
              <a:spLocks/>
            </p:cNvSpPr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Freeform 417"/>
            <p:cNvSpPr>
              <a:spLocks/>
            </p:cNvSpPr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5" name="placeholder_286118"/>
          <p:cNvSpPr>
            <a:spLocks noChangeAspect="1"/>
          </p:cNvSpPr>
          <p:nvPr/>
        </p:nvSpPr>
        <p:spPr bwMode="auto">
          <a:xfrm>
            <a:off x="1360197" y="2531786"/>
            <a:ext cx="312595" cy="366721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</p:sp>
      <p:grpSp>
        <p:nvGrpSpPr>
          <p:cNvPr id="26" name="Group 51"/>
          <p:cNvGrpSpPr/>
          <p:nvPr/>
        </p:nvGrpSpPr>
        <p:grpSpPr>
          <a:xfrm>
            <a:off x="1359529" y="3623743"/>
            <a:ext cx="341971" cy="295758"/>
            <a:chOff x="2084388" y="3051175"/>
            <a:chExt cx="293688" cy="254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7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0" name="1"/>
          <p:cNvSpPr txBox="1">
            <a:spLocks noChangeArrowheads="1"/>
          </p:cNvSpPr>
          <p:nvPr/>
        </p:nvSpPr>
        <p:spPr bwMode="auto">
          <a:xfrm>
            <a:off x="2169740" y="4564327"/>
            <a:ext cx="82677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工作难点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1"/>
          <p:cNvSpPr txBox="1">
            <a:spLocks noChangeArrowheads="1"/>
          </p:cNvSpPr>
          <p:nvPr/>
        </p:nvSpPr>
        <p:spPr bwMode="auto">
          <a:xfrm>
            <a:off x="2169740" y="4783034"/>
            <a:ext cx="3254968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00B4E4-509C-4CF4-BEB1-7BCD5DE134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04" y="490888"/>
            <a:ext cx="4391114" cy="585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9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30200" y="954805"/>
            <a:ext cx="2023533" cy="558799"/>
          </a:xfrm>
          <a:prstGeom prst="roundRect">
            <a:avLst>
              <a:gd name="adj" fmla="val 16668"/>
            </a:avLst>
          </a:prstGeom>
          <a:solidFill>
            <a:srgbClr val="F3D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579" y="100815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93756A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工作难点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796194" y="1830737"/>
            <a:ext cx="3027942" cy="3977397"/>
          </a:xfrm>
          <a:prstGeom prst="roundRect">
            <a:avLst>
              <a:gd name="adj" fmla="val 44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577255" y="1830737"/>
            <a:ext cx="3027942" cy="3977397"/>
          </a:xfrm>
          <a:prstGeom prst="roundRect">
            <a:avLst>
              <a:gd name="adj" fmla="val 44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256738" y="1830738"/>
            <a:ext cx="3027942" cy="3977397"/>
          </a:xfrm>
          <a:prstGeom prst="roundRect">
            <a:avLst>
              <a:gd name="adj" fmla="val 44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785821"/>
              </p:ext>
            </p:extLst>
          </p:nvPr>
        </p:nvGraphicFramePr>
        <p:xfrm>
          <a:off x="1065742" y="2041757"/>
          <a:ext cx="3409937" cy="204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422781"/>
              </p:ext>
            </p:extLst>
          </p:nvPr>
        </p:nvGraphicFramePr>
        <p:xfrm>
          <a:off x="4386257" y="2041757"/>
          <a:ext cx="3409937" cy="204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595645"/>
              </p:ext>
            </p:extLst>
          </p:nvPr>
        </p:nvGraphicFramePr>
        <p:xfrm>
          <a:off x="7605197" y="2041757"/>
          <a:ext cx="3409937" cy="204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2319087" y="4262406"/>
            <a:ext cx="9095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1657760" y="4622105"/>
            <a:ext cx="22322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5636437" y="4262406"/>
            <a:ext cx="9095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1"/>
          <p:cNvSpPr txBox="1">
            <a:spLocks noChangeArrowheads="1"/>
          </p:cNvSpPr>
          <p:nvPr/>
        </p:nvSpPr>
        <p:spPr bwMode="auto">
          <a:xfrm>
            <a:off x="4975109" y="4622105"/>
            <a:ext cx="22322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5" name="1"/>
          <p:cNvSpPr txBox="1">
            <a:spLocks noChangeArrowheads="1"/>
          </p:cNvSpPr>
          <p:nvPr/>
        </p:nvSpPr>
        <p:spPr bwMode="auto">
          <a:xfrm>
            <a:off x="8893940" y="4262406"/>
            <a:ext cx="9095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1"/>
          <p:cNvSpPr txBox="1">
            <a:spLocks noChangeArrowheads="1"/>
          </p:cNvSpPr>
          <p:nvPr/>
        </p:nvSpPr>
        <p:spPr bwMode="auto">
          <a:xfrm>
            <a:off x="8232613" y="4622105"/>
            <a:ext cx="22322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196175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1312</Words>
  <Application>Microsoft Office PowerPoint</Application>
  <PresentationFormat>宽屏</PresentationFormat>
  <Paragraphs>118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Adobe Myungjo Std M</vt:lpstr>
      <vt:lpstr>inpin heiti</vt:lpstr>
      <vt:lpstr>等线</vt:lpstr>
      <vt:lpstr>等线 Light</vt:lpstr>
      <vt:lpstr>思源宋体 Heavy</vt:lpstr>
      <vt:lpstr>微软雅黑</vt:lpstr>
      <vt:lpstr>Arial</vt:lpstr>
      <vt:lpstr>Velvenda Megablack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Administrator</cp:lastModifiedBy>
  <cp:revision>142</cp:revision>
  <dcterms:created xsi:type="dcterms:W3CDTF">2020-07-01T08:13:45Z</dcterms:created>
  <dcterms:modified xsi:type="dcterms:W3CDTF">2020-10-08T05:18:00Z</dcterms:modified>
</cp:coreProperties>
</file>