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76" r:id="rId5"/>
    <p:sldId id="270" r:id="rId6"/>
    <p:sldId id="266" r:id="rId7"/>
    <p:sldId id="259" r:id="rId8"/>
    <p:sldId id="269" r:id="rId9"/>
    <p:sldId id="278" r:id="rId10"/>
    <p:sldId id="267" r:id="rId11"/>
    <p:sldId id="271" r:id="rId12"/>
    <p:sldId id="273" r:id="rId13"/>
    <p:sldId id="279" r:id="rId14"/>
    <p:sldId id="268" r:id="rId15"/>
    <p:sldId id="274" r:id="rId16"/>
    <p:sldId id="277" r:id="rId17"/>
    <p:sldId id="272" r:id="rId18"/>
    <p:sldId id="26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C5B9"/>
    <a:srgbClr val="BEC2B4"/>
    <a:srgbClr val="56342D"/>
    <a:srgbClr val="F1E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0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14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Sheet1!$B$8</c:f>
              <c:strCache>
                <c:ptCount val="1"/>
                <c:pt idx="0">
                  <c:v>2019年</c:v>
                </c:pt>
              </c:strCache>
            </c:strRef>
          </c:tx>
          <c:spPr>
            <a:ln w="38100" cap="rnd">
              <a:solidFill>
                <a:srgbClr val="BEC2B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Sheet1!$A$9:$A$14</c:f>
              <c:strCache>
                <c:ptCount val="6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</c:strCache>
            </c:strRef>
          </c:cat>
          <c:val>
            <c:numRef>
              <c:f>Sheet1!$B$9:$B$14</c:f>
              <c:numCache>
                <c:formatCode>General</c:formatCode>
                <c:ptCount val="6"/>
                <c:pt idx="0">
                  <c:v>456</c:v>
                </c:pt>
                <c:pt idx="1">
                  <c:v>869</c:v>
                </c:pt>
                <c:pt idx="2">
                  <c:v>469</c:v>
                </c:pt>
                <c:pt idx="3">
                  <c:v>532</c:v>
                </c:pt>
                <c:pt idx="4">
                  <c:v>632</c:v>
                </c:pt>
                <c:pt idx="5">
                  <c:v>645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27-433D-B8A3-25122329BEC7}"/>
            </c:ext>
          </c:extLst>
        </c:ser>
        <c:ser>
          <c:idx val="1"/>
          <c:order val="1"/>
          <c:tx>
            <c:strRef>
              <c:f>Sheet1!$C$8</c:f>
              <c:strCache>
                <c:ptCount val="1"/>
                <c:pt idx="0">
                  <c:v>2020年</c:v>
                </c:pt>
              </c:strCache>
            </c:strRef>
          </c:tx>
          <c:spPr>
            <a:ln w="38100" cap="rnd">
              <a:solidFill>
                <a:srgbClr val="D6C5B9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Sheet1!$A$9:$A$14</c:f>
              <c:strCache>
                <c:ptCount val="6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</c:strCache>
            </c:strRef>
          </c:cat>
          <c:val>
            <c:numRef>
              <c:f>Sheet1!$C$9:$C$14</c:f>
              <c:numCache>
                <c:formatCode>General</c:formatCode>
                <c:ptCount val="6"/>
                <c:pt idx="0">
                  <c:v>563</c:v>
                </c:pt>
                <c:pt idx="1">
                  <c:v>765</c:v>
                </c:pt>
                <c:pt idx="2">
                  <c:v>236</c:v>
                </c:pt>
                <c:pt idx="3">
                  <c:v>336</c:v>
                </c:pt>
                <c:pt idx="4">
                  <c:v>489</c:v>
                </c:pt>
                <c:pt idx="5">
                  <c:v>689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27-433D-B8A3-25122329BE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8760319"/>
        <c:axId val="238760735"/>
      </c:lineChart>
      <c:catAx>
        <c:axId val="238760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38760735"/>
        <c:crosses val="autoZero"/>
        <c:auto val="1"/>
        <c:lblAlgn val="ctr"/>
        <c:lblOffset val="100"/>
        <c:noMultiLvlLbl val="0"/>
      </c:catAx>
      <c:valAx>
        <c:axId val="238760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387603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Sheet1!$H$20</c:f>
              <c:strCache>
                <c:ptCount val="1"/>
                <c:pt idx="0">
                  <c:v>第一小组</c:v>
                </c:pt>
              </c:strCache>
            </c:strRef>
          </c:tx>
          <c:spPr>
            <a:solidFill>
              <a:srgbClr val="D6C5B9"/>
            </a:solidFill>
            <a:ln>
              <a:noFill/>
            </a:ln>
            <a:effectLst/>
          </c:spPr>
          <c:invertIfNegative val="0"/>
          <c:cat>
            <c:strRef>
              <c:f>Sheet1!$I$19:$J$19</c:f>
              <c:strCache>
                <c:ptCount val="2"/>
                <c:pt idx="0">
                  <c:v>实际销售额</c:v>
                </c:pt>
                <c:pt idx="1">
                  <c:v>目标销售额</c:v>
                </c:pt>
              </c:strCache>
            </c:strRef>
          </c:cat>
          <c:val>
            <c:numRef>
              <c:f>Sheet1!$I$20:$J$20</c:f>
              <c:numCache>
                <c:formatCode>General</c:formatCode>
                <c:ptCount val="2"/>
                <c:pt idx="0">
                  <c:v>56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89-40E4-A940-6038BE3007AE}"/>
            </c:ext>
          </c:extLst>
        </c:ser>
        <c:ser>
          <c:idx val="1"/>
          <c:order val="1"/>
          <c:tx>
            <c:strRef>
              <c:f>Sheet1!$H$21</c:f>
              <c:strCache>
                <c:ptCount val="1"/>
                <c:pt idx="0">
                  <c:v>第二小组</c:v>
                </c:pt>
              </c:strCache>
            </c:strRef>
          </c:tx>
          <c:spPr>
            <a:solidFill>
              <a:srgbClr val="BEC2B4"/>
            </a:solidFill>
            <a:ln>
              <a:noFill/>
            </a:ln>
            <a:effectLst/>
          </c:spPr>
          <c:invertIfNegative val="0"/>
          <c:cat>
            <c:strRef>
              <c:f>Sheet1!$I$19:$J$19</c:f>
              <c:strCache>
                <c:ptCount val="2"/>
                <c:pt idx="0">
                  <c:v>实际销售额</c:v>
                </c:pt>
                <c:pt idx="1">
                  <c:v>目标销售额</c:v>
                </c:pt>
              </c:strCache>
            </c:strRef>
          </c:cat>
          <c:val>
            <c:numRef>
              <c:f>Sheet1!$I$21:$J$21</c:f>
              <c:numCache>
                <c:formatCode>General</c:formatCode>
                <c:ptCount val="2"/>
                <c:pt idx="0">
                  <c:v>52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89-40E4-A940-6038BE3007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28764272"/>
        <c:axId val="328760944"/>
      </c:barChart>
      <c:catAx>
        <c:axId val="328764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28760944"/>
        <c:crosses val="autoZero"/>
        <c:auto val="1"/>
        <c:lblAlgn val="ctr"/>
        <c:lblOffset val="100"/>
        <c:noMultiLvlLbl val="0"/>
      </c:catAx>
      <c:valAx>
        <c:axId val="328760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28764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Sheet1!$L$20</c:f>
              <c:strCache>
                <c:ptCount val="1"/>
                <c:pt idx="0">
                  <c:v>第三小组</c:v>
                </c:pt>
              </c:strCache>
            </c:strRef>
          </c:tx>
          <c:spPr>
            <a:solidFill>
              <a:srgbClr val="D6C5B9"/>
            </a:solidFill>
            <a:ln>
              <a:noFill/>
            </a:ln>
            <a:effectLst/>
          </c:spPr>
          <c:invertIfNegative val="0"/>
          <c:cat>
            <c:strRef>
              <c:f>Sheet1!$M$19:$N$19</c:f>
              <c:strCache>
                <c:ptCount val="2"/>
                <c:pt idx="0">
                  <c:v>实际销售额</c:v>
                </c:pt>
                <c:pt idx="1">
                  <c:v>目标销售额</c:v>
                </c:pt>
              </c:strCache>
            </c:strRef>
          </c:cat>
          <c:val>
            <c:numRef>
              <c:f>Sheet1!$M$20:$N$20</c:f>
              <c:numCache>
                <c:formatCode>General</c:formatCode>
                <c:ptCount val="2"/>
                <c:pt idx="0">
                  <c:v>63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AA-4AD2-8A4E-3464C4E3516C}"/>
            </c:ext>
          </c:extLst>
        </c:ser>
        <c:ser>
          <c:idx val="1"/>
          <c:order val="1"/>
          <c:tx>
            <c:strRef>
              <c:f>Sheet1!$L$21</c:f>
              <c:strCache>
                <c:ptCount val="1"/>
                <c:pt idx="0">
                  <c:v>第四小组</c:v>
                </c:pt>
              </c:strCache>
            </c:strRef>
          </c:tx>
          <c:spPr>
            <a:solidFill>
              <a:srgbClr val="BEC2B4"/>
            </a:solidFill>
            <a:ln>
              <a:noFill/>
            </a:ln>
            <a:effectLst/>
          </c:spPr>
          <c:invertIfNegative val="0"/>
          <c:cat>
            <c:strRef>
              <c:f>Sheet1!$M$19:$N$19</c:f>
              <c:strCache>
                <c:ptCount val="2"/>
                <c:pt idx="0">
                  <c:v>实际销售额</c:v>
                </c:pt>
                <c:pt idx="1">
                  <c:v>目标销售额</c:v>
                </c:pt>
              </c:strCache>
            </c:strRef>
          </c:cat>
          <c:val>
            <c:numRef>
              <c:f>Sheet1!$M$21:$N$21</c:f>
              <c:numCache>
                <c:formatCode>General</c:formatCode>
                <c:ptCount val="2"/>
                <c:pt idx="0">
                  <c:v>32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AA-4AD2-8A4E-3464C4E351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36045168"/>
        <c:axId val="336055152"/>
      </c:barChart>
      <c:catAx>
        <c:axId val="336045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36055152"/>
        <c:crosses val="autoZero"/>
        <c:auto val="1"/>
        <c:lblAlgn val="ctr"/>
        <c:lblOffset val="100"/>
        <c:noMultiLvlLbl val="0"/>
      </c:catAx>
      <c:valAx>
        <c:axId val="336055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36045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Sheet1!$H$20</c:f>
              <c:strCache>
                <c:ptCount val="1"/>
                <c:pt idx="0">
                  <c:v>第一小组</c:v>
                </c:pt>
              </c:strCache>
            </c:strRef>
          </c:tx>
          <c:spPr>
            <a:solidFill>
              <a:srgbClr val="BEC2B4"/>
            </a:solidFill>
            <a:ln>
              <a:noFill/>
            </a:ln>
            <a:effectLst/>
          </c:spPr>
          <c:invertIfNegative val="0"/>
          <c:cat>
            <c:strRef>
              <c:f>Sheet1!$I$19:$J$19</c:f>
              <c:strCache>
                <c:ptCount val="2"/>
                <c:pt idx="0">
                  <c:v>产品A</c:v>
                </c:pt>
                <c:pt idx="1">
                  <c:v>产品B</c:v>
                </c:pt>
              </c:strCache>
            </c:strRef>
          </c:cat>
          <c:val>
            <c:numRef>
              <c:f>Sheet1!$I$20:$J$20</c:f>
              <c:numCache>
                <c:formatCode>General</c:formatCode>
                <c:ptCount val="2"/>
                <c:pt idx="0">
                  <c:v>56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93-43A7-9ECB-CE0B2E2A244C}"/>
            </c:ext>
          </c:extLst>
        </c:ser>
        <c:ser>
          <c:idx val="1"/>
          <c:order val="1"/>
          <c:tx>
            <c:strRef>
              <c:f>Sheet1!$H$21</c:f>
              <c:strCache>
                <c:ptCount val="1"/>
                <c:pt idx="0">
                  <c:v>第二小组</c:v>
                </c:pt>
              </c:strCache>
            </c:strRef>
          </c:tx>
          <c:spPr>
            <a:solidFill>
              <a:srgbClr val="D6C5B9"/>
            </a:solidFill>
            <a:ln>
              <a:noFill/>
            </a:ln>
            <a:effectLst/>
          </c:spPr>
          <c:invertIfNegative val="0"/>
          <c:cat>
            <c:strRef>
              <c:f>Sheet1!$I$19:$J$19</c:f>
              <c:strCache>
                <c:ptCount val="2"/>
                <c:pt idx="0">
                  <c:v>产品A</c:v>
                </c:pt>
                <c:pt idx="1">
                  <c:v>产品B</c:v>
                </c:pt>
              </c:strCache>
            </c:strRef>
          </c:cat>
          <c:val>
            <c:numRef>
              <c:f>Sheet1!$I$21:$J$21</c:f>
              <c:numCache>
                <c:formatCode>General</c:formatCode>
                <c:ptCount val="2"/>
                <c:pt idx="0">
                  <c:v>52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93-43A7-9ECB-CE0B2E2A24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6058896"/>
        <c:axId val="336067216"/>
      </c:barChart>
      <c:catAx>
        <c:axId val="33605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36067216"/>
        <c:crosses val="autoZero"/>
        <c:auto val="1"/>
        <c:lblAlgn val="ctr"/>
        <c:lblOffset val="100"/>
        <c:noMultiLvlLbl val="0"/>
      </c:catAx>
      <c:valAx>
        <c:axId val="33606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36058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Sheet1!$H$20</c:f>
              <c:strCache>
                <c:ptCount val="1"/>
                <c:pt idx="0">
                  <c:v>第一小组</c:v>
                </c:pt>
              </c:strCache>
            </c:strRef>
          </c:tx>
          <c:spPr>
            <a:solidFill>
              <a:srgbClr val="BEC2B4"/>
            </a:solidFill>
            <a:ln>
              <a:noFill/>
            </a:ln>
            <a:effectLst/>
          </c:spPr>
          <c:invertIfNegative val="0"/>
          <c:cat>
            <c:strRef>
              <c:f>Sheet1!$I$19:$J$19</c:f>
              <c:strCache>
                <c:ptCount val="2"/>
                <c:pt idx="0">
                  <c:v>产品A</c:v>
                </c:pt>
                <c:pt idx="1">
                  <c:v>产品B</c:v>
                </c:pt>
              </c:strCache>
            </c:strRef>
          </c:cat>
          <c:val>
            <c:numRef>
              <c:f>Sheet1!$I$20:$J$20</c:f>
              <c:numCache>
                <c:formatCode>General</c:formatCode>
                <c:ptCount val="2"/>
                <c:pt idx="0">
                  <c:v>36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65-4D71-B82B-0F1F3BB19CB1}"/>
            </c:ext>
          </c:extLst>
        </c:ser>
        <c:ser>
          <c:idx val="1"/>
          <c:order val="1"/>
          <c:tx>
            <c:strRef>
              <c:f>Sheet1!$H$21</c:f>
              <c:strCache>
                <c:ptCount val="1"/>
                <c:pt idx="0">
                  <c:v>第二小组</c:v>
                </c:pt>
              </c:strCache>
            </c:strRef>
          </c:tx>
          <c:spPr>
            <a:solidFill>
              <a:srgbClr val="D6C5B9"/>
            </a:solidFill>
            <a:ln>
              <a:noFill/>
            </a:ln>
            <a:effectLst/>
          </c:spPr>
          <c:invertIfNegative val="0"/>
          <c:cat>
            <c:strRef>
              <c:f>Sheet1!$I$19:$J$19</c:f>
              <c:strCache>
                <c:ptCount val="2"/>
                <c:pt idx="0">
                  <c:v>产品A</c:v>
                </c:pt>
                <c:pt idx="1">
                  <c:v>产品B</c:v>
                </c:pt>
              </c:strCache>
            </c:strRef>
          </c:cat>
          <c:val>
            <c:numRef>
              <c:f>Sheet1!$I$21:$J$21</c:f>
              <c:numCache>
                <c:formatCode>General</c:formatCode>
                <c:ptCount val="2"/>
                <c:pt idx="0">
                  <c:v>52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65-4D71-B82B-0F1F3BB19C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6058896"/>
        <c:axId val="336067216"/>
      </c:barChart>
      <c:catAx>
        <c:axId val="33605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36067216"/>
        <c:crosses val="autoZero"/>
        <c:auto val="1"/>
        <c:lblAlgn val="ctr"/>
        <c:lblOffset val="100"/>
        <c:noMultiLvlLbl val="0"/>
      </c:catAx>
      <c:valAx>
        <c:axId val="33606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36058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9C15-8A60-4008-BCCA-C8011CC879AB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44CD-C687-4E0C-8CCF-4933D3357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67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9C15-8A60-4008-BCCA-C8011CC879AB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44CD-C687-4E0C-8CCF-4933D3357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5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9C15-8A60-4008-BCCA-C8011CC879AB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44CD-C687-4E0C-8CCF-4933D3357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0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9C15-8A60-4008-BCCA-C8011CC879AB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44CD-C687-4E0C-8CCF-4933D3357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12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9C15-8A60-4008-BCCA-C8011CC879AB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44CD-C687-4E0C-8CCF-4933D3357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58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9C15-8A60-4008-BCCA-C8011CC879AB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44CD-C687-4E0C-8CCF-4933D3357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28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9C15-8A60-4008-BCCA-C8011CC879AB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44CD-C687-4E0C-8CCF-4933D3357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40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9C15-8A60-4008-BCCA-C8011CC879AB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44CD-C687-4E0C-8CCF-4933D3357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0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9C15-8A60-4008-BCCA-C8011CC879AB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44CD-C687-4E0C-8CCF-4933D3357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49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9C15-8A60-4008-BCCA-C8011CC879AB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44CD-C687-4E0C-8CCF-4933D3357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4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9C15-8A60-4008-BCCA-C8011CC879AB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44CD-C687-4E0C-8CCF-4933D3357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96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29C15-8A60-4008-BCCA-C8011CC879AB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044CD-C687-4E0C-8CCF-4933D3357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16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7559616" y="-8687"/>
            <a:ext cx="4632383" cy="2821930"/>
            <a:chOff x="7023100" y="-8688"/>
            <a:chExt cx="5168900" cy="3148763"/>
          </a:xfrm>
        </p:grpSpPr>
        <p:sp>
          <p:nvSpPr>
            <p:cNvPr id="12" name="任意多边形 11"/>
            <p:cNvSpPr/>
            <p:nvPr/>
          </p:nvSpPr>
          <p:spPr>
            <a:xfrm>
              <a:off x="7023100" y="-8688"/>
              <a:ext cx="5168900" cy="3148763"/>
            </a:xfrm>
            <a:custGeom>
              <a:avLst/>
              <a:gdLst>
                <a:gd name="connsiteX0" fmla="*/ 71135 w 3937000"/>
                <a:gd name="connsiteY0" fmla="*/ 0 h 3485309"/>
                <a:gd name="connsiteX1" fmla="*/ 3937000 w 3937000"/>
                <a:gd name="connsiteY1" fmla="*/ 0 h 3485309"/>
                <a:gd name="connsiteX2" fmla="*/ 3937000 w 3937000"/>
                <a:gd name="connsiteY2" fmla="*/ 3481867 h 3485309"/>
                <a:gd name="connsiteX3" fmla="*/ 3922699 w 3937000"/>
                <a:gd name="connsiteY3" fmla="*/ 3482920 h 3485309"/>
                <a:gd name="connsiteX4" fmla="*/ 2859661 w 3937000"/>
                <a:gd name="connsiteY4" fmla="*/ 3266421 h 3485309"/>
                <a:gd name="connsiteX5" fmla="*/ 1800401 w 3937000"/>
                <a:gd name="connsiteY5" fmla="*/ 1945621 h 3485309"/>
                <a:gd name="connsiteX6" fmla="*/ 290652 w 3937000"/>
                <a:gd name="connsiteY6" fmla="*/ 1196321 h 3485309"/>
                <a:gd name="connsiteX7" fmla="*/ 39249 w 3937000"/>
                <a:gd name="connsiteY7" fmla="*/ 94695 h 348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37000" h="3485309">
                  <a:moveTo>
                    <a:pt x="71135" y="0"/>
                  </a:moveTo>
                  <a:lnTo>
                    <a:pt x="3937000" y="0"/>
                  </a:lnTo>
                  <a:lnTo>
                    <a:pt x="3937000" y="3481867"/>
                  </a:lnTo>
                  <a:lnTo>
                    <a:pt x="3922699" y="3482920"/>
                  </a:lnTo>
                  <a:cubicBezTo>
                    <a:pt x="3552914" y="3498973"/>
                    <a:pt x="3193470" y="3434961"/>
                    <a:pt x="2859661" y="3266421"/>
                  </a:cubicBezTo>
                  <a:cubicBezTo>
                    <a:pt x="2096669" y="2881188"/>
                    <a:pt x="2228570" y="2290638"/>
                    <a:pt x="1800401" y="1945621"/>
                  </a:cubicBezTo>
                  <a:cubicBezTo>
                    <a:pt x="1372233" y="1600604"/>
                    <a:pt x="586920" y="1568854"/>
                    <a:pt x="290652" y="1196321"/>
                  </a:cubicBezTo>
                  <a:cubicBezTo>
                    <a:pt x="68451" y="916921"/>
                    <a:pt x="-72708" y="493456"/>
                    <a:pt x="39249" y="94695"/>
                  </a:cubicBezTo>
                  <a:close/>
                </a:path>
              </a:pathLst>
            </a:custGeom>
            <a:solidFill>
              <a:srgbClr val="BEC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7581900" y="-3175"/>
              <a:ext cx="4606925" cy="3013075"/>
            </a:xfrm>
            <a:custGeom>
              <a:avLst/>
              <a:gdLst>
                <a:gd name="T0" fmla="*/ 18 w 1619"/>
                <a:gd name="T1" fmla="*/ 36 h 1181"/>
                <a:gd name="T2" fmla="*/ 14 w 1619"/>
                <a:gd name="T3" fmla="*/ 108 h 1181"/>
                <a:gd name="T4" fmla="*/ 30 w 1619"/>
                <a:gd name="T5" fmla="*/ 285 h 1181"/>
                <a:gd name="T6" fmla="*/ 84 w 1619"/>
                <a:gd name="T7" fmla="*/ 425 h 1181"/>
                <a:gd name="T8" fmla="*/ 99 w 1619"/>
                <a:gd name="T9" fmla="*/ 448 h 1181"/>
                <a:gd name="T10" fmla="*/ 114 w 1619"/>
                <a:gd name="T11" fmla="*/ 469 h 1181"/>
                <a:gd name="T12" fmla="*/ 174 w 1619"/>
                <a:gd name="T13" fmla="*/ 519 h 1181"/>
                <a:gd name="T14" fmla="*/ 306 w 1619"/>
                <a:gd name="T15" fmla="*/ 572 h 1181"/>
                <a:gd name="T16" fmla="*/ 444 w 1619"/>
                <a:gd name="T17" fmla="*/ 615 h 1181"/>
                <a:gd name="T18" fmla="*/ 571 w 1619"/>
                <a:gd name="T19" fmla="*/ 681 h 1181"/>
                <a:gd name="T20" fmla="*/ 661 w 1619"/>
                <a:gd name="T21" fmla="*/ 794 h 1181"/>
                <a:gd name="T22" fmla="*/ 728 w 1619"/>
                <a:gd name="T23" fmla="*/ 921 h 1181"/>
                <a:gd name="T24" fmla="*/ 876 w 1619"/>
                <a:gd name="T25" fmla="*/ 1072 h 1181"/>
                <a:gd name="T26" fmla="*/ 907 w 1619"/>
                <a:gd name="T27" fmla="*/ 1090 h 1181"/>
                <a:gd name="T28" fmla="*/ 1003 w 1619"/>
                <a:gd name="T29" fmla="*/ 1135 h 1181"/>
                <a:gd name="T30" fmla="*/ 1054 w 1619"/>
                <a:gd name="T31" fmla="*/ 1150 h 1181"/>
                <a:gd name="T32" fmla="*/ 1353 w 1619"/>
                <a:gd name="T33" fmla="*/ 1143 h 1181"/>
                <a:gd name="T34" fmla="*/ 1554 w 1619"/>
                <a:gd name="T35" fmla="*/ 1068 h 1181"/>
                <a:gd name="T36" fmla="*/ 1619 w 1619"/>
                <a:gd name="T37" fmla="*/ 1037 h 1181"/>
                <a:gd name="T38" fmla="*/ 1491 w 1619"/>
                <a:gd name="T39" fmla="*/ 1104 h 1181"/>
                <a:gd name="T40" fmla="*/ 1356 w 1619"/>
                <a:gd name="T41" fmla="*/ 1154 h 1181"/>
                <a:gd name="T42" fmla="*/ 1068 w 1619"/>
                <a:gd name="T43" fmla="*/ 1168 h 1181"/>
                <a:gd name="T44" fmla="*/ 1051 w 1619"/>
                <a:gd name="T45" fmla="*/ 1164 h 1181"/>
                <a:gd name="T46" fmla="*/ 998 w 1619"/>
                <a:gd name="T47" fmla="*/ 1149 h 1181"/>
                <a:gd name="T48" fmla="*/ 899 w 1619"/>
                <a:gd name="T49" fmla="*/ 1102 h 1181"/>
                <a:gd name="T50" fmla="*/ 869 w 1619"/>
                <a:gd name="T51" fmla="*/ 1083 h 1181"/>
                <a:gd name="T52" fmla="*/ 760 w 1619"/>
                <a:gd name="T53" fmla="*/ 986 h 1181"/>
                <a:gd name="T54" fmla="*/ 654 w 1619"/>
                <a:gd name="T55" fmla="*/ 798 h 1181"/>
                <a:gd name="T56" fmla="*/ 606 w 1619"/>
                <a:gd name="T57" fmla="*/ 723 h 1181"/>
                <a:gd name="T58" fmla="*/ 595 w 1619"/>
                <a:gd name="T59" fmla="*/ 709 h 1181"/>
                <a:gd name="T60" fmla="*/ 442 w 1619"/>
                <a:gd name="T61" fmla="*/ 619 h 1181"/>
                <a:gd name="T62" fmla="*/ 304 w 1619"/>
                <a:gd name="T63" fmla="*/ 580 h 1181"/>
                <a:gd name="T64" fmla="*/ 168 w 1619"/>
                <a:gd name="T65" fmla="*/ 530 h 1181"/>
                <a:gd name="T66" fmla="*/ 104 w 1619"/>
                <a:gd name="T67" fmla="*/ 477 h 1181"/>
                <a:gd name="T68" fmla="*/ 88 w 1619"/>
                <a:gd name="T69" fmla="*/ 455 h 1181"/>
                <a:gd name="T70" fmla="*/ 74 w 1619"/>
                <a:gd name="T71" fmla="*/ 432 h 1181"/>
                <a:gd name="T72" fmla="*/ 60 w 1619"/>
                <a:gd name="T73" fmla="*/ 408 h 1181"/>
                <a:gd name="T74" fmla="*/ 49 w 1619"/>
                <a:gd name="T75" fmla="*/ 383 h 1181"/>
                <a:gd name="T76" fmla="*/ 39 w 1619"/>
                <a:gd name="T77" fmla="*/ 357 h 1181"/>
                <a:gd name="T78" fmla="*/ 28 w 1619"/>
                <a:gd name="T79" fmla="*/ 323 h 1181"/>
                <a:gd name="T80" fmla="*/ 21 w 1619"/>
                <a:gd name="T81" fmla="*/ 296 h 1181"/>
                <a:gd name="T82" fmla="*/ 21 w 1619"/>
                <a:gd name="T83" fmla="*/ 0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19" h="1181">
                  <a:moveTo>
                    <a:pt x="22" y="0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5" y="84"/>
                    <a:pt x="14" y="96"/>
                    <a:pt x="14" y="108"/>
                  </a:cubicBezTo>
                  <a:cubicBezTo>
                    <a:pt x="14" y="120"/>
                    <a:pt x="14" y="132"/>
                    <a:pt x="14" y="143"/>
                  </a:cubicBezTo>
                  <a:cubicBezTo>
                    <a:pt x="15" y="191"/>
                    <a:pt x="20" y="239"/>
                    <a:pt x="30" y="285"/>
                  </a:cubicBezTo>
                  <a:cubicBezTo>
                    <a:pt x="40" y="332"/>
                    <a:pt x="57" y="376"/>
                    <a:pt x="80" y="418"/>
                  </a:cubicBezTo>
                  <a:cubicBezTo>
                    <a:pt x="84" y="425"/>
                    <a:pt x="84" y="425"/>
                    <a:pt x="84" y="425"/>
                  </a:cubicBezTo>
                  <a:cubicBezTo>
                    <a:pt x="86" y="428"/>
                    <a:pt x="87" y="430"/>
                    <a:pt x="89" y="433"/>
                  </a:cubicBezTo>
                  <a:cubicBezTo>
                    <a:pt x="99" y="448"/>
                    <a:pt x="99" y="448"/>
                    <a:pt x="99" y="448"/>
                  </a:cubicBezTo>
                  <a:cubicBezTo>
                    <a:pt x="102" y="453"/>
                    <a:pt x="106" y="457"/>
                    <a:pt x="109" y="462"/>
                  </a:cubicBezTo>
                  <a:cubicBezTo>
                    <a:pt x="114" y="469"/>
                    <a:pt x="114" y="469"/>
                    <a:pt x="114" y="469"/>
                  </a:cubicBezTo>
                  <a:cubicBezTo>
                    <a:pt x="116" y="472"/>
                    <a:pt x="118" y="474"/>
                    <a:pt x="120" y="476"/>
                  </a:cubicBezTo>
                  <a:cubicBezTo>
                    <a:pt x="135" y="493"/>
                    <a:pt x="154" y="508"/>
                    <a:pt x="174" y="519"/>
                  </a:cubicBezTo>
                  <a:cubicBezTo>
                    <a:pt x="194" y="531"/>
                    <a:pt x="216" y="541"/>
                    <a:pt x="238" y="549"/>
                  </a:cubicBezTo>
                  <a:cubicBezTo>
                    <a:pt x="260" y="558"/>
                    <a:pt x="283" y="565"/>
                    <a:pt x="306" y="572"/>
                  </a:cubicBezTo>
                  <a:cubicBezTo>
                    <a:pt x="375" y="593"/>
                    <a:pt x="375" y="593"/>
                    <a:pt x="375" y="593"/>
                  </a:cubicBezTo>
                  <a:cubicBezTo>
                    <a:pt x="398" y="600"/>
                    <a:pt x="421" y="607"/>
                    <a:pt x="444" y="615"/>
                  </a:cubicBezTo>
                  <a:cubicBezTo>
                    <a:pt x="466" y="623"/>
                    <a:pt x="488" y="633"/>
                    <a:pt x="510" y="643"/>
                  </a:cubicBezTo>
                  <a:cubicBezTo>
                    <a:pt x="532" y="654"/>
                    <a:pt x="552" y="666"/>
                    <a:pt x="571" y="681"/>
                  </a:cubicBezTo>
                  <a:cubicBezTo>
                    <a:pt x="590" y="696"/>
                    <a:pt x="607" y="714"/>
                    <a:pt x="622" y="733"/>
                  </a:cubicBezTo>
                  <a:cubicBezTo>
                    <a:pt x="637" y="752"/>
                    <a:pt x="649" y="773"/>
                    <a:pt x="661" y="794"/>
                  </a:cubicBezTo>
                  <a:cubicBezTo>
                    <a:pt x="672" y="816"/>
                    <a:pt x="683" y="837"/>
                    <a:pt x="694" y="858"/>
                  </a:cubicBezTo>
                  <a:cubicBezTo>
                    <a:pt x="705" y="880"/>
                    <a:pt x="716" y="901"/>
                    <a:pt x="728" y="921"/>
                  </a:cubicBezTo>
                  <a:cubicBezTo>
                    <a:pt x="753" y="961"/>
                    <a:pt x="784" y="998"/>
                    <a:pt x="819" y="1029"/>
                  </a:cubicBezTo>
                  <a:cubicBezTo>
                    <a:pt x="837" y="1045"/>
                    <a:pt x="856" y="1059"/>
                    <a:pt x="876" y="1072"/>
                  </a:cubicBezTo>
                  <a:cubicBezTo>
                    <a:pt x="891" y="1081"/>
                    <a:pt x="891" y="1081"/>
                    <a:pt x="891" y="1081"/>
                  </a:cubicBezTo>
                  <a:cubicBezTo>
                    <a:pt x="896" y="1084"/>
                    <a:pt x="901" y="1087"/>
                    <a:pt x="907" y="1090"/>
                  </a:cubicBezTo>
                  <a:cubicBezTo>
                    <a:pt x="917" y="1096"/>
                    <a:pt x="927" y="1101"/>
                    <a:pt x="938" y="1107"/>
                  </a:cubicBezTo>
                  <a:cubicBezTo>
                    <a:pt x="959" y="1117"/>
                    <a:pt x="981" y="1127"/>
                    <a:pt x="1003" y="1135"/>
                  </a:cubicBezTo>
                  <a:cubicBezTo>
                    <a:pt x="1014" y="1139"/>
                    <a:pt x="1026" y="1142"/>
                    <a:pt x="1037" y="1145"/>
                  </a:cubicBezTo>
                  <a:cubicBezTo>
                    <a:pt x="1043" y="1147"/>
                    <a:pt x="1048" y="1148"/>
                    <a:pt x="1054" y="1150"/>
                  </a:cubicBezTo>
                  <a:cubicBezTo>
                    <a:pt x="1060" y="1151"/>
                    <a:pt x="1066" y="1153"/>
                    <a:pt x="1071" y="1154"/>
                  </a:cubicBezTo>
                  <a:cubicBezTo>
                    <a:pt x="1164" y="1174"/>
                    <a:pt x="1261" y="1167"/>
                    <a:pt x="1353" y="1143"/>
                  </a:cubicBezTo>
                  <a:cubicBezTo>
                    <a:pt x="1399" y="1132"/>
                    <a:pt x="1444" y="1116"/>
                    <a:pt x="1489" y="1097"/>
                  </a:cubicBezTo>
                  <a:cubicBezTo>
                    <a:pt x="1511" y="1088"/>
                    <a:pt x="1532" y="1078"/>
                    <a:pt x="1554" y="1068"/>
                  </a:cubicBezTo>
                  <a:cubicBezTo>
                    <a:pt x="1576" y="1058"/>
                    <a:pt x="1597" y="1047"/>
                    <a:pt x="1618" y="1036"/>
                  </a:cubicBezTo>
                  <a:cubicBezTo>
                    <a:pt x="1619" y="1037"/>
                    <a:pt x="1619" y="1037"/>
                    <a:pt x="1619" y="1037"/>
                  </a:cubicBezTo>
                  <a:cubicBezTo>
                    <a:pt x="1598" y="1049"/>
                    <a:pt x="1577" y="1061"/>
                    <a:pt x="1556" y="1072"/>
                  </a:cubicBezTo>
                  <a:cubicBezTo>
                    <a:pt x="1535" y="1083"/>
                    <a:pt x="1513" y="1094"/>
                    <a:pt x="1491" y="1104"/>
                  </a:cubicBezTo>
                  <a:cubicBezTo>
                    <a:pt x="1469" y="1114"/>
                    <a:pt x="1447" y="1123"/>
                    <a:pt x="1425" y="1132"/>
                  </a:cubicBezTo>
                  <a:cubicBezTo>
                    <a:pt x="1402" y="1140"/>
                    <a:pt x="1379" y="1148"/>
                    <a:pt x="1356" y="1154"/>
                  </a:cubicBezTo>
                  <a:cubicBezTo>
                    <a:pt x="1309" y="1167"/>
                    <a:pt x="1262" y="1175"/>
                    <a:pt x="1213" y="1178"/>
                  </a:cubicBezTo>
                  <a:cubicBezTo>
                    <a:pt x="1165" y="1181"/>
                    <a:pt x="1116" y="1178"/>
                    <a:pt x="1068" y="1168"/>
                  </a:cubicBezTo>
                  <a:cubicBezTo>
                    <a:pt x="1065" y="1168"/>
                    <a:pt x="1062" y="1167"/>
                    <a:pt x="1059" y="1166"/>
                  </a:cubicBezTo>
                  <a:cubicBezTo>
                    <a:pt x="1051" y="1164"/>
                    <a:pt x="1051" y="1164"/>
                    <a:pt x="1051" y="1164"/>
                  </a:cubicBezTo>
                  <a:cubicBezTo>
                    <a:pt x="1045" y="1163"/>
                    <a:pt x="1039" y="1161"/>
                    <a:pt x="1033" y="1160"/>
                  </a:cubicBezTo>
                  <a:cubicBezTo>
                    <a:pt x="1021" y="1156"/>
                    <a:pt x="1010" y="1153"/>
                    <a:pt x="998" y="1149"/>
                  </a:cubicBezTo>
                  <a:cubicBezTo>
                    <a:pt x="975" y="1141"/>
                    <a:pt x="953" y="1131"/>
                    <a:pt x="931" y="1120"/>
                  </a:cubicBezTo>
                  <a:cubicBezTo>
                    <a:pt x="921" y="1114"/>
                    <a:pt x="910" y="1109"/>
                    <a:pt x="899" y="1102"/>
                  </a:cubicBezTo>
                  <a:cubicBezTo>
                    <a:pt x="894" y="1099"/>
                    <a:pt x="889" y="1096"/>
                    <a:pt x="884" y="1093"/>
                  </a:cubicBezTo>
                  <a:cubicBezTo>
                    <a:pt x="869" y="1083"/>
                    <a:pt x="869" y="1083"/>
                    <a:pt x="869" y="1083"/>
                  </a:cubicBezTo>
                  <a:cubicBezTo>
                    <a:pt x="848" y="1070"/>
                    <a:pt x="829" y="1055"/>
                    <a:pt x="811" y="1039"/>
                  </a:cubicBezTo>
                  <a:cubicBezTo>
                    <a:pt x="793" y="1023"/>
                    <a:pt x="776" y="1005"/>
                    <a:pt x="760" y="986"/>
                  </a:cubicBezTo>
                  <a:cubicBezTo>
                    <a:pt x="745" y="967"/>
                    <a:pt x="731" y="947"/>
                    <a:pt x="719" y="927"/>
                  </a:cubicBezTo>
                  <a:cubicBezTo>
                    <a:pt x="694" y="885"/>
                    <a:pt x="675" y="840"/>
                    <a:pt x="654" y="798"/>
                  </a:cubicBezTo>
                  <a:cubicBezTo>
                    <a:pt x="643" y="777"/>
                    <a:pt x="631" y="756"/>
                    <a:pt x="617" y="737"/>
                  </a:cubicBezTo>
                  <a:cubicBezTo>
                    <a:pt x="614" y="732"/>
                    <a:pt x="610" y="727"/>
                    <a:pt x="606" y="723"/>
                  </a:cubicBezTo>
                  <a:cubicBezTo>
                    <a:pt x="601" y="716"/>
                    <a:pt x="601" y="716"/>
                    <a:pt x="601" y="716"/>
                  </a:cubicBezTo>
                  <a:cubicBezTo>
                    <a:pt x="595" y="709"/>
                    <a:pt x="595" y="709"/>
                    <a:pt x="595" y="709"/>
                  </a:cubicBezTo>
                  <a:cubicBezTo>
                    <a:pt x="586" y="701"/>
                    <a:pt x="578" y="693"/>
                    <a:pt x="568" y="685"/>
                  </a:cubicBezTo>
                  <a:cubicBezTo>
                    <a:pt x="531" y="655"/>
                    <a:pt x="487" y="635"/>
                    <a:pt x="442" y="619"/>
                  </a:cubicBezTo>
                  <a:cubicBezTo>
                    <a:pt x="419" y="612"/>
                    <a:pt x="397" y="605"/>
                    <a:pt x="373" y="598"/>
                  </a:cubicBezTo>
                  <a:cubicBezTo>
                    <a:pt x="304" y="580"/>
                    <a:pt x="304" y="580"/>
                    <a:pt x="304" y="580"/>
                  </a:cubicBezTo>
                  <a:cubicBezTo>
                    <a:pt x="281" y="573"/>
                    <a:pt x="258" y="567"/>
                    <a:pt x="235" y="559"/>
                  </a:cubicBezTo>
                  <a:cubicBezTo>
                    <a:pt x="212" y="551"/>
                    <a:pt x="189" y="542"/>
                    <a:pt x="168" y="530"/>
                  </a:cubicBezTo>
                  <a:cubicBezTo>
                    <a:pt x="147" y="518"/>
                    <a:pt x="127" y="503"/>
                    <a:pt x="110" y="484"/>
                  </a:cubicBezTo>
                  <a:cubicBezTo>
                    <a:pt x="108" y="482"/>
                    <a:pt x="106" y="479"/>
                    <a:pt x="104" y="477"/>
                  </a:cubicBezTo>
                  <a:cubicBezTo>
                    <a:pt x="99" y="470"/>
                    <a:pt x="99" y="470"/>
                    <a:pt x="99" y="470"/>
                  </a:cubicBezTo>
                  <a:cubicBezTo>
                    <a:pt x="95" y="465"/>
                    <a:pt x="92" y="460"/>
                    <a:pt x="88" y="455"/>
                  </a:cubicBezTo>
                  <a:cubicBezTo>
                    <a:pt x="78" y="439"/>
                    <a:pt x="78" y="439"/>
                    <a:pt x="78" y="439"/>
                  </a:cubicBezTo>
                  <a:cubicBezTo>
                    <a:pt x="77" y="437"/>
                    <a:pt x="75" y="434"/>
                    <a:pt x="74" y="432"/>
                  </a:cubicBezTo>
                  <a:cubicBezTo>
                    <a:pt x="69" y="424"/>
                    <a:pt x="69" y="424"/>
                    <a:pt x="69" y="424"/>
                  </a:cubicBezTo>
                  <a:cubicBezTo>
                    <a:pt x="60" y="408"/>
                    <a:pt x="60" y="408"/>
                    <a:pt x="60" y="408"/>
                  </a:cubicBezTo>
                  <a:cubicBezTo>
                    <a:pt x="53" y="391"/>
                    <a:pt x="53" y="391"/>
                    <a:pt x="53" y="391"/>
                  </a:cubicBezTo>
                  <a:cubicBezTo>
                    <a:pt x="49" y="383"/>
                    <a:pt x="49" y="383"/>
                    <a:pt x="49" y="383"/>
                  </a:cubicBezTo>
                  <a:cubicBezTo>
                    <a:pt x="48" y="380"/>
                    <a:pt x="47" y="377"/>
                    <a:pt x="46" y="374"/>
                  </a:cubicBezTo>
                  <a:cubicBezTo>
                    <a:pt x="39" y="357"/>
                    <a:pt x="39" y="357"/>
                    <a:pt x="39" y="357"/>
                  </a:cubicBezTo>
                  <a:cubicBezTo>
                    <a:pt x="37" y="352"/>
                    <a:pt x="35" y="346"/>
                    <a:pt x="33" y="340"/>
                  </a:cubicBezTo>
                  <a:cubicBezTo>
                    <a:pt x="32" y="334"/>
                    <a:pt x="30" y="329"/>
                    <a:pt x="28" y="323"/>
                  </a:cubicBezTo>
                  <a:cubicBezTo>
                    <a:pt x="24" y="305"/>
                    <a:pt x="24" y="305"/>
                    <a:pt x="24" y="305"/>
                  </a:cubicBezTo>
                  <a:cubicBezTo>
                    <a:pt x="23" y="302"/>
                    <a:pt x="22" y="299"/>
                    <a:pt x="21" y="296"/>
                  </a:cubicBezTo>
                  <a:cubicBezTo>
                    <a:pt x="20" y="287"/>
                    <a:pt x="20" y="287"/>
                    <a:pt x="20" y="287"/>
                  </a:cubicBezTo>
                  <a:cubicBezTo>
                    <a:pt x="0" y="192"/>
                    <a:pt x="4" y="94"/>
                    <a:pt x="21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5634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0" y="2271077"/>
            <a:ext cx="3304656" cy="4586923"/>
            <a:chOff x="0" y="1675419"/>
            <a:chExt cx="3733800" cy="5182582"/>
          </a:xfrm>
        </p:grpSpPr>
        <p:sp>
          <p:nvSpPr>
            <p:cNvPr id="25" name="任意多边形 24"/>
            <p:cNvSpPr/>
            <p:nvPr/>
          </p:nvSpPr>
          <p:spPr>
            <a:xfrm>
              <a:off x="0" y="3427416"/>
              <a:ext cx="2023284" cy="3430584"/>
            </a:xfrm>
            <a:custGeom>
              <a:avLst/>
              <a:gdLst>
                <a:gd name="connsiteX0" fmla="*/ 508971 w 2167804"/>
                <a:gd name="connsiteY0" fmla="*/ 216 h 3675625"/>
                <a:gd name="connsiteX1" fmla="*/ 1488598 w 2167804"/>
                <a:gd name="connsiteY1" fmla="*/ 682583 h 3675625"/>
                <a:gd name="connsiteX2" fmla="*/ 1597980 w 2167804"/>
                <a:gd name="connsiteY2" fmla="*/ 2542080 h 3675625"/>
                <a:gd name="connsiteX3" fmla="*/ 2165008 w 2167804"/>
                <a:gd name="connsiteY3" fmla="*/ 3669253 h 3675625"/>
                <a:gd name="connsiteX4" fmla="*/ 2167804 w 2167804"/>
                <a:gd name="connsiteY4" fmla="*/ 3675625 h 3675625"/>
                <a:gd name="connsiteX5" fmla="*/ 0 w 2167804"/>
                <a:gd name="connsiteY5" fmla="*/ 3675625 h 3675625"/>
                <a:gd name="connsiteX6" fmla="*/ 0 w 2167804"/>
                <a:gd name="connsiteY6" fmla="*/ 131596 h 3675625"/>
                <a:gd name="connsiteX7" fmla="*/ 128394 w 2167804"/>
                <a:gd name="connsiteY7" fmla="*/ 76009 h 3675625"/>
                <a:gd name="connsiteX8" fmla="*/ 508971 w 2167804"/>
                <a:gd name="connsiteY8" fmla="*/ 216 h 3675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804" h="3675625">
                  <a:moveTo>
                    <a:pt x="508971" y="216"/>
                  </a:moveTo>
                  <a:cubicBezTo>
                    <a:pt x="953753" y="-8928"/>
                    <a:pt x="1314523" y="273160"/>
                    <a:pt x="1488598" y="682583"/>
                  </a:cubicBezTo>
                  <a:cubicBezTo>
                    <a:pt x="1741797" y="1278109"/>
                    <a:pt x="1446060" y="1881736"/>
                    <a:pt x="1597980" y="2542080"/>
                  </a:cubicBezTo>
                  <a:cubicBezTo>
                    <a:pt x="1692930" y="2954795"/>
                    <a:pt x="1963537" y="3242493"/>
                    <a:pt x="2165008" y="3669253"/>
                  </a:cubicBezTo>
                  <a:lnTo>
                    <a:pt x="2167804" y="3675625"/>
                  </a:lnTo>
                  <a:lnTo>
                    <a:pt x="0" y="3675625"/>
                  </a:lnTo>
                  <a:lnTo>
                    <a:pt x="0" y="131596"/>
                  </a:lnTo>
                  <a:lnTo>
                    <a:pt x="128394" y="76009"/>
                  </a:lnTo>
                  <a:cubicBezTo>
                    <a:pt x="260113" y="26866"/>
                    <a:pt x="387666" y="2710"/>
                    <a:pt x="508971" y="216"/>
                  </a:cubicBezTo>
                  <a:close/>
                </a:path>
              </a:pathLst>
            </a:custGeom>
            <a:solidFill>
              <a:srgbClr val="BEC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249094" y="2045362"/>
              <a:ext cx="3484706" cy="4812639"/>
            </a:xfrm>
            <a:custGeom>
              <a:avLst/>
              <a:gdLst>
                <a:gd name="connsiteX0" fmla="*/ 1104853 w 3581215"/>
                <a:gd name="connsiteY0" fmla="*/ 3208 h 4945925"/>
                <a:gd name="connsiteX1" fmla="*/ 1391447 w 3581215"/>
                <a:gd name="connsiteY1" fmla="*/ 44772 h 4945925"/>
                <a:gd name="connsiteX2" fmla="*/ 3226637 w 3581215"/>
                <a:gd name="connsiteY2" fmla="*/ 2147341 h 4945925"/>
                <a:gd name="connsiteX3" fmla="*/ 3477904 w 3581215"/>
                <a:gd name="connsiteY3" fmla="*/ 4930525 h 4945925"/>
                <a:gd name="connsiteX4" fmla="*/ 3474216 w 3581215"/>
                <a:gd name="connsiteY4" fmla="*/ 4945925 h 4945925"/>
                <a:gd name="connsiteX5" fmla="*/ 1900599 w 3581215"/>
                <a:gd name="connsiteY5" fmla="*/ 4945925 h 4945925"/>
                <a:gd name="connsiteX6" fmla="*/ 1854802 w 3581215"/>
                <a:gd name="connsiteY6" fmla="*/ 4799859 h 4945925"/>
                <a:gd name="connsiteX7" fmla="*/ 1488676 w 3581215"/>
                <a:gd name="connsiteY7" fmla="*/ 3788074 h 4945925"/>
                <a:gd name="connsiteX8" fmla="*/ 1354986 w 3581215"/>
                <a:gd name="connsiteY8" fmla="*/ 1782734 h 4945925"/>
                <a:gd name="connsiteX9" fmla="*/ 5939 w 3581215"/>
                <a:gd name="connsiteY9" fmla="*/ 713219 h 4945925"/>
                <a:gd name="connsiteX10" fmla="*/ 1104853 w 3581215"/>
                <a:gd name="connsiteY10" fmla="*/ 3208 h 494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81215" h="4945925">
                  <a:moveTo>
                    <a:pt x="1104853" y="3208"/>
                  </a:moveTo>
                  <a:cubicBezTo>
                    <a:pt x="1198002" y="8944"/>
                    <a:pt x="1293965" y="22491"/>
                    <a:pt x="1391447" y="44772"/>
                  </a:cubicBezTo>
                  <a:cubicBezTo>
                    <a:pt x="2171302" y="223025"/>
                    <a:pt x="2951155" y="1162901"/>
                    <a:pt x="3226637" y="2147341"/>
                  </a:cubicBezTo>
                  <a:cubicBezTo>
                    <a:pt x="3450466" y="2947199"/>
                    <a:pt x="3738480" y="3698916"/>
                    <a:pt x="3477904" y="4930525"/>
                  </a:cubicBezTo>
                  <a:lnTo>
                    <a:pt x="3474216" y="4945925"/>
                  </a:lnTo>
                  <a:lnTo>
                    <a:pt x="1900599" y="4945925"/>
                  </a:lnTo>
                  <a:lnTo>
                    <a:pt x="1854802" y="4799859"/>
                  </a:lnTo>
                  <a:cubicBezTo>
                    <a:pt x="1741369" y="4484373"/>
                    <a:pt x="1590968" y="4200283"/>
                    <a:pt x="1488676" y="3788074"/>
                  </a:cubicBezTo>
                  <a:cubicBezTo>
                    <a:pt x="1284090" y="2963657"/>
                    <a:pt x="1602109" y="2295210"/>
                    <a:pt x="1354986" y="1782734"/>
                  </a:cubicBezTo>
                  <a:cubicBezTo>
                    <a:pt x="1132171" y="1136568"/>
                    <a:pt x="-138" y="1002879"/>
                    <a:pt x="5939" y="713219"/>
                  </a:cubicBezTo>
                  <a:cubicBezTo>
                    <a:pt x="-61412" y="305568"/>
                    <a:pt x="452804" y="-36948"/>
                    <a:pt x="1104853" y="3208"/>
                  </a:cubicBezTo>
                  <a:close/>
                </a:path>
              </a:pathLst>
            </a:custGeom>
            <a:solidFill>
              <a:srgbClr val="D6C5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46300" y="1675419"/>
              <a:ext cx="3423703" cy="5182581"/>
              <a:chOff x="-206520" y="1125173"/>
              <a:chExt cx="3940320" cy="5964603"/>
            </a:xfrm>
          </p:grpSpPr>
          <p:sp>
            <p:nvSpPr>
              <p:cNvPr id="33" name="Freeform 10"/>
              <p:cNvSpPr>
                <a:spLocks/>
              </p:cNvSpPr>
              <p:nvPr/>
            </p:nvSpPr>
            <p:spPr bwMode="auto">
              <a:xfrm>
                <a:off x="522289" y="2554288"/>
                <a:ext cx="2828925" cy="4535488"/>
              </a:xfrm>
              <a:custGeom>
                <a:avLst/>
                <a:gdLst>
                  <a:gd name="T0" fmla="*/ 355 w 644"/>
                  <a:gd name="T1" fmla="*/ 60 h 1036"/>
                  <a:gd name="T2" fmla="*/ 314 w 644"/>
                  <a:gd name="T3" fmla="*/ 306 h 1036"/>
                  <a:gd name="T4" fmla="*/ 263 w 644"/>
                  <a:gd name="T5" fmla="*/ 159 h 1036"/>
                  <a:gd name="T6" fmla="*/ 262 w 644"/>
                  <a:gd name="T7" fmla="*/ 156 h 1036"/>
                  <a:gd name="T8" fmla="*/ 253 w 644"/>
                  <a:gd name="T9" fmla="*/ 82 h 1036"/>
                  <a:gd name="T10" fmla="*/ 248 w 644"/>
                  <a:gd name="T11" fmla="*/ 32 h 1036"/>
                  <a:gd name="T12" fmla="*/ 248 w 644"/>
                  <a:gd name="T13" fmla="*/ 114 h 1036"/>
                  <a:gd name="T14" fmla="*/ 203 w 644"/>
                  <a:gd name="T15" fmla="*/ 0 h 1036"/>
                  <a:gd name="T16" fmla="*/ 162 w 644"/>
                  <a:gd name="T17" fmla="*/ 81 h 1036"/>
                  <a:gd name="T18" fmla="*/ 259 w 644"/>
                  <a:gd name="T19" fmla="*/ 159 h 1036"/>
                  <a:gd name="T20" fmla="*/ 314 w 644"/>
                  <a:gd name="T21" fmla="*/ 323 h 1036"/>
                  <a:gd name="T22" fmla="*/ 64 w 644"/>
                  <a:gd name="T23" fmla="*/ 156 h 1036"/>
                  <a:gd name="T24" fmla="*/ 108 w 644"/>
                  <a:gd name="T25" fmla="*/ 230 h 1036"/>
                  <a:gd name="T26" fmla="*/ 209 w 644"/>
                  <a:gd name="T27" fmla="*/ 251 h 1036"/>
                  <a:gd name="T28" fmla="*/ 314 w 644"/>
                  <a:gd name="T29" fmla="*/ 330 h 1036"/>
                  <a:gd name="T30" fmla="*/ 318 w 644"/>
                  <a:gd name="T31" fmla="*/ 334 h 1036"/>
                  <a:gd name="T32" fmla="*/ 320 w 644"/>
                  <a:gd name="T33" fmla="*/ 340 h 1036"/>
                  <a:gd name="T34" fmla="*/ 370 w 644"/>
                  <a:gd name="T35" fmla="*/ 549 h 1036"/>
                  <a:gd name="T36" fmla="*/ 282 w 644"/>
                  <a:gd name="T37" fmla="*/ 489 h 1036"/>
                  <a:gd name="T38" fmla="*/ 99 w 644"/>
                  <a:gd name="T39" fmla="*/ 375 h 1036"/>
                  <a:gd name="T40" fmla="*/ 0 w 644"/>
                  <a:gd name="T41" fmla="*/ 319 h 1036"/>
                  <a:gd name="T42" fmla="*/ 117 w 644"/>
                  <a:gd name="T43" fmla="*/ 391 h 1036"/>
                  <a:gd name="T44" fmla="*/ 17 w 644"/>
                  <a:gd name="T45" fmla="*/ 385 h 1036"/>
                  <a:gd name="T46" fmla="*/ 119 w 644"/>
                  <a:gd name="T47" fmla="*/ 392 h 1036"/>
                  <a:gd name="T48" fmla="*/ 245 w 644"/>
                  <a:gd name="T49" fmla="*/ 473 h 1036"/>
                  <a:gd name="T50" fmla="*/ 82 w 644"/>
                  <a:gd name="T51" fmla="*/ 476 h 1036"/>
                  <a:gd name="T52" fmla="*/ 256 w 644"/>
                  <a:gd name="T53" fmla="*/ 481 h 1036"/>
                  <a:gd name="T54" fmla="*/ 324 w 644"/>
                  <a:gd name="T55" fmla="*/ 526 h 1036"/>
                  <a:gd name="T56" fmla="*/ 371 w 644"/>
                  <a:gd name="T57" fmla="*/ 557 h 1036"/>
                  <a:gd name="T58" fmla="*/ 403 w 644"/>
                  <a:gd name="T59" fmla="*/ 722 h 1036"/>
                  <a:gd name="T60" fmla="*/ 108 w 644"/>
                  <a:gd name="T61" fmla="*/ 655 h 1036"/>
                  <a:gd name="T62" fmla="*/ 182 w 644"/>
                  <a:gd name="T63" fmla="*/ 706 h 1036"/>
                  <a:gd name="T64" fmla="*/ 286 w 644"/>
                  <a:gd name="T65" fmla="*/ 673 h 1036"/>
                  <a:gd name="T66" fmla="*/ 406 w 644"/>
                  <a:gd name="T67" fmla="*/ 733 h 1036"/>
                  <a:gd name="T68" fmla="*/ 297 w 644"/>
                  <a:gd name="T69" fmla="*/ 801 h 1036"/>
                  <a:gd name="T70" fmla="*/ 356 w 644"/>
                  <a:gd name="T71" fmla="*/ 795 h 1036"/>
                  <a:gd name="T72" fmla="*/ 421 w 644"/>
                  <a:gd name="T73" fmla="*/ 809 h 1036"/>
                  <a:gd name="T74" fmla="*/ 484 w 644"/>
                  <a:gd name="T75" fmla="*/ 1029 h 1036"/>
                  <a:gd name="T76" fmla="*/ 426 w 644"/>
                  <a:gd name="T77" fmla="*/ 792 h 1036"/>
                  <a:gd name="T78" fmla="*/ 557 w 644"/>
                  <a:gd name="T79" fmla="*/ 696 h 1036"/>
                  <a:gd name="T80" fmla="*/ 468 w 644"/>
                  <a:gd name="T81" fmla="*/ 732 h 1036"/>
                  <a:gd name="T82" fmla="*/ 413 w 644"/>
                  <a:gd name="T83" fmla="*/ 733 h 1036"/>
                  <a:gd name="T84" fmla="*/ 398 w 644"/>
                  <a:gd name="T85" fmla="*/ 657 h 1036"/>
                  <a:gd name="T86" fmla="*/ 500 w 644"/>
                  <a:gd name="T87" fmla="*/ 528 h 1036"/>
                  <a:gd name="T88" fmla="*/ 644 w 644"/>
                  <a:gd name="T89" fmla="*/ 426 h 1036"/>
                  <a:gd name="T90" fmla="*/ 608 w 644"/>
                  <a:gd name="T91" fmla="*/ 461 h 1036"/>
                  <a:gd name="T92" fmla="*/ 479 w 644"/>
                  <a:gd name="T93" fmla="*/ 536 h 1036"/>
                  <a:gd name="T94" fmla="*/ 390 w 644"/>
                  <a:gd name="T95" fmla="*/ 621 h 1036"/>
                  <a:gd name="T96" fmla="*/ 378 w 644"/>
                  <a:gd name="T97" fmla="*/ 428 h 1036"/>
                  <a:gd name="T98" fmla="*/ 475 w 644"/>
                  <a:gd name="T99" fmla="*/ 344 h 1036"/>
                  <a:gd name="T100" fmla="*/ 384 w 644"/>
                  <a:gd name="T101" fmla="*/ 415 h 1036"/>
                  <a:gd name="T102" fmla="*/ 482 w 644"/>
                  <a:gd name="T103" fmla="*/ 285 h 1036"/>
                  <a:gd name="T104" fmla="*/ 549 w 644"/>
                  <a:gd name="T105" fmla="*/ 211 h 1036"/>
                  <a:gd name="T106" fmla="*/ 407 w 644"/>
                  <a:gd name="T107" fmla="*/ 360 h 1036"/>
                  <a:gd name="T108" fmla="*/ 348 w 644"/>
                  <a:gd name="T109" fmla="*/ 421 h 1036"/>
                  <a:gd name="T110" fmla="*/ 318 w 644"/>
                  <a:gd name="T111" fmla="*/ 245 h 1036"/>
                  <a:gd name="T112" fmla="*/ 367 w 644"/>
                  <a:gd name="T113" fmla="*/ 143 h 1036"/>
                  <a:gd name="T114" fmla="*/ 319 w 644"/>
                  <a:gd name="T115" fmla="*/ 233 h 1036"/>
                  <a:gd name="T116" fmla="*/ 356 w 644"/>
                  <a:gd name="T117" fmla="*/ 60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4" h="1036">
                    <a:moveTo>
                      <a:pt x="356" y="60"/>
                    </a:moveTo>
                    <a:cubicBezTo>
                      <a:pt x="356" y="60"/>
                      <a:pt x="355" y="60"/>
                      <a:pt x="355" y="60"/>
                    </a:cubicBezTo>
                    <a:cubicBezTo>
                      <a:pt x="341" y="105"/>
                      <a:pt x="328" y="152"/>
                      <a:pt x="321" y="199"/>
                    </a:cubicBezTo>
                    <a:cubicBezTo>
                      <a:pt x="315" y="233"/>
                      <a:pt x="311" y="270"/>
                      <a:pt x="314" y="306"/>
                    </a:cubicBezTo>
                    <a:cubicBezTo>
                      <a:pt x="305" y="279"/>
                      <a:pt x="295" y="251"/>
                      <a:pt x="285" y="224"/>
                    </a:cubicBezTo>
                    <a:cubicBezTo>
                      <a:pt x="278" y="202"/>
                      <a:pt x="271" y="180"/>
                      <a:pt x="263" y="159"/>
                    </a:cubicBezTo>
                    <a:cubicBezTo>
                      <a:pt x="264" y="158"/>
                      <a:pt x="264" y="156"/>
                      <a:pt x="262" y="156"/>
                    </a:cubicBezTo>
                    <a:cubicBezTo>
                      <a:pt x="262" y="156"/>
                      <a:pt x="262" y="156"/>
                      <a:pt x="262" y="156"/>
                    </a:cubicBezTo>
                    <a:cubicBezTo>
                      <a:pt x="258" y="143"/>
                      <a:pt x="254" y="130"/>
                      <a:pt x="249" y="117"/>
                    </a:cubicBezTo>
                    <a:cubicBezTo>
                      <a:pt x="254" y="106"/>
                      <a:pt x="254" y="94"/>
                      <a:pt x="253" y="82"/>
                    </a:cubicBezTo>
                    <a:cubicBezTo>
                      <a:pt x="252" y="65"/>
                      <a:pt x="250" y="49"/>
                      <a:pt x="248" y="32"/>
                    </a:cubicBezTo>
                    <a:cubicBezTo>
                      <a:pt x="248" y="32"/>
                      <a:pt x="248" y="32"/>
                      <a:pt x="248" y="32"/>
                    </a:cubicBezTo>
                    <a:cubicBezTo>
                      <a:pt x="248" y="46"/>
                      <a:pt x="249" y="59"/>
                      <a:pt x="250" y="73"/>
                    </a:cubicBezTo>
                    <a:cubicBezTo>
                      <a:pt x="251" y="87"/>
                      <a:pt x="253" y="101"/>
                      <a:pt x="248" y="114"/>
                    </a:cubicBezTo>
                    <a:cubicBezTo>
                      <a:pt x="234" y="75"/>
                      <a:pt x="220" y="37"/>
                      <a:pt x="203" y="0"/>
                    </a:cubicBezTo>
                    <a:cubicBezTo>
                      <a:pt x="203" y="0"/>
                      <a:pt x="203" y="0"/>
                      <a:pt x="203" y="0"/>
                    </a:cubicBezTo>
                    <a:cubicBezTo>
                      <a:pt x="222" y="50"/>
                      <a:pt x="240" y="102"/>
                      <a:pt x="258" y="153"/>
                    </a:cubicBezTo>
                    <a:cubicBezTo>
                      <a:pt x="222" y="135"/>
                      <a:pt x="189" y="110"/>
                      <a:pt x="162" y="81"/>
                    </a:cubicBezTo>
                    <a:cubicBezTo>
                      <a:pt x="162" y="81"/>
                      <a:pt x="161" y="81"/>
                      <a:pt x="162" y="82"/>
                    </a:cubicBezTo>
                    <a:cubicBezTo>
                      <a:pt x="190" y="113"/>
                      <a:pt x="222" y="139"/>
                      <a:pt x="259" y="159"/>
                    </a:cubicBezTo>
                    <a:cubicBezTo>
                      <a:pt x="264" y="172"/>
                      <a:pt x="268" y="186"/>
                      <a:pt x="273" y="199"/>
                    </a:cubicBezTo>
                    <a:cubicBezTo>
                      <a:pt x="287" y="241"/>
                      <a:pt x="301" y="282"/>
                      <a:pt x="314" y="323"/>
                    </a:cubicBezTo>
                    <a:cubicBezTo>
                      <a:pt x="235" y="261"/>
                      <a:pt x="153" y="203"/>
                      <a:pt x="65" y="156"/>
                    </a:cubicBezTo>
                    <a:cubicBezTo>
                      <a:pt x="64" y="156"/>
                      <a:pt x="64" y="156"/>
                      <a:pt x="64" y="156"/>
                    </a:cubicBezTo>
                    <a:cubicBezTo>
                      <a:pt x="112" y="184"/>
                      <a:pt x="158" y="214"/>
                      <a:pt x="203" y="246"/>
                    </a:cubicBezTo>
                    <a:cubicBezTo>
                      <a:pt x="172" y="238"/>
                      <a:pt x="141" y="232"/>
                      <a:pt x="108" y="230"/>
                    </a:cubicBezTo>
                    <a:cubicBezTo>
                      <a:pt x="108" y="230"/>
                      <a:pt x="108" y="231"/>
                      <a:pt x="108" y="231"/>
                    </a:cubicBezTo>
                    <a:cubicBezTo>
                      <a:pt x="142" y="235"/>
                      <a:pt x="176" y="242"/>
                      <a:pt x="209" y="251"/>
                    </a:cubicBezTo>
                    <a:cubicBezTo>
                      <a:pt x="210" y="251"/>
                      <a:pt x="211" y="251"/>
                      <a:pt x="211" y="251"/>
                    </a:cubicBezTo>
                    <a:cubicBezTo>
                      <a:pt x="246" y="276"/>
                      <a:pt x="281" y="302"/>
                      <a:pt x="314" y="330"/>
                    </a:cubicBezTo>
                    <a:cubicBezTo>
                      <a:pt x="315" y="330"/>
                      <a:pt x="316" y="330"/>
                      <a:pt x="316" y="330"/>
                    </a:cubicBezTo>
                    <a:cubicBezTo>
                      <a:pt x="317" y="331"/>
                      <a:pt x="317" y="333"/>
                      <a:pt x="318" y="334"/>
                    </a:cubicBezTo>
                    <a:cubicBezTo>
                      <a:pt x="318" y="336"/>
                      <a:pt x="318" y="338"/>
                      <a:pt x="319" y="339"/>
                    </a:cubicBezTo>
                    <a:cubicBezTo>
                      <a:pt x="319" y="340"/>
                      <a:pt x="319" y="340"/>
                      <a:pt x="320" y="340"/>
                    </a:cubicBezTo>
                    <a:cubicBezTo>
                      <a:pt x="326" y="360"/>
                      <a:pt x="332" y="380"/>
                      <a:pt x="337" y="400"/>
                    </a:cubicBezTo>
                    <a:cubicBezTo>
                      <a:pt x="350" y="449"/>
                      <a:pt x="360" y="499"/>
                      <a:pt x="370" y="549"/>
                    </a:cubicBezTo>
                    <a:cubicBezTo>
                      <a:pt x="357" y="537"/>
                      <a:pt x="341" y="528"/>
                      <a:pt x="327" y="519"/>
                    </a:cubicBezTo>
                    <a:cubicBezTo>
                      <a:pt x="312" y="509"/>
                      <a:pt x="297" y="499"/>
                      <a:pt x="282" y="489"/>
                    </a:cubicBezTo>
                    <a:cubicBezTo>
                      <a:pt x="251" y="469"/>
                      <a:pt x="219" y="449"/>
                      <a:pt x="188" y="429"/>
                    </a:cubicBezTo>
                    <a:cubicBezTo>
                      <a:pt x="158" y="411"/>
                      <a:pt x="129" y="393"/>
                      <a:pt x="99" y="375"/>
                    </a:cubicBezTo>
                    <a:cubicBezTo>
                      <a:pt x="67" y="356"/>
                      <a:pt x="35" y="335"/>
                      <a:pt x="1" y="319"/>
                    </a:cubicBezTo>
                    <a:cubicBezTo>
                      <a:pt x="0" y="318"/>
                      <a:pt x="0" y="319"/>
                      <a:pt x="0" y="319"/>
                    </a:cubicBezTo>
                    <a:cubicBezTo>
                      <a:pt x="30" y="340"/>
                      <a:pt x="64" y="357"/>
                      <a:pt x="95" y="377"/>
                    </a:cubicBezTo>
                    <a:cubicBezTo>
                      <a:pt x="102" y="381"/>
                      <a:pt x="109" y="386"/>
                      <a:pt x="117" y="391"/>
                    </a:cubicBezTo>
                    <a:cubicBezTo>
                      <a:pt x="83" y="395"/>
                      <a:pt x="50" y="391"/>
                      <a:pt x="17" y="384"/>
                    </a:cubicBezTo>
                    <a:cubicBezTo>
                      <a:pt x="17" y="384"/>
                      <a:pt x="16" y="385"/>
                      <a:pt x="17" y="385"/>
                    </a:cubicBezTo>
                    <a:cubicBezTo>
                      <a:pt x="49" y="396"/>
                      <a:pt x="84" y="397"/>
                      <a:pt x="118" y="394"/>
                    </a:cubicBezTo>
                    <a:cubicBezTo>
                      <a:pt x="119" y="394"/>
                      <a:pt x="119" y="393"/>
                      <a:pt x="119" y="392"/>
                    </a:cubicBezTo>
                    <a:cubicBezTo>
                      <a:pt x="142" y="407"/>
                      <a:pt x="165" y="421"/>
                      <a:pt x="189" y="436"/>
                    </a:cubicBezTo>
                    <a:cubicBezTo>
                      <a:pt x="207" y="448"/>
                      <a:pt x="226" y="461"/>
                      <a:pt x="245" y="473"/>
                    </a:cubicBezTo>
                    <a:cubicBezTo>
                      <a:pt x="191" y="460"/>
                      <a:pt x="136" y="462"/>
                      <a:pt x="82" y="476"/>
                    </a:cubicBezTo>
                    <a:cubicBezTo>
                      <a:pt x="82" y="476"/>
                      <a:pt x="82" y="476"/>
                      <a:pt x="82" y="476"/>
                    </a:cubicBezTo>
                    <a:cubicBezTo>
                      <a:pt x="139" y="462"/>
                      <a:pt x="199" y="465"/>
                      <a:pt x="255" y="480"/>
                    </a:cubicBezTo>
                    <a:cubicBezTo>
                      <a:pt x="256" y="481"/>
                      <a:pt x="256" y="481"/>
                      <a:pt x="256" y="481"/>
                    </a:cubicBezTo>
                    <a:cubicBezTo>
                      <a:pt x="264" y="486"/>
                      <a:pt x="271" y="491"/>
                      <a:pt x="279" y="496"/>
                    </a:cubicBezTo>
                    <a:cubicBezTo>
                      <a:pt x="294" y="506"/>
                      <a:pt x="309" y="516"/>
                      <a:pt x="324" y="526"/>
                    </a:cubicBezTo>
                    <a:cubicBezTo>
                      <a:pt x="339" y="536"/>
                      <a:pt x="354" y="549"/>
                      <a:pt x="370" y="556"/>
                    </a:cubicBezTo>
                    <a:cubicBezTo>
                      <a:pt x="371" y="557"/>
                      <a:pt x="371" y="557"/>
                      <a:pt x="371" y="557"/>
                    </a:cubicBezTo>
                    <a:cubicBezTo>
                      <a:pt x="375" y="574"/>
                      <a:pt x="378" y="591"/>
                      <a:pt x="381" y="607"/>
                    </a:cubicBezTo>
                    <a:cubicBezTo>
                      <a:pt x="388" y="646"/>
                      <a:pt x="396" y="684"/>
                      <a:pt x="403" y="722"/>
                    </a:cubicBezTo>
                    <a:cubicBezTo>
                      <a:pt x="318" y="661"/>
                      <a:pt x="211" y="637"/>
                      <a:pt x="108" y="654"/>
                    </a:cubicBezTo>
                    <a:cubicBezTo>
                      <a:pt x="107" y="654"/>
                      <a:pt x="107" y="655"/>
                      <a:pt x="108" y="655"/>
                    </a:cubicBezTo>
                    <a:cubicBezTo>
                      <a:pt x="166" y="647"/>
                      <a:pt x="226" y="652"/>
                      <a:pt x="282" y="670"/>
                    </a:cubicBezTo>
                    <a:cubicBezTo>
                      <a:pt x="250" y="687"/>
                      <a:pt x="218" y="699"/>
                      <a:pt x="182" y="706"/>
                    </a:cubicBezTo>
                    <a:cubicBezTo>
                      <a:pt x="182" y="706"/>
                      <a:pt x="182" y="706"/>
                      <a:pt x="182" y="706"/>
                    </a:cubicBezTo>
                    <a:cubicBezTo>
                      <a:pt x="218" y="700"/>
                      <a:pt x="253" y="689"/>
                      <a:pt x="286" y="673"/>
                    </a:cubicBezTo>
                    <a:cubicBezTo>
                      <a:pt x="286" y="672"/>
                      <a:pt x="287" y="672"/>
                      <a:pt x="287" y="671"/>
                    </a:cubicBezTo>
                    <a:cubicBezTo>
                      <a:pt x="329" y="685"/>
                      <a:pt x="370" y="706"/>
                      <a:pt x="406" y="733"/>
                    </a:cubicBezTo>
                    <a:cubicBezTo>
                      <a:pt x="410" y="755"/>
                      <a:pt x="415" y="777"/>
                      <a:pt x="419" y="799"/>
                    </a:cubicBezTo>
                    <a:cubicBezTo>
                      <a:pt x="382" y="784"/>
                      <a:pt x="335" y="791"/>
                      <a:pt x="297" y="801"/>
                    </a:cubicBezTo>
                    <a:cubicBezTo>
                      <a:pt x="297" y="801"/>
                      <a:pt x="297" y="802"/>
                      <a:pt x="298" y="802"/>
                    </a:cubicBezTo>
                    <a:cubicBezTo>
                      <a:pt x="317" y="798"/>
                      <a:pt x="337" y="796"/>
                      <a:pt x="356" y="795"/>
                    </a:cubicBezTo>
                    <a:cubicBezTo>
                      <a:pt x="377" y="795"/>
                      <a:pt x="401" y="796"/>
                      <a:pt x="420" y="804"/>
                    </a:cubicBezTo>
                    <a:cubicBezTo>
                      <a:pt x="421" y="806"/>
                      <a:pt x="421" y="807"/>
                      <a:pt x="421" y="809"/>
                    </a:cubicBezTo>
                    <a:cubicBezTo>
                      <a:pt x="438" y="883"/>
                      <a:pt x="455" y="959"/>
                      <a:pt x="478" y="1031"/>
                    </a:cubicBezTo>
                    <a:cubicBezTo>
                      <a:pt x="479" y="1036"/>
                      <a:pt x="485" y="1033"/>
                      <a:pt x="484" y="1029"/>
                    </a:cubicBezTo>
                    <a:cubicBezTo>
                      <a:pt x="466" y="961"/>
                      <a:pt x="448" y="893"/>
                      <a:pt x="433" y="824"/>
                    </a:cubicBezTo>
                    <a:cubicBezTo>
                      <a:pt x="430" y="814"/>
                      <a:pt x="428" y="803"/>
                      <a:pt x="426" y="792"/>
                    </a:cubicBezTo>
                    <a:cubicBezTo>
                      <a:pt x="435" y="766"/>
                      <a:pt x="453" y="746"/>
                      <a:pt x="477" y="730"/>
                    </a:cubicBezTo>
                    <a:cubicBezTo>
                      <a:pt x="502" y="714"/>
                      <a:pt x="530" y="707"/>
                      <a:pt x="557" y="696"/>
                    </a:cubicBezTo>
                    <a:cubicBezTo>
                      <a:pt x="558" y="696"/>
                      <a:pt x="558" y="696"/>
                      <a:pt x="557" y="696"/>
                    </a:cubicBezTo>
                    <a:cubicBezTo>
                      <a:pt x="526" y="702"/>
                      <a:pt x="494" y="714"/>
                      <a:pt x="468" y="732"/>
                    </a:cubicBezTo>
                    <a:cubicBezTo>
                      <a:pt x="450" y="744"/>
                      <a:pt x="432" y="763"/>
                      <a:pt x="424" y="784"/>
                    </a:cubicBezTo>
                    <a:cubicBezTo>
                      <a:pt x="420" y="767"/>
                      <a:pt x="416" y="750"/>
                      <a:pt x="413" y="733"/>
                    </a:cubicBezTo>
                    <a:cubicBezTo>
                      <a:pt x="414" y="731"/>
                      <a:pt x="413" y="730"/>
                      <a:pt x="412" y="729"/>
                    </a:cubicBezTo>
                    <a:cubicBezTo>
                      <a:pt x="407" y="705"/>
                      <a:pt x="403" y="681"/>
                      <a:pt x="398" y="657"/>
                    </a:cubicBezTo>
                    <a:cubicBezTo>
                      <a:pt x="401" y="632"/>
                      <a:pt x="410" y="609"/>
                      <a:pt x="426" y="588"/>
                    </a:cubicBezTo>
                    <a:cubicBezTo>
                      <a:pt x="446" y="563"/>
                      <a:pt x="473" y="545"/>
                      <a:pt x="500" y="528"/>
                    </a:cubicBezTo>
                    <a:cubicBezTo>
                      <a:pt x="527" y="512"/>
                      <a:pt x="554" y="496"/>
                      <a:pt x="582" y="480"/>
                    </a:cubicBezTo>
                    <a:cubicBezTo>
                      <a:pt x="604" y="467"/>
                      <a:pt x="633" y="451"/>
                      <a:pt x="644" y="426"/>
                    </a:cubicBezTo>
                    <a:cubicBezTo>
                      <a:pt x="644" y="426"/>
                      <a:pt x="644" y="425"/>
                      <a:pt x="644" y="425"/>
                    </a:cubicBezTo>
                    <a:cubicBezTo>
                      <a:pt x="633" y="440"/>
                      <a:pt x="623" y="451"/>
                      <a:pt x="608" y="461"/>
                    </a:cubicBezTo>
                    <a:cubicBezTo>
                      <a:pt x="594" y="471"/>
                      <a:pt x="578" y="480"/>
                      <a:pt x="562" y="488"/>
                    </a:cubicBezTo>
                    <a:cubicBezTo>
                      <a:pt x="534" y="503"/>
                      <a:pt x="506" y="519"/>
                      <a:pt x="479" y="536"/>
                    </a:cubicBezTo>
                    <a:cubicBezTo>
                      <a:pt x="443" y="559"/>
                      <a:pt x="403" y="596"/>
                      <a:pt x="394" y="640"/>
                    </a:cubicBezTo>
                    <a:cubicBezTo>
                      <a:pt x="393" y="634"/>
                      <a:pt x="392" y="627"/>
                      <a:pt x="390" y="621"/>
                    </a:cubicBezTo>
                    <a:cubicBezTo>
                      <a:pt x="382" y="580"/>
                      <a:pt x="375" y="539"/>
                      <a:pt x="366" y="498"/>
                    </a:cubicBezTo>
                    <a:cubicBezTo>
                      <a:pt x="366" y="474"/>
                      <a:pt x="370" y="450"/>
                      <a:pt x="378" y="428"/>
                    </a:cubicBezTo>
                    <a:cubicBezTo>
                      <a:pt x="392" y="411"/>
                      <a:pt x="405" y="396"/>
                      <a:pt x="422" y="383"/>
                    </a:cubicBezTo>
                    <a:cubicBezTo>
                      <a:pt x="439" y="369"/>
                      <a:pt x="458" y="358"/>
                      <a:pt x="475" y="344"/>
                    </a:cubicBezTo>
                    <a:cubicBezTo>
                      <a:pt x="476" y="344"/>
                      <a:pt x="475" y="343"/>
                      <a:pt x="474" y="343"/>
                    </a:cubicBezTo>
                    <a:cubicBezTo>
                      <a:pt x="443" y="360"/>
                      <a:pt x="406" y="384"/>
                      <a:pt x="384" y="415"/>
                    </a:cubicBezTo>
                    <a:cubicBezTo>
                      <a:pt x="393" y="394"/>
                      <a:pt x="404" y="375"/>
                      <a:pt x="418" y="357"/>
                    </a:cubicBezTo>
                    <a:cubicBezTo>
                      <a:pt x="437" y="331"/>
                      <a:pt x="460" y="308"/>
                      <a:pt x="482" y="285"/>
                    </a:cubicBezTo>
                    <a:cubicBezTo>
                      <a:pt x="505" y="262"/>
                      <a:pt x="531" y="238"/>
                      <a:pt x="549" y="211"/>
                    </a:cubicBezTo>
                    <a:cubicBezTo>
                      <a:pt x="549" y="211"/>
                      <a:pt x="549" y="210"/>
                      <a:pt x="549" y="211"/>
                    </a:cubicBezTo>
                    <a:cubicBezTo>
                      <a:pt x="524" y="234"/>
                      <a:pt x="499" y="258"/>
                      <a:pt x="475" y="282"/>
                    </a:cubicBezTo>
                    <a:cubicBezTo>
                      <a:pt x="450" y="306"/>
                      <a:pt x="426" y="332"/>
                      <a:pt x="407" y="360"/>
                    </a:cubicBezTo>
                    <a:cubicBezTo>
                      <a:pt x="383" y="395"/>
                      <a:pt x="364" y="437"/>
                      <a:pt x="362" y="480"/>
                    </a:cubicBezTo>
                    <a:cubicBezTo>
                      <a:pt x="358" y="460"/>
                      <a:pt x="353" y="440"/>
                      <a:pt x="348" y="421"/>
                    </a:cubicBezTo>
                    <a:cubicBezTo>
                      <a:pt x="340" y="387"/>
                      <a:pt x="330" y="354"/>
                      <a:pt x="319" y="321"/>
                    </a:cubicBezTo>
                    <a:cubicBezTo>
                      <a:pt x="316" y="295"/>
                      <a:pt x="316" y="270"/>
                      <a:pt x="318" y="245"/>
                    </a:cubicBezTo>
                    <a:cubicBezTo>
                      <a:pt x="322" y="228"/>
                      <a:pt x="327" y="211"/>
                      <a:pt x="335" y="195"/>
                    </a:cubicBezTo>
                    <a:cubicBezTo>
                      <a:pt x="344" y="177"/>
                      <a:pt x="356" y="160"/>
                      <a:pt x="367" y="143"/>
                    </a:cubicBezTo>
                    <a:cubicBezTo>
                      <a:pt x="367" y="143"/>
                      <a:pt x="367" y="142"/>
                      <a:pt x="366" y="143"/>
                    </a:cubicBezTo>
                    <a:cubicBezTo>
                      <a:pt x="346" y="169"/>
                      <a:pt x="326" y="200"/>
                      <a:pt x="319" y="233"/>
                    </a:cubicBezTo>
                    <a:cubicBezTo>
                      <a:pt x="320" y="221"/>
                      <a:pt x="321" y="209"/>
                      <a:pt x="323" y="197"/>
                    </a:cubicBezTo>
                    <a:cubicBezTo>
                      <a:pt x="331" y="151"/>
                      <a:pt x="344" y="106"/>
                      <a:pt x="356" y="60"/>
                    </a:cubicBezTo>
                    <a:close/>
                  </a:path>
                </a:pathLst>
              </a:custGeom>
              <a:solidFill>
                <a:srgbClr val="56342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34" name="图片 3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206520" y="1125173"/>
                <a:ext cx="3940320" cy="5275590"/>
              </a:xfrm>
              <a:prstGeom prst="rect">
                <a:avLst/>
              </a:prstGeom>
            </p:spPr>
          </p:pic>
        </p:grpSp>
      </p:grpSp>
      <p:sp>
        <p:nvSpPr>
          <p:cNvPr id="37" name="椭圆 36"/>
          <p:cNvSpPr/>
          <p:nvPr/>
        </p:nvSpPr>
        <p:spPr>
          <a:xfrm>
            <a:off x="3938731" y="2881262"/>
            <a:ext cx="463831" cy="463831"/>
          </a:xfrm>
          <a:prstGeom prst="ellipse">
            <a:avLst/>
          </a:pr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7871832" y="2493153"/>
            <a:ext cx="276207" cy="276207"/>
          </a:xfrm>
          <a:prstGeom prst="ellipse">
            <a:avLst/>
          </a:pr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5036512" y="2358142"/>
            <a:ext cx="1122794" cy="1122793"/>
          </a:xfrm>
          <a:prstGeom prst="ellipse">
            <a:avLst/>
          </a:prstGeom>
          <a:solidFill>
            <a:srgbClr val="D6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145701" y="2429526"/>
            <a:ext cx="59085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600" spc="1000" noProof="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COMPANY</a:t>
            </a:r>
            <a:endParaRPr kumimoji="0" lang="zh-CN" altLang="en-US" sz="6600" i="0" u="none" strike="noStrike" kern="1200" cap="none" spc="1000" normalizeH="0" noProof="0" dirty="0">
              <a:ln>
                <a:noFill/>
              </a:ln>
              <a:solidFill>
                <a:srgbClr val="56342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992300" y="3509447"/>
            <a:ext cx="63340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500" spc="2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莫兰迪配色总结计划</a:t>
            </a:r>
            <a:r>
              <a:rPr lang="en-US" altLang="zh-CN" sz="1500" spc="2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1500" spc="2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2832645" y="3970533"/>
            <a:ext cx="66010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 designer can use default text to simulate what text would look like. If it is not real text. A designer can use default text to simulate what text would look like.</a:t>
            </a:r>
          </a:p>
        </p:txBody>
      </p:sp>
    </p:spTree>
    <p:extLst>
      <p:ext uri="{BB962C8B-B14F-4D97-AF65-F5344CB8AC3E}">
        <p14:creationId xmlns:p14="http://schemas.microsoft.com/office/powerpoint/2010/main" val="209409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7559616" y="-8687"/>
            <a:ext cx="4632383" cy="2821930"/>
            <a:chOff x="7023100" y="-8688"/>
            <a:chExt cx="5168900" cy="3148763"/>
          </a:xfrm>
        </p:grpSpPr>
        <p:sp>
          <p:nvSpPr>
            <p:cNvPr id="12" name="任意多边形 11"/>
            <p:cNvSpPr/>
            <p:nvPr/>
          </p:nvSpPr>
          <p:spPr>
            <a:xfrm>
              <a:off x="7023100" y="-8688"/>
              <a:ext cx="5168900" cy="3148763"/>
            </a:xfrm>
            <a:custGeom>
              <a:avLst/>
              <a:gdLst>
                <a:gd name="connsiteX0" fmla="*/ 71135 w 3937000"/>
                <a:gd name="connsiteY0" fmla="*/ 0 h 3485309"/>
                <a:gd name="connsiteX1" fmla="*/ 3937000 w 3937000"/>
                <a:gd name="connsiteY1" fmla="*/ 0 h 3485309"/>
                <a:gd name="connsiteX2" fmla="*/ 3937000 w 3937000"/>
                <a:gd name="connsiteY2" fmla="*/ 3481867 h 3485309"/>
                <a:gd name="connsiteX3" fmla="*/ 3922699 w 3937000"/>
                <a:gd name="connsiteY3" fmla="*/ 3482920 h 3485309"/>
                <a:gd name="connsiteX4" fmla="*/ 2859661 w 3937000"/>
                <a:gd name="connsiteY4" fmla="*/ 3266421 h 3485309"/>
                <a:gd name="connsiteX5" fmla="*/ 1800401 w 3937000"/>
                <a:gd name="connsiteY5" fmla="*/ 1945621 h 3485309"/>
                <a:gd name="connsiteX6" fmla="*/ 290652 w 3937000"/>
                <a:gd name="connsiteY6" fmla="*/ 1196321 h 3485309"/>
                <a:gd name="connsiteX7" fmla="*/ 39249 w 3937000"/>
                <a:gd name="connsiteY7" fmla="*/ 94695 h 348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37000" h="3485309">
                  <a:moveTo>
                    <a:pt x="71135" y="0"/>
                  </a:moveTo>
                  <a:lnTo>
                    <a:pt x="3937000" y="0"/>
                  </a:lnTo>
                  <a:lnTo>
                    <a:pt x="3937000" y="3481867"/>
                  </a:lnTo>
                  <a:lnTo>
                    <a:pt x="3922699" y="3482920"/>
                  </a:lnTo>
                  <a:cubicBezTo>
                    <a:pt x="3552914" y="3498973"/>
                    <a:pt x="3193470" y="3434961"/>
                    <a:pt x="2859661" y="3266421"/>
                  </a:cubicBezTo>
                  <a:cubicBezTo>
                    <a:pt x="2096669" y="2881188"/>
                    <a:pt x="2228570" y="2290638"/>
                    <a:pt x="1800401" y="1945621"/>
                  </a:cubicBezTo>
                  <a:cubicBezTo>
                    <a:pt x="1372233" y="1600604"/>
                    <a:pt x="586920" y="1568854"/>
                    <a:pt x="290652" y="1196321"/>
                  </a:cubicBezTo>
                  <a:cubicBezTo>
                    <a:pt x="68451" y="916921"/>
                    <a:pt x="-72708" y="493456"/>
                    <a:pt x="39249" y="94695"/>
                  </a:cubicBezTo>
                  <a:close/>
                </a:path>
              </a:pathLst>
            </a:custGeom>
            <a:solidFill>
              <a:srgbClr val="BEC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7581900" y="-3175"/>
              <a:ext cx="4606925" cy="3013075"/>
            </a:xfrm>
            <a:custGeom>
              <a:avLst/>
              <a:gdLst>
                <a:gd name="T0" fmla="*/ 18 w 1619"/>
                <a:gd name="T1" fmla="*/ 36 h 1181"/>
                <a:gd name="T2" fmla="*/ 14 w 1619"/>
                <a:gd name="T3" fmla="*/ 108 h 1181"/>
                <a:gd name="T4" fmla="*/ 30 w 1619"/>
                <a:gd name="T5" fmla="*/ 285 h 1181"/>
                <a:gd name="T6" fmla="*/ 84 w 1619"/>
                <a:gd name="T7" fmla="*/ 425 h 1181"/>
                <a:gd name="T8" fmla="*/ 99 w 1619"/>
                <a:gd name="T9" fmla="*/ 448 h 1181"/>
                <a:gd name="T10" fmla="*/ 114 w 1619"/>
                <a:gd name="T11" fmla="*/ 469 h 1181"/>
                <a:gd name="T12" fmla="*/ 174 w 1619"/>
                <a:gd name="T13" fmla="*/ 519 h 1181"/>
                <a:gd name="T14" fmla="*/ 306 w 1619"/>
                <a:gd name="T15" fmla="*/ 572 h 1181"/>
                <a:gd name="T16" fmla="*/ 444 w 1619"/>
                <a:gd name="T17" fmla="*/ 615 h 1181"/>
                <a:gd name="T18" fmla="*/ 571 w 1619"/>
                <a:gd name="T19" fmla="*/ 681 h 1181"/>
                <a:gd name="T20" fmla="*/ 661 w 1619"/>
                <a:gd name="T21" fmla="*/ 794 h 1181"/>
                <a:gd name="T22" fmla="*/ 728 w 1619"/>
                <a:gd name="T23" fmla="*/ 921 h 1181"/>
                <a:gd name="T24" fmla="*/ 876 w 1619"/>
                <a:gd name="T25" fmla="*/ 1072 h 1181"/>
                <a:gd name="T26" fmla="*/ 907 w 1619"/>
                <a:gd name="T27" fmla="*/ 1090 h 1181"/>
                <a:gd name="T28" fmla="*/ 1003 w 1619"/>
                <a:gd name="T29" fmla="*/ 1135 h 1181"/>
                <a:gd name="T30" fmla="*/ 1054 w 1619"/>
                <a:gd name="T31" fmla="*/ 1150 h 1181"/>
                <a:gd name="T32" fmla="*/ 1353 w 1619"/>
                <a:gd name="T33" fmla="*/ 1143 h 1181"/>
                <a:gd name="T34" fmla="*/ 1554 w 1619"/>
                <a:gd name="T35" fmla="*/ 1068 h 1181"/>
                <a:gd name="T36" fmla="*/ 1619 w 1619"/>
                <a:gd name="T37" fmla="*/ 1037 h 1181"/>
                <a:gd name="T38" fmla="*/ 1491 w 1619"/>
                <a:gd name="T39" fmla="*/ 1104 h 1181"/>
                <a:gd name="T40" fmla="*/ 1356 w 1619"/>
                <a:gd name="T41" fmla="*/ 1154 h 1181"/>
                <a:gd name="T42" fmla="*/ 1068 w 1619"/>
                <a:gd name="T43" fmla="*/ 1168 h 1181"/>
                <a:gd name="T44" fmla="*/ 1051 w 1619"/>
                <a:gd name="T45" fmla="*/ 1164 h 1181"/>
                <a:gd name="T46" fmla="*/ 998 w 1619"/>
                <a:gd name="T47" fmla="*/ 1149 h 1181"/>
                <a:gd name="T48" fmla="*/ 899 w 1619"/>
                <a:gd name="T49" fmla="*/ 1102 h 1181"/>
                <a:gd name="T50" fmla="*/ 869 w 1619"/>
                <a:gd name="T51" fmla="*/ 1083 h 1181"/>
                <a:gd name="T52" fmla="*/ 760 w 1619"/>
                <a:gd name="T53" fmla="*/ 986 h 1181"/>
                <a:gd name="T54" fmla="*/ 654 w 1619"/>
                <a:gd name="T55" fmla="*/ 798 h 1181"/>
                <a:gd name="T56" fmla="*/ 606 w 1619"/>
                <a:gd name="T57" fmla="*/ 723 h 1181"/>
                <a:gd name="T58" fmla="*/ 595 w 1619"/>
                <a:gd name="T59" fmla="*/ 709 h 1181"/>
                <a:gd name="T60" fmla="*/ 442 w 1619"/>
                <a:gd name="T61" fmla="*/ 619 h 1181"/>
                <a:gd name="T62" fmla="*/ 304 w 1619"/>
                <a:gd name="T63" fmla="*/ 580 h 1181"/>
                <a:gd name="T64" fmla="*/ 168 w 1619"/>
                <a:gd name="T65" fmla="*/ 530 h 1181"/>
                <a:gd name="T66" fmla="*/ 104 w 1619"/>
                <a:gd name="T67" fmla="*/ 477 h 1181"/>
                <a:gd name="T68" fmla="*/ 88 w 1619"/>
                <a:gd name="T69" fmla="*/ 455 h 1181"/>
                <a:gd name="T70" fmla="*/ 74 w 1619"/>
                <a:gd name="T71" fmla="*/ 432 h 1181"/>
                <a:gd name="T72" fmla="*/ 60 w 1619"/>
                <a:gd name="T73" fmla="*/ 408 h 1181"/>
                <a:gd name="T74" fmla="*/ 49 w 1619"/>
                <a:gd name="T75" fmla="*/ 383 h 1181"/>
                <a:gd name="T76" fmla="*/ 39 w 1619"/>
                <a:gd name="T77" fmla="*/ 357 h 1181"/>
                <a:gd name="T78" fmla="*/ 28 w 1619"/>
                <a:gd name="T79" fmla="*/ 323 h 1181"/>
                <a:gd name="T80" fmla="*/ 21 w 1619"/>
                <a:gd name="T81" fmla="*/ 296 h 1181"/>
                <a:gd name="T82" fmla="*/ 21 w 1619"/>
                <a:gd name="T83" fmla="*/ 0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19" h="1181">
                  <a:moveTo>
                    <a:pt x="22" y="0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5" y="84"/>
                    <a:pt x="14" y="96"/>
                    <a:pt x="14" y="108"/>
                  </a:cubicBezTo>
                  <a:cubicBezTo>
                    <a:pt x="14" y="120"/>
                    <a:pt x="14" y="132"/>
                    <a:pt x="14" y="143"/>
                  </a:cubicBezTo>
                  <a:cubicBezTo>
                    <a:pt x="15" y="191"/>
                    <a:pt x="20" y="239"/>
                    <a:pt x="30" y="285"/>
                  </a:cubicBezTo>
                  <a:cubicBezTo>
                    <a:pt x="40" y="332"/>
                    <a:pt x="57" y="376"/>
                    <a:pt x="80" y="418"/>
                  </a:cubicBezTo>
                  <a:cubicBezTo>
                    <a:pt x="84" y="425"/>
                    <a:pt x="84" y="425"/>
                    <a:pt x="84" y="425"/>
                  </a:cubicBezTo>
                  <a:cubicBezTo>
                    <a:pt x="86" y="428"/>
                    <a:pt x="87" y="430"/>
                    <a:pt x="89" y="433"/>
                  </a:cubicBezTo>
                  <a:cubicBezTo>
                    <a:pt x="99" y="448"/>
                    <a:pt x="99" y="448"/>
                    <a:pt x="99" y="448"/>
                  </a:cubicBezTo>
                  <a:cubicBezTo>
                    <a:pt x="102" y="453"/>
                    <a:pt x="106" y="457"/>
                    <a:pt x="109" y="462"/>
                  </a:cubicBezTo>
                  <a:cubicBezTo>
                    <a:pt x="114" y="469"/>
                    <a:pt x="114" y="469"/>
                    <a:pt x="114" y="469"/>
                  </a:cubicBezTo>
                  <a:cubicBezTo>
                    <a:pt x="116" y="472"/>
                    <a:pt x="118" y="474"/>
                    <a:pt x="120" y="476"/>
                  </a:cubicBezTo>
                  <a:cubicBezTo>
                    <a:pt x="135" y="493"/>
                    <a:pt x="154" y="508"/>
                    <a:pt x="174" y="519"/>
                  </a:cubicBezTo>
                  <a:cubicBezTo>
                    <a:pt x="194" y="531"/>
                    <a:pt x="216" y="541"/>
                    <a:pt x="238" y="549"/>
                  </a:cubicBezTo>
                  <a:cubicBezTo>
                    <a:pt x="260" y="558"/>
                    <a:pt x="283" y="565"/>
                    <a:pt x="306" y="572"/>
                  </a:cubicBezTo>
                  <a:cubicBezTo>
                    <a:pt x="375" y="593"/>
                    <a:pt x="375" y="593"/>
                    <a:pt x="375" y="593"/>
                  </a:cubicBezTo>
                  <a:cubicBezTo>
                    <a:pt x="398" y="600"/>
                    <a:pt x="421" y="607"/>
                    <a:pt x="444" y="615"/>
                  </a:cubicBezTo>
                  <a:cubicBezTo>
                    <a:pt x="466" y="623"/>
                    <a:pt x="488" y="633"/>
                    <a:pt x="510" y="643"/>
                  </a:cubicBezTo>
                  <a:cubicBezTo>
                    <a:pt x="532" y="654"/>
                    <a:pt x="552" y="666"/>
                    <a:pt x="571" y="681"/>
                  </a:cubicBezTo>
                  <a:cubicBezTo>
                    <a:pt x="590" y="696"/>
                    <a:pt x="607" y="714"/>
                    <a:pt x="622" y="733"/>
                  </a:cubicBezTo>
                  <a:cubicBezTo>
                    <a:pt x="637" y="752"/>
                    <a:pt x="649" y="773"/>
                    <a:pt x="661" y="794"/>
                  </a:cubicBezTo>
                  <a:cubicBezTo>
                    <a:pt x="672" y="816"/>
                    <a:pt x="683" y="837"/>
                    <a:pt x="694" y="858"/>
                  </a:cubicBezTo>
                  <a:cubicBezTo>
                    <a:pt x="705" y="880"/>
                    <a:pt x="716" y="901"/>
                    <a:pt x="728" y="921"/>
                  </a:cubicBezTo>
                  <a:cubicBezTo>
                    <a:pt x="753" y="961"/>
                    <a:pt x="784" y="998"/>
                    <a:pt x="819" y="1029"/>
                  </a:cubicBezTo>
                  <a:cubicBezTo>
                    <a:pt x="837" y="1045"/>
                    <a:pt x="856" y="1059"/>
                    <a:pt x="876" y="1072"/>
                  </a:cubicBezTo>
                  <a:cubicBezTo>
                    <a:pt x="891" y="1081"/>
                    <a:pt x="891" y="1081"/>
                    <a:pt x="891" y="1081"/>
                  </a:cubicBezTo>
                  <a:cubicBezTo>
                    <a:pt x="896" y="1084"/>
                    <a:pt x="901" y="1087"/>
                    <a:pt x="907" y="1090"/>
                  </a:cubicBezTo>
                  <a:cubicBezTo>
                    <a:pt x="917" y="1096"/>
                    <a:pt x="927" y="1101"/>
                    <a:pt x="938" y="1107"/>
                  </a:cubicBezTo>
                  <a:cubicBezTo>
                    <a:pt x="959" y="1117"/>
                    <a:pt x="981" y="1127"/>
                    <a:pt x="1003" y="1135"/>
                  </a:cubicBezTo>
                  <a:cubicBezTo>
                    <a:pt x="1014" y="1139"/>
                    <a:pt x="1026" y="1142"/>
                    <a:pt x="1037" y="1145"/>
                  </a:cubicBezTo>
                  <a:cubicBezTo>
                    <a:pt x="1043" y="1147"/>
                    <a:pt x="1048" y="1148"/>
                    <a:pt x="1054" y="1150"/>
                  </a:cubicBezTo>
                  <a:cubicBezTo>
                    <a:pt x="1060" y="1151"/>
                    <a:pt x="1066" y="1153"/>
                    <a:pt x="1071" y="1154"/>
                  </a:cubicBezTo>
                  <a:cubicBezTo>
                    <a:pt x="1164" y="1174"/>
                    <a:pt x="1261" y="1167"/>
                    <a:pt x="1353" y="1143"/>
                  </a:cubicBezTo>
                  <a:cubicBezTo>
                    <a:pt x="1399" y="1132"/>
                    <a:pt x="1444" y="1116"/>
                    <a:pt x="1489" y="1097"/>
                  </a:cubicBezTo>
                  <a:cubicBezTo>
                    <a:pt x="1511" y="1088"/>
                    <a:pt x="1532" y="1078"/>
                    <a:pt x="1554" y="1068"/>
                  </a:cubicBezTo>
                  <a:cubicBezTo>
                    <a:pt x="1576" y="1058"/>
                    <a:pt x="1597" y="1047"/>
                    <a:pt x="1618" y="1036"/>
                  </a:cubicBezTo>
                  <a:cubicBezTo>
                    <a:pt x="1619" y="1037"/>
                    <a:pt x="1619" y="1037"/>
                    <a:pt x="1619" y="1037"/>
                  </a:cubicBezTo>
                  <a:cubicBezTo>
                    <a:pt x="1598" y="1049"/>
                    <a:pt x="1577" y="1061"/>
                    <a:pt x="1556" y="1072"/>
                  </a:cubicBezTo>
                  <a:cubicBezTo>
                    <a:pt x="1535" y="1083"/>
                    <a:pt x="1513" y="1094"/>
                    <a:pt x="1491" y="1104"/>
                  </a:cubicBezTo>
                  <a:cubicBezTo>
                    <a:pt x="1469" y="1114"/>
                    <a:pt x="1447" y="1123"/>
                    <a:pt x="1425" y="1132"/>
                  </a:cubicBezTo>
                  <a:cubicBezTo>
                    <a:pt x="1402" y="1140"/>
                    <a:pt x="1379" y="1148"/>
                    <a:pt x="1356" y="1154"/>
                  </a:cubicBezTo>
                  <a:cubicBezTo>
                    <a:pt x="1309" y="1167"/>
                    <a:pt x="1262" y="1175"/>
                    <a:pt x="1213" y="1178"/>
                  </a:cubicBezTo>
                  <a:cubicBezTo>
                    <a:pt x="1165" y="1181"/>
                    <a:pt x="1116" y="1178"/>
                    <a:pt x="1068" y="1168"/>
                  </a:cubicBezTo>
                  <a:cubicBezTo>
                    <a:pt x="1065" y="1168"/>
                    <a:pt x="1062" y="1167"/>
                    <a:pt x="1059" y="1166"/>
                  </a:cubicBezTo>
                  <a:cubicBezTo>
                    <a:pt x="1051" y="1164"/>
                    <a:pt x="1051" y="1164"/>
                    <a:pt x="1051" y="1164"/>
                  </a:cubicBezTo>
                  <a:cubicBezTo>
                    <a:pt x="1045" y="1163"/>
                    <a:pt x="1039" y="1161"/>
                    <a:pt x="1033" y="1160"/>
                  </a:cubicBezTo>
                  <a:cubicBezTo>
                    <a:pt x="1021" y="1156"/>
                    <a:pt x="1010" y="1153"/>
                    <a:pt x="998" y="1149"/>
                  </a:cubicBezTo>
                  <a:cubicBezTo>
                    <a:pt x="975" y="1141"/>
                    <a:pt x="953" y="1131"/>
                    <a:pt x="931" y="1120"/>
                  </a:cubicBezTo>
                  <a:cubicBezTo>
                    <a:pt x="921" y="1114"/>
                    <a:pt x="910" y="1109"/>
                    <a:pt x="899" y="1102"/>
                  </a:cubicBezTo>
                  <a:cubicBezTo>
                    <a:pt x="894" y="1099"/>
                    <a:pt x="889" y="1096"/>
                    <a:pt x="884" y="1093"/>
                  </a:cubicBezTo>
                  <a:cubicBezTo>
                    <a:pt x="869" y="1083"/>
                    <a:pt x="869" y="1083"/>
                    <a:pt x="869" y="1083"/>
                  </a:cubicBezTo>
                  <a:cubicBezTo>
                    <a:pt x="848" y="1070"/>
                    <a:pt x="829" y="1055"/>
                    <a:pt x="811" y="1039"/>
                  </a:cubicBezTo>
                  <a:cubicBezTo>
                    <a:pt x="793" y="1023"/>
                    <a:pt x="776" y="1005"/>
                    <a:pt x="760" y="986"/>
                  </a:cubicBezTo>
                  <a:cubicBezTo>
                    <a:pt x="745" y="967"/>
                    <a:pt x="731" y="947"/>
                    <a:pt x="719" y="927"/>
                  </a:cubicBezTo>
                  <a:cubicBezTo>
                    <a:pt x="694" y="885"/>
                    <a:pt x="675" y="840"/>
                    <a:pt x="654" y="798"/>
                  </a:cubicBezTo>
                  <a:cubicBezTo>
                    <a:pt x="643" y="777"/>
                    <a:pt x="631" y="756"/>
                    <a:pt x="617" y="737"/>
                  </a:cubicBezTo>
                  <a:cubicBezTo>
                    <a:pt x="614" y="732"/>
                    <a:pt x="610" y="727"/>
                    <a:pt x="606" y="723"/>
                  </a:cubicBezTo>
                  <a:cubicBezTo>
                    <a:pt x="601" y="716"/>
                    <a:pt x="601" y="716"/>
                    <a:pt x="601" y="716"/>
                  </a:cubicBezTo>
                  <a:cubicBezTo>
                    <a:pt x="595" y="709"/>
                    <a:pt x="595" y="709"/>
                    <a:pt x="595" y="709"/>
                  </a:cubicBezTo>
                  <a:cubicBezTo>
                    <a:pt x="586" y="701"/>
                    <a:pt x="578" y="693"/>
                    <a:pt x="568" y="685"/>
                  </a:cubicBezTo>
                  <a:cubicBezTo>
                    <a:pt x="531" y="655"/>
                    <a:pt x="487" y="635"/>
                    <a:pt x="442" y="619"/>
                  </a:cubicBezTo>
                  <a:cubicBezTo>
                    <a:pt x="419" y="612"/>
                    <a:pt x="397" y="605"/>
                    <a:pt x="373" y="598"/>
                  </a:cubicBezTo>
                  <a:cubicBezTo>
                    <a:pt x="304" y="580"/>
                    <a:pt x="304" y="580"/>
                    <a:pt x="304" y="580"/>
                  </a:cubicBezTo>
                  <a:cubicBezTo>
                    <a:pt x="281" y="573"/>
                    <a:pt x="258" y="567"/>
                    <a:pt x="235" y="559"/>
                  </a:cubicBezTo>
                  <a:cubicBezTo>
                    <a:pt x="212" y="551"/>
                    <a:pt x="189" y="542"/>
                    <a:pt x="168" y="530"/>
                  </a:cubicBezTo>
                  <a:cubicBezTo>
                    <a:pt x="147" y="518"/>
                    <a:pt x="127" y="503"/>
                    <a:pt x="110" y="484"/>
                  </a:cubicBezTo>
                  <a:cubicBezTo>
                    <a:pt x="108" y="482"/>
                    <a:pt x="106" y="479"/>
                    <a:pt x="104" y="477"/>
                  </a:cubicBezTo>
                  <a:cubicBezTo>
                    <a:pt x="99" y="470"/>
                    <a:pt x="99" y="470"/>
                    <a:pt x="99" y="470"/>
                  </a:cubicBezTo>
                  <a:cubicBezTo>
                    <a:pt x="95" y="465"/>
                    <a:pt x="92" y="460"/>
                    <a:pt x="88" y="455"/>
                  </a:cubicBezTo>
                  <a:cubicBezTo>
                    <a:pt x="78" y="439"/>
                    <a:pt x="78" y="439"/>
                    <a:pt x="78" y="439"/>
                  </a:cubicBezTo>
                  <a:cubicBezTo>
                    <a:pt x="77" y="437"/>
                    <a:pt x="75" y="434"/>
                    <a:pt x="74" y="432"/>
                  </a:cubicBezTo>
                  <a:cubicBezTo>
                    <a:pt x="69" y="424"/>
                    <a:pt x="69" y="424"/>
                    <a:pt x="69" y="424"/>
                  </a:cubicBezTo>
                  <a:cubicBezTo>
                    <a:pt x="60" y="408"/>
                    <a:pt x="60" y="408"/>
                    <a:pt x="60" y="408"/>
                  </a:cubicBezTo>
                  <a:cubicBezTo>
                    <a:pt x="53" y="391"/>
                    <a:pt x="53" y="391"/>
                    <a:pt x="53" y="391"/>
                  </a:cubicBezTo>
                  <a:cubicBezTo>
                    <a:pt x="49" y="383"/>
                    <a:pt x="49" y="383"/>
                    <a:pt x="49" y="383"/>
                  </a:cubicBezTo>
                  <a:cubicBezTo>
                    <a:pt x="48" y="380"/>
                    <a:pt x="47" y="377"/>
                    <a:pt x="46" y="374"/>
                  </a:cubicBezTo>
                  <a:cubicBezTo>
                    <a:pt x="39" y="357"/>
                    <a:pt x="39" y="357"/>
                    <a:pt x="39" y="357"/>
                  </a:cubicBezTo>
                  <a:cubicBezTo>
                    <a:pt x="37" y="352"/>
                    <a:pt x="35" y="346"/>
                    <a:pt x="33" y="340"/>
                  </a:cubicBezTo>
                  <a:cubicBezTo>
                    <a:pt x="32" y="334"/>
                    <a:pt x="30" y="329"/>
                    <a:pt x="28" y="323"/>
                  </a:cubicBezTo>
                  <a:cubicBezTo>
                    <a:pt x="24" y="305"/>
                    <a:pt x="24" y="305"/>
                    <a:pt x="24" y="305"/>
                  </a:cubicBezTo>
                  <a:cubicBezTo>
                    <a:pt x="23" y="302"/>
                    <a:pt x="22" y="299"/>
                    <a:pt x="21" y="296"/>
                  </a:cubicBezTo>
                  <a:cubicBezTo>
                    <a:pt x="20" y="287"/>
                    <a:pt x="20" y="287"/>
                    <a:pt x="20" y="287"/>
                  </a:cubicBezTo>
                  <a:cubicBezTo>
                    <a:pt x="0" y="192"/>
                    <a:pt x="4" y="94"/>
                    <a:pt x="21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5634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0" y="2271077"/>
            <a:ext cx="3304656" cy="4586923"/>
            <a:chOff x="0" y="1675419"/>
            <a:chExt cx="3733800" cy="5182582"/>
          </a:xfrm>
        </p:grpSpPr>
        <p:sp>
          <p:nvSpPr>
            <p:cNvPr id="25" name="任意多边形 24"/>
            <p:cNvSpPr/>
            <p:nvPr/>
          </p:nvSpPr>
          <p:spPr>
            <a:xfrm>
              <a:off x="0" y="3427416"/>
              <a:ext cx="2023284" cy="3430584"/>
            </a:xfrm>
            <a:custGeom>
              <a:avLst/>
              <a:gdLst>
                <a:gd name="connsiteX0" fmla="*/ 508971 w 2167804"/>
                <a:gd name="connsiteY0" fmla="*/ 216 h 3675625"/>
                <a:gd name="connsiteX1" fmla="*/ 1488598 w 2167804"/>
                <a:gd name="connsiteY1" fmla="*/ 682583 h 3675625"/>
                <a:gd name="connsiteX2" fmla="*/ 1597980 w 2167804"/>
                <a:gd name="connsiteY2" fmla="*/ 2542080 h 3675625"/>
                <a:gd name="connsiteX3" fmla="*/ 2165008 w 2167804"/>
                <a:gd name="connsiteY3" fmla="*/ 3669253 h 3675625"/>
                <a:gd name="connsiteX4" fmla="*/ 2167804 w 2167804"/>
                <a:gd name="connsiteY4" fmla="*/ 3675625 h 3675625"/>
                <a:gd name="connsiteX5" fmla="*/ 0 w 2167804"/>
                <a:gd name="connsiteY5" fmla="*/ 3675625 h 3675625"/>
                <a:gd name="connsiteX6" fmla="*/ 0 w 2167804"/>
                <a:gd name="connsiteY6" fmla="*/ 131596 h 3675625"/>
                <a:gd name="connsiteX7" fmla="*/ 128394 w 2167804"/>
                <a:gd name="connsiteY7" fmla="*/ 76009 h 3675625"/>
                <a:gd name="connsiteX8" fmla="*/ 508971 w 2167804"/>
                <a:gd name="connsiteY8" fmla="*/ 216 h 3675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804" h="3675625">
                  <a:moveTo>
                    <a:pt x="508971" y="216"/>
                  </a:moveTo>
                  <a:cubicBezTo>
                    <a:pt x="953753" y="-8928"/>
                    <a:pt x="1314523" y="273160"/>
                    <a:pt x="1488598" y="682583"/>
                  </a:cubicBezTo>
                  <a:cubicBezTo>
                    <a:pt x="1741797" y="1278109"/>
                    <a:pt x="1446060" y="1881736"/>
                    <a:pt x="1597980" y="2542080"/>
                  </a:cubicBezTo>
                  <a:cubicBezTo>
                    <a:pt x="1692930" y="2954795"/>
                    <a:pt x="1963537" y="3242493"/>
                    <a:pt x="2165008" y="3669253"/>
                  </a:cubicBezTo>
                  <a:lnTo>
                    <a:pt x="2167804" y="3675625"/>
                  </a:lnTo>
                  <a:lnTo>
                    <a:pt x="0" y="3675625"/>
                  </a:lnTo>
                  <a:lnTo>
                    <a:pt x="0" y="131596"/>
                  </a:lnTo>
                  <a:lnTo>
                    <a:pt x="128394" y="76009"/>
                  </a:lnTo>
                  <a:cubicBezTo>
                    <a:pt x="260113" y="26866"/>
                    <a:pt x="387666" y="2710"/>
                    <a:pt x="508971" y="216"/>
                  </a:cubicBezTo>
                  <a:close/>
                </a:path>
              </a:pathLst>
            </a:custGeom>
            <a:solidFill>
              <a:srgbClr val="BEC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249094" y="2045362"/>
              <a:ext cx="3484706" cy="4812639"/>
            </a:xfrm>
            <a:custGeom>
              <a:avLst/>
              <a:gdLst>
                <a:gd name="connsiteX0" fmla="*/ 1104853 w 3581215"/>
                <a:gd name="connsiteY0" fmla="*/ 3208 h 4945925"/>
                <a:gd name="connsiteX1" fmla="*/ 1391447 w 3581215"/>
                <a:gd name="connsiteY1" fmla="*/ 44772 h 4945925"/>
                <a:gd name="connsiteX2" fmla="*/ 3226637 w 3581215"/>
                <a:gd name="connsiteY2" fmla="*/ 2147341 h 4945925"/>
                <a:gd name="connsiteX3" fmla="*/ 3477904 w 3581215"/>
                <a:gd name="connsiteY3" fmla="*/ 4930525 h 4945925"/>
                <a:gd name="connsiteX4" fmla="*/ 3474216 w 3581215"/>
                <a:gd name="connsiteY4" fmla="*/ 4945925 h 4945925"/>
                <a:gd name="connsiteX5" fmla="*/ 1900599 w 3581215"/>
                <a:gd name="connsiteY5" fmla="*/ 4945925 h 4945925"/>
                <a:gd name="connsiteX6" fmla="*/ 1854802 w 3581215"/>
                <a:gd name="connsiteY6" fmla="*/ 4799859 h 4945925"/>
                <a:gd name="connsiteX7" fmla="*/ 1488676 w 3581215"/>
                <a:gd name="connsiteY7" fmla="*/ 3788074 h 4945925"/>
                <a:gd name="connsiteX8" fmla="*/ 1354986 w 3581215"/>
                <a:gd name="connsiteY8" fmla="*/ 1782734 h 4945925"/>
                <a:gd name="connsiteX9" fmla="*/ 5939 w 3581215"/>
                <a:gd name="connsiteY9" fmla="*/ 713219 h 4945925"/>
                <a:gd name="connsiteX10" fmla="*/ 1104853 w 3581215"/>
                <a:gd name="connsiteY10" fmla="*/ 3208 h 494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81215" h="4945925">
                  <a:moveTo>
                    <a:pt x="1104853" y="3208"/>
                  </a:moveTo>
                  <a:cubicBezTo>
                    <a:pt x="1198002" y="8944"/>
                    <a:pt x="1293965" y="22491"/>
                    <a:pt x="1391447" y="44772"/>
                  </a:cubicBezTo>
                  <a:cubicBezTo>
                    <a:pt x="2171302" y="223025"/>
                    <a:pt x="2951155" y="1162901"/>
                    <a:pt x="3226637" y="2147341"/>
                  </a:cubicBezTo>
                  <a:cubicBezTo>
                    <a:pt x="3450466" y="2947199"/>
                    <a:pt x="3738480" y="3698916"/>
                    <a:pt x="3477904" y="4930525"/>
                  </a:cubicBezTo>
                  <a:lnTo>
                    <a:pt x="3474216" y="4945925"/>
                  </a:lnTo>
                  <a:lnTo>
                    <a:pt x="1900599" y="4945925"/>
                  </a:lnTo>
                  <a:lnTo>
                    <a:pt x="1854802" y="4799859"/>
                  </a:lnTo>
                  <a:cubicBezTo>
                    <a:pt x="1741369" y="4484373"/>
                    <a:pt x="1590968" y="4200283"/>
                    <a:pt x="1488676" y="3788074"/>
                  </a:cubicBezTo>
                  <a:cubicBezTo>
                    <a:pt x="1284090" y="2963657"/>
                    <a:pt x="1602109" y="2295210"/>
                    <a:pt x="1354986" y="1782734"/>
                  </a:cubicBezTo>
                  <a:cubicBezTo>
                    <a:pt x="1132171" y="1136568"/>
                    <a:pt x="-138" y="1002879"/>
                    <a:pt x="5939" y="713219"/>
                  </a:cubicBezTo>
                  <a:cubicBezTo>
                    <a:pt x="-61412" y="305568"/>
                    <a:pt x="452804" y="-36948"/>
                    <a:pt x="1104853" y="3208"/>
                  </a:cubicBezTo>
                  <a:close/>
                </a:path>
              </a:pathLst>
            </a:custGeom>
            <a:solidFill>
              <a:srgbClr val="D6C5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46300" y="1675419"/>
              <a:ext cx="3423703" cy="5182581"/>
              <a:chOff x="-206520" y="1125173"/>
              <a:chExt cx="3940320" cy="5964603"/>
            </a:xfrm>
          </p:grpSpPr>
          <p:sp>
            <p:nvSpPr>
              <p:cNvPr id="33" name="Freeform 10"/>
              <p:cNvSpPr>
                <a:spLocks/>
              </p:cNvSpPr>
              <p:nvPr/>
            </p:nvSpPr>
            <p:spPr bwMode="auto">
              <a:xfrm>
                <a:off x="522289" y="2554288"/>
                <a:ext cx="2828925" cy="4535488"/>
              </a:xfrm>
              <a:custGeom>
                <a:avLst/>
                <a:gdLst>
                  <a:gd name="T0" fmla="*/ 355 w 644"/>
                  <a:gd name="T1" fmla="*/ 60 h 1036"/>
                  <a:gd name="T2" fmla="*/ 314 w 644"/>
                  <a:gd name="T3" fmla="*/ 306 h 1036"/>
                  <a:gd name="T4" fmla="*/ 263 w 644"/>
                  <a:gd name="T5" fmla="*/ 159 h 1036"/>
                  <a:gd name="T6" fmla="*/ 262 w 644"/>
                  <a:gd name="T7" fmla="*/ 156 h 1036"/>
                  <a:gd name="T8" fmla="*/ 253 w 644"/>
                  <a:gd name="T9" fmla="*/ 82 h 1036"/>
                  <a:gd name="T10" fmla="*/ 248 w 644"/>
                  <a:gd name="T11" fmla="*/ 32 h 1036"/>
                  <a:gd name="T12" fmla="*/ 248 w 644"/>
                  <a:gd name="T13" fmla="*/ 114 h 1036"/>
                  <a:gd name="T14" fmla="*/ 203 w 644"/>
                  <a:gd name="T15" fmla="*/ 0 h 1036"/>
                  <a:gd name="T16" fmla="*/ 162 w 644"/>
                  <a:gd name="T17" fmla="*/ 81 h 1036"/>
                  <a:gd name="T18" fmla="*/ 259 w 644"/>
                  <a:gd name="T19" fmla="*/ 159 h 1036"/>
                  <a:gd name="T20" fmla="*/ 314 w 644"/>
                  <a:gd name="T21" fmla="*/ 323 h 1036"/>
                  <a:gd name="T22" fmla="*/ 64 w 644"/>
                  <a:gd name="T23" fmla="*/ 156 h 1036"/>
                  <a:gd name="T24" fmla="*/ 108 w 644"/>
                  <a:gd name="T25" fmla="*/ 230 h 1036"/>
                  <a:gd name="T26" fmla="*/ 209 w 644"/>
                  <a:gd name="T27" fmla="*/ 251 h 1036"/>
                  <a:gd name="T28" fmla="*/ 314 w 644"/>
                  <a:gd name="T29" fmla="*/ 330 h 1036"/>
                  <a:gd name="T30" fmla="*/ 318 w 644"/>
                  <a:gd name="T31" fmla="*/ 334 h 1036"/>
                  <a:gd name="T32" fmla="*/ 320 w 644"/>
                  <a:gd name="T33" fmla="*/ 340 h 1036"/>
                  <a:gd name="T34" fmla="*/ 370 w 644"/>
                  <a:gd name="T35" fmla="*/ 549 h 1036"/>
                  <a:gd name="T36" fmla="*/ 282 w 644"/>
                  <a:gd name="T37" fmla="*/ 489 h 1036"/>
                  <a:gd name="T38" fmla="*/ 99 w 644"/>
                  <a:gd name="T39" fmla="*/ 375 h 1036"/>
                  <a:gd name="T40" fmla="*/ 0 w 644"/>
                  <a:gd name="T41" fmla="*/ 319 h 1036"/>
                  <a:gd name="T42" fmla="*/ 117 w 644"/>
                  <a:gd name="T43" fmla="*/ 391 h 1036"/>
                  <a:gd name="T44" fmla="*/ 17 w 644"/>
                  <a:gd name="T45" fmla="*/ 385 h 1036"/>
                  <a:gd name="T46" fmla="*/ 119 w 644"/>
                  <a:gd name="T47" fmla="*/ 392 h 1036"/>
                  <a:gd name="T48" fmla="*/ 245 w 644"/>
                  <a:gd name="T49" fmla="*/ 473 h 1036"/>
                  <a:gd name="T50" fmla="*/ 82 w 644"/>
                  <a:gd name="T51" fmla="*/ 476 h 1036"/>
                  <a:gd name="T52" fmla="*/ 256 w 644"/>
                  <a:gd name="T53" fmla="*/ 481 h 1036"/>
                  <a:gd name="T54" fmla="*/ 324 w 644"/>
                  <a:gd name="T55" fmla="*/ 526 h 1036"/>
                  <a:gd name="T56" fmla="*/ 371 w 644"/>
                  <a:gd name="T57" fmla="*/ 557 h 1036"/>
                  <a:gd name="T58" fmla="*/ 403 w 644"/>
                  <a:gd name="T59" fmla="*/ 722 h 1036"/>
                  <a:gd name="T60" fmla="*/ 108 w 644"/>
                  <a:gd name="T61" fmla="*/ 655 h 1036"/>
                  <a:gd name="T62" fmla="*/ 182 w 644"/>
                  <a:gd name="T63" fmla="*/ 706 h 1036"/>
                  <a:gd name="T64" fmla="*/ 286 w 644"/>
                  <a:gd name="T65" fmla="*/ 673 h 1036"/>
                  <a:gd name="T66" fmla="*/ 406 w 644"/>
                  <a:gd name="T67" fmla="*/ 733 h 1036"/>
                  <a:gd name="T68" fmla="*/ 297 w 644"/>
                  <a:gd name="T69" fmla="*/ 801 h 1036"/>
                  <a:gd name="T70" fmla="*/ 356 w 644"/>
                  <a:gd name="T71" fmla="*/ 795 h 1036"/>
                  <a:gd name="T72" fmla="*/ 421 w 644"/>
                  <a:gd name="T73" fmla="*/ 809 h 1036"/>
                  <a:gd name="T74" fmla="*/ 484 w 644"/>
                  <a:gd name="T75" fmla="*/ 1029 h 1036"/>
                  <a:gd name="T76" fmla="*/ 426 w 644"/>
                  <a:gd name="T77" fmla="*/ 792 h 1036"/>
                  <a:gd name="T78" fmla="*/ 557 w 644"/>
                  <a:gd name="T79" fmla="*/ 696 h 1036"/>
                  <a:gd name="T80" fmla="*/ 468 w 644"/>
                  <a:gd name="T81" fmla="*/ 732 h 1036"/>
                  <a:gd name="T82" fmla="*/ 413 w 644"/>
                  <a:gd name="T83" fmla="*/ 733 h 1036"/>
                  <a:gd name="T84" fmla="*/ 398 w 644"/>
                  <a:gd name="T85" fmla="*/ 657 h 1036"/>
                  <a:gd name="T86" fmla="*/ 500 w 644"/>
                  <a:gd name="T87" fmla="*/ 528 h 1036"/>
                  <a:gd name="T88" fmla="*/ 644 w 644"/>
                  <a:gd name="T89" fmla="*/ 426 h 1036"/>
                  <a:gd name="T90" fmla="*/ 608 w 644"/>
                  <a:gd name="T91" fmla="*/ 461 h 1036"/>
                  <a:gd name="T92" fmla="*/ 479 w 644"/>
                  <a:gd name="T93" fmla="*/ 536 h 1036"/>
                  <a:gd name="T94" fmla="*/ 390 w 644"/>
                  <a:gd name="T95" fmla="*/ 621 h 1036"/>
                  <a:gd name="T96" fmla="*/ 378 w 644"/>
                  <a:gd name="T97" fmla="*/ 428 h 1036"/>
                  <a:gd name="T98" fmla="*/ 475 w 644"/>
                  <a:gd name="T99" fmla="*/ 344 h 1036"/>
                  <a:gd name="T100" fmla="*/ 384 w 644"/>
                  <a:gd name="T101" fmla="*/ 415 h 1036"/>
                  <a:gd name="T102" fmla="*/ 482 w 644"/>
                  <a:gd name="T103" fmla="*/ 285 h 1036"/>
                  <a:gd name="T104" fmla="*/ 549 w 644"/>
                  <a:gd name="T105" fmla="*/ 211 h 1036"/>
                  <a:gd name="T106" fmla="*/ 407 w 644"/>
                  <a:gd name="T107" fmla="*/ 360 h 1036"/>
                  <a:gd name="T108" fmla="*/ 348 w 644"/>
                  <a:gd name="T109" fmla="*/ 421 h 1036"/>
                  <a:gd name="T110" fmla="*/ 318 w 644"/>
                  <a:gd name="T111" fmla="*/ 245 h 1036"/>
                  <a:gd name="T112" fmla="*/ 367 w 644"/>
                  <a:gd name="T113" fmla="*/ 143 h 1036"/>
                  <a:gd name="T114" fmla="*/ 319 w 644"/>
                  <a:gd name="T115" fmla="*/ 233 h 1036"/>
                  <a:gd name="T116" fmla="*/ 356 w 644"/>
                  <a:gd name="T117" fmla="*/ 60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4" h="1036">
                    <a:moveTo>
                      <a:pt x="356" y="60"/>
                    </a:moveTo>
                    <a:cubicBezTo>
                      <a:pt x="356" y="60"/>
                      <a:pt x="355" y="60"/>
                      <a:pt x="355" y="60"/>
                    </a:cubicBezTo>
                    <a:cubicBezTo>
                      <a:pt x="341" y="105"/>
                      <a:pt x="328" y="152"/>
                      <a:pt x="321" y="199"/>
                    </a:cubicBezTo>
                    <a:cubicBezTo>
                      <a:pt x="315" y="233"/>
                      <a:pt x="311" y="270"/>
                      <a:pt x="314" y="306"/>
                    </a:cubicBezTo>
                    <a:cubicBezTo>
                      <a:pt x="305" y="279"/>
                      <a:pt x="295" y="251"/>
                      <a:pt x="285" y="224"/>
                    </a:cubicBezTo>
                    <a:cubicBezTo>
                      <a:pt x="278" y="202"/>
                      <a:pt x="271" y="180"/>
                      <a:pt x="263" y="159"/>
                    </a:cubicBezTo>
                    <a:cubicBezTo>
                      <a:pt x="264" y="158"/>
                      <a:pt x="264" y="156"/>
                      <a:pt x="262" y="156"/>
                    </a:cubicBezTo>
                    <a:cubicBezTo>
                      <a:pt x="262" y="156"/>
                      <a:pt x="262" y="156"/>
                      <a:pt x="262" y="156"/>
                    </a:cubicBezTo>
                    <a:cubicBezTo>
                      <a:pt x="258" y="143"/>
                      <a:pt x="254" y="130"/>
                      <a:pt x="249" y="117"/>
                    </a:cubicBezTo>
                    <a:cubicBezTo>
                      <a:pt x="254" y="106"/>
                      <a:pt x="254" y="94"/>
                      <a:pt x="253" y="82"/>
                    </a:cubicBezTo>
                    <a:cubicBezTo>
                      <a:pt x="252" y="65"/>
                      <a:pt x="250" y="49"/>
                      <a:pt x="248" y="32"/>
                    </a:cubicBezTo>
                    <a:cubicBezTo>
                      <a:pt x="248" y="32"/>
                      <a:pt x="248" y="32"/>
                      <a:pt x="248" y="32"/>
                    </a:cubicBezTo>
                    <a:cubicBezTo>
                      <a:pt x="248" y="46"/>
                      <a:pt x="249" y="59"/>
                      <a:pt x="250" y="73"/>
                    </a:cubicBezTo>
                    <a:cubicBezTo>
                      <a:pt x="251" y="87"/>
                      <a:pt x="253" y="101"/>
                      <a:pt x="248" y="114"/>
                    </a:cubicBezTo>
                    <a:cubicBezTo>
                      <a:pt x="234" y="75"/>
                      <a:pt x="220" y="37"/>
                      <a:pt x="203" y="0"/>
                    </a:cubicBezTo>
                    <a:cubicBezTo>
                      <a:pt x="203" y="0"/>
                      <a:pt x="203" y="0"/>
                      <a:pt x="203" y="0"/>
                    </a:cubicBezTo>
                    <a:cubicBezTo>
                      <a:pt x="222" y="50"/>
                      <a:pt x="240" y="102"/>
                      <a:pt x="258" y="153"/>
                    </a:cubicBezTo>
                    <a:cubicBezTo>
                      <a:pt x="222" y="135"/>
                      <a:pt x="189" y="110"/>
                      <a:pt x="162" y="81"/>
                    </a:cubicBezTo>
                    <a:cubicBezTo>
                      <a:pt x="162" y="81"/>
                      <a:pt x="161" y="81"/>
                      <a:pt x="162" y="82"/>
                    </a:cubicBezTo>
                    <a:cubicBezTo>
                      <a:pt x="190" y="113"/>
                      <a:pt x="222" y="139"/>
                      <a:pt x="259" y="159"/>
                    </a:cubicBezTo>
                    <a:cubicBezTo>
                      <a:pt x="264" y="172"/>
                      <a:pt x="268" y="186"/>
                      <a:pt x="273" y="199"/>
                    </a:cubicBezTo>
                    <a:cubicBezTo>
                      <a:pt x="287" y="241"/>
                      <a:pt x="301" y="282"/>
                      <a:pt x="314" y="323"/>
                    </a:cubicBezTo>
                    <a:cubicBezTo>
                      <a:pt x="235" y="261"/>
                      <a:pt x="153" y="203"/>
                      <a:pt x="65" y="156"/>
                    </a:cubicBezTo>
                    <a:cubicBezTo>
                      <a:pt x="64" y="156"/>
                      <a:pt x="64" y="156"/>
                      <a:pt x="64" y="156"/>
                    </a:cubicBezTo>
                    <a:cubicBezTo>
                      <a:pt x="112" y="184"/>
                      <a:pt x="158" y="214"/>
                      <a:pt x="203" y="246"/>
                    </a:cubicBezTo>
                    <a:cubicBezTo>
                      <a:pt x="172" y="238"/>
                      <a:pt x="141" y="232"/>
                      <a:pt x="108" y="230"/>
                    </a:cubicBezTo>
                    <a:cubicBezTo>
                      <a:pt x="108" y="230"/>
                      <a:pt x="108" y="231"/>
                      <a:pt x="108" y="231"/>
                    </a:cubicBezTo>
                    <a:cubicBezTo>
                      <a:pt x="142" y="235"/>
                      <a:pt x="176" y="242"/>
                      <a:pt x="209" y="251"/>
                    </a:cubicBezTo>
                    <a:cubicBezTo>
                      <a:pt x="210" y="251"/>
                      <a:pt x="211" y="251"/>
                      <a:pt x="211" y="251"/>
                    </a:cubicBezTo>
                    <a:cubicBezTo>
                      <a:pt x="246" y="276"/>
                      <a:pt x="281" y="302"/>
                      <a:pt x="314" y="330"/>
                    </a:cubicBezTo>
                    <a:cubicBezTo>
                      <a:pt x="315" y="330"/>
                      <a:pt x="316" y="330"/>
                      <a:pt x="316" y="330"/>
                    </a:cubicBezTo>
                    <a:cubicBezTo>
                      <a:pt x="317" y="331"/>
                      <a:pt x="317" y="333"/>
                      <a:pt x="318" y="334"/>
                    </a:cubicBezTo>
                    <a:cubicBezTo>
                      <a:pt x="318" y="336"/>
                      <a:pt x="318" y="338"/>
                      <a:pt x="319" y="339"/>
                    </a:cubicBezTo>
                    <a:cubicBezTo>
                      <a:pt x="319" y="340"/>
                      <a:pt x="319" y="340"/>
                      <a:pt x="320" y="340"/>
                    </a:cubicBezTo>
                    <a:cubicBezTo>
                      <a:pt x="326" y="360"/>
                      <a:pt x="332" y="380"/>
                      <a:pt x="337" y="400"/>
                    </a:cubicBezTo>
                    <a:cubicBezTo>
                      <a:pt x="350" y="449"/>
                      <a:pt x="360" y="499"/>
                      <a:pt x="370" y="549"/>
                    </a:cubicBezTo>
                    <a:cubicBezTo>
                      <a:pt x="357" y="537"/>
                      <a:pt x="341" y="528"/>
                      <a:pt x="327" y="519"/>
                    </a:cubicBezTo>
                    <a:cubicBezTo>
                      <a:pt x="312" y="509"/>
                      <a:pt x="297" y="499"/>
                      <a:pt x="282" y="489"/>
                    </a:cubicBezTo>
                    <a:cubicBezTo>
                      <a:pt x="251" y="469"/>
                      <a:pt x="219" y="449"/>
                      <a:pt x="188" y="429"/>
                    </a:cubicBezTo>
                    <a:cubicBezTo>
                      <a:pt x="158" y="411"/>
                      <a:pt x="129" y="393"/>
                      <a:pt x="99" y="375"/>
                    </a:cubicBezTo>
                    <a:cubicBezTo>
                      <a:pt x="67" y="356"/>
                      <a:pt x="35" y="335"/>
                      <a:pt x="1" y="319"/>
                    </a:cubicBezTo>
                    <a:cubicBezTo>
                      <a:pt x="0" y="318"/>
                      <a:pt x="0" y="319"/>
                      <a:pt x="0" y="319"/>
                    </a:cubicBezTo>
                    <a:cubicBezTo>
                      <a:pt x="30" y="340"/>
                      <a:pt x="64" y="357"/>
                      <a:pt x="95" y="377"/>
                    </a:cubicBezTo>
                    <a:cubicBezTo>
                      <a:pt x="102" y="381"/>
                      <a:pt x="109" y="386"/>
                      <a:pt x="117" y="391"/>
                    </a:cubicBezTo>
                    <a:cubicBezTo>
                      <a:pt x="83" y="395"/>
                      <a:pt x="50" y="391"/>
                      <a:pt x="17" y="384"/>
                    </a:cubicBezTo>
                    <a:cubicBezTo>
                      <a:pt x="17" y="384"/>
                      <a:pt x="16" y="385"/>
                      <a:pt x="17" y="385"/>
                    </a:cubicBezTo>
                    <a:cubicBezTo>
                      <a:pt x="49" y="396"/>
                      <a:pt x="84" y="397"/>
                      <a:pt x="118" y="394"/>
                    </a:cubicBezTo>
                    <a:cubicBezTo>
                      <a:pt x="119" y="394"/>
                      <a:pt x="119" y="393"/>
                      <a:pt x="119" y="392"/>
                    </a:cubicBezTo>
                    <a:cubicBezTo>
                      <a:pt x="142" y="407"/>
                      <a:pt x="165" y="421"/>
                      <a:pt x="189" y="436"/>
                    </a:cubicBezTo>
                    <a:cubicBezTo>
                      <a:pt x="207" y="448"/>
                      <a:pt x="226" y="461"/>
                      <a:pt x="245" y="473"/>
                    </a:cubicBezTo>
                    <a:cubicBezTo>
                      <a:pt x="191" y="460"/>
                      <a:pt x="136" y="462"/>
                      <a:pt x="82" y="476"/>
                    </a:cubicBezTo>
                    <a:cubicBezTo>
                      <a:pt x="82" y="476"/>
                      <a:pt x="82" y="476"/>
                      <a:pt x="82" y="476"/>
                    </a:cubicBezTo>
                    <a:cubicBezTo>
                      <a:pt x="139" y="462"/>
                      <a:pt x="199" y="465"/>
                      <a:pt x="255" y="480"/>
                    </a:cubicBezTo>
                    <a:cubicBezTo>
                      <a:pt x="256" y="481"/>
                      <a:pt x="256" y="481"/>
                      <a:pt x="256" y="481"/>
                    </a:cubicBezTo>
                    <a:cubicBezTo>
                      <a:pt x="264" y="486"/>
                      <a:pt x="271" y="491"/>
                      <a:pt x="279" y="496"/>
                    </a:cubicBezTo>
                    <a:cubicBezTo>
                      <a:pt x="294" y="506"/>
                      <a:pt x="309" y="516"/>
                      <a:pt x="324" y="526"/>
                    </a:cubicBezTo>
                    <a:cubicBezTo>
                      <a:pt x="339" y="536"/>
                      <a:pt x="354" y="549"/>
                      <a:pt x="370" y="556"/>
                    </a:cubicBezTo>
                    <a:cubicBezTo>
                      <a:pt x="371" y="557"/>
                      <a:pt x="371" y="557"/>
                      <a:pt x="371" y="557"/>
                    </a:cubicBezTo>
                    <a:cubicBezTo>
                      <a:pt x="375" y="574"/>
                      <a:pt x="378" y="591"/>
                      <a:pt x="381" y="607"/>
                    </a:cubicBezTo>
                    <a:cubicBezTo>
                      <a:pt x="388" y="646"/>
                      <a:pt x="396" y="684"/>
                      <a:pt x="403" y="722"/>
                    </a:cubicBezTo>
                    <a:cubicBezTo>
                      <a:pt x="318" y="661"/>
                      <a:pt x="211" y="637"/>
                      <a:pt x="108" y="654"/>
                    </a:cubicBezTo>
                    <a:cubicBezTo>
                      <a:pt x="107" y="654"/>
                      <a:pt x="107" y="655"/>
                      <a:pt x="108" y="655"/>
                    </a:cubicBezTo>
                    <a:cubicBezTo>
                      <a:pt x="166" y="647"/>
                      <a:pt x="226" y="652"/>
                      <a:pt x="282" y="670"/>
                    </a:cubicBezTo>
                    <a:cubicBezTo>
                      <a:pt x="250" y="687"/>
                      <a:pt x="218" y="699"/>
                      <a:pt x="182" y="706"/>
                    </a:cubicBezTo>
                    <a:cubicBezTo>
                      <a:pt x="182" y="706"/>
                      <a:pt x="182" y="706"/>
                      <a:pt x="182" y="706"/>
                    </a:cubicBezTo>
                    <a:cubicBezTo>
                      <a:pt x="218" y="700"/>
                      <a:pt x="253" y="689"/>
                      <a:pt x="286" y="673"/>
                    </a:cubicBezTo>
                    <a:cubicBezTo>
                      <a:pt x="286" y="672"/>
                      <a:pt x="287" y="672"/>
                      <a:pt x="287" y="671"/>
                    </a:cubicBezTo>
                    <a:cubicBezTo>
                      <a:pt x="329" y="685"/>
                      <a:pt x="370" y="706"/>
                      <a:pt x="406" y="733"/>
                    </a:cubicBezTo>
                    <a:cubicBezTo>
                      <a:pt x="410" y="755"/>
                      <a:pt x="415" y="777"/>
                      <a:pt x="419" y="799"/>
                    </a:cubicBezTo>
                    <a:cubicBezTo>
                      <a:pt x="382" y="784"/>
                      <a:pt x="335" y="791"/>
                      <a:pt x="297" y="801"/>
                    </a:cubicBezTo>
                    <a:cubicBezTo>
                      <a:pt x="297" y="801"/>
                      <a:pt x="297" y="802"/>
                      <a:pt x="298" y="802"/>
                    </a:cubicBezTo>
                    <a:cubicBezTo>
                      <a:pt x="317" y="798"/>
                      <a:pt x="337" y="796"/>
                      <a:pt x="356" y="795"/>
                    </a:cubicBezTo>
                    <a:cubicBezTo>
                      <a:pt x="377" y="795"/>
                      <a:pt x="401" y="796"/>
                      <a:pt x="420" y="804"/>
                    </a:cubicBezTo>
                    <a:cubicBezTo>
                      <a:pt x="421" y="806"/>
                      <a:pt x="421" y="807"/>
                      <a:pt x="421" y="809"/>
                    </a:cubicBezTo>
                    <a:cubicBezTo>
                      <a:pt x="438" y="883"/>
                      <a:pt x="455" y="959"/>
                      <a:pt x="478" y="1031"/>
                    </a:cubicBezTo>
                    <a:cubicBezTo>
                      <a:pt x="479" y="1036"/>
                      <a:pt x="485" y="1033"/>
                      <a:pt x="484" y="1029"/>
                    </a:cubicBezTo>
                    <a:cubicBezTo>
                      <a:pt x="466" y="961"/>
                      <a:pt x="448" y="893"/>
                      <a:pt x="433" y="824"/>
                    </a:cubicBezTo>
                    <a:cubicBezTo>
                      <a:pt x="430" y="814"/>
                      <a:pt x="428" y="803"/>
                      <a:pt x="426" y="792"/>
                    </a:cubicBezTo>
                    <a:cubicBezTo>
                      <a:pt x="435" y="766"/>
                      <a:pt x="453" y="746"/>
                      <a:pt x="477" y="730"/>
                    </a:cubicBezTo>
                    <a:cubicBezTo>
                      <a:pt x="502" y="714"/>
                      <a:pt x="530" y="707"/>
                      <a:pt x="557" y="696"/>
                    </a:cubicBezTo>
                    <a:cubicBezTo>
                      <a:pt x="558" y="696"/>
                      <a:pt x="558" y="696"/>
                      <a:pt x="557" y="696"/>
                    </a:cubicBezTo>
                    <a:cubicBezTo>
                      <a:pt x="526" y="702"/>
                      <a:pt x="494" y="714"/>
                      <a:pt x="468" y="732"/>
                    </a:cubicBezTo>
                    <a:cubicBezTo>
                      <a:pt x="450" y="744"/>
                      <a:pt x="432" y="763"/>
                      <a:pt x="424" y="784"/>
                    </a:cubicBezTo>
                    <a:cubicBezTo>
                      <a:pt x="420" y="767"/>
                      <a:pt x="416" y="750"/>
                      <a:pt x="413" y="733"/>
                    </a:cubicBezTo>
                    <a:cubicBezTo>
                      <a:pt x="414" y="731"/>
                      <a:pt x="413" y="730"/>
                      <a:pt x="412" y="729"/>
                    </a:cubicBezTo>
                    <a:cubicBezTo>
                      <a:pt x="407" y="705"/>
                      <a:pt x="403" y="681"/>
                      <a:pt x="398" y="657"/>
                    </a:cubicBezTo>
                    <a:cubicBezTo>
                      <a:pt x="401" y="632"/>
                      <a:pt x="410" y="609"/>
                      <a:pt x="426" y="588"/>
                    </a:cubicBezTo>
                    <a:cubicBezTo>
                      <a:pt x="446" y="563"/>
                      <a:pt x="473" y="545"/>
                      <a:pt x="500" y="528"/>
                    </a:cubicBezTo>
                    <a:cubicBezTo>
                      <a:pt x="527" y="512"/>
                      <a:pt x="554" y="496"/>
                      <a:pt x="582" y="480"/>
                    </a:cubicBezTo>
                    <a:cubicBezTo>
                      <a:pt x="604" y="467"/>
                      <a:pt x="633" y="451"/>
                      <a:pt x="644" y="426"/>
                    </a:cubicBezTo>
                    <a:cubicBezTo>
                      <a:pt x="644" y="426"/>
                      <a:pt x="644" y="425"/>
                      <a:pt x="644" y="425"/>
                    </a:cubicBezTo>
                    <a:cubicBezTo>
                      <a:pt x="633" y="440"/>
                      <a:pt x="623" y="451"/>
                      <a:pt x="608" y="461"/>
                    </a:cubicBezTo>
                    <a:cubicBezTo>
                      <a:pt x="594" y="471"/>
                      <a:pt x="578" y="480"/>
                      <a:pt x="562" y="488"/>
                    </a:cubicBezTo>
                    <a:cubicBezTo>
                      <a:pt x="534" y="503"/>
                      <a:pt x="506" y="519"/>
                      <a:pt x="479" y="536"/>
                    </a:cubicBezTo>
                    <a:cubicBezTo>
                      <a:pt x="443" y="559"/>
                      <a:pt x="403" y="596"/>
                      <a:pt x="394" y="640"/>
                    </a:cubicBezTo>
                    <a:cubicBezTo>
                      <a:pt x="393" y="634"/>
                      <a:pt x="392" y="627"/>
                      <a:pt x="390" y="621"/>
                    </a:cubicBezTo>
                    <a:cubicBezTo>
                      <a:pt x="382" y="580"/>
                      <a:pt x="375" y="539"/>
                      <a:pt x="366" y="498"/>
                    </a:cubicBezTo>
                    <a:cubicBezTo>
                      <a:pt x="366" y="474"/>
                      <a:pt x="370" y="450"/>
                      <a:pt x="378" y="428"/>
                    </a:cubicBezTo>
                    <a:cubicBezTo>
                      <a:pt x="392" y="411"/>
                      <a:pt x="405" y="396"/>
                      <a:pt x="422" y="383"/>
                    </a:cubicBezTo>
                    <a:cubicBezTo>
                      <a:pt x="439" y="369"/>
                      <a:pt x="458" y="358"/>
                      <a:pt x="475" y="344"/>
                    </a:cubicBezTo>
                    <a:cubicBezTo>
                      <a:pt x="476" y="344"/>
                      <a:pt x="475" y="343"/>
                      <a:pt x="474" y="343"/>
                    </a:cubicBezTo>
                    <a:cubicBezTo>
                      <a:pt x="443" y="360"/>
                      <a:pt x="406" y="384"/>
                      <a:pt x="384" y="415"/>
                    </a:cubicBezTo>
                    <a:cubicBezTo>
                      <a:pt x="393" y="394"/>
                      <a:pt x="404" y="375"/>
                      <a:pt x="418" y="357"/>
                    </a:cubicBezTo>
                    <a:cubicBezTo>
                      <a:pt x="437" y="331"/>
                      <a:pt x="460" y="308"/>
                      <a:pt x="482" y="285"/>
                    </a:cubicBezTo>
                    <a:cubicBezTo>
                      <a:pt x="505" y="262"/>
                      <a:pt x="531" y="238"/>
                      <a:pt x="549" y="211"/>
                    </a:cubicBezTo>
                    <a:cubicBezTo>
                      <a:pt x="549" y="211"/>
                      <a:pt x="549" y="210"/>
                      <a:pt x="549" y="211"/>
                    </a:cubicBezTo>
                    <a:cubicBezTo>
                      <a:pt x="524" y="234"/>
                      <a:pt x="499" y="258"/>
                      <a:pt x="475" y="282"/>
                    </a:cubicBezTo>
                    <a:cubicBezTo>
                      <a:pt x="450" y="306"/>
                      <a:pt x="426" y="332"/>
                      <a:pt x="407" y="360"/>
                    </a:cubicBezTo>
                    <a:cubicBezTo>
                      <a:pt x="383" y="395"/>
                      <a:pt x="364" y="437"/>
                      <a:pt x="362" y="480"/>
                    </a:cubicBezTo>
                    <a:cubicBezTo>
                      <a:pt x="358" y="460"/>
                      <a:pt x="353" y="440"/>
                      <a:pt x="348" y="421"/>
                    </a:cubicBezTo>
                    <a:cubicBezTo>
                      <a:pt x="340" y="387"/>
                      <a:pt x="330" y="354"/>
                      <a:pt x="319" y="321"/>
                    </a:cubicBezTo>
                    <a:cubicBezTo>
                      <a:pt x="316" y="295"/>
                      <a:pt x="316" y="270"/>
                      <a:pt x="318" y="245"/>
                    </a:cubicBezTo>
                    <a:cubicBezTo>
                      <a:pt x="322" y="228"/>
                      <a:pt x="327" y="211"/>
                      <a:pt x="335" y="195"/>
                    </a:cubicBezTo>
                    <a:cubicBezTo>
                      <a:pt x="344" y="177"/>
                      <a:pt x="356" y="160"/>
                      <a:pt x="367" y="143"/>
                    </a:cubicBezTo>
                    <a:cubicBezTo>
                      <a:pt x="367" y="143"/>
                      <a:pt x="367" y="142"/>
                      <a:pt x="366" y="143"/>
                    </a:cubicBezTo>
                    <a:cubicBezTo>
                      <a:pt x="346" y="169"/>
                      <a:pt x="326" y="200"/>
                      <a:pt x="319" y="233"/>
                    </a:cubicBezTo>
                    <a:cubicBezTo>
                      <a:pt x="320" y="221"/>
                      <a:pt x="321" y="209"/>
                      <a:pt x="323" y="197"/>
                    </a:cubicBezTo>
                    <a:cubicBezTo>
                      <a:pt x="331" y="151"/>
                      <a:pt x="344" y="106"/>
                      <a:pt x="356" y="60"/>
                    </a:cubicBezTo>
                    <a:close/>
                  </a:path>
                </a:pathLst>
              </a:custGeom>
              <a:solidFill>
                <a:srgbClr val="56342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34" name="图片 3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206520" y="1125173"/>
                <a:ext cx="3940320" cy="5275590"/>
              </a:xfrm>
              <a:prstGeom prst="rect">
                <a:avLst/>
              </a:prstGeom>
            </p:spPr>
          </p:pic>
        </p:grpSp>
      </p:grpSp>
      <p:sp>
        <p:nvSpPr>
          <p:cNvPr id="40" name="文本框 39"/>
          <p:cNvSpPr txBox="1"/>
          <p:nvPr/>
        </p:nvSpPr>
        <p:spPr>
          <a:xfrm>
            <a:off x="3479889" y="2323223"/>
            <a:ext cx="52506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市场状况概述</a:t>
            </a:r>
            <a:endParaRPr kumimoji="0" lang="zh-CN" altLang="en-US" sz="4800" i="0" u="none" strike="noStrike" kern="1200" cap="none" normalizeH="0" noProof="0" dirty="0">
              <a:ln>
                <a:noFill/>
              </a:ln>
              <a:solidFill>
                <a:srgbClr val="56342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188781" y="3768406"/>
            <a:ext cx="58397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 designer can use default text to simulate what text would look like. If it is not real text. A designer can use default text to simulate what text would look like.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5039567" y="4547256"/>
            <a:ext cx="2073503" cy="401418"/>
          </a:xfrm>
          <a:prstGeom prst="roundRect">
            <a:avLst>
              <a:gd name="adj" fmla="val 50000"/>
            </a:avLst>
          </a:prstGeom>
          <a:solidFill>
            <a:srgbClr val="563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spc="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PART.03</a:t>
            </a:r>
            <a:endParaRPr lang="zh-CN" altLang="en-US" sz="1500" spc="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95034" y="3249056"/>
            <a:ext cx="50003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 of market conditions</a:t>
            </a:r>
          </a:p>
        </p:txBody>
      </p:sp>
    </p:spTree>
    <p:extLst>
      <p:ext uri="{BB962C8B-B14F-4D97-AF65-F5344CB8AC3E}">
        <p14:creationId xmlns:p14="http://schemas.microsoft.com/office/powerpoint/2010/main" val="390763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6715595" y="-8688"/>
            <a:ext cx="5476405" cy="3336087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0" y="1625600"/>
            <a:ext cx="3085956" cy="5232400"/>
          </a:xfrm>
          <a:custGeom>
            <a:avLst/>
            <a:gdLst>
              <a:gd name="connsiteX0" fmla="*/ 508971 w 2167804"/>
              <a:gd name="connsiteY0" fmla="*/ 216 h 3675625"/>
              <a:gd name="connsiteX1" fmla="*/ 1488598 w 2167804"/>
              <a:gd name="connsiteY1" fmla="*/ 682583 h 3675625"/>
              <a:gd name="connsiteX2" fmla="*/ 1597980 w 2167804"/>
              <a:gd name="connsiteY2" fmla="*/ 2542080 h 3675625"/>
              <a:gd name="connsiteX3" fmla="*/ 2165008 w 2167804"/>
              <a:gd name="connsiteY3" fmla="*/ 3669253 h 3675625"/>
              <a:gd name="connsiteX4" fmla="*/ 2167804 w 2167804"/>
              <a:gd name="connsiteY4" fmla="*/ 3675625 h 3675625"/>
              <a:gd name="connsiteX5" fmla="*/ 0 w 2167804"/>
              <a:gd name="connsiteY5" fmla="*/ 3675625 h 3675625"/>
              <a:gd name="connsiteX6" fmla="*/ 0 w 2167804"/>
              <a:gd name="connsiteY6" fmla="*/ 131596 h 3675625"/>
              <a:gd name="connsiteX7" fmla="*/ 128394 w 2167804"/>
              <a:gd name="connsiteY7" fmla="*/ 76009 h 3675625"/>
              <a:gd name="connsiteX8" fmla="*/ 508971 w 2167804"/>
              <a:gd name="connsiteY8" fmla="*/ 216 h 367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7804" h="3675625">
                <a:moveTo>
                  <a:pt x="508971" y="216"/>
                </a:moveTo>
                <a:cubicBezTo>
                  <a:pt x="953753" y="-8928"/>
                  <a:pt x="1314523" y="273160"/>
                  <a:pt x="1488598" y="682583"/>
                </a:cubicBezTo>
                <a:cubicBezTo>
                  <a:pt x="1741797" y="1278109"/>
                  <a:pt x="1446060" y="1881736"/>
                  <a:pt x="1597980" y="2542080"/>
                </a:cubicBezTo>
                <a:cubicBezTo>
                  <a:pt x="1692930" y="2954795"/>
                  <a:pt x="1963537" y="3242493"/>
                  <a:pt x="2165008" y="3669253"/>
                </a:cubicBezTo>
                <a:lnTo>
                  <a:pt x="2167804" y="3675625"/>
                </a:lnTo>
                <a:lnTo>
                  <a:pt x="0" y="3675625"/>
                </a:lnTo>
                <a:lnTo>
                  <a:pt x="0" y="131596"/>
                </a:lnTo>
                <a:lnTo>
                  <a:pt x="128394" y="76009"/>
                </a:lnTo>
                <a:cubicBezTo>
                  <a:pt x="260113" y="26866"/>
                  <a:pt x="387666" y="2710"/>
                  <a:pt x="508971" y="216"/>
                </a:cubicBezTo>
                <a:close/>
              </a:path>
            </a:pathLst>
          </a:custGeom>
          <a:solidFill>
            <a:srgbClr val="D6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90888" y="482200"/>
            <a:ext cx="11210224" cy="588491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3281132"/>
              </p:ext>
            </p:extLst>
          </p:nvPr>
        </p:nvGraphicFramePr>
        <p:xfrm>
          <a:off x="4698892" y="1536827"/>
          <a:ext cx="2945175" cy="2628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7592191"/>
              </p:ext>
            </p:extLst>
          </p:nvPr>
        </p:nvGraphicFramePr>
        <p:xfrm>
          <a:off x="8206073" y="1536827"/>
          <a:ext cx="2945175" cy="2628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矩形 8"/>
          <p:cNvSpPr/>
          <p:nvPr/>
        </p:nvSpPr>
        <p:spPr>
          <a:xfrm>
            <a:off x="1098706" y="1562227"/>
            <a:ext cx="3260035" cy="4267459"/>
          </a:xfrm>
          <a:prstGeom prst="rect">
            <a:avLst/>
          </a:pr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1"/>
          <p:cNvSpPr txBox="1">
            <a:spLocks noChangeArrowheads="1"/>
          </p:cNvSpPr>
          <p:nvPr/>
        </p:nvSpPr>
        <p:spPr bwMode="auto">
          <a:xfrm>
            <a:off x="1522148" y="3065627"/>
            <a:ext cx="2478784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11" name="矩形 10"/>
          <p:cNvSpPr/>
          <p:nvPr/>
        </p:nvSpPr>
        <p:spPr>
          <a:xfrm>
            <a:off x="1425033" y="229089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数据分析</a:t>
            </a:r>
          </a:p>
        </p:txBody>
      </p:sp>
      <p:sp>
        <p:nvSpPr>
          <p:cNvPr id="12" name="矩形 11"/>
          <p:cNvSpPr/>
          <p:nvPr/>
        </p:nvSpPr>
        <p:spPr>
          <a:xfrm>
            <a:off x="1528773" y="2799539"/>
            <a:ext cx="3556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1"/>
          <p:cNvSpPr txBox="1">
            <a:spLocks noChangeArrowheads="1"/>
          </p:cNvSpPr>
          <p:nvPr/>
        </p:nvSpPr>
        <p:spPr bwMode="auto">
          <a:xfrm>
            <a:off x="4929591" y="4495649"/>
            <a:ext cx="12645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68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000</a:t>
            </a:r>
          </a:p>
        </p:txBody>
      </p:sp>
      <p:sp>
        <p:nvSpPr>
          <p:cNvPr id="14" name="1"/>
          <p:cNvSpPr txBox="1">
            <a:spLocks noChangeArrowheads="1"/>
          </p:cNvSpPr>
          <p:nvPr/>
        </p:nvSpPr>
        <p:spPr bwMode="auto">
          <a:xfrm>
            <a:off x="4929591" y="4964821"/>
            <a:ext cx="251028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5" name="1"/>
          <p:cNvSpPr txBox="1">
            <a:spLocks noChangeArrowheads="1"/>
          </p:cNvSpPr>
          <p:nvPr/>
        </p:nvSpPr>
        <p:spPr bwMode="auto">
          <a:xfrm>
            <a:off x="8395035" y="4495649"/>
            <a:ext cx="12645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56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000</a:t>
            </a:r>
          </a:p>
        </p:txBody>
      </p:sp>
      <p:sp>
        <p:nvSpPr>
          <p:cNvPr id="16" name="1"/>
          <p:cNvSpPr txBox="1">
            <a:spLocks noChangeArrowheads="1"/>
          </p:cNvSpPr>
          <p:nvPr/>
        </p:nvSpPr>
        <p:spPr bwMode="auto">
          <a:xfrm>
            <a:off x="8395035" y="4964821"/>
            <a:ext cx="251028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7" name="椭圆 16"/>
          <p:cNvSpPr/>
          <p:nvPr/>
        </p:nvSpPr>
        <p:spPr>
          <a:xfrm>
            <a:off x="783465" y="756162"/>
            <a:ext cx="692314" cy="692314"/>
          </a:xfrm>
          <a:prstGeom prst="ellipse">
            <a:avLst/>
          </a:prstGeom>
          <a:solidFill>
            <a:srgbClr val="BEC2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60540" y="87700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市场状况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8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6715595" y="-8688"/>
            <a:ext cx="5476405" cy="3336087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0" y="1625600"/>
            <a:ext cx="3085956" cy="5232400"/>
          </a:xfrm>
          <a:custGeom>
            <a:avLst/>
            <a:gdLst>
              <a:gd name="connsiteX0" fmla="*/ 508971 w 2167804"/>
              <a:gd name="connsiteY0" fmla="*/ 216 h 3675625"/>
              <a:gd name="connsiteX1" fmla="*/ 1488598 w 2167804"/>
              <a:gd name="connsiteY1" fmla="*/ 682583 h 3675625"/>
              <a:gd name="connsiteX2" fmla="*/ 1597980 w 2167804"/>
              <a:gd name="connsiteY2" fmla="*/ 2542080 h 3675625"/>
              <a:gd name="connsiteX3" fmla="*/ 2165008 w 2167804"/>
              <a:gd name="connsiteY3" fmla="*/ 3669253 h 3675625"/>
              <a:gd name="connsiteX4" fmla="*/ 2167804 w 2167804"/>
              <a:gd name="connsiteY4" fmla="*/ 3675625 h 3675625"/>
              <a:gd name="connsiteX5" fmla="*/ 0 w 2167804"/>
              <a:gd name="connsiteY5" fmla="*/ 3675625 h 3675625"/>
              <a:gd name="connsiteX6" fmla="*/ 0 w 2167804"/>
              <a:gd name="connsiteY6" fmla="*/ 131596 h 3675625"/>
              <a:gd name="connsiteX7" fmla="*/ 128394 w 2167804"/>
              <a:gd name="connsiteY7" fmla="*/ 76009 h 3675625"/>
              <a:gd name="connsiteX8" fmla="*/ 508971 w 2167804"/>
              <a:gd name="connsiteY8" fmla="*/ 216 h 367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7804" h="3675625">
                <a:moveTo>
                  <a:pt x="508971" y="216"/>
                </a:moveTo>
                <a:cubicBezTo>
                  <a:pt x="953753" y="-8928"/>
                  <a:pt x="1314523" y="273160"/>
                  <a:pt x="1488598" y="682583"/>
                </a:cubicBezTo>
                <a:cubicBezTo>
                  <a:pt x="1741797" y="1278109"/>
                  <a:pt x="1446060" y="1881736"/>
                  <a:pt x="1597980" y="2542080"/>
                </a:cubicBezTo>
                <a:cubicBezTo>
                  <a:pt x="1692930" y="2954795"/>
                  <a:pt x="1963537" y="3242493"/>
                  <a:pt x="2165008" y="3669253"/>
                </a:cubicBezTo>
                <a:lnTo>
                  <a:pt x="2167804" y="3675625"/>
                </a:lnTo>
                <a:lnTo>
                  <a:pt x="0" y="3675625"/>
                </a:lnTo>
                <a:lnTo>
                  <a:pt x="0" y="131596"/>
                </a:lnTo>
                <a:lnTo>
                  <a:pt x="128394" y="76009"/>
                </a:lnTo>
                <a:cubicBezTo>
                  <a:pt x="260113" y="26866"/>
                  <a:pt x="387666" y="2710"/>
                  <a:pt x="508971" y="216"/>
                </a:cubicBezTo>
                <a:close/>
              </a:path>
            </a:pathLst>
          </a:custGeom>
          <a:solidFill>
            <a:srgbClr val="D6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90888" y="482200"/>
            <a:ext cx="11210224" cy="588491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19801" y="1786467"/>
            <a:ext cx="1869934" cy="1869934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89734" y="1786467"/>
            <a:ext cx="3099999" cy="1869934"/>
          </a:xfrm>
          <a:prstGeom prst="rect">
            <a:avLst/>
          </a:prstGeom>
          <a:solidFill>
            <a:srgbClr val="D6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19800" y="3810000"/>
            <a:ext cx="1869934" cy="1869934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889733" y="3810000"/>
            <a:ext cx="3099999" cy="1869934"/>
          </a:xfrm>
          <a:prstGeom prst="rect">
            <a:avLst/>
          </a:pr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>
            <a:off x="1275632" y="1889624"/>
            <a:ext cx="181032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市场状况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1"/>
          <p:cNvSpPr txBox="1">
            <a:spLocks noChangeArrowheads="1"/>
          </p:cNvSpPr>
          <p:nvPr/>
        </p:nvSpPr>
        <p:spPr bwMode="auto">
          <a:xfrm>
            <a:off x="1275634" y="2401360"/>
            <a:ext cx="4204661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13" name="椭圆 12"/>
          <p:cNvSpPr/>
          <p:nvPr/>
        </p:nvSpPr>
        <p:spPr>
          <a:xfrm>
            <a:off x="1275633" y="3485401"/>
            <a:ext cx="733543" cy="733543"/>
          </a:xfrm>
          <a:prstGeom prst="ellipse">
            <a:avLst/>
          </a:pr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1"/>
          <p:cNvSpPr txBox="1">
            <a:spLocks noChangeArrowheads="1"/>
          </p:cNvSpPr>
          <p:nvPr/>
        </p:nvSpPr>
        <p:spPr bwMode="auto">
          <a:xfrm>
            <a:off x="2305904" y="3517931"/>
            <a:ext cx="8454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市场状况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1"/>
          <p:cNvSpPr txBox="1">
            <a:spLocks noChangeArrowheads="1"/>
          </p:cNvSpPr>
          <p:nvPr/>
        </p:nvSpPr>
        <p:spPr bwMode="auto">
          <a:xfrm>
            <a:off x="2305904" y="3741568"/>
            <a:ext cx="3328330" cy="52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6" name="椭圆 15"/>
          <p:cNvSpPr/>
          <p:nvPr/>
        </p:nvSpPr>
        <p:spPr>
          <a:xfrm>
            <a:off x="1275633" y="4525169"/>
            <a:ext cx="733543" cy="733543"/>
          </a:xfrm>
          <a:prstGeom prst="ellipse">
            <a:avLst/>
          </a:pr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1"/>
          <p:cNvSpPr txBox="1">
            <a:spLocks noChangeArrowheads="1"/>
          </p:cNvSpPr>
          <p:nvPr/>
        </p:nvSpPr>
        <p:spPr bwMode="auto">
          <a:xfrm>
            <a:off x="2305904" y="4557699"/>
            <a:ext cx="8454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市场状况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1"/>
          <p:cNvSpPr txBox="1">
            <a:spLocks noChangeArrowheads="1"/>
          </p:cNvSpPr>
          <p:nvPr/>
        </p:nvSpPr>
        <p:spPr bwMode="auto">
          <a:xfrm>
            <a:off x="2305904" y="4781336"/>
            <a:ext cx="3328330" cy="52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9" name="placeholder_286118"/>
          <p:cNvSpPr>
            <a:spLocks noChangeAspect="1"/>
          </p:cNvSpPr>
          <p:nvPr/>
        </p:nvSpPr>
        <p:spPr bwMode="auto">
          <a:xfrm>
            <a:off x="1478115" y="3667440"/>
            <a:ext cx="319641" cy="374986"/>
          </a:xfrm>
          <a:custGeom>
            <a:avLst/>
            <a:gdLst>
              <a:gd name="T0" fmla="*/ 4448 w 5811"/>
              <a:gd name="T1" fmla="*/ 4374 h 6827"/>
              <a:gd name="T2" fmla="*/ 4640 w 5811"/>
              <a:gd name="T3" fmla="*/ 4074 h 6827"/>
              <a:gd name="T4" fmla="*/ 5160 w 5811"/>
              <a:gd name="T5" fmla="*/ 2255 h 6827"/>
              <a:gd name="T6" fmla="*/ 2905 w 5811"/>
              <a:gd name="T7" fmla="*/ 0 h 6827"/>
              <a:gd name="T8" fmla="*/ 650 w 5811"/>
              <a:gd name="T9" fmla="*/ 2255 h 6827"/>
              <a:gd name="T10" fmla="*/ 1363 w 5811"/>
              <a:gd name="T11" fmla="*/ 4373 h 6827"/>
              <a:gd name="T12" fmla="*/ 0 w 5811"/>
              <a:gd name="T13" fmla="*/ 5506 h 6827"/>
              <a:gd name="T14" fmla="*/ 939 w 5811"/>
              <a:gd name="T15" fmla="*/ 6498 h 6827"/>
              <a:gd name="T16" fmla="*/ 2905 w 5811"/>
              <a:gd name="T17" fmla="*/ 6827 h 6827"/>
              <a:gd name="T18" fmla="*/ 4871 w 5811"/>
              <a:gd name="T19" fmla="*/ 6498 h 6827"/>
              <a:gd name="T20" fmla="*/ 5811 w 5811"/>
              <a:gd name="T21" fmla="*/ 5506 h 6827"/>
              <a:gd name="T22" fmla="*/ 4448 w 5811"/>
              <a:gd name="T23" fmla="*/ 4374 h 6827"/>
              <a:gd name="T24" fmla="*/ 2905 w 5811"/>
              <a:gd name="T25" fmla="*/ 1551 h 6827"/>
              <a:gd name="T26" fmla="*/ 3610 w 5811"/>
              <a:gd name="T27" fmla="*/ 2255 h 6827"/>
              <a:gd name="T28" fmla="*/ 2905 w 5811"/>
              <a:gd name="T29" fmla="*/ 2960 h 6827"/>
              <a:gd name="T30" fmla="*/ 2201 w 5811"/>
              <a:gd name="T31" fmla="*/ 2255 h 6827"/>
              <a:gd name="T32" fmla="*/ 2905 w 5811"/>
              <a:gd name="T33" fmla="*/ 1551 h 6827"/>
              <a:gd name="T34" fmla="*/ 4675 w 5811"/>
              <a:gd name="T35" fmla="*/ 6008 h 6827"/>
              <a:gd name="T36" fmla="*/ 2905 w 5811"/>
              <a:gd name="T37" fmla="*/ 6298 h 6827"/>
              <a:gd name="T38" fmla="*/ 1136 w 5811"/>
              <a:gd name="T39" fmla="*/ 6008 h 6827"/>
              <a:gd name="T40" fmla="*/ 528 w 5811"/>
              <a:gd name="T41" fmla="*/ 5506 h 6827"/>
              <a:gd name="T42" fmla="*/ 1719 w 5811"/>
              <a:gd name="T43" fmla="*/ 4831 h 6827"/>
              <a:gd name="T44" fmla="*/ 2761 w 5811"/>
              <a:gd name="T45" fmla="*/ 5768 h 6827"/>
              <a:gd name="T46" fmla="*/ 2905 w 5811"/>
              <a:gd name="T47" fmla="*/ 5812 h 6827"/>
              <a:gd name="T48" fmla="*/ 3050 w 5811"/>
              <a:gd name="T49" fmla="*/ 5768 h 6827"/>
              <a:gd name="T50" fmla="*/ 3666 w 5811"/>
              <a:gd name="T51" fmla="*/ 5270 h 6827"/>
              <a:gd name="T52" fmla="*/ 4092 w 5811"/>
              <a:gd name="T53" fmla="*/ 4831 h 6827"/>
              <a:gd name="T54" fmla="*/ 5283 w 5811"/>
              <a:gd name="T55" fmla="*/ 5506 h 6827"/>
              <a:gd name="T56" fmla="*/ 4675 w 5811"/>
              <a:gd name="T57" fmla="*/ 600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811" h="6827">
                <a:moveTo>
                  <a:pt x="4448" y="4374"/>
                </a:moveTo>
                <a:cubicBezTo>
                  <a:pt x="4517" y="4275"/>
                  <a:pt x="4581" y="4175"/>
                  <a:pt x="4640" y="4074"/>
                </a:cubicBezTo>
                <a:cubicBezTo>
                  <a:pt x="4985" y="3483"/>
                  <a:pt x="5160" y="2871"/>
                  <a:pt x="5160" y="2255"/>
                </a:cubicBezTo>
                <a:cubicBezTo>
                  <a:pt x="5160" y="1012"/>
                  <a:pt x="4149" y="0"/>
                  <a:pt x="2905" y="0"/>
                </a:cubicBezTo>
                <a:cubicBezTo>
                  <a:pt x="1662" y="0"/>
                  <a:pt x="650" y="1012"/>
                  <a:pt x="650" y="2255"/>
                </a:cubicBezTo>
                <a:cubicBezTo>
                  <a:pt x="650" y="2973"/>
                  <a:pt x="895" y="3696"/>
                  <a:pt x="1363" y="4373"/>
                </a:cubicBezTo>
                <a:cubicBezTo>
                  <a:pt x="501" y="4604"/>
                  <a:pt x="0" y="5014"/>
                  <a:pt x="0" y="5506"/>
                </a:cubicBezTo>
                <a:cubicBezTo>
                  <a:pt x="0" y="5903"/>
                  <a:pt x="333" y="6256"/>
                  <a:pt x="939" y="6498"/>
                </a:cubicBezTo>
                <a:cubicBezTo>
                  <a:pt x="1469" y="6710"/>
                  <a:pt x="2167" y="6827"/>
                  <a:pt x="2905" y="6827"/>
                </a:cubicBezTo>
                <a:cubicBezTo>
                  <a:pt x="3644" y="6827"/>
                  <a:pt x="4342" y="6710"/>
                  <a:pt x="4871" y="6498"/>
                </a:cubicBezTo>
                <a:cubicBezTo>
                  <a:pt x="5477" y="6256"/>
                  <a:pt x="5811" y="5903"/>
                  <a:pt x="5811" y="5506"/>
                </a:cubicBezTo>
                <a:cubicBezTo>
                  <a:pt x="5811" y="5014"/>
                  <a:pt x="5310" y="4604"/>
                  <a:pt x="4448" y="4374"/>
                </a:cubicBezTo>
                <a:close/>
                <a:moveTo>
                  <a:pt x="2905" y="1551"/>
                </a:moveTo>
                <a:cubicBezTo>
                  <a:pt x="3294" y="1551"/>
                  <a:pt x="3610" y="1866"/>
                  <a:pt x="3610" y="2255"/>
                </a:cubicBezTo>
                <a:cubicBezTo>
                  <a:pt x="3610" y="2644"/>
                  <a:pt x="3294" y="2960"/>
                  <a:pt x="2905" y="2960"/>
                </a:cubicBezTo>
                <a:cubicBezTo>
                  <a:pt x="2516" y="2960"/>
                  <a:pt x="2201" y="2644"/>
                  <a:pt x="2201" y="2255"/>
                </a:cubicBezTo>
                <a:cubicBezTo>
                  <a:pt x="2201" y="1866"/>
                  <a:pt x="2516" y="1551"/>
                  <a:pt x="2905" y="1551"/>
                </a:cubicBezTo>
                <a:close/>
                <a:moveTo>
                  <a:pt x="4675" y="6008"/>
                </a:moveTo>
                <a:cubicBezTo>
                  <a:pt x="4207" y="6195"/>
                  <a:pt x="3578" y="6298"/>
                  <a:pt x="2905" y="6298"/>
                </a:cubicBezTo>
                <a:cubicBezTo>
                  <a:pt x="2233" y="6298"/>
                  <a:pt x="1604" y="6195"/>
                  <a:pt x="1136" y="6008"/>
                </a:cubicBezTo>
                <a:cubicBezTo>
                  <a:pt x="766" y="5860"/>
                  <a:pt x="528" y="5663"/>
                  <a:pt x="528" y="5506"/>
                </a:cubicBezTo>
                <a:cubicBezTo>
                  <a:pt x="528" y="5295"/>
                  <a:pt x="944" y="4996"/>
                  <a:pt x="1719" y="4831"/>
                </a:cubicBezTo>
                <a:cubicBezTo>
                  <a:pt x="2232" y="5420"/>
                  <a:pt x="2739" y="5754"/>
                  <a:pt x="2761" y="5768"/>
                </a:cubicBezTo>
                <a:cubicBezTo>
                  <a:pt x="2805" y="5797"/>
                  <a:pt x="2855" y="5812"/>
                  <a:pt x="2905" y="5812"/>
                </a:cubicBezTo>
                <a:cubicBezTo>
                  <a:pt x="2956" y="5812"/>
                  <a:pt x="3006" y="5797"/>
                  <a:pt x="3050" y="5768"/>
                </a:cubicBezTo>
                <a:cubicBezTo>
                  <a:pt x="3061" y="5761"/>
                  <a:pt x="3327" y="5586"/>
                  <a:pt x="3666" y="5270"/>
                </a:cubicBezTo>
                <a:cubicBezTo>
                  <a:pt x="3819" y="5128"/>
                  <a:pt x="3961" y="4982"/>
                  <a:pt x="4092" y="4831"/>
                </a:cubicBezTo>
                <a:cubicBezTo>
                  <a:pt x="4866" y="4997"/>
                  <a:pt x="5283" y="5295"/>
                  <a:pt x="5283" y="5506"/>
                </a:cubicBezTo>
                <a:cubicBezTo>
                  <a:pt x="5283" y="5663"/>
                  <a:pt x="5044" y="5860"/>
                  <a:pt x="4675" y="60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pSp>
        <p:nvGrpSpPr>
          <p:cNvPr id="20" name="Group 51"/>
          <p:cNvGrpSpPr/>
          <p:nvPr/>
        </p:nvGrpSpPr>
        <p:grpSpPr>
          <a:xfrm>
            <a:off x="1477431" y="4735093"/>
            <a:ext cx="349678" cy="302424"/>
            <a:chOff x="2084388" y="3051175"/>
            <a:chExt cx="293688" cy="254001"/>
          </a:xfrm>
          <a:solidFill>
            <a:schemeClr val="bg1"/>
          </a:solidFill>
        </p:grpSpPr>
        <p:sp>
          <p:nvSpPr>
            <p:cNvPr id="21" name="Freeform 154"/>
            <p:cNvSpPr>
              <a:spLocks/>
            </p:cNvSpPr>
            <p:nvPr/>
          </p:nvSpPr>
          <p:spPr bwMode="auto">
            <a:xfrm>
              <a:off x="2084388" y="3106738"/>
              <a:ext cx="36513" cy="198438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65"/>
                </a:cxn>
                <a:cxn ang="0">
                  <a:pos x="14" y="79"/>
                </a:cxn>
                <a:cxn ang="0">
                  <a:pos x="14" y="0"/>
                </a:cxn>
                <a:cxn ang="0">
                  <a:pos x="0" y="14"/>
                </a:cxn>
              </a:cxnLst>
              <a:rect l="0" t="0" r="r" b="b"/>
              <a:pathLst>
                <a:path w="14" h="79">
                  <a:moveTo>
                    <a:pt x="0" y="14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73"/>
                    <a:pt x="6" y="79"/>
                    <a:pt x="14" y="7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Freeform 155"/>
            <p:cNvSpPr>
              <a:spLocks noEditPoints="1"/>
            </p:cNvSpPr>
            <p:nvPr/>
          </p:nvSpPr>
          <p:spPr bwMode="auto">
            <a:xfrm>
              <a:off x="2139951" y="3051175"/>
              <a:ext cx="182563" cy="254000"/>
            </a:xfrm>
            <a:custGeom>
              <a:avLst/>
              <a:gdLst/>
              <a:ahLst/>
              <a:cxnLst>
                <a:cxn ang="0">
                  <a:pos x="58" y="7"/>
                </a:cxn>
                <a:cxn ang="0">
                  <a:pos x="50" y="0"/>
                </a:cxn>
                <a:cxn ang="0">
                  <a:pos x="21" y="0"/>
                </a:cxn>
                <a:cxn ang="0">
                  <a:pos x="14" y="7"/>
                </a:cxn>
                <a:cxn ang="0">
                  <a:pos x="14" y="22"/>
                </a:cxn>
                <a:cxn ang="0">
                  <a:pos x="0" y="22"/>
                </a:cxn>
                <a:cxn ang="0">
                  <a:pos x="0" y="101"/>
                </a:cxn>
                <a:cxn ang="0">
                  <a:pos x="72" y="101"/>
                </a:cxn>
                <a:cxn ang="0">
                  <a:pos x="72" y="22"/>
                </a:cxn>
                <a:cxn ang="0">
                  <a:pos x="58" y="22"/>
                </a:cxn>
                <a:cxn ang="0">
                  <a:pos x="58" y="7"/>
                </a:cxn>
                <a:cxn ang="0">
                  <a:pos x="50" y="22"/>
                </a:cxn>
                <a:cxn ang="0">
                  <a:pos x="21" y="22"/>
                </a:cxn>
                <a:cxn ang="0">
                  <a:pos x="21" y="7"/>
                </a:cxn>
                <a:cxn ang="0">
                  <a:pos x="50" y="7"/>
                </a:cxn>
                <a:cxn ang="0">
                  <a:pos x="50" y="22"/>
                </a:cxn>
              </a:cxnLst>
              <a:rect l="0" t="0" r="r" b="b"/>
              <a:pathLst>
                <a:path w="72" h="101">
                  <a:moveTo>
                    <a:pt x="58" y="7"/>
                  </a:moveTo>
                  <a:cubicBezTo>
                    <a:pt x="58" y="3"/>
                    <a:pt x="54" y="0"/>
                    <a:pt x="5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7" y="0"/>
                    <a:pt x="14" y="3"/>
                    <a:pt x="14" y="7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58" y="22"/>
                    <a:pt x="58" y="22"/>
                    <a:pt x="58" y="22"/>
                  </a:cubicBezTo>
                  <a:lnTo>
                    <a:pt x="58" y="7"/>
                  </a:lnTo>
                  <a:close/>
                  <a:moveTo>
                    <a:pt x="50" y="22"/>
                  </a:move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50" y="7"/>
                    <a:pt x="50" y="7"/>
                    <a:pt x="50" y="7"/>
                  </a:cubicBezTo>
                  <a:lnTo>
                    <a:pt x="5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" name="Freeform 156"/>
            <p:cNvSpPr>
              <a:spLocks/>
            </p:cNvSpPr>
            <p:nvPr/>
          </p:nvSpPr>
          <p:spPr bwMode="auto">
            <a:xfrm>
              <a:off x="2339976" y="3106738"/>
              <a:ext cx="38100" cy="198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9"/>
                </a:cxn>
                <a:cxn ang="0">
                  <a:pos x="15" y="65"/>
                </a:cxn>
                <a:cxn ang="0">
                  <a:pos x="15" y="14"/>
                </a:cxn>
                <a:cxn ang="0">
                  <a:pos x="0" y="0"/>
                </a:cxn>
              </a:cxnLst>
              <a:rect l="0" t="0" r="r" b="b"/>
              <a:pathLst>
                <a:path w="15" h="79">
                  <a:moveTo>
                    <a:pt x="0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8" y="79"/>
                    <a:pt x="15" y="73"/>
                    <a:pt x="15" y="6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6"/>
                    <a:pt x="8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4" name="1"/>
          <p:cNvSpPr txBox="1">
            <a:spLocks noChangeArrowheads="1"/>
          </p:cNvSpPr>
          <p:nvPr/>
        </p:nvSpPr>
        <p:spPr bwMode="auto">
          <a:xfrm>
            <a:off x="8400205" y="2315211"/>
            <a:ext cx="2181429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5" name="1"/>
          <p:cNvSpPr txBox="1">
            <a:spLocks noChangeArrowheads="1"/>
          </p:cNvSpPr>
          <p:nvPr/>
        </p:nvSpPr>
        <p:spPr bwMode="auto">
          <a:xfrm>
            <a:off x="8400205" y="4329468"/>
            <a:ext cx="2181429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6" name="椭圆 25"/>
          <p:cNvSpPr/>
          <p:nvPr/>
        </p:nvSpPr>
        <p:spPr>
          <a:xfrm>
            <a:off x="783465" y="756162"/>
            <a:ext cx="692314" cy="692314"/>
          </a:xfrm>
          <a:prstGeom prst="ellipse">
            <a:avLst/>
          </a:prstGeom>
          <a:solidFill>
            <a:srgbClr val="BEC2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60540" y="87700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市场状况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95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6715595" y="-8688"/>
            <a:ext cx="5476405" cy="3336087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0" y="1625600"/>
            <a:ext cx="3085956" cy="5232400"/>
          </a:xfrm>
          <a:custGeom>
            <a:avLst/>
            <a:gdLst>
              <a:gd name="connsiteX0" fmla="*/ 508971 w 2167804"/>
              <a:gd name="connsiteY0" fmla="*/ 216 h 3675625"/>
              <a:gd name="connsiteX1" fmla="*/ 1488598 w 2167804"/>
              <a:gd name="connsiteY1" fmla="*/ 682583 h 3675625"/>
              <a:gd name="connsiteX2" fmla="*/ 1597980 w 2167804"/>
              <a:gd name="connsiteY2" fmla="*/ 2542080 h 3675625"/>
              <a:gd name="connsiteX3" fmla="*/ 2165008 w 2167804"/>
              <a:gd name="connsiteY3" fmla="*/ 3669253 h 3675625"/>
              <a:gd name="connsiteX4" fmla="*/ 2167804 w 2167804"/>
              <a:gd name="connsiteY4" fmla="*/ 3675625 h 3675625"/>
              <a:gd name="connsiteX5" fmla="*/ 0 w 2167804"/>
              <a:gd name="connsiteY5" fmla="*/ 3675625 h 3675625"/>
              <a:gd name="connsiteX6" fmla="*/ 0 w 2167804"/>
              <a:gd name="connsiteY6" fmla="*/ 131596 h 3675625"/>
              <a:gd name="connsiteX7" fmla="*/ 128394 w 2167804"/>
              <a:gd name="connsiteY7" fmla="*/ 76009 h 3675625"/>
              <a:gd name="connsiteX8" fmla="*/ 508971 w 2167804"/>
              <a:gd name="connsiteY8" fmla="*/ 216 h 367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7804" h="3675625">
                <a:moveTo>
                  <a:pt x="508971" y="216"/>
                </a:moveTo>
                <a:cubicBezTo>
                  <a:pt x="953753" y="-8928"/>
                  <a:pt x="1314523" y="273160"/>
                  <a:pt x="1488598" y="682583"/>
                </a:cubicBezTo>
                <a:cubicBezTo>
                  <a:pt x="1741797" y="1278109"/>
                  <a:pt x="1446060" y="1881736"/>
                  <a:pt x="1597980" y="2542080"/>
                </a:cubicBezTo>
                <a:cubicBezTo>
                  <a:pt x="1692930" y="2954795"/>
                  <a:pt x="1963537" y="3242493"/>
                  <a:pt x="2165008" y="3669253"/>
                </a:cubicBezTo>
                <a:lnTo>
                  <a:pt x="2167804" y="3675625"/>
                </a:lnTo>
                <a:lnTo>
                  <a:pt x="0" y="3675625"/>
                </a:lnTo>
                <a:lnTo>
                  <a:pt x="0" y="131596"/>
                </a:lnTo>
                <a:lnTo>
                  <a:pt x="128394" y="76009"/>
                </a:lnTo>
                <a:cubicBezTo>
                  <a:pt x="260113" y="26866"/>
                  <a:pt x="387666" y="2710"/>
                  <a:pt x="508971" y="216"/>
                </a:cubicBezTo>
                <a:close/>
              </a:path>
            </a:pathLst>
          </a:custGeom>
          <a:solidFill>
            <a:srgbClr val="D6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90888" y="482200"/>
            <a:ext cx="11210224" cy="588491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28D3D962-9A54-47B9-B651-A98D5ACF67C3}"/>
              </a:ext>
            </a:extLst>
          </p:cNvPr>
          <p:cNvSpPr>
            <a:spLocks/>
          </p:cNvSpPr>
          <p:nvPr/>
        </p:nvSpPr>
        <p:spPr bwMode="auto">
          <a:xfrm>
            <a:off x="4133321" y="3276617"/>
            <a:ext cx="1835953" cy="2200326"/>
          </a:xfrm>
          <a:custGeom>
            <a:avLst/>
            <a:gdLst>
              <a:gd name="T0" fmla="*/ 3095331 w 377"/>
              <a:gd name="T1" fmla="*/ 3719513 h 452"/>
              <a:gd name="T2" fmla="*/ 2568466 w 377"/>
              <a:gd name="T3" fmla="*/ 2822551 h 452"/>
              <a:gd name="T4" fmla="*/ 3103563 w 377"/>
              <a:gd name="T5" fmla="*/ 1909131 h 452"/>
              <a:gd name="T6" fmla="*/ 1811098 w 377"/>
              <a:gd name="T7" fmla="*/ 534886 h 452"/>
              <a:gd name="T8" fmla="*/ 905549 w 377"/>
              <a:gd name="T9" fmla="*/ 0 h 452"/>
              <a:gd name="T10" fmla="*/ 0 w 377"/>
              <a:gd name="T11" fmla="*/ 534886 h 452"/>
              <a:gd name="T12" fmla="*/ 3095331 w 377"/>
              <a:gd name="T13" fmla="*/ 3719513 h 4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77" h="452">
                <a:moveTo>
                  <a:pt x="376" y="452"/>
                </a:moveTo>
                <a:cubicBezTo>
                  <a:pt x="312" y="343"/>
                  <a:pt x="312" y="343"/>
                  <a:pt x="312" y="343"/>
                </a:cubicBezTo>
                <a:cubicBezTo>
                  <a:pt x="377" y="232"/>
                  <a:pt x="377" y="232"/>
                  <a:pt x="377" y="232"/>
                </a:cubicBezTo>
                <a:cubicBezTo>
                  <a:pt x="292" y="223"/>
                  <a:pt x="224" y="152"/>
                  <a:pt x="220" y="65"/>
                </a:cubicBezTo>
                <a:cubicBezTo>
                  <a:pt x="110" y="0"/>
                  <a:pt x="110" y="0"/>
                  <a:pt x="110" y="0"/>
                </a:cubicBezTo>
                <a:cubicBezTo>
                  <a:pt x="0" y="65"/>
                  <a:pt x="0" y="65"/>
                  <a:pt x="0" y="65"/>
                </a:cubicBezTo>
                <a:cubicBezTo>
                  <a:pt x="4" y="273"/>
                  <a:pt x="169" y="442"/>
                  <a:pt x="376" y="452"/>
                </a:cubicBezTo>
                <a:close/>
              </a:path>
            </a:pathLst>
          </a:custGeom>
          <a:solidFill>
            <a:srgbClr val="D6C5B9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8" name="Freeform 12">
            <a:extLst>
              <a:ext uri="{FF2B5EF4-FFF2-40B4-BE49-F238E27FC236}">
                <a16:creationId xmlns:a16="http://schemas.microsoft.com/office/drawing/2014/main" id="{1CABAF02-792E-4DBB-95ED-1D4DBEE328AC}"/>
              </a:ext>
            </a:extLst>
          </p:cNvPr>
          <p:cNvSpPr>
            <a:spLocks/>
          </p:cNvSpPr>
          <p:nvPr/>
        </p:nvSpPr>
        <p:spPr bwMode="auto">
          <a:xfrm>
            <a:off x="5779575" y="3646625"/>
            <a:ext cx="2200326" cy="1835013"/>
          </a:xfrm>
          <a:custGeom>
            <a:avLst/>
            <a:gdLst>
              <a:gd name="T0" fmla="*/ 0 w 452"/>
              <a:gd name="T1" fmla="*/ 2196889 h 377"/>
              <a:gd name="T2" fmla="*/ 534886 w 452"/>
              <a:gd name="T3" fmla="*/ 3101975 h 377"/>
              <a:gd name="T4" fmla="*/ 3719513 w 452"/>
              <a:gd name="T5" fmla="*/ 8228 h 377"/>
              <a:gd name="T6" fmla="*/ 2822551 w 452"/>
              <a:gd name="T7" fmla="*/ 534823 h 377"/>
              <a:gd name="T8" fmla="*/ 1909131 w 452"/>
              <a:gd name="T9" fmla="*/ 0 h 377"/>
              <a:gd name="T10" fmla="*/ 534886 w 452"/>
              <a:gd name="T11" fmla="*/ 1283576 h 377"/>
              <a:gd name="T12" fmla="*/ 0 w 452"/>
              <a:gd name="T13" fmla="*/ 2196889 h 37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52" h="377">
                <a:moveTo>
                  <a:pt x="0" y="267"/>
                </a:moveTo>
                <a:cubicBezTo>
                  <a:pt x="65" y="377"/>
                  <a:pt x="65" y="377"/>
                  <a:pt x="65" y="377"/>
                </a:cubicBezTo>
                <a:cubicBezTo>
                  <a:pt x="273" y="373"/>
                  <a:pt x="442" y="207"/>
                  <a:pt x="452" y="1"/>
                </a:cubicBezTo>
                <a:cubicBezTo>
                  <a:pt x="343" y="65"/>
                  <a:pt x="343" y="65"/>
                  <a:pt x="343" y="65"/>
                </a:cubicBezTo>
                <a:cubicBezTo>
                  <a:pt x="232" y="0"/>
                  <a:pt x="232" y="0"/>
                  <a:pt x="232" y="0"/>
                </a:cubicBezTo>
                <a:cubicBezTo>
                  <a:pt x="223" y="85"/>
                  <a:pt x="152" y="153"/>
                  <a:pt x="65" y="156"/>
                </a:cubicBezTo>
                <a:lnTo>
                  <a:pt x="0" y="267"/>
                </a:lnTo>
                <a:close/>
              </a:path>
            </a:pathLst>
          </a:custGeom>
          <a:solidFill>
            <a:srgbClr val="BEC2B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EF75F30D-54F4-4897-9761-DA6547C12BB2}"/>
              </a:ext>
            </a:extLst>
          </p:cNvPr>
          <p:cNvSpPr>
            <a:spLocks/>
          </p:cNvSpPr>
          <p:nvPr/>
        </p:nvSpPr>
        <p:spPr bwMode="auto">
          <a:xfrm>
            <a:off x="6149582" y="1635999"/>
            <a:ext cx="1835014" cy="2200325"/>
          </a:xfrm>
          <a:custGeom>
            <a:avLst/>
            <a:gdLst>
              <a:gd name="T0" fmla="*/ 3101975 w 377"/>
              <a:gd name="T1" fmla="*/ 3184627 h 452"/>
              <a:gd name="T2" fmla="*/ 8228 w 377"/>
              <a:gd name="T3" fmla="*/ 0 h 452"/>
              <a:gd name="T4" fmla="*/ 534823 w 377"/>
              <a:gd name="T5" fmla="*/ 896962 h 452"/>
              <a:gd name="T6" fmla="*/ 0 w 377"/>
              <a:gd name="T7" fmla="*/ 1810382 h 452"/>
              <a:gd name="T8" fmla="*/ 1283576 w 377"/>
              <a:gd name="T9" fmla="*/ 3184627 h 452"/>
              <a:gd name="T10" fmla="*/ 2196889 w 377"/>
              <a:gd name="T11" fmla="*/ 3719513 h 452"/>
              <a:gd name="T12" fmla="*/ 3101975 w 377"/>
              <a:gd name="T13" fmla="*/ 3184627 h 4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77" h="452">
                <a:moveTo>
                  <a:pt x="377" y="387"/>
                </a:moveTo>
                <a:cubicBezTo>
                  <a:pt x="373" y="179"/>
                  <a:pt x="207" y="10"/>
                  <a:pt x="1" y="0"/>
                </a:cubicBezTo>
                <a:cubicBezTo>
                  <a:pt x="65" y="109"/>
                  <a:pt x="65" y="109"/>
                  <a:pt x="65" y="109"/>
                </a:cubicBezTo>
                <a:cubicBezTo>
                  <a:pt x="0" y="220"/>
                  <a:pt x="0" y="220"/>
                  <a:pt x="0" y="220"/>
                </a:cubicBezTo>
                <a:cubicBezTo>
                  <a:pt x="85" y="229"/>
                  <a:pt x="153" y="300"/>
                  <a:pt x="156" y="387"/>
                </a:cubicBezTo>
                <a:cubicBezTo>
                  <a:pt x="267" y="452"/>
                  <a:pt x="267" y="452"/>
                  <a:pt x="267" y="452"/>
                </a:cubicBezTo>
                <a:lnTo>
                  <a:pt x="377" y="387"/>
                </a:lnTo>
                <a:close/>
              </a:path>
            </a:pathLst>
          </a:custGeom>
          <a:solidFill>
            <a:srgbClr val="D6C5B9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0" name="Freeform 14">
            <a:extLst>
              <a:ext uri="{FF2B5EF4-FFF2-40B4-BE49-F238E27FC236}">
                <a16:creationId xmlns:a16="http://schemas.microsoft.com/office/drawing/2014/main" id="{480CDAFD-66CB-41AE-95D0-27A7BDDCE758}"/>
              </a:ext>
            </a:extLst>
          </p:cNvPr>
          <p:cNvSpPr>
            <a:spLocks/>
          </p:cNvSpPr>
          <p:nvPr/>
        </p:nvSpPr>
        <p:spPr bwMode="auto">
          <a:xfrm>
            <a:off x="4138956" y="1631303"/>
            <a:ext cx="2200326" cy="1835013"/>
          </a:xfrm>
          <a:custGeom>
            <a:avLst/>
            <a:gdLst>
              <a:gd name="T0" fmla="*/ 3719513 w 452"/>
              <a:gd name="T1" fmla="*/ 905086 h 377"/>
              <a:gd name="T2" fmla="*/ 3184627 w 452"/>
              <a:gd name="T3" fmla="*/ 0 h 377"/>
              <a:gd name="T4" fmla="*/ 0 w 452"/>
              <a:gd name="T5" fmla="*/ 3093747 h 377"/>
              <a:gd name="T6" fmla="*/ 896962 w 452"/>
              <a:gd name="T7" fmla="*/ 2567152 h 377"/>
              <a:gd name="T8" fmla="*/ 1810382 w 452"/>
              <a:gd name="T9" fmla="*/ 3101975 h 377"/>
              <a:gd name="T10" fmla="*/ 3184627 w 452"/>
              <a:gd name="T11" fmla="*/ 1810171 h 377"/>
              <a:gd name="T12" fmla="*/ 3719513 w 452"/>
              <a:gd name="T13" fmla="*/ 905086 h 37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52" h="377">
                <a:moveTo>
                  <a:pt x="452" y="110"/>
                </a:moveTo>
                <a:cubicBezTo>
                  <a:pt x="387" y="0"/>
                  <a:pt x="387" y="0"/>
                  <a:pt x="387" y="0"/>
                </a:cubicBezTo>
                <a:cubicBezTo>
                  <a:pt x="179" y="4"/>
                  <a:pt x="10" y="169"/>
                  <a:pt x="0" y="376"/>
                </a:cubicBezTo>
                <a:cubicBezTo>
                  <a:pt x="109" y="312"/>
                  <a:pt x="109" y="312"/>
                  <a:pt x="109" y="312"/>
                </a:cubicBezTo>
                <a:cubicBezTo>
                  <a:pt x="220" y="377"/>
                  <a:pt x="220" y="377"/>
                  <a:pt x="220" y="377"/>
                </a:cubicBezTo>
                <a:cubicBezTo>
                  <a:pt x="229" y="292"/>
                  <a:pt x="300" y="224"/>
                  <a:pt x="387" y="220"/>
                </a:cubicBezTo>
                <a:lnTo>
                  <a:pt x="452" y="110"/>
                </a:lnTo>
                <a:close/>
              </a:path>
            </a:pathLst>
          </a:custGeom>
          <a:solidFill>
            <a:srgbClr val="BEC2B4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1" name="1"/>
          <p:cNvSpPr txBox="1">
            <a:spLocks noChangeArrowheads="1"/>
          </p:cNvSpPr>
          <p:nvPr/>
        </p:nvSpPr>
        <p:spPr bwMode="auto">
          <a:xfrm>
            <a:off x="5578463" y="3419032"/>
            <a:ext cx="995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关键词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Freeform 99"/>
          <p:cNvSpPr>
            <a:spLocks noEditPoints="1"/>
          </p:cNvSpPr>
          <p:nvPr/>
        </p:nvSpPr>
        <p:spPr bwMode="auto">
          <a:xfrm>
            <a:off x="6805329" y="4313003"/>
            <a:ext cx="532072" cy="345978"/>
          </a:xfrm>
          <a:custGeom>
            <a:avLst/>
            <a:gdLst>
              <a:gd name="T0" fmla="*/ 13 w 94"/>
              <a:gd name="T1" fmla="*/ 0 h 61"/>
              <a:gd name="T2" fmla="*/ 82 w 94"/>
              <a:gd name="T3" fmla="*/ 0 h 61"/>
              <a:gd name="T4" fmla="*/ 89 w 94"/>
              <a:gd name="T5" fmla="*/ 2 h 61"/>
              <a:gd name="T6" fmla="*/ 47 w 94"/>
              <a:gd name="T7" fmla="*/ 33 h 61"/>
              <a:gd name="T8" fmla="*/ 6 w 94"/>
              <a:gd name="T9" fmla="*/ 2 h 61"/>
              <a:gd name="T10" fmla="*/ 13 w 94"/>
              <a:gd name="T11" fmla="*/ 0 h 61"/>
              <a:gd name="T12" fmla="*/ 94 w 94"/>
              <a:gd name="T13" fmla="*/ 9 h 61"/>
              <a:gd name="T14" fmla="*/ 67 w 94"/>
              <a:gd name="T15" fmla="*/ 29 h 61"/>
              <a:gd name="T16" fmla="*/ 93 w 94"/>
              <a:gd name="T17" fmla="*/ 53 h 61"/>
              <a:gd name="T18" fmla="*/ 94 w 94"/>
              <a:gd name="T19" fmla="*/ 48 h 61"/>
              <a:gd name="T20" fmla="*/ 94 w 94"/>
              <a:gd name="T21" fmla="*/ 12 h 61"/>
              <a:gd name="T22" fmla="*/ 94 w 94"/>
              <a:gd name="T23" fmla="*/ 9 h 61"/>
              <a:gd name="T24" fmla="*/ 87 w 94"/>
              <a:gd name="T25" fmla="*/ 60 h 61"/>
              <a:gd name="T26" fmla="*/ 82 w 94"/>
              <a:gd name="T27" fmla="*/ 61 h 61"/>
              <a:gd name="T28" fmla="*/ 13 w 94"/>
              <a:gd name="T29" fmla="*/ 61 h 61"/>
              <a:gd name="T30" fmla="*/ 6 w 94"/>
              <a:gd name="T31" fmla="*/ 59 h 61"/>
              <a:gd name="T32" fmla="*/ 34 w 94"/>
              <a:gd name="T33" fmla="*/ 34 h 61"/>
              <a:gd name="T34" fmla="*/ 44 w 94"/>
              <a:gd name="T35" fmla="*/ 42 h 61"/>
              <a:gd name="T36" fmla="*/ 47 w 94"/>
              <a:gd name="T37" fmla="*/ 44 h 61"/>
              <a:gd name="T38" fmla="*/ 50 w 94"/>
              <a:gd name="T39" fmla="*/ 42 h 61"/>
              <a:gd name="T40" fmla="*/ 60 w 94"/>
              <a:gd name="T41" fmla="*/ 35 h 61"/>
              <a:gd name="T42" fmla="*/ 87 w 94"/>
              <a:gd name="T43" fmla="*/ 60 h 61"/>
              <a:gd name="T44" fmla="*/ 1 w 94"/>
              <a:gd name="T45" fmla="*/ 52 h 61"/>
              <a:gd name="T46" fmla="*/ 27 w 94"/>
              <a:gd name="T47" fmla="*/ 29 h 61"/>
              <a:gd name="T48" fmla="*/ 1 w 94"/>
              <a:gd name="T49" fmla="*/ 9 h 61"/>
              <a:gd name="T50" fmla="*/ 0 w 94"/>
              <a:gd name="T51" fmla="*/ 12 h 61"/>
              <a:gd name="T52" fmla="*/ 0 w 94"/>
              <a:gd name="T53" fmla="*/ 48 h 61"/>
              <a:gd name="T54" fmla="*/ 1 w 94"/>
              <a:gd name="T55" fmla="*/ 5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4" h="61">
                <a:moveTo>
                  <a:pt x="13" y="0"/>
                </a:move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7" y="1"/>
                  <a:pt x="89" y="2"/>
                </a:cubicBezTo>
                <a:cubicBezTo>
                  <a:pt x="47" y="33"/>
                  <a:pt x="47" y="33"/>
                  <a:pt x="47" y="33"/>
                </a:cubicBezTo>
                <a:cubicBezTo>
                  <a:pt x="6" y="2"/>
                  <a:pt x="6" y="2"/>
                  <a:pt x="6" y="2"/>
                </a:cubicBezTo>
                <a:cubicBezTo>
                  <a:pt x="8" y="1"/>
                  <a:pt x="10" y="0"/>
                  <a:pt x="13" y="0"/>
                </a:cubicBezTo>
                <a:close/>
                <a:moveTo>
                  <a:pt x="94" y="9"/>
                </a:moveTo>
                <a:cubicBezTo>
                  <a:pt x="67" y="29"/>
                  <a:pt x="67" y="29"/>
                  <a:pt x="67" y="29"/>
                </a:cubicBezTo>
                <a:cubicBezTo>
                  <a:pt x="93" y="53"/>
                  <a:pt x="93" y="53"/>
                  <a:pt x="93" y="53"/>
                </a:cubicBezTo>
                <a:cubicBezTo>
                  <a:pt x="94" y="52"/>
                  <a:pt x="94" y="50"/>
                  <a:pt x="94" y="48"/>
                </a:cubicBezTo>
                <a:cubicBezTo>
                  <a:pt x="94" y="12"/>
                  <a:pt x="94" y="12"/>
                  <a:pt x="94" y="12"/>
                </a:cubicBezTo>
                <a:cubicBezTo>
                  <a:pt x="94" y="11"/>
                  <a:pt x="94" y="10"/>
                  <a:pt x="94" y="9"/>
                </a:cubicBezTo>
                <a:close/>
                <a:moveTo>
                  <a:pt x="87" y="60"/>
                </a:moveTo>
                <a:cubicBezTo>
                  <a:pt x="85" y="60"/>
                  <a:pt x="84" y="61"/>
                  <a:pt x="82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0" y="61"/>
                  <a:pt x="8" y="60"/>
                  <a:pt x="6" y="59"/>
                </a:cubicBezTo>
                <a:cubicBezTo>
                  <a:pt x="34" y="34"/>
                  <a:pt x="34" y="34"/>
                  <a:pt x="34" y="34"/>
                </a:cubicBezTo>
                <a:cubicBezTo>
                  <a:pt x="44" y="42"/>
                  <a:pt x="44" y="42"/>
                  <a:pt x="44" y="42"/>
                </a:cubicBezTo>
                <a:cubicBezTo>
                  <a:pt x="47" y="44"/>
                  <a:pt x="47" y="44"/>
                  <a:pt x="47" y="44"/>
                </a:cubicBezTo>
                <a:cubicBezTo>
                  <a:pt x="50" y="42"/>
                  <a:pt x="50" y="42"/>
                  <a:pt x="50" y="42"/>
                </a:cubicBezTo>
                <a:cubicBezTo>
                  <a:pt x="60" y="35"/>
                  <a:pt x="60" y="35"/>
                  <a:pt x="60" y="35"/>
                </a:cubicBezTo>
                <a:cubicBezTo>
                  <a:pt x="87" y="60"/>
                  <a:pt x="87" y="60"/>
                  <a:pt x="87" y="60"/>
                </a:cubicBezTo>
                <a:close/>
                <a:moveTo>
                  <a:pt x="1" y="52"/>
                </a:moveTo>
                <a:cubicBezTo>
                  <a:pt x="27" y="29"/>
                  <a:pt x="27" y="29"/>
                  <a:pt x="27" y="29"/>
                </a:cubicBezTo>
                <a:cubicBezTo>
                  <a:pt x="1" y="9"/>
                  <a:pt x="1" y="9"/>
                  <a:pt x="1" y="9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9"/>
                  <a:pt x="0" y="51"/>
                  <a:pt x="1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Freeform 100"/>
          <p:cNvSpPr>
            <a:spLocks noEditPoints="1"/>
          </p:cNvSpPr>
          <p:nvPr/>
        </p:nvSpPr>
        <p:spPr bwMode="auto">
          <a:xfrm>
            <a:off x="4793124" y="4132151"/>
            <a:ext cx="516346" cy="526830"/>
          </a:xfrm>
          <a:custGeom>
            <a:avLst/>
            <a:gdLst>
              <a:gd name="T0" fmla="*/ 87 w 91"/>
              <a:gd name="T1" fmla="*/ 39 h 93"/>
              <a:gd name="T2" fmla="*/ 91 w 91"/>
              <a:gd name="T3" fmla="*/ 46 h 93"/>
              <a:gd name="T4" fmla="*/ 91 w 91"/>
              <a:gd name="T5" fmla="*/ 83 h 93"/>
              <a:gd name="T6" fmla="*/ 81 w 91"/>
              <a:gd name="T7" fmla="*/ 93 h 93"/>
              <a:gd name="T8" fmla="*/ 10 w 91"/>
              <a:gd name="T9" fmla="*/ 93 h 93"/>
              <a:gd name="T10" fmla="*/ 0 w 91"/>
              <a:gd name="T11" fmla="*/ 83 h 93"/>
              <a:gd name="T12" fmla="*/ 0 w 91"/>
              <a:gd name="T13" fmla="*/ 46 h 93"/>
              <a:gd name="T14" fmla="*/ 3 w 91"/>
              <a:gd name="T15" fmla="*/ 40 h 93"/>
              <a:gd name="T16" fmla="*/ 3 w 91"/>
              <a:gd name="T17" fmla="*/ 40 h 93"/>
              <a:gd name="T18" fmla="*/ 3 w 91"/>
              <a:gd name="T19" fmla="*/ 40 h 93"/>
              <a:gd name="T20" fmla="*/ 3 w 91"/>
              <a:gd name="T21" fmla="*/ 39 h 93"/>
              <a:gd name="T22" fmla="*/ 40 w 91"/>
              <a:gd name="T23" fmla="*/ 3 h 93"/>
              <a:gd name="T24" fmla="*/ 51 w 91"/>
              <a:gd name="T25" fmla="*/ 3 h 93"/>
              <a:gd name="T26" fmla="*/ 87 w 91"/>
              <a:gd name="T27" fmla="*/ 39 h 93"/>
              <a:gd name="T28" fmla="*/ 16 w 91"/>
              <a:gd name="T29" fmla="*/ 30 h 93"/>
              <a:gd name="T30" fmla="*/ 16 w 91"/>
              <a:gd name="T31" fmla="*/ 52 h 93"/>
              <a:gd name="T32" fmla="*/ 46 w 91"/>
              <a:gd name="T33" fmla="*/ 75 h 93"/>
              <a:gd name="T34" fmla="*/ 73 w 91"/>
              <a:gd name="T35" fmla="*/ 54 h 93"/>
              <a:gd name="T36" fmla="*/ 73 w 91"/>
              <a:gd name="T37" fmla="*/ 30 h 93"/>
              <a:gd name="T38" fmla="*/ 16 w 91"/>
              <a:gd name="T39" fmla="*/ 30 h 93"/>
              <a:gd name="T40" fmla="*/ 26 w 91"/>
              <a:gd name="T41" fmla="*/ 35 h 93"/>
              <a:gd name="T42" fmla="*/ 26 w 91"/>
              <a:gd name="T43" fmla="*/ 39 h 93"/>
              <a:gd name="T44" fmla="*/ 64 w 91"/>
              <a:gd name="T45" fmla="*/ 39 h 93"/>
              <a:gd name="T46" fmla="*/ 64 w 91"/>
              <a:gd name="T47" fmla="*/ 35 h 93"/>
              <a:gd name="T48" fmla="*/ 26 w 91"/>
              <a:gd name="T49" fmla="*/ 35 h 93"/>
              <a:gd name="T50" fmla="*/ 26 w 91"/>
              <a:gd name="T51" fmla="*/ 51 h 93"/>
              <a:gd name="T52" fmla="*/ 26 w 91"/>
              <a:gd name="T53" fmla="*/ 55 h 93"/>
              <a:gd name="T54" fmla="*/ 64 w 91"/>
              <a:gd name="T55" fmla="*/ 55 h 93"/>
              <a:gd name="T56" fmla="*/ 64 w 91"/>
              <a:gd name="T57" fmla="*/ 51 h 93"/>
              <a:gd name="T58" fmla="*/ 26 w 91"/>
              <a:gd name="T59" fmla="*/ 51 h 93"/>
              <a:gd name="T60" fmla="*/ 26 w 91"/>
              <a:gd name="T61" fmla="*/ 43 h 93"/>
              <a:gd name="T62" fmla="*/ 26 w 91"/>
              <a:gd name="T63" fmla="*/ 47 h 93"/>
              <a:gd name="T64" fmla="*/ 64 w 91"/>
              <a:gd name="T65" fmla="*/ 47 h 93"/>
              <a:gd name="T66" fmla="*/ 64 w 91"/>
              <a:gd name="T67" fmla="*/ 43 h 93"/>
              <a:gd name="T68" fmla="*/ 26 w 91"/>
              <a:gd name="T69" fmla="*/ 43 h 93"/>
              <a:gd name="T70" fmla="*/ 10 w 91"/>
              <a:gd name="T71" fmla="*/ 87 h 93"/>
              <a:gd name="T72" fmla="*/ 28 w 91"/>
              <a:gd name="T73" fmla="*/ 70 h 93"/>
              <a:gd name="T74" fmla="*/ 28 w 91"/>
              <a:gd name="T75" fmla="*/ 67 h 93"/>
              <a:gd name="T76" fmla="*/ 26 w 91"/>
              <a:gd name="T77" fmla="*/ 67 h 93"/>
              <a:gd name="T78" fmla="*/ 8 w 91"/>
              <a:gd name="T79" fmla="*/ 84 h 93"/>
              <a:gd name="T80" fmla="*/ 8 w 91"/>
              <a:gd name="T81" fmla="*/ 87 h 93"/>
              <a:gd name="T82" fmla="*/ 10 w 91"/>
              <a:gd name="T83" fmla="*/ 87 h 93"/>
              <a:gd name="T84" fmla="*/ 85 w 91"/>
              <a:gd name="T85" fmla="*/ 84 h 93"/>
              <a:gd name="T86" fmla="*/ 67 w 91"/>
              <a:gd name="T87" fmla="*/ 67 h 93"/>
              <a:gd name="T88" fmla="*/ 64 w 91"/>
              <a:gd name="T89" fmla="*/ 67 h 93"/>
              <a:gd name="T90" fmla="*/ 64 w 91"/>
              <a:gd name="T91" fmla="*/ 70 h 93"/>
              <a:gd name="T92" fmla="*/ 82 w 91"/>
              <a:gd name="T93" fmla="*/ 87 h 93"/>
              <a:gd name="T94" fmla="*/ 85 w 91"/>
              <a:gd name="T95" fmla="*/ 87 h 93"/>
              <a:gd name="T96" fmla="*/ 85 w 91"/>
              <a:gd name="T97" fmla="*/ 84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1" h="93">
                <a:moveTo>
                  <a:pt x="87" y="39"/>
                </a:moveTo>
                <a:cubicBezTo>
                  <a:pt x="89" y="40"/>
                  <a:pt x="91" y="43"/>
                  <a:pt x="91" y="46"/>
                </a:cubicBezTo>
                <a:cubicBezTo>
                  <a:pt x="91" y="83"/>
                  <a:pt x="91" y="83"/>
                  <a:pt x="91" y="83"/>
                </a:cubicBezTo>
                <a:cubicBezTo>
                  <a:pt x="91" y="89"/>
                  <a:pt x="86" y="93"/>
                  <a:pt x="81" y="93"/>
                </a:cubicBezTo>
                <a:cubicBezTo>
                  <a:pt x="10" y="93"/>
                  <a:pt x="10" y="93"/>
                  <a:pt x="10" y="93"/>
                </a:cubicBezTo>
                <a:cubicBezTo>
                  <a:pt x="5" y="93"/>
                  <a:pt x="0" y="89"/>
                  <a:pt x="0" y="83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4"/>
                  <a:pt x="1" y="41"/>
                  <a:pt x="3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40"/>
                  <a:pt x="3" y="40"/>
                  <a:pt x="3" y="39"/>
                </a:cubicBezTo>
                <a:cubicBezTo>
                  <a:pt x="40" y="3"/>
                  <a:pt x="40" y="3"/>
                  <a:pt x="40" y="3"/>
                </a:cubicBezTo>
                <a:cubicBezTo>
                  <a:pt x="43" y="0"/>
                  <a:pt x="47" y="0"/>
                  <a:pt x="51" y="3"/>
                </a:cubicBezTo>
                <a:cubicBezTo>
                  <a:pt x="87" y="39"/>
                  <a:pt x="87" y="39"/>
                  <a:pt x="87" y="39"/>
                </a:cubicBezTo>
                <a:close/>
                <a:moveTo>
                  <a:pt x="16" y="30"/>
                </a:moveTo>
                <a:cubicBezTo>
                  <a:pt x="16" y="52"/>
                  <a:pt x="16" y="52"/>
                  <a:pt x="16" y="52"/>
                </a:cubicBezTo>
                <a:cubicBezTo>
                  <a:pt x="46" y="75"/>
                  <a:pt x="46" y="75"/>
                  <a:pt x="46" y="75"/>
                </a:cubicBezTo>
                <a:cubicBezTo>
                  <a:pt x="73" y="54"/>
                  <a:pt x="73" y="54"/>
                  <a:pt x="73" y="54"/>
                </a:cubicBezTo>
                <a:cubicBezTo>
                  <a:pt x="73" y="30"/>
                  <a:pt x="73" y="30"/>
                  <a:pt x="73" y="30"/>
                </a:cubicBezTo>
                <a:cubicBezTo>
                  <a:pt x="16" y="30"/>
                  <a:pt x="16" y="30"/>
                  <a:pt x="16" y="30"/>
                </a:cubicBezTo>
                <a:close/>
                <a:moveTo>
                  <a:pt x="26" y="35"/>
                </a:moveTo>
                <a:cubicBezTo>
                  <a:pt x="26" y="39"/>
                  <a:pt x="26" y="39"/>
                  <a:pt x="26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35"/>
                  <a:pt x="64" y="35"/>
                  <a:pt x="64" y="35"/>
                </a:cubicBezTo>
                <a:cubicBezTo>
                  <a:pt x="26" y="35"/>
                  <a:pt x="26" y="35"/>
                  <a:pt x="26" y="35"/>
                </a:cubicBezTo>
                <a:close/>
                <a:moveTo>
                  <a:pt x="26" y="51"/>
                </a:moveTo>
                <a:cubicBezTo>
                  <a:pt x="26" y="55"/>
                  <a:pt x="26" y="55"/>
                  <a:pt x="26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1"/>
                  <a:pt x="64" y="51"/>
                  <a:pt x="64" y="51"/>
                </a:cubicBezTo>
                <a:cubicBezTo>
                  <a:pt x="26" y="51"/>
                  <a:pt x="26" y="51"/>
                  <a:pt x="26" y="51"/>
                </a:cubicBezTo>
                <a:close/>
                <a:moveTo>
                  <a:pt x="26" y="43"/>
                </a:moveTo>
                <a:cubicBezTo>
                  <a:pt x="26" y="47"/>
                  <a:pt x="26" y="47"/>
                  <a:pt x="26" y="47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43"/>
                  <a:pt x="64" y="43"/>
                  <a:pt x="64" y="43"/>
                </a:cubicBezTo>
                <a:cubicBezTo>
                  <a:pt x="26" y="43"/>
                  <a:pt x="26" y="43"/>
                  <a:pt x="26" y="43"/>
                </a:cubicBezTo>
                <a:close/>
                <a:moveTo>
                  <a:pt x="10" y="87"/>
                </a:moveTo>
                <a:cubicBezTo>
                  <a:pt x="28" y="70"/>
                  <a:pt x="28" y="70"/>
                  <a:pt x="28" y="70"/>
                </a:cubicBezTo>
                <a:cubicBezTo>
                  <a:pt x="29" y="69"/>
                  <a:pt x="29" y="68"/>
                  <a:pt x="28" y="67"/>
                </a:cubicBezTo>
                <a:cubicBezTo>
                  <a:pt x="28" y="66"/>
                  <a:pt x="27" y="66"/>
                  <a:pt x="26" y="67"/>
                </a:cubicBezTo>
                <a:cubicBezTo>
                  <a:pt x="8" y="84"/>
                  <a:pt x="8" y="84"/>
                  <a:pt x="8" y="84"/>
                </a:cubicBezTo>
                <a:cubicBezTo>
                  <a:pt x="7" y="85"/>
                  <a:pt x="7" y="86"/>
                  <a:pt x="8" y="87"/>
                </a:cubicBezTo>
                <a:cubicBezTo>
                  <a:pt x="8" y="88"/>
                  <a:pt x="10" y="88"/>
                  <a:pt x="10" y="87"/>
                </a:cubicBezTo>
                <a:close/>
                <a:moveTo>
                  <a:pt x="85" y="84"/>
                </a:moveTo>
                <a:cubicBezTo>
                  <a:pt x="67" y="67"/>
                  <a:pt x="67" y="67"/>
                  <a:pt x="67" y="67"/>
                </a:cubicBezTo>
                <a:cubicBezTo>
                  <a:pt x="66" y="66"/>
                  <a:pt x="65" y="66"/>
                  <a:pt x="64" y="67"/>
                </a:cubicBezTo>
                <a:cubicBezTo>
                  <a:pt x="63" y="68"/>
                  <a:pt x="63" y="69"/>
                  <a:pt x="64" y="70"/>
                </a:cubicBezTo>
                <a:cubicBezTo>
                  <a:pt x="82" y="87"/>
                  <a:pt x="82" y="87"/>
                  <a:pt x="82" y="87"/>
                </a:cubicBezTo>
                <a:cubicBezTo>
                  <a:pt x="83" y="88"/>
                  <a:pt x="84" y="88"/>
                  <a:pt x="85" y="87"/>
                </a:cubicBezTo>
                <a:cubicBezTo>
                  <a:pt x="85" y="86"/>
                  <a:pt x="85" y="85"/>
                  <a:pt x="8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Freeform 101"/>
          <p:cNvSpPr>
            <a:spLocks noEditPoints="1"/>
          </p:cNvSpPr>
          <p:nvPr/>
        </p:nvSpPr>
        <p:spPr bwMode="auto">
          <a:xfrm>
            <a:off x="4905601" y="2411478"/>
            <a:ext cx="463926" cy="453442"/>
          </a:xfrm>
          <a:custGeom>
            <a:avLst/>
            <a:gdLst>
              <a:gd name="T0" fmla="*/ 74 w 82"/>
              <a:gd name="T1" fmla="*/ 6 h 80"/>
              <a:gd name="T2" fmla="*/ 67 w 82"/>
              <a:gd name="T3" fmla="*/ 27 h 80"/>
              <a:gd name="T4" fmla="*/ 65 w 82"/>
              <a:gd name="T5" fmla="*/ 30 h 80"/>
              <a:gd name="T6" fmla="*/ 75 w 82"/>
              <a:gd name="T7" fmla="*/ 71 h 80"/>
              <a:gd name="T8" fmla="*/ 66 w 82"/>
              <a:gd name="T9" fmla="*/ 80 h 80"/>
              <a:gd name="T10" fmla="*/ 44 w 82"/>
              <a:gd name="T11" fmla="*/ 50 h 80"/>
              <a:gd name="T12" fmla="*/ 36 w 82"/>
              <a:gd name="T13" fmla="*/ 57 h 80"/>
              <a:gd name="T14" fmla="*/ 39 w 82"/>
              <a:gd name="T15" fmla="*/ 70 h 80"/>
              <a:gd name="T16" fmla="*/ 34 w 82"/>
              <a:gd name="T17" fmla="*/ 75 h 80"/>
              <a:gd name="T18" fmla="*/ 26 w 82"/>
              <a:gd name="T19" fmla="*/ 61 h 80"/>
              <a:gd name="T20" fmla="*/ 21 w 82"/>
              <a:gd name="T21" fmla="*/ 67 h 80"/>
              <a:gd name="T22" fmla="*/ 16 w 82"/>
              <a:gd name="T23" fmla="*/ 62 h 80"/>
              <a:gd name="T24" fmla="*/ 21 w 82"/>
              <a:gd name="T25" fmla="*/ 57 h 80"/>
              <a:gd name="T26" fmla="*/ 7 w 82"/>
              <a:gd name="T27" fmla="*/ 50 h 80"/>
              <a:gd name="T28" fmla="*/ 12 w 82"/>
              <a:gd name="T29" fmla="*/ 44 h 80"/>
              <a:gd name="T30" fmla="*/ 25 w 82"/>
              <a:gd name="T31" fmla="*/ 47 h 80"/>
              <a:gd name="T32" fmla="*/ 32 w 82"/>
              <a:gd name="T33" fmla="*/ 39 h 80"/>
              <a:gd name="T34" fmla="*/ 0 w 82"/>
              <a:gd name="T35" fmla="*/ 18 h 80"/>
              <a:gd name="T36" fmla="*/ 9 w 82"/>
              <a:gd name="T37" fmla="*/ 8 h 80"/>
              <a:gd name="T38" fmla="*/ 51 w 82"/>
              <a:gd name="T39" fmla="*/ 16 h 80"/>
              <a:gd name="T40" fmla="*/ 53 w 82"/>
              <a:gd name="T41" fmla="*/ 13 h 80"/>
              <a:gd name="T42" fmla="*/ 74 w 82"/>
              <a:gd name="T43" fmla="*/ 6 h 80"/>
              <a:gd name="T44" fmla="*/ 82 w 82"/>
              <a:gd name="T45" fmla="*/ 50 h 80"/>
              <a:gd name="T46" fmla="*/ 74 w 82"/>
              <a:gd name="T47" fmla="*/ 42 h 80"/>
              <a:gd name="T48" fmla="*/ 72 w 82"/>
              <a:gd name="T49" fmla="*/ 44 h 80"/>
              <a:gd name="T50" fmla="*/ 76 w 82"/>
              <a:gd name="T51" fmla="*/ 57 h 80"/>
              <a:gd name="T52" fmla="*/ 82 w 82"/>
              <a:gd name="T53" fmla="*/ 50 h 80"/>
              <a:gd name="T54" fmla="*/ 29 w 82"/>
              <a:gd name="T55" fmla="*/ 0 h 80"/>
              <a:gd name="T56" fmla="*/ 23 w 82"/>
              <a:gd name="T57" fmla="*/ 7 h 80"/>
              <a:gd name="T58" fmla="*/ 36 w 82"/>
              <a:gd name="T59" fmla="*/ 10 h 80"/>
              <a:gd name="T60" fmla="*/ 37 w 82"/>
              <a:gd name="T61" fmla="*/ 8 h 80"/>
              <a:gd name="T62" fmla="*/ 29 w 82"/>
              <a:gd name="T63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2" h="80">
                <a:moveTo>
                  <a:pt x="74" y="6"/>
                </a:moveTo>
                <a:cubicBezTo>
                  <a:pt x="76" y="15"/>
                  <a:pt x="74" y="21"/>
                  <a:pt x="67" y="27"/>
                </a:cubicBezTo>
                <a:cubicBezTo>
                  <a:pt x="65" y="30"/>
                  <a:pt x="65" y="30"/>
                  <a:pt x="65" y="30"/>
                </a:cubicBezTo>
                <a:cubicBezTo>
                  <a:pt x="75" y="71"/>
                  <a:pt x="75" y="71"/>
                  <a:pt x="75" y="71"/>
                </a:cubicBezTo>
                <a:cubicBezTo>
                  <a:pt x="66" y="80"/>
                  <a:pt x="66" y="80"/>
                  <a:pt x="66" y="80"/>
                </a:cubicBezTo>
                <a:cubicBezTo>
                  <a:pt x="44" y="50"/>
                  <a:pt x="44" y="50"/>
                  <a:pt x="44" y="50"/>
                </a:cubicBezTo>
                <a:cubicBezTo>
                  <a:pt x="36" y="57"/>
                  <a:pt x="36" y="57"/>
                  <a:pt x="36" y="57"/>
                </a:cubicBezTo>
                <a:cubicBezTo>
                  <a:pt x="39" y="70"/>
                  <a:pt x="39" y="70"/>
                  <a:pt x="39" y="70"/>
                </a:cubicBezTo>
                <a:cubicBezTo>
                  <a:pt x="34" y="75"/>
                  <a:pt x="34" y="75"/>
                  <a:pt x="34" y="75"/>
                </a:cubicBezTo>
                <a:cubicBezTo>
                  <a:pt x="26" y="61"/>
                  <a:pt x="26" y="61"/>
                  <a:pt x="26" y="61"/>
                </a:cubicBezTo>
                <a:cubicBezTo>
                  <a:pt x="21" y="67"/>
                  <a:pt x="21" y="67"/>
                  <a:pt x="21" y="67"/>
                </a:cubicBezTo>
                <a:cubicBezTo>
                  <a:pt x="16" y="62"/>
                  <a:pt x="16" y="62"/>
                  <a:pt x="16" y="62"/>
                </a:cubicBezTo>
                <a:cubicBezTo>
                  <a:pt x="21" y="57"/>
                  <a:pt x="21" y="57"/>
                  <a:pt x="21" y="57"/>
                </a:cubicBezTo>
                <a:cubicBezTo>
                  <a:pt x="7" y="50"/>
                  <a:pt x="7" y="50"/>
                  <a:pt x="7" y="50"/>
                </a:cubicBezTo>
                <a:cubicBezTo>
                  <a:pt x="12" y="44"/>
                  <a:pt x="12" y="44"/>
                  <a:pt x="12" y="44"/>
                </a:cubicBezTo>
                <a:cubicBezTo>
                  <a:pt x="25" y="47"/>
                  <a:pt x="25" y="47"/>
                  <a:pt x="25" y="47"/>
                </a:cubicBezTo>
                <a:cubicBezTo>
                  <a:pt x="32" y="39"/>
                  <a:pt x="32" y="39"/>
                  <a:pt x="32" y="39"/>
                </a:cubicBezTo>
                <a:cubicBezTo>
                  <a:pt x="0" y="18"/>
                  <a:pt x="0" y="18"/>
                  <a:pt x="0" y="18"/>
                </a:cubicBezTo>
                <a:cubicBezTo>
                  <a:pt x="9" y="8"/>
                  <a:pt x="9" y="8"/>
                  <a:pt x="9" y="8"/>
                </a:cubicBezTo>
                <a:cubicBezTo>
                  <a:pt x="51" y="16"/>
                  <a:pt x="51" y="16"/>
                  <a:pt x="51" y="16"/>
                </a:cubicBezTo>
                <a:cubicBezTo>
                  <a:pt x="53" y="13"/>
                  <a:pt x="53" y="13"/>
                  <a:pt x="53" y="13"/>
                </a:cubicBezTo>
                <a:cubicBezTo>
                  <a:pt x="60" y="5"/>
                  <a:pt x="67" y="4"/>
                  <a:pt x="74" y="6"/>
                </a:cubicBezTo>
                <a:close/>
                <a:moveTo>
                  <a:pt x="82" y="50"/>
                </a:moveTo>
                <a:cubicBezTo>
                  <a:pt x="74" y="42"/>
                  <a:pt x="74" y="42"/>
                  <a:pt x="74" y="42"/>
                </a:cubicBezTo>
                <a:cubicBezTo>
                  <a:pt x="72" y="44"/>
                  <a:pt x="72" y="44"/>
                  <a:pt x="72" y="44"/>
                </a:cubicBezTo>
                <a:cubicBezTo>
                  <a:pt x="76" y="57"/>
                  <a:pt x="76" y="57"/>
                  <a:pt x="76" y="57"/>
                </a:cubicBezTo>
                <a:cubicBezTo>
                  <a:pt x="82" y="50"/>
                  <a:pt x="82" y="50"/>
                  <a:pt x="82" y="50"/>
                </a:cubicBezTo>
                <a:close/>
                <a:moveTo>
                  <a:pt x="29" y="0"/>
                </a:moveTo>
                <a:cubicBezTo>
                  <a:pt x="23" y="7"/>
                  <a:pt x="23" y="7"/>
                  <a:pt x="23" y="7"/>
                </a:cubicBezTo>
                <a:cubicBezTo>
                  <a:pt x="36" y="10"/>
                  <a:pt x="36" y="10"/>
                  <a:pt x="36" y="10"/>
                </a:cubicBezTo>
                <a:cubicBezTo>
                  <a:pt x="37" y="8"/>
                  <a:pt x="37" y="8"/>
                  <a:pt x="37" y="8"/>
                </a:cubicBezTo>
                <a:lnTo>
                  <a:pt x="2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reeform 102"/>
          <p:cNvSpPr>
            <a:spLocks noEditPoints="1"/>
          </p:cNvSpPr>
          <p:nvPr/>
        </p:nvSpPr>
        <p:spPr bwMode="auto">
          <a:xfrm>
            <a:off x="6870658" y="2437957"/>
            <a:ext cx="435096" cy="526832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1"/>
          <p:cNvSpPr txBox="1">
            <a:spLocks noChangeArrowheads="1"/>
          </p:cNvSpPr>
          <p:nvPr/>
        </p:nvSpPr>
        <p:spPr bwMode="auto">
          <a:xfrm>
            <a:off x="8602693" y="2201954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市场状况</a:t>
            </a:r>
          </a:p>
        </p:txBody>
      </p:sp>
      <p:sp>
        <p:nvSpPr>
          <p:cNvPr id="37" name="1"/>
          <p:cNvSpPr txBox="1">
            <a:spLocks noChangeArrowheads="1"/>
          </p:cNvSpPr>
          <p:nvPr/>
        </p:nvSpPr>
        <p:spPr bwMode="auto">
          <a:xfrm>
            <a:off x="8602693" y="2465184"/>
            <a:ext cx="24420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8" name="1"/>
          <p:cNvSpPr txBox="1">
            <a:spLocks noChangeArrowheads="1"/>
          </p:cNvSpPr>
          <p:nvPr/>
        </p:nvSpPr>
        <p:spPr bwMode="auto">
          <a:xfrm>
            <a:off x="8615393" y="4033635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市场状况</a:t>
            </a:r>
          </a:p>
        </p:txBody>
      </p:sp>
      <p:sp>
        <p:nvSpPr>
          <p:cNvPr id="39" name="1"/>
          <p:cNvSpPr txBox="1">
            <a:spLocks noChangeArrowheads="1"/>
          </p:cNvSpPr>
          <p:nvPr/>
        </p:nvSpPr>
        <p:spPr bwMode="auto">
          <a:xfrm>
            <a:off x="8615393" y="4296865"/>
            <a:ext cx="2442073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40" name="1"/>
          <p:cNvSpPr txBox="1">
            <a:spLocks noChangeArrowheads="1"/>
          </p:cNvSpPr>
          <p:nvPr/>
        </p:nvSpPr>
        <p:spPr bwMode="auto">
          <a:xfrm>
            <a:off x="2533206" y="2201954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市场状况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1"/>
          <p:cNvSpPr txBox="1">
            <a:spLocks noChangeArrowheads="1"/>
          </p:cNvSpPr>
          <p:nvPr/>
        </p:nvSpPr>
        <p:spPr bwMode="auto">
          <a:xfrm>
            <a:off x="1060540" y="2465184"/>
            <a:ext cx="2442073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42" name="1"/>
          <p:cNvSpPr txBox="1">
            <a:spLocks noChangeArrowheads="1"/>
          </p:cNvSpPr>
          <p:nvPr/>
        </p:nvSpPr>
        <p:spPr bwMode="auto">
          <a:xfrm>
            <a:off x="2545906" y="4033635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市场状况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1"/>
          <p:cNvSpPr txBox="1">
            <a:spLocks noChangeArrowheads="1"/>
          </p:cNvSpPr>
          <p:nvPr/>
        </p:nvSpPr>
        <p:spPr bwMode="auto">
          <a:xfrm>
            <a:off x="1073240" y="4296865"/>
            <a:ext cx="2442073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46" name="椭圆 45"/>
          <p:cNvSpPr/>
          <p:nvPr/>
        </p:nvSpPr>
        <p:spPr>
          <a:xfrm>
            <a:off x="783465" y="756162"/>
            <a:ext cx="692314" cy="692314"/>
          </a:xfrm>
          <a:prstGeom prst="ellipse">
            <a:avLst/>
          </a:prstGeom>
          <a:solidFill>
            <a:srgbClr val="BEC2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060540" y="87700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市场状况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52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7559616" y="-8687"/>
            <a:ext cx="4632383" cy="2821930"/>
            <a:chOff x="7023100" y="-8688"/>
            <a:chExt cx="5168900" cy="3148763"/>
          </a:xfrm>
        </p:grpSpPr>
        <p:sp>
          <p:nvSpPr>
            <p:cNvPr id="12" name="任意多边形 11"/>
            <p:cNvSpPr/>
            <p:nvPr/>
          </p:nvSpPr>
          <p:spPr>
            <a:xfrm>
              <a:off x="7023100" y="-8688"/>
              <a:ext cx="5168900" cy="3148763"/>
            </a:xfrm>
            <a:custGeom>
              <a:avLst/>
              <a:gdLst>
                <a:gd name="connsiteX0" fmla="*/ 71135 w 3937000"/>
                <a:gd name="connsiteY0" fmla="*/ 0 h 3485309"/>
                <a:gd name="connsiteX1" fmla="*/ 3937000 w 3937000"/>
                <a:gd name="connsiteY1" fmla="*/ 0 h 3485309"/>
                <a:gd name="connsiteX2" fmla="*/ 3937000 w 3937000"/>
                <a:gd name="connsiteY2" fmla="*/ 3481867 h 3485309"/>
                <a:gd name="connsiteX3" fmla="*/ 3922699 w 3937000"/>
                <a:gd name="connsiteY3" fmla="*/ 3482920 h 3485309"/>
                <a:gd name="connsiteX4" fmla="*/ 2859661 w 3937000"/>
                <a:gd name="connsiteY4" fmla="*/ 3266421 h 3485309"/>
                <a:gd name="connsiteX5" fmla="*/ 1800401 w 3937000"/>
                <a:gd name="connsiteY5" fmla="*/ 1945621 h 3485309"/>
                <a:gd name="connsiteX6" fmla="*/ 290652 w 3937000"/>
                <a:gd name="connsiteY6" fmla="*/ 1196321 h 3485309"/>
                <a:gd name="connsiteX7" fmla="*/ 39249 w 3937000"/>
                <a:gd name="connsiteY7" fmla="*/ 94695 h 348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37000" h="3485309">
                  <a:moveTo>
                    <a:pt x="71135" y="0"/>
                  </a:moveTo>
                  <a:lnTo>
                    <a:pt x="3937000" y="0"/>
                  </a:lnTo>
                  <a:lnTo>
                    <a:pt x="3937000" y="3481867"/>
                  </a:lnTo>
                  <a:lnTo>
                    <a:pt x="3922699" y="3482920"/>
                  </a:lnTo>
                  <a:cubicBezTo>
                    <a:pt x="3552914" y="3498973"/>
                    <a:pt x="3193470" y="3434961"/>
                    <a:pt x="2859661" y="3266421"/>
                  </a:cubicBezTo>
                  <a:cubicBezTo>
                    <a:pt x="2096669" y="2881188"/>
                    <a:pt x="2228570" y="2290638"/>
                    <a:pt x="1800401" y="1945621"/>
                  </a:cubicBezTo>
                  <a:cubicBezTo>
                    <a:pt x="1372233" y="1600604"/>
                    <a:pt x="586920" y="1568854"/>
                    <a:pt x="290652" y="1196321"/>
                  </a:cubicBezTo>
                  <a:cubicBezTo>
                    <a:pt x="68451" y="916921"/>
                    <a:pt x="-72708" y="493456"/>
                    <a:pt x="39249" y="94695"/>
                  </a:cubicBezTo>
                  <a:close/>
                </a:path>
              </a:pathLst>
            </a:custGeom>
            <a:solidFill>
              <a:srgbClr val="BEC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7581900" y="-3175"/>
              <a:ext cx="4606925" cy="3013075"/>
            </a:xfrm>
            <a:custGeom>
              <a:avLst/>
              <a:gdLst>
                <a:gd name="T0" fmla="*/ 18 w 1619"/>
                <a:gd name="T1" fmla="*/ 36 h 1181"/>
                <a:gd name="T2" fmla="*/ 14 w 1619"/>
                <a:gd name="T3" fmla="*/ 108 h 1181"/>
                <a:gd name="T4" fmla="*/ 30 w 1619"/>
                <a:gd name="T5" fmla="*/ 285 h 1181"/>
                <a:gd name="T6" fmla="*/ 84 w 1619"/>
                <a:gd name="T7" fmla="*/ 425 h 1181"/>
                <a:gd name="T8" fmla="*/ 99 w 1619"/>
                <a:gd name="T9" fmla="*/ 448 h 1181"/>
                <a:gd name="T10" fmla="*/ 114 w 1619"/>
                <a:gd name="T11" fmla="*/ 469 h 1181"/>
                <a:gd name="T12" fmla="*/ 174 w 1619"/>
                <a:gd name="T13" fmla="*/ 519 h 1181"/>
                <a:gd name="T14" fmla="*/ 306 w 1619"/>
                <a:gd name="T15" fmla="*/ 572 h 1181"/>
                <a:gd name="T16" fmla="*/ 444 w 1619"/>
                <a:gd name="T17" fmla="*/ 615 h 1181"/>
                <a:gd name="T18" fmla="*/ 571 w 1619"/>
                <a:gd name="T19" fmla="*/ 681 h 1181"/>
                <a:gd name="T20" fmla="*/ 661 w 1619"/>
                <a:gd name="T21" fmla="*/ 794 h 1181"/>
                <a:gd name="T22" fmla="*/ 728 w 1619"/>
                <a:gd name="T23" fmla="*/ 921 h 1181"/>
                <a:gd name="T24" fmla="*/ 876 w 1619"/>
                <a:gd name="T25" fmla="*/ 1072 h 1181"/>
                <a:gd name="T26" fmla="*/ 907 w 1619"/>
                <a:gd name="T27" fmla="*/ 1090 h 1181"/>
                <a:gd name="T28" fmla="*/ 1003 w 1619"/>
                <a:gd name="T29" fmla="*/ 1135 h 1181"/>
                <a:gd name="T30" fmla="*/ 1054 w 1619"/>
                <a:gd name="T31" fmla="*/ 1150 h 1181"/>
                <a:gd name="T32" fmla="*/ 1353 w 1619"/>
                <a:gd name="T33" fmla="*/ 1143 h 1181"/>
                <a:gd name="T34" fmla="*/ 1554 w 1619"/>
                <a:gd name="T35" fmla="*/ 1068 h 1181"/>
                <a:gd name="T36" fmla="*/ 1619 w 1619"/>
                <a:gd name="T37" fmla="*/ 1037 h 1181"/>
                <a:gd name="T38" fmla="*/ 1491 w 1619"/>
                <a:gd name="T39" fmla="*/ 1104 h 1181"/>
                <a:gd name="T40" fmla="*/ 1356 w 1619"/>
                <a:gd name="T41" fmla="*/ 1154 h 1181"/>
                <a:gd name="T42" fmla="*/ 1068 w 1619"/>
                <a:gd name="T43" fmla="*/ 1168 h 1181"/>
                <a:gd name="T44" fmla="*/ 1051 w 1619"/>
                <a:gd name="T45" fmla="*/ 1164 h 1181"/>
                <a:gd name="T46" fmla="*/ 998 w 1619"/>
                <a:gd name="T47" fmla="*/ 1149 h 1181"/>
                <a:gd name="T48" fmla="*/ 899 w 1619"/>
                <a:gd name="T49" fmla="*/ 1102 h 1181"/>
                <a:gd name="T50" fmla="*/ 869 w 1619"/>
                <a:gd name="T51" fmla="*/ 1083 h 1181"/>
                <a:gd name="T52" fmla="*/ 760 w 1619"/>
                <a:gd name="T53" fmla="*/ 986 h 1181"/>
                <a:gd name="T54" fmla="*/ 654 w 1619"/>
                <a:gd name="T55" fmla="*/ 798 h 1181"/>
                <a:gd name="T56" fmla="*/ 606 w 1619"/>
                <a:gd name="T57" fmla="*/ 723 h 1181"/>
                <a:gd name="T58" fmla="*/ 595 w 1619"/>
                <a:gd name="T59" fmla="*/ 709 h 1181"/>
                <a:gd name="T60" fmla="*/ 442 w 1619"/>
                <a:gd name="T61" fmla="*/ 619 h 1181"/>
                <a:gd name="T62" fmla="*/ 304 w 1619"/>
                <a:gd name="T63" fmla="*/ 580 h 1181"/>
                <a:gd name="T64" fmla="*/ 168 w 1619"/>
                <a:gd name="T65" fmla="*/ 530 h 1181"/>
                <a:gd name="T66" fmla="*/ 104 w 1619"/>
                <a:gd name="T67" fmla="*/ 477 h 1181"/>
                <a:gd name="T68" fmla="*/ 88 w 1619"/>
                <a:gd name="T69" fmla="*/ 455 h 1181"/>
                <a:gd name="T70" fmla="*/ 74 w 1619"/>
                <a:gd name="T71" fmla="*/ 432 h 1181"/>
                <a:gd name="T72" fmla="*/ 60 w 1619"/>
                <a:gd name="T73" fmla="*/ 408 h 1181"/>
                <a:gd name="T74" fmla="*/ 49 w 1619"/>
                <a:gd name="T75" fmla="*/ 383 h 1181"/>
                <a:gd name="T76" fmla="*/ 39 w 1619"/>
                <a:gd name="T77" fmla="*/ 357 h 1181"/>
                <a:gd name="T78" fmla="*/ 28 w 1619"/>
                <a:gd name="T79" fmla="*/ 323 h 1181"/>
                <a:gd name="T80" fmla="*/ 21 w 1619"/>
                <a:gd name="T81" fmla="*/ 296 h 1181"/>
                <a:gd name="T82" fmla="*/ 21 w 1619"/>
                <a:gd name="T83" fmla="*/ 0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19" h="1181">
                  <a:moveTo>
                    <a:pt x="22" y="0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5" y="84"/>
                    <a:pt x="14" y="96"/>
                    <a:pt x="14" y="108"/>
                  </a:cubicBezTo>
                  <a:cubicBezTo>
                    <a:pt x="14" y="120"/>
                    <a:pt x="14" y="132"/>
                    <a:pt x="14" y="143"/>
                  </a:cubicBezTo>
                  <a:cubicBezTo>
                    <a:pt x="15" y="191"/>
                    <a:pt x="20" y="239"/>
                    <a:pt x="30" y="285"/>
                  </a:cubicBezTo>
                  <a:cubicBezTo>
                    <a:pt x="40" y="332"/>
                    <a:pt x="57" y="376"/>
                    <a:pt x="80" y="418"/>
                  </a:cubicBezTo>
                  <a:cubicBezTo>
                    <a:pt x="84" y="425"/>
                    <a:pt x="84" y="425"/>
                    <a:pt x="84" y="425"/>
                  </a:cubicBezTo>
                  <a:cubicBezTo>
                    <a:pt x="86" y="428"/>
                    <a:pt x="87" y="430"/>
                    <a:pt x="89" y="433"/>
                  </a:cubicBezTo>
                  <a:cubicBezTo>
                    <a:pt x="99" y="448"/>
                    <a:pt x="99" y="448"/>
                    <a:pt x="99" y="448"/>
                  </a:cubicBezTo>
                  <a:cubicBezTo>
                    <a:pt x="102" y="453"/>
                    <a:pt x="106" y="457"/>
                    <a:pt x="109" y="462"/>
                  </a:cubicBezTo>
                  <a:cubicBezTo>
                    <a:pt x="114" y="469"/>
                    <a:pt x="114" y="469"/>
                    <a:pt x="114" y="469"/>
                  </a:cubicBezTo>
                  <a:cubicBezTo>
                    <a:pt x="116" y="472"/>
                    <a:pt x="118" y="474"/>
                    <a:pt x="120" y="476"/>
                  </a:cubicBezTo>
                  <a:cubicBezTo>
                    <a:pt x="135" y="493"/>
                    <a:pt x="154" y="508"/>
                    <a:pt x="174" y="519"/>
                  </a:cubicBezTo>
                  <a:cubicBezTo>
                    <a:pt x="194" y="531"/>
                    <a:pt x="216" y="541"/>
                    <a:pt x="238" y="549"/>
                  </a:cubicBezTo>
                  <a:cubicBezTo>
                    <a:pt x="260" y="558"/>
                    <a:pt x="283" y="565"/>
                    <a:pt x="306" y="572"/>
                  </a:cubicBezTo>
                  <a:cubicBezTo>
                    <a:pt x="375" y="593"/>
                    <a:pt x="375" y="593"/>
                    <a:pt x="375" y="593"/>
                  </a:cubicBezTo>
                  <a:cubicBezTo>
                    <a:pt x="398" y="600"/>
                    <a:pt x="421" y="607"/>
                    <a:pt x="444" y="615"/>
                  </a:cubicBezTo>
                  <a:cubicBezTo>
                    <a:pt x="466" y="623"/>
                    <a:pt x="488" y="633"/>
                    <a:pt x="510" y="643"/>
                  </a:cubicBezTo>
                  <a:cubicBezTo>
                    <a:pt x="532" y="654"/>
                    <a:pt x="552" y="666"/>
                    <a:pt x="571" y="681"/>
                  </a:cubicBezTo>
                  <a:cubicBezTo>
                    <a:pt x="590" y="696"/>
                    <a:pt x="607" y="714"/>
                    <a:pt x="622" y="733"/>
                  </a:cubicBezTo>
                  <a:cubicBezTo>
                    <a:pt x="637" y="752"/>
                    <a:pt x="649" y="773"/>
                    <a:pt x="661" y="794"/>
                  </a:cubicBezTo>
                  <a:cubicBezTo>
                    <a:pt x="672" y="816"/>
                    <a:pt x="683" y="837"/>
                    <a:pt x="694" y="858"/>
                  </a:cubicBezTo>
                  <a:cubicBezTo>
                    <a:pt x="705" y="880"/>
                    <a:pt x="716" y="901"/>
                    <a:pt x="728" y="921"/>
                  </a:cubicBezTo>
                  <a:cubicBezTo>
                    <a:pt x="753" y="961"/>
                    <a:pt x="784" y="998"/>
                    <a:pt x="819" y="1029"/>
                  </a:cubicBezTo>
                  <a:cubicBezTo>
                    <a:pt x="837" y="1045"/>
                    <a:pt x="856" y="1059"/>
                    <a:pt x="876" y="1072"/>
                  </a:cubicBezTo>
                  <a:cubicBezTo>
                    <a:pt x="891" y="1081"/>
                    <a:pt x="891" y="1081"/>
                    <a:pt x="891" y="1081"/>
                  </a:cubicBezTo>
                  <a:cubicBezTo>
                    <a:pt x="896" y="1084"/>
                    <a:pt x="901" y="1087"/>
                    <a:pt x="907" y="1090"/>
                  </a:cubicBezTo>
                  <a:cubicBezTo>
                    <a:pt x="917" y="1096"/>
                    <a:pt x="927" y="1101"/>
                    <a:pt x="938" y="1107"/>
                  </a:cubicBezTo>
                  <a:cubicBezTo>
                    <a:pt x="959" y="1117"/>
                    <a:pt x="981" y="1127"/>
                    <a:pt x="1003" y="1135"/>
                  </a:cubicBezTo>
                  <a:cubicBezTo>
                    <a:pt x="1014" y="1139"/>
                    <a:pt x="1026" y="1142"/>
                    <a:pt x="1037" y="1145"/>
                  </a:cubicBezTo>
                  <a:cubicBezTo>
                    <a:pt x="1043" y="1147"/>
                    <a:pt x="1048" y="1148"/>
                    <a:pt x="1054" y="1150"/>
                  </a:cubicBezTo>
                  <a:cubicBezTo>
                    <a:pt x="1060" y="1151"/>
                    <a:pt x="1066" y="1153"/>
                    <a:pt x="1071" y="1154"/>
                  </a:cubicBezTo>
                  <a:cubicBezTo>
                    <a:pt x="1164" y="1174"/>
                    <a:pt x="1261" y="1167"/>
                    <a:pt x="1353" y="1143"/>
                  </a:cubicBezTo>
                  <a:cubicBezTo>
                    <a:pt x="1399" y="1132"/>
                    <a:pt x="1444" y="1116"/>
                    <a:pt x="1489" y="1097"/>
                  </a:cubicBezTo>
                  <a:cubicBezTo>
                    <a:pt x="1511" y="1088"/>
                    <a:pt x="1532" y="1078"/>
                    <a:pt x="1554" y="1068"/>
                  </a:cubicBezTo>
                  <a:cubicBezTo>
                    <a:pt x="1576" y="1058"/>
                    <a:pt x="1597" y="1047"/>
                    <a:pt x="1618" y="1036"/>
                  </a:cubicBezTo>
                  <a:cubicBezTo>
                    <a:pt x="1619" y="1037"/>
                    <a:pt x="1619" y="1037"/>
                    <a:pt x="1619" y="1037"/>
                  </a:cubicBezTo>
                  <a:cubicBezTo>
                    <a:pt x="1598" y="1049"/>
                    <a:pt x="1577" y="1061"/>
                    <a:pt x="1556" y="1072"/>
                  </a:cubicBezTo>
                  <a:cubicBezTo>
                    <a:pt x="1535" y="1083"/>
                    <a:pt x="1513" y="1094"/>
                    <a:pt x="1491" y="1104"/>
                  </a:cubicBezTo>
                  <a:cubicBezTo>
                    <a:pt x="1469" y="1114"/>
                    <a:pt x="1447" y="1123"/>
                    <a:pt x="1425" y="1132"/>
                  </a:cubicBezTo>
                  <a:cubicBezTo>
                    <a:pt x="1402" y="1140"/>
                    <a:pt x="1379" y="1148"/>
                    <a:pt x="1356" y="1154"/>
                  </a:cubicBezTo>
                  <a:cubicBezTo>
                    <a:pt x="1309" y="1167"/>
                    <a:pt x="1262" y="1175"/>
                    <a:pt x="1213" y="1178"/>
                  </a:cubicBezTo>
                  <a:cubicBezTo>
                    <a:pt x="1165" y="1181"/>
                    <a:pt x="1116" y="1178"/>
                    <a:pt x="1068" y="1168"/>
                  </a:cubicBezTo>
                  <a:cubicBezTo>
                    <a:pt x="1065" y="1168"/>
                    <a:pt x="1062" y="1167"/>
                    <a:pt x="1059" y="1166"/>
                  </a:cubicBezTo>
                  <a:cubicBezTo>
                    <a:pt x="1051" y="1164"/>
                    <a:pt x="1051" y="1164"/>
                    <a:pt x="1051" y="1164"/>
                  </a:cubicBezTo>
                  <a:cubicBezTo>
                    <a:pt x="1045" y="1163"/>
                    <a:pt x="1039" y="1161"/>
                    <a:pt x="1033" y="1160"/>
                  </a:cubicBezTo>
                  <a:cubicBezTo>
                    <a:pt x="1021" y="1156"/>
                    <a:pt x="1010" y="1153"/>
                    <a:pt x="998" y="1149"/>
                  </a:cubicBezTo>
                  <a:cubicBezTo>
                    <a:pt x="975" y="1141"/>
                    <a:pt x="953" y="1131"/>
                    <a:pt x="931" y="1120"/>
                  </a:cubicBezTo>
                  <a:cubicBezTo>
                    <a:pt x="921" y="1114"/>
                    <a:pt x="910" y="1109"/>
                    <a:pt x="899" y="1102"/>
                  </a:cubicBezTo>
                  <a:cubicBezTo>
                    <a:pt x="894" y="1099"/>
                    <a:pt x="889" y="1096"/>
                    <a:pt x="884" y="1093"/>
                  </a:cubicBezTo>
                  <a:cubicBezTo>
                    <a:pt x="869" y="1083"/>
                    <a:pt x="869" y="1083"/>
                    <a:pt x="869" y="1083"/>
                  </a:cubicBezTo>
                  <a:cubicBezTo>
                    <a:pt x="848" y="1070"/>
                    <a:pt x="829" y="1055"/>
                    <a:pt x="811" y="1039"/>
                  </a:cubicBezTo>
                  <a:cubicBezTo>
                    <a:pt x="793" y="1023"/>
                    <a:pt x="776" y="1005"/>
                    <a:pt x="760" y="986"/>
                  </a:cubicBezTo>
                  <a:cubicBezTo>
                    <a:pt x="745" y="967"/>
                    <a:pt x="731" y="947"/>
                    <a:pt x="719" y="927"/>
                  </a:cubicBezTo>
                  <a:cubicBezTo>
                    <a:pt x="694" y="885"/>
                    <a:pt x="675" y="840"/>
                    <a:pt x="654" y="798"/>
                  </a:cubicBezTo>
                  <a:cubicBezTo>
                    <a:pt x="643" y="777"/>
                    <a:pt x="631" y="756"/>
                    <a:pt x="617" y="737"/>
                  </a:cubicBezTo>
                  <a:cubicBezTo>
                    <a:pt x="614" y="732"/>
                    <a:pt x="610" y="727"/>
                    <a:pt x="606" y="723"/>
                  </a:cubicBezTo>
                  <a:cubicBezTo>
                    <a:pt x="601" y="716"/>
                    <a:pt x="601" y="716"/>
                    <a:pt x="601" y="716"/>
                  </a:cubicBezTo>
                  <a:cubicBezTo>
                    <a:pt x="595" y="709"/>
                    <a:pt x="595" y="709"/>
                    <a:pt x="595" y="709"/>
                  </a:cubicBezTo>
                  <a:cubicBezTo>
                    <a:pt x="586" y="701"/>
                    <a:pt x="578" y="693"/>
                    <a:pt x="568" y="685"/>
                  </a:cubicBezTo>
                  <a:cubicBezTo>
                    <a:pt x="531" y="655"/>
                    <a:pt x="487" y="635"/>
                    <a:pt x="442" y="619"/>
                  </a:cubicBezTo>
                  <a:cubicBezTo>
                    <a:pt x="419" y="612"/>
                    <a:pt x="397" y="605"/>
                    <a:pt x="373" y="598"/>
                  </a:cubicBezTo>
                  <a:cubicBezTo>
                    <a:pt x="304" y="580"/>
                    <a:pt x="304" y="580"/>
                    <a:pt x="304" y="580"/>
                  </a:cubicBezTo>
                  <a:cubicBezTo>
                    <a:pt x="281" y="573"/>
                    <a:pt x="258" y="567"/>
                    <a:pt x="235" y="559"/>
                  </a:cubicBezTo>
                  <a:cubicBezTo>
                    <a:pt x="212" y="551"/>
                    <a:pt x="189" y="542"/>
                    <a:pt x="168" y="530"/>
                  </a:cubicBezTo>
                  <a:cubicBezTo>
                    <a:pt x="147" y="518"/>
                    <a:pt x="127" y="503"/>
                    <a:pt x="110" y="484"/>
                  </a:cubicBezTo>
                  <a:cubicBezTo>
                    <a:pt x="108" y="482"/>
                    <a:pt x="106" y="479"/>
                    <a:pt x="104" y="477"/>
                  </a:cubicBezTo>
                  <a:cubicBezTo>
                    <a:pt x="99" y="470"/>
                    <a:pt x="99" y="470"/>
                    <a:pt x="99" y="470"/>
                  </a:cubicBezTo>
                  <a:cubicBezTo>
                    <a:pt x="95" y="465"/>
                    <a:pt x="92" y="460"/>
                    <a:pt x="88" y="455"/>
                  </a:cubicBezTo>
                  <a:cubicBezTo>
                    <a:pt x="78" y="439"/>
                    <a:pt x="78" y="439"/>
                    <a:pt x="78" y="439"/>
                  </a:cubicBezTo>
                  <a:cubicBezTo>
                    <a:pt x="77" y="437"/>
                    <a:pt x="75" y="434"/>
                    <a:pt x="74" y="432"/>
                  </a:cubicBezTo>
                  <a:cubicBezTo>
                    <a:pt x="69" y="424"/>
                    <a:pt x="69" y="424"/>
                    <a:pt x="69" y="424"/>
                  </a:cubicBezTo>
                  <a:cubicBezTo>
                    <a:pt x="60" y="408"/>
                    <a:pt x="60" y="408"/>
                    <a:pt x="60" y="408"/>
                  </a:cubicBezTo>
                  <a:cubicBezTo>
                    <a:pt x="53" y="391"/>
                    <a:pt x="53" y="391"/>
                    <a:pt x="53" y="391"/>
                  </a:cubicBezTo>
                  <a:cubicBezTo>
                    <a:pt x="49" y="383"/>
                    <a:pt x="49" y="383"/>
                    <a:pt x="49" y="383"/>
                  </a:cubicBezTo>
                  <a:cubicBezTo>
                    <a:pt x="48" y="380"/>
                    <a:pt x="47" y="377"/>
                    <a:pt x="46" y="374"/>
                  </a:cubicBezTo>
                  <a:cubicBezTo>
                    <a:pt x="39" y="357"/>
                    <a:pt x="39" y="357"/>
                    <a:pt x="39" y="357"/>
                  </a:cubicBezTo>
                  <a:cubicBezTo>
                    <a:pt x="37" y="352"/>
                    <a:pt x="35" y="346"/>
                    <a:pt x="33" y="340"/>
                  </a:cubicBezTo>
                  <a:cubicBezTo>
                    <a:pt x="32" y="334"/>
                    <a:pt x="30" y="329"/>
                    <a:pt x="28" y="323"/>
                  </a:cubicBezTo>
                  <a:cubicBezTo>
                    <a:pt x="24" y="305"/>
                    <a:pt x="24" y="305"/>
                    <a:pt x="24" y="305"/>
                  </a:cubicBezTo>
                  <a:cubicBezTo>
                    <a:pt x="23" y="302"/>
                    <a:pt x="22" y="299"/>
                    <a:pt x="21" y="296"/>
                  </a:cubicBezTo>
                  <a:cubicBezTo>
                    <a:pt x="20" y="287"/>
                    <a:pt x="20" y="287"/>
                    <a:pt x="20" y="287"/>
                  </a:cubicBezTo>
                  <a:cubicBezTo>
                    <a:pt x="0" y="192"/>
                    <a:pt x="4" y="94"/>
                    <a:pt x="21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5634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0" y="2271077"/>
            <a:ext cx="3304656" cy="4586923"/>
            <a:chOff x="0" y="1675419"/>
            <a:chExt cx="3733800" cy="5182582"/>
          </a:xfrm>
        </p:grpSpPr>
        <p:sp>
          <p:nvSpPr>
            <p:cNvPr id="25" name="任意多边形 24"/>
            <p:cNvSpPr/>
            <p:nvPr/>
          </p:nvSpPr>
          <p:spPr>
            <a:xfrm>
              <a:off x="0" y="3427416"/>
              <a:ext cx="2023284" cy="3430584"/>
            </a:xfrm>
            <a:custGeom>
              <a:avLst/>
              <a:gdLst>
                <a:gd name="connsiteX0" fmla="*/ 508971 w 2167804"/>
                <a:gd name="connsiteY0" fmla="*/ 216 h 3675625"/>
                <a:gd name="connsiteX1" fmla="*/ 1488598 w 2167804"/>
                <a:gd name="connsiteY1" fmla="*/ 682583 h 3675625"/>
                <a:gd name="connsiteX2" fmla="*/ 1597980 w 2167804"/>
                <a:gd name="connsiteY2" fmla="*/ 2542080 h 3675625"/>
                <a:gd name="connsiteX3" fmla="*/ 2165008 w 2167804"/>
                <a:gd name="connsiteY3" fmla="*/ 3669253 h 3675625"/>
                <a:gd name="connsiteX4" fmla="*/ 2167804 w 2167804"/>
                <a:gd name="connsiteY4" fmla="*/ 3675625 h 3675625"/>
                <a:gd name="connsiteX5" fmla="*/ 0 w 2167804"/>
                <a:gd name="connsiteY5" fmla="*/ 3675625 h 3675625"/>
                <a:gd name="connsiteX6" fmla="*/ 0 w 2167804"/>
                <a:gd name="connsiteY6" fmla="*/ 131596 h 3675625"/>
                <a:gd name="connsiteX7" fmla="*/ 128394 w 2167804"/>
                <a:gd name="connsiteY7" fmla="*/ 76009 h 3675625"/>
                <a:gd name="connsiteX8" fmla="*/ 508971 w 2167804"/>
                <a:gd name="connsiteY8" fmla="*/ 216 h 3675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804" h="3675625">
                  <a:moveTo>
                    <a:pt x="508971" y="216"/>
                  </a:moveTo>
                  <a:cubicBezTo>
                    <a:pt x="953753" y="-8928"/>
                    <a:pt x="1314523" y="273160"/>
                    <a:pt x="1488598" y="682583"/>
                  </a:cubicBezTo>
                  <a:cubicBezTo>
                    <a:pt x="1741797" y="1278109"/>
                    <a:pt x="1446060" y="1881736"/>
                    <a:pt x="1597980" y="2542080"/>
                  </a:cubicBezTo>
                  <a:cubicBezTo>
                    <a:pt x="1692930" y="2954795"/>
                    <a:pt x="1963537" y="3242493"/>
                    <a:pt x="2165008" y="3669253"/>
                  </a:cubicBezTo>
                  <a:lnTo>
                    <a:pt x="2167804" y="3675625"/>
                  </a:lnTo>
                  <a:lnTo>
                    <a:pt x="0" y="3675625"/>
                  </a:lnTo>
                  <a:lnTo>
                    <a:pt x="0" y="131596"/>
                  </a:lnTo>
                  <a:lnTo>
                    <a:pt x="128394" y="76009"/>
                  </a:lnTo>
                  <a:cubicBezTo>
                    <a:pt x="260113" y="26866"/>
                    <a:pt x="387666" y="2710"/>
                    <a:pt x="508971" y="216"/>
                  </a:cubicBezTo>
                  <a:close/>
                </a:path>
              </a:pathLst>
            </a:custGeom>
            <a:solidFill>
              <a:srgbClr val="BEC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249094" y="2045362"/>
              <a:ext cx="3484706" cy="4812639"/>
            </a:xfrm>
            <a:custGeom>
              <a:avLst/>
              <a:gdLst>
                <a:gd name="connsiteX0" fmla="*/ 1104853 w 3581215"/>
                <a:gd name="connsiteY0" fmla="*/ 3208 h 4945925"/>
                <a:gd name="connsiteX1" fmla="*/ 1391447 w 3581215"/>
                <a:gd name="connsiteY1" fmla="*/ 44772 h 4945925"/>
                <a:gd name="connsiteX2" fmla="*/ 3226637 w 3581215"/>
                <a:gd name="connsiteY2" fmla="*/ 2147341 h 4945925"/>
                <a:gd name="connsiteX3" fmla="*/ 3477904 w 3581215"/>
                <a:gd name="connsiteY3" fmla="*/ 4930525 h 4945925"/>
                <a:gd name="connsiteX4" fmla="*/ 3474216 w 3581215"/>
                <a:gd name="connsiteY4" fmla="*/ 4945925 h 4945925"/>
                <a:gd name="connsiteX5" fmla="*/ 1900599 w 3581215"/>
                <a:gd name="connsiteY5" fmla="*/ 4945925 h 4945925"/>
                <a:gd name="connsiteX6" fmla="*/ 1854802 w 3581215"/>
                <a:gd name="connsiteY6" fmla="*/ 4799859 h 4945925"/>
                <a:gd name="connsiteX7" fmla="*/ 1488676 w 3581215"/>
                <a:gd name="connsiteY7" fmla="*/ 3788074 h 4945925"/>
                <a:gd name="connsiteX8" fmla="*/ 1354986 w 3581215"/>
                <a:gd name="connsiteY8" fmla="*/ 1782734 h 4945925"/>
                <a:gd name="connsiteX9" fmla="*/ 5939 w 3581215"/>
                <a:gd name="connsiteY9" fmla="*/ 713219 h 4945925"/>
                <a:gd name="connsiteX10" fmla="*/ 1104853 w 3581215"/>
                <a:gd name="connsiteY10" fmla="*/ 3208 h 494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81215" h="4945925">
                  <a:moveTo>
                    <a:pt x="1104853" y="3208"/>
                  </a:moveTo>
                  <a:cubicBezTo>
                    <a:pt x="1198002" y="8944"/>
                    <a:pt x="1293965" y="22491"/>
                    <a:pt x="1391447" y="44772"/>
                  </a:cubicBezTo>
                  <a:cubicBezTo>
                    <a:pt x="2171302" y="223025"/>
                    <a:pt x="2951155" y="1162901"/>
                    <a:pt x="3226637" y="2147341"/>
                  </a:cubicBezTo>
                  <a:cubicBezTo>
                    <a:pt x="3450466" y="2947199"/>
                    <a:pt x="3738480" y="3698916"/>
                    <a:pt x="3477904" y="4930525"/>
                  </a:cubicBezTo>
                  <a:lnTo>
                    <a:pt x="3474216" y="4945925"/>
                  </a:lnTo>
                  <a:lnTo>
                    <a:pt x="1900599" y="4945925"/>
                  </a:lnTo>
                  <a:lnTo>
                    <a:pt x="1854802" y="4799859"/>
                  </a:lnTo>
                  <a:cubicBezTo>
                    <a:pt x="1741369" y="4484373"/>
                    <a:pt x="1590968" y="4200283"/>
                    <a:pt x="1488676" y="3788074"/>
                  </a:cubicBezTo>
                  <a:cubicBezTo>
                    <a:pt x="1284090" y="2963657"/>
                    <a:pt x="1602109" y="2295210"/>
                    <a:pt x="1354986" y="1782734"/>
                  </a:cubicBezTo>
                  <a:cubicBezTo>
                    <a:pt x="1132171" y="1136568"/>
                    <a:pt x="-138" y="1002879"/>
                    <a:pt x="5939" y="713219"/>
                  </a:cubicBezTo>
                  <a:cubicBezTo>
                    <a:pt x="-61412" y="305568"/>
                    <a:pt x="452804" y="-36948"/>
                    <a:pt x="1104853" y="3208"/>
                  </a:cubicBezTo>
                  <a:close/>
                </a:path>
              </a:pathLst>
            </a:custGeom>
            <a:solidFill>
              <a:srgbClr val="D6C5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46300" y="1675419"/>
              <a:ext cx="3423703" cy="5182581"/>
              <a:chOff x="-206520" y="1125173"/>
              <a:chExt cx="3940320" cy="5964603"/>
            </a:xfrm>
          </p:grpSpPr>
          <p:sp>
            <p:nvSpPr>
              <p:cNvPr id="33" name="Freeform 10"/>
              <p:cNvSpPr>
                <a:spLocks/>
              </p:cNvSpPr>
              <p:nvPr/>
            </p:nvSpPr>
            <p:spPr bwMode="auto">
              <a:xfrm>
                <a:off x="522289" y="2554288"/>
                <a:ext cx="2828925" cy="4535488"/>
              </a:xfrm>
              <a:custGeom>
                <a:avLst/>
                <a:gdLst>
                  <a:gd name="T0" fmla="*/ 355 w 644"/>
                  <a:gd name="T1" fmla="*/ 60 h 1036"/>
                  <a:gd name="T2" fmla="*/ 314 w 644"/>
                  <a:gd name="T3" fmla="*/ 306 h 1036"/>
                  <a:gd name="T4" fmla="*/ 263 w 644"/>
                  <a:gd name="T5" fmla="*/ 159 h 1036"/>
                  <a:gd name="T6" fmla="*/ 262 w 644"/>
                  <a:gd name="T7" fmla="*/ 156 h 1036"/>
                  <a:gd name="T8" fmla="*/ 253 w 644"/>
                  <a:gd name="T9" fmla="*/ 82 h 1036"/>
                  <a:gd name="T10" fmla="*/ 248 w 644"/>
                  <a:gd name="T11" fmla="*/ 32 h 1036"/>
                  <a:gd name="T12" fmla="*/ 248 w 644"/>
                  <a:gd name="T13" fmla="*/ 114 h 1036"/>
                  <a:gd name="T14" fmla="*/ 203 w 644"/>
                  <a:gd name="T15" fmla="*/ 0 h 1036"/>
                  <a:gd name="T16" fmla="*/ 162 w 644"/>
                  <a:gd name="T17" fmla="*/ 81 h 1036"/>
                  <a:gd name="T18" fmla="*/ 259 w 644"/>
                  <a:gd name="T19" fmla="*/ 159 h 1036"/>
                  <a:gd name="T20" fmla="*/ 314 w 644"/>
                  <a:gd name="T21" fmla="*/ 323 h 1036"/>
                  <a:gd name="T22" fmla="*/ 64 w 644"/>
                  <a:gd name="T23" fmla="*/ 156 h 1036"/>
                  <a:gd name="T24" fmla="*/ 108 w 644"/>
                  <a:gd name="T25" fmla="*/ 230 h 1036"/>
                  <a:gd name="T26" fmla="*/ 209 w 644"/>
                  <a:gd name="T27" fmla="*/ 251 h 1036"/>
                  <a:gd name="T28" fmla="*/ 314 w 644"/>
                  <a:gd name="T29" fmla="*/ 330 h 1036"/>
                  <a:gd name="T30" fmla="*/ 318 w 644"/>
                  <a:gd name="T31" fmla="*/ 334 h 1036"/>
                  <a:gd name="T32" fmla="*/ 320 w 644"/>
                  <a:gd name="T33" fmla="*/ 340 h 1036"/>
                  <a:gd name="T34" fmla="*/ 370 w 644"/>
                  <a:gd name="T35" fmla="*/ 549 h 1036"/>
                  <a:gd name="T36" fmla="*/ 282 w 644"/>
                  <a:gd name="T37" fmla="*/ 489 h 1036"/>
                  <a:gd name="T38" fmla="*/ 99 w 644"/>
                  <a:gd name="T39" fmla="*/ 375 h 1036"/>
                  <a:gd name="T40" fmla="*/ 0 w 644"/>
                  <a:gd name="T41" fmla="*/ 319 h 1036"/>
                  <a:gd name="T42" fmla="*/ 117 w 644"/>
                  <a:gd name="T43" fmla="*/ 391 h 1036"/>
                  <a:gd name="T44" fmla="*/ 17 w 644"/>
                  <a:gd name="T45" fmla="*/ 385 h 1036"/>
                  <a:gd name="T46" fmla="*/ 119 w 644"/>
                  <a:gd name="T47" fmla="*/ 392 h 1036"/>
                  <a:gd name="T48" fmla="*/ 245 w 644"/>
                  <a:gd name="T49" fmla="*/ 473 h 1036"/>
                  <a:gd name="T50" fmla="*/ 82 w 644"/>
                  <a:gd name="T51" fmla="*/ 476 h 1036"/>
                  <a:gd name="T52" fmla="*/ 256 w 644"/>
                  <a:gd name="T53" fmla="*/ 481 h 1036"/>
                  <a:gd name="T54" fmla="*/ 324 w 644"/>
                  <a:gd name="T55" fmla="*/ 526 h 1036"/>
                  <a:gd name="T56" fmla="*/ 371 w 644"/>
                  <a:gd name="T57" fmla="*/ 557 h 1036"/>
                  <a:gd name="T58" fmla="*/ 403 w 644"/>
                  <a:gd name="T59" fmla="*/ 722 h 1036"/>
                  <a:gd name="T60" fmla="*/ 108 w 644"/>
                  <a:gd name="T61" fmla="*/ 655 h 1036"/>
                  <a:gd name="T62" fmla="*/ 182 w 644"/>
                  <a:gd name="T63" fmla="*/ 706 h 1036"/>
                  <a:gd name="T64" fmla="*/ 286 w 644"/>
                  <a:gd name="T65" fmla="*/ 673 h 1036"/>
                  <a:gd name="T66" fmla="*/ 406 w 644"/>
                  <a:gd name="T67" fmla="*/ 733 h 1036"/>
                  <a:gd name="T68" fmla="*/ 297 w 644"/>
                  <a:gd name="T69" fmla="*/ 801 h 1036"/>
                  <a:gd name="T70" fmla="*/ 356 w 644"/>
                  <a:gd name="T71" fmla="*/ 795 h 1036"/>
                  <a:gd name="T72" fmla="*/ 421 w 644"/>
                  <a:gd name="T73" fmla="*/ 809 h 1036"/>
                  <a:gd name="T74" fmla="*/ 484 w 644"/>
                  <a:gd name="T75" fmla="*/ 1029 h 1036"/>
                  <a:gd name="T76" fmla="*/ 426 w 644"/>
                  <a:gd name="T77" fmla="*/ 792 h 1036"/>
                  <a:gd name="T78" fmla="*/ 557 w 644"/>
                  <a:gd name="T79" fmla="*/ 696 h 1036"/>
                  <a:gd name="T80" fmla="*/ 468 w 644"/>
                  <a:gd name="T81" fmla="*/ 732 h 1036"/>
                  <a:gd name="T82" fmla="*/ 413 w 644"/>
                  <a:gd name="T83" fmla="*/ 733 h 1036"/>
                  <a:gd name="T84" fmla="*/ 398 w 644"/>
                  <a:gd name="T85" fmla="*/ 657 h 1036"/>
                  <a:gd name="T86" fmla="*/ 500 w 644"/>
                  <a:gd name="T87" fmla="*/ 528 h 1036"/>
                  <a:gd name="T88" fmla="*/ 644 w 644"/>
                  <a:gd name="T89" fmla="*/ 426 h 1036"/>
                  <a:gd name="T90" fmla="*/ 608 w 644"/>
                  <a:gd name="T91" fmla="*/ 461 h 1036"/>
                  <a:gd name="T92" fmla="*/ 479 w 644"/>
                  <a:gd name="T93" fmla="*/ 536 h 1036"/>
                  <a:gd name="T94" fmla="*/ 390 w 644"/>
                  <a:gd name="T95" fmla="*/ 621 h 1036"/>
                  <a:gd name="T96" fmla="*/ 378 w 644"/>
                  <a:gd name="T97" fmla="*/ 428 h 1036"/>
                  <a:gd name="T98" fmla="*/ 475 w 644"/>
                  <a:gd name="T99" fmla="*/ 344 h 1036"/>
                  <a:gd name="T100" fmla="*/ 384 w 644"/>
                  <a:gd name="T101" fmla="*/ 415 h 1036"/>
                  <a:gd name="T102" fmla="*/ 482 w 644"/>
                  <a:gd name="T103" fmla="*/ 285 h 1036"/>
                  <a:gd name="T104" fmla="*/ 549 w 644"/>
                  <a:gd name="T105" fmla="*/ 211 h 1036"/>
                  <a:gd name="T106" fmla="*/ 407 w 644"/>
                  <a:gd name="T107" fmla="*/ 360 h 1036"/>
                  <a:gd name="T108" fmla="*/ 348 w 644"/>
                  <a:gd name="T109" fmla="*/ 421 h 1036"/>
                  <a:gd name="T110" fmla="*/ 318 w 644"/>
                  <a:gd name="T111" fmla="*/ 245 h 1036"/>
                  <a:gd name="T112" fmla="*/ 367 w 644"/>
                  <a:gd name="T113" fmla="*/ 143 h 1036"/>
                  <a:gd name="T114" fmla="*/ 319 w 644"/>
                  <a:gd name="T115" fmla="*/ 233 h 1036"/>
                  <a:gd name="T116" fmla="*/ 356 w 644"/>
                  <a:gd name="T117" fmla="*/ 60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4" h="1036">
                    <a:moveTo>
                      <a:pt x="356" y="60"/>
                    </a:moveTo>
                    <a:cubicBezTo>
                      <a:pt x="356" y="60"/>
                      <a:pt x="355" y="60"/>
                      <a:pt x="355" y="60"/>
                    </a:cubicBezTo>
                    <a:cubicBezTo>
                      <a:pt x="341" y="105"/>
                      <a:pt x="328" y="152"/>
                      <a:pt x="321" y="199"/>
                    </a:cubicBezTo>
                    <a:cubicBezTo>
                      <a:pt x="315" y="233"/>
                      <a:pt x="311" y="270"/>
                      <a:pt x="314" y="306"/>
                    </a:cubicBezTo>
                    <a:cubicBezTo>
                      <a:pt x="305" y="279"/>
                      <a:pt x="295" y="251"/>
                      <a:pt x="285" y="224"/>
                    </a:cubicBezTo>
                    <a:cubicBezTo>
                      <a:pt x="278" y="202"/>
                      <a:pt x="271" y="180"/>
                      <a:pt x="263" y="159"/>
                    </a:cubicBezTo>
                    <a:cubicBezTo>
                      <a:pt x="264" y="158"/>
                      <a:pt x="264" y="156"/>
                      <a:pt x="262" y="156"/>
                    </a:cubicBezTo>
                    <a:cubicBezTo>
                      <a:pt x="262" y="156"/>
                      <a:pt x="262" y="156"/>
                      <a:pt x="262" y="156"/>
                    </a:cubicBezTo>
                    <a:cubicBezTo>
                      <a:pt x="258" y="143"/>
                      <a:pt x="254" y="130"/>
                      <a:pt x="249" y="117"/>
                    </a:cubicBezTo>
                    <a:cubicBezTo>
                      <a:pt x="254" y="106"/>
                      <a:pt x="254" y="94"/>
                      <a:pt x="253" y="82"/>
                    </a:cubicBezTo>
                    <a:cubicBezTo>
                      <a:pt x="252" y="65"/>
                      <a:pt x="250" y="49"/>
                      <a:pt x="248" y="32"/>
                    </a:cubicBezTo>
                    <a:cubicBezTo>
                      <a:pt x="248" y="32"/>
                      <a:pt x="248" y="32"/>
                      <a:pt x="248" y="32"/>
                    </a:cubicBezTo>
                    <a:cubicBezTo>
                      <a:pt x="248" y="46"/>
                      <a:pt x="249" y="59"/>
                      <a:pt x="250" y="73"/>
                    </a:cubicBezTo>
                    <a:cubicBezTo>
                      <a:pt x="251" y="87"/>
                      <a:pt x="253" y="101"/>
                      <a:pt x="248" y="114"/>
                    </a:cubicBezTo>
                    <a:cubicBezTo>
                      <a:pt x="234" y="75"/>
                      <a:pt x="220" y="37"/>
                      <a:pt x="203" y="0"/>
                    </a:cubicBezTo>
                    <a:cubicBezTo>
                      <a:pt x="203" y="0"/>
                      <a:pt x="203" y="0"/>
                      <a:pt x="203" y="0"/>
                    </a:cubicBezTo>
                    <a:cubicBezTo>
                      <a:pt x="222" y="50"/>
                      <a:pt x="240" y="102"/>
                      <a:pt x="258" y="153"/>
                    </a:cubicBezTo>
                    <a:cubicBezTo>
                      <a:pt x="222" y="135"/>
                      <a:pt x="189" y="110"/>
                      <a:pt x="162" y="81"/>
                    </a:cubicBezTo>
                    <a:cubicBezTo>
                      <a:pt x="162" y="81"/>
                      <a:pt x="161" y="81"/>
                      <a:pt x="162" y="82"/>
                    </a:cubicBezTo>
                    <a:cubicBezTo>
                      <a:pt x="190" y="113"/>
                      <a:pt x="222" y="139"/>
                      <a:pt x="259" y="159"/>
                    </a:cubicBezTo>
                    <a:cubicBezTo>
                      <a:pt x="264" y="172"/>
                      <a:pt x="268" y="186"/>
                      <a:pt x="273" y="199"/>
                    </a:cubicBezTo>
                    <a:cubicBezTo>
                      <a:pt x="287" y="241"/>
                      <a:pt x="301" y="282"/>
                      <a:pt x="314" y="323"/>
                    </a:cubicBezTo>
                    <a:cubicBezTo>
                      <a:pt x="235" y="261"/>
                      <a:pt x="153" y="203"/>
                      <a:pt x="65" y="156"/>
                    </a:cubicBezTo>
                    <a:cubicBezTo>
                      <a:pt x="64" y="156"/>
                      <a:pt x="64" y="156"/>
                      <a:pt x="64" y="156"/>
                    </a:cubicBezTo>
                    <a:cubicBezTo>
                      <a:pt x="112" y="184"/>
                      <a:pt x="158" y="214"/>
                      <a:pt x="203" y="246"/>
                    </a:cubicBezTo>
                    <a:cubicBezTo>
                      <a:pt x="172" y="238"/>
                      <a:pt x="141" y="232"/>
                      <a:pt x="108" y="230"/>
                    </a:cubicBezTo>
                    <a:cubicBezTo>
                      <a:pt x="108" y="230"/>
                      <a:pt x="108" y="231"/>
                      <a:pt x="108" y="231"/>
                    </a:cubicBezTo>
                    <a:cubicBezTo>
                      <a:pt x="142" y="235"/>
                      <a:pt x="176" y="242"/>
                      <a:pt x="209" y="251"/>
                    </a:cubicBezTo>
                    <a:cubicBezTo>
                      <a:pt x="210" y="251"/>
                      <a:pt x="211" y="251"/>
                      <a:pt x="211" y="251"/>
                    </a:cubicBezTo>
                    <a:cubicBezTo>
                      <a:pt x="246" y="276"/>
                      <a:pt x="281" y="302"/>
                      <a:pt x="314" y="330"/>
                    </a:cubicBezTo>
                    <a:cubicBezTo>
                      <a:pt x="315" y="330"/>
                      <a:pt x="316" y="330"/>
                      <a:pt x="316" y="330"/>
                    </a:cubicBezTo>
                    <a:cubicBezTo>
                      <a:pt x="317" y="331"/>
                      <a:pt x="317" y="333"/>
                      <a:pt x="318" y="334"/>
                    </a:cubicBezTo>
                    <a:cubicBezTo>
                      <a:pt x="318" y="336"/>
                      <a:pt x="318" y="338"/>
                      <a:pt x="319" y="339"/>
                    </a:cubicBezTo>
                    <a:cubicBezTo>
                      <a:pt x="319" y="340"/>
                      <a:pt x="319" y="340"/>
                      <a:pt x="320" y="340"/>
                    </a:cubicBezTo>
                    <a:cubicBezTo>
                      <a:pt x="326" y="360"/>
                      <a:pt x="332" y="380"/>
                      <a:pt x="337" y="400"/>
                    </a:cubicBezTo>
                    <a:cubicBezTo>
                      <a:pt x="350" y="449"/>
                      <a:pt x="360" y="499"/>
                      <a:pt x="370" y="549"/>
                    </a:cubicBezTo>
                    <a:cubicBezTo>
                      <a:pt x="357" y="537"/>
                      <a:pt x="341" y="528"/>
                      <a:pt x="327" y="519"/>
                    </a:cubicBezTo>
                    <a:cubicBezTo>
                      <a:pt x="312" y="509"/>
                      <a:pt x="297" y="499"/>
                      <a:pt x="282" y="489"/>
                    </a:cubicBezTo>
                    <a:cubicBezTo>
                      <a:pt x="251" y="469"/>
                      <a:pt x="219" y="449"/>
                      <a:pt x="188" y="429"/>
                    </a:cubicBezTo>
                    <a:cubicBezTo>
                      <a:pt x="158" y="411"/>
                      <a:pt x="129" y="393"/>
                      <a:pt x="99" y="375"/>
                    </a:cubicBezTo>
                    <a:cubicBezTo>
                      <a:pt x="67" y="356"/>
                      <a:pt x="35" y="335"/>
                      <a:pt x="1" y="319"/>
                    </a:cubicBezTo>
                    <a:cubicBezTo>
                      <a:pt x="0" y="318"/>
                      <a:pt x="0" y="319"/>
                      <a:pt x="0" y="319"/>
                    </a:cubicBezTo>
                    <a:cubicBezTo>
                      <a:pt x="30" y="340"/>
                      <a:pt x="64" y="357"/>
                      <a:pt x="95" y="377"/>
                    </a:cubicBezTo>
                    <a:cubicBezTo>
                      <a:pt x="102" y="381"/>
                      <a:pt x="109" y="386"/>
                      <a:pt x="117" y="391"/>
                    </a:cubicBezTo>
                    <a:cubicBezTo>
                      <a:pt x="83" y="395"/>
                      <a:pt x="50" y="391"/>
                      <a:pt x="17" y="384"/>
                    </a:cubicBezTo>
                    <a:cubicBezTo>
                      <a:pt x="17" y="384"/>
                      <a:pt x="16" y="385"/>
                      <a:pt x="17" y="385"/>
                    </a:cubicBezTo>
                    <a:cubicBezTo>
                      <a:pt x="49" y="396"/>
                      <a:pt x="84" y="397"/>
                      <a:pt x="118" y="394"/>
                    </a:cubicBezTo>
                    <a:cubicBezTo>
                      <a:pt x="119" y="394"/>
                      <a:pt x="119" y="393"/>
                      <a:pt x="119" y="392"/>
                    </a:cubicBezTo>
                    <a:cubicBezTo>
                      <a:pt x="142" y="407"/>
                      <a:pt x="165" y="421"/>
                      <a:pt x="189" y="436"/>
                    </a:cubicBezTo>
                    <a:cubicBezTo>
                      <a:pt x="207" y="448"/>
                      <a:pt x="226" y="461"/>
                      <a:pt x="245" y="473"/>
                    </a:cubicBezTo>
                    <a:cubicBezTo>
                      <a:pt x="191" y="460"/>
                      <a:pt x="136" y="462"/>
                      <a:pt x="82" y="476"/>
                    </a:cubicBezTo>
                    <a:cubicBezTo>
                      <a:pt x="82" y="476"/>
                      <a:pt x="82" y="476"/>
                      <a:pt x="82" y="476"/>
                    </a:cubicBezTo>
                    <a:cubicBezTo>
                      <a:pt x="139" y="462"/>
                      <a:pt x="199" y="465"/>
                      <a:pt x="255" y="480"/>
                    </a:cubicBezTo>
                    <a:cubicBezTo>
                      <a:pt x="256" y="481"/>
                      <a:pt x="256" y="481"/>
                      <a:pt x="256" y="481"/>
                    </a:cubicBezTo>
                    <a:cubicBezTo>
                      <a:pt x="264" y="486"/>
                      <a:pt x="271" y="491"/>
                      <a:pt x="279" y="496"/>
                    </a:cubicBezTo>
                    <a:cubicBezTo>
                      <a:pt x="294" y="506"/>
                      <a:pt x="309" y="516"/>
                      <a:pt x="324" y="526"/>
                    </a:cubicBezTo>
                    <a:cubicBezTo>
                      <a:pt x="339" y="536"/>
                      <a:pt x="354" y="549"/>
                      <a:pt x="370" y="556"/>
                    </a:cubicBezTo>
                    <a:cubicBezTo>
                      <a:pt x="371" y="557"/>
                      <a:pt x="371" y="557"/>
                      <a:pt x="371" y="557"/>
                    </a:cubicBezTo>
                    <a:cubicBezTo>
                      <a:pt x="375" y="574"/>
                      <a:pt x="378" y="591"/>
                      <a:pt x="381" y="607"/>
                    </a:cubicBezTo>
                    <a:cubicBezTo>
                      <a:pt x="388" y="646"/>
                      <a:pt x="396" y="684"/>
                      <a:pt x="403" y="722"/>
                    </a:cubicBezTo>
                    <a:cubicBezTo>
                      <a:pt x="318" y="661"/>
                      <a:pt x="211" y="637"/>
                      <a:pt x="108" y="654"/>
                    </a:cubicBezTo>
                    <a:cubicBezTo>
                      <a:pt x="107" y="654"/>
                      <a:pt x="107" y="655"/>
                      <a:pt x="108" y="655"/>
                    </a:cubicBezTo>
                    <a:cubicBezTo>
                      <a:pt x="166" y="647"/>
                      <a:pt x="226" y="652"/>
                      <a:pt x="282" y="670"/>
                    </a:cubicBezTo>
                    <a:cubicBezTo>
                      <a:pt x="250" y="687"/>
                      <a:pt x="218" y="699"/>
                      <a:pt x="182" y="706"/>
                    </a:cubicBezTo>
                    <a:cubicBezTo>
                      <a:pt x="182" y="706"/>
                      <a:pt x="182" y="706"/>
                      <a:pt x="182" y="706"/>
                    </a:cubicBezTo>
                    <a:cubicBezTo>
                      <a:pt x="218" y="700"/>
                      <a:pt x="253" y="689"/>
                      <a:pt x="286" y="673"/>
                    </a:cubicBezTo>
                    <a:cubicBezTo>
                      <a:pt x="286" y="672"/>
                      <a:pt x="287" y="672"/>
                      <a:pt x="287" y="671"/>
                    </a:cubicBezTo>
                    <a:cubicBezTo>
                      <a:pt x="329" y="685"/>
                      <a:pt x="370" y="706"/>
                      <a:pt x="406" y="733"/>
                    </a:cubicBezTo>
                    <a:cubicBezTo>
                      <a:pt x="410" y="755"/>
                      <a:pt x="415" y="777"/>
                      <a:pt x="419" y="799"/>
                    </a:cubicBezTo>
                    <a:cubicBezTo>
                      <a:pt x="382" y="784"/>
                      <a:pt x="335" y="791"/>
                      <a:pt x="297" y="801"/>
                    </a:cubicBezTo>
                    <a:cubicBezTo>
                      <a:pt x="297" y="801"/>
                      <a:pt x="297" y="802"/>
                      <a:pt x="298" y="802"/>
                    </a:cubicBezTo>
                    <a:cubicBezTo>
                      <a:pt x="317" y="798"/>
                      <a:pt x="337" y="796"/>
                      <a:pt x="356" y="795"/>
                    </a:cubicBezTo>
                    <a:cubicBezTo>
                      <a:pt x="377" y="795"/>
                      <a:pt x="401" y="796"/>
                      <a:pt x="420" y="804"/>
                    </a:cubicBezTo>
                    <a:cubicBezTo>
                      <a:pt x="421" y="806"/>
                      <a:pt x="421" y="807"/>
                      <a:pt x="421" y="809"/>
                    </a:cubicBezTo>
                    <a:cubicBezTo>
                      <a:pt x="438" y="883"/>
                      <a:pt x="455" y="959"/>
                      <a:pt x="478" y="1031"/>
                    </a:cubicBezTo>
                    <a:cubicBezTo>
                      <a:pt x="479" y="1036"/>
                      <a:pt x="485" y="1033"/>
                      <a:pt x="484" y="1029"/>
                    </a:cubicBezTo>
                    <a:cubicBezTo>
                      <a:pt x="466" y="961"/>
                      <a:pt x="448" y="893"/>
                      <a:pt x="433" y="824"/>
                    </a:cubicBezTo>
                    <a:cubicBezTo>
                      <a:pt x="430" y="814"/>
                      <a:pt x="428" y="803"/>
                      <a:pt x="426" y="792"/>
                    </a:cubicBezTo>
                    <a:cubicBezTo>
                      <a:pt x="435" y="766"/>
                      <a:pt x="453" y="746"/>
                      <a:pt x="477" y="730"/>
                    </a:cubicBezTo>
                    <a:cubicBezTo>
                      <a:pt x="502" y="714"/>
                      <a:pt x="530" y="707"/>
                      <a:pt x="557" y="696"/>
                    </a:cubicBezTo>
                    <a:cubicBezTo>
                      <a:pt x="558" y="696"/>
                      <a:pt x="558" y="696"/>
                      <a:pt x="557" y="696"/>
                    </a:cubicBezTo>
                    <a:cubicBezTo>
                      <a:pt x="526" y="702"/>
                      <a:pt x="494" y="714"/>
                      <a:pt x="468" y="732"/>
                    </a:cubicBezTo>
                    <a:cubicBezTo>
                      <a:pt x="450" y="744"/>
                      <a:pt x="432" y="763"/>
                      <a:pt x="424" y="784"/>
                    </a:cubicBezTo>
                    <a:cubicBezTo>
                      <a:pt x="420" y="767"/>
                      <a:pt x="416" y="750"/>
                      <a:pt x="413" y="733"/>
                    </a:cubicBezTo>
                    <a:cubicBezTo>
                      <a:pt x="414" y="731"/>
                      <a:pt x="413" y="730"/>
                      <a:pt x="412" y="729"/>
                    </a:cubicBezTo>
                    <a:cubicBezTo>
                      <a:pt x="407" y="705"/>
                      <a:pt x="403" y="681"/>
                      <a:pt x="398" y="657"/>
                    </a:cubicBezTo>
                    <a:cubicBezTo>
                      <a:pt x="401" y="632"/>
                      <a:pt x="410" y="609"/>
                      <a:pt x="426" y="588"/>
                    </a:cubicBezTo>
                    <a:cubicBezTo>
                      <a:pt x="446" y="563"/>
                      <a:pt x="473" y="545"/>
                      <a:pt x="500" y="528"/>
                    </a:cubicBezTo>
                    <a:cubicBezTo>
                      <a:pt x="527" y="512"/>
                      <a:pt x="554" y="496"/>
                      <a:pt x="582" y="480"/>
                    </a:cubicBezTo>
                    <a:cubicBezTo>
                      <a:pt x="604" y="467"/>
                      <a:pt x="633" y="451"/>
                      <a:pt x="644" y="426"/>
                    </a:cubicBezTo>
                    <a:cubicBezTo>
                      <a:pt x="644" y="426"/>
                      <a:pt x="644" y="425"/>
                      <a:pt x="644" y="425"/>
                    </a:cubicBezTo>
                    <a:cubicBezTo>
                      <a:pt x="633" y="440"/>
                      <a:pt x="623" y="451"/>
                      <a:pt x="608" y="461"/>
                    </a:cubicBezTo>
                    <a:cubicBezTo>
                      <a:pt x="594" y="471"/>
                      <a:pt x="578" y="480"/>
                      <a:pt x="562" y="488"/>
                    </a:cubicBezTo>
                    <a:cubicBezTo>
                      <a:pt x="534" y="503"/>
                      <a:pt x="506" y="519"/>
                      <a:pt x="479" y="536"/>
                    </a:cubicBezTo>
                    <a:cubicBezTo>
                      <a:pt x="443" y="559"/>
                      <a:pt x="403" y="596"/>
                      <a:pt x="394" y="640"/>
                    </a:cubicBezTo>
                    <a:cubicBezTo>
                      <a:pt x="393" y="634"/>
                      <a:pt x="392" y="627"/>
                      <a:pt x="390" y="621"/>
                    </a:cubicBezTo>
                    <a:cubicBezTo>
                      <a:pt x="382" y="580"/>
                      <a:pt x="375" y="539"/>
                      <a:pt x="366" y="498"/>
                    </a:cubicBezTo>
                    <a:cubicBezTo>
                      <a:pt x="366" y="474"/>
                      <a:pt x="370" y="450"/>
                      <a:pt x="378" y="428"/>
                    </a:cubicBezTo>
                    <a:cubicBezTo>
                      <a:pt x="392" y="411"/>
                      <a:pt x="405" y="396"/>
                      <a:pt x="422" y="383"/>
                    </a:cubicBezTo>
                    <a:cubicBezTo>
                      <a:pt x="439" y="369"/>
                      <a:pt x="458" y="358"/>
                      <a:pt x="475" y="344"/>
                    </a:cubicBezTo>
                    <a:cubicBezTo>
                      <a:pt x="476" y="344"/>
                      <a:pt x="475" y="343"/>
                      <a:pt x="474" y="343"/>
                    </a:cubicBezTo>
                    <a:cubicBezTo>
                      <a:pt x="443" y="360"/>
                      <a:pt x="406" y="384"/>
                      <a:pt x="384" y="415"/>
                    </a:cubicBezTo>
                    <a:cubicBezTo>
                      <a:pt x="393" y="394"/>
                      <a:pt x="404" y="375"/>
                      <a:pt x="418" y="357"/>
                    </a:cubicBezTo>
                    <a:cubicBezTo>
                      <a:pt x="437" y="331"/>
                      <a:pt x="460" y="308"/>
                      <a:pt x="482" y="285"/>
                    </a:cubicBezTo>
                    <a:cubicBezTo>
                      <a:pt x="505" y="262"/>
                      <a:pt x="531" y="238"/>
                      <a:pt x="549" y="211"/>
                    </a:cubicBezTo>
                    <a:cubicBezTo>
                      <a:pt x="549" y="211"/>
                      <a:pt x="549" y="210"/>
                      <a:pt x="549" y="211"/>
                    </a:cubicBezTo>
                    <a:cubicBezTo>
                      <a:pt x="524" y="234"/>
                      <a:pt x="499" y="258"/>
                      <a:pt x="475" y="282"/>
                    </a:cubicBezTo>
                    <a:cubicBezTo>
                      <a:pt x="450" y="306"/>
                      <a:pt x="426" y="332"/>
                      <a:pt x="407" y="360"/>
                    </a:cubicBezTo>
                    <a:cubicBezTo>
                      <a:pt x="383" y="395"/>
                      <a:pt x="364" y="437"/>
                      <a:pt x="362" y="480"/>
                    </a:cubicBezTo>
                    <a:cubicBezTo>
                      <a:pt x="358" y="460"/>
                      <a:pt x="353" y="440"/>
                      <a:pt x="348" y="421"/>
                    </a:cubicBezTo>
                    <a:cubicBezTo>
                      <a:pt x="340" y="387"/>
                      <a:pt x="330" y="354"/>
                      <a:pt x="319" y="321"/>
                    </a:cubicBezTo>
                    <a:cubicBezTo>
                      <a:pt x="316" y="295"/>
                      <a:pt x="316" y="270"/>
                      <a:pt x="318" y="245"/>
                    </a:cubicBezTo>
                    <a:cubicBezTo>
                      <a:pt x="322" y="228"/>
                      <a:pt x="327" y="211"/>
                      <a:pt x="335" y="195"/>
                    </a:cubicBezTo>
                    <a:cubicBezTo>
                      <a:pt x="344" y="177"/>
                      <a:pt x="356" y="160"/>
                      <a:pt x="367" y="143"/>
                    </a:cubicBezTo>
                    <a:cubicBezTo>
                      <a:pt x="367" y="143"/>
                      <a:pt x="367" y="142"/>
                      <a:pt x="366" y="143"/>
                    </a:cubicBezTo>
                    <a:cubicBezTo>
                      <a:pt x="346" y="169"/>
                      <a:pt x="326" y="200"/>
                      <a:pt x="319" y="233"/>
                    </a:cubicBezTo>
                    <a:cubicBezTo>
                      <a:pt x="320" y="221"/>
                      <a:pt x="321" y="209"/>
                      <a:pt x="323" y="197"/>
                    </a:cubicBezTo>
                    <a:cubicBezTo>
                      <a:pt x="331" y="151"/>
                      <a:pt x="344" y="106"/>
                      <a:pt x="356" y="60"/>
                    </a:cubicBezTo>
                    <a:close/>
                  </a:path>
                </a:pathLst>
              </a:custGeom>
              <a:solidFill>
                <a:srgbClr val="56342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34" name="图片 3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206520" y="1125173"/>
                <a:ext cx="3940320" cy="5275590"/>
              </a:xfrm>
              <a:prstGeom prst="rect">
                <a:avLst/>
              </a:prstGeom>
            </p:spPr>
          </p:pic>
        </p:grpSp>
      </p:grpSp>
      <p:sp>
        <p:nvSpPr>
          <p:cNvPr id="40" name="文本框 39"/>
          <p:cNvSpPr txBox="1"/>
          <p:nvPr/>
        </p:nvSpPr>
        <p:spPr>
          <a:xfrm>
            <a:off x="3479889" y="2323223"/>
            <a:ext cx="52506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工作目标计划</a:t>
            </a:r>
            <a:endParaRPr kumimoji="0" lang="zh-CN" altLang="en-US" sz="4800" i="0" u="none" strike="noStrike" kern="1200" cap="none" normalizeH="0" noProof="0" dirty="0">
              <a:ln>
                <a:noFill/>
              </a:ln>
              <a:solidFill>
                <a:srgbClr val="56342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188781" y="3768406"/>
            <a:ext cx="58397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 designer can use default text to simulate what text would look like. If it is not real text. A designer can use default text to simulate what text would look like.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5039567" y="4547256"/>
            <a:ext cx="2073503" cy="401418"/>
          </a:xfrm>
          <a:prstGeom prst="roundRect">
            <a:avLst>
              <a:gd name="adj" fmla="val 50000"/>
            </a:avLst>
          </a:prstGeom>
          <a:solidFill>
            <a:srgbClr val="563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spc="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PART.04</a:t>
            </a:r>
            <a:endParaRPr lang="zh-CN" altLang="en-US" sz="1500" spc="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60794" y="3249056"/>
            <a:ext cx="42704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Annual work plan</a:t>
            </a:r>
          </a:p>
        </p:txBody>
      </p:sp>
    </p:spTree>
    <p:extLst>
      <p:ext uri="{BB962C8B-B14F-4D97-AF65-F5344CB8AC3E}">
        <p14:creationId xmlns:p14="http://schemas.microsoft.com/office/powerpoint/2010/main" val="268568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6715595" y="-8688"/>
            <a:ext cx="5476405" cy="3336087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0" y="1625600"/>
            <a:ext cx="3085956" cy="5232400"/>
          </a:xfrm>
          <a:custGeom>
            <a:avLst/>
            <a:gdLst>
              <a:gd name="connsiteX0" fmla="*/ 508971 w 2167804"/>
              <a:gd name="connsiteY0" fmla="*/ 216 h 3675625"/>
              <a:gd name="connsiteX1" fmla="*/ 1488598 w 2167804"/>
              <a:gd name="connsiteY1" fmla="*/ 682583 h 3675625"/>
              <a:gd name="connsiteX2" fmla="*/ 1597980 w 2167804"/>
              <a:gd name="connsiteY2" fmla="*/ 2542080 h 3675625"/>
              <a:gd name="connsiteX3" fmla="*/ 2165008 w 2167804"/>
              <a:gd name="connsiteY3" fmla="*/ 3669253 h 3675625"/>
              <a:gd name="connsiteX4" fmla="*/ 2167804 w 2167804"/>
              <a:gd name="connsiteY4" fmla="*/ 3675625 h 3675625"/>
              <a:gd name="connsiteX5" fmla="*/ 0 w 2167804"/>
              <a:gd name="connsiteY5" fmla="*/ 3675625 h 3675625"/>
              <a:gd name="connsiteX6" fmla="*/ 0 w 2167804"/>
              <a:gd name="connsiteY6" fmla="*/ 131596 h 3675625"/>
              <a:gd name="connsiteX7" fmla="*/ 128394 w 2167804"/>
              <a:gd name="connsiteY7" fmla="*/ 76009 h 3675625"/>
              <a:gd name="connsiteX8" fmla="*/ 508971 w 2167804"/>
              <a:gd name="connsiteY8" fmla="*/ 216 h 367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7804" h="3675625">
                <a:moveTo>
                  <a:pt x="508971" y="216"/>
                </a:moveTo>
                <a:cubicBezTo>
                  <a:pt x="953753" y="-8928"/>
                  <a:pt x="1314523" y="273160"/>
                  <a:pt x="1488598" y="682583"/>
                </a:cubicBezTo>
                <a:cubicBezTo>
                  <a:pt x="1741797" y="1278109"/>
                  <a:pt x="1446060" y="1881736"/>
                  <a:pt x="1597980" y="2542080"/>
                </a:cubicBezTo>
                <a:cubicBezTo>
                  <a:pt x="1692930" y="2954795"/>
                  <a:pt x="1963537" y="3242493"/>
                  <a:pt x="2165008" y="3669253"/>
                </a:cubicBezTo>
                <a:lnTo>
                  <a:pt x="2167804" y="3675625"/>
                </a:lnTo>
                <a:lnTo>
                  <a:pt x="0" y="3675625"/>
                </a:lnTo>
                <a:lnTo>
                  <a:pt x="0" y="131596"/>
                </a:lnTo>
                <a:lnTo>
                  <a:pt x="128394" y="76009"/>
                </a:lnTo>
                <a:cubicBezTo>
                  <a:pt x="260113" y="26866"/>
                  <a:pt x="387666" y="2710"/>
                  <a:pt x="508971" y="216"/>
                </a:cubicBezTo>
                <a:close/>
              </a:path>
            </a:pathLst>
          </a:custGeom>
          <a:solidFill>
            <a:srgbClr val="D6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90888" y="482200"/>
            <a:ext cx="11210224" cy="588491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27667" y="1781571"/>
            <a:ext cx="3091659" cy="3091658"/>
          </a:xfrm>
          <a:prstGeom prst="rect">
            <a:avLst/>
          </a:pr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50170" y="1781571"/>
            <a:ext cx="3091659" cy="3091658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72674" y="1781571"/>
            <a:ext cx="3091659" cy="3091658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1"/>
          <p:cNvSpPr txBox="1">
            <a:spLocks noChangeArrowheads="1"/>
          </p:cNvSpPr>
          <p:nvPr/>
        </p:nvSpPr>
        <p:spPr bwMode="auto">
          <a:xfrm>
            <a:off x="2087139" y="5287445"/>
            <a:ext cx="8030526" cy="52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>
            <a:off x="2243152" y="3145834"/>
            <a:ext cx="10621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工作计划</a:t>
            </a:r>
          </a:p>
        </p:txBody>
      </p:sp>
      <p:sp>
        <p:nvSpPr>
          <p:cNvPr id="12" name="1"/>
          <p:cNvSpPr txBox="1">
            <a:spLocks noChangeArrowheads="1"/>
          </p:cNvSpPr>
          <p:nvPr/>
        </p:nvSpPr>
        <p:spPr bwMode="auto">
          <a:xfrm>
            <a:off x="1641969" y="3503714"/>
            <a:ext cx="22630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3" name="iconfont-1187-868319"/>
          <p:cNvSpPr>
            <a:spLocks noChangeAspect="1"/>
          </p:cNvSpPr>
          <p:nvPr/>
        </p:nvSpPr>
        <p:spPr bwMode="auto">
          <a:xfrm>
            <a:off x="2527453" y="2283047"/>
            <a:ext cx="492085" cy="491677"/>
          </a:xfrm>
          <a:custGeom>
            <a:avLst/>
            <a:gdLst>
              <a:gd name="T0" fmla="*/ 11212 w 12607"/>
              <a:gd name="T1" fmla="*/ 4855 h 12594"/>
              <a:gd name="T2" fmla="*/ 11019 w 12607"/>
              <a:gd name="T3" fmla="*/ 4855 h 12594"/>
              <a:gd name="T4" fmla="*/ 10644 w 12607"/>
              <a:gd name="T5" fmla="*/ 3981 h 12594"/>
              <a:gd name="T6" fmla="*/ 10796 w 12607"/>
              <a:gd name="T7" fmla="*/ 3830 h 12594"/>
              <a:gd name="T8" fmla="*/ 10796 w 12607"/>
              <a:gd name="T9" fmla="*/ 1864 h 12594"/>
              <a:gd name="T10" fmla="*/ 10755 w 12607"/>
              <a:gd name="T11" fmla="*/ 1823 h 12594"/>
              <a:gd name="T12" fmla="*/ 8781 w 12607"/>
              <a:gd name="T13" fmla="*/ 1823 h 12594"/>
              <a:gd name="T14" fmla="*/ 8611 w 12607"/>
              <a:gd name="T15" fmla="*/ 1992 h 12594"/>
              <a:gd name="T16" fmla="*/ 7729 w 12607"/>
              <a:gd name="T17" fmla="*/ 1634 h 12594"/>
              <a:gd name="T18" fmla="*/ 7729 w 12607"/>
              <a:gd name="T19" fmla="*/ 1390 h 12594"/>
              <a:gd name="T20" fmla="*/ 6333 w 12607"/>
              <a:gd name="T21" fmla="*/ 0 h 12594"/>
              <a:gd name="T22" fmla="*/ 6274 w 12607"/>
              <a:gd name="T23" fmla="*/ 0 h 12594"/>
              <a:gd name="T24" fmla="*/ 4878 w 12607"/>
              <a:gd name="T25" fmla="*/ 1390 h 12594"/>
              <a:gd name="T26" fmla="*/ 4878 w 12607"/>
              <a:gd name="T27" fmla="*/ 1652 h 12594"/>
              <a:gd name="T28" fmla="*/ 4033 w 12607"/>
              <a:gd name="T29" fmla="*/ 2003 h 12594"/>
              <a:gd name="T30" fmla="*/ 3852 w 12607"/>
              <a:gd name="T31" fmla="*/ 1823 h 12594"/>
              <a:gd name="T32" fmla="*/ 1878 w 12607"/>
              <a:gd name="T33" fmla="*/ 1823 h 12594"/>
              <a:gd name="T34" fmla="*/ 1837 w 12607"/>
              <a:gd name="T35" fmla="*/ 1864 h 12594"/>
              <a:gd name="T36" fmla="*/ 1837 w 12607"/>
              <a:gd name="T37" fmla="*/ 3830 h 12594"/>
              <a:gd name="T38" fmla="*/ 2012 w 12607"/>
              <a:gd name="T39" fmla="*/ 4004 h 12594"/>
              <a:gd name="T40" fmla="*/ 1650 w 12607"/>
              <a:gd name="T41" fmla="*/ 4855 h 12594"/>
              <a:gd name="T42" fmla="*/ 1396 w 12607"/>
              <a:gd name="T43" fmla="*/ 4855 h 12594"/>
              <a:gd name="T44" fmla="*/ 0 w 12607"/>
              <a:gd name="T45" fmla="*/ 6245 h 12594"/>
              <a:gd name="T46" fmla="*/ 0 w 12607"/>
              <a:gd name="T47" fmla="*/ 6304 h 12594"/>
              <a:gd name="T48" fmla="*/ 1396 w 12607"/>
              <a:gd name="T49" fmla="*/ 7694 h 12594"/>
              <a:gd name="T50" fmla="*/ 1618 w 12607"/>
              <a:gd name="T51" fmla="*/ 7694 h 12594"/>
              <a:gd name="T52" fmla="*/ 1983 w 12607"/>
              <a:gd name="T53" fmla="*/ 8593 h 12594"/>
              <a:gd name="T54" fmla="*/ 1814 w 12607"/>
              <a:gd name="T55" fmla="*/ 8761 h 12594"/>
              <a:gd name="T56" fmla="*/ 1814 w 12607"/>
              <a:gd name="T57" fmla="*/ 10728 h 12594"/>
              <a:gd name="T58" fmla="*/ 1855 w 12607"/>
              <a:gd name="T59" fmla="*/ 10769 h 12594"/>
              <a:gd name="T60" fmla="*/ 3829 w 12607"/>
              <a:gd name="T61" fmla="*/ 10769 h 12594"/>
              <a:gd name="T62" fmla="*/ 3981 w 12607"/>
              <a:gd name="T63" fmla="*/ 10618 h 12594"/>
              <a:gd name="T64" fmla="*/ 4878 w 12607"/>
              <a:gd name="T65" fmla="*/ 10999 h 12594"/>
              <a:gd name="T66" fmla="*/ 4878 w 12607"/>
              <a:gd name="T67" fmla="*/ 11204 h 12594"/>
              <a:gd name="T68" fmla="*/ 6274 w 12607"/>
              <a:gd name="T69" fmla="*/ 12594 h 12594"/>
              <a:gd name="T70" fmla="*/ 6333 w 12607"/>
              <a:gd name="T71" fmla="*/ 12594 h 12594"/>
              <a:gd name="T72" fmla="*/ 7729 w 12607"/>
              <a:gd name="T73" fmla="*/ 11204 h 12594"/>
              <a:gd name="T74" fmla="*/ 7729 w 12607"/>
              <a:gd name="T75" fmla="*/ 11016 h 12594"/>
              <a:gd name="T76" fmla="*/ 8664 w 12607"/>
              <a:gd name="T77" fmla="*/ 10630 h 12594"/>
              <a:gd name="T78" fmla="*/ 8803 w 12607"/>
              <a:gd name="T79" fmla="*/ 10769 h 12594"/>
              <a:gd name="T80" fmla="*/ 10777 w 12607"/>
              <a:gd name="T81" fmla="*/ 10769 h 12594"/>
              <a:gd name="T82" fmla="*/ 10819 w 12607"/>
              <a:gd name="T83" fmla="*/ 10728 h 12594"/>
              <a:gd name="T84" fmla="*/ 10819 w 12607"/>
              <a:gd name="T85" fmla="*/ 8761 h 12594"/>
              <a:gd name="T86" fmla="*/ 10673 w 12607"/>
              <a:gd name="T87" fmla="*/ 8616 h 12594"/>
              <a:gd name="T88" fmla="*/ 11051 w 12607"/>
              <a:gd name="T89" fmla="*/ 7694 h 12594"/>
              <a:gd name="T90" fmla="*/ 11211 w 12607"/>
              <a:gd name="T91" fmla="*/ 7694 h 12594"/>
              <a:gd name="T92" fmla="*/ 12607 w 12607"/>
              <a:gd name="T93" fmla="*/ 6304 h 12594"/>
              <a:gd name="T94" fmla="*/ 12607 w 12607"/>
              <a:gd name="T95" fmla="*/ 6245 h 12594"/>
              <a:gd name="T96" fmla="*/ 11212 w 12607"/>
              <a:gd name="T97" fmla="*/ 4855 h 12594"/>
              <a:gd name="T98" fmla="*/ 6337 w 12607"/>
              <a:gd name="T99" fmla="*/ 8498 h 12594"/>
              <a:gd name="T100" fmla="*/ 4152 w 12607"/>
              <a:gd name="T101" fmla="*/ 6323 h 12594"/>
              <a:gd name="T102" fmla="*/ 6337 w 12607"/>
              <a:gd name="T103" fmla="*/ 4146 h 12594"/>
              <a:gd name="T104" fmla="*/ 8521 w 12607"/>
              <a:gd name="T105" fmla="*/ 6323 h 12594"/>
              <a:gd name="T106" fmla="*/ 6337 w 12607"/>
              <a:gd name="T107" fmla="*/ 8498 h 12594"/>
              <a:gd name="T108" fmla="*/ 6337 w 12607"/>
              <a:gd name="T109" fmla="*/ 8498 h 1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07" h="12594">
                <a:moveTo>
                  <a:pt x="11212" y="4855"/>
                </a:moveTo>
                <a:lnTo>
                  <a:pt x="11019" y="4855"/>
                </a:lnTo>
                <a:cubicBezTo>
                  <a:pt x="10923" y="4550"/>
                  <a:pt x="10796" y="4258"/>
                  <a:pt x="10644" y="3981"/>
                </a:cubicBezTo>
                <a:lnTo>
                  <a:pt x="10796" y="3830"/>
                </a:lnTo>
                <a:cubicBezTo>
                  <a:pt x="11341" y="3287"/>
                  <a:pt x="11341" y="2407"/>
                  <a:pt x="10796" y="1864"/>
                </a:cubicBezTo>
                <a:lnTo>
                  <a:pt x="10755" y="1823"/>
                </a:lnTo>
                <a:cubicBezTo>
                  <a:pt x="10209" y="1279"/>
                  <a:pt x="9326" y="1279"/>
                  <a:pt x="8781" y="1823"/>
                </a:cubicBezTo>
                <a:lnTo>
                  <a:pt x="8611" y="1992"/>
                </a:lnTo>
                <a:cubicBezTo>
                  <a:pt x="8332" y="1846"/>
                  <a:pt x="8037" y="1725"/>
                  <a:pt x="7729" y="1634"/>
                </a:cubicBezTo>
                <a:lnTo>
                  <a:pt x="7729" y="1390"/>
                </a:lnTo>
                <a:cubicBezTo>
                  <a:pt x="7729" y="622"/>
                  <a:pt x="7104" y="0"/>
                  <a:pt x="6333" y="0"/>
                </a:cubicBezTo>
                <a:lnTo>
                  <a:pt x="6274" y="0"/>
                </a:lnTo>
                <a:cubicBezTo>
                  <a:pt x="5503" y="0"/>
                  <a:pt x="4878" y="622"/>
                  <a:pt x="4878" y="1390"/>
                </a:cubicBezTo>
                <a:lnTo>
                  <a:pt x="4878" y="1652"/>
                </a:lnTo>
                <a:cubicBezTo>
                  <a:pt x="4584" y="1742"/>
                  <a:pt x="4301" y="1861"/>
                  <a:pt x="4033" y="2003"/>
                </a:cubicBezTo>
                <a:lnTo>
                  <a:pt x="3852" y="1823"/>
                </a:lnTo>
                <a:cubicBezTo>
                  <a:pt x="3307" y="1280"/>
                  <a:pt x="2423" y="1280"/>
                  <a:pt x="1878" y="1823"/>
                </a:cubicBezTo>
                <a:lnTo>
                  <a:pt x="1837" y="1864"/>
                </a:lnTo>
                <a:cubicBezTo>
                  <a:pt x="1292" y="2407"/>
                  <a:pt x="1292" y="3287"/>
                  <a:pt x="1837" y="3830"/>
                </a:cubicBezTo>
                <a:lnTo>
                  <a:pt x="2012" y="4004"/>
                </a:lnTo>
                <a:cubicBezTo>
                  <a:pt x="1865" y="4274"/>
                  <a:pt x="1743" y="4558"/>
                  <a:pt x="1650" y="4855"/>
                </a:cubicBezTo>
                <a:lnTo>
                  <a:pt x="1396" y="4855"/>
                </a:lnTo>
                <a:cubicBezTo>
                  <a:pt x="625" y="4855"/>
                  <a:pt x="0" y="5478"/>
                  <a:pt x="0" y="6245"/>
                </a:cubicBezTo>
                <a:lnTo>
                  <a:pt x="0" y="6304"/>
                </a:lnTo>
                <a:cubicBezTo>
                  <a:pt x="0" y="7072"/>
                  <a:pt x="625" y="7694"/>
                  <a:pt x="1396" y="7694"/>
                </a:cubicBezTo>
                <a:lnTo>
                  <a:pt x="1618" y="7694"/>
                </a:lnTo>
                <a:cubicBezTo>
                  <a:pt x="1710" y="8008"/>
                  <a:pt x="1833" y="8308"/>
                  <a:pt x="1983" y="8593"/>
                </a:cubicBezTo>
                <a:lnTo>
                  <a:pt x="1814" y="8761"/>
                </a:lnTo>
                <a:cubicBezTo>
                  <a:pt x="1269" y="9304"/>
                  <a:pt x="1269" y="10185"/>
                  <a:pt x="1814" y="10728"/>
                </a:cubicBezTo>
                <a:lnTo>
                  <a:pt x="1855" y="10769"/>
                </a:lnTo>
                <a:cubicBezTo>
                  <a:pt x="2400" y="11312"/>
                  <a:pt x="3284" y="11312"/>
                  <a:pt x="3829" y="10769"/>
                </a:cubicBezTo>
                <a:lnTo>
                  <a:pt x="3981" y="10618"/>
                </a:lnTo>
                <a:cubicBezTo>
                  <a:pt x="4264" y="10773"/>
                  <a:pt x="4564" y="10902"/>
                  <a:pt x="4878" y="10999"/>
                </a:cubicBezTo>
                <a:lnTo>
                  <a:pt x="4878" y="11204"/>
                </a:lnTo>
                <a:cubicBezTo>
                  <a:pt x="4878" y="11972"/>
                  <a:pt x="5503" y="12594"/>
                  <a:pt x="6274" y="12594"/>
                </a:cubicBezTo>
                <a:lnTo>
                  <a:pt x="6333" y="12594"/>
                </a:lnTo>
                <a:cubicBezTo>
                  <a:pt x="7104" y="12594"/>
                  <a:pt x="7729" y="11972"/>
                  <a:pt x="7729" y="11204"/>
                </a:cubicBezTo>
                <a:lnTo>
                  <a:pt x="7729" y="11016"/>
                </a:lnTo>
                <a:cubicBezTo>
                  <a:pt x="8056" y="10920"/>
                  <a:pt x="8368" y="10788"/>
                  <a:pt x="8664" y="10630"/>
                </a:cubicBezTo>
                <a:lnTo>
                  <a:pt x="8803" y="10769"/>
                </a:lnTo>
                <a:cubicBezTo>
                  <a:pt x="9348" y="11312"/>
                  <a:pt x="10233" y="11312"/>
                  <a:pt x="10777" y="10769"/>
                </a:cubicBezTo>
                <a:lnTo>
                  <a:pt x="10819" y="10728"/>
                </a:lnTo>
                <a:cubicBezTo>
                  <a:pt x="11364" y="10185"/>
                  <a:pt x="11364" y="9304"/>
                  <a:pt x="10819" y="8761"/>
                </a:cubicBezTo>
                <a:lnTo>
                  <a:pt x="10673" y="8616"/>
                </a:lnTo>
                <a:cubicBezTo>
                  <a:pt x="10828" y="8324"/>
                  <a:pt x="10956" y="8017"/>
                  <a:pt x="11051" y="7694"/>
                </a:cubicBezTo>
                <a:lnTo>
                  <a:pt x="11211" y="7694"/>
                </a:lnTo>
                <a:cubicBezTo>
                  <a:pt x="11982" y="7694"/>
                  <a:pt x="12607" y="7071"/>
                  <a:pt x="12607" y="6304"/>
                </a:cubicBezTo>
                <a:lnTo>
                  <a:pt x="12607" y="6245"/>
                </a:lnTo>
                <a:cubicBezTo>
                  <a:pt x="12607" y="5477"/>
                  <a:pt x="11982" y="4855"/>
                  <a:pt x="11212" y="4855"/>
                </a:cubicBezTo>
                <a:close/>
                <a:moveTo>
                  <a:pt x="6337" y="8498"/>
                </a:moveTo>
                <a:cubicBezTo>
                  <a:pt x="5130" y="8498"/>
                  <a:pt x="4152" y="7524"/>
                  <a:pt x="4152" y="6323"/>
                </a:cubicBezTo>
                <a:cubicBezTo>
                  <a:pt x="4152" y="5120"/>
                  <a:pt x="5130" y="4146"/>
                  <a:pt x="6337" y="4146"/>
                </a:cubicBezTo>
                <a:cubicBezTo>
                  <a:pt x="7544" y="4146"/>
                  <a:pt x="8521" y="5120"/>
                  <a:pt x="8521" y="6323"/>
                </a:cubicBezTo>
                <a:cubicBezTo>
                  <a:pt x="8521" y="7524"/>
                  <a:pt x="7544" y="8498"/>
                  <a:pt x="6337" y="8498"/>
                </a:cubicBezTo>
                <a:close/>
                <a:moveTo>
                  <a:pt x="6337" y="849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4" name="椭圆 13"/>
          <p:cNvSpPr/>
          <p:nvPr/>
        </p:nvSpPr>
        <p:spPr>
          <a:xfrm>
            <a:off x="783465" y="756162"/>
            <a:ext cx="692314" cy="692314"/>
          </a:xfrm>
          <a:prstGeom prst="ellipse">
            <a:avLst/>
          </a:prstGeom>
          <a:solidFill>
            <a:srgbClr val="BEC2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60540" y="87700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34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6715595" y="-8688"/>
            <a:ext cx="5476405" cy="3336087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0" y="1625600"/>
            <a:ext cx="3085956" cy="5232400"/>
          </a:xfrm>
          <a:custGeom>
            <a:avLst/>
            <a:gdLst>
              <a:gd name="connsiteX0" fmla="*/ 508971 w 2167804"/>
              <a:gd name="connsiteY0" fmla="*/ 216 h 3675625"/>
              <a:gd name="connsiteX1" fmla="*/ 1488598 w 2167804"/>
              <a:gd name="connsiteY1" fmla="*/ 682583 h 3675625"/>
              <a:gd name="connsiteX2" fmla="*/ 1597980 w 2167804"/>
              <a:gd name="connsiteY2" fmla="*/ 2542080 h 3675625"/>
              <a:gd name="connsiteX3" fmla="*/ 2165008 w 2167804"/>
              <a:gd name="connsiteY3" fmla="*/ 3669253 h 3675625"/>
              <a:gd name="connsiteX4" fmla="*/ 2167804 w 2167804"/>
              <a:gd name="connsiteY4" fmla="*/ 3675625 h 3675625"/>
              <a:gd name="connsiteX5" fmla="*/ 0 w 2167804"/>
              <a:gd name="connsiteY5" fmla="*/ 3675625 h 3675625"/>
              <a:gd name="connsiteX6" fmla="*/ 0 w 2167804"/>
              <a:gd name="connsiteY6" fmla="*/ 131596 h 3675625"/>
              <a:gd name="connsiteX7" fmla="*/ 128394 w 2167804"/>
              <a:gd name="connsiteY7" fmla="*/ 76009 h 3675625"/>
              <a:gd name="connsiteX8" fmla="*/ 508971 w 2167804"/>
              <a:gd name="connsiteY8" fmla="*/ 216 h 367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7804" h="3675625">
                <a:moveTo>
                  <a:pt x="508971" y="216"/>
                </a:moveTo>
                <a:cubicBezTo>
                  <a:pt x="953753" y="-8928"/>
                  <a:pt x="1314523" y="273160"/>
                  <a:pt x="1488598" y="682583"/>
                </a:cubicBezTo>
                <a:cubicBezTo>
                  <a:pt x="1741797" y="1278109"/>
                  <a:pt x="1446060" y="1881736"/>
                  <a:pt x="1597980" y="2542080"/>
                </a:cubicBezTo>
                <a:cubicBezTo>
                  <a:pt x="1692930" y="2954795"/>
                  <a:pt x="1963537" y="3242493"/>
                  <a:pt x="2165008" y="3669253"/>
                </a:cubicBezTo>
                <a:lnTo>
                  <a:pt x="2167804" y="3675625"/>
                </a:lnTo>
                <a:lnTo>
                  <a:pt x="0" y="3675625"/>
                </a:lnTo>
                <a:lnTo>
                  <a:pt x="0" y="131596"/>
                </a:lnTo>
                <a:lnTo>
                  <a:pt x="128394" y="76009"/>
                </a:lnTo>
                <a:cubicBezTo>
                  <a:pt x="260113" y="26866"/>
                  <a:pt x="387666" y="2710"/>
                  <a:pt x="508971" y="216"/>
                </a:cubicBezTo>
                <a:close/>
              </a:path>
            </a:pathLst>
          </a:custGeom>
          <a:solidFill>
            <a:srgbClr val="D6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90888" y="482200"/>
            <a:ext cx="11210224" cy="588491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rot="18900000">
            <a:off x="2648328" y="3565722"/>
            <a:ext cx="1621032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2700000" flipH="1">
            <a:off x="5297925" y="3595566"/>
            <a:ext cx="1621032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8900000">
            <a:off x="7485809" y="3565722"/>
            <a:ext cx="1621032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665111" y="4074679"/>
            <a:ext cx="1361416" cy="1381630"/>
          </a:xfrm>
          <a:prstGeom prst="ellipse">
            <a:avLst/>
          </a:pr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562443" y="4074680"/>
            <a:ext cx="1361416" cy="1381631"/>
          </a:xfrm>
          <a:prstGeom prst="ellipse">
            <a:avLst/>
          </a:pr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114636" y="1908823"/>
            <a:ext cx="1361416" cy="1381630"/>
          </a:xfrm>
          <a:prstGeom prst="ellipse">
            <a:avLst/>
          </a:prstGeom>
          <a:solidFill>
            <a:srgbClr val="D6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010248" y="1908823"/>
            <a:ext cx="1361416" cy="1381630"/>
          </a:xfrm>
          <a:prstGeom prst="ellipse">
            <a:avLst/>
          </a:prstGeom>
          <a:solidFill>
            <a:srgbClr val="D6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" name="1"/>
          <p:cNvSpPr txBox="1">
            <a:spLocks noChangeArrowheads="1"/>
          </p:cNvSpPr>
          <p:nvPr/>
        </p:nvSpPr>
        <p:spPr bwMode="auto">
          <a:xfrm>
            <a:off x="1650096" y="1973028"/>
            <a:ext cx="13782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工作计划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1"/>
          <p:cNvSpPr txBox="1">
            <a:spLocks noChangeArrowheads="1"/>
          </p:cNvSpPr>
          <p:nvPr/>
        </p:nvSpPr>
        <p:spPr bwMode="auto">
          <a:xfrm>
            <a:off x="1416565" y="2274772"/>
            <a:ext cx="190996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6" name="1"/>
          <p:cNvSpPr txBox="1">
            <a:spLocks noChangeArrowheads="1"/>
          </p:cNvSpPr>
          <p:nvPr/>
        </p:nvSpPr>
        <p:spPr bwMode="auto">
          <a:xfrm>
            <a:off x="4016294" y="4070735"/>
            <a:ext cx="13782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工作计划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1"/>
          <p:cNvSpPr txBox="1">
            <a:spLocks noChangeArrowheads="1"/>
          </p:cNvSpPr>
          <p:nvPr/>
        </p:nvSpPr>
        <p:spPr bwMode="auto">
          <a:xfrm>
            <a:off x="3782763" y="4372479"/>
            <a:ext cx="190996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8" name="1"/>
          <p:cNvSpPr txBox="1">
            <a:spLocks noChangeArrowheads="1"/>
          </p:cNvSpPr>
          <p:nvPr/>
        </p:nvSpPr>
        <p:spPr bwMode="auto">
          <a:xfrm>
            <a:off x="6503249" y="1973028"/>
            <a:ext cx="13782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工作计划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1"/>
          <p:cNvSpPr txBox="1">
            <a:spLocks noChangeArrowheads="1"/>
          </p:cNvSpPr>
          <p:nvPr/>
        </p:nvSpPr>
        <p:spPr bwMode="auto">
          <a:xfrm>
            <a:off x="6269718" y="2274772"/>
            <a:ext cx="190996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0" name="1"/>
          <p:cNvSpPr txBox="1">
            <a:spLocks noChangeArrowheads="1"/>
          </p:cNvSpPr>
          <p:nvPr/>
        </p:nvSpPr>
        <p:spPr bwMode="auto">
          <a:xfrm>
            <a:off x="8996447" y="4070735"/>
            <a:ext cx="13782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工作计划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1"/>
          <p:cNvSpPr txBox="1">
            <a:spLocks noChangeArrowheads="1"/>
          </p:cNvSpPr>
          <p:nvPr/>
        </p:nvSpPr>
        <p:spPr bwMode="auto">
          <a:xfrm>
            <a:off x="8762916" y="4372479"/>
            <a:ext cx="190996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2" name="iconfont-1187-868319"/>
          <p:cNvSpPr>
            <a:spLocks noChangeAspect="1"/>
          </p:cNvSpPr>
          <p:nvPr/>
        </p:nvSpPr>
        <p:spPr bwMode="auto">
          <a:xfrm>
            <a:off x="2063975" y="4475547"/>
            <a:ext cx="562739" cy="562274"/>
          </a:xfrm>
          <a:custGeom>
            <a:avLst/>
            <a:gdLst>
              <a:gd name="T0" fmla="*/ 11212 w 12607"/>
              <a:gd name="T1" fmla="*/ 4855 h 12594"/>
              <a:gd name="T2" fmla="*/ 11019 w 12607"/>
              <a:gd name="T3" fmla="*/ 4855 h 12594"/>
              <a:gd name="T4" fmla="*/ 10644 w 12607"/>
              <a:gd name="T5" fmla="*/ 3981 h 12594"/>
              <a:gd name="T6" fmla="*/ 10796 w 12607"/>
              <a:gd name="T7" fmla="*/ 3830 h 12594"/>
              <a:gd name="T8" fmla="*/ 10796 w 12607"/>
              <a:gd name="T9" fmla="*/ 1864 h 12594"/>
              <a:gd name="T10" fmla="*/ 10755 w 12607"/>
              <a:gd name="T11" fmla="*/ 1823 h 12594"/>
              <a:gd name="T12" fmla="*/ 8781 w 12607"/>
              <a:gd name="T13" fmla="*/ 1823 h 12594"/>
              <a:gd name="T14" fmla="*/ 8611 w 12607"/>
              <a:gd name="T15" fmla="*/ 1992 h 12594"/>
              <a:gd name="T16" fmla="*/ 7729 w 12607"/>
              <a:gd name="T17" fmla="*/ 1634 h 12594"/>
              <a:gd name="T18" fmla="*/ 7729 w 12607"/>
              <a:gd name="T19" fmla="*/ 1390 h 12594"/>
              <a:gd name="T20" fmla="*/ 6333 w 12607"/>
              <a:gd name="T21" fmla="*/ 0 h 12594"/>
              <a:gd name="T22" fmla="*/ 6274 w 12607"/>
              <a:gd name="T23" fmla="*/ 0 h 12594"/>
              <a:gd name="T24" fmla="*/ 4878 w 12607"/>
              <a:gd name="T25" fmla="*/ 1390 h 12594"/>
              <a:gd name="T26" fmla="*/ 4878 w 12607"/>
              <a:gd name="T27" fmla="*/ 1652 h 12594"/>
              <a:gd name="T28" fmla="*/ 4033 w 12607"/>
              <a:gd name="T29" fmla="*/ 2003 h 12594"/>
              <a:gd name="T30" fmla="*/ 3852 w 12607"/>
              <a:gd name="T31" fmla="*/ 1823 h 12594"/>
              <a:gd name="T32" fmla="*/ 1878 w 12607"/>
              <a:gd name="T33" fmla="*/ 1823 h 12594"/>
              <a:gd name="T34" fmla="*/ 1837 w 12607"/>
              <a:gd name="T35" fmla="*/ 1864 h 12594"/>
              <a:gd name="T36" fmla="*/ 1837 w 12607"/>
              <a:gd name="T37" fmla="*/ 3830 h 12594"/>
              <a:gd name="T38" fmla="*/ 2012 w 12607"/>
              <a:gd name="T39" fmla="*/ 4004 h 12594"/>
              <a:gd name="T40" fmla="*/ 1650 w 12607"/>
              <a:gd name="T41" fmla="*/ 4855 h 12594"/>
              <a:gd name="T42" fmla="*/ 1396 w 12607"/>
              <a:gd name="T43" fmla="*/ 4855 h 12594"/>
              <a:gd name="T44" fmla="*/ 0 w 12607"/>
              <a:gd name="T45" fmla="*/ 6245 h 12594"/>
              <a:gd name="T46" fmla="*/ 0 w 12607"/>
              <a:gd name="T47" fmla="*/ 6304 h 12594"/>
              <a:gd name="T48" fmla="*/ 1396 w 12607"/>
              <a:gd name="T49" fmla="*/ 7694 h 12594"/>
              <a:gd name="T50" fmla="*/ 1618 w 12607"/>
              <a:gd name="T51" fmla="*/ 7694 h 12594"/>
              <a:gd name="T52" fmla="*/ 1983 w 12607"/>
              <a:gd name="T53" fmla="*/ 8593 h 12594"/>
              <a:gd name="T54" fmla="*/ 1814 w 12607"/>
              <a:gd name="T55" fmla="*/ 8761 h 12594"/>
              <a:gd name="T56" fmla="*/ 1814 w 12607"/>
              <a:gd name="T57" fmla="*/ 10728 h 12594"/>
              <a:gd name="T58" fmla="*/ 1855 w 12607"/>
              <a:gd name="T59" fmla="*/ 10769 h 12594"/>
              <a:gd name="T60" fmla="*/ 3829 w 12607"/>
              <a:gd name="T61" fmla="*/ 10769 h 12594"/>
              <a:gd name="T62" fmla="*/ 3981 w 12607"/>
              <a:gd name="T63" fmla="*/ 10618 h 12594"/>
              <a:gd name="T64" fmla="*/ 4878 w 12607"/>
              <a:gd name="T65" fmla="*/ 10999 h 12594"/>
              <a:gd name="T66" fmla="*/ 4878 w 12607"/>
              <a:gd name="T67" fmla="*/ 11204 h 12594"/>
              <a:gd name="T68" fmla="*/ 6274 w 12607"/>
              <a:gd name="T69" fmla="*/ 12594 h 12594"/>
              <a:gd name="T70" fmla="*/ 6333 w 12607"/>
              <a:gd name="T71" fmla="*/ 12594 h 12594"/>
              <a:gd name="T72" fmla="*/ 7729 w 12607"/>
              <a:gd name="T73" fmla="*/ 11204 h 12594"/>
              <a:gd name="T74" fmla="*/ 7729 w 12607"/>
              <a:gd name="T75" fmla="*/ 11016 h 12594"/>
              <a:gd name="T76" fmla="*/ 8664 w 12607"/>
              <a:gd name="T77" fmla="*/ 10630 h 12594"/>
              <a:gd name="T78" fmla="*/ 8803 w 12607"/>
              <a:gd name="T79" fmla="*/ 10769 h 12594"/>
              <a:gd name="T80" fmla="*/ 10777 w 12607"/>
              <a:gd name="T81" fmla="*/ 10769 h 12594"/>
              <a:gd name="T82" fmla="*/ 10819 w 12607"/>
              <a:gd name="T83" fmla="*/ 10728 h 12594"/>
              <a:gd name="T84" fmla="*/ 10819 w 12607"/>
              <a:gd name="T85" fmla="*/ 8761 h 12594"/>
              <a:gd name="T86" fmla="*/ 10673 w 12607"/>
              <a:gd name="T87" fmla="*/ 8616 h 12594"/>
              <a:gd name="T88" fmla="*/ 11051 w 12607"/>
              <a:gd name="T89" fmla="*/ 7694 h 12594"/>
              <a:gd name="T90" fmla="*/ 11211 w 12607"/>
              <a:gd name="T91" fmla="*/ 7694 h 12594"/>
              <a:gd name="T92" fmla="*/ 12607 w 12607"/>
              <a:gd name="T93" fmla="*/ 6304 h 12594"/>
              <a:gd name="T94" fmla="*/ 12607 w 12607"/>
              <a:gd name="T95" fmla="*/ 6245 h 12594"/>
              <a:gd name="T96" fmla="*/ 11212 w 12607"/>
              <a:gd name="T97" fmla="*/ 4855 h 12594"/>
              <a:gd name="T98" fmla="*/ 6337 w 12607"/>
              <a:gd name="T99" fmla="*/ 8498 h 12594"/>
              <a:gd name="T100" fmla="*/ 4152 w 12607"/>
              <a:gd name="T101" fmla="*/ 6323 h 12594"/>
              <a:gd name="T102" fmla="*/ 6337 w 12607"/>
              <a:gd name="T103" fmla="*/ 4146 h 12594"/>
              <a:gd name="T104" fmla="*/ 8521 w 12607"/>
              <a:gd name="T105" fmla="*/ 6323 h 12594"/>
              <a:gd name="T106" fmla="*/ 6337 w 12607"/>
              <a:gd name="T107" fmla="*/ 8498 h 12594"/>
              <a:gd name="T108" fmla="*/ 6337 w 12607"/>
              <a:gd name="T109" fmla="*/ 8498 h 1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07" h="12594">
                <a:moveTo>
                  <a:pt x="11212" y="4855"/>
                </a:moveTo>
                <a:lnTo>
                  <a:pt x="11019" y="4855"/>
                </a:lnTo>
                <a:cubicBezTo>
                  <a:pt x="10923" y="4550"/>
                  <a:pt x="10796" y="4258"/>
                  <a:pt x="10644" y="3981"/>
                </a:cubicBezTo>
                <a:lnTo>
                  <a:pt x="10796" y="3830"/>
                </a:lnTo>
                <a:cubicBezTo>
                  <a:pt x="11341" y="3287"/>
                  <a:pt x="11341" y="2407"/>
                  <a:pt x="10796" y="1864"/>
                </a:cubicBezTo>
                <a:lnTo>
                  <a:pt x="10755" y="1823"/>
                </a:lnTo>
                <a:cubicBezTo>
                  <a:pt x="10209" y="1279"/>
                  <a:pt x="9326" y="1279"/>
                  <a:pt x="8781" y="1823"/>
                </a:cubicBezTo>
                <a:lnTo>
                  <a:pt x="8611" y="1992"/>
                </a:lnTo>
                <a:cubicBezTo>
                  <a:pt x="8332" y="1846"/>
                  <a:pt x="8037" y="1725"/>
                  <a:pt x="7729" y="1634"/>
                </a:cubicBezTo>
                <a:lnTo>
                  <a:pt x="7729" y="1390"/>
                </a:lnTo>
                <a:cubicBezTo>
                  <a:pt x="7729" y="622"/>
                  <a:pt x="7104" y="0"/>
                  <a:pt x="6333" y="0"/>
                </a:cubicBezTo>
                <a:lnTo>
                  <a:pt x="6274" y="0"/>
                </a:lnTo>
                <a:cubicBezTo>
                  <a:pt x="5503" y="0"/>
                  <a:pt x="4878" y="622"/>
                  <a:pt x="4878" y="1390"/>
                </a:cubicBezTo>
                <a:lnTo>
                  <a:pt x="4878" y="1652"/>
                </a:lnTo>
                <a:cubicBezTo>
                  <a:pt x="4584" y="1742"/>
                  <a:pt x="4301" y="1861"/>
                  <a:pt x="4033" y="2003"/>
                </a:cubicBezTo>
                <a:lnTo>
                  <a:pt x="3852" y="1823"/>
                </a:lnTo>
                <a:cubicBezTo>
                  <a:pt x="3307" y="1280"/>
                  <a:pt x="2423" y="1280"/>
                  <a:pt x="1878" y="1823"/>
                </a:cubicBezTo>
                <a:lnTo>
                  <a:pt x="1837" y="1864"/>
                </a:lnTo>
                <a:cubicBezTo>
                  <a:pt x="1292" y="2407"/>
                  <a:pt x="1292" y="3287"/>
                  <a:pt x="1837" y="3830"/>
                </a:cubicBezTo>
                <a:lnTo>
                  <a:pt x="2012" y="4004"/>
                </a:lnTo>
                <a:cubicBezTo>
                  <a:pt x="1865" y="4274"/>
                  <a:pt x="1743" y="4558"/>
                  <a:pt x="1650" y="4855"/>
                </a:cubicBezTo>
                <a:lnTo>
                  <a:pt x="1396" y="4855"/>
                </a:lnTo>
                <a:cubicBezTo>
                  <a:pt x="625" y="4855"/>
                  <a:pt x="0" y="5478"/>
                  <a:pt x="0" y="6245"/>
                </a:cubicBezTo>
                <a:lnTo>
                  <a:pt x="0" y="6304"/>
                </a:lnTo>
                <a:cubicBezTo>
                  <a:pt x="0" y="7072"/>
                  <a:pt x="625" y="7694"/>
                  <a:pt x="1396" y="7694"/>
                </a:cubicBezTo>
                <a:lnTo>
                  <a:pt x="1618" y="7694"/>
                </a:lnTo>
                <a:cubicBezTo>
                  <a:pt x="1710" y="8008"/>
                  <a:pt x="1833" y="8308"/>
                  <a:pt x="1983" y="8593"/>
                </a:cubicBezTo>
                <a:lnTo>
                  <a:pt x="1814" y="8761"/>
                </a:lnTo>
                <a:cubicBezTo>
                  <a:pt x="1269" y="9304"/>
                  <a:pt x="1269" y="10185"/>
                  <a:pt x="1814" y="10728"/>
                </a:cubicBezTo>
                <a:lnTo>
                  <a:pt x="1855" y="10769"/>
                </a:lnTo>
                <a:cubicBezTo>
                  <a:pt x="2400" y="11312"/>
                  <a:pt x="3284" y="11312"/>
                  <a:pt x="3829" y="10769"/>
                </a:cubicBezTo>
                <a:lnTo>
                  <a:pt x="3981" y="10618"/>
                </a:lnTo>
                <a:cubicBezTo>
                  <a:pt x="4264" y="10773"/>
                  <a:pt x="4564" y="10902"/>
                  <a:pt x="4878" y="10999"/>
                </a:cubicBezTo>
                <a:lnTo>
                  <a:pt x="4878" y="11204"/>
                </a:lnTo>
                <a:cubicBezTo>
                  <a:pt x="4878" y="11972"/>
                  <a:pt x="5503" y="12594"/>
                  <a:pt x="6274" y="12594"/>
                </a:cubicBezTo>
                <a:lnTo>
                  <a:pt x="6333" y="12594"/>
                </a:lnTo>
                <a:cubicBezTo>
                  <a:pt x="7104" y="12594"/>
                  <a:pt x="7729" y="11972"/>
                  <a:pt x="7729" y="11204"/>
                </a:cubicBezTo>
                <a:lnTo>
                  <a:pt x="7729" y="11016"/>
                </a:lnTo>
                <a:cubicBezTo>
                  <a:pt x="8056" y="10920"/>
                  <a:pt x="8368" y="10788"/>
                  <a:pt x="8664" y="10630"/>
                </a:cubicBezTo>
                <a:lnTo>
                  <a:pt x="8803" y="10769"/>
                </a:lnTo>
                <a:cubicBezTo>
                  <a:pt x="9348" y="11312"/>
                  <a:pt x="10233" y="11312"/>
                  <a:pt x="10777" y="10769"/>
                </a:cubicBezTo>
                <a:lnTo>
                  <a:pt x="10819" y="10728"/>
                </a:lnTo>
                <a:cubicBezTo>
                  <a:pt x="11364" y="10185"/>
                  <a:pt x="11364" y="9304"/>
                  <a:pt x="10819" y="8761"/>
                </a:cubicBezTo>
                <a:lnTo>
                  <a:pt x="10673" y="8616"/>
                </a:lnTo>
                <a:cubicBezTo>
                  <a:pt x="10828" y="8324"/>
                  <a:pt x="10956" y="8017"/>
                  <a:pt x="11051" y="7694"/>
                </a:cubicBezTo>
                <a:lnTo>
                  <a:pt x="11211" y="7694"/>
                </a:lnTo>
                <a:cubicBezTo>
                  <a:pt x="11982" y="7694"/>
                  <a:pt x="12607" y="7071"/>
                  <a:pt x="12607" y="6304"/>
                </a:cubicBezTo>
                <a:lnTo>
                  <a:pt x="12607" y="6245"/>
                </a:lnTo>
                <a:cubicBezTo>
                  <a:pt x="12607" y="5477"/>
                  <a:pt x="11982" y="4855"/>
                  <a:pt x="11212" y="4855"/>
                </a:cubicBezTo>
                <a:close/>
                <a:moveTo>
                  <a:pt x="6337" y="8498"/>
                </a:moveTo>
                <a:cubicBezTo>
                  <a:pt x="5130" y="8498"/>
                  <a:pt x="4152" y="7524"/>
                  <a:pt x="4152" y="6323"/>
                </a:cubicBezTo>
                <a:cubicBezTo>
                  <a:pt x="4152" y="5120"/>
                  <a:pt x="5130" y="4146"/>
                  <a:pt x="6337" y="4146"/>
                </a:cubicBezTo>
                <a:cubicBezTo>
                  <a:pt x="7544" y="4146"/>
                  <a:pt x="8521" y="5120"/>
                  <a:pt x="8521" y="6323"/>
                </a:cubicBezTo>
                <a:cubicBezTo>
                  <a:pt x="8521" y="7524"/>
                  <a:pt x="7544" y="8498"/>
                  <a:pt x="6337" y="8498"/>
                </a:cubicBezTo>
                <a:close/>
                <a:moveTo>
                  <a:pt x="6337" y="849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3" name="iconfont-1191-866883"/>
          <p:cNvSpPr>
            <a:spLocks noChangeAspect="1"/>
          </p:cNvSpPr>
          <p:nvPr/>
        </p:nvSpPr>
        <p:spPr bwMode="auto">
          <a:xfrm>
            <a:off x="4513974" y="2274772"/>
            <a:ext cx="562740" cy="556932"/>
          </a:xfrm>
          <a:custGeom>
            <a:avLst/>
            <a:gdLst>
              <a:gd name="T0" fmla="*/ 2709 w 7873"/>
              <a:gd name="T1" fmla="*/ 1592 h 7791"/>
              <a:gd name="T2" fmla="*/ 5329 w 7873"/>
              <a:gd name="T3" fmla="*/ 1624 h 7791"/>
              <a:gd name="T4" fmla="*/ 5782 w 7873"/>
              <a:gd name="T5" fmla="*/ 969 h 7791"/>
              <a:gd name="T6" fmla="*/ 5477 w 7873"/>
              <a:gd name="T7" fmla="*/ 432 h 7791"/>
              <a:gd name="T8" fmla="*/ 4004 w 7873"/>
              <a:gd name="T9" fmla="*/ 13 h 7791"/>
              <a:gd name="T10" fmla="*/ 2709 w 7873"/>
              <a:gd name="T11" fmla="*/ 368 h 7791"/>
              <a:gd name="T12" fmla="*/ 2352 w 7873"/>
              <a:gd name="T13" fmla="*/ 840 h 7791"/>
              <a:gd name="T14" fmla="*/ 2709 w 7873"/>
              <a:gd name="T15" fmla="*/ 1592 h 7791"/>
              <a:gd name="T16" fmla="*/ 2699 w 7873"/>
              <a:gd name="T17" fmla="*/ 2258 h 7791"/>
              <a:gd name="T18" fmla="*/ 3046 w 7873"/>
              <a:gd name="T19" fmla="*/ 2376 h 7791"/>
              <a:gd name="T20" fmla="*/ 3351 w 7873"/>
              <a:gd name="T21" fmla="*/ 2537 h 7791"/>
              <a:gd name="T22" fmla="*/ 4656 w 7873"/>
              <a:gd name="T23" fmla="*/ 2570 h 7791"/>
              <a:gd name="T24" fmla="*/ 5624 w 7873"/>
              <a:gd name="T25" fmla="*/ 2076 h 7791"/>
              <a:gd name="T26" fmla="*/ 5782 w 7873"/>
              <a:gd name="T27" fmla="*/ 1335 h 7791"/>
              <a:gd name="T28" fmla="*/ 5698 w 7873"/>
              <a:gd name="T29" fmla="*/ 1592 h 7791"/>
              <a:gd name="T30" fmla="*/ 2331 w 7873"/>
              <a:gd name="T31" fmla="*/ 1335 h 7791"/>
              <a:gd name="T32" fmla="*/ 2699 w 7873"/>
              <a:gd name="T33" fmla="*/ 2258 h 7791"/>
              <a:gd name="T34" fmla="*/ 3730 w 7873"/>
              <a:gd name="T35" fmla="*/ 2903 h 7791"/>
              <a:gd name="T36" fmla="*/ 3888 w 7873"/>
              <a:gd name="T37" fmla="*/ 3300 h 7791"/>
              <a:gd name="T38" fmla="*/ 4414 w 7873"/>
              <a:gd name="T39" fmla="*/ 3128 h 7791"/>
              <a:gd name="T40" fmla="*/ 5519 w 7873"/>
              <a:gd name="T41" fmla="*/ 2849 h 7791"/>
              <a:gd name="T42" fmla="*/ 5782 w 7873"/>
              <a:gd name="T43" fmla="*/ 2011 h 7791"/>
              <a:gd name="T44" fmla="*/ 5761 w 7873"/>
              <a:gd name="T45" fmla="*/ 2140 h 7791"/>
              <a:gd name="T46" fmla="*/ 3730 w 7873"/>
              <a:gd name="T47" fmla="*/ 2903 h 7791"/>
              <a:gd name="T48" fmla="*/ 3330 w 7873"/>
              <a:gd name="T49" fmla="*/ 2967 h 7791"/>
              <a:gd name="T50" fmla="*/ 1752 w 7873"/>
              <a:gd name="T51" fmla="*/ 2494 h 7791"/>
              <a:gd name="T52" fmla="*/ 742 w 7873"/>
              <a:gd name="T53" fmla="*/ 2709 h 7791"/>
              <a:gd name="T54" fmla="*/ 152 w 7873"/>
              <a:gd name="T55" fmla="*/ 3644 h 7791"/>
              <a:gd name="T56" fmla="*/ 1815 w 7873"/>
              <a:gd name="T57" fmla="*/ 4428 h 7791"/>
              <a:gd name="T58" fmla="*/ 3530 w 7873"/>
              <a:gd name="T59" fmla="*/ 3687 h 7791"/>
              <a:gd name="T60" fmla="*/ 3330 w 7873"/>
              <a:gd name="T61" fmla="*/ 2967 h 7791"/>
              <a:gd name="T62" fmla="*/ 3236 w 7873"/>
              <a:gd name="T63" fmla="*/ 4267 h 7791"/>
              <a:gd name="T64" fmla="*/ 100 w 7873"/>
              <a:gd name="T65" fmla="*/ 3837 h 7791"/>
              <a:gd name="T66" fmla="*/ 289 w 7873"/>
              <a:gd name="T67" fmla="*/ 4567 h 7791"/>
              <a:gd name="T68" fmla="*/ 3036 w 7873"/>
              <a:gd name="T69" fmla="*/ 4825 h 7791"/>
              <a:gd name="T70" fmla="*/ 3288 w 7873"/>
              <a:gd name="T71" fmla="*/ 4234 h 7791"/>
              <a:gd name="T72" fmla="*/ 3236 w 7873"/>
              <a:gd name="T73" fmla="*/ 4267 h 7791"/>
              <a:gd name="T74" fmla="*/ 7676 w 7873"/>
              <a:gd name="T75" fmla="*/ 4686 h 7791"/>
              <a:gd name="T76" fmla="*/ 5708 w 7873"/>
              <a:gd name="T77" fmla="*/ 3407 h 7791"/>
              <a:gd name="T78" fmla="*/ 4193 w 7873"/>
              <a:gd name="T79" fmla="*/ 4063 h 7791"/>
              <a:gd name="T80" fmla="*/ 3572 w 7873"/>
              <a:gd name="T81" fmla="*/ 5620 h 7791"/>
              <a:gd name="T82" fmla="*/ 4214 w 7873"/>
              <a:gd name="T83" fmla="*/ 7145 h 7791"/>
              <a:gd name="T84" fmla="*/ 5740 w 7873"/>
              <a:gd name="T85" fmla="*/ 7779 h 7791"/>
              <a:gd name="T86" fmla="*/ 7245 w 7873"/>
              <a:gd name="T87" fmla="*/ 7134 h 7791"/>
              <a:gd name="T88" fmla="*/ 7866 w 7873"/>
              <a:gd name="T89" fmla="*/ 5577 h 7791"/>
              <a:gd name="T90" fmla="*/ 7676 w 7873"/>
              <a:gd name="T91" fmla="*/ 4686 h 7791"/>
              <a:gd name="T92" fmla="*/ 5719 w 7873"/>
              <a:gd name="T93" fmla="*/ 6286 h 7791"/>
              <a:gd name="T94" fmla="*/ 4267 w 7873"/>
              <a:gd name="T95" fmla="*/ 5953 h 7791"/>
              <a:gd name="T96" fmla="*/ 4330 w 7873"/>
              <a:gd name="T97" fmla="*/ 5556 h 7791"/>
              <a:gd name="T98" fmla="*/ 5603 w 7873"/>
              <a:gd name="T99" fmla="*/ 5867 h 7791"/>
              <a:gd name="T100" fmla="*/ 6908 w 7873"/>
              <a:gd name="T101" fmla="*/ 3977 h 7791"/>
              <a:gd name="T102" fmla="*/ 7255 w 7873"/>
              <a:gd name="T103" fmla="*/ 4535 h 7791"/>
              <a:gd name="T104" fmla="*/ 5719 w 7873"/>
              <a:gd name="T105" fmla="*/ 6286 h 7791"/>
              <a:gd name="T106" fmla="*/ 121 w 7873"/>
              <a:gd name="T107" fmla="*/ 4492 h 7791"/>
              <a:gd name="T108" fmla="*/ 152 w 7873"/>
              <a:gd name="T109" fmla="*/ 5008 h 7791"/>
              <a:gd name="T110" fmla="*/ 1310 w 7873"/>
              <a:gd name="T111" fmla="*/ 5738 h 7791"/>
              <a:gd name="T112" fmla="*/ 2930 w 7873"/>
              <a:gd name="T113" fmla="*/ 5566 h 7791"/>
              <a:gd name="T114" fmla="*/ 2962 w 7873"/>
              <a:gd name="T115" fmla="*/ 5169 h 7791"/>
              <a:gd name="T116" fmla="*/ 121 w 7873"/>
              <a:gd name="T117" fmla="*/ 4492 h 7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73" h="7791">
                <a:moveTo>
                  <a:pt x="2709" y="1592"/>
                </a:moveTo>
                <a:cubicBezTo>
                  <a:pt x="3377" y="2060"/>
                  <a:pt x="4681" y="2036"/>
                  <a:pt x="5329" y="1624"/>
                </a:cubicBezTo>
                <a:cubicBezTo>
                  <a:pt x="5545" y="1487"/>
                  <a:pt x="5785" y="1286"/>
                  <a:pt x="5782" y="969"/>
                </a:cubicBezTo>
                <a:cubicBezTo>
                  <a:pt x="5780" y="712"/>
                  <a:pt x="5610" y="541"/>
                  <a:pt x="5477" y="432"/>
                </a:cubicBezTo>
                <a:cubicBezTo>
                  <a:pt x="5134" y="153"/>
                  <a:pt x="4575" y="0"/>
                  <a:pt x="4004" y="13"/>
                </a:cubicBezTo>
                <a:cubicBezTo>
                  <a:pt x="3452" y="27"/>
                  <a:pt x="3028" y="142"/>
                  <a:pt x="2709" y="368"/>
                </a:cubicBezTo>
                <a:cubicBezTo>
                  <a:pt x="2579" y="460"/>
                  <a:pt x="2397" y="651"/>
                  <a:pt x="2352" y="840"/>
                </a:cubicBezTo>
                <a:cubicBezTo>
                  <a:pt x="2268" y="1188"/>
                  <a:pt x="2508" y="1452"/>
                  <a:pt x="2709" y="1592"/>
                </a:cubicBezTo>
                <a:close/>
                <a:moveTo>
                  <a:pt x="2699" y="2258"/>
                </a:moveTo>
                <a:cubicBezTo>
                  <a:pt x="2797" y="2310"/>
                  <a:pt x="2931" y="2327"/>
                  <a:pt x="3046" y="2376"/>
                </a:cubicBezTo>
                <a:cubicBezTo>
                  <a:pt x="3149" y="2421"/>
                  <a:pt x="3244" y="2499"/>
                  <a:pt x="3351" y="2537"/>
                </a:cubicBezTo>
                <a:cubicBezTo>
                  <a:pt x="3702" y="2664"/>
                  <a:pt x="4247" y="2653"/>
                  <a:pt x="4656" y="2570"/>
                </a:cubicBezTo>
                <a:cubicBezTo>
                  <a:pt x="5060" y="2487"/>
                  <a:pt x="5429" y="2312"/>
                  <a:pt x="5624" y="2076"/>
                </a:cubicBezTo>
                <a:cubicBezTo>
                  <a:pt x="5764" y="1906"/>
                  <a:pt x="5830" y="1635"/>
                  <a:pt x="5782" y="1335"/>
                </a:cubicBezTo>
                <a:cubicBezTo>
                  <a:pt x="5772" y="1424"/>
                  <a:pt x="5742" y="1519"/>
                  <a:pt x="5698" y="1592"/>
                </a:cubicBezTo>
                <a:cubicBezTo>
                  <a:pt x="5156" y="2500"/>
                  <a:pt x="2595" y="2483"/>
                  <a:pt x="2331" y="1335"/>
                </a:cubicBezTo>
                <a:cubicBezTo>
                  <a:pt x="2289" y="1782"/>
                  <a:pt x="2428" y="2114"/>
                  <a:pt x="2699" y="2258"/>
                </a:cubicBezTo>
                <a:close/>
                <a:moveTo>
                  <a:pt x="3730" y="2903"/>
                </a:moveTo>
                <a:cubicBezTo>
                  <a:pt x="3794" y="3024"/>
                  <a:pt x="3869" y="3133"/>
                  <a:pt x="3888" y="3300"/>
                </a:cubicBezTo>
                <a:cubicBezTo>
                  <a:pt x="4160" y="3343"/>
                  <a:pt x="4254" y="3211"/>
                  <a:pt x="4414" y="3128"/>
                </a:cubicBezTo>
                <a:cubicBezTo>
                  <a:pt x="4739" y="2959"/>
                  <a:pt x="5059" y="2880"/>
                  <a:pt x="5519" y="2849"/>
                </a:cubicBezTo>
                <a:cubicBezTo>
                  <a:pt x="5727" y="2700"/>
                  <a:pt x="5840" y="2396"/>
                  <a:pt x="5782" y="2011"/>
                </a:cubicBezTo>
                <a:cubicBezTo>
                  <a:pt x="5775" y="2060"/>
                  <a:pt x="5774" y="2105"/>
                  <a:pt x="5761" y="2140"/>
                </a:cubicBezTo>
                <a:cubicBezTo>
                  <a:pt x="5540" y="2743"/>
                  <a:pt x="4538" y="2972"/>
                  <a:pt x="3730" y="2903"/>
                </a:cubicBezTo>
                <a:close/>
                <a:moveTo>
                  <a:pt x="3330" y="2967"/>
                </a:moveTo>
                <a:cubicBezTo>
                  <a:pt x="2977" y="2629"/>
                  <a:pt x="2385" y="2464"/>
                  <a:pt x="1752" y="2494"/>
                </a:cubicBezTo>
                <a:cubicBezTo>
                  <a:pt x="1329" y="2515"/>
                  <a:pt x="1030" y="2573"/>
                  <a:pt x="742" y="2709"/>
                </a:cubicBezTo>
                <a:cubicBezTo>
                  <a:pt x="435" y="2855"/>
                  <a:pt x="0" y="3158"/>
                  <a:pt x="152" y="3644"/>
                </a:cubicBezTo>
                <a:cubicBezTo>
                  <a:pt x="317" y="4167"/>
                  <a:pt x="1145" y="4424"/>
                  <a:pt x="1815" y="4428"/>
                </a:cubicBezTo>
                <a:cubicBezTo>
                  <a:pt x="2518" y="4432"/>
                  <a:pt x="3327" y="4194"/>
                  <a:pt x="3530" y="3687"/>
                </a:cubicBezTo>
                <a:cubicBezTo>
                  <a:pt x="3654" y="3377"/>
                  <a:pt x="3498" y="3127"/>
                  <a:pt x="3330" y="2967"/>
                </a:cubicBezTo>
                <a:close/>
                <a:moveTo>
                  <a:pt x="3236" y="4267"/>
                </a:moveTo>
                <a:cubicBezTo>
                  <a:pt x="2479" y="4956"/>
                  <a:pt x="393" y="4883"/>
                  <a:pt x="100" y="3837"/>
                </a:cubicBezTo>
                <a:cubicBezTo>
                  <a:pt x="89" y="4158"/>
                  <a:pt x="149" y="4405"/>
                  <a:pt x="289" y="4567"/>
                </a:cubicBezTo>
                <a:cubicBezTo>
                  <a:pt x="809" y="5172"/>
                  <a:pt x="2306" y="5269"/>
                  <a:pt x="3036" y="4825"/>
                </a:cubicBezTo>
                <a:cubicBezTo>
                  <a:pt x="3102" y="4610"/>
                  <a:pt x="3176" y="4403"/>
                  <a:pt x="3288" y="4234"/>
                </a:cubicBezTo>
                <a:cubicBezTo>
                  <a:pt x="3260" y="4206"/>
                  <a:pt x="3247" y="4256"/>
                  <a:pt x="3236" y="4267"/>
                </a:cubicBezTo>
                <a:close/>
                <a:moveTo>
                  <a:pt x="7676" y="4686"/>
                </a:moveTo>
                <a:cubicBezTo>
                  <a:pt x="7360" y="3976"/>
                  <a:pt x="6678" y="3405"/>
                  <a:pt x="5708" y="3407"/>
                </a:cubicBezTo>
                <a:cubicBezTo>
                  <a:pt x="5002" y="3409"/>
                  <a:pt x="4538" y="3710"/>
                  <a:pt x="4193" y="4063"/>
                </a:cubicBezTo>
                <a:cubicBezTo>
                  <a:pt x="3851" y="4412"/>
                  <a:pt x="3559" y="4942"/>
                  <a:pt x="3572" y="5620"/>
                </a:cubicBezTo>
                <a:cubicBezTo>
                  <a:pt x="3585" y="6291"/>
                  <a:pt x="3852" y="6780"/>
                  <a:pt x="4214" y="7145"/>
                </a:cubicBezTo>
                <a:cubicBezTo>
                  <a:pt x="4572" y="7506"/>
                  <a:pt x="5098" y="7791"/>
                  <a:pt x="5740" y="7779"/>
                </a:cubicBezTo>
                <a:cubicBezTo>
                  <a:pt x="6380" y="7767"/>
                  <a:pt x="6891" y="7500"/>
                  <a:pt x="7245" y="7134"/>
                </a:cubicBezTo>
                <a:cubicBezTo>
                  <a:pt x="7592" y="6776"/>
                  <a:pt x="7873" y="6254"/>
                  <a:pt x="7866" y="5577"/>
                </a:cubicBezTo>
                <a:cubicBezTo>
                  <a:pt x="7862" y="5260"/>
                  <a:pt x="7791" y="4942"/>
                  <a:pt x="7676" y="4686"/>
                </a:cubicBezTo>
                <a:close/>
                <a:moveTo>
                  <a:pt x="5719" y="6286"/>
                </a:moveTo>
                <a:cubicBezTo>
                  <a:pt x="5246" y="6164"/>
                  <a:pt x="4746" y="6069"/>
                  <a:pt x="4267" y="5953"/>
                </a:cubicBezTo>
                <a:cubicBezTo>
                  <a:pt x="4280" y="5812"/>
                  <a:pt x="4304" y="5683"/>
                  <a:pt x="4330" y="5556"/>
                </a:cubicBezTo>
                <a:cubicBezTo>
                  <a:pt x="4751" y="5663"/>
                  <a:pt x="5186" y="5756"/>
                  <a:pt x="5603" y="5867"/>
                </a:cubicBezTo>
                <a:cubicBezTo>
                  <a:pt x="6042" y="5241"/>
                  <a:pt x="6475" y="4609"/>
                  <a:pt x="6908" y="3977"/>
                </a:cubicBezTo>
                <a:cubicBezTo>
                  <a:pt x="7035" y="4151"/>
                  <a:pt x="7136" y="4353"/>
                  <a:pt x="7255" y="4535"/>
                </a:cubicBezTo>
                <a:cubicBezTo>
                  <a:pt x="6754" y="5129"/>
                  <a:pt x="6248" y="5720"/>
                  <a:pt x="5719" y="6286"/>
                </a:cubicBezTo>
                <a:close/>
                <a:moveTo>
                  <a:pt x="121" y="4492"/>
                </a:moveTo>
                <a:cubicBezTo>
                  <a:pt x="128" y="4663"/>
                  <a:pt x="104" y="4863"/>
                  <a:pt x="152" y="5008"/>
                </a:cubicBezTo>
                <a:cubicBezTo>
                  <a:pt x="286" y="5405"/>
                  <a:pt x="816" y="5648"/>
                  <a:pt x="1310" y="5738"/>
                </a:cubicBezTo>
                <a:cubicBezTo>
                  <a:pt x="1869" y="5840"/>
                  <a:pt x="2512" y="5761"/>
                  <a:pt x="2930" y="5566"/>
                </a:cubicBezTo>
                <a:cubicBezTo>
                  <a:pt x="2928" y="5421"/>
                  <a:pt x="2946" y="5296"/>
                  <a:pt x="2962" y="5169"/>
                </a:cubicBezTo>
                <a:cubicBezTo>
                  <a:pt x="2038" y="5580"/>
                  <a:pt x="359" y="5455"/>
                  <a:pt x="121" y="44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4" name="Freeform 100"/>
          <p:cNvSpPr>
            <a:spLocks noEditPoints="1"/>
          </p:cNvSpPr>
          <p:nvPr/>
        </p:nvSpPr>
        <p:spPr bwMode="auto">
          <a:xfrm>
            <a:off x="6966583" y="4464616"/>
            <a:ext cx="561799" cy="573205"/>
          </a:xfrm>
          <a:custGeom>
            <a:avLst/>
            <a:gdLst>
              <a:gd name="T0" fmla="*/ 87 w 91"/>
              <a:gd name="T1" fmla="*/ 39 h 93"/>
              <a:gd name="T2" fmla="*/ 91 w 91"/>
              <a:gd name="T3" fmla="*/ 46 h 93"/>
              <a:gd name="T4" fmla="*/ 91 w 91"/>
              <a:gd name="T5" fmla="*/ 83 h 93"/>
              <a:gd name="T6" fmla="*/ 81 w 91"/>
              <a:gd name="T7" fmla="*/ 93 h 93"/>
              <a:gd name="T8" fmla="*/ 10 w 91"/>
              <a:gd name="T9" fmla="*/ 93 h 93"/>
              <a:gd name="T10" fmla="*/ 0 w 91"/>
              <a:gd name="T11" fmla="*/ 83 h 93"/>
              <a:gd name="T12" fmla="*/ 0 w 91"/>
              <a:gd name="T13" fmla="*/ 46 h 93"/>
              <a:gd name="T14" fmla="*/ 3 w 91"/>
              <a:gd name="T15" fmla="*/ 40 h 93"/>
              <a:gd name="T16" fmla="*/ 3 w 91"/>
              <a:gd name="T17" fmla="*/ 40 h 93"/>
              <a:gd name="T18" fmla="*/ 3 w 91"/>
              <a:gd name="T19" fmla="*/ 40 h 93"/>
              <a:gd name="T20" fmla="*/ 3 w 91"/>
              <a:gd name="T21" fmla="*/ 39 h 93"/>
              <a:gd name="T22" fmla="*/ 40 w 91"/>
              <a:gd name="T23" fmla="*/ 3 h 93"/>
              <a:gd name="T24" fmla="*/ 51 w 91"/>
              <a:gd name="T25" fmla="*/ 3 h 93"/>
              <a:gd name="T26" fmla="*/ 87 w 91"/>
              <a:gd name="T27" fmla="*/ 39 h 93"/>
              <a:gd name="T28" fmla="*/ 16 w 91"/>
              <a:gd name="T29" fmla="*/ 30 h 93"/>
              <a:gd name="T30" fmla="*/ 16 w 91"/>
              <a:gd name="T31" fmla="*/ 52 h 93"/>
              <a:gd name="T32" fmla="*/ 46 w 91"/>
              <a:gd name="T33" fmla="*/ 75 h 93"/>
              <a:gd name="T34" fmla="*/ 73 w 91"/>
              <a:gd name="T35" fmla="*/ 54 h 93"/>
              <a:gd name="T36" fmla="*/ 73 w 91"/>
              <a:gd name="T37" fmla="*/ 30 h 93"/>
              <a:gd name="T38" fmla="*/ 16 w 91"/>
              <a:gd name="T39" fmla="*/ 30 h 93"/>
              <a:gd name="T40" fmla="*/ 26 w 91"/>
              <a:gd name="T41" fmla="*/ 35 h 93"/>
              <a:gd name="T42" fmla="*/ 26 w 91"/>
              <a:gd name="T43" fmla="*/ 39 h 93"/>
              <a:gd name="T44" fmla="*/ 64 w 91"/>
              <a:gd name="T45" fmla="*/ 39 h 93"/>
              <a:gd name="T46" fmla="*/ 64 w 91"/>
              <a:gd name="T47" fmla="*/ 35 h 93"/>
              <a:gd name="T48" fmla="*/ 26 w 91"/>
              <a:gd name="T49" fmla="*/ 35 h 93"/>
              <a:gd name="T50" fmla="*/ 26 w 91"/>
              <a:gd name="T51" fmla="*/ 51 h 93"/>
              <a:gd name="T52" fmla="*/ 26 w 91"/>
              <a:gd name="T53" fmla="*/ 55 h 93"/>
              <a:gd name="T54" fmla="*/ 64 w 91"/>
              <a:gd name="T55" fmla="*/ 55 h 93"/>
              <a:gd name="T56" fmla="*/ 64 w 91"/>
              <a:gd name="T57" fmla="*/ 51 h 93"/>
              <a:gd name="T58" fmla="*/ 26 w 91"/>
              <a:gd name="T59" fmla="*/ 51 h 93"/>
              <a:gd name="T60" fmla="*/ 26 w 91"/>
              <a:gd name="T61" fmla="*/ 43 h 93"/>
              <a:gd name="T62" fmla="*/ 26 w 91"/>
              <a:gd name="T63" fmla="*/ 47 h 93"/>
              <a:gd name="T64" fmla="*/ 64 w 91"/>
              <a:gd name="T65" fmla="*/ 47 h 93"/>
              <a:gd name="T66" fmla="*/ 64 w 91"/>
              <a:gd name="T67" fmla="*/ 43 h 93"/>
              <a:gd name="T68" fmla="*/ 26 w 91"/>
              <a:gd name="T69" fmla="*/ 43 h 93"/>
              <a:gd name="T70" fmla="*/ 10 w 91"/>
              <a:gd name="T71" fmla="*/ 87 h 93"/>
              <a:gd name="T72" fmla="*/ 28 w 91"/>
              <a:gd name="T73" fmla="*/ 70 h 93"/>
              <a:gd name="T74" fmla="*/ 28 w 91"/>
              <a:gd name="T75" fmla="*/ 67 h 93"/>
              <a:gd name="T76" fmla="*/ 26 w 91"/>
              <a:gd name="T77" fmla="*/ 67 h 93"/>
              <a:gd name="T78" fmla="*/ 8 w 91"/>
              <a:gd name="T79" fmla="*/ 84 h 93"/>
              <a:gd name="T80" fmla="*/ 8 w 91"/>
              <a:gd name="T81" fmla="*/ 87 h 93"/>
              <a:gd name="T82" fmla="*/ 10 w 91"/>
              <a:gd name="T83" fmla="*/ 87 h 93"/>
              <a:gd name="T84" fmla="*/ 85 w 91"/>
              <a:gd name="T85" fmla="*/ 84 h 93"/>
              <a:gd name="T86" fmla="*/ 67 w 91"/>
              <a:gd name="T87" fmla="*/ 67 h 93"/>
              <a:gd name="T88" fmla="*/ 64 w 91"/>
              <a:gd name="T89" fmla="*/ 67 h 93"/>
              <a:gd name="T90" fmla="*/ 64 w 91"/>
              <a:gd name="T91" fmla="*/ 70 h 93"/>
              <a:gd name="T92" fmla="*/ 82 w 91"/>
              <a:gd name="T93" fmla="*/ 87 h 93"/>
              <a:gd name="T94" fmla="*/ 85 w 91"/>
              <a:gd name="T95" fmla="*/ 87 h 93"/>
              <a:gd name="T96" fmla="*/ 85 w 91"/>
              <a:gd name="T97" fmla="*/ 84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1" h="93">
                <a:moveTo>
                  <a:pt x="87" y="39"/>
                </a:moveTo>
                <a:cubicBezTo>
                  <a:pt x="89" y="40"/>
                  <a:pt x="91" y="43"/>
                  <a:pt x="91" y="46"/>
                </a:cubicBezTo>
                <a:cubicBezTo>
                  <a:pt x="91" y="83"/>
                  <a:pt x="91" y="83"/>
                  <a:pt x="91" y="83"/>
                </a:cubicBezTo>
                <a:cubicBezTo>
                  <a:pt x="91" y="89"/>
                  <a:pt x="86" y="93"/>
                  <a:pt x="81" y="93"/>
                </a:cubicBezTo>
                <a:cubicBezTo>
                  <a:pt x="10" y="93"/>
                  <a:pt x="10" y="93"/>
                  <a:pt x="10" y="93"/>
                </a:cubicBezTo>
                <a:cubicBezTo>
                  <a:pt x="5" y="93"/>
                  <a:pt x="0" y="89"/>
                  <a:pt x="0" y="83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4"/>
                  <a:pt x="1" y="41"/>
                  <a:pt x="3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40"/>
                  <a:pt x="3" y="40"/>
                  <a:pt x="3" y="39"/>
                </a:cubicBezTo>
                <a:cubicBezTo>
                  <a:pt x="40" y="3"/>
                  <a:pt x="40" y="3"/>
                  <a:pt x="40" y="3"/>
                </a:cubicBezTo>
                <a:cubicBezTo>
                  <a:pt x="43" y="0"/>
                  <a:pt x="47" y="0"/>
                  <a:pt x="51" y="3"/>
                </a:cubicBezTo>
                <a:cubicBezTo>
                  <a:pt x="87" y="39"/>
                  <a:pt x="87" y="39"/>
                  <a:pt x="87" y="39"/>
                </a:cubicBezTo>
                <a:close/>
                <a:moveTo>
                  <a:pt x="16" y="30"/>
                </a:moveTo>
                <a:cubicBezTo>
                  <a:pt x="16" y="52"/>
                  <a:pt x="16" y="52"/>
                  <a:pt x="16" y="52"/>
                </a:cubicBezTo>
                <a:cubicBezTo>
                  <a:pt x="46" y="75"/>
                  <a:pt x="46" y="75"/>
                  <a:pt x="46" y="75"/>
                </a:cubicBezTo>
                <a:cubicBezTo>
                  <a:pt x="73" y="54"/>
                  <a:pt x="73" y="54"/>
                  <a:pt x="73" y="54"/>
                </a:cubicBezTo>
                <a:cubicBezTo>
                  <a:pt x="73" y="30"/>
                  <a:pt x="73" y="30"/>
                  <a:pt x="73" y="30"/>
                </a:cubicBezTo>
                <a:cubicBezTo>
                  <a:pt x="16" y="30"/>
                  <a:pt x="16" y="30"/>
                  <a:pt x="16" y="30"/>
                </a:cubicBezTo>
                <a:close/>
                <a:moveTo>
                  <a:pt x="26" y="35"/>
                </a:moveTo>
                <a:cubicBezTo>
                  <a:pt x="26" y="39"/>
                  <a:pt x="26" y="39"/>
                  <a:pt x="26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35"/>
                  <a:pt x="64" y="35"/>
                  <a:pt x="64" y="35"/>
                </a:cubicBezTo>
                <a:cubicBezTo>
                  <a:pt x="26" y="35"/>
                  <a:pt x="26" y="35"/>
                  <a:pt x="26" y="35"/>
                </a:cubicBezTo>
                <a:close/>
                <a:moveTo>
                  <a:pt x="26" y="51"/>
                </a:moveTo>
                <a:cubicBezTo>
                  <a:pt x="26" y="55"/>
                  <a:pt x="26" y="55"/>
                  <a:pt x="26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1"/>
                  <a:pt x="64" y="51"/>
                  <a:pt x="64" y="51"/>
                </a:cubicBezTo>
                <a:cubicBezTo>
                  <a:pt x="26" y="51"/>
                  <a:pt x="26" y="51"/>
                  <a:pt x="26" y="51"/>
                </a:cubicBezTo>
                <a:close/>
                <a:moveTo>
                  <a:pt x="26" y="43"/>
                </a:moveTo>
                <a:cubicBezTo>
                  <a:pt x="26" y="47"/>
                  <a:pt x="26" y="47"/>
                  <a:pt x="26" y="47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43"/>
                  <a:pt x="64" y="43"/>
                  <a:pt x="64" y="43"/>
                </a:cubicBezTo>
                <a:cubicBezTo>
                  <a:pt x="26" y="43"/>
                  <a:pt x="26" y="43"/>
                  <a:pt x="26" y="43"/>
                </a:cubicBezTo>
                <a:close/>
                <a:moveTo>
                  <a:pt x="10" y="87"/>
                </a:moveTo>
                <a:cubicBezTo>
                  <a:pt x="28" y="70"/>
                  <a:pt x="28" y="70"/>
                  <a:pt x="28" y="70"/>
                </a:cubicBezTo>
                <a:cubicBezTo>
                  <a:pt x="29" y="69"/>
                  <a:pt x="29" y="68"/>
                  <a:pt x="28" y="67"/>
                </a:cubicBezTo>
                <a:cubicBezTo>
                  <a:pt x="28" y="66"/>
                  <a:pt x="27" y="66"/>
                  <a:pt x="26" y="67"/>
                </a:cubicBezTo>
                <a:cubicBezTo>
                  <a:pt x="8" y="84"/>
                  <a:pt x="8" y="84"/>
                  <a:pt x="8" y="84"/>
                </a:cubicBezTo>
                <a:cubicBezTo>
                  <a:pt x="7" y="85"/>
                  <a:pt x="7" y="86"/>
                  <a:pt x="8" y="87"/>
                </a:cubicBezTo>
                <a:cubicBezTo>
                  <a:pt x="8" y="88"/>
                  <a:pt x="10" y="88"/>
                  <a:pt x="10" y="87"/>
                </a:cubicBezTo>
                <a:close/>
                <a:moveTo>
                  <a:pt x="85" y="84"/>
                </a:moveTo>
                <a:cubicBezTo>
                  <a:pt x="67" y="67"/>
                  <a:pt x="67" y="67"/>
                  <a:pt x="67" y="67"/>
                </a:cubicBezTo>
                <a:cubicBezTo>
                  <a:pt x="66" y="66"/>
                  <a:pt x="65" y="66"/>
                  <a:pt x="64" y="67"/>
                </a:cubicBezTo>
                <a:cubicBezTo>
                  <a:pt x="63" y="68"/>
                  <a:pt x="63" y="69"/>
                  <a:pt x="64" y="70"/>
                </a:cubicBezTo>
                <a:cubicBezTo>
                  <a:pt x="82" y="87"/>
                  <a:pt x="82" y="87"/>
                  <a:pt x="82" y="87"/>
                </a:cubicBezTo>
                <a:cubicBezTo>
                  <a:pt x="83" y="88"/>
                  <a:pt x="84" y="88"/>
                  <a:pt x="85" y="87"/>
                </a:cubicBezTo>
                <a:cubicBezTo>
                  <a:pt x="85" y="86"/>
                  <a:pt x="85" y="85"/>
                  <a:pt x="8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102"/>
          <p:cNvSpPr>
            <a:spLocks noEditPoints="1"/>
          </p:cNvSpPr>
          <p:nvPr/>
        </p:nvSpPr>
        <p:spPr bwMode="auto">
          <a:xfrm>
            <a:off x="9481199" y="2266634"/>
            <a:ext cx="473396" cy="573208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83465" y="756162"/>
            <a:ext cx="692314" cy="692314"/>
          </a:xfrm>
          <a:prstGeom prst="ellipse">
            <a:avLst/>
          </a:prstGeom>
          <a:solidFill>
            <a:srgbClr val="BEC2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60540" y="87700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536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6715595" y="-8688"/>
            <a:ext cx="5476405" cy="3336087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0" y="1625600"/>
            <a:ext cx="3085956" cy="5232400"/>
          </a:xfrm>
          <a:custGeom>
            <a:avLst/>
            <a:gdLst>
              <a:gd name="connsiteX0" fmla="*/ 508971 w 2167804"/>
              <a:gd name="connsiteY0" fmla="*/ 216 h 3675625"/>
              <a:gd name="connsiteX1" fmla="*/ 1488598 w 2167804"/>
              <a:gd name="connsiteY1" fmla="*/ 682583 h 3675625"/>
              <a:gd name="connsiteX2" fmla="*/ 1597980 w 2167804"/>
              <a:gd name="connsiteY2" fmla="*/ 2542080 h 3675625"/>
              <a:gd name="connsiteX3" fmla="*/ 2165008 w 2167804"/>
              <a:gd name="connsiteY3" fmla="*/ 3669253 h 3675625"/>
              <a:gd name="connsiteX4" fmla="*/ 2167804 w 2167804"/>
              <a:gd name="connsiteY4" fmla="*/ 3675625 h 3675625"/>
              <a:gd name="connsiteX5" fmla="*/ 0 w 2167804"/>
              <a:gd name="connsiteY5" fmla="*/ 3675625 h 3675625"/>
              <a:gd name="connsiteX6" fmla="*/ 0 w 2167804"/>
              <a:gd name="connsiteY6" fmla="*/ 131596 h 3675625"/>
              <a:gd name="connsiteX7" fmla="*/ 128394 w 2167804"/>
              <a:gd name="connsiteY7" fmla="*/ 76009 h 3675625"/>
              <a:gd name="connsiteX8" fmla="*/ 508971 w 2167804"/>
              <a:gd name="connsiteY8" fmla="*/ 216 h 367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7804" h="3675625">
                <a:moveTo>
                  <a:pt x="508971" y="216"/>
                </a:moveTo>
                <a:cubicBezTo>
                  <a:pt x="953753" y="-8928"/>
                  <a:pt x="1314523" y="273160"/>
                  <a:pt x="1488598" y="682583"/>
                </a:cubicBezTo>
                <a:cubicBezTo>
                  <a:pt x="1741797" y="1278109"/>
                  <a:pt x="1446060" y="1881736"/>
                  <a:pt x="1597980" y="2542080"/>
                </a:cubicBezTo>
                <a:cubicBezTo>
                  <a:pt x="1692930" y="2954795"/>
                  <a:pt x="1963537" y="3242493"/>
                  <a:pt x="2165008" y="3669253"/>
                </a:cubicBezTo>
                <a:lnTo>
                  <a:pt x="2167804" y="3675625"/>
                </a:lnTo>
                <a:lnTo>
                  <a:pt x="0" y="3675625"/>
                </a:lnTo>
                <a:lnTo>
                  <a:pt x="0" y="131596"/>
                </a:lnTo>
                <a:lnTo>
                  <a:pt x="128394" y="76009"/>
                </a:lnTo>
                <a:cubicBezTo>
                  <a:pt x="260113" y="26866"/>
                  <a:pt x="387666" y="2710"/>
                  <a:pt x="508971" y="216"/>
                </a:cubicBezTo>
                <a:close/>
              </a:path>
            </a:pathLst>
          </a:custGeom>
          <a:solidFill>
            <a:srgbClr val="D6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90888" y="482200"/>
            <a:ext cx="11210224" cy="588491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46565" y="1778000"/>
            <a:ext cx="6858035" cy="3843867"/>
          </a:xfrm>
          <a:prstGeom prst="rect">
            <a:avLst/>
          </a:pr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1"/>
          <p:cNvSpPr txBox="1">
            <a:spLocks noChangeArrowheads="1"/>
          </p:cNvSpPr>
          <p:nvPr/>
        </p:nvSpPr>
        <p:spPr bwMode="auto">
          <a:xfrm>
            <a:off x="964809" y="3429000"/>
            <a:ext cx="3243303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9" name="矩形 8"/>
          <p:cNvSpPr/>
          <p:nvPr/>
        </p:nvSpPr>
        <p:spPr>
          <a:xfrm>
            <a:off x="903877" y="2294167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工作计划</a:t>
            </a:r>
          </a:p>
        </p:txBody>
      </p:sp>
      <p:sp>
        <p:nvSpPr>
          <p:cNvPr id="10" name="矩形 9"/>
          <p:cNvSpPr/>
          <p:nvPr/>
        </p:nvSpPr>
        <p:spPr>
          <a:xfrm>
            <a:off x="1024076" y="2990309"/>
            <a:ext cx="355600" cy="45719"/>
          </a:xfrm>
          <a:prstGeom prst="rect">
            <a:avLst/>
          </a:pr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1"/>
          <p:cNvSpPr txBox="1">
            <a:spLocks noChangeArrowheads="1"/>
          </p:cNvSpPr>
          <p:nvPr/>
        </p:nvSpPr>
        <p:spPr bwMode="auto">
          <a:xfrm>
            <a:off x="5000849" y="2376895"/>
            <a:ext cx="89918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cs typeface="+mn-ea"/>
                <a:sym typeface="+mn-lt"/>
              </a:rPr>
              <a:t>工作计划</a:t>
            </a:r>
          </a:p>
        </p:txBody>
      </p:sp>
      <p:sp>
        <p:nvSpPr>
          <p:cNvPr id="13" name="1"/>
          <p:cNvSpPr txBox="1">
            <a:spLocks noChangeArrowheads="1"/>
          </p:cNvSpPr>
          <p:nvPr/>
        </p:nvSpPr>
        <p:spPr bwMode="auto">
          <a:xfrm>
            <a:off x="5000849" y="2690959"/>
            <a:ext cx="24753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4" name="1"/>
          <p:cNvSpPr txBox="1">
            <a:spLocks noChangeArrowheads="1"/>
          </p:cNvSpPr>
          <p:nvPr/>
        </p:nvSpPr>
        <p:spPr bwMode="auto">
          <a:xfrm>
            <a:off x="5026249" y="3824695"/>
            <a:ext cx="89918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cs typeface="+mn-ea"/>
                <a:sym typeface="+mn-lt"/>
              </a:rPr>
              <a:t>工作计划</a:t>
            </a:r>
          </a:p>
        </p:txBody>
      </p:sp>
      <p:sp>
        <p:nvSpPr>
          <p:cNvPr id="15" name="1"/>
          <p:cNvSpPr txBox="1">
            <a:spLocks noChangeArrowheads="1"/>
          </p:cNvSpPr>
          <p:nvPr/>
        </p:nvSpPr>
        <p:spPr bwMode="auto">
          <a:xfrm>
            <a:off x="5026249" y="4138759"/>
            <a:ext cx="24753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6" name="椭圆 15"/>
          <p:cNvSpPr/>
          <p:nvPr/>
        </p:nvSpPr>
        <p:spPr>
          <a:xfrm>
            <a:off x="783465" y="756162"/>
            <a:ext cx="692314" cy="692314"/>
          </a:xfrm>
          <a:prstGeom prst="ellipse">
            <a:avLst/>
          </a:prstGeom>
          <a:solidFill>
            <a:srgbClr val="BEC2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60540" y="87700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AB3BC5-2C75-4878-9A20-934DEBB1DA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180" y="895961"/>
            <a:ext cx="3951961" cy="526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7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7559616" y="-8687"/>
            <a:ext cx="4632383" cy="2821930"/>
            <a:chOff x="7023100" y="-8688"/>
            <a:chExt cx="5168900" cy="3148763"/>
          </a:xfrm>
        </p:grpSpPr>
        <p:sp>
          <p:nvSpPr>
            <p:cNvPr id="12" name="任意多边形 11"/>
            <p:cNvSpPr/>
            <p:nvPr/>
          </p:nvSpPr>
          <p:spPr>
            <a:xfrm>
              <a:off x="7023100" y="-8688"/>
              <a:ext cx="5168900" cy="3148763"/>
            </a:xfrm>
            <a:custGeom>
              <a:avLst/>
              <a:gdLst>
                <a:gd name="connsiteX0" fmla="*/ 71135 w 3937000"/>
                <a:gd name="connsiteY0" fmla="*/ 0 h 3485309"/>
                <a:gd name="connsiteX1" fmla="*/ 3937000 w 3937000"/>
                <a:gd name="connsiteY1" fmla="*/ 0 h 3485309"/>
                <a:gd name="connsiteX2" fmla="*/ 3937000 w 3937000"/>
                <a:gd name="connsiteY2" fmla="*/ 3481867 h 3485309"/>
                <a:gd name="connsiteX3" fmla="*/ 3922699 w 3937000"/>
                <a:gd name="connsiteY3" fmla="*/ 3482920 h 3485309"/>
                <a:gd name="connsiteX4" fmla="*/ 2859661 w 3937000"/>
                <a:gd name="connsiteY4" fmla="*/ 3266421 h 3485309"/>
                <a:gd name="connsiteX5" fmla="*/ 1800401 w 3937000"/>
                <a:gd name="connsiteY5" fmla="*/ 1945621 h 3485309"/>
                <a:gd name="connsiteX6" fmla="*/ 290652 w 3937000"/>
                <a:gd name="connsiteY6" fmla="*/ 1196321 h 3485309"/>
                <a:gd name="connsiteX7" fmla="*/ 39249 w 3937000"/>
                <a:gd name="connsiteY7" fmla="*/ 94695 h 348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37000" h="3485309">
                  <a:moveTo>
                    <a:pt x="71135" y="0"/>
                  </a:moveTo>
                  <a:lnTo>
                    <a:pt x="3937000" y="0"/>
                  </a:lnTo>
                  <a:lnTo>
                    <a:pt x="3937000" y="3481867"/>
                  </a:lnTo>
                  <a:lnTo>
                    <a:pt x="3922699" y="3482920"/>
                  </a:lnTo>
                  <a:cubicBezTo>
                    <a:pt x="3552914" y="3498973"/>
                    <a:pt x="3193470" y="3434961"/>
                    <a:pt x="2859661" y="3266421"/>
                  </a:cubicBezTo>
                  <a:cubicBezTo>
                    <a:pt x="2096669" y="2881188"/>
                    <a:pt x="2228570" y="2290638"/>
                    <a:pt x="1800401" y="1945621"/>
                  </a:cubicBezTo>
                  <a:cubicBezTo>
                    <a:pt x="1372233" y="1600604"/>
                    <a:pt x="586920" y="1568854"/>
                    <a:pt x="290652" y="1196321"/>
                  </a:cubicBezTo>
                  <a:cubicBezTo>
                    <a:pt x="68451" y="916921"/>
                    <a:pt x="-72708" y="493456"/>
                    <a:pt x="39249" y="94695"/>
                  </a:cubicBezTo>
                  <a:close/>
                </a:path>
              </a:pathLst>
            </a:custGeom>
            <a:solidFill>
              <a:srgbClr val="BEC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7581900" y="-3175"/>
              <a:ext cx="4606925" cy="3013075"/>
            </a:xfrm>
            <a:custGeom>
              <a:avLst/>
              <a:gdLst>
                <a:gd name="T0" fmla="*/ 18 w 1619"/>
                <a:gd name="T1" fmla="*/ 36 h 1181"/>
                <a:gd name="T2" fmla="*/ 14 w 1619"/>
                <a:gd name="T3" fmla="*/ 108 h 1181"/>
                <a:gd name="T4" fmla="*/ 30 w 1619"/>
                <a:gd name="T5" fmla="*/ 285 h 1181"/>
                <a:gd name="T6" fmla="*/ 84 w 1619"/>
                <a:gd name="T7" fmla="*/ 425 h 1181"/>
                <a:gd name="T8" fmla="*/ 99 w 1619"/>
                <a:gd name="T9" fmla="*/ 448 h 1181"/>
                <a:gd name="T10" fmla="*/ 114 w 1619"/>
                <a:gd name="T11" fmla="*/ 469 h 1181"/>
                <a:gd name="T12" fmla="*/ 174 w 1619"/>
                <a:gd name="T13" fmla="*/ 519 h 1181"/>
                <a:gd name="T14" fmla="*/ 306 w 1619"/>
                <a:gd name="T15" fmla="*/ 572 h 1181"/>
                <a:gd name="T16" fmla="*/ 444 w 1619"/>
                <a:gd name="T17" fmla="*/ 615 h 1181"/>
                <a:gd name="T18" fmla="*/ 571 w 1619"/>
                <a:gd name="T19" fmla="*/ 681 h 1181"/>
                <a:gd name="T20" fmla="*/ 661 w 1619"/>
                <a:gd name="T21" fmla="*/ 794 h 1181"/>
                <a:gd name="T22" fmla="*/ 728 w 1619"/>
                <a:gd name="T23" fmla="*/ 921 h 1181"/>
                <a:gd name="T24" fmla="*/ 876 w 1619"/>
                <a:gd name="T25" fmla="*/ 1072 h 1181"/>
                <a:gd name="T26" fmla="*/ 907 w 1619"/>
                <a:gd name="T27" fmla="*/ 1090 h 1181"/>
                <a:gd name="T28" fmla="*/ 1003 w 1619"/>
                <a:gd name="T29" fmla="*/ 1135 h 1181"/>
                <a:gd name="T30" fmla="*/ 1054 w 1619"/>
                <a:gd name="T31" fmla="*/ 1150 h 1181"/>
                <a:gd name="T32" fmla="*/ 1353 w 1619"/>
                <a:gd name="T33" fmla="*/ 1143 h 1181"/>
                <a:gd name="T34" fmla="*/ 1554 w 1619"/>
                <a:gd name="T35" fmla="*/ 1068 h 1181"/>
                <a:gd name="T36" fmla="*/ 1619 w 1619"/>
                <a:gd name="T37" fmla="*/ 1037 h 1181"/>
                <a:gd name="T38" fmla="*/ 1491 w 1619"/>
                <a:gd name="T39" fmla="*/ 1104 h 1181"/>
                <a:gd name="T40" fmla="*/ 1356 w 1619"/>
                <a:gd name="T41" fmla="*/ 1154 h 1181"/>
                <a:gd name="T42" fmla="*/ 1068 w 1619"/>
                <a:gd name="T43" fmla="*/ 1168 h 1181"/>
                <a:gd name="T44" fmla="*/ 1051 w 1619"/>
                <a:gd name="T45" fmla="*/ 1164 h 1181"/>
                <a:gd name="T46" fmla="*/ 998 w 1619"/>
                <a:gd name="T47" fmla="*/ 1149 h 1181"/>
                <a:gd name="T48" fmla="*/ 899 w 1619"/>
                <a:gd name="T49" fmla="*/ 1102 h 1181"/>
                <a:gd name="T50" fmla="*/ 869 w 1619"/>
                <a:gd name="T51" fmla="*/ 1083 h 1181"/>
                <a:gd name="T52" fmla="*/ 760 w 1619"/>
                <a:gd name="T53" fmla="*/ 986 h 1181"/>
                <a:gd name="T54" fmla="*/ 654 w 1619"/>
                <a:gd name="T55" fmla="*/ 798 h 1181"/>
                <a:gd name="T56" fmla="*/ 606 w 1619"/>
                <a:gd name="T57" fmla="*/ 723 h 1181"/>
                <a:gd name="T58" fmla="*/ 595 w 1619"/>
                <a:gd name="T59" fmla="*/ 709 h 1181"/>
                <a:gd name="T60" fmla="*/ 442 w 1619"/>
                <a:gd name="T61" fmla="*/ 619 h 1181"/>
                <a:gd name="T62" fmla="*/ 304 w 1619"/>
                <a:gd name="T63" fmla="*/ 580 h 1181"/>
                <a:gd name="T64" fmla="*/ 168 w 1619"/>
                <a:gd name="T65" fmla="*/ 530 h 1181"/>
                <a:gd name="T66" fmla="*/ 104 w 1619"/>
                <a:gd name="T67" fmla="*/ 477 h 1181"/>
                <a:gd name="T68" fmla="*/ 88 w 1619"/>
                <a:gd name="T69" fmla="*/ 455 h 1181"/>
                <a:gd name="T70" fmla="*/ 74 w 1619"/>
                <a:gd name="T71" fmla="*/ 432 h 1181"/>
                <a:gd name="T72" fmla="*/ 60 w 1619"/>
                <a:gd name="T73" fmla="*/ 408 h 1181"/>
                <a:gd name="T74" fmla="*/ 49 w 1619"/>
                <a:gd name="T75" fmla="*/ 383 h 1181"/>
                <a:gd name="T76" fmla="*/ 39 w 1619"/>
                <a:gd name="T77" fmla="*/ 357 h 1181"/>
                <a:gd name="T78" fmla="*/ 28 w 1619"/>
                <a:gd name="T79" fmla="*/ 323 h 1181"/>
                <a:gd name="T80" fmla="*/ 21 w 1619"/>
                <a:gd name="T81" fmla="*/ 296 h 1181"/>
                <a:gd name="T82" fmla="*/ 21 w 1619"/>
                <a:gd name="T83" fmla="*/ 0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19" h="1181">
                  <a:moveTo>
                    <a:pt x="22" y="0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5" y="84"/>
                    <a:pt x="14" y="96"/>
                    <a:pt x="14" y="108"/>
                  </a:cubicBezTo>
                  <a:cubicBezTo>
                    <a:pt x="14" y="120"/>
                    <a:pt x="14" y="132"/>
                    <a:pt x="14" y="143"/>
                  </a:cubicBezTo>
                  <a:cubicBezTo>
                    <a:pt x="15" y="191"/>
                    <a:pt x="20" y="239"/>
                    <a:pt x="30" y="285"/>
                  </a:cubicBezTo>
                  <a:cubicBezTo>
                    <a:pt x="40" y="332"/>
                    <a:pt x="57" y="376"/>
                    <a:pt x="80" y="418"/>
                  </a:cubicBezTo>
                  <a:cubicBezTo>
                    <a:pt x="84" y="425"/>
                    <a:pt x="84" y="425"/>
                    <a:pt x="84" y="425"/>
                  </a:cubicBezTo>
                  <a:cubicBezTo>
                    <a:pt x="86" y="428"/>
                    <a:pt x="87" y="430"/>
                    <a:pt x="89" y="433"/>
                  </a:cubicBezTo>
                  <a:cubicBezTo>
                    <a:pt x="99" y="448"/>
                    <a:pt x="99" y="448"/>
                    <a:pt x="99" y="448"/>
                  </a:cubicBezTo>
                  <a:cubicBezTo>
                    <a:pt x="102" y="453"/>
                    <a:pt x="106" y="457"/>
                    <a:pt x="109" y="462"/>
                  </a:cubicBezTo>
                  <a:cubicBezTo>
                    <a:pt x="114" y="469"/>
                    <a:pt x="114" y="469"/>
                    <a:pt x="114" y="469"/>
                  </a:cubicBezTo>
                  <a:cubicBezTo>
                    <a:pt x="116" y="472"/>
                    <a:pt x="118" y="474"/>
                    <a:pt x="120" y="476"/>
                  </a:cubicBezTo>
                  <a:cubicBezTo>
                    <a:pt x="135" y="493"/>
                    <a:pt x="154" y="508"/>
                    <a:pt x="174" y="519"/>
                  </a:cubicBezTo>
                  <a:cubicBezTo>
                    <a:pt x="194" y="531"/>
                    <a:pt x="216" y="541"/>
                    <a:pt x="238" y="549"/>
                  </a:cubicBezTo>
                  <a:cubicBezTo>
                    <a:pt x="260" y="558"/>
                    <a:pt x="283" y="565"/>
                    <a:pt x="306" y="572"/>
                  </a:cubicBezTo>
                  <a:cubicBezTo>
                    <a:pt x="375" y="593"/>
                    <a:pt x="375" y="593"/>
                    <a:pt x="375" y="593"/>
                  </a:cubicBezTo>
                  <a:cubicBezTo>
                    <a:pt x="398" y="600"/>
                    <a:pt x="421" y="607"/>
                    <a:pt x="444" y="615"/>
                  </a:cubicBezTo>
                  <a:cubicBezTo>
                    <a:pt x="466" y="623"/>
                    <a:pt x="488" y="633"/>
                    <a:pt x="510" y="643"/>
                  </a:cubicBezTo>
                  <a:cubicBezTo>
                    <a:pt x="532" y="654"/>
                    <a:pt x="552" y="666"/>
                    <a:pt x="571" y="681"/>
                  </a:cubicBezTo>
                  <a:cubicBezTo>
                    <a:pt x="590" y="696"/>
                    <a:pt x="607" y="714"/>
                    <a:pt x="622" y="733"/>
                  </a:cubicBezTo>
                  <a:cubicBezTo>
                    <a:pt x="637" y="752"/>
                    <a:pt x="649" y="773"/>
                    <a:pt x="661" y="794"/>
                  </a:cubicBezTo>
                  <a:cubicBezTo>
                    <a:pt x="672" y="816"/>
                    <a:pt x="683" y="837"/>
                    <a:pt x="694" y="858"/>
                  </a:cubicBezTo>
                  <a:cubicBezTo>
                    <a:pt x="705" y="880"/>
                    <a:pt x="716" y="901"/>
                    <a:pt x="728" y="921"/>
                  </a:cubicBezTo>
                  <a:cubicBezTo>
                    <a:pt x="753" y="961"/>
                    <a:pt x="784" y="998"/>
                    <a:pt x="819" y="1029"/>
                  </a:cubicBezTo>
                  <a:cubicBezTo>
                    <a:pt x="837" y="1045"/>
                    <a:pt x="856" y="1059"/>
                    <a:pt x="876" y="1072"/>
                  </a:cubicBezTo>
                  <a:cubicBezTo>
                    <a:pt x="891" y="1081"/>
                    <a:pt x="891" y="1081"/>
                    <a:pt x="891" y="1081"/>
                  </a:cubicBezTo>
                  <a:cubicBezTo>
                    <a:pt x="896" y="1084"/>
                    <a:pt x="901" y="1087"/>
                    <a:pt x="907" y="1090"/>
                  </a:cubicBezTo>
                  <a:cubicBezTo>
                    <a:pt x="917" y="1096"/>
                    <a:pt x="927" y="1101"/>
                    <a:pt x="938" y="1107"/>
                  </a:cubicBezTo>
                  <a:cubicBezTo>
                    <a:pt x="959" y="1117"/>
                    <a:pt x="981" y="1127"/>
                    <a:pt x="1003" y="1135"/>
                  </a:cubicBezTo>
                  <a:cubicBezTo>
                    <a:pt x="1014" y="1139"/>
                    <a:pt x="1026" y="1142"/>
                    <a:pt x="1037" y="1145"/>
                  </a:cubicBezTo>
                  <a:cubicBezTo>
                    <a:pt x="1043" y="1147"/>
                    <a:pt x="1048" y="1148"/>
                    <a:pt x="1054" y="1150"/>
                  </a:cubicBezTo>
                  <a:cubicBezTo>
                    <a:pt x="1060" y="1151"/>
                    <a:pt x="1066" y="1153"/>
                    <a:pt x="1071" y="1154"/>
                  </a:cubicBezTo>
                  <a:cubicBezTo>
                    <a:pt x="1164" y="1174"/>
                    <a:pt x="1261" y="1167"/>
                    <a:pt x="1353" y="1143"/>
                  </a:cubicBezTo>
                  <a:cubicBezTo>
                    <a:pt x="1399" y="1132"/>
                    <a:pt x="1444" y="1116"/>
                    <a:pt x="1489" y="1097"/>
                  </a:cubicBezTo>
                  <a:cubicBezTo>
                    <a:pt x="1511" y="1088"/>
                    <a:pt x="1532" y="1078"/>
                    <a:pt x="1554" y="1068"/>
                  </a:cubicBezTo>
                  <a:cubicBezTo>
                    <a:pt x="1576" y="1058"/>
                    <a:pt x="1597" y="1047"/>
                    <a:pt x="1618" y="1036"/>
                  </a:cubicBezTo>
                  <a:cubicBezTo>
                    <a:pt x="1619" y="1037"/>
                    <a:pt x="1619" y="1037"/>
                    <a:pt x="1619" y="1037"/>
                  </a:cubicBezTo>
                  <a:cubicBezTo>
                    <a:pt x="1598" y="1049"/>
                    <a:pt x="1577" y="1061"/>
                    <a:pt x="1556" y="1072"/>
                  </a:cubicBezTo>
                  <a:cubicBezTo>
                    <a:pt x="1535" y="1083"/>
                    <a:pt x="1513" y="1094"/>
                    <a:pt x="1491" y="1104"/>
                  </a:cubicBezTo>
                  <a:cubicBezTo>
                    <a:pt x="1469" y="1114"/>
                    <a:pt x="1447" y="1123"/>
                    <a:pt x="1425" y="1132"/>
                  </a:cubicBezTo>
                  <a:cubicBezTo>
                    <a:pt x="1402" y="1140"/>
                    <a:pt x="1379" y="1148"/>
                    <a:pt x="1356" y="1154"/>
                  </a:cubicBezTo>
                  <a:cubicBezTo>
                    <a:pt x="1309" y="1167"/>
                    <a:pt x="1262" y="1175"/>
                    <a:pt x="1213" y="1178"/>
                  </a:cubicBezTo>
                  <a:cubicBezTo>
                    <a:pt x="1165" y="1181"/>
                    <a:pt x="1116" y="1178"/>
                    <a:pt x="1068" y="1168"/>
                  </a:cubicBezTo>
                  <a:cubicBezTo>
                    <a:pt x="1065" y="1168"/>
                    <a:pt x="1062" y="1167"/>
                    <a:pt x="1059" y="1166"/>
                  </a:cubicBezTo>
                  <a:cubicBezTo>
                    <a:pt x="1051" y="1164"/>
                    <a:pt x="1051" y="1164"/>
                    <a:pt x="1051" y="1164"/>
                  </a:cubicBezTo>
                  <a:cubicBezTo>
                    <a:pt x="1045" y="1163"/>
                    <a:pt x="1039" y="1161"/>
                    <a:pt x="1033" y="1160"/>
                  </a:cubicBezTo>
                  <a:cubicBezTo>
                    <a:pt x="1021" y="1156"/>
                    <a:pt x="1010" y="1153"/>
                    <a:pt x="998" y="1149"/>
                  </a:cubicBezTo>
                  <a:cubicBezTo>
                    <a:pt x="975" y="1141"/>
                    <a:pt x="953" y="1131"/>
                    <a:pt x="931" y="1120"/>
                  </a:cubicBezTo>
                  <a:cubicBezTo>
                    <a:pt x="921" y="1114"/>
                    <a:pt x="910" y="1109"/>
                    <a:pt x="899" y="1102"/>
                  </a:cubicBezTo>
                  <a:cubicBezTo>
                    <a:pt x="894" y="1099"/>
                    <a:pt x="889" y="1096"/>
                    <a:pt x="884" y="1093"/>
                  </a:cubicBezTo>
                  <a:cubicBezTo>
                    <a:pt x="869" y="1083"/>
                    <a:pt x="869" y="1083"/>
                    <a:pt x="869" y="1083"/>
                  </a:cubicBezTo>
                  <a:cubicBezTo>
                    <a:pt x="848" y="1070"/>
                    <a:pt x="829" y="1055"/>
                    <a:pt x="811" y="1039"/>
                  </a:cubicBezTo>
                  <a:cubicBezTo>
                    <a:pt x="793" y="1023"/>
                    <a:pt x="776" y="1005"/>
                    <a:pt x="760" y="986"/>
                  </a:cubicBezTo>
                  <a:cubicBezTo>
                    <a:pt x="745" y="967"/>
                    <a:pt x="731" y="947"/>
                    <a:pt x="719" y="927"/>
                  </a:cubicBezTo>
                  <a:cubicBezTo>
                    <a:pt x="694" y="885"/>
                    <a:pt x="675" y="840"/>
                    <a:pt x="654" y="798"/>
                  </a:cubicBezTo>
                  <a:cubicBezTo>
                    <a:pt x="643" y="777"/>
                    <a:pt x="631" y="756"/>
                    <a:pt x="617" y="737"/>
                  </a:cubicBezTo>
                  <a:cubicBezTo>
                    <a:pt x="614" y="732"/>
                    <a:pt x="610" y="727"/>
                    <a:pt x="606" y="723"/>
                  </a:cubicBezTo>
                  <a:cubicBezTo>
                    <a:pt x="601" y="716"/>
                    <a:pt x="601" y="716"/>
                    <a:pt x="601" y="716"/>
                  </a:cubicBezTo>
                  <a:cubicBezTo>
                    <a:pt x="595" y="709"/>
                    <a:pt x="595" y="709"/>
                    <a:pt x="595" y="709"/>
                  </a:cubicBezTo>
                  <a:cubicBezTo>
                    <a:pt x="586" y="701"/>
                    <a:pt x="578" y="693"/>
                    <a:pt x="568" y="685"/>
                  </a:cubicBezTo>
                  <a:cubicBezTo>
                    <a:pt x="531" y="655"/>
                    <a:pt x="487" y="635"/>
                    <a:pt x="442" y="619"/>
                  </a:cubicBezTo>
                  <a:cubicBezTo>
                    <a:pt x="419" y="612"/>
                    <a:pt x="397" y="605"/>
                    <a:pt x="373" y="598"/>
                  </a:cubicBezTo>
                  <a:cubicBezTo>
                    <a:pt x="304" y="580"/>
                    <a:pt x="304" y="580"/>
                    <a:pt x="304" y="580"/>
                  </a:cubicBezTo>
                  <a:cubicBezTo>
                    <a:pt x="281" y="573"/>
                    <a:pt x="258" y="567"/>
                    <a:pt x="235" y="559"/>
                  </a:cubicBezTo>
                  <a:cubicBezTo>
                    <a:pt x="212" y="551"/>
                    <a:pt x="189" y="542"/>
                    <a:pt x="168" y="530"/>
                  </a:cubicBezTo>
                  <a:cubicBezTo>
                    <a:pt x="147" y="518"/>
                    <a:pt x="127" y="503"/>
                    <a:pt x="110" y="484"/>
                  </a:cubicBezTo>
                  <a:cubicBezTo>
                    <a:pt x="108" y="482"/>
                    <a:pt x="106" y="479"/>
                    <a:pt x="104" y="477"/>
                  </a:cubicBezTo>
                  <a:cubicBezTo>
                    <a:pt x="99" y="470"/>
                    <a:pt x="99" y="470"/>
                    <a:pt x="99" y="470"/>
                  </a:cubicBezTo>
                  <a:cubicBezTo>
                    <a:pt x="95" y="465"/>
                    <a:pt x="92" y="460"/>
                    <a:pt x="88" y="455"/>
                  </a:cubicBezTo>
                  <a:cubicBezTo>
                    <a:pt x="78" y="439"/>
                    <a:pt x="78" y="439"/>
                    <a:pt x="78" y="439"/>
                  </a:cubicBezTo>
                  <a:cubicBezTo>
                    <a:pt x="77" y="437"/>
                    <a:pt x="75" y="434"/>
                    <a:pt x="74" y="432"/>
                  </a:cubicBezTo>
                  <a:cubicBezTo>
                    <a:pt x="69" y="424"/>
                    <a:pt x="69" y="424"/>
                    <a:pt x="69" y="424"/>
                  </a:cubicBezTo>
                  <a:cubicBezTo>
                    <a:pt x="60" y="408"/>
                    <a:pt x="60" y="408"/>
                    <a:pt x="60" y="408"/>
                  </a:cubicBezTo>
                  <a:cubicBezTo>
                    <a:pt x="53" y="391"/>
                    <a:pt x="53" y="391"/>
                    <a:pt x="53" y="391"/>
                  </a:cubicBezTo>
                  <a:cubicBezTo>
                    <a:pt x="49" y="383"/>
                    <a:pt x="49" y="383"/>
                    <a:pt x="49" y="383"/>
                  </a:cubicBezTo>
                  <a:cubicBezTo>
                    <a:pt x="48" y="380"/>
                    <a:pt x="47" y="377"/>
                    <a:pt x="46" y="374"/>
                  </a:cubicBezTo>
                  <a:cubicBezTo>
                    <a:pt x="39" y="357"/>
                    <a:pt x="39" y="357"/>
                    <a:pt x="39" y="357"/>
                  </a:cubicBezTo>
                  <a:cubicBezTo>
                    <a:pt x="37" y="352"/>
                    <a:pt x="35" y="346"/>
                    <a:pt x="33" y="340"/>
                  </a:cubicBezTo>
                  <a:cubicBezTo>
                    <a:pt x="32" y="334"/>
                    <a:pt x="30" y="329"/>
                    <a:pt x="28" y="323"/>
                  </a:cubicBezTo>
                  <a:cubicBezTo>
                    <a:pt x="24" y="305"/>
                    <a:pt x="24" y="305"/>
                    <a:pt x="24" y="305"/>
                  </a:cubicBezTo>
                  <a:cubicBezTo>
                    <a:pt x="23" y="302"/>
                    <a:pt x="22" y="299"/>
                    <a:pt x="21" y="296"/>
                  </a:cubicBezTo>
                  <a:cubicBezTo>
                    <a:pt x="20" y="287"/>
                    <a:pt x="20" y="287"/>
                    <a:pt x="20" y="287"/>
                  </a:cubicBezTo>
                  <a:cubicBezTo>
                    <a:pt x="0" y="192"/>
                    <a:pt x="4" y="94"/>
                    <a:pt x="21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5634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0" y="2271077"/>
            <a:ext cx="3304656" cy="4586923"/>
            <a:chOff x="0" y="1675419"/>
            <a:chExt cx="3733800" cy="5182582"/>
          </a:xfrm>
        </p:grpSpPr>
        <p:sp>
          <p:nvSpPr>
            <p:cNvPr id="25" name="任意多边形 24"/>
            <p:cNvSpPr/>
            <p:nvPr/>
          </p:nvSpPr>
          <p:spPr>
            <a:xfrm>
              <a:off x="0" y="3427416"/>
              <a:ext cx="2023284" cy="3430584"/>
            </a:xfrm>
            <a:custGeom>
              <a:avLst/>
              <a:gdLst>
                <a:gd name="connsiteX0" fmla="*/ 508971 w 2167804"/>
                <a:gd name="connsiteY0" fmla="*/ 216 h 3675625"/>
                <a:gd name="connsiteX1" fmla="*/ 1488598 w 2167804"/>
                <a:gd name="connsiteY1" fmla="*/ 682583 h 3675625"/>
                <a:gd name="connsiteX2" fmla="*/ 1597980 w 2167804"/>
                <a:gd name="connsiteY2" fmla="*/ 2542080 h 3675625"/>
                <a:gd name="connsiteX3" fmla="*/ 2165008 w 2167804"/>
                <a:gd name="connsiteY3" fmla="*/ 3669253 h 3675625"/>
                <a:gd name="connsiteX4" fmla="*/ 2167804 w 2167804"/>
                <a:gd name="connsiteY4" fmla="*/ 3675625 h 3675625"/>
                <a:gd name="connsiteX5" fmla="*/ 0 w 2167804"/>
                <a:gd name="connsiteY5" fmla="*/ 3675625 h 3675625"/>
                <a:gd name="connsiteX6" fmla="*/ 0 w 2167804"/>
                <a:gd name="connsiteY6" fmla="*/ 131596 h 3675625"/>
                <a:gd name="connsiteX7" fmla="*/ 128394 w 2167804"/>
                <a:gd name="connsiteY7" fmla="*/ 76009 h 3675625"/>
                <a:gd name="connsiteX8" fmla="*/ 508971 w 2167804"/>
                <a:gd name="connsiteY8" fmla="*/ 216 h 3675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804" h="3675625">
                  <a:moveTo>
                    <a:pt x="508971" y="216"/>
                  </a:moveTo>
                  <a:cubicBezTo>
                    <a:pt x="953753" y="-8928"/>
                    <a:pt x="1314523" y="273160"/>
                    <a:pt x="1488598" y="682583"/>
                  </a:cubicBezTo>
                  <a:cubicBezTo>
                    <a:pt x="1741797" y="1278109"/>
                    <a:pt x="1446060" y="1881736"/>
                    <a:pt x="1597980" y="2542080"/>
                  </a:cubicBezTo>
                  <a:cubicBezTo>
                    <a:pt x="1692930" y="2954795"/>
                    <a:pt x="1963537" y="3242493"/>
                    <a:pt x="2165008" y="3669253"/>
                  </a:cubicBezTo>
                  <a:lnTo>
                    <a:pt x="2167804" y="3675625"/>
                  </a:lnTo>
                  <a:lnTo>
                    <a:pt x="0" y="3675625"/>
                  </a:lnTo>
                  <a:lnTo>
                    <a:pt x="0" y="131596"/>
                  </a:lnTo>
                  <a:lnTo>
                    <a:pt x="128394" y="76009"/>
                  </a:lnTo>
                  <a:cubicBezTo>
                    <a:pt x="260113" y="26866"/>
                    <a:pt x="387666" y="2710"/>
                    <a:pt x="508971" y="216"/>
                  </a:cubicBezTo>
                  <a:close/>
                </a:path>
              </a:pathLst>
            </a:custGeom>
            <a:solidFill>
              <a:srgbClr val="BEC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249094" y="2045362"/>
              <a:ext cx="3484706" cy="4812639"/>
            </a:xfrm>
            <a:custGeom>
              <a:avLst/>
              <a:gdLst>
                <a:gd name="connsiteX0" fmla="*/ 1104853 w 3581215"/>
                <a:gd name="connsiteY0" fmla="*/ 3208 h 4945925"/>
                <a:gd name="connsiteX1" fmla="*/ 1391447 w 3581215"/>
                <a:gd name="connsiteY1" fmla="*/ 44772 h 4945925"/>
                <a:gd name="connsiteX2" fmla="*/ 3226637 w 3581215"/>
                <a:gd name="connsiteY2" fmla="*/ 2147341 h 4945925"/>
                <a:gd name="connsiteX3" fmla="*/ 3477904 w 3581215"/>
                <a:gd name="connsiteY3" fmla="*/ 4930525 h 4945925"/>
                <a:gd name="connsiteX4" fmla="*/ 3474216 w 3581215"/>
                <a:gd name="connsiteY4" fmla="*/ 4945925 h 4945925"/>
                <a:gd name="connsiteX5" fmla="*/ 1900599 w 3581215"/>
                <a:gd name="connsiteY5" fmla="*/ 4945925 h 4945925"/>
                <a:gd name="connsiteX6" fmla="*/ 1854802 w 3581215"/>
                <a:gd name="connsiteY6" fmla="*/ 4799859 h 4945925"/>
                <a:gd name="connsiteX7" fmla="*/ 1488676 w 3581215"/>
                <a:gd name="connsiteY7" fmla="*/ 3788074 h 4945925"/>
                <a:gd name="connsiteX8" fmla="*/ 1354986 w 3581215"/>
                <a:gd name="connsiteY8" fmla="*/ 1782734 h 4945925"/>
                <a:gd name="connsiteX9" fmla="*/ 5939 w 3581215"/>
                <a:gd name="connsiteY9" fmla="*/ 713219 h 4945925"/>
                <a:gd name="connsiteX10" fmla="*/ 1104853 w 3581215"/>
                <a:gd name="connsiteY10" fmla="*/ 3208 h 494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81215" h="4945925">
                  <a:moveTo>
                    <a:pt x="1104853" y="3208"/>
                  </a:moveTo>
                  <a:cubicBezTo>
                    <a:pt x="1198002" y="8944"/>
                    <a:pt x="1293965" y="22491"/>
                    <a:pt x="1391447" y="44772"/>
                  </a:cubicBezTo>
                  <a:cubicBezTo>
                    <a:pt x="2171302" y="223025"/>
                    <a:pt x="2951155" y="1162901"/>
                    <a:pt x="3226637" y="2147341"/>
                  </a:cubicBezTo>
                  <a:cubicBezTo>
                    <a:pt x="3450466" y="2947199"/>
                    <a:pt x="3738480" y="3698916"/>
                    <a:pt x="3477904" y="4930525"/>
                  </a:cubicBezTo>
                  <a:lnTo>
                    <a:pt x="3474216" y="4945925"/>
                  </a:lnTo>
                  <a:lnTo>
                    <a:pt x="1900599" y="4945925"/>
                  </a:lnTo>
                  <a:lnTo>
                    <a:pt x="1854802" y="4799859"/>
                  </a:lnTo>
                  <a:cubicBezTo>
                    <a:pt x="1741369" y="4484373"/>
                    <a:pt x="1590968" y="4200283"/>
                    <a:pt x="1488676" y="3788074"/>
                  </a:cubicBezTo>
                  <a:cubicBezTo>
                    <a:pt x="1284090" y="2963657"/>
                    <a:pt x="1602109" y="2295210"/>
                    <a:pt x="1354986" y="1782734"/>
                  </a:cubicBezTo>
                  <a:cubicBezTo>
                    <a:pt x="1132171" y="1136568"/>
                    <a:pt x="-138" y="1002879"/>
                    <a:pt x="5939" y="713219"/>
                  </a:cubicBezTo>
                  <a:cubicBezTo>
                    <a:pt x="-61412" y="305568"/>
                    <a:pt x="452804" y="-36948"/>
                    <a:pt x="1104853" y="3208"/>
                  </a:cubicBezTo>
                  <a:close/>
                </a:path>
              </a:pathLst>
            </a:custGeom>
            <a:solidFill>
              <a:srgbClr val="D6C5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46300" y="1675419"/>
              <a:ext cx="3423703" cy="5182581"/>
              <a:chOff x="-206520" y="1125173"/>
              <a:chExt cx="3940320" cy="5964603"/>
            </a:xfrm>
          </p:grpSpPr>
          <p:sp>
            <p:nvSpPr>
              <p:cNvPr id="33" name="Freeform 10"/>
              <p:cNvSpPr>
                <a:spLocks/>
              </p:cNvSpPr>
              <p:nvPr/>
            </p:nvSpPr>
            <p:spPr bwMode="auto">
              <a:xfrm>
                <a:off x="522289" y="2554288"/>
                <a:ext cx="2828925" cy="4535488"/>
              </a:xfrm>
              <a:custGeom>
                <a:avLst/>
                <a:gdLst>
                  <a:gd name="T0" fmla="*/ 355 w 644"/>
                  <a:gd name="T1" fmla="*/ 60 h 1036"/>
                  <a:gd name="T2" fmla="*/ 314 w 644"/>
                  <a:gd name="T3" fmla="*/ 306 h 1036"/>
                  <a:gd name="T4" fmla="*/ 263 w 644"/>
                  <a:gd name="T5" fmla="*/ 159 h 1036"/>
                  <a:gd name="T6" fmla="*/ 262 w 644"/>
                  <a:gd name="T7" fmla="*/ 156 h 1036"/>
                  <a:gd name="T8" fmla="*/ 253 w 644"/>
                  <a:gd name="T9" fmla="*/ 82 h 1036"/>
                  <a:gd name="T10" fmla="*/ 248 w 644"/>
                  <a:gd name="T11" fmla="*/ 32 h 1036"/>
                  <a:gd name="T12" fmla="*/ 248 w 644"/>
                  <a:gd name="T13" fmla="*/ 114 h 1036"/>
                  <a:gd name="T14" fmla="*/ 203 w 644"/>
                  <a:gd name="T15" fmla="*/ 0 h 1036"/>
                  <a:gd name="T16" fmla="*/ 162 w 644"/>
                  <a:gd name="T17" fmla="*/ 81 h 1036"/>
                  <a:gd name="T18" fmla="*/ 259 w 644"/>
                  <a:gd name="T19" fmla="*/ 159 h 1036"/>
                  <a:gd name="T20" fmla="*/ 314 w 644"/>
                  <a:gd name="T21" fmla="*/ 323 h 1036"/>
                  <a:gd name="T22" fmla="*/ 64 w 644"/>
                  <a:gd name="T23" fmla="*/ 156 h 1036"/>
                  <a:gd name="T24" fmla="*/ 108 w 644"/>
                  <a:gd name="T25" fmla="*/ 230 h 1036"/>
                  <a:gd name="T26" fmla="*/ 209 w 644"/>
                  <a:gd name="T27" fmla="*/ 251 h 1036"/>
                  <a:gd name="T28" fmla="*/ 314 w 644"/>
                  <a:gd name="T29" fmla="*/ 330 h 1036"/>
                  <a:gd name="T30" fmla="*/ 318 w 644"/>
                  <a:gd name="T31" fmla="*/ 334 h 1036"/>
                  <a:gd name="T32" fmla="*/ 320 w 644"/>
                  <a:gd name="T33" fmla="*/ 340 h 1036"/>
                  <a:gd name="T34" fmla="*/ 370 w 644"/>
                  <a:gd name="T35" fmla="*/ 549 h 1036"/>
                  <a:gd name="T36" fmla="*/ 282 w 644"/>
                  <a:gd name="T37" fmla="*/ 489 h 1036"/>
                  <a:gd name="T38" fmla="*/ 99 w 644"/>
                  <a:gd name="T39" fmla="*/ 375 h 1036"/>
                  <a:gd name="T40" fmla="*/ 0 w 644"/>
                  <a:gd name="T41" fmla="*/ 319 h 1036"/>
                  <a:gd name="T42" fmla="*/ 117 w 644"/>
                  <a:gd name="T43" fmla="*/ 391 h 1036"/>
                  <a:gd name="T44" fmla="*/ 17 w 644"/>
                  <a:gd name="T45" fmla="*/ 385 h 1036"/>
                  <a:gd name="T46" fmla="*/ 119 w 644"/>
                  <a:gd name="T47" fmla="*/ 392 h 1036"/>
                  <a:gd name="T48" fmla="*/ 245 w 644"/>
                  <a:gd name="T49" fmla="*/ 473 h 1036"/>
                  <a:gd name="T50" fmla="*/ 82 w 644"/>
                  <a:gd name="T51" fmla="*/ 476 h 1036"/>
                  <a:gd name="T52" fmla="*/ 256 w 644"/>
                  <a:gd name="T53" fmla="*/ 481 h 1036"/>
                  <a:gd name="T54" fmla="*/ 324 w 644"/>
                  <a:gd name="T55" fmla="*/ 526 h 1036"/>
                  <a:gd name="T56" fmla="*/ 371 w 644"/>
                  <a:gd name="T57" fmla="*/ 557 h 1036"/>
                  <a:gd name="T58" fmla="*/ 403 w 644"/>
                  <a:gd name="T59" fmla="*/ 722 h 1036"/>
                  <a:gd name="T60" fmla="*/ 108 w 644"/>
                  <a:gd name="T61" fmla="*/ 655 h 1036"/>
                  <a:gd name="T62" fmla="*/ 182 w 644"/>
                  <a:gd name="T63" fmla="*/ 706 h 1036"/>
                  <a:gd name="T64" fmla="*/ 286 w 644"/>
                  <a:gd name="T65" fmla="*/ 673 h 1036"/>
                  <a:gd name="T66" fmla="*/ 406 w 644"/>
                  <a:gd name="T67" fmla="*/ 733 h 1036"/>
                  <a:gd name="T68" fmla="*/ 297 w 644"/>
                  <a:gd name="T69" fmla="*/ 801 h 1036"/>
                  <a:gd name="T70" fmla="*/ 356 w 644"/>
                  <a:gd name="T71" fmla="*/ 795 h 1036"/>
                  <a:gd name="T72" fmla="*/ 421 w 644"/>
                  <a:gd name="T73" fmla="*/ 809 h 1036"/>
                  <a:gd name="T74" fmla="*/ 484 w 644"/>
                  <a:gd name="T75" fmla="*/ 1029 h 1036"/>
                  <a:gd name="T76" fmla="*/ 426 w 644"/>
                  <a:gd name="T77" fmla="*/ 792 h 1036"/>
                  <a:gd name="T78" fmla="*/ 557 w 644"/>
                  <a:gd name="T79" fmla="*/ 696 h 1036"/>
                  <a:gd name="T80" fmla="*/ 468 w 644"/>
                  <a:gd name="T81" fmla="*/ 732 h 1036"/>
                  <a:gd name="T82" fmla="*/ 413 w 644"/>
                  <a:gd name="T83" fmla="*/ 733 h 1036"/>
                  <a:gd name="T84" fmla="*/ 398 w 644"/>
                  <a:gd name="T85" fmla="*/ 657 h 1036"/>
                  <a:gd name="T86" fmla="*/ 500 w 644"/>
                  <a:gd name="T87" fmla="*/ 528 h 1036"/>
                  <a:gd name="T88" fmla="*/ 644 w 644"/>
                  <a:gd name="T89" fmla="*/ 426 h 1036"/>
                  <a:gd name="T90" fmla="*/ 608 w 644"/>
                  <a:gd name="T91" fmla="*/ 461 h 1036"/>
                  <a:gd name="T92" fmla="*/ 479 w 644"/>
                  <a:gd name="T93" fmla="*/ 536 h 1036"/>
                  <a:gd name="T94" fmla="*/ 390 w 644"/>
                  <a:gd name="T95" fmla="*/ 621 h 1036"/>
                  <a:gd name="T96" fmla="*/ 378 w 644"/>
                  <a:gd name="T97" fmla="*/ 428 h 1036"/>
                  <a:gd name="T98" fmla="*/ 475 w 644"/>
                  <a:gd name="T99" fmla="*/ 344 h 1036"/>
                  <a:gd name="T100" fmla="*/ 384 w 644"/>
                  <a:gd name="T101" fmla="*/ 415 h 1036"/>
                  <a:gd name="T102" fmla="*/ 482 w 644"/>
                  <a:gd name="T103" fmla="*/ 285 h 1036"/>
                  <a:gd name="T104" fmla="*/ 549 w 644"/>
                  <a:gd name="T105" fmla="*/ 211 h 1036"/>
                  <a:gd name="T106" fmla="*/ 407 w 644"/>
                  <a:gd name="T107" fmla="*/ 360 h 1036"/>
                  <a:gd name="T108" fmla="*/ 348 w 644"/>
                  <a:gd name="T109" fmla="*/ 421 h 1036"/>
                  <a:gd name="T110" fmla="*/ 318 w 644"/>
                  <a:gd name="T111" fmla="*/ 245 h 1036"/>
                  <a:gd name="T112" fmla="*/ 367 w 644"/>
                  <a:gd name="T113" fmla="*/ 143 h 1036"/>
                  <a:gd name="T114" fmla="*/ 319 w 644"/>
                  <a:gd name="T115" fmla="*/ 233 h 1036"/>
                  <a:gd name="T116" fmla="*/ 356 w 644"/>
                  <a:gd name="T117" fmla="*/ 60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4" h="1036">
                    <a:moveTo>
                      <a:pt x="356" y="60"/>
                    </a:moveTo>
                    <a:cubicBezTo>
                      <a:pt x="356" y="60"/>
                      <a:pt x="355" y="60"/>
                      <a:pt x="355" y="60"/>
                    </a:cubicBezTo>
                    <a:cubicBezTo>
                      <a:pt x="341" y="105"/>
                      <a:pt x="328" y="152"/>
                      <a:pt x="321" y="199"/>
                    </a:cubicBezTo>
                    <a:cubicBezTo>
                      <a:pt x="315" y="233"/>
                      <a:pt x="311" y="270"/>
                      <a:pt x="314" y="306"/>
                    </a:cubicBezTo>
                    <a:cubicBezTo>
                      <a:pt x="305" y="279"/>
                      <a:pt x="295" y="251"/>
                      <a:pt x="285" y="224"/>
                    </a:cubicBezTo>
                    <a:cubicBezTo>
                      <a:pt x="278" y="202"/>
                      <a:pt x="271" y="180"/>
                      <a:pt x="263" y="159"/>
                    </a:cubicBezTo>
                    <a:cubicBezTo>
                      <a:pt x="264" y="158"/>
                      <a:pt x="264" y="156"/>
                      <a:pt x="262" y="156"/>
                    </a:cubicBezTo>
                    <a:cubicBezTo>
                      <a:pt x="262" y="156"/>
                      <a:pt x="262" y="156"/>
                      <a:pt x="262" y="156"/>
                    </a:cubicBezTo>
                    <a:cubicBezTo>
                      <a:pt x="258" y="143"/>
                      <a:pt x="254" y="130"/>
                      <a:pt x="249" y="117"/>
                    </a:cubicBezTo>
                    <a:cubicBezTo>
                      <a:pt x="254" y="106"/>
                      <a:pt x="254" y="94"/>
                      <a:pt x="253" y="82"/>
                    </a:cubicBezTo>
                    <a:cubicBezTo>
                      <a:pt x="252" y="65"/>
                      <a:pt x="250" y="49"/>
                      <a:pt x="248" y="32"/>
                    </a:cubicBezTo>
                    <a:cubicBezTo>
                      <a:pt x="248" y="32"/>
                      <a:pt x="248" y="32"/>
                      <a:pt x="248" y="32"/>
                    </a:cubicBezTo>
                    <a:cubicBezTo>
                      <a:pt x="248" y="46"/>
                      <a:pt x="249" y="59"/>
                      <a:pt x="250" y="73"/>
                    </a:cubicBezTo>
                    <a:cubicBezTo>
                      <a:pt x="251" y="87"/>
                      <a:pt x="253" y="101"/>
                      <a:pt x="248" y="114"/>
                    </a:cubicBezTo>
                    <a:cubicBezTo>
                      <a:pt x="234" y="75"/>
                      <a:pt x="220" y="37"/>
                      <a:pt x="203" y="0"/>
                    </a:cubicBezTo>
                    <a:cubicBezTo>
                      <a:pt x="203" y="0"/>
                      <a:pt x="203" y="0"/>
                      <a:pt x="203" y="0"/>
                    </a:cubicBezTo>
                    <a:cubicBezTo>
                      <a:pt x="222" y="50"/>
                      <a:pt x="240" y="102"/>
                      <a:pt x="258" y="153"/>
                    </a:cubicBezTo>
                    <a:cubicBezTo>
                      <a:pt x="222" y="135"/>
                      <a:pt x="189" y="110"/>
                      <a:pt x="162" y="81"/>
                    </a:cubicBezTo>
                    <a:cubicBezTo>
                      <a:pt x="162" y="81"/>
                      <a:pt x="161" y="81"/>
                      <a:pt x="162" y="82"/>
                    </a:cubicBezTo>
                    <a:cubicBezTo>
                      <a:pt x="190" y="113"/>
                      <a:pt x="222" y="139"/>
                      <a:pt x="259" y="159"/>
                    </a:cubicBezTo>
                    <a:cubicBezTo>
                      <a:pt x="264" y="172"/>
                      <a:pt x="268" y="186"/>
                      <a:pt x="273" y="199"/>
                    </a:cubicBezTo>
                    <a:cubicBezTo>
                      <a:pt x="287" y="241"/>
                      <a:pt x="301" y="282"/>
                      <a:pt x="314" y="323"/>
                    </a:cubicBezTo>
                    <a:cubicBezTo>
                      <a:pt x="235" y="261"/>
                      <a:pt x="153" y="203"/>
                      <a:pt x="65" y="156"/>
                    </a:cubicBezTo>
                    <a:cubicBezTo>
                      <a:pt x="64" y="156"/>
                      <a:pt x="64" y="156"/>
                      <a:pt x="64" y="156"/>
                    </a:cubicBezTo>
                    <a:cubicBezTo>
                      <a:pt x="112" y="184"/>
                      <a:pt x="158" y="214"/>
                      <a:pt x="203" y="246"/>
                    </a:cubicBezTo>
                    <a:cubicBezTo>
                      <a:pt x="172" y="238"/>
                      <a:pt x="141" y="232"/>
                      <a:pt x="108" y="230"/>
                    </a:cubicBezTo>
                    <a:cubicBezTo>
                      <a:pt x="108" y="230"/>
                      <a:pt x="108" y="231"/>
                      <a:pt x="108" y="231"/>
                    </a:cubicBezTo>
                    <a:cubicBezTo>
                      <a:pt x="142" y="235"/>
                      <a:pt x="176" y="242"/>
                      <a:pt x="209" y="251"/>
                    </a:cubicBezTo>
                    <a:cubicBezTo>
                      <a:pt x="210" y="251"/>
                      <a:pt x="211" y="251"/>
                      <a:pt x="211" y="251"/>
                    </a:cubicBezTo>
                    <a:cubicBezTo>
                      <a:pt x="246" y="276"/>
                      <a:pt x="281" y="302"/>
                      <a:pt x="314" y="330"/>
                    </a:cubicBezTo>
                    <a:cubicBezTo>
                      <a:pt x="315" y="330"/>
                      <a:pt x="316" y="330"/>
                      <a:pt x="316" y="330"/>
                    </a:cubicBezTo>
                    <a:cubicBezTo>
                      <a:pt x="317" y="331"/>
                      <a:pt x="317" y="333"/>
                      <a:pt x="318" y="334"/>
                    </a:cubicBezTo>
                    <a:cubicBezTo>
                      <a:pt x="318" y="336"/>
                      <a:pt x="318" y="338"/>
                      <a:pt x="319" y="339"/>
                    </a:cubicBezTo>
                    <a:cubicBezTo>
                      <a:pt x="319" y="340"/>
                      <a:pt x="319" y="340"/>
                      <a:pt x="320" y="340"/>
                    </a:cubicBezTo>
                    <a:cubicBezTo>
                      <a:pt x="326" y="360"/>
                      <a:pt x="332" y="380"/>
                      <a:pt x="337" y="400"/>
                    </a:cubicBezTo>
                    <a:cubicBezTo>
                      <a:pt x="350" y="449"/>
                      <a:pt x="360" y="499"/>
                      <a:pt x="370" y="549"/>
                    </a:cubicBezTo>
                    <a:cubicBezTo>
                      <a:pt x="357" y="537"/>
                      <a:pt x="341" y="528"/>
                      <a:pt x="327" y="519"/>
                    </a:cubicBezTo>
                    <a:cubicBezTo>
                      <a:pt x="312" y="509"/>
                      <a:pt x="297" y="499"/>
                      <a:pt x="282" y="489"/>
                    </a:cubicBezTo>
                    <a:cubicBezTo>
                      <a:pt x="251" y="469"/>
                      <a:pt x="219" y="449"/>
                      <a:pt x="188" y="429"/>
                    </a:cubicBezTo>
                    <a:cubicBezTo>
                      <a:pt x="158" y="411"/>
                      <a:pt x="129" y="393"/>
                      <a:pt x="99" y="375"/>
                    </a:cubicBezTo>
                    <a:cubicBezTo>
                      <a:pt x="67" y="356"/>
                      <a:pt x="35" y="335"/>
                      <a:pt x="1" y="319"/>
                    </a:cubicBezTo>
                    <a:cubicBezTo>
                      <a:pt x="0" y="318"/>
                      <a:pt x="0" y="319"/>
                      <a:pt x="0" y="319"/>
                    </a:cubicBezTo>
                    <a:cubicBezTo>
                      <a:pt x="30" y="340"/>
                      <a:pt x="64" y="357"/>
                      <a:pt x="95" y="377"/>
                    </a:cubicBezTo>
                    <a:cubicBezTo>
                      <a:pt x="102" y="381"/>
                      <a:pt x="109" y="386"/>
                      <a:pt x="117" y="391"/>
                    </a:cubicBezTo>
                    <a:cubicBezTo>
                      <a:pt x="83" y="395"/>
                      <a:pt x="50" y="391"/>
                      <a:pt x="17" y="384"/>
                    </a:cubicBezTo>
                    <a:cubicBezTo>
                      <a:pt x="17" y="384"/>
                      <a:pt x="16" y="385"/>
                      <a:pt x="17" y="385"/>
                    </a:cubicBezTo>
                    <a:cubicBezTo>
                      <a:pt x="49" y="396"/>
                      <a:pt x="84" y="397"/>
                      <a:pt x="118" y="394"/>
                    </a:cubicBezTo>
                    <a:cubicBezTo>
                      <a:pt x="119" y="394"/>
                      <a:pt x="119" y="393"/>
                      <a:pt x="119" y="392"/>
                    </a:cubicBezTo>
                    <a:cubicBezTo>
                      <a:pt x="142" y="407"/>
                      <a:pt x="165" y="421"/>
                      <a:pt x="189" y="436"/>
                    </a:cubicBezTo>
                    <a:cubicBezTo>
                      <a:pt x="207" y="448"/>
                      <a:pt x="226" y="461"/>
                      <a:pt x="245" y="473"/>
                    </a:cubicBezTo>
                    <a:cubicBezTo>
                      <a:pt x="191" y="460"/>
                      <a:pt x="136" y="462"/>
                      <a:pt x="82" y="476"/>
                    </a:cubicBezTo>
                    <a:cubicBezTo>
                      <a:pt x="82" y="476"/>
                      <a:pt x="82" y="476"/>
                      <a:pt x="82" y="476"/>
                    </a:cubicBezTo>
                    <a:cubicBezTo>
                      <a:pt x="139" y="462"/>
                      <a:pt x="199" y="465"/>
                      <a:pt x="255" y="480"/>
                    </a:cubicBezTo>
                    <a:cubicBezTo>
                      <a:pt x="256" y="481"/>
                      <a:pt x="256" y="481"/>
                      <a:pt x="256" y="481"/>
                    </a:cubicBezTo>
                    <a:cubicBezTo>
                      <a:pt x="264" y="486"/>
                      <a:pt x="271" y="491"/>
                      <a:pt x="279" y="496"/>
                    </a:cubicBezTo>
                    <a:cubicBezTo>
                      <a:pt x="294" y="506"/>
                      <a:pt x="309" y="516"/>
                      <a:pt x="324" y="526"/>
                    </a:cubicBezTo>
                    <a:cubicBezTo>
                      <a:pt x="339" y="536"/>
                      <a:pt x="354" y="549"/>
                      <a:pt x="370" y="556"/>
                    </a:cubicBezTo>
                    <a:cubicBezTo>
                      <a:pt x="371" y="557"/>
                      <a:pt x="371" y="557"/>
                      <a:pt x="371" y="557"/>
                    </a:cubicBezTo>
                    <a:cubicBezTo>
                      <a:pt x="375" y="574"/>
                      <a:pt x="378" y="591"/>
                      <a:pt x="381" y="607"/>
                    </a:cubicBezTo>
                    <a:cubicBezTo>
                      <a:pt x="388" y="646"/>
                      <a:pt x="396" y="684"/>
                      <a:pt x="403" y="722"/>
                    </a:cubicBezTo>
                    <a:cubicBezTo>
                      <a:pt x="318" y="661"/>
                      <a:pt x="211" y="637"/>
                      <a:pt x="108" y="654"/>
                    </a:cubicBezTo>
                    <a:cubicBezTo>
                      <a:pt x="107" y="654"/>
                      <a:pt x="107" y="655"/>
                      <a:pt x="108" y="655"/>
                    </a:cubicBezTo>
                    <a:cubicBezTo>
                      <a:pt x="166" y="647"/>
                      <a:pt x="226" y="652"/>
                      <a:pt x="282" y="670"/>
                    </a:cubicBezTo>
                    <a:cubicBezTo>
                      <a:pt x="250" y="687"/>
                      <a:pt x="218" y="699"/>
                      <a:pt x="182" y="706"/>
                    </a:cubicBezTo>
                    <a:cubicBezTo>
                      <a:pt x="182" y="706"/>
                      <a:pt x="182" y="706"/>
                      <a:pt x="182" y="706"/>
                    </a:cubicBezTo>
                    <a:cubicBezTo>
                      <a:pt x="218" y="700"/>
                      <a:pt x="253" y="689"/>
                      <a:pt x="286" y="673"/>
                    </a:cubicBezTo>
                    <a:cubicBezTo>
                      <a:pt x="286" y="672"/>
                      <a:pt x="287" y="672"/>
                      <a:pt x="287" y="671"/>
                    </a:cubicBezTo>
                    <a:cubicBezTo>
                      <a:pt x="329" y="685"/>
                      <a:pt x="370" y="706"/>
                      <a:pt x="406" y="733"/>
                    </a:cubicBezTo>
                    <a:cubicBezTo>
                      <a:pt x="410" y="755"/>
                      <a:pt x="415" y="777"/>
                      <a:pt x="419" y="799"/>
                    </a:cubicBezTo>
                    <a:cubicBezTo>
                      <a:pt x="382" y="784"/>
                      <a:pt x="335" y="791"/>
                      <a:pt x="297" y="801"/>
                    </a:cubicBezTo>
                    <a:cubicBezTo>
                      <a:pt x="297" y="801"/>
                      <a:pt x="297" y="802"/>
                      <a:pt x="298" y="802"/>
                    </a:cubicBezTo>
                    <a:cubicBezTo>
                      <a:pt x="317" y="798"/>
                      <a:pt x="337" y="796"/>
                      <a:pt x="356" y="795"/>
                    </a:cubicBezTo>
                    <a:cubicBezTo>
                      <a:pt x="377" y="795"/>
                      <a:pt x="401" y="796"/>
                      <a:pt x="420" y="804"/>
                    </a:cubicBezTo>
                    <a:cubicBezTo>
                      <a:pt x="421" y="806"/>
                      <a:pt x="421" y="807"/>
                      <a:pt x="421" y="809"/>
                    </a:cubicBezTo>
                    <a:cubicBezTo>
                      <a:pt x="438" y="883"/>
                      <a:pt x="455" y="959"/>
                      <a:pt x="478" y="1031"/>
                    </a:cubicBezTo>
                    <a:cubicBezTo>
                      <a:pt x="479" y="1036"/>
                      <a:pt x="485" y="1033"/>
                      <a:pt x="484" y="1029"/>
                    </a:cubicBezTo>
                    <a:cubicBezTo>
                      <a:pt x="466" y="961"/>
                      <a:pt x="448" y="893"/>
                      <a:pt x="433" y="824"/>
                    </a:cubicBezTo>
                    <a:cubicBezTo>
                      <a:pt x="430" y="814"/>
                      <a:pt x="428" y="803"/>
                      <a:pt x="426" y="792"/>
                    </a:cubicBezTo>
                    <a:cubicBezTo>
                      <a:pt x="435" y="766"/>
                      <a:pt x="453" y="746"/>
                      <a:pt x="477" y="730"/>
                    </a:cubicBezTo>
                    <a:cubicBezTo>
                      <a:pt x="502" y="714"/>
                      <a:pt x="530" y="707"/>
                      <a:pt x="557" y="696"/>
                    </a:cubicBezTo>
                    <a:cubicBezTo>
                      <a:pt x="558" y="696"/>
                      <a:pt x="558" y="696"/>
                      <a:pt x="557" y="696"/>
                    </a:cubicBezTo>
                    <a:cubicBezTo>
                      <a:pt x="526" y="702"/>
                      <a:pt x="494" y="714"/>
                      <a:pt x="468" y="732"/>
                    </a:cubicBezTo>
                    <a:cubicBezTo>
                      <a:pt x="450" y="744"/>
                      <a:pt x="432" y="763"/>
                      <a:pt x="424" y="784"/>
                    </a:cubicBezTo>
                    <a:cubicBezTo>
                      <a:pt x="420" y="767"/>
                      <a:pt x="416" y="750"/>
                      <a:pt x="413" y="733"/>
                    </a:cubicBezTo>
                    <a:cubicBezTo>
                      <a:pt x="414" y="731"/>
                      <a:pt x="413" y="730"/>
                      <a:pt x="412" y="729"/>
                    </a:cubicBezTo>
                    <a:cubicBezTo>
                      <a:pt x="407" y="705"/>
                      <a:pt x="403" y="681"/>
                      <a:pt x="398" y="657"/>
                    </a:cubicBezTo>
                    <a:cubicBezTo>
                      <a:pt x="401" y="632"/>
                      <a:pt x="410" y="609"/>
                      <a:pt x="426" y="588"/>
                    </a:cubicBezTo>
                    <a:cubicBezTo>
                      <a:pt x="446" y="563"/>
                      <a:pt x="473" y="545"/>
                      <a:pt x="500" y="528"/>
                    </a:cubicBezTo>
                    <a:cubicBezTo>
                      <a:pt x="527" y="512"/>
                      <a:pt x="554" y="496"/>
                      <a:pt x="582" y="480"/>
                    </a:cubicBezTo>
                    <a:cubicBezTo>
                      <a:pt x="604" y="467"/>
                      <a:pt x="633" y="451"/>
                      <a:pt x="644" y="426"/>
                    </a:cubicBezTo>
                    <a:cubicBezTo>
                      <a:pt x="644" y="426"/>
                      <a:pt x="644" y="425"/>
                      <a:pt x="644" y="425"/>
                    </a:cubicBezTo>
                    <a:cubicBezTo>
                      <a:pt x="633" y="440"/>
                      <a:pt x="623" y="451"/>
                      <a:pt x="608" y="461"/>
                    </a:cubicBezTo>
                    <a:cubicBezTo>
                      <a:pt x="594" y="471"/>
                      <a:pt x="578" y="480"/>
                      <a:pt x="562" y="488"/>
                    </a:cubicBezTo>
                    <a:cubicBezTo>
                      <a:pt x="534" y="503"/>
                      <a:pt x="506" y="519"/>
                      <a:pt x="479" y="536"/>
                    </a:cubicBezTo>
                    <a:cubicBezTo>
                      <a:pt x="443" y="559"/>
                      <a:pt x="403" y="596"/>
                      <a:pt x="394" y="640"/>
                    </a:cubicBezTo>
                    <a:cubicBezTo>
                      <a:pt x="393" y="634"/>
                      <a:pt x="392" y="627"/>
                      <a:pt x="390" y="621"/>
                    </a:cubicBezTo>
                    <a:cubicBezTo>
                      <a:pt x="382" y="580"/>
                      <a:pt x="375" y="539"/>
                      <a:pt x="366" y="498"/>
                    </a:cubicBezTo>
                    <a:cubicBezTo>
                      <a:pt x="366" y="474"/>
                      <a:pt x="370" y="450"/>
                      <a:pt x="378" y="428"/>
                    </a:cubicBezTo>
                    <a:cubicBezTo>
                      <a:pt x="392" y="411"/>
                      <a:pt x="405" y="396"/>
                      <a:pt x="422" y="383"/>
                    </a:cubicBezTo>
                    <a:cubicBezTo>
                      <a:pt x="439" y="369"/>
                      <a:pt x="458" y="358"/>
                      <a:pt x="475" y="344"/>
                    </a:cubicBezTo>
                    <a:cubicBezTo>
                      <a:pt x="476" y="344"/>
                      <a:pt x="475" y="343"/>
                      <a:pt x="474" y="343"/>
                    </a:cubicBezTo>
                    <a:cubicBezTo>
                      <a:pt x="443" y="360"/>
                      <a:pt x="406" y="384"/>
                      <a:pt x="384" y="415"/>
                    </a:cubicBezTo>
                    <a:cubicBezTo>
                      <a:pt x="393" y="394"/>
                      <a:pt x="404" y="375"/>
                      <a:pt x="418" y="357"/>
                    </a:cubicBezTo>
                    <a:cubicBezTo>
                      <a:pt x="437" y="331"/>
                      <a:pt x="460" y="308"/>
                      <a:pt x="482" y="285"/>
                    </a:cubicBezTo>
                    <a:cubicBezTo>
                      <a:pt x="505" y="262"/>
                      <a:pt x="531" y="238"/>
                      <a:pt x="549" y="211"/>
                    </a:cubicBezTo>
                    <a:cubicBezTo>
                      <a:pt x="549" y="211"/>
                      <a:pt x="549" y="210"/>
                      <a:pt x="549" y="211"/>
                    </a:cubicBezTo>
                    <a:cubicBezTo>
                      <a:pt x="524" y="234"/>
                      <a:pt x="499" y="258"/>
                      <a:pt x="475" y="282"/>
                    </a:cubicBezTo>
                    <a:cubicBezTo>
                      <a:pt x="450" y="306"/>
                      <a:pt x="426" y="332"/>
                      <a:pt x="407" y="360"/>
                    </a:cubicBezTo>
                    <a:cubicBezTo>
                      <a:pt x="383" y="395"/>
                      <a:pt x="364" y="437"/>
                      <a:pt x="362" y="480"/>
                    </a:cubicBezTo>
                    <a:cubicBezTo>
                      <a:pt x="358" y="460"/>
                      <a:pt x="353" y="440"/>
                      <a:pt x="348" y="421"/>
                    </a:cubicBezTo>
                    <a:cubicBezTo>
                      <a:pt x="340" y="387"/>
                      <a:pt x="330" y="354"/>
                      <a:pt x="319" y="321"/>
                    </a:cubicBezTo>
                    <a:cubicBezTo>
                      <a:pt x="316" y="295"/>
                      <a:pt x="316" y="270"/>
                      <a:pt x="318" y="245"/>
                    </a:cubicBezTo>
                    <a:cubicBezTo>
                      <a:pt x="322" y="228"/>
                      <a:pt x="327" y="211"/>
                      <a:pt x="335" y="195"/>
                    </a:cubicBezTo>
                    <a:cubicBezTo>
                      <a:pt x="344" y="177"/>
                      <a:pt x="356" y="160"/>
                      <a:pt x="367" y="143"/>
                    </a:cubicBezTo>
                    <a:cubicBezTo>
                      <a:pt x="367" y="143"/>
                      <a:pt x="367" y="142"/>
                      <a:pt x="366" y="143"/>
                    </a:cubicBezTo>
                    <a:cubicBezTo>
                      <a:pt x="346" y="169"/>
                      <a:pt x="326" y="200"/>
                      <a:pt x="319" y="233"/>
                    </a:cubicBezTo>
                    <a:cubicBezTo>
                      <a:pt x="320" y="221"/>
                      <a:pt x="321" y="209"/>
                      <a:pt x="323" y="197"/>
                    </a:cubicBezTo>
                    <a:cubicBezTo>
                      <a:pt x="331" y="151"/>
                      <a:pt x="344" y="106"/>
                      <a:pt x="356" y="60"/>
                    </a:cubicBezTo>
                    <a:close/>
                  </a:path>
                </a:pathLst>
              </a:custGeom>
              <a:solidFill>
                <a:srgbClr val="56342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34" name="图片 3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206520" y="1125173"/>
                <a:ext cx="3940320" cy="5275590"/>
              </a:xfrm>
              <a:prstGeom prst="rect">
                <a:avLst/>
              </a:prstGeom>
            </p:spPr>
          </p:pic>
        </p:grpSp>
      </p:grpSp>
      <p:sp>
        <p:nvSpPr>
          <p:cNvPr id="37" name="椭圆 36"/>
          <p:cNvSpPr/>
          <p:nvPr/>
        </p:nvSpPr>
        <p:spPr>
          <a:xfrm>
            <a:off x="3934747" y="2588019"/>
            <a:ext cx="463831" cy="463831"/>
          </a:xfrm>
          <a:prstGeom prst="ellipse">
            <a:avLst/>
          </a:pr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7867848" y="2199910"/>
            <a:ext cx="276207" cy="276207"/>
          </a:xfrm>
          <a:prstGeom prst="ellipse">
            <a:avLst/>
          </a:pr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5032528" y="2064899"/>
            <a:ext cx="1122794" cy="1122793"/>
          </a:xfrm>
          <a:prstGeom prst="ellipse">
            <a:avLst/>
          </a:prstGeom>
          <a:solidFill>
            <a:srgbClr val="D6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525120" y="2057186"/>
            <a:ext cx="5250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600" spc="10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endParaRPr kumimoji="0" lang="zh-CN" altLang="en-US" sz="6600" i="0" u="none" strike="noStrike" kern="1200" cap="none" spc="1000" normalizeH="0" noProof="0" dirty="0">
              <a:ln>
                <a:noFill/>
              </a:ln>
              <a:solidFill>
                <a:srgbClr val="56342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974544" y="3376297"/>
            <a:ext cx="6334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pc="2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温柔莫兰迪配色总结计划</a:t>
            </a:r>
            <a:r>
              <a:rPr lang="en-US" altLang="zh-CN" sz="2800" spc="2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2800" spc="2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2832645" y="3970533"/>
            <a:ext cx="66010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 designer can use default text to simulate what text would look like. If it is not real text. A designer can use default text to simulate what text would look like.</a:t>
            </a:r>
          </a:p>
        </p:txBody>
      </p:sp>
    </p:spTree>
    <p:extLst>
      <p:ext uri="{BB962C8B-B14F-4D97-AF65-F5344CB8AC3E}">
        <p14:creationId xmlns:p14="http://schemas.microsoft.com/office/powerpoint/2010/main" val="306969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 rot="5400000">
            <a:off x="8113457" y="2779459"/>
            <a:ext cx="5069112" cy="3087974"/>
            <a:chOff x="7023100" y="-8688"/>
            <a:chExt cx="5168900" cy="3148763"/>
          </a:xfrm>
        </p:grpSpPr>
        <p:sp>
          <p:nvSpPr>
            <p:cNvPr id="12" name="任意多边形 11"/>
            <p:cNvSpPr/>
            <p:nvPr/>
          </p:nvSpPr>
          <p:spPr>
            <a:xfrm>
              <a:off x="7023100" y="-8688"/>
              <a:ext cx="5168900" cy="3148763"/>
            </a:xfrm>
            <a:custGeom>
              <a:avLst/>
              <a:gdLst>
                <a:gd name="connsiteX0" fmla="*/ 71135 w 3937000"/>
                <a:gd name="connsiteY0" fmla="*/ 0 h 3485309"/>
                <a:gd name="connsiteX1" fmla="*/ 3937000 w 3937000"/>
                <a:gd name="connsiteY1" fmla="*/ 0 h 3485309"/>
                <a:gd name="connsiteX2" fmla="*/ 3937000 w 3937000"/>
                <a:gd name="connsiteY2" fmla="*/ 3481867 h 3485309"/>
                <a:gd name="connsiteX3" fmla="*/ 3922699 w 3937000"/>
                <a:gd name="connsiteY3" fmla="*/ 3482920 h 3485309"/>
                <a:gd name="connsiteX4" fmla="*/ 2859661 w 3937000"/>
                <a:gd name="connsiteY4" fmla="*/ 3266421 h 3485309"/>
                <a:gd name="connsiteX5" fmla="*/ 1800401 w 3937000"/>
                <a:gd name="connsiteY5" fmla="*/ 1945621 h 3485309"/>
                <a:gd name="connsiteX6" fmla="*/ 290652 w 3937000"/>
                <a:gd name="connsiteY6" fmla="*/ 1196321 h 3485309"/>
                <a:gd name="connsiteX7" fmla="*/ 39249 w 3937000"/>
                <a:gd name="connsiteY7" fmla="*/ 94695 h 348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37000" h="3485309">
                  <a:moveTo>
                    <a:pt x="71135" y="0"/>
                  </a:moveTo>
                  <a:lnTo>
                    <a:pt x="3937000" y="0"/>
                  </a:lnTo>
                  <a:lnTo>
                    <a:pt x="3937000" y="3481867"/>
                  </a:lnTo>
                  <a:lnTo>
                    <a:pt x="3922699" y="3482920"/>
                  </a:lnTo>
                  <a:cubicBezTo>
                    <a:pt x="3552914" y="3498973"/>
                    <a:pt x="3193470" y="3434961"/>
                    <a:pt x="2859661" y="3266421"/>
                  </a:cubicBezTo>
                  <a:cubicBezTo>
                    <a:pt x="2096669" y="2881188"/>
                    <a:pt x="2228570" y="2290638"/>
                    <a:pt x="1800401" y="1945621"/>
                  </a:cubicBezTo>
                  <a:cubicBezTo>
                    <a:pt x="1372233" y="1600604"/>
                    <a:pt x="586920" y="1568854"/>
                    <a:pt x="290652" y="1196321"/>
                  </a:cubicBezTo>
                  <a:cubicBezTo>
                    <a:pt x="68451" y="916921"/>
                    <a:pt x="-72708" y="493456"/>
                    <a:pt x="39249" y="94695"/>
                  </a:cubicBezTo>
                  <a:close/>
                </a:path>
              </a:pathLst>
            </a:custGeom>
            <a:solidFill>
              <a:srgbClr val="BEC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7581900" y="-3175"/>
              <a:ext cx="4606925" cy="3013075"/>
            </a:xfrm>
            <a:custGeom>
              <a:avLst/>
              <a:gdLst>
                <a:gd name="T0" fmla="*/ 18 w 1619"/>
                <a:gd name="T1" fmla="*/ 36 h 1181"/>
                <a:gd name="T2" fmla="*/ 14 w 1619"/>
                <a:gd name="T3" fmla="*/ 108 h 1181"/>
                <a:gd name="T4" fmla="*/ 30 w 1619"/>
                <a:gd name="T5" fmla="*/ 285 h 1181"/>
                <a:gd name="T6" fmla="*/ 84 w 1619"/>
                <a:gd name="T7" fmla="*/ 425 h 1181"/>
                <a:gd name="T8" fmla="*/ 99 w 1619"/>
                <a:gd name="T9" fmla="*/ 448 h 1181"/>
                <a:gd name="T10" fmla="*/ 114 w 1619"/>
                <a:gd name="T11" fmla="*/ 469 h 1181"/>
                <a:gd name="T12" fmla="*/ 174 w 1619"/>
                <a:gd name="T13" fmla="*/ 519 h 1181"/>
                <a:gd name="T14" fmla="*/ 306 w 1619"/>
                <a:gd name="T15" fmla="*/ 572 h 1181"/>
                <a:gd name="T16" fmla="*/ 444 w 1619"/>
                <a:gd name="T17" fmla="*/ 615 h 1181"/>
                <a:gd name="T18" fmla="*/ 571 w 1619"/>
                <a:gd name="T19" fmla="*/ 681 h 1181"/>
                <a:gd name="T20" fmla="*/ 661 w 1619"/>
                <a:gd name="T21" fmla="*/ 794 h 1181"/>
                <a:gd name="T22" fmla="*/ 728 w 1619"/>
                <a:gd name="T23" fmla="*/ 921 h 1181"/>
                <a:gd name="T24" fmla="*/ 876 w 1619"/>
                <a:gd name="T25" fmla="*/ 1072 h 1181"/>
                <a:gd name="T26" fmla="*/ 907 w 1619"/>
                <a:gd name="T27" fmla="*/ 1090 h 1181"/>
                <a:gd name="T28" fmla="*/ 1003 w 1619"/>
                <a:gd name="T29" fmla="*/ 1135 h 1181"/>
                <a:gd name="T30" fmla="*/ 1054 w 1619"/>
                <a:gd name="T31" fmla="*/ 1150 h 1181"/>
                <a:gd name="T32" fmla="*/ 1353 w 1619"/>
                <a:gd name="T33" fmla="*/ 1143 h 1181"/>
                <a:gd name="T34" fmla="*/ 1554 w 1619"/>
                <a:gd name="T35" fmla="*/ 1068 h 1181"/>
                <a:gd name="T36" fmla="*/ 1619 w 1619"/>
                <a:gd name="T37" fmla="*/ 1037 h 1181"/>
                <a:gd name="T38" fmla="*/ 1491 w 1619"/>
                <a:gd name="T39" fmla="*/ 1104 h 1181"/>
                <a:gd name="T40" fmla="*/ 1356 w 1619"/>
                <a:gd name="T41" fmla="*/ 1154 h 1181"/>
                <a:gd name="T42" fmla="*/ 1068 w 1619"/>
                <a:gd name="T43" fmla="*/ 1168 h 1181"/>
                <a:gd name="T44" fmla="*/ 1051 w 1619"/>
                <a:gd name="T45" fmla="*/ 1164 h 1181"/>
                <a:gd name="T46" fmla="*/ 998 w 1619"/>
                <a:gd name="T47" fmla="*/ 1149 h 1181"/>
                <a:gd name="T48" fmla="*/ 899 w 1619"/>
                <a:gd name="T49" fmla="*/ 1102 h 1181"/>
                <a:gd name="T50" fmla="*/ 869 w 1619"/>
                <a:gd name="T51" fmla="*/ 1083 h 1181"/>
                <a:gd name="T52" fmla="*/ 760 w 1619"/>
                <a:gd name="T53" fmla="*/ 986 h 1181"/>
                <a:gd name="T54" fmla="*/ 654 w 1619"/>
                <a:gd name="T55" fmla="*/ 798 h 1181"/>
                <a:gd name="T56" fmla="*/ 606 w 1619"/>
                <a:gd name="T57" fmla="*/ 723 h 1181"/>
                <a:gd name="T58" fmla="*/ 595 w 1619"/>
                <a:gd name="T59" fmla="*/ 709 h 1181"/>
                <a:gd name="T60" fmla="*/ 442 w 1619"/>
                <a:gd name="T61" fmla="*/ 619 h 1181"/>
                <a:gd name="T62" fmla="*/ 304 w 1619"/>
                <a:gd name="T63" fmla="*/ 580 h 1181"/>
                <a:gd name="T64" fmla="*/ 168 w 1619"/>
                <a:gd name="T65" fmla="*/ 530 h 1181"/>
                <a:gd name="T66" fmla="*/ 104 w 1619"/>
                <a:gd name="T67" fmla="*/ 477 h 1181"/>
                <a:gd name="T68" fmla="*/ 88 w 1619"/>
                <a:gd name="T69" fmla="*/ 455 h 1181"/>
                <a:gd name="T70" fmla="*/ 74 w 1619"/>
                <a:gd name="T71" fmla="*/ 432 h 1181"/>
                <a:gd name="T72" fmla="*/ 60 w 1619"/>
                <a:gd name="T73" fmla="*/ 408 h 1181"/>
                <a:gd name="T74" fmla="*/ 49 w 1619"/>
                <a:gd name="T75" fmla="*/ 383 h 1181"/>
                <a:gd name="T76" fmla="*/ 39 w 1619"/>
                <a:gd name="T77" fmla="*/ 357 h 1181"/>
                <a:gd name="T78" fmla="*/ 28 w 1619"/>
                <a:gd name="T79" fmla="*/ 323 h 1181"/>
                <a:gd name="T80" fmla="*/ 21 w 1619"/>
                <a:gd name="T81" fmla="*/ 296 h 1181"/>
                <a:gd name="T82" fmla="*/ 21 w 1619"/>
                <a:gd name="T83" fmla="*/ 0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19" h="1181">
                  <a:moveTo>
                    <a:pt x="22" y="0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5" y="84"/>
                    <a:pt x="14" y="96"/>
                    <a:pt x="14" y="108"/>
                  </a:cubicBezTo>
                  <a:cubicBezTo>
                    <a:pt x="14" y="120"/>
                    <a:pt x="14" y="132"/>
                    <a:pt x="14" y="143"/>
                  </a:cubicBezTo>
                  <a:cubicBezTo>
                    <a:pt x="15" y="191"/>
                    <a:pt x="20" y="239"/>
                    <a:pt x="30" y="285"/>
                  </a:cubicBezTo>
                  <a:cubicBezTo>
                    <a:pt x="40" y="332"/>
                    <a:pt x="57" y="376"/>
                    <a:pt x="80" y="418"/>
                  </a:cubicBezTo>
                  <a:cubicBezTo>
                    <a:pt x="84" y="425"/>
                    <a:pt x="84" y="425"/>
                    <a:pt x="84" y="425"/>
                  </a:cubicBezTo>
                  <a:cubicBezTo>
                    <a:pt x="86" y="428"/>
                    <a:pt x="87" y="430"/>
                    <a:pt x="89" y="433"/>
                  </a:cubicBezTo>
                  <a:cubicBezTo>
                    <a:pt x="99" y="448"/>
                    <a:pt x="99" y="448"/>
                    <a:pt x="99" y="448"/>
                  </a:cubicBezTo>
                  <a:cubicBezTo>
                    <a:pt x="102" y="453"/>
                    <a:pt x="106" y="457"/>
                    <a:pt x="109" y="462"/>
                  </a:cubicBezTo>
                  <a:cubicBezTo>
                    <a:pt x="114" y="469"/>
                    <a:pt x="114" y="469"/>
                    <a:pt x="114" y="469"/>
                  </a:cubicBezTo>
                  <a:cubicBezTo>
                    <a:pt x="116" y="472"/>
                    <a:pt x="118" y="474"/>
                    <a:pt x="120" y="476"/>
                  </a:cubicBezTo>
                  <a:cubicBezTo>
                    <a:pt x="135" y="493"/>
                    <a:pt x="154" y="508"/>
                    <a:pt x="174" y="519"/>
                  </a:cubicBezTo>
                  <a:cubicBezTo>
                    <a:pt x="194" y="531"/>
                    <a:pt x="216" y="541"/>
                    <a:pt x="238" y="549"/>
                  </a:cubicBezTo>
                  <a:cubicBezTo>
                    <a:pt x="260" y="558"/>
                    <a:pt x="283" y="565"/>
                    <a:pt x="306" y="572"/>
                  </a:cubicBezTo>
                  <a:cubicBezTo>
                    <a:pt x="375" y="593"/>
                    <a:pt x="375" y="593"/>
                    <a:pt x="375" y="593"/>
                  </a:cubicBezTo>
                  <a:cubicBezTo>
                    <a:pt x="398" y="600"/>
                    <a:pt x="421" y="607"/>
                    <a:pt x="444" y="615"/>
                  </a:cubicBezTo>
                  <a:cubicBezTo>
                    <a:pt x="466" y="623"/>
                    <a:pt x="488" y="633"/>
                    <a:pt x="510" y="643"/>
                  </a:cubicBezTo>
                  <a:cubicBezTo>
                    <a:pt x="532" y="654"/>
                    <a:pt x="552" y="666"/>
                    <a:pt x="571" y="681"/>
                  </a:cubicBezTo>
                  <a:cubicBezTo>
                    <a:pt x="590" y="696"/>
                    <a:pt x="607" y="714"/>
                    <a:pt x="622" y="733"/>
                  </a:cubicBezTo>
                  <a:cubicBezTo>
                    <a:pt x="637" y="752"/>
                    <a:pt x="649" y="773"/>
                    <a:pt x="661" y="794"/>
                  </a:cubicBezTo>
                  <a:cubicBezTo>
                    <a:pt x="672" y="816"/>
                    <a:pt x="683" y="837"/>
                    <a:pt x="694" y="858"/>
                  </a:cubicBezTo>
                  <a:cubicBezTo>
                    <a:pt x="705" y="880"/>
                    <a:pt x="716" y="901"/>
                    <a:pt x="728" y="921"/>
                  </a:cubicBezTo>
                  <a:cubicBezTo>
                    <a:pt x="753" y="961"/>
                    <a:pt x="784" y="998"/>
                    <a:pt x="819" y="1029"/>
                  </a:cubicBezTo>
                  <a:cubicBezTo>
                    <a:pt x="837" y="1045"/>
                    <a:pt x="856" y="1059"/>
                    <a:pt x="876" y="1072"/>
                  </a:cubicBezTo>
                  <a:cubicBezTo>
                    <a:pt x="891" y="1081"/>
                    <a:pt x="891" y="1081"/>
                    <a:pt x="891" y="1081"/>
                  </a:cubicBezTo>
                  <a:cubicBezTo>
                    <a:pt x="896" y="1084"/>
                    <a:pt x="901" y="1087"/>
                    <a:pt x="907" y="1090"/>
                  </a:cubicBezTo>
                  <a:cubicBezTo>
                    <a:pt x="917" y="1096"/>
                    <a:pt x="927" y="1101"/>
                    <a:pt x="938" y="1107"/>
                  </a:cubicBezTo>
                  <a:cubicBezTo>
                    <a:pt x="959" y="1117"/>
                    <a:pt x="981" y="1127"/>
                    <a:pt x="1003" y="1135"/>
                  </a:cubicBezTo>
                  <a:cubicBezTo>
                    <a:pt x="1014" y="1139"/>
                    <a:pt x="1026" y="1142"/>
                    <a:pt x="1037" y="1145"/>
                  </a:cubicBezTo>
                  <a:cubicBezTo>
                    <a:pt x="1043" y="1147"/>
                    <a:pt x="1048" y="1148"/>
                    <a:pt x="1054" y="1150"/>
                  </a:cubicBezTo>
                  <a:cubicBezTo>
                    <a:pt x="1060" y="1151"/>
                    <a:pt x="1066" y="1153"/>
                    <a:pt x="1071" y="1154"/>
                  </a:cubicBezTo>
                  <a:cubicBezTo>
                    <a:pt x="1164" y="1174"/>
                    <a:pt x="1261" y="1167"/>
                    <a:pt x="1353" y="1143"/>
                  </a:cubicBezTo>
                  <a:cubicBezTo>
                    <a:pt x="1399" y="1132"/>
                    <a:pt x="1444" y="1116"/>
                    <a:pt x="1489" y="1097"/>
                  </a:cubicBezTo>
                  <a:cubicBezTo>
                    <a:pt x="1511" y="1088"/>
                    <a:pt x="1532" y="1078"/>
                    <a:pt x="1554" y="1068"/>
                  </a:cubicBezTo>
                  <a:cubicBezTo>
                    <a:pt x="1576" y="1058"/>
                    <a:pt x="1597" y="1047"/>
                    <a:pt x="1618" y="1036"/>
                  </a:cubicBezTo>
                  <a:cubicBezTo>
                    <a:pt x="1619" y="1037"/>
                    <a:pt x="1619" y="1037"/>
                    <a:pt x="1619" y="1037"/>
                  </a:cubicBezTo>
                  <a:cubicBezTo>
                    <a:pt x="1598" y="1049"/>
                    <a:pt x="1577" y="1061"/>
                    <a:pt x="1556" y="1072"/>
                  </a:cubicBezTo>
                  <a:cubicBezTo>
                    <a:pt x="1535" y="1083"/>
                    <a:pt x="1513" y="1094"/>
                    <a:pt x="1491" y="1104"/>
                  </a:cubicBezTo>
                  <a:cubicBezTo>
                    <a:pt x="1469" y="1114"/>
                    <a:pt x="1447" y="1123"/>
                    <a:pt x="1425" y="1132"/>
                  </a:cubicBezTo>
                  <a:cubicBezTo>
                    <a:pt x="1402" y="1140"/>
                    <a:pt x="1379" y="1148"/>
                    <a:pt x="1356" y="1154"/>
                  </a:cubicBezTo>
                  <a:cubicBezTo>
                    <a:pt x="1309" y="1167"/>
                    <a:pt x="1262" y="1175"/>
                    <a:pt x="1213" y="1178"/>
                  </a:cubicBezTo>
                  <a:cubicBezTo>
                    <a:pt x="1165" y="1181"/>
                    <a:pt x="1116" y="1178"/>
                    <a:pt x="1068" y="1168"/>
                  </a:cubicBezTo>
                  <a:cubicBezTo>
                    <a:pt x="1065" y="1168"/>
                    <a:pt x="1062" y="1167"/>
                    <a:pt x="1059" y="1166"/>
                  </a:cubicBezTo>
                  <a:cubicBezTo>
                    <a:pt x="1051" y="1164"/>
                    <a:pt x="1051" y="1164"/>
                    <a:pt x="1051" y="1164"/>
                  </a:cubicBezTo>
                  <a:cubicBezTo>
                    <a:pt x="1045" y="1163"/>
                    <a:pt x="1039" y="1161"/>
                    <a:pt x="1033" y="1160"/>
                  </a:cubicBezTo>
                  <a:cubicBezTo>
                    <a:pt x="1021" y="1156"/>
                    <a:pt x="1010" y="1153"/>
                    <a:pt x="998" y="1149"/>
                  </a:cubicBezTo>
                  <a:cubicBezTo>
                    <a:pt x="975" y="1141"/>
                    <a:pt x="953" y="1131"/>
                    <a:pt x="931" y="1120"/>
                  </a:cubicBezTo>
                  <a:cubicBezTo>
                    <a:pt x="921" y="1114"/>
                    <a:pt x="910" y="1109"/>
                    <a:pt x="899" y="1102"/>
                  </a:cubicBezTo>
                  <a:cubicBezTo>
                    <a:pt x="894" y="1099"/>
                    <a:pt x="889" y="1096"/>
                    <a:pt x="884" y="1093"/>
                  </a:cubicBezTo>
                  <a:cubicBezTo>
                    <a:pt x="869" y="1083"/>
                    <a:pt x="869" y="1083"/>
                    <a:pt x="869" y="1083"/>
                  </a:cubicBezTo>
                  <a:cubicBezTo>
                    <a:pt x="848" y="1070"/>
                    <a:pt x="829" y="1055"/>
                    <a:pt x="811" y="1039"/>
                  </a:cubicBezTo>
                  <a:cubicBezTo>
                    <a:pt x="793" y="1023"/>
                    <a:pt x="776" y="1005"/>
                    <a:pt x="760" y="986"/>
                  </a:cubicBezTo>
                  <a:cubicBezTo>
                    <a:pt x="745" y="967"/>
                    <a:pt x="731" y="947"/>
                    <a:pt x="719" y="927"/>
                  </a:cubicBezTo>
                  <a:cubicBezTo>
                    <a:pt x="694" y="885"/>
                    <a:pt x="675" y="840"/>
                    <a:pt x="654" y="798"/>
                  </a:cubicBezTo>
                  <a:cubicBezTo>
                    <a:pt x="643" y="777"/>
                    <a:pt x="631" y="756"/>
                    <a:pt x="617" y="737"/>
                  </a:cubicBezTo>
                  <a:cubicBezTo>
                    <a:pt x="614" y="732"/>
                    <a:pt x="610" y="727"/>
                    <a:pt x="606" y="723"/>
                  </a:cubicBezTo>
                  <a:cubicBezTo>
                    <a:pt x="601" y="716"/>
                    <a:pt x="601" y="716"/>
                    <a:pt x="601" y="716"/>
                  </a:cubicBezTo>
                  <a:cubicBezTo>
                    <a:pt x="595" y="709"/>
                    <a:pt x="595" y="709"/>
                    <a:pt x="595" y="709"/>
                  </a:cubicBezTo>
                  <a:cubicBezTo>
                    <a:pt x="586" y="701"/>
                    <a:pt x="578" y="693"/>
                    <a:pt x="568" y="685"/>
                  </a:cubicBezTo>
                  <a:cubicBezTo>
                    <a:pt x="531" y="655"/>
                    <a:pt x="487" y="635"/>
                    <a:pt x="442" y="619"/>
                  </a:cubicBezTo>
                  <a:cubicBezTo>
                    <a:pt x="419" y="612"/>
                    <a:pt x="397" y="605"/>
                    <a:pt x="373" y="598"/>
                  </a:cubicBezTo>
                  <a:cubicBezTo>
                    <a:pt x="304" y="580"/>
                    <a:pt x="304" y="580"/>
                    <a:pt x="304" y="580"/>
                  </a:cubicBezTo>
                  <a:cubicBezTo>
                    <a:pt x="281" y="573"/>
                    <a:pt x="258" y="567"/>
                    <a:pt x="235" y="559"/>
                  </a:cubicBezTo>
                  <a:cubicBezTo>
                    <a:pt x="212" y="551"/>
                    <a:pt x="189" y="542"/>
                    <a:pt x="168" y="530"/>
                  </a:cubicBezTo>
                  <a:cubicBezTo>
                    <a:pt x="147" y="518"/>
                    <a:pt x="127" y="503"/>
                    <a:pt x="110" y="484"/>
                  </a:cubicBezTo>
                  <a:cubicBezTo>
                    <a:pt x="108" y="482"/>
                    <a:pt x="106" y="479"/>
                    <a:pt x="104" y="477"/>
                  </a:cubicBezTo>
                  <a:cubicBezTo>
                    <a:pt x="99" y="470"/>
                    <a:pt x="99" y="470"/>
                    <a:pt x="99" y="470"/>
                  </a:cubicBezTo>
                  <a:cubicBezTo>
                    <a:pt x="95" y="465"/>
                    <a:pt x="92" y="460"/>
                    <a:pt x="88" y="455"/>
                  </a:cubicBezTo>
                  <a:cubicBezTo>
                    <a:pt x="78" y="439"/>
                    <a:pt x="78" y="439"/>
                    <a:pt x="78" y="439"/>
                  </a:cubicBezTo>
                  <a:cubicBezTo>
                    <a:pt x="77" y="437"/>
                    <a:pt x="75" y="434"/>
                    <a:pt x="74" y="432"/>
                  </a:cubicBezTo>
                  <a:cubicBezTo>
                    <a:pt x="69" y="424"/>
                    <a:pt x="69" y="424"/>
                    <a:pt x="69" y="424"/>
                  </a:cubicBezTo>
                  <a:cubicBezTo>
                    <a:pt x="60" y="408"/>
                    <a:pt x="60" y="408"/>
                    <a:pt x="60" y="408"/>
                  </a:cubicBezTo>
                  <a:cubicBezTo>
                    <a:pt x="53" y="391"/>
                    <a:pt x="53" y="391"/>
                    <a:pt x="53" y="391"/>
                  </a:cubicBezTo>
                  <a:cubicBezTo>
                    <a:pt x="49" y="383"/>
                    <a:pt x="49" y="383"/>
                    <a:pt x="49" y="383"/>
                  </a:cubicBezTo>
                  <a:cubicBezTo>
                    <a:pt x="48" y="380"/>
                    <a:pt x="47" y="377"/>
                    <a:pt x="46" y="374"/>
                  </a:cubicBezTo>
                  <a:cubicBezTo>
                    <a:pt x="39" y="357"/>
                    <a:pt x="39" y="357"/>
                    <a:pt x="39" y="357"/>
                  </a:cubicBezTo>
                  <a:cubicBezTo>
                    <a:pt x="37" y="352"/>
                    <a:pt x="35" y="346"/>
                    <a:pt x="33" y="340"/>
                  </a:cubicBezTo>
                  <a:cubicBezTo>
                    <a:pt x="32" y="334"/>
                    <a:pt x="30" y="329"/>
                    <a:pt x="28" y="323"/>
                  </a:cubicBezTo>
                  <a:cubicBezTo>
                    <a:pt x="24" y="305"/>
                    <a:pt x="24" y="305"/>
                    <a:pt x="24" y="305"/>
                  </a:cubicBezTo>
                  <a:cubicBezTo>
                    <a:pt x="23" y="302"/>
                    <a:pt x="22" y="299"/>
                    <a:pt x="21" y="296"/>
                  </a:cubicBezTo>
                  <a:cubicBezTo>
                    <a:pt x="20" y="287"/>
                    <a:pt x="20" y="287"/>
                    <a:pt x="20" y="287"/>
                  </a:cubicBezTo>
                  <a:cubicBezTo>
                    <a:pt x="0" y="192"/>
                    <a:pt x="4" y="94"/>
                    <a:pt x="21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5634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" name="任意多边形 22"/>
          <p:cNvSpPr/>
          <p:nvPr/>
        </p:nvSpPr>
        <p:spPr>
          <a:xfrm rot="10800000" flipH="1">
            <a:off x="-2312" y="4880007"/>
            <a:ext cx="3024595" cy="1996487"/>
          </a:xfrm>
          <a:custGeom>
            <a:avLst/>
            <a:gdLst>
              <a:gd name="connsiteX0" fmla="*/ 0 w 3125956"/>
              <a:gd name="connsiteY0" fmla="*/ 0 h 2225070"/>
              <a:gd name="connsiteX1" fmla="*/ 3125956 w 3125956"/>
              <a:gd name="connsiteY1" fmla="*/ 0 h 2225070"/>
              <a:gd name="connsiteX2" fmla="*/ 3122947 w 3125956"/>
              <a:gd name="connsiteY2" fmla="*/ 114075 h 2225070"/>
              <a:gd name="connsiteX3" fmla="*/ 2050181 w 3125956"/>
              <a:gd name="connsiteY3" fmla="*/ 1876928 h 2225070"/>
              <a:gd name="connsiteX4" fmla="*/ 139416 w 3125956"/>
              <a:gd name="connsiteY4" fmla="*/ 2178769 h 2225070"/>
              <a:gd name="connsiteX5" fmla="*/ 0 w 3125956"/>
              <a:gd name="connsiteY5" fmla="*/ 2141606 h 2225070"/>
              <a:gd name="connsiteX0" fmla="*/ 0 w 3125956"/>
              <a:gd name="connsiteY0" fmla="*/ 0 h 2244247"/>
              <a:gd name="connsiteX1" fmla="*/ 3125956 w 3125956"/>
              <a:gd name="connsiteY1" fmla="*/ 0 h 2244247"/>
              <a:gd name="connsiteX2" fmla="*/ 3122947 w 3125956"/>
              <a:gd name="connsiteY2" fmla="*/ 114075 h 2244247"/>
              <a:gd name="connsiteX3" fmla="*/ 2219661 w 3125956"/>
              <a:gd name="connsiteY3" fmla="*/ 1971084 h 2244247"/>
              <a:gd name="connsiteX4" fmla="*/ 139416 w 3125956"/>
              <a:gd name="connsiteY4" fmla="*/ 2178769 h 2244247"/>
              <a:gd name="connsiteX5" fmla="*/ 0 w 3125956"/>
              <a:gd name="connsiteY5" fmla="*/ 2141606 h 2244247"/>
              <a:gd name="connsiteX6" fmla="*/ 0 w 3125956"/>
              <a:gd name="connsiteY6" fmla="*/ 0 h 2244247"/>
              <a:gd name="connsiteX0" fmla="*/ 0 w 3125956"/>
              <a:gd name="connsiteY0" fmla="*/ 0 h 2237355"/>
              <a:gd name="connsiteX1" fmla="*/ 3125956 w 3125956"/>
              <a:gd name="connsiteY1" fmla="*/ 0 h 2237355"/>
              <a:gd name="connsiteX2" fmla="*/ 3122947 w 3125956"/>
              <a:gd name="connsiteY2" fmla="*/ 114075 h 2237355"/>
              <a:gd name="connsiteX3" fmla="*/ 2455049 w 3125956"/>
              <a:gd name="connsiteY3" fmla="*/ 1942838 h 2237355"/>
              <a:gd name="connsiteX4" fmla="*/ 139416 w 3125956"/>
              <a:gd name="connsiteY4" fmla="*/ 2178769 h 2237355"/>
              <a:gd name="connsiteX5" fmla="*/ 0 w 3125956"/>
              <a:gd name="connsiteY5" fmla="*/ 2141606 h 2237355"/>
              <a:gd name="connsiteX6" fmla="*/ 0 w 3125956"/>
              <a:gd name="connsiteY6" fmla="*/ 0 h 2237355"/>
              <a:gd name="connsiteX0" fmla="*/ 0 w 3125956"/>
              <a:gd name="connsiteY0" fmla="*/ 0 h 2246806"/>
              <a:gd name="connsiteX1" fmla="*/ 3125956 w 3125956"/>
              <a:gd name="connsiteY1" fmla="*/ 0 h 2246806"/>
              <a:gd name="connsiteX2" fmla="*/ 3122947 w 3125956"/>
              <a:gd name="connsiteY2" fmla="*/ 114075 h 2246806"/>
              <a:gd name="connsiteX3" fmla="*/ 2304401 w 3125956"/>
              <a:gd name="connsiteY3" fmla="*/ 1980500 h 2246806"/>
              <a:gd name="connsiteX4" fmla="*/ 139416 w 3125956"/>
              <a:gd name="connsiteY4" fmla="*/ 2178769 h 2246806"/>
              <a:gd name="connsiteX5" fmla="*/ 0 w 3125956"/>
              <a:gd name="connsiteY5" fmla="*/ 2141606 h 2246806"/>
              <a:gd name="connsiteX6" fmla="*/ 0 w 3125956"/>
              <a:gd name="connsiteY6" fmla="*/ 0 h 224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25956" h="2246806">
                <a:moveTo>
                  <a:pt x="0" y="0"/>
                </a:moveTo>
                <a:lnTo>
                  <a:pt x="3125956" y="0"/>
                </a:lnTo>
                <a:lnTo>
                  <a:pt x="3122947" y="114075"/>
                </a:lnTo>
                <a:cubicBezTo>
                  <a:pt x="3065044" y="1021031"/>
                  <a:pt x="2806920" y="1652038"/>
                  <a:pt x="2304401" y="1980500"/>
                </a:cubicBezTo>
                <a:cubicBezTo>
                  <a:pt x="1873671" y="2262039"/>
                  <a:pt x="732122" y="2306455"/>
                  <a:pt x="139416" y="2178769"/>
                </a:cubicBezTo>
                <a:lnTo>
                  <a:pt x="0" y="2141606"/>
                </a:lnTo>
                <a:lnTo>
                  <a:pt x="0" y="0"/>
                </a:lnTo>
                <a:close/>
              </a:path>
            </a:pathLst>
          </a:custGeom>
          <a:solidFill>
            <a:srgbClr val="D6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201422" y="4109009"/>
            <a:ext cx="2728913" cy="2682875"/>
            <a:chOff x="152" y="94"/>
            <a:chExt cx="1719" cy="1690"/>
          </a:xfrm>
          <a:solidFill>
            <a:srgbClr val="56342D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152" y="94"/>
              <a:ext cx="1719" cy="1690"/>
            </a:xfrm>
            <a:custGeom>
              <a:avLst/>
              <a:gdLst>
                <a:gd name="T0" fmla="*/ 1096 w 1281"/>
                <a:gd name="T1" fmla="*/ 684 h 1261"/>
                <a:gd name="T2" fmla="*/ 953 w 1281"/>
                <a:gd name="T3" fmla="*/ 653 h 1261"/>
                <a:gd name="T4" fmla="*/ 873 w 1281"/>
                <a:gd name="T5" fmla="*/ 595 h 1261"/>
                <a:gd name="T6" fmla="*/ 1057 w 1281"/>
                <a:gd name="T7" fmla="*/ 442 h 1261"/>
                <a:gd name="T8" fmla="*/ 976 w 1281"/>
                <a:gd name="T9" fmla="*/ 243 h 1261"/>
                <a:gd name="T10" fmla="*/ 911 w 1281"/>
                <a:gd name="T11" fmla="*/ 261 h 1261"/>
                <a:gd name="T12" fmla="*/ 917 w 1281"/>
                <a:gd name="T13" fmla="*/ 167 h 1261"/>
                <a:gd name="T14" fmla="*/ 875 w 1281"/>
                <a:gd name="T15" fmla="*/ 93 h 1261"/>
                <a:gd name="T16" fmla="*/ 823 w 1281"/>
                <a:gd name="T17" fmla="*/ 95 h 1261"/>
                <a:gd name="T18" fmla="*/ 738 w 1281"/>
                <a:gd name="T19" fmla="*/ 212 h 1261"/>
                <a:gd name="T20" fmla="*/ 574 w 1281"/>
                <a:gd name="T21" fmla="*/ 174 h 1261"/>
                <a:gd name="T22" fmla="*/ 533 w 1281"/>
                <a:gd name="T23" fmla="*/ 341 h 1261"/>
                <a:gd name="T24" fmla="*/ 484 w 1281"/>
                <a:gd name="T25" fmla="*/ 542 h 1261"/>
                <a:gd name="T26" fmla="*/ 398 w 1281"/>
                <a:gd name="T27" fmla="*/ 430 h 1261"/>
                <a:gd name="T28" fmla="*/ 288 w 1281"/>
                <a:gd name="T29" fmla="*/ 300 h 1261"/>
                <a:gd name="T30" fmla="*/ 215 w 1281"/>
                <a:gd name="T31" fmla="*/ 258 h 1261"/>
                <a:gd name="T32" fmla="*/ 118 w 1281"/>
                <a:gd name="T33" fmla="*/ 124 h 1261"/>
                <a:gd name="T34" fmla="*/ 104 w 1281"/>
                <a:gd name="T35" fmla="*/ 226 h 1261"/>
                <a:gd name="T36" fmla="*/ 130 w 1281"/>
                <a:gd name="T37" fmla="*/ 425 h 1261"/>
                <a:gd name="T38" fmla="*/ 92 w 1281"/>
                <a:gd name="T39" fmla="*/ 575 h 1261"/>
                <a:gd name="T40" fmla="*/ 179 w 1281"/>
                <a:gd name="T41" fmla="*/ 763 h 1261"/>
                <a:gd name="T42" fmla="*/ 99 w 1281"/>
                <a:gd name="T43" fmla="*/ 791 h 1261"/>
                <a:gd name="T44" fmla="*/ 33 w 1281"/>
                <a:gd name="T45" fmla="*/ 834 h 1261"/>
                <a:gd name="T46" fmla="*/ 227 w 1281"/>
                <a:gd name="T47" fmla="*/ 963 h 1261"/>
                <a:gd name="T48" fmla="*/ 447 w 1281"/>
                <a:gd name="T49" fmla="*/ 1243 h 1261"/>
                <a:gd name="T50" fmla="*/ 653 w 1281"/>
                <a:gd name="T51" fmla="*/ 1110 h 1261"/>
                <a:gd name="T52" fmla="*/ 827 w 1281"/>
                <a:gd name="T53" fmla="*/ 1110 h 1261"/>
                <a:gd name="T54" fmla="*/ 865 w 1281"/>
                <a:gd name="T55" fmla="*/ 1048 h 1261"/>
                <a:gd name="T56" fmla="*/ 1011 w 1281"/>
                <a:gd name="T57" fmla="*/ 964 h 1261"/>
                <a:gd name="T58" fmla="*/ 1179 w 1281"/>
                <a:gd name="T59" fmla="*/ 811 h 1261"/>
                <a:gd name="T60" fmla="*/ 1281 w 1281"/>
                <a:gd name="T61" fmla="*/ 692 h 1261"/>
                <a:gd name="T62" fmla="*/ 1134 w 1281"/>
                <a:gd name="T63" fmla="*/ 841 h 1261"/>
                <a:gd name="T64" fmla="*/ 804 w 1281"/>
                <a:gd name="T65" fmla="*/ 981 h 1261"/>
                <a:gd name="T66" fmla="*/ 909 w 1281"/>
                <a:gd name="T67" fmla="*/ 1104 h 1261"/>
                <a:gd name="T68" fmla="*/ 806 w 1281"/>
                <a:gd name="T69" fmla="*/ 1129 h 1261"/>
                <a:gd name="T70" fmla="*/ 587 w 1281"/>
                <a:gd name="T71" fmla="*/ 1055 h 1261"/>
                <a:gd name="T72" fmla="*/ 428 w 1281"/>
                <a:gd name="T73" fmla="*/ 1095 h 1261"/>
                <a:gd name="T74" fmla="*/ 254 w 1281"/>
                <a:gd name="T75" fmla="*/ 921 h 1261"/>
                <a:gd name="T76" fmla="*/ 3 w 1281"/>
                <a:gd name="T77" fmla="*/ 818 h 1261"/>
                <a:gd name="T78" fmla="*/ 97 w 1281"/>
                <a:gd name="T79" fmla="*/ 771 h 1261"/>
                <a:gd name="T80" fmla="*/ 168 w 1281"/>
                <a:gd name="T81" fmla="*/ 714 h 1261"/>
                <a:gd name="T82" fmla="*/ 84 w 1281"/>
                <a:gd name="T83" fmla="*/ 429 h 1261"/>
                <a:gd name="T84" fmla="*/ 106 w 1281"/>
                <a:gd name="T85" fmla="*/ 279 h 1261"/>
                <a:gd name="T86" fmla="*/ 128 w 1281"/>
                <a:gd name="T87" fmla="*/ 215 h 1261"/>
                <a:gd name="T88" fmla="*/ 161 w 1281"/>
                <a:gd name="T89" fmla="*/ 183 h 1261"/>
                <a:gd name="T90" fmla="*/ 241 w 1281"/>
                <a:gd name="T91" fmla="*/ 227 h 1261"/>
                <a:gd name="T92" fmla="*/ 364 w 1281"/>
                <a:gd name="T93" fmla="*/ 415 h 1261"/>
                <a:gd name="T94" fmla="*/ 461 w 1281"/>
                <a:gd name="T95" fmla="*/ 531 h 1261"/>
                <a:gd name="T96" fmla="*/ 498 w 1281"/>
                <a:gd name="T97" fmla="*/ 323 h 1261"/>
                <a:gd name="T98" fmla="*/ 563 w 1281"/>
                <a:gd name="T99" fmla="*/ 206 h 1261"/>
                <a:gd name="T100" fmla="*/ 708 w 1281"/>
                <a:gd name="T101" fmla="*/ 209 h 1261"/>
                <a:gd name="T102" fmla="*/ 820 w 1281"/>
                <a:gd name="T103" fmla="*/ 86 h 1261"/>
                <a:gd name="T104" fmla="*/ 880 w 1281"/>
                <a:gd name="T105" fmla="*/ 77 h 1261"/>
                <a:gd name="T106" fmla="*/ 935 w 1281"/>
                <a:gd name="T107" fmla="*/ 94 h 1261"/>
                <a:gd name="T108" fmla="*/ 969 w 1281"/>
                <a:gd name="T109" fmla="*/ 158 h 1261"/>
                <a:gd name="T110" fmla="*/ 927 w 1281"/>
                <a:gd name="T111" fmla="*/ 264 h 1261"/>
                <a:gd name="T112" fmla="*/ 951 w 1281"/>
                <a:gd name="T113" fmla="*/ 360 h 1261"/>
                <a:gd name="T114" fmla="*/ 1072 w 1281"/>
                <a:gd name="T115" fmla="*/ 448 h 1261"/>
                <a:gd name="T116" fmla="*/ 822 w 1281"/>
                <a:gd name="T117" fmla="*/ 644 h 1261"/>
                <a:gd name="T118" fmla="*/ 949 w 1281"/>
                <a:gd name="T119" fmla="*/ 719 h 1261"/>
                <a:gd name="T120" fmla="*/ 1183 w 1281"/>
                <a:gd name="T121" fmla="*/ 712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81" h="1261">
                  <a:moveTo>
                    <a:pt x="1269" y="684"/>
                  </a:moveTo>
                  <a:cubicBezTo>
                    <a:pt x="1255" y="690"/>
                    <a:pt x="1242" y="695"/>
                    <a:pt x="1228" y="700"/>
                  </a:cubicBezTo>
                  <a:cubicBezTo>
                    <a:pt x="1221" y="702"/>
                    <a:pt x="1214" y="705"/>
                    <a:pt x="1207" y="707"/>
                  </a:cubicBezTo>
                  <a:cubicBezTo>
                    <a:pt x="1200" y="709"/>
                    <a:pt x="1193" y="710"/>
                    <a:pt x="1186" y="712"/>
                  </a:cubicBezTo>
                  <a:cubicBezTo>
                    <a:pt x="1186" y="712"/>
                    <a:pt x="1186" y="712"/>
                    <a:pt x="1186" y="712"/>
                  </a:cubicBezTo>
                  <a:cubicBezTo>
                    <a:pt x="1186" y="712"/>
                    <a:pt x="1186" y="712"/>
                    <a:pt x="1186" y="712"/>
                  </a:cubicBezTo>
                  <a:cubicBezTo>
                    <a:pt x="1182" y="713"/>
                    <a:pt x="1182" y="713"/>
                    <a:pt x="1182" y="713"/>
                  </a:cubicBezTo>
                  <a:cubicBezTo>
                    <a:pt x="1180" y="713"/>
                    <a:pt x="1180" y="713"/>
                    <a:pt x="1180" y="713"/>
                  </a:cubicBezTo>
                  <a:cubicBezTo>
                    <a:pt x="1181" y="711"/>
                    <a:pt x="1181" y="711"/>
                    <a:pt x="1181" y="711"/>
                  </a:cubicBezTo>
                  <a:cubicBezTo>
                    <a:pt x="1186" y="696"/>
                    <a:pt x="1191" y="681"/>
                    <a:pt x="1194" y="665"/>
                  </a:cubicBezTo>
                  <a:cubicBezTo>
                    <a:pt x="1195" y="663"/>
                    <a:pt x="1196" y="661"/>
                    <a:pt x="1196" y="660"/>
                  </a:cubicBezTo>
                  <a:cubicBezTo>
                    <a:pt x="1196" y="658"/>
                    <a:pt x="1196" y="656"/>
                    <a:pt x="1195" y="654"/>
                  </a:cubicBezTo>
                  <a:cubicBezTo>
                    <a:pt x="1194" y="653"/>
                    <a:pt x="1193" y="652"/>
                    <a:pt x="1191" y="651"/>
                  </a:cubicBezTo>
                  <a:cubicBezTo>
                    <a:pt x="1190" y="650"/>
                    <a:pt x="1188" y="650"/>
                    <a:pt x="1187" y="651"/>
                  </a:cubicBezTo>
                  <a:cubicBezTo>
                    <a:pt x="1180" y="655"/>
                    <a:pt x="1173" y="659"/>
                    <a:pt x="1166" y="664"/>
                  </a:cubicBezTo>
                  <a:cubicBezTo>
                    <a:pt x="1152" y="672"/>
                    <a:pt x="1139" y="681"/>
                    <a:pt x="1126" y="690"/>
                  </a:cubicBezTo>
                  <a:cubicBezTo>
                    <a:pt x="1112" y="699"/>
                    <a:pt x="1098" y="706"/>
                    <a:pt x="1084" y="714"/>
                  </a:cubicBezTo>
                  <a:cubicBezTo>
                    <a:pt x="1079" y="717"/>
                    <a:pt x="1079" y="717"/>
                    <a:pt x="1079" y="717"/>
                  </a:cubicBezTo>
                  <a:cubicBezTo>
                    <a:pt x="1082" y="712"/>
                    <a:pt x="1082" y="712"/>
                    <a:pt x="1082" y="712"/>
                  </a:cubicBezTo>
                  <a:cubicBezTo>
                    <a:pt x="1087" y="703"/>
                    <a:pt x="1091" y="693"/>
                    <a:pt x="1096" y="684"/>
                  </a:cubicBezTo>
                  <a:cubicBezTo>
                    <a:pt x="1098" y="679"/>
                    <a:pt x="1101" y="674"/>
                    <a:pt x="1103" y="669"/>
                  </a:cubicBezTo>
                  <a:cubicBezTo>
                    <a:pt x="1107" y="662"/>
                    <a:pt x="1107" y="662"/>
                    <a:pt x="1107" y="662"/>
                  </a:cubicBezTo>
                  <a:cubicBezTo>
                    <a:pt x="1108" y="660"/>
                    <a:pt x="1110" y="657"/>
                    <a:pt x="1110" y="655"/>
                  </a:cubicBezTo>
                  <a:cubicBezTo>
                    <a:pt x="1112" y="651"/>
                    <a:pt x="1109" y="646"/>
                    <a:pt x="1104" y="645"/>
                  </a:cubicBezTo>
                  <a:cubicBezTo>
                    <a:pt x="1102" y="644"/>
                    <a:pt x="1100" y="645"/>
                    <a:pt x="1098" y="646"/>
                  </a:cubicBezTo>
                  <a:cubicBezTo>
                    <a:pt x="1096" y="647"/>
                    <a:pt x="1094" y="649"/>
                    <a:pt x="1092" y="651"/>
                  </a:cubicBezTo>
                  <a:cubicBezTo>
                    <a:pt x="1065" y="669"/>
                    <a:pt x="1065" y="669"/>
                    <a:pt x="1065" y="669"/>
                  </a:cubicBezTo>
                  <a:cubicBezTo>
                    <a:pt x="1048" y="681"/>
                    <a:pt x="1030" y="692"/>
                    <a:pt x="1011" y="702"/>
                  </a:cubicBezTo>
                  <a:cubicBezTo>
                    <a:pt x="991" y="712"/>
                    <a:pt x="971" y="718"/>
                    <a:pt x="950" y="724"/>
                  </a:cubicBezTo>
                  <a:cubicBezTo>
                    <a:pt x="945" y="726"/>
                    <a:pt x="945" y="726"/>
                    <a:pt x="945" y="726"/>
                  </a:cubicBezTo>
                  <a:cubicBezTo>
                    <a:pt x="947" y="721"/>
                    <a:pt x="947" y="721"/>
                    <a:pt x="947" y="721"/>
                  </a:cubicBezTo>
                  <a:cubicBezTo>
                    <a:pt x="962" y="683"/>
                    <a:pt x="962" y="683"/>
                    <a:pt x="962" y="683"/>
                  </a:cubicBezTo>
                  <a:cubicBezTo>
                    <a:pt x="969" y="664"/>
                    <a:pt x="969" y="664"/>
                    <a:pt x="969" y="664"/>
                  </a:cubicBezTo>
                  <a:cubicBezTo>
                    <a:pt x="971" y="659"/>
                    <a:pt x="971" y="659"/>
                    <a:pt x="971" y="659"/>
                  </a:cubicBezTo>
                  <a:cubicBezTo>
                    <a:pt x="972" y="658"/>
                    <a:pt x="972" y="657"/>
                    <a:pt x="972" y="655"/>
                  </a:cubicBezTo>
                  <a:cubicBezTo>
                    <a:pt x="972" y="653"/>
                    <a:pt x="970" y="651"/>
                    <a:pt x="968" y="649"/>
                  </a:cubicBezTo>
                  <a:cubicBezTo>
                    <a:pt x="966" y="648"/>
                    <a:pt x="963" y="648"/>
                    <a:pt x="961" y="648"/>
                  </a:cubicBezTo>
                  <a:cubicBezTo>
                    <a:pt x="960" y="648"/>
                    <a:pt x="960" y="649"/>
                    <a:pt x="959" y="649"/>
                  </a:cubicBezTo>
                  <a:cubicBezTo>
                    <a:pt x="959" y="649"/>
                    <a:pt x="958" y="649"/>
                    <a:pt x="957" y="650"/>
                  </a:cubicBezTo>
                  <a:cubicBezTo>
                    <a:pt x="953" y="653"/>
                    <a:pt x="953" y="653"/>
                    <a:pt x="953" y="653"/>
                  </a:cubicBezTo>
                  <a:cubicBezTo>
                    <a:pt x="948" y="657"/>
                    <a:pt x="942" y="661"/>
                    <a:pt x="937" y="665"/>
                  </a:cubicBezTo>
                  <a:cubicBezTo>
                    <a:pt x="925" y="673"/>
                    <a:pt x="914" y="680"/>
                    <a:pt x="902" y="687"/>
                  </a:cubicBezTo>
                  <a:cubicBezTo>
                    <a:pt x="879" y="702"/>
                    <a:pt x="856" y="715"/>
                    <a:pt x="832" y="728"/>
                  </a:cubicBezTo>
                  <a:cubicBezTo>
                    <a:pt x="819" y="735"/>
                    <a:pt x="807" y="741"/>
                    <a:pt x="793" y="744"/>
                  </a:cubicBezTo>
                  <a:cubicBezTo>
                    <a:pt x="786" y="746"/>
                    <a:pt x="779" y="747"/>
                    <a:pt x="772" y="747"/>
                  </a:cubicBezTo>
                  <a:cubicBezTo>
                    <a:pt x="765" y="748"/>
                    <a:pt x="757" y="747"/>
                    <a:pt x="750" y="745"/>
                  </a:cubicBezTo>
                  <a:cubicBezTo>
                    <a:pt x="745" y="743"/>
                    <a:pt x="745" y="743"/>
                    <a:pt x="745" y="743"/>
                  </a:cubicBezTo>
                  <a:cubicBezTo>
                    <a:pt x="747" y="738"/>
                    <a:pt x="747" y="738"/>
                    <a:pt x="747" y="738"/>
                  </a:cubicBezTo>
                  <a:cubicBezTo>
                    <a:pt x="754" y="719"/>
                    <a:pt x="763" y="700"/>
                    <a:pt x="774" y="683"/>
                  </a:cubicBezTo>
                  <a:cubicBezTo>
                    <a:pt x="779" y="674"/>
                    <a:pt x="786" y="666"/>
                    <a:pt x="792" y="658"/>
                  </a:cubicBezTo>
                  <a:cubicBezTo>
                    <a:pt x="799" y="650"/>
                    <a:pt x="807" y="642"/>
                    <a:pt x="815" y="636"/>
                  </a:cubicBezTo>
                  <a:cubicBezTo>
                    <a:pt x="831" y="622"/>
                    <a:pt x="849" y="612"/>
                    <a:pt x="868" y="604"/>
                  </a:cubicBezTo>
                  <a:cubicBezTo>
                    <a:pt x="872" y="603"/>
                    <a:pt x="872" y="603"/>
                    <a:pt x="872" y="603"/>
                  </a:cubicBezTo>
                  <a:cubicBezTo>
                    <a:pt x="873" y="602"/>
                    <a:pt x="873" y="602"/>
                    <a:pt x="873" y="602"/>
                  </a:cubicBezTo>
                  <a:cubicBezTo>
                    <a:pt x="873" y="602"/>
                    <a:pt x="873" y="602"/>
                    <a:pt x="873" y="602"/>
                  </a:cubicBezTo>
                  <a:cubicBezTo>
                    <a:pt x="874" y="602"/>
                    <a:pt x="874" y="602"/>
                    <a:pt x="874" y="602"/>
                  </a:cubicBezTo>
                  <a:cubicBezTo>
                    <a:pt x="874" y="602"/>
                    <a:pt x="874" y="602"/>
                    <a:pt x="874" y="602"/>
                  </a:cubicBezTo>
                  <a:cubicBezTo>
                    <a:pt x="874" y="601"/>
                    <a:pt x="875" y="601"/>
                    <a:pt x="875" y="600"/>
                  </a:cubicBezTo>
                  <a:cubicBezTo>
                    <a:pt x="875" y="599"/>
                    <a:pt x="875" y="597"/>
                    <a:pt x="874" y="596"/>
                  </a:cubicBezTo>
                  <a:cubicBezTo>
                    <a:pt x="873" y="596"/>
                    <a:pt x="873" y="595"/>
                    <a:pt x="873" y="595"/>
                  </a:cubicBezTo>
                  <a:cubicBezTo>
                    <a:pt x="872" y="595"/>
                    <a:pt x="872" y="595"/>
                    <a:pt x="872" y="595"/>
                  </a:cubicBezTo>
                  <a:cubicBezTo>
                    <a:pt x="872" y="596"/>
                    <a:pt x="872" y="596"/>
                    <a:pt x="872" y="596"/>
                  </a:cubicBezTo>
                  <a:cubicBezTo>
                    <a:pt x="871" y="596"/>
                    <a:pt x="871" y="596"/>
                    <a:pt x="871" y="596"/>
                  </a:cubicBezTo>
                  <a:cubicBezTo>
                    <a:pt x="867" y="597"/>
                    <a:pt x="867" y="597"/>
                    <a:pt x="867" y="597"/>
                  </a:cubicBezTo>
                  <a:cubicBezTo>
                    <a:pt x="865" y="597"/>
                    <a:pt x="862" y="598"/>
                    <a:pt x="859" y="599"/>
                  </a:cubicBezTo>
                  <a:cubicBezTo>
                    <a:pt x="854" y="600"/>
                    <a:pt x="849" y="601"/>
                    <a:pt x="844" y="601"/>
                  </a:cubicBezTo>
                  <a:cubicBezTo>
                    <a:pt x="816" y="605"/>
                    <a:pt x="816" y="605"/>
                    <a:pt x="816" y="605"/>
                  </a:cubicBezTo>
                  <a:cubicBezTo>
                    <a:pt x="840" y="589"/>
                    <a:pt x="840" y="589"/>
                    <a:pt x="840" y="589"/>
                  </a:cubicBezTo>
                  <a:cubicBezTo>
                    <a:pt x="881" y="563"/>
                    <a:pt x="925" y="542"/>
                    <a:pt x="966" y="518"/>
                  </a:cubicBezTo>
                  <a:cubicBezTo>
                    <a:pt x="986" y="506"/>
                    <a:pt x="1006" y="492"/>
                    <a:pt x="1023" y="477"/>
                  </a:cubicBezTo>
                  <a:cubicBezTo>
                    <a:pt x="1032" y="469"/>
                    <a:pt x="1041" y="461"/>
                    <a:pt x="1048" y="452"/>
                  </a:cubicBezTo>
                  <a:cubicBezTo>
                    <a:pt x="1052" y="448"/>
                    <a:pt x="1056" y="443"/>
                    <a:pt x="1059" y="439"/>
                  </a:cubicBezTo>
                  <a:cubicBezTo>
                    <a:pt x="1060" y="438"/>
                    <a:pt x="1060" y="438"/>
                    <a:pt x="1060" y="438"/>
                  </a:cubicBezTo>
                  <a:cubicBezTo>
                    <a:pt x="1060" y="438"/>
                    <a:pt x="1060" y="437"/>
                    <a:pt x="1060" y="438"/>
                  </a:cubicBezTo>
                  <a:cubicBezTo>
                    <a:pt x="1060" y="438"/>
                    <a:pt x="1060" y="438"/>
                    <a:pt x="1060" y="439"/>
                  </a:cubicBezTo>
                  <a:cubicBezTo>
                    <a:pt x="1060" y="440"/>
                    <a:pt x="1060" y="440"/>
                    <a:pt x="1060" y="440"/>
                  </a:cubicBezTo>
                  <a:cubicBezTo>
                    <a:pt x="1060" y="440"/>
                    <a:pt x="1060" y="441"/>
                    <a:pt x="1061" y="441"/>
                  </a:cubicBezTo>
                  <a:cubicBezTo>
                    <a:pt x="1062" y="441"/>
                    <a:pt x="1064" y="441"/>
                    <a:pt x="1064" y="440"/>
                  </a:cubicBezTo>
                  <a:cubicBezTo>
                    <a:pt x="1056" y="441"/>
                    <a:pt x="1056" y="441"/>
                    <a:pt x="1056" y="441"/>
                  </a:cubicBezTo>
                  <a:cubicBezTo>
                    <a:pt x="1056" y="442"/>
                    <a:pt x="1056" y="442"/>
                    <a:pt x="1057" y="442"/>
                  </a:cubicBezTo>
                  <a:cubicBezTo>
                    <a:pt x="1057" y="442"/>
                    <a:pt x="1058" y="441"/>
                    <a:pt x="1058" y="441"/>
                  </a:cubicBezTo>
                  <a:cubicBezTo>
                    <a:pt x="1057" y="442"/>
                    <a:pt x="1057" y="442"/>
                    <a:pt x="1057" y="442"/>
                  </a:cubicBezTo>
                  <a:cubicBezTo>
                    <a:pt x="1052" y="444"/>
                    <a:pt x="1052" y="444"/>
                    <a:pt x="1052" y="444"/>
                  </a:cubicBezTo>
                  <a:cubicBezTo>
                    <a:pt x="1048" y="446"/>
                    <a:pt x="1044" y="448"/>
                    <a:pt x="1041" y="449"/>
                  </a:cubicBezTo>
                  <a:cubicBezTo>
                    <a:pt x="1033" y="453"/>
                    <a:pt x="1026" y="455"/>
                    <a:pt x="1018" y="457"/>
                  </a:cubicBezTo>
                  <a:cubicBezTo>
                    <a:pt x="1003" y="462"/>
                    <a:pt x="987" y="465"/>
                    <a:pt x="971" y="467"/>
                  </a:cubicBezTo>
                  <a:cubicBezTo>
                    <a:pt x="940" y="471"/>
                    <a:pt x="909" y="471"/>
                    <a:pt x="879" y="473"/>
                  </a:cubicBezTo>
                  <a:cubicBezTo>
                    <a:pt x="866" y="474"/>
                    <a:pt x="866" y="474"/>
                    <a:pt x="866" y="474"/>
                  </a:cubicBezTo>
                  <a:cubicBezTo>
                    <a:pt x="870" y="462"/>
                    <a:pt x="870" y="462"/>
                    <a:pt x="870" y="462"/>
                  </a:cubicBezTo>
                  <a:cubicBezTo>
                    <a:pt x="876" y="440"/>
                    <a:pt x="888" y="421"/>
                    <a:pt x="900" y="403"/>
                  </a:cubicBezTo>
                  <a:cubicBezTo>
                    <a:pt x="912" y="386"/>
                    <a:pt x="925" y="369"/>
                    <a:pt x="935" y="351"/>
                  </a:cubicBezTo>
                  <a:cubicBezTo>
                    <a:pt x="945" y="334"/>
                    <a:pt x="954" y="315"/>
                    <a:pt x="960" y="295"/>
                  </a:cubicBezTo>
                  <a:cubicBezTo>
                    <a:pt x="964" y="285"/>
                    <a:pt x="967" y="276"/>
                    <a:pt x="970" y="266"/>
                  </a:cubicBezTo>
                  <a:cubicBezTo>
                    <a:pt x="971" y="261"/>
                    <a:pt x="972" y="256"/>
                    <a:pt x="973" y="250"/>
                  </a:cubicBezTo>
                  <a:cubicBezTo>
                    <a:pt x="974" y="248"/>
                    <a:pt x="974" y="245"/>
                    <a:pt x="975" y="243"/>
                  </a:cubicBezTo>
                  <a:cubicBezTo>
                    <a:pt x="975" y="241"/>
                    <a:pt x="975" y="241"/>
                    <a:pt x="975" y="241"/>
                  </a:cubicBezTo>
                  <a:cubicBezTo>
                    <a:pt x="975" y="240"/>
                    <a:pt x="975" y="240"/>
                    <a:pt x="975" y="240"/>
                  </a:cubicBezTo>
                  <a:cubicBezTo>
                    <a:pt x="975" y="240"/>
                    <a:pt x="975" y="240"/>
                    <a:pt x="975" y="240"/>
                  </a:cubicBezTo>
                  <a:cubicBezTo>
                    <a:pt x="975" y="239"/>
                    <a:pt x="975" y="240"/>
                    <a:pt x="975" y="240"/>
                  </a:cubicBezTo>
                  <a:cubicBezTo>
                    <a:pt x="975" y="241"/>
                    <a:pt x="976" y="242"/>
                    <a:pt x="976" y="243"/>
                  </a:cubicBezTo>
                  <a:cubicBezTo>
                    <a:pt x="977" y="244"/>
                    <a:pt x="977" y="245"/>
                    <a:pt x="978" y="245"/>
                  </a:cubicBezTo>
                  <a:cubicBezTo>
                    <a:pt x="989" y="244"/>
                    <a:pt x="989" y="244"/>
                    <a:pt x="989" y="244"/>
                  </a:cubicBezTo>
                  <a:cubicBezTo>
                    <a:pt x="985" y="248"/>
                    <a:pt x="981" y="252"/>
                    <a:pt x="977" y="257"/>
                  </a:cubicBezTo>
                  <a:cubicBezTo>
                    <a:pt x="975" y="259"/>
                    <a:pt x="973" y="261"/>
                    <a:pt x="971" y="264"/>
                  </a:cubicBezTo>
                  <a:cubicBezTo>
                    <a:pt x="968" y="266"/>
                    <a:pt x="966" y="268"/>
                    <a:pt x="964" y="270"/>
                  </a:cubicBezTo>
                  <a:cubicBezTo>
                    <a:pt x="959" y="274"/>
                    <a:pt x="954" y="279"/>
                    <a:pt x="947" y="282"/>
                  </a:cubicBezTo>
                  <a:cubicBezTo>
                    <a:pt x="943" y="284"/>
                    <a:pt x="939" y="285"/>
                    <a:pt x="934" y="285"/>
                  </a:cubicBezTo>
                  <a:cubicBezTo>
                    <a:pt x="932" y="285"/>
                    <a:pt x="930" y="284"/>
                    <a:pt x="927" y="283"/>
                  </a:cubicBezTo>
                  <a:cubicBezTo>
                    <a:pt x="925" y="283"/>
                    <a:pt x="923" y="281"/>
                    <a:pt x="922" y="280"/>
                  </a:cubicBezTo>
                  <a:cubicBezTo>
                    <a:pt x="926" y="282"/>
                    <a:pt x="926" y="282"/>
                    <a:pt x="926" y="282"/>
                  </a:cubicBezTo>
                  <a:cubicBezTo>
                    <a:pt x="925" y="282"/>
                    <a:pt x="925" y="282"/>
                    <a:pt x="924" y="282"/>
                  </a:cubicBezTo>
                  <a:cubicBezTo>
                    <a:pt x="923" y="282"/>
                    <a:pt x="922" y="282"/>
                    <a:pt x="921" y="282"/>
                  </a:cubicBezTo>
                  <a:cubicBezTo>
                    <a:pt x="921" y="281"/>
                    <a:pt x="920" y="281"/>
                    <a:pt x="919" y="281"/>
                  </a:cubicBezTo>
                  <a:cubicBezTo>
                    <a:pt x="918" y="281"/>
                    <a:pt x="917" y="281"/>
                    <a:pt x="917" y="280"/>
                  </a:cubicBezTo>
                  <a:cubicBezTo>
                    <a:pt x="916" y="280"/>
                    <a:pt x="915" y="280"/>
                    <a:pt x="914" y="279"/>
                  </a:cubicBezTo>
                  <a:cubicBezTo>
                    <a:pt x="913" y="278"/>
                    <a:pt x="911" y="276"/>
                    <a:pt x="910" y="275"/>
                  </a:cubicBezTo>
                  <a:cubicBezTo>
                    <a:pt x="910" y="274"/>
                    <a:pt x="910" y="273"/>
                    <a:pt x="910" y="272"/>
                  </a:cubicBezTo>
                  <a:cubicBezTo>
                    <a:pt x="909" y="272"/>
                    <a:pt x="909" y="271"/>
                    <a:pt x="909" y="270"/>
                  </a:cubicBezTo>
                  <a:cubicBezTo>
                    <a:pt x="909" y="268"/>
                    <a:pt x="910" y="267"/>
                    <a:pt x="910" y="266"/>
                  </a:cubicBezTo>
                  <a:cubicBezTo>
                    <a:pt x="911" y="264"/>
                    <a:pt x="911" y="263"/>
                    <a:pt x="911" y="261"/>
                  </a:cubicBezTo>
                  <a:cubicBezTo>
                    <a:pt x="911" y="268"/>
                    <a:pt x="911" y="268"/>
                    <a:pt x="911" y="268"/>
                  </a:cubicBezTo>
                  <a:cubicBezTo>
                    <a:pt x="909" y="261"/>
                    <a:pt x="909" y="254"/>
                    <a:pt x="910" y="248"/>
                  </a:cubicBezTo>
                  <a:cubicBezTo>
                    <a:pt x="910" y="242"/>
                    <a:pt x="912" y="237"/>
                    <a:pt x="913" y="231"/>
                  </a:cubicBezTo>
                  <a:cubicBezTo>
                    <a:pt x="917" y="221"/>
                    <a:pt x="921" y="211"/>
                    <a:pt x="926" y="201"/>
                  </a:cubicBezTo>
                  <a:cubicBezTo>
                    <a:pt x="930" y="192"/>
                    <a:pt x="935" y="182"/>
                    <a:pt x="941" y="173"/>
                  </a:cubicBezTo>
                  <a:cubicBezTo>
                    <a:pt x="949" y="160"/>
                    <a:pt x="949" y="160"/>
                    <a:pt x="949" y="160"/>
                  </a:cubicBezTo>
                  <a:cubicBezTo>
                    <a:pt x="953" y="153"/>
                    <a:pt x="953" y="153"/>
                    <a:pt x="953" y="153"/>
                  </a:cubicBezTo>
                  <a:cubicBezTo>
                    <a:pt x="954" y="150"/>
                    <a:pt x="954" y="150"/>
                    <a:pt x="954" y="150"/>
                  </a:cubicBezTo>
                  <a:cubicBezTo>
                    <a:pt x="955" y="148"/>
                    <a:pt x="955" y="148"/>
                    <a:pt x="955" y="148"/>
                  </a:cubicBezTo>
                  <a:cubicBezTo>
                    <a:pt x="956" y="147"/>
                    <a:pt x="956" y="147"/>
                    <a:pt x="956" y="147"/>
                  </a:cubicBezTo>
                  <a:cubicBezTo>
                    <a:pt x="956" y="147"/>
                    <a:pt x="956" y="147"/>
                    <a:pt x="956" y="147"/>
                  </a:cubicBezTo>
                  <a:cubicBezTo>
                    <a:pt x="956" y="147"/>
                    <a:pt x="956" y="147"/>
                    <a:pt x="956" y="146"/>
                  </a:cubicBezTo>
                  <a:cubicBezTo>
                    <a:pt x="957" y="146"/>
                    <a:pt x="957" y="145"/>
                    <a:pt x="958" y="145"/>
                  </a:cubicBezTo>
                  <a:cubicBezTo>
                    <a:pt x="958" y="144"/>
                    <a:pt x="957" y="145"/>
                    <a:pt x="957" y="146"/>
                  </a:cubicBezTo>
                  <a:cubicBezTo>
                    <a:pt x="956" y="147"/>
                    <a:pt x="956" y="147"/>
                    <a:pt x="956" y="147"/>
                  </a:cubicBezTo>
                  <a:cubicBezTo>
                    <a:pt x="957" y="145"/>
                    <a:pt x="957" y="145"/>
                    <a:pt x="957" y="145"/>
                  </a:cubicBezTo>
                  <a:cubicBezTo>
                    <a:pt x="970" y="155"/>
                    <a:pt x="970" y="155"/>
                    <a:pt x="970" y="155"/>
                  </a:cubicBezTo>
                  <a:cubicBezTo>
                    <a:pt x="964" y="161"/>
                    <a:pt x="957" y="166"/>
                    <a:pt x="948" y="169"/>
                  </a:cubicBezTo>
                  <a:cubicBezTo>
                    <a:pt x="944" y="171"/>
                    <a:pt x="939" y="172"/>
                    <a:pt x="934" y="173"/>
                  </a:cubicBezTo>
                  <a:cubicBezTo>
                    <a:pt x="928" y="173"/>
                    <a:pt x="922" y="171"/>
                    <a:pt x="917" y="167"/>
                  </a:cubicBezTo>
                  <a:cubicBezTo>
                    <a:pt x="915" y="165"/>
                    <a:pt x="913" y="163"/>
                    <a:pt x="911" y="160"/>
                  </a:cubicBezTo>
                  <a:cubicBezTo>
                    <a:pt x="910" y="158"/>
                    <a:pt x="909" y="155"/>
                    <a:pt x="908" y="152"/>
                  </a:cubicBezTo>
                  <a:cubicBezTo>
                    <a:pt x="907" y="147"/>
                    <a:pt x="907" y="142"/>
                    <a:pt x="907" y="138"/>
                  </a:cubicBezTo>
                  <a:cubicBezTo>
                    <a:pt x="908" y="129"/>
                    <a:pt x="911" y="121"/>
                    <a:pt x="913" y="113"/>
                  </a:cubicBezTo>
                  <a:cubicBezTo>
                    <a:pt x="914" y="109"/>
                    <a:pt x="915" y="106"/>
                    <a:pt x="916" y="102"/>
                  </a:cubicBezTo>
                  <a:cubicBezTo>
                    <a:pt x="918" y="91"/>
                    <a:pt x="918" y="91"/>
                    <a:pt x="918" y="91"/>
                  </a:cubicBezTo>
                  <a:cubicBezTo>
                    <a:pt x="920" y="83"/>
                    <a:pt x="921" y="75"/>
                    <a:pt x="923" y="68"/>
                  </a:cubicBezTo>
                  <a:cubicBezTo>
                    <a:pt x="925" y="53"/>
                    <a:pt x="925" y="38"/>
                    <a:pt x="920" y="25"/>
                  </a:cubicBezTo>
                  <a:cubicBezTo>
                    <a:pt x="935" y="25"/>
                    <a:pt x="935" y="25"/>
                    <a:pt x="935" y="25"/>
                  </a:cubicBezTo>
                  <a:cubicBezTo>
                    <a:pt x="929" y="39"/>
                    <a:pt x="923" y="52"/>
                    <a:pt x="916" y="65"/>
                  </a:cubicBezTo>
                  <a:cubicBezTo>
                    <a:pt x="912" y="72"/>
                    <a:pt x="908" y="78"/>
                    <a:pt x="903" y="84"/>
                  </a:cubicBezTo>
                  <a:cubicBezTo>
                    <a:pt x="900" y="89"/>
                    <a:pt x="900" y="89"/>
                    <a:pt x="900" y="89"/>
                  </a:cubicBezTo>
                  <a:cubicBezTo>
                    <a:pt x="898" y="92"/>
                    <a:pt x="895" y="93"/>
                    <a:pt x="892" y="95"/>
                  </a:cubicBezTo>
                  <a:cubicBezTo>
                    <a:pt x="890" y="96"/>
                    <a:pt x="886" y="96"/>
                    <a:pt x="883" y="96"/>
                  </a:cubicBezTo>
                  <a:cubicBezTo>
                    <a:pt x="881" y="95"/>
                    <a:pt x="879" y="95"/>
                    <a:pt x="877" y="94"/>
                  </a:cubicBezTo>
                  <a:cubicBezTo>
                    <a:pt x="877" y="93"/>
                    <a:pt x="877" y="93"/>
                    <a:pt x="876" y="93"/>
                  </a:cubicBezTo>
                  <a:cubicBezTo>
                    <a:pt x="876" y="92"/>
                    <a:pt x="876" y="92"/>
                    <a:pt x="875" y="92"/>
                  </a:cubicBezTo>
                  <a:cubicBezTo>
                    <a:pt x="874" y="91"/>
                    <a:pt x="874" y="91"/>
                    <a:pt x="874" y="91"/>
                  </a:cubicBezTo>
                  <a:cubicBezTo>
                    <a:pt x="883" y="92"/>
                    <a:pt x="883" y="92"/>
                    <a:pt x="883" y="92"/>
                  </a:cubicBezTo>
                  <a:cubicBezTo>
                    <a:pt x="881" y="93"/>
                    <a:pt x="879" y="94"/>
                    <a:pt x="875" y="93"/>
                  </a:cubicBezTo>
                  <a:cubicBezTo>
                    <a:pt x="873" y="93"/>
                    <a:pt x="871" y="92"/>
                    <a:pt x="870" y="91"/>
                  </a:cubicBezTo>
                  <a:cubicBezTo>
                    <a:pt x="869" y="90"/>
                    <a:pt x="868" y="89"/>
                    <a:pt x="868" y="88"/>
                  </a:cubicBezTo>
                  <a:cubicBezTo>
                    <a:pt x="867" y="86"/>
                    <a:pt x="866" y="84"/>
                    <a:pt x="866" y="83"/>
                  </a:cubicBezTo>
                  <a:cubicBezTo>
                    <a:pt x="866" y="82"/>
                    <a:pt x="866" y="80"/>
                    <a:pt x="866" y="79"/>
                  </a:cubicBezTo>
                  <a:cubicBezTo>
                    <a:pt x="867" y="83"/>
                    <a:pt x="867" y="83"/>
                    <a:pt x="867" y="83"/>
                  </a:cubicBezTo>
                  <a:cubicBezTo>
                    <a:pt x="863" y="78"/>
                    <a:pt x="860" y="72"/>
                    <a:pt x="859" y="66"/>
                  </a:cubicBezTo>
                  <a:cubicBezTo>
                    <a:pt x="872" y="67"/>
                    <a:pt x="872" y="67"/>
                    <a:pt x="872" y="67"/>
                  </a:cubicBezTo>
                  <a:cubicBezTo>
                    <a:pt x="872" y="67"/>
                    <a:pt x="873" y="67"/>
                    <a:pt x="873" y="66"/>
                  </a:cubicBezTo>
                  <a:cubicBezTo>
                    <a:pt x="873" y="66"/>
                    <a:pt x="872" y="67"/>
                    <a:pt x="872" y="67"/>
                  </a:cubicBezTo>
                  <a:cubicBezTo>
                    <a:pt x="872" y="69"/>
                    <a:pt x="872" y="69"/>
                    <a:pt x="872" y="69"/>
                  </a:cubicBezTo>
                  <a:cubicBezTo>
                    <a:pt x="872" y="71"/>
                    <a:pt x="872" y="72"/>
                    <a:pt x="871" y="74"/>
                  </a:cubicBezTo>
                  <a:cubicBezTo>
                    <a:pt x="871" y="77"/>
                    <a:pt x="870" y="80"/>
                    <a:pt x="869" y="83"/>
                  </a:cubicBezTo>
                  <a:cubicBezTo>
                    <a:pt x="868" y="89"/>
                    <a:pt x="866" y="94"/>
                    <a:pt x="864" y="100"/>
                  </a:cubicBezTo>
                  <a:cubicBezTo>
                    <a:pt x="860" y="112"/>
                    <a:pt x="855" y="123"/>
                    <a:pt x="848" y="133"/>
                  </a:cubicBezTo>
                  <a:cubicBezTo>
                    <a:pt x="842" y="143"/>
                    <a:pt x="842" y="143"/>
                    <a:pt x="842" y="143"/>
                  </a:cubicBezTo>
                  <a:cubicBezTo>
                    <a:pt x="836" y="132"/>
                    <a:pt x="836" y="132"/>
                    <a:pt x="836" y="132"/>
                  </a:cubicBezTo>
                  <a:cubicBezTo>
                    <a:pt x="832" y="125"/>
                    <a:pt x="829" y="118"/>
                    <a:pt x="827" y="111"/>
                  </a:cubicBezTo>
                  <a:cubicBezTo>
                    <a:pt x="826" y="107"/>
                    <a:pt x="825" y="103"/>
                    <a:pt x="824" y="99"/>
                  </a:cubicBezTo>
                  <a:cubicBezTo>
                    <a:pt x="823" y="96"/>
                    <a:pt x="823" y="96"/>
                    <a:pt x="823" y="96"/>
                  </a:cubicBezTo>
                  <a:cubicBezTo>
                    <a:pt x="823" y="95"/>
                    <a:pt x="823" y="95"/>
                    <a:pt x="823" y="95"/>
                  </a:cubicBezTo>
                  <a:cubicBezTo>
                    <a:pt x="823" y="95"/>
                    <a:pt x="823" y="96"/>
                    <a:pt x="823" y="96"/>
                  </a:cubicBezTo>
                  <a:cubicBezTo>
                    <a:pt x="824" y="97"/>
                    <a:pt x="825" y="98"/>
                    <a:pt x="826" y="98"/>
                  </a:cubicBezTo>
                  <a:cubicBezTo>
                    <a:pt x="826" y="98"/>
                    <a:pt x="827" y="98"/>
                    <a:pt x="827" y="97"/>
                  </a:cubicBezTo>
                  <a:cubicBezTo>
                    <a:pt x="830" y="92"/>
                    <a:pt x="830" y="92"/>
                    <a:pt x="830" y="92"/>
                  </a:cubicBezTo>
                  <a:cubicBezTo>
                    <a:pt x="830" y="99"/>
                    <a:pt x="828" y="106"/>
                    <a:pt x="827" y="112"/>
                  </a:cubicBezTo>
                  <a:cubicBezTo>
                    <a:pt x="826" y="119"/>
                    <a:pt x="824" y="126"/>
                    <a:pt x="823" y="132"/>
                  </a:cubicBezTo>
                  <a:cubicBezTo>
                    <a:pt x="821" y="139"/>
                    <a:pt x="819" y="146"/>
                    <a:pt x="817" y="152"/>
                  </a:cubicBezTo>
                  <a:cubicBezTo>
                    <a:pt x="814" y="159"/>
                    <a:pt x="810" y="165"/>
                    <a:pt x="805" y="171"/>
                  </a:cubicBezTo>
                  <a:cubicBezTo>
                    <a:pt x="803" y="174"/>
                    <a:pt x="800" y="177"/>
                    <a:pt x="796" y="179"/>
                  </a:cubicBezTo>
                  <a:cubicBezTo>
                    <a:pt x="793" y="181"/>
                    <a:pt x="787" y="182"/>
                    <a:pt x="782" y="181"/>
                  </a:cubicBezTo>
                  <a:cubicBezTo>
                    <a:pt x="777" y="180"/>
                    <a:pt x="773" y="176"/>
                    <a:pt x="771" y="173"/>
                  </a:cubicBezTo>
                  <a:cubicBezTo>
                    <a:pt x="768" y="170"/>
                    <a:pt x="766" y="167"/>
                    <a:pt x="765" y="164"/>
                  </a:cubicBezTo>
                  <a:cubicBezTo>
                    <a:pt x="758" y="151"/>
                    <a:pt x="755" y="138"/>
                    <a:pt x="753" y="124"/>
                  </a:cubicBezTo>
                  <a:cubicBezTo>
                    <a:pt x="755" y="128"/>
                    <a:pt x="755" y="128"/>
                    <a:pt x="755" y="128"/>
                  </a:cubicBezTo>
                  <a:cubicBezTo>
                    <a:pt x="755" y="128"/>
                    <a:pt x="756" y="128"/>
                    <a:pt x="756" y="128"/>
                  </a:cubicBezTo>
                  <a:cubicBezTo>
                    <a:pt x="763" y="123"/>
                    <a:pt x="763" y="123"/>
                    <a:pt x="763" y="123"/>
                  </a:cubicBezTo>
                  <a:cubicBezTo>
                    <a:pt x="761" y="135"/>
                    <a:pt x="758" y="147"/>
                    <a:pt x="755" y="159"/>
                  </a:cubicBezTo>
                  <a:cubicBezTo>
                    <a:pt x="750" y="176"/>
                    <a:pt x="750" y="176"/>
                    <a:pt x="750" y="176"/>
                  </a:cubicBezTo>
                  <a:cubicBezTo>
                    <a:pt x="748" y="182"/>
                    <a:pt x="747" y="188"/>
                    <a:pt x="746" y="194"/>
                  </a:cubicBezTo>
                  <a:cubicBezTo>
                    <a:pt x="744" y="200"/>
                    <a:pt x="742" y="206"/>
                    <a:pt x="738" y="212"/>
                  </a:cubicBezTo>
                  <a:cubicBezTo>
                    <a:pt x="736" y="215"/>
                    <a:pt x="734" y="218"/>
                    <a:pt x="731" y="220"/>
                  </a:cubicBezTo>
                  <a:cubicBezTo>
                    <a:pt x="729" y="221"/>
                    <a:pt x="727" y="222"/>
                    <a:pt x="725" y="223"/>
                  </a:cubicBezTo>
                  <a:cubicBezTo>
                    <a:pt x="724" y="224"/>
                    <a:pt x="722" y="224"/>
                    <a:pt x="720" y="224"/>
                  </a:cubicBezTo>
                  <a:cubicBezTo>
                    <a:pt x="716" y="225"/>
                    <a:pt x="712" y="224"/>
                    <a:pt x="708" y="222"/>
                  </a:cubicBezTo>
                  <a:cubicBezTo>
                    <a:pt x="705" y="220"/>
                    <a:pt x="702" y="218"/>
                    <a:pt x="700" y="215"/>
                  </a:cubicBezTo>
                  <a:cubicBezTo>
                    <a:pt x="695" y="210"/>
                    <a:pt x="693" y="204"/>
                    <a:pt x="690" y="198"/>
                  </a:cubicBezTo>
                  <a:cubicBezTo>
                    <a:pt x="700" y="196"/>
                    <a:pt x="700" y="196"/>
                    <a:pt x="700" y="196"/>
                  </a:cubicBezTo>
                  <a:cubicBezTo>
                    <a:pt x="698" y="216"/>
                    <a:pt x="695" y="235"/>
                    <a:pt x="690" y="253"/>
                  </a:cubicBezTo>
                  <a:cubicBezTo>
                    <a:pt x="687" y="267"/>
                    <a:pt x="687" y="267"/>
                    <a:pt x="687" y="267"/>
                  </a:cubicBezTo>
                  <a:cubicBezTo>
                    <a:pt x="686" y="272"/>
                    <a:pt x="685" y="277"/>
                    <a:pt x="682" y="282"/>
                  </a:cubicBezTo>
                  <a:cubicBezTo>
                    <a:pt x="681" y="285"/>
                    <a:pt x="679" y="287"/>
                    <a:pt x="678" y="289"/>
                  </a:cubicBezTo>
                  <a:cubicBezTo>
                    <a:pt x="677" y="290"/>
                    <a:pt x="676" y="291"/>
                    <a:pt x="675" y="292"/>
                  </a:cubicBezTo>
                  <a:cubicBezTo>
                    <a:pt x="674" y="293"/>
                    <a:pt x="673" y="294"/>
                    <a:pt x="672" y="295"/>
                  </a:cubicBezTo>
                  <a:cubicBezTo>
                    <a:pt x="668" y="298"/>
                    <a:pt x="662" y="301"/>
                    <a:pt x="656" y="301"/>
                  </a:cubicBezTo>
                  <a:cubicBezTo>
                    <a:pt x="650" y="301"/>
                    <a:pt x="645" y="298"/>
                    <a:pt x="641" y="294"/>
                  </a:cubicBezTo>
                  <a:cubicBezTo>
                    <a:pt x="636" y="291"/>
                    <a:pt x="633" y="287"/>
                    <a:pt x="630" y="283"/>
                  </a:cubicBezTo>
                  <a:cubicBezTo>
                    <a:pt x="624" y="275"/>
                    <a:pt x="619" y="267"/>
                    <a:pt x="614" y="259"/>
                  </a:cubicBezTo>
                  <a:cubicBezTo>
                    <a:pt x="604" y="242"/>
                    <a:pt x="596" y="224"/>
                    <a:pt x="589" y="207"/>
                  </a:cubicBezTo>
                  <a:cubicBezTo>
                    <a:pt x="585" y="198"/>
                    <a:pt x="581" y="190"/>
                    <a:pt x="577" y="181"/>
                  </a:cubicBezTo>
                  <a:cubicBezTo>
                    <a:pt x="574" y="174"/>
                    <a:pt x="574" y="174"/>
                    <a:pt x="574" y="174"/>
                  </a:cubicBezTo>
                  <a:cubicBezTo>
                    <a:pt x="572" y="171"/>
                    <a:pt x="572" y="171"/>
                    <a:pt x="572" y="171"/>
                  </a:cubicBezTo>
                  <a:cubicBezTo>
                    <a:pt x="571" y="170"/>
                    <a:pt x="571" y="170"/>
                    <a:pt x="571" y="170"/>
                  </a:cubicBezTo>
                  <a:cubicBezTo>
                    <a:pt x="571" y="170"/>
                    <a:pt x="572" y="170"/>
                    <a:pt x="572" y="170"/>
                  </a:cubicBezTo>
                  <a:cubicBezTo>
                    <a:pt x="573" y="170"/>
                    <a:pt x="573" y="170"/>
                    <a:pt x="572" y="170"/>
                  </a:cubicBezTo>
                  <a:cubicBezTo>
                    <a:pt x="572" y="170"/>
                    <a:pt x="572" y="171"/>
                    <a:pt x="572" y="170"/>
                  </a:cubicBezTo>
                  <a:cubicBezTo>
                    <a:pt x="572" y="178"/>
                    <a:pt x="572" y="178"/>
                    <a:pt x="572" y="178"/>
                  </a:cubicBezTo>
                  <a:cubicBezTo>
                    <a:pt x="572" y="187"/>
                    <a:pt x="571" y="197"/>
                    <a:pt x="570" y="206"/>
                  </a:cubicBezTo>
                  <a:cubicBezTo>
                    <a:pt x="569" y="216"/>
                    <a:pt x="567" y="226"/>
                    <a:pt x="564" y="235"/>
                  </a:cubicBezTo>
                  <a:cubicBezTo>
                    <a:pt x="563" y="238"/>
                    <a:pt x="562" y="240"/>
                    <a:pt x="560" y="242"/>
                  </a:cubicBezTo>
                  <a:cubicBezTo>
                    <a:pt x="559" y="245"/>
                    <a:pt x="556" y="247"/>
                    <a:pt x="552" y="248"/>
                  </a:cubicBezTo>
                  <a:cubicBezTo>
                    <a:pt x="551" y="248"/>
                    <a:pt x="551" y="248"/>
                    <a:pt x="551" y="248"/>
                  </a:cubicBezTo>
                  <a:cubicBezTo>
                    <a:pt x="551" y="248"/>
                    <a:pt x="551" y="248"/>
                    <a:pt x="551" y="248"/>
                  </a:cubicBezTo>
                  <a:cubicBezTo>
                    <a:pt x="551" y="248"/>
                    <a:pt x="551" y="248"/>
                    <a:pt x="551" y="248"/>
                  </a:cubicBezTo>
                  <a:cubicBezTo>
                    <a:pt x="551" y="248"/>
                    <a:pt x="551" y="248"/>
                    <a:pt x="551" y="248"/>
                  </a:cubicBezTo>
                  <a:cubicBezTo>
                    <a:pt x="551" y="248"/>
                    <a:pt x="551" y="248"/>
                    <a:pt x="551" y="248"/>
                  </a:cubicBezTo>
                  <a:cubicBezTo>
                    <a:pt x="551" y="248"/>
                    <a:pt x="551" y="248"/>
                    <a:pt x="551" y="248"/>
                  </a:cubicBezTo>
                  <a:cubicBezTo>
                    <a:pt x="551" y="249"/>
                    <a:pt x="551" y="249"/>
                    <a:pt x="551" y="249"/>
                  </a:cubicBezTo>
                  <a:cubicBezTo>
                    <a:pt x="551" y="251"/>
                    <a:pt x="552" y="254"/>
                    <a:pt x="552" y="256"/>
                  </a:cubicBezTo>
                  <a:cubicBezTo>
                    <a:pt x="552" y="266"/>
                    <a:pt x="551" y="276"/>
                    <a:pt x="549" y="285"/>
                  </a:cubicBezTo>
                  <a:cubicBezTo>
                    <a:pt x="546" y="305"/>
                    <a:pt x="539" y="323"/>
                    <a:pt x="533" y="341"/>
                  </a:cubicBezTo>
                  <a:cubicBezTo>
                    <a:pt x="531" y="346"/>
                    <a:pt x="531" y="346"/>
                    <a:pt x="531" y="346"/>
                  </a:cubicBezTo>
                  <a:cubicBezTo>
                    <a:pt x="527" y="342"/>
                    <a:pt x="527" y="342"/>
                    <a:pt x="527" y="342"/>
                  </a:cubicBezTo>
                  <a:cubicBezTo>
                    <a:pt x="517" y="331"/>
                    <a:pt x="517" y="331"/>
                    <a:pt x="517" y="331"/>
                  </a:cubicBezTo>
                  <a:cubicBezTo>
                    <a:pt x="515" y="328"/>
                    <a:pt x="515" y="328"/>
                    <a:pt x="515" y="328"/>
                  </a:cubicBezTo>
                  <a:cubicBezTo>
                    <a:pt x="514" y="327"/>
                    <a:pt x="513" y="327"/>
                    <a:pt x="513" y="326"/>
                  </a:cubicBezTo>
                  <a:cubicBezTo>
                    <a:pt x="511" y="326"/>
                    <a:pt x="509" y="325"/>
                    <a:pt x="507" y="325"/>
                  </a:cubicBezTo>
                  <a:cubicBezTo>
                    <a:pt x="506" y="325"/>
                    <a:pt x="504" y="326"/>
                    <a:pt x="503" y="327"/>
                  </a:cubicBezTo>
                  <a:cubicBezTo>
                    <a:pt x="503" y="328"/>
                    <a:pt x="502" y="329"/>
                    <a:pt x="502" y="329"/>
                  </a:cubicBezTo>
                  <a:cubicBezTo>
                    <a:pt x="502" y="330"/>
                    <a:pt x="502" y="331"/>
                    <a:pt x="502" y="332"/>
                  </a:cubicBezTo>
                  <a:cubicBezTo>
                    <a:pt x="501" y="347"/>
                    <a:pt x="501" y="347"/>
                    <a:pt x="501" y="347"/>
                  </a:cubicBezTo>
                  <a:cubicBezTo>
                    <a:pt x="500" y="367"/>
                    <a:pt x="500" y="387"/>
                    <a:pt x="501" y="407"/>
                  </a:cubicBezTo>
                  <a:cubicBezTo>
                    <a:pt x="501" y="447"/>
                    <a:pt x="504" y="487"/>
                    <a:pt x="509" y="526"/>
                  </a:cubicBezTo>
                  <a:cubicBezTo>
                    <a:pt x="509" y="527"/>
                    <a:pt x="509" y="527"/>
                    <a:pt x="509" y="527"/>
                  </a:cubicBezTo>
                  <a:cubicBezTo>
                    <a:pt x="509" y="527"/>
                    <a:pt x="509" y="527"/>
                    <a:pt x="509" y="527"/>
                  </a:cubicBezTo>
                  <a:cubicBezTo>
                    <a:pt x="505" y="546"/>
                    <a:pt x="505" y="546"/>
                    <a:pt x="505" y="546"/>
                  </a:cubicBezTo>
                  <a:cubicBezTo>
                    <a:pt x="504" y="552"/>
                    <a:pt x="504" y="552"/>
                    <a:pt x="504" y="552"/>
                  </a:cubicBezTo>
                  <a:cubicBezTo>
                    <a:pt x="500" y="547"/>
                    <a:pt x="500" y="547"/>
                    <a:pt x="500" y="547"/>
                  </a:cubicBezTo>
                  <a:cubicBezTo>
                    <a:pt x="498" y="545"/>
                    <a:pt x="497" y="543"/>
                    <a:pt x="496" y="542"/>
                  </a:cubicBezTo>
                  <a:cubicBezTo>
                    <a:pt x="495" y="541"/>
                    <a:pt x="494" y="541"/>
                    <a:pt x="492" y="540"/>
                  </a:cubicBezTo>
                  <a:cubicBezTo>
                    <a:pt x="489" y="540"/>
                    <a:pt x="486" y="540"/>
                    <a:pt x="484" y="542"/>
                  </a:cubicBezTo>
                  <a:cubicBezTo>
                    <a:pt x="482" y="543"/>
                    <a:pt x="481" y="544"/>
                    <a:pt x="481" y="546"/>
                  </a:cubicBezTo>
                  <a:cubicBezTo>
                    <a:pt x="480" y="546"/>
                    <a:pt x="480" y="547"/>
                    <a:pt x="480" y="548"/>
                  </a:cubicBezTo>
                  <a:cubicBezTo>
                    <a:pt x="480" y="549"/>
                    <a:pt x="480" y="549"/>
                    <a:pt x="480" y="549"/>
                  </a:cubicBezTo>
                  <a:cubicBezTo>
                    <a:pt x="479" y="550"/>
                    <a:pt x="479" y="550"/>
                    <a:pt x="479" y="550"/>
                  </a:cubicBezTo>
                  <a:cubicBezTo>
                    <a:pt x="477" y="562"/>
                    <a:pt x="477" y="562"/>
                    <a:pt x="477" y="562"/>
                  </a:cubicBezTo>
                  <a:cubicBezTo>
                    <a:pt x="475" y="578"/>
                    <a:pt x="473" y="594"/>
                    <a:pt x="472" y="609"/>
                  </a:cubicBezTo>
                  <a:cubicBezTo>
                    <a:pt x="465" y="610"/>
                    <a:pt x="465" y="610"/>
                    <a:pt x="465" y="610"/>
                  </a:cubicBezTo>
                  <a:cubicBezTo>
                    <a:pt x="463" y="589"/>
                    <a:pt x="460" y="568"/>
                    <a:pt x="457" y="548"/>
                  </a:cubicBezTo>
                  <a:cubicBezTo>
                    <a:pt x="456" y="543"/>
                    <a:pt x="455" y="538"/>
                    <a:pt x="454" y="532"/>
                  </a:cubicBezTo>
                  <a:cubicBezTo>
                    <a:pt x="453" y="525"/>
                    <a:pt x="453" y="525"/>
                    <a:pt x="453" y="525"/>
                  </a:cubicBezTo>
                  <a:cubicBezTo>
                    <a:pt x="452" y="523"/>
                    <a:pt x="451" y="521"/>
                    <a:pt x="450" y="520"/>
                  </a:cubicBezTo>
                  <a:cubicBezTo>
                    <a:pt x="447" y="517"/>
                    <a:pt x="443" y="517"/>
                    <a:pt x="440" y="519"/>
                  </a:cubicBezTo>
                  <a:cubicBezTo>
                    <a:pt x="438" y="520"/>
                    <a:pt x="437" y="521"/>
                    <a:pt x="436" y="523"/>
                  </a:cubicBezTo>
                  <a:cubicBezTo>
                    <a:pt x="433" y="530"/>
                    <a:pt x="433" y="530"/>
                    <a:pt x="433" y="530"/>
                  </a:cubicBezTo>
                  <a:cubicBezTo>
                    <a:pt x="428" y="542"/>
                    <a:pt x="428" y="542"/>
                    <a:pt x="428" y="542"/>
                  </a:cubicBezTo>
                  <a:cubicBezTo>
                    <a:pt x="426" y="529"/>
                    <a:pt x="426" y="529"/>
                    <a:pt x="426" y="529"/>
                  </a:cubicBezTo>
                  <a:cubicBezTo>
                    <a:pt x="423" y="501"/>
                    <a:pt x="418" y="472"/>
                    <a:pt x="411" y="444"/>
                  </a:cubicBezTo>
                  <a:cubicBezTo>
                    <a:pt x="409" y="434"/>
                    <a:pt x="409" y="434"/>
                    <a:pt x="409" y="434"/>
                  </a:cubicBezTo>
                  <a:cubicBezTo>
                    <a:pt x="408" y="432"/>
                    <a:pt x="406" y="430"/>
                    <a:pt x="404" y="429"/>
                  </a:cubicBezTo>
                  <a:cubicBezTo>
                    <a:pt x="402" y="428"/>
                    <a:pt x="399" y="429"/>
                    <a:pt x="398" y="430"/>
                  </a:cubicBezTo>
                  <a:cubicBezTo>
                    <a:pt x="398" y="431"/>
                    <a:pt x="397" y="432"/>
                    <a:pt x="396" y="434"/>
                  </a:cubicBezTo>
                  <a:cubicBezTo>
                    <a:pt x="395" y="439"/>
                    <a:pt x="395" y="439"/>
                    <a:pt x="395" y="439"/>
                  </a:cubicBezTo>
                  <a:cubicBezTo>
                    <a:pt x="392" y="446"/>
                    <a:pt x="389" y="453"/>
                    <a:pt x="386" y="460"/>
                  </a:cubicBezTo>
                  <a:cubicBezTo>
                    <a:pt x="384" y="463"/>
                    <a:pt x="383" y="466"/>
                    <a:pt x="381" y="470"/>
                  </a:cubicBezTo>
                  <a:cubicBezTo>
                    <a:pt x="378" y="474"/>
                    <a:pt x="378" y="474"/>
                    <a:pt x="378" y="474"/>
                  </a:cubicBezTo>
                  <a:cubicBezTo>
                    <a:pt x="376" y="479"/>
                    <a:pt x="376" y="479"/>
                    <a:pt x="376" y="479"/>
                  </a:cubicBezTo>
                  <a:cubicBezTo>
                    <a:pt x="370" y="488"/>
                    <a:pt x="370" y="488"/>
                    <a:pt x="370" y="488"/>
                  </a:cubicBezTo>
                  <a:cubicBezTo>
                    <a:pt x="369" y="478"/>
                    <a:pt x="369" y="478"/>
                    <a:pt x="369" y="478"/>
                  </a:cubicBezTo>
                  <a:cubicBezTo>
                    <a:pt x="367" y="461"/>
                    <a:pt x="363" y="445"/>
                    <a:pt x="359" y="429"/>
                  </a:cubicBezTo>
                  <a:cubicBezTo>
                    <a:pt x="356" y="417"/>
                    <a:pt x="356" y="417"/>
                    <a:pt x="356" y="417"/>
                  </a:cubicBezTo>
                  <a:cubicBezTo>
                    <a:pt x="354" y="411"/>
                    <a:pt x="354" y="411"/>
                    <a:pt x="354" y="411"/>
                  </a:cubicBezTo>
                  <a:cubicBezTo>
                    <a:pt x="354" y="408"/>
                    <a:pt x="354" y="408"/>
                    <a:pt x="354" y="408"/>
                  </a:cubicBezTo>
                  <a:cubicBezTo>
                    <a:pt x="353" y="407"/>
                    <a:pt x="353" y="407"/>
                    <a:pt x="353" y="406"/>
                  </a:cubicBezTo>
                  <a:cubicBezTo>
                    <a:pt x="351" y="404"/>
                    <a:pt x="349" y="401"/>
                    <a:pt x="346" y="401"/>
                  </a:cubicBezTo>
                  <a:cubicBezTo>
                    <a:pt x="343" y="400"/>
                    <a:pt x="340" y="401"/>
                    <a:pt x="339" y="403"/>
                  </a:cubicBezTo>
                  <a:cubicBezTo>
                    <a:pt x="333" y="412"/>
                    <a:pt x="333" y="412"/>
                    <a:pt x="333" y="412"/>
                  </a:cubicBezTo>
                  <a:cubicBezTo>
                    <a:pt x="332" y="402"/>
                    <a:pt x="332" y="402"/>
                    <a:pt x="332" y="402"/>
                  </a:cubicBezTo>
                  <a:cubicBezTo>
                    <a:pt x="328" y="378"/>
                    <a:pt x="322" y="355"/>
                    <a:pt x="312" y="335"/>
                  </a:cubicBezTo>
                  <a:cubicBezTo>
                    <a:pt x="307" y="324"/>
                    <a:pt x="300" y="314"/>
                    <a:pt x="293" y="305"/>
                  </a:cubicBezTo>
                  <a:cubicBezTo>
                    <a:pt x="291" y="303"/>
                    <a:pt x="289" y="300"/>
                    <a:pt x="288" y="300"/>
                  </a:cubicBezTo>
                  <a:cubicBezTo>
                    <a:pt x="287" y="298"/>
                    <a:pt x="285" y="298"/>
                    <a:pt x="283" y="298"/>
                  </a:cubicBezTo>
                  <a:cubicBezTo>
                    <a:pt x="281" y="298"/>
                    <a:pt x="279" y="299"/>
                    <a:pt x="278" y="300"/>
                  </a:cubicBezTo>
                  <a:cubicBezTo>
                    <a:pt x="278" y="301"/>
                    <a:pt x="278" y="301"/>
                    <a:pt x="278" y="301"/>
                  </a:cubicBezTo>
                  <a:cubicBezTo>
                    <a:pt x="277" y="302"/>
                    <a:pt x="277" y="302"/>
                    <a:pt x="277" y="302"/>
                  </a:cubicBezTo>
                  <a:cubicBezTo>
                    <a:pt x="276" y="304"/>
                    <a:pt x="276" y="304"/>
                    <a:pt x="276" y="304"/>
                  </a:cubicBezTo>
                  <a:cubicBezTo>
                    <a:pt x="273" y="307"/>
                    <a:pt x="273" y="307"/>
                    <a:pt x="273" y="307"/>
                  </a:cubicBezTo>
                  <a:cubicBezTo>
                    <a:pt x="268" y="316"/>
                    <a:pt x="268" y="316"/>
                    <a:pt x="268" y="316"/>
                  </a:cubicBezTo>
                  <a:cubicBezTo>
                    <a:pt x="265" y="306"/>
                    <a:pt x="265" y="306"/>
                    <a:pt x="265" y="306"/>
                  </a:cubicBezTo>
                  <a:cubicBezTo>
                    <a:pt x="259" y="285"/>
                    <a:pt x="251" y="265"/>
                    <a:pt x="241" y="246"/>
                  </a:cubicBezTo>
                  <a:cubicBezTo>
                    <a:pt x="238" y="241"/>
                    <a:pt x="235" y="237"/>
                    <a:pt x="232" y="232"/>
                  </a:cubicBezTo>
                  <a:cubicBezTo>
                    <a:pt x="231" y="231"/>
                    <a:pt x="231" y="231"/>
                    <a:pt x="231" y="231"/>
                  </a:cubicBezTo>
                  <a:cubicBezTo>
                    <a:pt x="231" y="230"/>
                    <a:pt x="231" y="230"/>
                    <a:pt x="231" y="230"/>
                  </a:cubicBezTo>
                  <a:cubicBezTo>
                    <a:pt x="230" y="230"/>
                    <a:pt x="230" y="230"/>
                    <a:pt x="229" y="229"/>
                  </a:cubicBezTo>
                  <a:cubicBezTo>
                    <a:pt x="228" y="229"/>
                    <a:pt x="226" y="229"/>
                    <a:pt x="225" y="230"/>
                  </a:cubicBezTo>
                  <a:cubicBezTo>
                    <a:pt x="225" y="230"/>
                    <a:pt x="224" y="231"/>
                    <a:pt x="224" y="231"/>
                  </a:cubicBezTo>
                  <a:cubicBezTo>
                    <a:pt x="224" y="231"/>
                    <a:pt x="224" y="231"/>
                    <a:pt x="224" y="231"/>
                  </a:cubicBezTo>
                  <a:cubicBezTo>
                    <a:pt x="224" y="232"/>
                    <a:pt x="224" y="232"/>
                    <a:pt x="224" y="232"/>
                  </a:cubicBezTo>
                  <a:cubicBezTo>
                    <a:pt x="223" y="234"/>
                    <a:pt x="223" y="234"/>
                    <a:pt x="223" y="234"/>
                  </a:cubicBezTo>
                  <a:cubicBezTo>
                    <a:pt x="223" y="237"/>
                    <a:pt x="222" y="239"/>
                    <a:pt x="221" y="242"/>
                  </a:cubicBezTo>
                  <a:cubicBezTo>
                    <a:pt x="219" y="248"/>
                    <a:pt x="217" y="253"/>
                    <a:pt x="215" y="258"/>
                  </a:cubicBezTo>
                  <a:cubicBezTo>
                    <a:pt x="211" y="270"/>
                    <a:pt x="211" y="270"/>
                    <a:pt x="211" y="270"/>
                  </a:cubicBezTo>
                  <a:cubicBezTo>
                    <a:pt x="206" y="258"/>
                    <a:pt x="206" y="258"/>
                    <a:pt x="206" y="258"/>
                  </a:cubicBezTo>
                  <a:cubicBezTo>
                    <a:pt x="199" y="244"/>
                    <a:pt x="193" y="230"/>
                    <a:pt x="185" y="217"/>
                  </a:cubicBezTo>
                  <a:cubicBezTo>
                    <a:pt x="181" y="210"/>
                    <a:pt x="177" y="204"/>
                    <a:pt x="173" y="197"/>
                  </a:cubicBezTo>
                  <a:cubicBezTo>
                    <a:pt x="171" y="194"/>
                    <a:pt x="169" y="191"/>
                    <a:pt x="167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67" y="188"/>
                    <a:pt x="167" y="188"/>
                    <a:pt x="168" y="188"/>
                  </a:cubicBezTo>
                  <a:cubicBezTo>
                    <a:pt x="168" y="189"/>
                    <a:pt x="169" y="189"/>
                    <a:pt x="169" y="189"/>
                  </a:cubicBezTo>
                  <a:cubicBezTo>
                    <a:pt x="170" y="189"/>
                    <a:pt x="171" y="188"/>
                    <a:pt x="172" y="188"/>
                  </a:cubicBezTo>
                  <a:cubicBezTo>
                    <a:pt x="172" y="188"/>
                    <a:pt x="172" y="187"/>
                    <a:pt x="172" y="187"/>
                  </a:cubicBezTo>
                  <a:cubicBezTo>
                    <a:pt x="171" y="189"/>
                    <a:pt x="171" y="189"/>
                    <a:pt x="171" y="189"/>
                  </a:cubicBezTo>
                  <a:cubicBezTo>
                    <a:pt x="171" y="192"/>
                    <a:pt x="171" y="192"/>
                    <a:pt x="171" y="192"/>
                  </a:cubicBezTo>
                  <a:cubicBezTo>
                    <a:pt x="166" y="207"/>
                    <a:pt x="166" y="207"/>
                    <a:pt x="166" y="207"/>
                  </a:cubicBezTo>
                  <a:cubicBezTo>
                    <a:pt x="160" y="192"/>
                    <a:pt x="160" y="192"/>
                    <a:pt x="160" y="192"/>
                  </a:cubicBezTo>
                  <a:cubicBezTo>
                    <a:pt x="150" y="168"/>
                    <a:pt x="137" y="145"/>
                    <a:pt x="119" y="127"/>
                  </a:cubicBezTo>
                  <a:cubicBezTo>
                    <a:pt x="117" y="126"/>
                    <a:pt x="117" y="126"/>
                    <a:pt x="117" y="126"/>
                  </a:cubicBezTo>
                  <a:cubicBezTo>
                    <a:pt x="117" y="124"/>
                    <a:pt x="117" y="124"/>
                    <a:pt x="117" y="124"/>
                  </a:cubicBezTo>
                  <a:cubicBezTo>
                    <a:pt x="117" y="122"/>
                    <a:pt x="117" y="123"/>
                    <a:pt x="117" y="123"/>
                  </a:cubicBezTo>
                  <a:cubicBezTo>
                    <a:pt x="117" y="124"/>
                    <a:pt x="118" y="124"/>
                    <a:pt x="118" y="124"/>
                  </a:cubicBezTo>
                  <a:cubicBezTo>
                    <a:pt x="118" y="124"/>
                    <a:pt x="118" y="124"/>
                    <a:pt x="119" y="124"/>
                  </a:cubicBezTo>
                  <a:cubicBezTo>
                    <a:pt x="119" y="123"/>
                    <a:pt x="120" y="123"/>
                    <a:pt x="120" y="122"/>
                  </a:cubicBezTo>
                  <a:cubicBezTo>
                    <a:pt x="119" y="129"/>
                    <a:pt x="119" y="129"/>
                    <a:pt x="119" y="129"/>
                  </a:cubicBezTo>
                  <a:cubicBezTo>
                    <a:pt x="119" y="131"/>
                    <a:pt x="119" y="134"/>
                    <a:pt x="119" y="136"/>
                  </a:cubicBezTo>
                  <a:cubicBezTo>
                    <a:pt x="118" y="145"/>
                    <a:pt x="119" y="154"/>
                    <a:pt x="120" y="164"/>
                  </a:cubicBezTo>
                  <a:cubicBezTo>
                    <a:pt x="122" y="182"/>
                    <a:pt x="125" y="200"/>
                    <a:pt x="130" y="219"/>
                  </a:cubicBezTo>
                  <a:cubicBezTo>
                    <a:pt x="136" y="239"/>
                    <a:pt x="136" y="239"/>
                    <a:pt x="136" y="239"/>
                  </a:cubicBezTo>
                  <a:cubicBezTo>
                    <a:pt x="120" y="225"/>
                    <a:pt x="120" y="225"/>
                    <a:pt x="120" y="225"/>
                  </a:cubicBezTo>
                  <a:cubicBezTo>
                    <a:pt x="113" y="220"/>
                    <a:pt x="113" y="220"/>
                    <a:pt x="113" y="220"/>
                  </a:cubicBezTo>
                  <a:cubicBezTo>
                    <a:pt x="110" y="218"/>
                    <a:pt x="110" y="218"/>
                    <a:pt x="110" y="218"/>
                  </a:cubicBezTo>
                  <a:cubicBezTo>
                    <a:pt x="109" y="217"/>
                    <a:pt x="109" y="217"/>
                    <a:pt x="109" y="217"/>
                  </a:cubicBezTo>
                  <a:cubicBezTo>
                    <a:pt x="108" y="216"/>
                    <a:pt x="108" y="216"/>
                    <a:pt x="107" y="216"/>
                  </a:cubicBezTo>
                  <a:cubicBezTo>
                    <a:pt x="106" y="215"/>
                    <a:pt x="106" y="215"/>
                    <a:pt x="105" y="215"/>
                  </a:cubicBezTo>
                  <a:cubicBezTo>
                    <a:pt x="105" y="215"/>
                    <a:pt x="104" y="216"/>
                    <a:pt x="103" y="217"/>
                  </a:cubicBezTo>
                  <a:cubicBezTo>
                    <a:pt x="102" y="218"/>
                    <a:pt x="102" y="219"/>
                    <a:pt x="102" y="220"/>
                  </a:cubicBezTo>
                  <a:cubicBezTo>
                    <a:pt x="102" y="220"/>
                    <a:pt x="102" y="221"/>
                    <a:pt x="102" y="221"/>
                  </a:cubicBezTo>
                  <a:cubicBezTo>
                    <a:pt x="102" y="221"/>
                    <a:pt x="102" y="221"/>
                    <a:pt x="102" y="221"/>
                  </a:cubicBezTo>
                  <a:cubicBezTo>
                    <a:pt x="102" y="221"/>
                    <a:pt x="102" y="221"/>
                    <a:pt x="102" y="221"/>
                  </a:cubicBezTo>
                  <a:cubicBezTo>
                    <a:pt x="102" y="222"/>
                    <a:pt x="102" y="222"/>
                    <a:pt x="102" y="222"/>
                  </a:cubicBezTo>
                  <a:cubicBezTo>
                    <a:pt x="104" y="226"/>
                    <a:pt x="104" y="226"/>
                    <a:pt x="104" y="226"/>
                  </a:cubicBezTo>
                  <a:cubicBezTo>
                    <a:pt x="109" y="241"/>
                    <a:pt x="109" y="241"/>
                    <a:pt x="109" y="241"/>
                  </a:cubicBezTo>
                  <a:cubicBezTo>
                    <a:pt x="116" y="261"/>
                    <a:pt x="124" y="280"/>
                    <a:pt x="133" y="300"/>
                  </a:cubicBezTo>
                  <a:cubicBezTo>
                    <a:pt x="144" y="326"/>
                    <a:pt x="144" y="326"/>
                    <a:pt x="144" y="326"/>
                  </a:cubicBezTo>
                  <a:cubicBezTo>
                    <a:pt x="122" y="309"/>
                    <a:pt x="122" y="309"/>
                    <a:pt x="122" y="309"/>
                  </a:cubicBezTo>
                  <a:cubicBezTo>
                    <a:pt x="104" y="295"/>
                    <a:pt x="104" y="295"/>
                    <a:pt x="104" y="295"/>
                  </a:cubicBezTo>
                  <a:cubicBezTo>
                    <a:pt x="103" y="294"/>
                    <a:pt x="103" y="294"/>
                    <a:pt x="103" y="294"/>
                  </a:cubicBezTo>
                  <a:cubicBezTo>
                    <a:pt x="102" y="293"/>
                    <a:pt x="102" y="293"/>
                    <a:pt x="102" y="293"/>
                  </a:cubicBezTo>
                  <a:cubicBezTo>
                    <a:pt x="102" y="293"/>
                    <a:pt x="102" y="293"/>
                    <a:pt x="102" y="293"/>
                  </a:cubicBezTo>
                  <a:cubicBezTo>
                    <a:pt x="101" y="293"/>
                    <a:pt x="101" y="293"/>
                    <a:pt x="101" y="293"/>
                  </a:cubicBezTo>
                  <a:cubicBezTo>
                    <a:pt x="100" y="293"/>
                    <a:pt x="100" y="293"/>
                    <a:pt x="99" y="293"/>
                  </a:cubicBezTo>
                  <a:cubicBezTo>
                    <a:pt x="98" y="293"/>
                    <a:pt x="97" y="293"/>
                    <a:pt x="96" y="294"/>
                  </a:cubicBezTo>
                  <a:cubicBezTo>
                    <a:pt x="96" y="294"/>
                    <a:pt x="95" y="295"/>
                    <a:pt x="95" y="295"/>
                  </a:cubicBezTo>
                  <a:cubicBezTo>
                    <a:pt x="94" y="296"/>
                    <a:pt x="94" y="296"/>
                    <a:pt x="94" y="296"/>
                  </a:cubicBezTo>
                  <a:cubicBezTo>
                    <a:pt x="94" y="297"/>
                    <a:pt x="94" y="297"/>
                    <a:pt x="94" y="297"/>
                  </a:cubicBezTo>
                  <a:cubicBezTo>
                    <a:pt x="95" y="300"/>
                    <a:pt x="95" y="300"/>
                    <a:pt x="95" y="300"/>
                  </a:cubicBezTo>
                  <a:cubicBezTo>
                    <a:pt x="98" y="310"/>
                    <a:pt x="98" y="310"/>
                    <a:pt x="98" y="310"/>
                  </a:cubicBezTo>
                  <a:cubicBezTo>
                    <a:pt x="100" y="318"/>
                    <a:pt x="103" y="325"/>
                    <a:pt x="105" y="332"/>
                  </a:cubicBezTo>
                  <a:cubicBezTo>
                    <a:pt x="115" y="360"/>
                    <a:pt x="127" y="387"/>
                    <a:pt x="140" y="414"/>
                  </a:cubicBezTo>
                  <a:cubicBezTo>
                    <a:pt x="149" y="432"/>
                    <a:pt x="149" y="432"/>
                    <a:pt x="149" y="432"/>
                  </a:cubicBezTo>
                  <a:cubicBezTo>
                    <a:pt x="130" y="425"/>
                    <a:pt x="130" y="425"/>
                    <a:pt x="130" y="425"/>
                  </a:cubicBezTo>
                  <a:cubicBezTo>
                    <a:pt x="105" y="416"/>
                    <a:pt x="105" y="416"/>
                    <a:pt x="105" y="416"/>
                  </a:cubicBezTo>
                  <a:cubicBezTo>
                    <a:pt x="102" y="415"/>
                    <a:pt x="102" y="415"/>
                    <a:pt x="102" y="415"/>
                  </a:cubicBezTo>
                  <a:cubicBezTo>
                    <a:pt x="101" y="415"/>
                    <a:pt x="101" y="415"/>
                    <a:pt x="101" y="415"/>
                  </a:cubicBezTo>
                  <a:cubicBezTo>
                    <a:pt x="101" y="415"/>
                    <a:pt x="101" y="415"/>
                    <a:pt x="101" y="415"/>
                  </a:cubicBezTo>
                  <a:cubicBezTo>
                    <a:pt x="101" y="415"/>
                    <a:pt x="101" y="415"/>
                    <a:pt x="101" y="415"/>
                  </a:cubicBezTo>
                  <a:cubicBezTo>
                    <a:pt x="101" y="415"/>
                    <a:pt x="101" y="415"/>
                    <a:pt x="100" y="415"/>
                  </a:cubicBezTo>
                  <a:cubicBezTo>
                    <a:pt x="100" y="415"/>
                    <a:pt x="99" y="415"/>
                    <a:pt x="99" y="416"/>
                  </a:cubicBezTo>
                  <a:cubicBezTo>
                    <a:pt x="98" y="416"/>
                    <a:pt x="97" y="416"/>
                    <a:pt x="97" y="417"/>
                  </a:cubicBezTo>
                  <a:cubicBezTo>
                    <a:pt x="97" y="418"/>
                    <a:pt x="97" y="418"/>
                    <a:pt x="97" y="419"/>
                  </a:cubicBezTo>
                  <a:cubicBezTo>
                    <a:pt x="97" y="419"/>
                    <a:pt x="97" y="419"/>
                    <a:pt x="97" y="419"/>
                  </a:cubicBezTo>
                  <a:cubicBezTo>
                    <a:pt x="98" y="423"/>
                    <a:pt x="98" y="423"/>
                    <a:pt x="98" y="423"/>
                  </a:cubicBezTo>
                  <a:cubicBezTo>
                    <a:pt x="101" y="429"/>
                    <a:pt x="101" y="429"/>
                    <a:pt x="101" y="429"/>
                  </a:cubicBezTo>
                  <a:cubicBezTo>
                    <a:pt x="107" y="441"/>
                    <a:pt x="107" y="441"/>
                    <a:pt x="107" y="441"/>
                  </a:cubicBezTo>
                  <a:cubicBezTo>
                    <a:pt x="118" y="465"/>
                    <a:pt x="118" y="465"/>
                    <a:pt x="118" y="465"/>
                  </a:cubicBezTo>
                  <a:cubicBezTo>
                    <a:pt x="134" y="497"/>
                    <a:pt x="151" y="529"/>
                    <a:pt x="171" y="558"/>
                  </a:cubicBezTo>
                  <a:cubicBezTo>
                    <a:pt x="181" y="571"/>
                    <a:pt x="181" y="571"/>
                    <a:pt x="181" y="571"/>
                  </a:cubicBezTo>
                  <a:cubicBezTo>
                    <a:pt x="164" y="571"/>
                    <a:pt x="164" y="571"/>
                    <a:pt x="164" y="571"/>
                  </a:cubicBezTo>
                  <a:cubicBezTo>
                    <a:pt x="151" y="572"/>
                    <a:pt x="137" y="573"/>
                    <a:pt x="123" y="573"/>
                  </a:cubicBezTo>
                  <a:cubicBezTo>
                    <a:pt x="116" y="574"/>
                    <a:pt x="109" y="574"/>
                    <a:pt x="102" y="574"/>
                  </a:cubicBezTo>
                  <a:cubicBezTo>
                    <a:pt x="92" y="575"/>
                    <a:pt x="92" y="575"/>
                    <a:pt x="92" y="575"/>
                  </a:cubicBezTo>
                  <a:cubicBezTo>
                    <a:pt x="91" y="575"/>
                    <a:pt x="90" y="575"/>
                    <a:pt x="90" y="576"/>
                  </a:cubicBezTo>
                  <a:cubicBezTo>
                    <a:pt x="90" y="576"/>
                    <a:pt x="90" y="576"/>
                    <a:pt x="90" y="576"/>
                  </a:cubicBezTo>
                  <a:cubicBezTo>
                    <a:pt x="90" y="575"/>
                    <a:pt x="90" y="576"/>
                    <a:pt x="90" y="576"/>
                  </a:cubicBezTo>
                  <a:cubicBezTo>
                    <a:pt x="90" y="576"/>
                    <a:pt x="90" y="576"/>
                    <a:pt x="90" y="576"/>
                  </a:cubicBezTo>
                  <a:cubicBezTo>
                    <a:pt x="90" y="577"/>
                    <a:pt x="90" y="577"/>
                    <a:pt x="90" y="577"/>
                  </a:cubicBezTo>
                  <a:cubicBezTo>
                    <a:pt x="95" y="586"/>
                    <a:pt x="95" y="586"/>
                    <a:pt x="95" y="586"/>
                  </a:cubicBezTo>
                  <a:cubicBezTo>
                    <a:pt x="98" y="592"/>
                    <a:pt x="101" y="598"/>
                    <a:pt x="105" y="604"/>
                  </a:cubicBezTo>
                  <a:cubicBezTo>
                    <a:pt x="112" y="616"/>
                    <a:pt x="119" y="627"/>
                    <a:pt x="127" y="639"/>
                  </a:cubicBezTo>
                  <a:cubicBezTo>
                    <a:pt x="143" y="661"/>
                    <a:pt x="161" y="682"/>
                    <a:pt x="181" y="701"/>
                  </a:cubicBezTo>
                  <a:cubicBezTo>
                    <a:pt x="201" y="720"/>
                    <a:pt x="222" y="738"/>
                    <a:pt x="244" y="753"/>
                  </a:cubicBezTo>
                  <a:cubicBezTo>
                    <a:pt x="282" y="779"/>
                    <a:pt x="282" y="779"/>
                    <a:pt x="282" y="779"/>
                  </a:cubicBezTo>
                  <a:cubicBezTo>
                    <a:pt x="237" y="770"/>
                    <a:pt x="237" y="770"/>
                    <a:pt x="237" y="770"/>
                  </a:cubicBezTo>
                  <a:cubicBezTo>
                    <a:pt x="221" y="767"/>
                    <a:pt x="205" y="765"/>
                    <a:pt x="189" y="764"/>
                  </a:cubicBezTo>
                  <a:cubicBezTo>
                    <a:pt x="183" y="763"/>
                    <a:pt x="183" y="763"/>
                    <a:pt x="183" y="763"/>
                  </a:cubicBezTo>
                  <a:cubicBezTo>
                    <a:pt x="180" y="763"/>
                    <a:pt x="180" y="763"/>
                    <a:pt x="180" y="763"/>
                  </a:cubicBezTo>
                  <a:cubicBezTo>
                    <a:pt x="179" y="763"/>
                    <a:pt x="179" y="763"/>
                    <a:pt x="179" y="763"/>
                  </a:cubicBezTo>
                  <a:cubicBezTo>
                    <a:pt x="179" y="763"/>
                    <a:pt x="179" y="763"/>
                    <a:pt x="179" y="763"/>
                  </a:cubicBezTo>
                  <a:cubicBezTo>
                    <a:pt x="179" y="763"/>
                    <a:pt x="179" y="763"/>
                    <a:pt x="179" y="763"/>
                  </a:cubicBezTo>
                  <a:cubicBezTo>
                    <a:pt x="179" y="763"/>
                    <a:pt x="179" y="763"/>
                    <a:pt x="179" y="763"/>
                  </a:cubicBezTo>
                  <a:cubicBezTo>
                    <a:pt x="179" y="763"/>
                    <a:pt x="179" y="763"/>
                    <a:pt x="179" y="763"/>
                  </a:cubicBezTo>
                  <a:cubicBezTo>
                    <a:pt x="179" y="763"/>
                    <a:pt x="179" y="763"/>
                    <a:pt x="179" y="762"/>
                  </a:cubicBezTo>
                  <a:cubicBezTo>
                    <a:pt x="179" y="762"/>
                    <a:pt x="178" y="762"/>
                    <a:pt x="178" y="762"/>
                  </a:cubicBezTo>
                  <a:cubicBezTo>
                    <a:pt x="178" y="762"/>
                    <a:pt x="178" y="762"/>
                    <a:pt x="178" y="762"/>
                  </a:cubicBezTo>
                  <a:cubicBezTo>
                    <a:pt x="178" y="762"/>
                    <a:pt x="178" y="762"/>
                    <a:pt x="178" y="762"/>
                  </a:cubicBezTo>
                  <a:cubicBezTo>
                    <a:pt x="178" y="762"/>
                    <a:pt x="178" y="762"/>
                    <a:pt x="179" y="762"/>
                  </a:cubicBezTo>
                  <a:cubicBezTo>
                    <a:pt x="179" y="762"/>
                    <a:pt x="179" y="762"/>
                    <a:pt x="179" y="762"/>
                  </a:cubicBezTo>
                  <a:cubicBezTo>
                    <a:pt x="192" y="766"/>
                    <a:pt x="192" y="766"/>
                    <a:pt x="192" y="766"/>
                  </a:cubicBezTo>
                  <a:cubicBezTo>
                    <a:pt x="247" y="786"/>
                    <a:pt x="247" y="786"/>
                    <a:pt x="247" y="786"/>
                  </a:cubicBezTo>
                  <a:cubicBezTo>
                    <a:pt x="188" y="785"/>
                    <a:pt x="188" y="785"/>
                    <a:pt x="188" y="785"/>
                  </a:cubicBezTo>
                  <a:cubicBezTo>
                    <a:pt x="167" y="785"/>
                    <a:pt x="146" y="786"/>
                    <a:pt x="124" y="788"/>
                  </a:cubicBezTo>
                  <a:cubicBezTo>
                    <a:pt x="119" y="788"/>
                    <a:pt x="114" y="789"/>
                    <a:pt x="109" y="790"/>
                  </a:cubicBezTo>
                  <a:cubicBezTo>
                    <a:pt x="101" y="791"/>
                    <a:pt x="101" y="791"/>
                    <a:pt x="101" y="791"/>
                  </a:cubicBezTo>
                  <a:cubicBezTo>
                    <a:pt x="100" y="791"/>
                    <a:pt x="100" y="791"/>
                    <a:pt x="100" y="791"/>
                  </a:cubicBezTo>
                  <a:cubicBezTo>
                    <a:pt x="99" y="791"/>
                    <a:pt x="99" y="791"/>
                    <a:pt x="99" y="791"/>
                  </a:cubicBezTo>
                  <a:cubicBezTo>
                    <a:pt x="99" y="791"/>
                    <a:pt x="99" y="791"/>
                    <a:pt x="99" y="791"/>
                  </a:cubicBezTo>
                  <a:cubicBezTo>
                    <a:pt x="99" y="791"/>
                    <a:pt x="99" y="791"/>
                    <a:pt x="99" y="791"/>
                  </a:cubicBezTo>
                  <a:cubicBezTo>
                    <a:pt x="99" y="791"/>
                    <a:pt x="99" y="791"/>
                    <a:pt x="99" y="791"/>
                  </a:cubicBezTo>
                  <a:cubicBezTo>
                    <a:pt x="99" y="791"/>
                    <a:pt x="99" y="791"/>
                    <a:pt x="99" y="791"/>
                  </a:cubicBezTo>
                  <a:cubicBezTo>
                    <a:pt x="99" y="791"/>
                    <a:pt x="99" y="792"/>
                    <a:pt x="99" y="791"/>
                  </a:cubicBezTo>
                  <a:cubicBezTo>
                    <a:pt x="99" y="791"/>
                    <a:pt x="99" y="791"/>
                    <a:pt x="99" y="791"/>
                  </a:cubicBezTo>
                  <a:cubicBezTo>
                    <a:pt x="99" y="791"/>
                    <a:pt x="99" y="791"/>
                    <a:pt x="99" y="790"/>
                  </a:cubicBezTo>
                  <a:cubicBezTo>
                    <a:pt x="99" y="790"/>
                    <a:pt x="99" y="790"/>
                    <a:pt x="99" y="790"/>
                  </a:cubicBezTo>
                  <a:cubicBezTo>
                    <a:pt x="99" y="790"/>
                    <a:pt x="99" y="790"/>
                    <a:pt x="99" y="790"/>
                  </a:cubicBezTo>
                  <a:cubicBezTo>
                    <a:pt x="99" y="791"/>
                    <a:pt x="99" y="791"/>
                    <a:pt x="99" y="791"/>
                  </a:cubicBezTo>
                  <a:cubicBezTo>
                    <a:pt x="100" y="792"/>
                    <a:pt x="100" y="793"/>
                    <a:pt x="101" y="795"/>
                  </a:cubicBezTo>
                  <a:cubicBezTo>
                    <a:pt x="104" y="800"/>
                    <a:pt x="105" y="806"/>
                    <a:pt x="107" y="812"/>
                  </a:cubicBezTo>
                  <a:cubicBezTo>
                    <a:pt x="110" y="824"/>
                    <a:pt x="110" y="824"/>
                    <a:pt x="110" y="824"/>
                  </a:cubicBezTo>
                  <a:cubicBezTo>
                    <a:pt x="98" y="824"/>
                    <a:pt x="98" y="824"/>
                    <a:pt x="98" y="824"/>
                  </a:cubicBezTo>
                  <a:cubicBezTo>
                    <a:pt x="39" y="825"/>
                    <a:pt x="39" y="825"/>
                    <a:pt x="39" y="825"/>
                  </a:cubicBezTo>
                  <a:cubicBezTo>
                    <a:pt x="24" y="826"/>
                    <a:pt x="24" y="826"/>
                    <a:pt x="24" y="826"/>
                  </a:cubicBezTo>
                  <a:cubicBezTo>
                    <a:pt x="23" y="826"/>
                    <a:pt x="23" y="826"/>
                    <a:pt x="23" y="826"/>
                  </a:cubicBezTo>
                  <a:cubicBezTo>
                    <a:pt x="23" y="826"/>
                    <a:pt x="23" y="826"/>
                    <a:pt x="23" y="826"/>
                  </a:cubicBezTo>
                  <a:cubicBezTo>
                    <a:pt x="23" y="826"/>
                    <a:pt x="23" y="826"/>
                    <a:pt x="23" y="826"/>
                  </a:cubicBezTo>
                  <a:cubicBezTo>
                    <a:pt x="23" y="826"/>
                    <a:pt x="23" y="826"/>
                    <a:pt x="22" y="826"/>
                  </a:cubicBezTo>
                  <a:cubicBezTo>
                    <a:pt x="22" y="826"/>
                    <a:pt x="22" y="826"/>
                    <a:pt x="22" y="826"/>
                  </a:cubicBezTo>
                  <a:cubicBezTo>
                    <a:pt x="22" y="827"/>
                    <a:pt x="21" y="827"/>
                    <a:pt x="21" y="828"/>
                  </a:cubicBezTo>
                  <a:cubicBezTo>
                    <a:pt x="20" y="828"/>
                    <a:pt x="21" y="828"/>
                    <a:pt x="20" y="828"/>
                  </a:cubicBezTo>
                  <a:cubicBezTo>
                    <a:pt x="20" y="827"/>
                    <a:pt x="20" y="827"/>
                    <a:pt x="20" y="827"/>
                  </a:cubicBezTo>
                  <a:cubicBezTo>
                    <a:pt x="26" y="831"/>
                    <a:pt x="26" y="831"/>
                    <a:pt x="26" y="831"/>
                  </a:cubicBezTo>
                  <a:cubicBezTo>
                    <a:pt x="28" y="832"/>
                    <a:pt x="31" y="833"/>
                    <a:pt x="33" y="834"/>
                  </a:cubicBezTo>
                  <a:cubicBezTo>
                    <a:pt x="49" y="843"/>
                    <a:pt x="67" y="851"/>
                    <a:pt x="84" y="857"/>
                  </a:cubicBezTo>
                  <a:cubicBezTo>
                    <a:pt x="102" y="864"/>
                    <a:pt x="121" y="868"/>
                    <a:pt x="140" y="871"/>
                  </a:cubicBezTo>
                  <a:cubicBezTo>
                    <a:pt x="167" y="875"/>
                    <a:pt x="167" y="875"/>
                    <a:pt x="167" y="875"/>
                  </a:cubicBezTo>
                  <a:cubicBezTo>
                    <a:pt x="144" y="890"/>
                    <a:pt x="144" y="890"/>
                    <a:pt x="144" y="890"/>
                  </a:cubicBezTo>
                  <a:cubicBezTo>
                    <a:pt x="125" y="901"/>
                    <a:pt x="125" y="901"/>
                    <a:pt x="125" y="901"/>
                  </a:cubicBezTo>
                  <a:cubicBezTo>
                    <a:pt x="125" y="902"/>
                    <a:pt x="125" y="902"/>
                    <a:pt x="125" y="901"/>
                  </a:cubicBezTo>
                  <a:cubicBezTo>
                    <a:pt x="125" y="901"/>
                    <a:pt x="125" y="901"/>
                    <a:pt x="125" y="901"/>
                  </a:cubicBezTo>
                  <a:cubicBezTo>
                    <a:pt x="125" y="901"/>
                    <a:pt x="126" y="902"/>
                    <a:pt x="127" y="903"/>
                  </a:cubicBezTo>
                  <a:cubicBezTo>
                    <a:pt x="127" y="903"/>
                    <a:pt x="128" y="903"/>
                    <a:pt x="128" y="903"/>
                  </a:cubicBezTo>
                  <a:cubicBezTo>
                    <a:pt x="133" y="904"/>
                    <a:pt x="133" y="904"/>
                    <a:pt x="133" y="904"/>
                  </a:cubicBezTo>
                  <a:cubicBezTo>
                    <a:pt x="136" y="905"/>
                    <a:pt x="140" y="906"/>
                    <a:pt x="143" y="906"/>
                  </a:cubicBezTo>
                  <a:cubicBezTo>
                    <a:pt x="150" y="907"/>
                    <a:pt x="157" y="908"/>
                    <a:pt x="164" y="909"/>
                  </a:cubicBezTo>
                  <a:cubicBezTo>
                    <a:pt x="178" y="910"/>
                    <a:pt x="192" y="909"/>
                    <a:pt x="206" y="908"/>
                  </a:cubicBezTo>
                  <a:cubicBezTo>
                    <a:pt x="220" y="907"/>
                    <a:pt x="234" y="904"/>
                    <a:pt x="248" y="900"/>
                  </a:cubicBezTo>
                  <a:cubicBezTo>
                    <a:pt x="279" y="892"/>
                    <a:pt x="279" y="892"/>
                    <a:pt x="279" y="892"/>
                  </a:cubicBezTo>
                  <a:cubicBezTo>
                    <a:pt x="259" y="917"/>
                    <a:pt x="259" y="917"/>
                    <a:pt x="259" y="917"/>
                  </a:cubicBezTo>
                  <a:cubicBezTo>
                    <a:pt x="251" y="927"/>
                    <a:pt x="244" y="938"/>
                    <a:pt x="236" y="950"/>
                  </a:cubicBezTo>
                  <a:cubicBezTo>
                    <a:pt x="231" y="958"/>
                    <a:pt x="231" y="958"/>
                    <a:pt x="231" y="958"/>
                  </a:cubicBezTo>
                  <a:cubicBezTo>
                    <a:pt x="228" y="962"/>
                    <a:pt x="228" y="962"/>
                    <a:pt x="228" y="962"/>
                  </a:cubicBezTo>
                  <a:cubicBezTo>
                    <a:pt x="227" y="963"/>
                    <a:pt x="227" y="963"/>
                    <a:pt x="227" y="963"/>
                  </a:cubicBezTo>
                  <a:cubicBezTo>
                    <a:pt x="227" y="963"/>
                    <a:pt x="227" y="963"/>
                    <a:pt x="227" y="963"/>
                  </a:cubicBezTo>
                  <a:cubicBezTo>
                    <a:pt x="227" y="963"/>
                    <a:pt x="227" y="963"/>
                    <a:pt x="227" y="963"/>
                  </a:cubicBezTo>
                  <a:cubicBezTo>
                    <a:pt x="227" y="963"/>
                    <a:pt x="227" y="963"/>
                    <a:pt x="227" y="963"/>
                  </a:cubicBezTo>
                  <a:cubicBezTo>
                    <a:pt x="227" y="963"/>
                    <a:pt x="227" y="963"/>
                    <a:pt x="228" y="963"/>
                  </a:cubicBezTo>
                  <a:cubicBezTo>
                    <a:pt x="230" y="963"/>
                    <a:pt x="230" y="963"/>
                    <a:pt x="230" y="963"/>
                  </a:cubicBezTo>
                  <a:cubicBezTo>
                    <a:pt x="256" y="967"/>
                    <a:pt x="283" y="968"/>
                    <a:pt x="309" y="966"/>
                  </a:cubicBezTo>
                  <a:cubicBezTo>
                    <a:pt x="336" y="964"/>
                    <a:pt x="362" y="960"/>
                    <a:pt x="388" y="954"/>
                  </a:cubicBezTo>
                  <a:cubicBezTo>
                    <a:pt x="401" y="950"/>
                    <a:pt x="414" y="947"/>
                    <a:pt x="427" y="944"/>
                  </a:cubicBezTo>
                  <a:cubicBezTo>
                    <a:pt x="439" y="940"/>
                    <a:pt x="452" y="936"/>
                    <a:pt x="463" y="930"/>
                  </a:cubicBezTo>
                  <a:cubicBezTo>
                    <a:pt x="483" y="921"/>
                    <a:pt x="483" y="921"/>
                    <a:pt x="483" y="921"/>
                  </a:cubicBezTo>
                  <a:cubicBezTo>
                    <a:pt x="478" y="943"/>
                    <a:pt x="478" y="943"/>
                    <a:pt x="478" y="943"/>
                  </a:cubicBezTo>
                  <a:cubicBezTo>
                    <a:pt x="469" y="981"/>
                    <a:pt x="469" y="981"/>
                    <a:pt x="469" y="981"/>
                  </a:cubicBezTo>
                  <a:cubicBezTo>
                    <a:pt x="466" y="994"/>
                    <a:pt x="463" y="1007"/>
                    <a:pt x="461" y="1020"/>
                  </a:cubicBezTo>
                  <a:cubicBezTo>
                    <a:pt x="456" y="1046"/>
                    <a:pt x="452" y="1072"/>
                    <a:pt x="449" y="1098"/>
                  </a:cubicBezTo>
                  <a:cubicBezTo>
                    <a:pt x="445" y="1124"/>
                    <a:pt x="444" y="1150"/>
                    <a:pt x="443" y="1176"/>
                  </a:cubicBezTo>
                  <a:cubicBezTo>
                    <a:pt x="443" y="1189"/>
                    <a:pt x="444" y="1202"/>
                    <a:pt x="444" y="1215"/>
                  </a:cubicBezTo>
                  <a:cubicBezTo>
                    <a:pt x="445" y="1222"/>
                    <a:pt x="445" y="1228"/>
                    <a:pt x="446" y="1235"/>
                  </a:cubicBezTo>
                  <a:cubicBezTo>
                    <a:pt x="446" y="1240"/>
                    <a:pt x="446" y="1240"/>
                    <a:pt x="446" y="1240"/>
                  </a:cubicBezTo>
                  <a:cubicBezTo>
                    <a:pt x="447" y="1242"/>
                    <a:pt x="447" y="1242"/>
                    <a:pt x="447" y="1242"/>
                  </a:cubicBezTo>
                  <a:cubicBezTo>
                    <a:pt x="447" y="1242"/>
                    <a:pt x="447" y="1243"/>
                    <a:pt x="447" y="1243"/>
                  </a:cubicBezTo>
                  <a:cubicBezTo>
                    <a:pt x="447" y="1243"/>
                    <a:pt x="447" y="1243"/>
                    <a:pt x="447" y="1243"/>
                  </a:cubicBezTo>
                  <a:cubicBezTo>
                    <a:pt x="447" y="1242"/>
                    <a:pt x="446" y="1241"/>
                    <a:pt x="445" y="1241"/>
                  </a:cubicBezTo>
                  <a:cubicBezTo>
                    <a:pt x="444" y="1240"/>
                    <a:pt x="444" y="1240"/>
                    <a:pt x="443" y="1240"/>
                  </a:cubicBezTo>
                  <a:cubicBezTo>
                    <a:pt x="442" y="1240"/>
                    <a:pt x="442" y="1241"/>
                    <a:pt x="441" y="1242"/>
                  </a:cubicBezTo>
                  <a:cubicBezTo>
                    <a:pt x="440" y="1242"/>
                    <a:pt x="440" y="1243"/>
                    <a:pt x="440" y="1244"/>
                  </a:cubicBezTo>
                  <a:cubicBezTo>
                    <a:pt x="440" y="1234"/>
                    <a:pt x="440" y="1234"/>
                    <a:pt x="440" y="1234"/>
                  </a:cubicBezTo>
                  <a:cubicBezTo>
                    <a:pt x="440" y="1214"/>
                    <a:pt x="440" y="1214"/>
                    <a:pt x="440" y="1214"/>
                  </a:cubicBezTo>
                  <a:cubicBezTo>
                    <a:pt x="440" y="1200"/>
                    <a:pt x="440" y="1187"/>
                    <a:pt x="441" y="1174"/>
                  </a:cubicBezTo>
                  <a:cubicBezTo>
                    <a:pt x="442" y="1147"/>
                    <a:pt x="443" y="1120"/>
                    <a:pt x="446" y="1093"/>
                  </a:cubicBezTo>
                  <a:cubicBezTo>
                    <a:pt x="448" y="1067"/>
                    <a:pt x="452" y="1040"/>
                    <a:pt x="457" y="1014"/>
                  </a:cubicBezTo>
                  <a:cubicBezTo>
                    <a:pt x="462" y="987"/>
                    <a:pt x="468" y="961"/>
                    <a:pt x="475" y="935"/>
                  </a:cubicBezTo>
                  <a:cubicBezTo>
                    <a:pt x="479" y="921"/>
                    <a:pt x="479" y="921"/>
                    <a:pt x="479" y="921"/>
                  </a:cubicBezTo>
                  <a:cubicBezTo>
                    <a:pt x="490" y="930"/>
                    <a:pt x="490" y="930"/>
                    <a:pt x="490" y="930"/>
                  </a:cubicBezTo>
                  <a:cubicBezTo>
                    <a:pt x="511" y="946"/>
                    <a:pt x="531" y="964"/>
                    <a:pt x="550" y="984"/>
                  </a:cubicBezTo>
                  <a:cubicBezTo>
                    <a:pt x="568" y="1003"/>
                    <a:pt x="586" y="1023"/>
                    <a:pt x="602" y="1044"/>
                  </a:cubicBezTo>
                  <a:cubicBezTo>
                    <a:pt x="610" y="1055"/>
                    <a:pt x="617" y="1066"/>
                    <a:pt x="625" y="1077"/>
                  </a:cubicBezTo>
                  <a:cubicBezTo>
                    <a:pt x="629" y="1082"/>
                    <a:pt x="632" y="1088"/>
                    <a:pt x="636" y="1093"/>
                  </a:cubicBezTo>
                  <a:cubicBezTo>
                    <a:pt x="646" y="1109"/>
                    <a:pt x="646" y="1109"/>
                    <a:pt x="646" y="1109"/>
                  </a:cubicBezTo>
                  <a:cubicBezTo>
                    <a:pt x="647" y="1110"/>
                    <a:pt x="647" y="1110"/>
                    <a:pt x="649" y="1111"/>
                  </a:cubicBezTo>
                  <a:cubicBezTo>
                    <a:pt x="650" y="1111"/>
                    <a:pt x="652" y="1110"/>
                    <a:pt x="653" y="1110"/>
                  </a:cubicBezTo>
                  <a:cubicBezTo>
                    <a:pt x="654" y="1109"/>
                    <a:pt x="654" y="1109"/>
                    <a:pt x="655" y="1109"/>
                  </a:cubicBezTo>
                  <a:cubicBezTo>
                    <a:pt x="655" y="1108"/>
                    <a:pt x="655" y="1108"/>
                    <a:pt x="655" y="1108"/>
                  </a:cubicBezTo>
                  <a:cubicBezTo>
                    <a:pt x="655" y="1108"/>
                    <a:pt x="655" y="1108"/>
                    <a:pt x="655" y="1108"/>
                  </a:cubicBezTo>
                  <a:cubicBezTo>
                    <a:pt x="655" y="1108"/>
                    <a:pt x="655" y="1108"/>
                    <a:pt x="655" y="1108"/>
                  </a:cubicBezTo>
                  <a:cubicBezTo>
                    <a:pt x="655" y="1107"/>
                    <a:pt x="655" y="1107"/>
                    <a:pt x="655" y="1107"/>
                  </a:cubicBezTo>
                  <a:cubicBezTo>
                    <a:pt x="658" y="1098"/>
                    <a:pt x="658" y="1098"/>
                    <a:pt x="658" y="1098"/>
                  </a:cubicBezTo>
                  <a:cubicBezTo>
                    <a:pt x="669" y="1060"/>
                    <a:pt x="669" y="1060"/>
                    <a:pt x="669" y="1060"/>
                  </a:cubicBezTo>
                  <a:cubicBezTo>
                    <a:pt x="672" y="1051"/>
                    <a:pt x="672" y="1051"/>
                    <a:pt x="672" y="1051"/>
                  </a:cubicBezTo>
                  <a:cubicBezTo>
                    <a:pt x="681" y="1055"/>
                    <a:pt x="681" y="1055"/>
                    <a:pt x="681" y="1055"/>
                  </a:cubicBezTo>
                  <a:cubicBezTo>
                    <a:pt x="712" y="1070"/>
                    <a:pt x="744" y="1085"/>
                    <a:pt x="776" y="1100"/>
                  </a:cubicBezTo>
                  <a:cubicBezTo>
                    <a:pt x="800" y="1111"/>
                    <a:pt x="800" y="1111"/>
                    <a:pt x="800" y="1111"/>
                  </a:cubicBezTo>
                  <a:cubicBezTo>
                    <a:pt x="812" y="1116"/>
                    <a:pt x="812" y="1116"/>
                    <a:pt x="812" y="1116"/>
                  </a:cubicBezTo>
                  <a:cubicBezTo>
                    <a:pt x="818" y="1119"/>
                    <a:pt x="818" y="1119"/>
                    <a:pt x="818" y="1119"/>
                  </a:cubicBezTo>
                  <a:cubicBezTo>
                    <a:pt x="819" y="1119"/>
                    <a:pt x="820" y="1119"/>
                    <a:pt x="820" y="1120"/>
                  </a:cubicBezTo>
                  <a:cubicBezTo>
                    <a:pt x="821" y="1120"/>
                    <a:pt x="821" y="1120"/>
                    <a:pt x="822" y="1120"/>
                  </a:cubicBezTo>
                  <a:cubicBezTo>
                    <a:pt x="822" y="1120"/>
                    <a:pt x="823" y="1120"/>
                    <a:pt x="824" y="1119"/>
                  </a:cubicBezTo>
                  <a:cubicBezTo>
                    <a:pt x="825" y="1119"/>
                    <a:pt x="825" y="1118"/>
                    <a:pt x="826" y="1117"/>
                  </a:cubicBezTo>
                  <a:cubicBezTo>
                    <a:pt x="827" y="1115"/>
                    <a:pt x="827" y="1114"/>
                    <a:pt x="827" y="1113"/>
                  </a:cubicBezTo>
                  <a:cubicBezTo>
                    <a:pt x="827" y="1112"/>
                    <a:pt x="827" y="1112"/>
                    <a:pt x="827" y="1111"/>
                  </a:cubicBezTo>
                  <a:cubicBezTo>
                    <a:pt x="827" y="1111"/>
                    <a:pt x="827" y="1110"/>
                    <a:pt x="827" y="1110"/>
                  </a:cubicBezTo>
                  <a:cubicBezTo>
                    <a:pt x="827" y="1110"/>
                    <a:pt x="827" y="1110"/>
                    <a:pt x="827" y="1110"/>
                  </a:cubicBezTo>
                  <a:cubicBezTo>
                    <a:pt x="827" y="1109"/>
                    <a:pt x="827" y="1109"/>
                    <a:pt x="827" y="1109"/>
                  </a:cubicBezTo>
                  <a:cubicBezTo>
                    <a:pt x="819" y="1083"/>
                    <a:pt x="819" y="1083"/>
                    <a:pt x="819" y="1083"/>
                  </a:cubicBezTo>
                  <a:cubicBezTo>
                    <a:pt x="815" y="1069"/>
                    <a:pt x="815" y="1069"/>
                    <a:pt x="815" y="1069"/>
                  </a:cubicBezTo>
                  <a:cubicBezTo>
                    <a:pt x="829" y="1076"/>
                    <a:pt x="829" y="1076"/>
                    <a:pt x="829" y="1076"/>
                  </a:cubicBezTo>
                  <a:cubicBezTo>
                    <a:pt x="864" y="1093"/>
                    <a:pt x="864" y="1093"/>
                    <a:pt x="864" y="1093"/>
                  </a:cubicBezTo>
                  <a:cubicBezTo>
                    <a:pt x="882" y="1102"/>
                    <a:pt x="882" y="1102"/>
                    <a:pt x="882" y="1102"/>
                  </a:cubicBezTo>
                  <a:cubicBezTo>
                    <a:pt x="886" y="1104"/>
                    <a:pt x="886" y="1104"/>
                    <a:pt x="886" y="1104"/>
                  </a:cubicBezTo>
                  <a:cubicBezTo>
                    <a:pt x="887" y="1105"/>
                    <a:pt x="887" y="1105"/>
                    <a:pt x="887" y="1105"/>
                  </a:cubicBezTo>
                  <a:cubicBezTo>
                    <a:pt x="888" y="1105"/>
                    <a:pt x="888" y="1105"/>
                    <a:pt x="888" y="1105"/>
                  </a:cubicBezTo>
                  <a:cubicBezTo>
                    <a:pt x="888" y="1105"/>
                    <a:pt x="889" y="1106"/>
                    <a:pt x="889" y="1106"/>
                  </a:cubicBezTo>
                  <a:cubicBezTo>
                    <a:pt x="890" y="1106"/>
                    <a:pt x="892" y="1106"/>
                    <a:pt x="894" y="1104"/>
                  </a:cubicBezTo>
                  <a:cubicBezTo>
                    <a:pt x="895" y="1103"/>
                    <a:pt x="897" y="1101"/>
                    <a:pt x="898" y="1100"/>
                  </a:cubicBezTo>
                  <a:cubicBezTo>
                    <a:pt x="898" y="1098"/>
                    <a:pt x="898" y="1097"/>
                    <a:pt x="898" y="1095"/>
                  </a:cubicBezTo>
                  <a:cubicBezTo>
                    <a:pt x="894" y="1090"/>
                    <a:pt x="891" y="1085"/>
                    <a:pt x="886" y="1081"/>
                  </a:cubicBezTo>
                  <a:cubicBezTo>
                    <a:pt x="878" y="1072"/>
                    <a:pt x="867" y="1065"/>
                    <a:pt x="856" y="1058"/>
                  </a:cubicBezTo>
                  <a:cubicBezTo>
                    <a:pt x="856" y="1049"/>
                    <a:pt x="856" y="1049"/>
                    <a:pt x="856" y="1049"/>
                  </a:cubicBezTo>
                  <a:cubicBezTo>
                    <a:pt x="856" y="1049"/>
                    <a:pt x="856" y="1049"/>
                    <a:pt x="856" y="1049"/>
                  </a:cubicBezTo>
                  <a:cubicBezTo>
                    <a:pt x="861" y="1047"/>
                    <a:pt x="861" y="1047"/>
                    <a:pt x="861" y="1047"/>
                  </a:cubicBezTo>
                  <a:cubicBezTo>
                    <a:pt x="865" y="1048"/>
                    <a:pt x="865" y="1048"/>
                    <a:pt x="865" y="1048"/>
                  </a:cubicBezTo>
                  <a:cubicBezTo>
                    <a:pt x="867" y="1049"/>
                    <a:pt x="867" y="1049"/>
                    <a:pt x="867" y="1049"/>
                  </a:cubicBezTo>
                  <a:cubicBezTo>
                    <a:pt x="868" y="1049"/>
                    <a:pt x="868" y="1049"/>
                    <a:pt x="869" y="1049"/>
                  </a:cubicBezTo>
                  <a:cubicBezTo>
                    <a:pt x="871" y="1049"/>
                    <a:pt x="872" y="1049"/>
                    <a:pt x="874" y="1048"/>
                  </a:cubicBezTo>
                  <a:cubicBezTo>
                    <a:pt x="877" y="1047"/>
                    <a:pt x="880" y="1043"/>
                    <a:pt x="879" y="1040"/>
                  </a:cubicBezTo>
                  <a:cubicBezTo>
                    <a:pt x="879" y="1038"/>
                    <a:pt x="878" y="1037"/>
                    <a:pt x="876" y="1035"/>
                  </a:cubicBezTo>
                  <a:cubicBezTo>
                    <a:pt x="876" y="1035"/>
                    <a:pt x="876" y="1035"/>
                    <a:pt x="876" y="1035"/>
                  </a:cubicBezTo>
                  <a:cubicBezTo>
                    <a:pt x="875" y="1034"/>
                    <a:pt x="875" y="1034"/>
                    <a:pt x="875" y="1034"/>
                  </a:cubicBezTo>
                  <a:cubicBezTo>
                    <a:pt x="873" y="1033"/>
                    <a:pt x="873" y="1033"/>
                    <a:pt x="873" y="1033"/>
                  </a:cubicBezTo>
                  <a:cubicBezTo>
                    <a:pt x="870" y="1030"/>
                    <a:pt x="870" y="1030"/>
                    <a:pt x="870" y="1030"/>
                  </a:cubicBezTo>
                  <a:cubicBezTo>
                    <a:pt x="856" y="1020"/>
                    <a:pt x="856" y="1020"/>
                    <a:pt x="856" y="1020"/>
                  </a:cubicBezTo>
                  <a:cubicBezTo>
                    <a:pt x="838" y="1006"/>
                    <a:pt x="819" y="993"/>
                    <a:pt x="800" y="980"/>
                  </a:cubicBezTo>
                  <a:cubicBezTo>
                    <a:pt x="793" y="975"/>
                    <a:pt x="793" y="975"/>
                    <a:pt x="793" y="975"/>
                  </a:cubicBezTo>
                  <a:cubicBezTo>
                    <a:pt x="801" y="972"/>
                    <a:pt x="801" y="972"/>
                    <a:pt x="801" y="972"/>
                  </a:cubicBezTo>
                  <a:cubicBezTo>
                    <a:pt x="805" y="971"/>
                    <a:pt x="805" y="971"/>
                    <a:pt x="805" y="971"/>
                  </a:cubicBezTo>
                  <a:cubicBezTo>
                    <a:pt x="806" y="970"/>
                    <a:pt x="806" y="970"/>
                    <a:pt x="806" y="970"/>
                  </a:cubicBezTo>
                  <a:cubicBezTo>
                    <a:pt x="807" y="970"/>
                    <a:pt x="807" y="970"/>
                    <a:pt x="807" y="970"/>
                  </a:cubicBezTo>
                  <a:cubicBezTo>
                    <a:pt x="854" y="974"/>
                    <a:pt x="901" y="970"/>
                    <a:pt x="949" y="967"/>
                  </a:cubicBezTo>
                  <a:cubicBezTo>
                    <a:pt x="960" y="966"/>
                    <a:pt x="972" y="966"/>
                    <a:pt x="984" y="965"/>
                  </a:cubicBezTo>
                  <a:cubicBezTo>
                    <a:pt x="1002" y="964"/>
                    <a:pt x="1002" y="964"/>
                    <a:pt x="1002" y="964"/>
                  </a:cubicBezTo>
                  <a:cubicBezTo>
                    <a:pt x="1011" y="964"/>
                    <a:pt x="1011" y="964"/>
                    <a:pt x="1011" y="964"/>
                  </a:cubicBezTo>
                  <a:cubicBezTo>
                    <a:pt x="1012" y="964"/>
                    <a:pt x="1014" y="964"/>
                    <a:pt x="1015" y="964"/>
                  </a:cubicBezTo>
                  <a:cubicBezTo>
                    <a:pt x="1017" y="964"/>
                    <a:pt x="1018" y="963"/>
                    <a:pt x="1018" y="963"/>
                  </a:cubicBezTo>
                  <a:cubicBezTo>
                    <a:pt x="1022" y="961"/>
                    <a:pt x="1023" y="955"/>
                    <a:pt x="1020" y="951"/>
                  </a:cubicBezTo>
                  <a:cubicBezTo>
                    <a:pt x="1020" y="950"/>
                    <a:pt x="1019" y="949"/>
                    <a:pt x="1018" y="948"/>
                  </a:cubicBezTo>
                  <a:cubicBezTo>
                    <a:pt x="1017" y="948"/>
                    <a:pt x="1017" y="947"/>
                    <a:pt x="1015" y="946"/>
                  </a:cubicBezTo>
                  <a:cubicBezTo>
                    <a:pt x="1012" y="945"/>
                    <a:pt x="1010" y="944"/>
                    <a:pt x="1007" y="943"/>
                  </a:cubicBezTo>
                  <a:cubicBezTo>
                    <a:pt x="996" y="938"/>
                    <a:pt x="985" y="933"/>
                    <a:pt x="975" y="928"/>
                  </a:cubicBezTo>
                  <a:cubicBezTo>
                    <a:pt x="967" y="924"/>
                    <a:pt x="967" y="924"/>
                    <a:pt x="967" y="924"/>
                  </a:cubicBezTo>
                  <a:cubicBezTo>
                    <a:pt x="975" y="923"/>
                    <a:pt x="975" y="923"/>
                    <a:pt x="975" y="923"/>
                  </a:cubicBezTo>
                  <a:cubicBezTo>
                    <a:pt x="1011" y="919"/>
                    <a:pt x="1045" y="908"/>
                    <a:pt x="1076" y="891"/>
                  </a:cubicBezTo>
                  <a:cubicBezTo>
                    <a:pt x="1092" y="883"/>
                    <a:pt x="1107" y="873"/>
                    <a:pt x="1121" y="862"/>
                  </a:cubicBezTo>
                  <a:cubicBezTo>
                    <a:pt x="1122" y="861"/>
                    <a:pt x="1124" y="859"/>
                    <a:pt x="1126" y="858"/>
                  </a:cubicBezTo>
                  <a:cubicBezTo>
                    <a:pt x="1127" y="857"/>
                    <a:pt x="1129" y="855"/>
                    <a:pt x="1130" y="854"/>
                  </a:cubicBezTo>
                  <a:cubicBezTo>
                    <a:pt x="1133" y="851"/>
                    <a:pt x="1133" y="846"/>
                    <a:pt x="1131" y="843"/>
                  </a:cubicBezTo>
                  <a:cubicBezTo>
                    <a:pt x="1130" y="841"/>
                    <a:pt x="1129" y="840"/>
                    <a:pt x="1127" y="839"/>
                  </a:cubicBezTo>
                  <a:cubicBezTo>
                    <a:pt x="1121" y="837"/>
                    <a:pt x="1121" y="837"/>
                    <a:pt x="1121" y="837"/>
                  </a:cubicBezTo>
                  <a:cubicBezTo>
                    <a:pt x="1109" y="831"/>
                    <a:pt x="1109" y="831"/>
                    <a:pt x="1109" y="831"/>
                  </a:cubicBezTo>
                  <a:cubicBezTo>
                    <a:pt x="1103" y="829"/>
                    <a:pt x="1103" y="829"/>
                    <a:pt x="1103" y="829"/>
                  </a:cubicBezTo>
                  <a:cubicBezTo>
                    <a:pt x="1109" y="829"/>
                    <a:pt x="1109" y="829"/>
                    <a:pt x="1109" y="829"/>
                  </a:cubicBezTo>
                  <a:cubicBezTo>
                    <a:pt x="1133" y="826"/>
                    <a:pt x="1157" y="820"/>
                    <a:pt x="1179" y="811"/>
                  </a:cubicBezTo>
                  <a:cubicBezTo>
                    <a:pt x="1190" y="807"/>
                    <a:pt x="1200" y="801"/>
                    <a:pt x="1210" y="794"/>
                  </a:cubicBezTo>
                  <a:cubicBezTo>
                    <a:pt x="1212" y="792"/>
                    <a:pt x="1214" y="790"/>
                    <a:pt x="1213" y="787"/>
                  </a:cubicBezTo>
                  <a:cubicBezTo>
                    <a:pt x="1213" y="785"/>
                    <a:pt x="1212" y="782"/>
                    <a:pt x="1210" y="780"/>
                  </a:cubicBezTo>
                  <a:cubicBezTo>
                    <a:pt x="1209" y="779"/>
                    <a:pt x="1208" y="778"/>
                    <a:pt x="1207" y="778"/>
                  </a:cubicBezTo>
                  <a:cubicBezTo>
                    <a:pt x="1206" y="778"/>
                    <a:pt x="1206" y="778"/>
                    <a:pt x="1205" y="777"/>
                  </a:cubicBezTo>
                  <a:cubicBezTo>
                    <a:pt x="1203" y="777"/>
                    <a:pt x="1203" y="777"/>
                    <a:pt x="1203" y="777"/>
                  </a:cubicBezTo>
                  <a:cubicBezTo>
                    <a:pt x="1194" y="775"/>
                    <a:pt x="1194" y="775"/>
                    <a:pt x="1194" y="775"/>
                  </a:cubicBezTo>
                  <a:cubicBezTo>
                    <a:pt x="1190" y="775"/>
                    <a:pt x="1190" y="775"/>
                    <a:pt x="1190" y="775"/>
                  </a:cubicBezTo>
                  <a:cubicBezTo>
                    <a:pt x="1193" y="773"/>
                    <a:pt x="1193" y="773"/>
                    <a:pt x="1193" y="773"/>
                  </a:cubicBezTo>
                  <a:cubicBezTo>
                    <a:pt x="1204" y="768"/>
                    <a:pt x="1213" y="762"/>
                    <a:pt x="1222" y="755"/>
                  </a:cubicBezTo>
                  <a:cubicBezTo>
                    <a:pt x="1231" y="748"/>
                    <a:pt x="1240" y="740"/>
                    <a:pt x="1248" y="732"/>
                  </a:cubicBezTo>
                  <a:cubicBezTo>
                    <a:pt x="1255" y="724"/>
                    <a:pt x="1263" y="715"/>
                    <a:pt x="1270" y="706"/>
                  </a:cubicBezTo>
                  <a:cubicBezTo>
                    <a:pt x="1272" y="703"/>
                    <a:pt x="1273" y="701"/>
                    <a:pt x="1275" y="699"/>
                  </a:cubicBezTo>
                  <a:cubicBezTo>
                    <a:pt x="1278" y="695"/>
                    <a:pt x="1278" y="695"/>
                    <a:pt x="1278" y="695"/>
                  </a:cubicBezTo>
                  <a:cubicBezTo>
                    <a:pt x="1278" y="694"/>
                    <a:pt x="1279" y="693"/>
                    <a:pt x="1279" y="692"/>
                  </a:cubicBezTo>
                  <a:cubicBezTo>
                    <a:pt x="1279" y="689"/>
                    <a:pt x="1278" y="687"/>
                    <a:pt x="1276" y="685"/>
                  </a:cubicBezTo>
                  <a:cubicBezTo>
                    <a:pt x="1274" y="684"/>
                    <a:pt x="1271" y="683"/>
                    <a:pt x="1269" y="684"/>
                  </a:cubicBezTo>
                  <a:close/>
                  <a:moveTo>
                    <a:pt x="1268" y="682"/>
                  </a:moveTo>
                  <a:cubicBezTo>
                    <a:pt x="1271" y="681"/>
                    <a:pt x="1275" y="682"/>
                    <a:pt x="1277" y="684"/>
                  </a:cubicBezTo>
                  <a:cubicBezTo>
                    <a:pt x="1280" y="686"/>
                    <a:pt x="1281" y="689"/>
                    <a:pt x="1281" y="692"/>
                  </a:cubicBezTo>
                  <a:cubicBezTo>
                    <a:pt x="1281" y="694"/>
                    <a:pt x="1280" y="695"/>
                    <a:pt x="1279" y="697"/>
                  </a:cubicBezTo>
                  <a:cubicBezTo>
                    <a:pt x="1277" y="700"/>
                    <a:pt x="1277" y="700"/>
                    <a:pt x="1277" y="700"/>
                  </a:cubicBezTo>
                  <a:cubicBezTo>
                    <a:pt x="1275" y="702"/>
                    <a:pt x="1273" y="705"/>
                    <a:pt x="1272" y="707"/>
                  </a:cubicBezTo>
                  <a:cubicBezTo>
                    <a:pt x="1265" y="716"/>
                    <a:pt x="1257" y="725"/>
                    <a:pt x="1249" y="733"/>
                  </a:cubicBezTo>
                  <a:cubicBezTo>
                    <a:pt x="1241" y="742"/>
                    <a:pt x="1233" y="750"/>
                    <a:pt x="1224" y="757"/>
                  </a:cubicBezTo>
                  <a:cubicBezTo>
                    <a:pt x="1215" y="764"/>
                    <a:pt x="1205" y="770"/>
                    <a:pt x="1194" y="775"/>
                  </a:cubicBezTo>
                  <a:cubicBezTo>
                    <a:pt x="1194" y="773"/>
                    <a:pt x="1194" y="773"/>
                    <a:pt x="1194" y="773"/>
                  </a:cubicBezTo>
                  <a:cubicBezTo>
                    <a:pt x="1203" y="775"/>
                    <a:pt x="1203" y="775"/>
                    <a:pt x="1203" y="775"/>
                  </a:cubicBezTo>
                  <a:cubicBezTo>
                    <a:pt x="1205" y="775"/>
                    <a:pt x="1205" y="775"/>
                    <a:pt x="1205" y="775"/>
                  </a:cubicBezTo>
                  <a:cubicBezTo>
                    <a:pt x="1206" y="775"/>
                    <a:pt x="1207" y="775"/>
                    <a:pt x="1208" y="776"/>
                  </a:cubicBezTo>
                  <a:cubicBezTo>
                    <a:pt x="1209" y="776"/>
                    <a:pt x="1211" y="777"/>
                    <a:pt x="1212" y="778"/>
                  </a:cubicBezTo>
                  <a:cubicBezTo>
                    <a:pt x="1214" y="781"/>
                    <a:pt x="1216" y="784"/>
                    <a:pt x="1216" y="787"/>
                  </a:cubicBezTo>
                  <a:cubicBezTo>
                    <a:pt x="1216" y="789"/>
                    <a:pt x="1216" y="791"/>
                    <a:pt x="1215" y="792"/>
                  </a:cubicBezTo>
                  <a:cubicBezTo>
                    <a:pt x="1214" y="794"/>
                    <a:pt x="1213" y="795"/>
                    <a:pt x="1212" y="796"/>
                  </a:cubicBezTo>
                  <a:cubicBezTo>
                    <a:pt x="1202" y="803"/>
                    <a:pt x="1191" y="809"/>
                    <a:pt x="1180" y="814"/>
                  </a:cubicBezTo>
                  <a:cubicBezTo>
                    <a:pt x="1157" y="823"/>
                    <a:pt x="1134" y="829"/>
                    <a:pt x="1110" y="832"/>
                  </a:cubicBezTo>
                  <a:cubicBezTo>
                    <a:pt x="1110" y="829"/>
                    <a:pt x="1110" y="829"/>
                    <a:pt x="1110" y="829"/>
                  </a:cubicBezTo>
                  <a:cubicBezTo>
                    <a:pt x="1122" y="834"/>
                    <a:pt x="1122" y="834"/>
                    <a:pt x="1122" y="834"/>
                  </a:cubicBezTo>
                  <a:cubicBezTo>
                    <a:pt x="1129" y="836"/>
                    <a:pt x="1129" y="836"/>
                    <a:pt x="1129" y="836"/>
                  </a:cubicBezTo>
                  <a:cubicBezTo>
                    <a:pt x="1131" y="837"/>
                    <a:pt x="1133" y="839"/>
                    <a:pt x="1134" y="841"/>
                  </a:cubicBezTo>
                  <a:cubicBezTo>
                    <a:pt x="1137" y="846"/>
                    <a:pt x="1136" y="852"/>
                    <a:pt x="1133" y="856"/>
                  </a:cubicBezTo>
                  <a:cubicBezTo>
                    <a:pt x="1131" y="858"/>
                    <a:pt x="1130" y="859"/>
                    <a:pt x="1128" y="861"/>
                  </a:cubicBezTo>
                  <a:cubicBezTo>
                    <a:pt x="1126" y="862"/>
                    <a:pt x="1124" y="864"/>
                    <a:pt x="1123" y="865"/>
                  </a:cubicBezTo>
                  <a:cubicBezTo>
                    <a:pt x="1109" y="876"/>
                    <a:pt x="1094" y="886"/>
                    <a:pt x="1078" y="895"/>
                  </a:cubicBezTo>
                  <a:cubicBezTo>
                    <a:pt x="1046" y="912"/>
                    <a:pt x="1012" y="923"/>
                    <a:pt x="976" y="928"/>
                  </a:cubicBezTo>
                  <a:cubicBezTo>
                    <a:pt x="977" y="923"/>
                    <a:pt x="977" y="923"/>
                    <a:pt x="977" y="923"/>
                  </a:cubicBezTo>
                  <a:cubicBezTo>
                    <a:pt x="987" y="929"/>
                    <a:pt x="998" y="933"/>
                    <a:pt x="1009" y="938"/>
                  </a:cubicBezTo>
                  <a:cubicBezTo>
                    <a:pt x="1012" y="939"/>
                    <a:pt x="1015" y="940"/>
                    <a:pt x="1017" y="941"/>
                  </a:cubicBezTo>
                  <a:cubicBezTo>
                    <a:pt x="1019" y="942"/>
                    <a:pt x="1021" y="943"/>
                    <a:pt x="1022" y="944"/>
                  </a:cubicBezTo>
                  <a:cubicBezTo>
                    <a:pt x="1023" y="945"/>
                    <a:pt x="1024" y="947"/>
                    <a:pt x="1025" y="948"/>
                  </a:cubicBezTo>
                  <a:cubicBezTo>
                    <a:pt x="1027" y="952"/>
                    <a:pt x="1028" y="955"/>
                    <a:pt x="1027" y="959"/>
                  </a:cubicBezTo>
                  <a:cubicBezTo>
                    <a:pt x="1027" y="962"/>
                    <a:pt x="1025" y="966"/>
                    <a:pt x="1021" y="968"/>
                  </a:cubicBezTo>
                  <a:cubicBezTo>
                    <a:pt x="1019" y="969"/>
                    <a:pt x="1018" y="970"/>
                    <a:pt x="1016" y="970"/>
                  </a:cubicBezTo>
                  <a:cubicBezTo>
                    <a:pt x="1014" y="970"/>
                    <a:pt x="1013" y="970"/>
                    <a:pt x="1011" y="970"/>
                  </a:cubicBezTo>
                  <a:cubicBezTo>
                    <a:pt x="1002" y="970"/>
                    <a:pt x="1002" y="970"/>
                    <a:pt x="1002" y="970"/>
                  </a:cubicBezTo>
                  <a:cubicBezTo>
                    <a:pt x="985" y="971"/>
                    <a:pt x="985" y="971"/>
                    <a:pt x="985" y="971"/>
                  </a:cubicBezTo>
                  <a:cubicBezTo>
                    <a:pt x="973" y="972"/>
                    <a:pt x="961" y="973"/>
                    <a:pt x="949" y="974"/>
                  </a:cubicBezTo>
                  <a:cubicBezTo>
                    <a:pt x="902" y="978"/>
                    <a:pt x="854" y="982"/>
                    <a:pt x="806" y="979"/>
                  </a:cubicBezTo>
                  <a:cubicBezTo>
                    <a:pt x="808" y="979"/>
                    <a:pt x="808" y="979"/>
                    <a:pt x="808" y="979"/>
                  </a:cubicBezTo>
                  <a:cubicBezTo>
                    <a:pt x="804" y="981"/>
                    <a:pt x="804" y="981"/>
                    <a:pt x="804" y="981"/>
                  </a:cubicBezTo>
                  <a:cubicBezTo>
                    <a:pt x="805" y="973"/>
                    <a:pt x="805" y="973"/>
                    <a:pt x="805" y="973"/>
                  </a:cubicBezTo>
                  <a:cubicBezTo>
                    <a:pt x="824" y="985"/>
                    <a:pt x="843" y="998"/>
                    <a:pt x="862" y="1012"/>
                  </a:cubicBezTo>
                  <a:cubicBezTo>
                    <a:pt x="876" y="1022"/>
                    <a:pt x="876" y="1022"/>
                    <a:pt x="876" y="1022"/>
                  </a:cubicBezTo>
                  <a:cubicBezTo>
                    <a:pt x="879" y="1025"/>
                    <a:pt x="879" y="1025"/>
                    <a:pt x="879" y="1025"/>
                  </a:cubicBezTo>
                  <a:cubicBezTo>
                    <a:pt x="881" y="1026"/>
                    <a:pt x="881" y="1026"/>
                    <a:pt x="881" y="1026"/>
                  </a:cubicBezTo>
                  <a:cubicBezTo>
                    <a:pt x="882" y="1027"/>
                    <a:pt x="882" y="1027"/>
                    <a:pt x="882" y="1027"/>
                  </a:cubicBezTo>
                  <a:cubicBezTo>
                    <a:pt x="883" y="1028"/>
                    <a:pt x="883" y="1028"/>
                    <a:pt x="883" y="1028"/>
                  </a:cubicBezTo>
                  <a:cubicBezTo>
                    <a:pt x="886" y="1030"/>
                    <a:pt x="888" y="1033"/>
                    <a:pt x="889" y="1038"/>
                  </a:cubicBezTo>
                  <a:cubicBezTo>
                    <a:pt x="890" y="1042"/>
                    <a:pt x="889" y="1046"/>
                    <a:pt x="887" y="1050"/>
                  </a:cubicBezTo>
                  <a:cubicBezTo>
                    <a:pt x="885" y="1053"/>
                    <a:pt x="882" y="1056"/>
                    <a:pt x="879" y="1058"/>
                  </a:cubicBezTo>
                  <a:cubicBezTo>
                    <a:pt x="875" y="1059"/>
                    <a:pt x="871" y="1060"/>
                    <a:pt x="868" y="1060"/>
                  </a:cubicBezTo>
                  <a:cubicBezTo>
                    <a:pt x="865" y="1059"/>
                    <a:pt x="865" y="1059"/>
                    <a:pt x="865" y="1059"/>
                  </a:cubicBezTo>
                  <a:cubicBezTo>
                    <a:pt x="863" y="1059"/>
                    <a:pt x="863" y="1059"/>
                    <a:pt x="863" y="1059"/>
                  </a:cubicBezTo>
                  <a:cubicBezTo>
                    <a:pt x="858" y="1058"/>
                    <a:pt x="858" y="1058"/>
                    <a:pt x="858" y="1058"/>
                  </a:cubicBezTo>
                  <a:cubicBezTo>
                    <a:pt x="864" y="1056"/>
                    <a:pt x="864" y="1056"/>
                    <a:pt x="864" y="1056"/>
                  </a:cubicBezTo>
                  <a:cubicBezTo>
                    <a:pt x="863" y="1056"/>
                    <a:pt x="863" y="1057"/>
                    <a:pt x="862" y="1058"/>
                  </a:cubicBezTo>
                  <a:cubicBezTo>
                    <a:pt x="862" y="1049"/>
                    <a:pt x="862" y="1049"/>
                    <a:pt x="862" y="1049"/>
                  </a:cubicBezTo>
                  <a:cubicBezTo>
                    <a:pt x="873" y="1056"/>
                    <a:pt x="884" y="1063"/>
                    <a:pt x="894" y="1073"/>
                  </a:cubicBezTo>
                  <a:cubicBezTo>
                    <a:pt x="899" y="1078"/>
                    <a:pt x="904" y="1083"/>
                    <a:pt x="908" y="1089"/>
                  </a:cubicBezTo>
                  <a:cubicBezTo>
                    <a:pt x="910" y="1094"/>
                    <a:pt x="910" y="1099"/>
                    <a:pt x="909" y="1104"/>
                  </a:cubicBezTo>
                  <a:cubicBezTo>
                    <a:pt x="907" y="1108"/>
                    <a:pt x="904" y="1112"/>
                    <a:pt x="901" y="1114"/>
                  </a:cubicBezTo>
                  <a:cubicBezTo>
                    <a:pt x="897" y="1117"/>
                    <a:pt x="892" y="1119"/>
                    <a:pt x="887" y="1118"/>
                  </a:cubicBezTo>
                  <a:cubicBezTo>
                    <a:pt x="885" y="1117"/>
                    <a:pt x="884" y="1117"/>
                    <a:pt x="883" y="1116"/>
                  </a:cubicBezTo>
                  <a:cubicBezTo>
                    <a:pt x="882" y="1116"/>
                    <a:pt x="882" y="1116"/>
                    <a:pt x="882" y="1116"/>
                  </a:cubicBezTo>
                  <a:cubicBezTo>
                    <a:pt x="881" y="1115"/>
                    <a:pt x="881" y="1115"/>
                    <a:pt x="881" y="1115"/>
                  </a:cubicBezTo>
                  <a:cubicBezTo>
                    <a:pt x="876" y="1113"/>
                    <a:pt x="876" y="1113"/>
                    <a:pt x="876" y="1113"/>
                  </a:cubicBezTo>
                  <a:cubicBezTo>
                    <a:pt x="858" y="1105"/>
                    <a:pt x="858" y="1105"/>
                    <a:pt x="858" y="1105"/>
                  </a:cubicBezTo>
                  <a:cubicBezTo>
                    <a:pt x="823" y="1088"/>
                    <a:pt x="823" y="1088"/>
                    <a:pt x="823" y="1088"/>
                  </a:cubicBezTo>
                  <a:cubicBezTo>
                    <a:pt x="832" y="1080"/>
                    <a:pt x="832" y="1080"/>
                    <a:pt x="832" y="1080"/>
                  </a:cubicBezTo>
                  <a:cubicBezTo>
                    <a:pt x="840" y="1105"/>
                    <a:pt x="840" y="1105"/>
                    <a:pt x="840" y="1105"/>
                  </a:cubicBezTo>
                  <a:cubicBezTo>
                    <a:pt x="840" y="1106"/>
                    <a:pt x="840" y="1106"/>
                    <a:pt x="840" y="1106"/>
                  </a:cubicBezTo>
                  <a:cubicBezTo>
                    <a:pt x="840" y="1107"/>
                    <a:pt x="840" y="1107"/>
                    <a:pt x="840" y="1107"/>
                  </a:cubicBezTo>
                  <a:cubicBezTo>
                    <a:pt x="840" y="1108"/>
                    <a:pt x="841" y="1109"/>
                    <a:pt x="841" y="1109"/>
                  </a:cubicBezTo>
                  <a:cubicBezTo>
                    <a:pt x="841" y="1111"/>
                    <a:pt x="841" y="1112"/>
                    <a:pt x="841" y="1114"/>
                  </a:cubicBezTo>
                  <a:cubicBezTo>
                    <a:pt x="840" y="1117"/>
                    <a:pt x="840" y="1120"/>
                    <a:pt x="838" y="1123"/>
                  </a:cubicBezTo>
                  <a:cubicBezTo>
                    <a:pt x="837" y="1126"/>
                    <a:pt x="835" y="1128"/>
                    <a:pt x="832" y="1130"/>
                  </a:cubicBezTo>
                  <a:cubicBezTo>
                    <a:pt x="829" y="1132"/>
                    <a:pt x="825" y="1134"/>
                    <a:pt x="822" y="1134"/>
                  </a:cubicBezTo>
                  <a:cubicBezTo>
                    <a:pt x="820" y="1134"/>
                    <a:pt x="818" y="1133"/>
                    <a:pt x="817" y="1133"/>
                  </a:cubicBezTo>
                  <a:cubicBezTo>
                    <a:pt x="815" y="1133"/>
                    <a:pt x="813" y="1132"/>
                    <a:pt x="813" y="1132"/>
                  </a:cubicBezTo>
                  <a:cubicBezTo>
                    <a:pt x="806" y="1129"/>
                    <a:pt x="806" y="1129"/>
                    <a:pt x="806" y="1129"/>
                  </a:cubicBezTo>
                  <a:cubicBezTo>
                    <a:pt x="794" y="1124"/>
                    <a:pt x="794" y="1124"/>
                    <a:pt x="794" y="1124"/>
                  </a:cubicBezTo>
                  <a:cubicBezTo>
                    <a:pt x="770" y="1113"/>
                    <a:pt x="770" y="1113"/>
                    <a:pt x="770" y="1113"/>
                  </a:cubicBezTo>
                  <a:cubicBezTo>
                    <a:pt x="738" y="1099"/>
                    <a:pt x="706" y="1085"/>
                    <a:pt x="674" y="1069"/>
                  </a:cubicBezTo>
                  <a:cubicBezTo>
                    <a:pt x="685" y="1064"/>
                    <a:pt x="685" y="1064"/>
                    <a:pt x="685" y="1064"/>
                  </a:cubicBezTo>
                  <a:cubicBezTo>
                    <a:pt x="674" y="1102"/>
                    <a:pt x="674" y="1102"/>
                    <a:pt x="674" y="1102"/>
                  </a:cubicBezTo>
                  <a:cubicBezTo>
                    <a:pt x="671" y="1112"/>
                    <a:pt x="671" y="1112"/>
                    <a:pt x="671" y="1112"/>
                  </a:cubicBezTo>
                  <a:cubicBezTo>
                    <a:pt x="671" y="1112"/>
                    <a:pt x="671" y="1112"/>
                    <a:pt x="671" y="1112"/>
                  </a:cubicBezTo>
                  <a:cubicBezTo>
                    <a:pt x="671" y="1113"/>
                    <a:pt x="671" y="1113"/>
                    <a:pt x="671" y="1113"/>
                  </a:cubicBezTo>
                  <a:cubicBezTo>
                    <a:pt x="670" y="1115"/>
                    <a:pt x="670" y="1115"/>
                    <a:pt x="670" y="1115"/>
                  </a:cubicBezTo>
                  <a:cubicBezTo>
                    <a:pt x="669" y="1117"/>
                    <a:pt x="669" y="1118"/>
                    <a:pt x="668" y="1119"/>
                  </a:cubicBezTo>
                  <a:cubicBezTo>
                    <a:pt x="666" y="1121"/>
                    <a:pt x="664" y="1123"/>
                    <a:pt x="662" y="1124"/>
                  </a:cubicBezTo>
                  <a:cubicBezTo>
                    <a:pt x="657" y="1127"/>
                    <a:pt x="652" y="1128"/>
                    <a:pt x="647" y="1127"/>
                  </a:cubicBezTo>
                  <a:cubicBezTo>
                    <a:pt x="645" y="1127"/>
                    <a:pt x="642" y="1126"/>
                    <a:pt x="639" y="1125"/>
                  </a:cubicBezTo>
                  <a:cubicBezTo>
                    <a:pt x="637" y="1124"/>
                    <a:pt x="634" y="1122"/>
                    <a:pt x="633" y="1120"/>
                  </a:cubicBezTo>
                  <a:cubicBezTo>
                    <a:pt x="632" y="1118"/>
                    <a:pt x="632" y="1118"/>
                    <a:pt x="631" y="1117"/>
                  </a:cubicBezTo>
                  <a:cubicBezTo>
                    <a:pt x="630" y="1115"/>
                    <a:pt x="630" y="1115"/>
                    <a:pt x="630" y="1115"/>
                  </a:cubicBezTo>
                  <a:cubicBezTo>
                    <a:pt x="627" y="1111"/>
                    <a:pt x="627" y="1111"/>
                    <a:pt x="627" y="1111"/>
                  </a:cubicBezTo>
                  <a:cubicBezTo>
                    <a:pt x="625" y="1108"/>
                    <a:pt x="623" y="1105"/>
                    <a:pt x="622" y="1103"/>
                  </a:cubicBezTo>
                  <a:cubicBezTo>
                    <a:pt x="618" y="1097"/>
                    <a:pt x="614" y="1092"/>
                    <a:pt x="610" y="1087"/>
                  </a:cubicBezTo>
                  <a:cubicBezTo>
                    <a:pt x="603" y="1076"/>
                    <a:pt x="595" y="1066"/>
                    <a:pt x="587" y="1055"/>
                  </a:cubicBezTo>
                  <a:cubicBezTo>
                    <a:pt x="571" y="1035"/>
                    <a:pt x="554" y="1015"/>
                    <a:pt x="536" y="997"/>
                  </a:cubicBezTo>
                  <a:cubicBezTo>
                    <a:pt x="518" y="978"/>
                    <a:pt x="499" y="961"/>
                    <a:pt x="479" y="945"/>
                  </a:cubicBezTo>
                  <a:cubicBezTo>
                    <a:pt x="494" y="940"/>
                    <a:pt x="494" y="940"/>
                    <a:pt x="494" y="940"/>
                  </a:cubicBezTo>
                  <a:cubicBezTo>
                    <a:pt x="487" y="966"/>
                    <a:pt x="482" y="991"/>
                    <a:pt x="477" y="1017"/>
                  </a:cubicBezTo>
                  <a:cubicBezTo>
                    <a:pt x="472" y="1043"/>
                    <a:pt x="468" y="1069"/>
                    <a:pt x="466" y="1095"/>
                  </a:cubicBezTo>
                  <a:cubicBezTo>
                    <a:pt x="463" y="1122"/>
                    <a:pt x="462" y="1148"/>
                    <a:pt x="461" y="1174"/>
                  </a:cubicBezTo>
                  <a:cubicBezTo>
                    <a:pt x="461" y="1187"/>
                    <a:pt x="461" y="1201"/>
                    <a:pt x="461" y="1214"/>
                  </a:cubicBezTo>
                  <a:cubicBezTo>
                    <a:pt x="461" y="1234"/>
                    <a:pt x="461" y="1234"/>
                    <a:pt x="461" y="1234"/>
                  </a:cubicBezTo>
                  <a:cubicBezTo>
                    <a:pt x="461" y="1244"/>
                    <a:pt x="461" y="1244"/>
                    <a:pt x="461" y="1244"/>
                  </a:cubicBezTo>
                  <a:cubicBezTo>
                    <a:pt x="461" y="1247"/>
                    <a:pt x="459" y="1252"/>
                    <a:pt x="457" y="1255"/>
                  </a:cubicBezTo>
                  <a:cubicBezTo>
                    <a:pt x="454" y="1258"/>
                    <a:pt x="450" y="1260"/>
                    <a:pt x="446" y="1261"/>
                  </a:cubicBezTo>
                  <a:cubicBezTo>
                    <a:pt x="442" y="1261"/>
                    <a:pt x="438" y="1261"/>
                    <a:pt x="434" y="1258"/>
                  </a:cubicBezTo>
                  <a:cubicBezTo>
                    <a:pt x="431" y="1256"/>
                    <a:pt x="428" y="1252"/>
                    <a:pt x="427" y="1249"/>
                  </a:cubicBezTo>
                  <a:cubicBezTo>
                    <a:pt x="427" y="1248"/>
                    <a:pt x="426" y="1247"/>
                    <a:pt x="426" y="1246"/>
                  </a:cubicBezTo>
                  <a:cubicBezTo>
                    <a:pt x="426" y="1245"/>
                    <a:pt x="426" y="1245"/>
                    <a:pt x="426" y="1244"/>
                  </a:cubicBezTo>
                  <a:cubicBezTo>
                    <a:pt x="426" y="1242"/>
                    <a:pt x="426" y="1242"/>
                    <a:pt x="426" y="1242"/>
                  </a:cubicBezTo>
                  <a:cubicBezTo>
                    <a:pt x="425" y="1237"/>
                    <a:pt x="425" y="1237"/>
                    <a:pt x="425" y="1237"/>
                  </a:cubicBezTo>
                  <a:cubicBezTo>
                    <a:pt x="425" y="1230"/>
                    <a:pt x="424" y="1223"/>
                    <a:pt x="424" y="1217"/>
                  </a:cubicBezTo>
                  <a:cubicBezTo>
                    <a:pt x="423" y="1203"/>
                    <a:pt x="422" y="1190"/>
                    <a:pt x="423" y="1176"/>
                  </a:cubicBezTo>
                  <a:cubicBezTo>
                    <a:pt x="423" y="1149"/>
                    <a:pt x="425" y="1122"/>
                    <a:pt x="428" y="1095"/>
                  </a:cubicBezTo>
                  <a:cubicBezTo>
                    <a:pt x="431" y="1069"/>
                    <a:pt x="435" y="1042"/>
                    <a:pt x="440" y="1016"/>
                  </a:cubicBezTo>
                  <a:cubicBezTo>
                    <a:pt x="442" y="1003"/>
                    <a:pt x="445" y="989"/>
                    <a:pt x="448" y="976"/>
                  </a:cubicBezTo>
                  <a:cubicBezTo>
                    <a:pt x="457" y="937"/>
                    <a:pt x="457" y="937"/>
                    <a:pt x="457" y="937"/>
                  </a:cubicBezTo>
                  <a:cubicBezTo>
                    <a:pt x="472" y="950"/>
                    <a:pt x="472" y="950"/>
                    <a:pt x="472" y="950"/>
                  </a:cubicBezTo>
                  <a:cubicBezTo>
                    <a:pt x="446" y="962"/>
                    <a:pt x="419" y="968"/>
                    <a:pt x="393" y="974"/>
                  </a:cubicBezTo>
                  <a:cubicBezTo>
                    <a:pt x="366" y="981"/>
                    <a:pt x="338" y="985"/>
                    <a:pt x="311" y="987"/>
                  </a:cubicBezTo>
                  <a:cubicBezTo>
                    <a:pt x="283" y="989"/>
                    <a:pt x="255" y="988"/>
                    <a:pt x="228" y="984"/>
                  </a:cubicBezTo>
                  <a:cubicBezTo>
                    <a:pt x="225" y="984"/>
                    <a:pt x="225" y="984"/>
                    <a:pt x="225" y="984"/>
                  </a:cubicBezTo>
                  <a:cubicBezTo>
                    <a:pt x="225" y="984"/>
                    <a:pt x="224" y="984"/>
                    <a:pt x="223" y="984"/>
                  </a:cubicBezTo>
                  <a:cubicBezTo>
                    <a:pt x="222" y="984"/>
                    <a:pt x="221" y="983"/>
                    <a:pt x="221" y="983"/>
                  </a:cubicBezTo>
                  <a:cubicBezTo>
                    <a:pt x="217" y="982"/>
                    <a:pt x="214" y="980"/>
                    <a:pt x="212" y="978"/>
                  </a:cubicBezTo>
                  <a:cubicBezTo>
                    <a:pt x="207" y="973"/>
                    <a:pt x="205" y="966"/>
                    <a:pt x="206" y="959"/>
                  </a:cubicBezTo>
                  <a:cubicBezTo>
                    <a:pt x="207" y="957"/>
                    <a:pt x="207" y="956"/>
                    <a:pt x="208" y="954"/>
                  </a:cubicBezTo>
                  <a:cubicBezTo>
                    <a:pt x="208" y="953"/>
                    <a:pt x="209" y="953"/>
                    <a:pt x="209" y="952"/>
                  </a:cubicBezTo>
                  <a:cubicBezTo>
                    <a:pt x="210" y="951"/>
                    <a:pt x="210" y="951"/>
                    <a:pt x="210" y="951"/>
                  </a:cubicBezTo>
                  <a:cubicBezTo>
                    <a:pt x="210" y="950"/>
                    <a:pt x="210" y="950"/>
                    <a:pt x="210" y="950"/>
                  </a:cubicBezTo>
                  <a:cubicBezTo>
                    <a:pt x="213" y="946"/>
                    <a:pt x="213" y="946"/>
                    <a:pt x="213" y="946"/>
                  </a:cubicBezTo>
                  <a:cubicBezTo>
                    <a:pt x="218" y="938"/>
                    <a:pt x="218" y="938"/>
                    <a:pt x="218" y="938"/>
                  </a:cubicBezTo>
                  <a:cubicBezTo>
                    <a:pt x="226" y="927"/>
                    <a:pt x="234" y="915"/>
                    <a:pt x="243" y="904"/>
                  </a:cubicBezTo>
                  <a:cubicBezTo>
                    <a:pt x="254" y="921"/>
                    <a:pt x="254" y="921"/>
                    <a:pt x="254" y="921"/>
                  </a:cubicBezTo>
                  <a:cubicBezTo>
                    <a:pt x="239" y="925"/>
                    <a:pt x="224" y="928"/>
                    <a:pt x="208" y="929"/>
                  </a:cubicBezTo>
                  <a:cubicBezTo>
                    <a:pt x="193" y="930"/>
                    <a:pt x="178" y="931"/>
                    <a:pt x="163" y="929"/>
                  </a:cubicBezTo>
                  <a:cubicBezTo>
                    <a:pt x="155" y="929"/>
                    <a:pt x="147" y="928"/>
                    <a:pt x="140" y="927"/>
                  </a:cubicBezTo>
                  <a:cubicBezTo>
                    <a:pt x="136" y="926"/>
                    <a:pt x="132" y="926"/>
                    <a:pt x="129" y="925"/>
                  </a:cubicBezTo>
                  <a:cubicBezTo>
                    <a:pt x="126" y="924"/>
                    <a:pt x="126" y="924"/>
                    <a:pt x="126" y="924"/>
                  </a:cubicBezTo>
                  <a:cubicBezTo>
                    <a:pt x="124" y="924"/>
                    <a:pt x="124" y="924"/>
                    <a:pt x="124" y="924"/>
                  </a:cubicBezTo>
                  <a:cubicBezTo>
                    <a:pt x="124" y="924"/>
                    <a:pt x="124" y="924"/>
                    <a:pt x="124" y="924"/>
                  </a:cubicBezTo>
                  <a:cubicBezTo>
                    <a:pt x="124" y="924"/>
                    <a:pt x="123" y="924"/>
                    <a:pt x="123" y="924"/>
                  </a:cubicBezTo>
                  <a:cubicBezTo>
                    <a:pt x="119" y="923"/>
                    <a:pt x="116" y="921"/>
                    <a:pt x="114" y="919"/>
                  </a:cubicBezTo>
                  <a:cubicBezTo>
                    <a:pt x="111" y="917"/>
                    <a:pt x="109" y="915"/>
                    <a:pt x="108" y="913"/>
                  </a:cubicBezTo>
                  <a:cubicBezTo>
                    <a:pt x="106" y="910"/>
                    <a:pt x="105" y="907"/>
                    <a:pt x="104" y="903"/>
                  </a:cubicBezTo>
                  <a:cubicBezTo>
                    <a:pt x="104" y="900"/>
                    <a:pt x="105" y="895"/>
                    <a:pt x="106" y="892"/>
                  </a:cubicBezTo>
                  <a:cubicBezTo>
                    <a:pt x="108" y="888"/>
                    <a:pt x="111" y="886"/>
                    <a:pt x="114" y="884"/>
                  </a:cubicBezTo>
                  <a:cubicBezTo>
                    <a:pt x="133" y="872"/>
                    <a:pt x="133" y="872"/>
                    <a:pt x="133" y="872"/>
                  </a:cubicBezTo>
                  <a:cubicBezTo>
                    <a:pt x="137" y="891"/>
                    <a:pt x="137" y="891"/>
                    <a:pt x="137" y="891"/>
                  </a:cubicBezTo>
                  <a:cubicBezTo>
                    <a:pt x="117" y="888"/>
                    <a:pt x="97" y="883"/>
                    <a:pt x="78" y="877"/>
                  </a:cubicBezTo>
                  <a:cubicBezTo>
                    <a:pt x="59" y="870"/>
                    <a:pt x="40" y="862"/>
                    <a:pt x="23" y="852"/>
                  </a:cubicBezTo>
                  <a:cubicBezTo>
                    <a:pt x="18" y="849"/>
                    <a:pt x="14" y="847"/>
                    <a:pt x="10" y="844"/>
                  </a:cubicBezTo>
                  <a:cubicBezTo>
                    <a:pt x="6" y="842"/>
                    <a:pt x="2" y="838"/>
                    <a:pt x="1" y="832"/>
                  </a:cubicBezTo>
                  <a:cubicBezTo>
                    <a:pt x="0" y="827"/>
                    <a:pt x="1" y="822"/>
                    <a:pt x="3" y="818"/>
                  </a:cubicBezTo>
                  <a:cubicBezTo>
                    <a:pt x="5" y="814"/>
                    <a:pt x="8" y="811"/>
                    <a:pt x="12" y="809"/>
                  </a:cubicBezTo>
                  <a:cubicBezTo>
                    <a:pt x="13" y="808"/>
                    <a:pt x="14" y="808"/>
                    <a:pt x="15" y="808"/>
                  </a:cubicBezTo>
                  <a:cubicBezTo>
                    <a:pt x="16" y="807"/>
                    <a:pt x="17" y="807"/>
                    <a:pt x="18" y="806"/>
                  </a:cubicBezTo>
                  <a:cubicBezTo>
                    <a:pt x="19" y="806"/>
                    <a:pt x="20" y="806"/>
                    <a:pt x="21" y="806"/>
                  </a:cubicBezTo>
                  <a:cubicBezTo>
                    <a:pt x="23" y="806"/>
                    <a:pt x="23" y="806"/>
                    <a:pt x="23" y="806"/>
                  </a:cubicBezTo>
                  <a:cubicBezTo>
                    <a:pt x="24" y="806"/>
                    <a:pt x="24" y="806"/>
                    <a:pt x="24" y="806"/>
                  </a:cubicBezTo>
                  <a:cubicBezTo>
                    <a:pt x="38" y="805"/>
                    <a:pt x="38" y="805"/>
                    <a:pt x="38" y="805"/>
                  </a:cubicBezTo>
                  <a:cubicBezTo>
                    <a:pt x="97" y="804"/>
                    <a:pt x="97" y="804"/>
                    <a:pt x="97" y="804"/>
                  </a:cubicBezTo>
                  <a:cubicBezTo>
                    <a:pt x="88" y="817"/>
                    <a:pt x="88" y="817"/>
                    <a:pt x="88" y="817"/>
                  </a:cubicBezTo>
                  <a:cubicBezTo>
                    <a:pt x="86" y="812"/>
                    <a:pt x="85" y="807"/>
                    <a:pt x="83" y="803"/>
                  </a:cubicBezTo>
                  <a:cubicBezTo>
                    <a:pt x="83" y="802"/>
                    <a:pt x="82" y="801"/>
                    <a:pt x="82" y="800"/>
                  </a:cubicBezTo>
                  <a:cubicBezTo>
                    <a:pt x="81" y="799"/>
                    <a:pt x="81" y="799"/>
                    <a:pt x="81" y="799"/>
                  </a:cubicBezTo>
                  <a:cubicBezTo>
                    <a:pt x="81" y="798"/>
                    <a:pt x="81" y="798"/>
                    <a:pt x="81" y="798"/>
                  </a:cubicBezTo>
                  <a:cubicBezTo>
                    <a:pt x="80" y="798"/>
                    <a:pt x="80" y="797"/>
                    <a:pt x="80" y="796"/>
                  </a:cubicBezTo>
                  <a:cubicBezTo>
                    <a:pt x="80" y="795"/>
                    <a:pt x="79" y="793"/>
                    <a:pt x="79" y="792"/>
                  </a:cubicBezTo>
                  <a:cubicBezTo>
                    <a:pt x="79" y="786"/>
                    <a:pt x="82" y="781"/>
                    <a:pt x="85" y="777"/>
                  </a:cubicBezTo>
                  <a:cubicBezTo>
                    <a:pt x="87" y="776"/>
                    <a:pt x="89" y="774"/>
                    <a:pt x="92" y="773"/>
                  </a:cubicBezTo>
                  <a:cubicBezTo>
                    <a:pt x="93" y="772"/>
                    <a:pt x="94" y="772"/>
                    <a:pt x="96" y="772"/>
                  </a:cubicBezTo>
                  <a:cubicBezTo>
                    <a:pt x="96" y="772"/>
                    <a:pt x="96" y="772"/>
                    <a:pt x="96" y="772"/>
                  </a:cubicBezTo>
                  <a:cubicBezTo>
                    <a:pt x="97" y="771"/>
                    <a:pt x="97" y="771"/>
                    <a:pt x="97" y="771"/>
                  </a:cubicBezTo>
                  <a:cubicBezTo>
                    <a:pt x="98" y="771"/>
                    <a:pt x="98" y="771"/>
                    <a:pt x="98" y="771"/>
                  </a:cubicBezTo>
                  <a:cubicBezTo>
                    <a:pt x="106" y="770"/>
                    <a:pt x="106" y="770"/>
                    <a:pt x="106" y="770"/>
                  </a:cubicBezTo>
                  <a:cubicBezTo>
                    <a:pt x="112" y="770"/>
                    <a:pt x="117" y="769"/>
                    <a:pt x="123" y="768"/>
                  </a:cubicBezTo>
                  <a:cubicBezTo>
                    <a:pt x="144" y="766"/>
                    <a:pt x="166" y="765"/>
                    <a:pt x="188" y="766"/>
                  </a:cubicBezTo>
                  <a:cubicBezTo>
                    <a:pt x="185" y="784"/>
                    <a:pt x="185" y="784"/>
                    <a:pt x="185" y="784"/>
                  </a:cubicBezTo>
                  <a:cubicBezTo>
                    <a:pt x="173" y="780"/>
                    <a:pt x="173" y="780"/>
                    <a:pt x="173" y="780"/>
                  </a:cubicBezTo>
                  <a:cubicBezTo>
                    <a:pt x="172" y="780"/>
                    <a:pt x="172" y="780"/>
                    <a:pt x="172" y="780"/>
                  </a:cubicBezTo>
                  <a:cubicBezTo>
                    <a:pt x="171" y="779"/>
                    <a:pt x="170" y="779"/>
                    <a:pt x="169" y="779"/>
                  </a:cubicBezTo>
                  <a:cubicBezTo>
                    <a:pt x="167" y="777"/>
                    <a:pt x="165" y="776"/>
                    <a:pt x="164" y="774"/>
                  </a:cubicBezTo>
                  <a:cubicBezTo>
                    <a:pt x="160" y="770"/>
                    <a:pt x="159" y="765"/>
                    <a:pt x="160" y="761"/>
                  </a:cubicBezTo>
                  <a:cubicBezTo>
                    <a:pt x="161" y="757"/>
                    <a:pt x="162" y="753"/>
                    <a:pt x="165" y="750"/>
                  </a:cubicBezTo>
                  <a:cubicBezTo>
                    <a:pt x="168" y="747"/>
                    <a:pt x="172" y="745"/>
                    <a:pt x="176" y="744"/>
                  </a:cubicBezTo>
                  <a:cubicBezTo>
                    <a:pt x="177" y="744"/>
                    <a:pt x="178" y="744"/>
                    <a:pt x="179" y="744"/>
                  </a:cubicBezTo>
                  <a:cubicBezTo>
                    <a:pt x="180" y="744"/>
                    <a:pt x="180" y="744"/>
                    <a:pt x="180" y="744"/>
                  </a:cubicBezTo>
                  <a:cubicBezTo>
                    <a:pt x="181" y="744"/>
                    <a:pt x="181" y="744"/>
                    <a:pt x="181" y="744"/>
                  </a:cubicBezTo>
                  <a:cubicBezTo>
                    <a:pt x="184" y="744"/>
                    <a:pt x="184" y="744"/>
                    <a:pt x="184" y="744"/>
                  </a:cubicBezTo>
                  <a:cubicBezTo>
                    <a:pt x="191" y="745"/>
                    <a:pt x="191" y="745"/>
                    <a:pt x="191" y="745"/>
                  </a:cubicBezTo>
                  <a:cubicBezTo>
                    <a:pt x="208" y="746"/>
                    <a:pt x="224" y="748"/>
                    <a:pt x="241" y="752"/>
                  </a:cubicBezTo>
                  <a:cubicBezTo>
                    <a:pt x="234" y="769"/>
                    <a:pt x="234" y="769"/>
                    <a:pt x="234" y="769"/>
                  </a:cubicBezTo>
                  <a:cubicBezTo>
                    <a:pt x="210" y="752"/>
                    <a:pt x="188" y="734"/>
                    <a:pt x="168" y="714"/>
                  </a:cubicBezTo>
                  <a:cubicBezTo>
                    <a:pt x="148" y="694"/>
                    <a:pt x="129" y="672"/>
                    <a:pt x="112" y="649"/>
                  </a:cubicBezTo>
                  <a:cubicBezTo>
                    <a:pt x="104" y="638"/>
                    <a:pt x="96" y="626"/>
                    <a:pt x="89" y="613"/>
                  </a:cubicBezTo>
                  <a:cubicBezTo>
                    <a:pt x="86" y="607"/>
                    <a:pt x="82" y="601"/>
                    <a:pt x="79" y="594"/>
                  </a:cubicBezTo>
                  <a:cubicBezTo>
                    <a:pt x="74" y="585"/>
                    <a:pt x="74" y="585"/>
                    <a:pt x="74" y="585"/>
                  </a:cubicBezTo>
                  <a:cubicBezTo>
                    <a:pt x="74" y="584"/>
                    <a:pt x="74" y="584"/>
                    <a:pt x="74" y="584"/>
                  </a:cubicBezTo>
                  <a:cubicBezTo>
                    <a:pt x="73" y="583"/>
                    <a:pt x="73" y="582"/>
                    <a:pt x="73" y="581"/>
                  </a:cubicBezTo>
                  <a:cubicBezTo>
                    <a:pt x="72" y="580"/>
                    <a:pt x="72" y="578"/>
                    <a:pt x="72" y="576"/>
                  </a:cubicBezTo>
                  <a:cubicBezTo>
                    <a:pt x="72" y="573"/>
                    <a:pt x="73" y="569"/>
                    <a:pt x="74" y="566"/>
                  </a:cubicBezTo>
                  <a:cubicBezTo>
                    <a:pt x="78" y="560"/>
                    <a:pt x="84" y="558"/>
                    <a:pt x="90" y="557"/>
                  </a:cubicBezTo>
                  <a:cubicBezTo>
                    <a:pt x="91" y="557"/>
                    <a:pt x="92" y="557"/>
                    <a:pt x="92" y="557"/>
                  </a:cubicBezTo>
                  <a:cubicBezTo>
                    <a:pt x="93" y="557"/>
                    <a:pt x="93" y="557"/>
                    <a:pt x="93" y="557"/>
                  </a:cubicBezTo>
                  <a:cubicBezTo>
                    <a:pt x="96" y="557"/>
                    <a:pt x="96" y="557"/>
                    <a:pt x="96" y="557"/>
                  </a:cubicBezTo>
                  <a:cubicBezTo>
                    <a:pt x="101" y="557"/>
                    <a:pt x="101" y="557"/>
                    <a:pt x="101" y="557"/>
                  </a:cubicBezTo>
                  <a:cubicBezTo>
                    <a:pt x="108" y="556"/>
                    <a:pt x="115" y="556"/>
                    <a:pt x="122" y="556"/>
                  </a:cubicBezTo>
                  <a:cubicBezTo>
                    <a:pt x="136" y="555"/>
                    <a:pt x="150" y="554"/>
                    <a:pt x="164" y="554"/>
                  </a:cubicBezTo>
                  <a:cubicBezTo>
                    <a:pt x="157" y="568"/>
                    <a:pt x="157" y="568"/>
                    <a:pt x="157" y="568"/>
                  </a:cubicBezTo>
                  <a:cubicBezTo>
                    <a:pt x="136" y="538"/>
                    <a:pt x="119" y="505"/>
                    <a:pt x="103" y="472"/>
                  </a:cubicBezTo>
                  <a:cubicBezTo>
                    <a:pt x="92" y="448"/>
                    <a:pt x="92" y="448"/>
                    <a:pt x="92" y="448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84" y="429"/>
                    <a:pt x="84" y="429"/>
                    <a:pt x="84" y="429"/>
                  </a:cubicBezTo>
                  <a:cubicBezTo>
                    <a:pt x="82" y="426"/>
                    <a:pt x="82" y="426"/>
                    <a:pt x="82" y="426"/>
                  </a:cubicBezTo>
                  <a:cubicBezTo>
                    <a:pt x="81" y="425"/>
                    <a:pt x="81" y="423"/>
                    <a:pt x="81" y="421"/>
                  </a:cubicBezTo>
                  <a:cubicBezTo>
                    <a:pt x="80" y="417"/>
                    <a:pt x="81" y="413"/>
                    <a:pt x="83" y="409"/>
                  </a:cubicBezTo>
                  <a:cubicBezTo>
                    <a:pt x="85" y="406"/>
                    <a:pt x="87" y="403"/>
                    <a:pt x="91" y="401"/>
                  </a:cubicBezTo>
                  <a:cubicBezTo>
                    <a:pt x="94" y="400"/>
                    <a:pt x="98" y="399"/>
                    <a:pt x="102" y="399"/>
                  </a:cubicBezTo>
                  <a:cubicBezTo>
                    <a:pt x="103" y="399"/>
                    <a:pt x="104" y="399"/>
                    <a:pt x="104" y="399"/>
                  </a:cubicBezTo>
                  <a:cubicBezTo>
                    <a:pt x="106" y="400"/>
                    <a:pt x="106" y="400"/>
                    <a:pt x="106" y="400"/>
                  </a:cubicBezTo>
                  <a:cubicBezTo>
                    <a:pt x="107" y="400"/>
                    <a:pt x="107" y="400"/>
                    <a:pt x="107" y="400"/>
                  </a:cubicBezTo>
                  <a:cubicBezTo>
                    <a:pt x="107" y="400"/>
                    <a:pt x="107" y="400"/>
                    <a:pt x="107" y="400"/>
                  </a:cubicBezTo>
                  <a:cubicBezTo>
                    <a:pt x="110" y="401"/>
                    <a:pt x="110" y="401"/>
                    <a:pt x="110" y="401"/>
                  </a:cubicBezTo>
                  <a:cubicBezTo>
                    <a:pt x="136" y="410"/>
                    <a:pt x="136" y="410"/>
                    <a:pt x="136" y="410"/>
                  </a:cubicBezTo>
                  <a:cubicBezTo>
                    <a:pt x="126" y="421"/>
                    <a:pt x="126" y="421"/>
                    <a:pt x="126" y="421"/>
                  </a:cubicBezTo>
                  <a:cubicBezTo>
                    <a:pt x="112" y="394"/>
                    <a:pt x="100" y="366"/>
                    <a:pt x="91" y="337"/>
                  </a:cubicBezTo>
                  <a:cubicBezTo>
                    <a:pt x="88" y="329"/>
                    <a:pt x="86" y="322"/>
                    <a:pt x="84" y="315"/>
                  </a:cubicBezTo>
                  <a:cubicBezTo>
                    <a:pt x="81" y="304"/>
                    <a:pt x="81" y="304"/>
                    <a:pt x="81" y="304"/>
                  </a:cubicBezTo>
                  <a:cubicBezTo>
                    <a:pt x="80" y="301"/>
                    <a:pt x="80" y="301"/>
                    <a:pt x="80" y="301"/>
                  </a:cubicBezTo>
                  <a:cubicBezTo>
                    <a:pt x="79" y="299"/>
                    <a:pt x="79" y="298"/>
                    <a:pt x="79" y="296"/>
                  </a:cubicBezTo>
                  <a:cubicBezTo>
                    <a:pt x="79" y="293"/>
                    <a:pt x="80" y="289"/>
                    <a:pt x="82" y="287"/>
                  </a:cubicBezTo>
                  <a:cubicBezTo>
                    <a:pt x="86" y="281"/>
                    <a:pt x="91" y="279"/>
                    <a:pt x="97" y="278"/>
                  </a:cubicBezTo>
                  <a:cubicBezTo>
                    <a:pt x="100" y="278"/>
                    <a:pt x="103" y="278"/>
                    <a:pt x="106" y="279"/>
                  </a:cubicBezTo>
                  <a:cubicBezTo>
                    <a:pt x="108" y="279"/>
                    <a:pt x="109" y="280"/>
                    <a:pt x="110" y="281"/>
                  </a:cubicBezTo>
                  <a:cubicBezTo>
                    <a:pt x="111" y="281"/>
                    <a:pt x="111" y="282"/>
                    <a:pt x="111" y="282"/>
                  </a:cubicBezTo>
                  <a:cubicBezTo>
                    <a:pt x="112" y="282"/>
                    <a:pt x="112" y="282"/>
                    <a:pt x="112" y="282"/>
                  </a:cubicBezTo>
                  <a:cubicBezTo>
                    <a:pt x="113" y="283"/>
                    <a:pt x="113" y="283"/>
                    <a:pt x="113" y="283"/>
                  </a:cubicBezTo>
                  <a:cubicBezTo>
                    <a:pt x="131" y="297"/>
                    <a:pt x="131" y="297"/>
                    <a:pt x="131" y="297"/>
                  </a:cubicBezTo>
                  <a:cubicBezTo>
                    <a:pt x="120" y="306"/>
                    <a:pt x="120" y="306"/>
                    <a:pt x="120" y="306"/>
                  </a:cubicBezTo>
                  <a:cubicBezTo>
                    <a:pt x="111" y="286"/>
                    <a:pt x="103" y="266"/>
                    <a:pt x="96" y="245"/>
                  </a:cubicBezTo>
                  <a:cubicBezTo>
                    <a:pt x="91" y="230"/>
                    <a:pt x="91" y="230"/>
                    <a:pt x="91" y="230"/>
                  </a:cubicBezTo>
                  <a:cubicBezTo>
                    <a:pt x="89" y="226"/>
                    <a:pt x="89" y="226"/>
                    <a:pt x="89" y="226"/>
                  </a:cubicBezTo>
                  <a:cubicBezTo>
                    <a:pt x="89" y="226"/>
                    <a:pt x="89" y="226"/>
                    <a:pt x="89" y="226"/>
                  </a:cubicBezTo>
                  <a:cubicBezTo>
                    <a:pt x="89" y="225"/>
                    <a:pt x="89" y="225"/>
                    <a:pt x="89" y="225"/>
                  </a:cubicBezTo>
                  <a:cubicBezTo>
                    <a:pt x="88" y="224"/>
                    <a:pt x="88" y="224"/>
                    <a:pt x="88" y="224"/>
                  </a:cubicBezTo>
                  <a:cubicBezTo>
                    <a:pt x="88" y="222"/>
                    <a:pt x="88" y="221"/>
                    <a:pt x="88" y="220"/>
                  </a:cubicBezTo>
                  <a:cubicBezTo>
                    <a:pt x="88" y="216"/>
                    <a:pt x="90" y="212"/>
                    <a:pt x="92" y="209"/>
                  </a:cubicBezTo>
                  <a:cubicBezTo>
                    <a:pt x="94" y="206"/>
                    <a:pt x="98" y="203"/>
                    <a:pt x="103" y="202"/>
                  </a:cubicBezTo>
                  <a:cubicBezTo>
                    <a:pt x="107" y="201"/>
                    <a:pt x="112" y="202"/>
                    <a:pt x="116" y="205"/>
                  </a:cubicBezTo>
                  <a:cubicBezTo>
                    <a:pt x="117" y="205"/>
                    <a:pt x="117" y="206"/>
                    <a:pt x="117" y="206"/>
                  </a:cubicBezTo>
                  <a:cubicBezTo>
                    <a:pt x="119" y="207"/>
                    <a:pt x="119" y="207"/>
                    <a:pt x="119" y="207"/>
                  </a:cubicBezTo>
                  <a:cubicBezTo>
                    <a:pt x="122" y="210"/>
                    <a:pt x="122" y="210"/>
                    <a:pt x="122" y="210"/>
                  </a:cubicBezTo>
                  <a:cubicBezTo>
                    <a:pt x="128" y="215"/>
                    <a:pt x="128" y="215"/>
                    <a:pt x="128" y="215"/>
                  </a:cubicBezTo>
                  <a:cubicBezTo>
                    <a:pt x="118" y="222"/>
                    <a:pt x="118" y="222"/>
                    <a:pt x="118" y="222"/>
                  </a:cubicBezTo>
                  <a:cubicBezTo>
                    <a:pt x="113" y="203"/>
                    <a:pt x="109" y="184"/>
                    <a:pt x="107" y="165"/>
                  </a:cubicBezTo>
                  <a:cubicBezTo>
                    <a:pt x="106" y="155"/>
                    <a:pt x="106" y="145"/>
                    <a:pt x="106" y="135"/>
                  </a:cubicBezTo>
                  <a:cubicBezTo>
                    <a:pt x="106" y="133"/>
                    <a:pt x="106" y="131"/>
                    <a:pt x="107" y="128"/>
                  </a:cubicBezTo>
                  <a:cubicBezTo>
                    <a:pt x="107" y="127"/>
                    <a:pt x="107" y="126"/>
                    <a:pt x="107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7" y="122"/>
                    <a:pt x="107" y="122"/>
                    <a:pt x="107" y="122"/>
                  </a:cubicBezTo>
                  <a:cubicBezTo>
                    <a:pt x="107" y="121"/>
                    <a:pt x="107" y="121"/>
                    <a:pt x="107" y="120"/>
                  </a:cubicBezTo>
                  <a:cubicBezTo>
                    <a:pt x="108" y="118"/>
                    <a:pt x="109" y="115"/>
                    <a:pt x="112" y="113"/>
                  </a:cubicBezTo>
                  <a:cubicBezTo>
                    <a:pt x="114" y="112"/>
                    <a:pt x="117" y="111"/>
                    <a:pt x="120" y="112"/>
                  </a:cubicBezTo>
                  <a:cubicBezTo>
                    <a:pt x="122" y="112"/>
                    <a:pt x="125" y="113"/>
                    <a:pt x="126" y="115"/>
                  </a:cubicBezTo>
                  <a:cubicBezTo>
                    <a:pt x="128" y="118"/>
                    <a:pt x="129" y="121"/>
                    <a:pt x="129" y="121"/>
                  </a:cubicBezTo>
                  <a:cubicBezTo>
                    <a:pt x="127" y="118"/>
                    <a:pt x="127" y="118"/>
                    <a:pt x="127" y="118"/>
                  </a:cubicBezTo>
                  <a:cubicBezTo>
                    <a:pt x="137" y="128"/>
                    <a:pt x="146" y="139"/>
                    <a:pt x="153" y="151"/>
                  </a:cubicBezTo>
                  <a:cubicBezTo>
                    <a:pt x="160" y="163"/>
                    <a:pt x="165" y="175"/>
                    <a:pt x="170" y="188"/>
                  </a:cubicBezTo>
                  <a:cubicBezTo>
                    <a:pt x="160" y="188"/>
                    <a:pt x="160" y="188"/>
                    <a:pt x="160" y="188"/>
                  </a:cubicBezTo>
                  <a:cubicBezTo>
                    <a:pt x="161" y="185"/>
                    <a:pt x="161" y="185"/>
                    <a:pt x="161" y="185"/>
                  </a:cubicBezTo>
                  <a:cubicBezTo>
                    <a:pt x="161" y="184"/>
                    <a:pt x="161" y="184"/>
                    <a:pt x="161" y="184"/>
                  </a:cubicBezTo>
                  <a:cubicBezTo>
                    <a:pt x="161" y="184"/>
                    <a:pt x="161" y="184"/>
                    <a:pt x="161" y="184"/>
                  </a:cubicBezTo>
                  <a:cubicBezTo>
                    <a:pt x="161" y="183"/>
                    <a:pt x="161" y="183"/>
                    <a:pt x="161" y="183"/>
                  </a:cubicBezTo>
                  <a:cubicBezTo>
                    <a:pt x="162" y="182"/>
                    <a:pt x="162" y="182"/>
                    <a:pt x="162" y="181"/>
                  </a:cubicBezTo>
                  <a:cubicBezTo>
                    <a:pt x="164" y="179"/>
                    <a:pt x="167" y="177"/>
                    <a:pt x="170" y="177"/>
                  </a:cubicBezTo>
                  <a:cubicBezTo>
                    <a:pt x="171" y="178"/>
                    <a:pt x="173" y="178"/>
                    <a:pt x="174" y="179"/>
                  </a:cubicBezTo>
                  <a:cubicBezTo>
                    <a:pt x="175" y="179"/>
                    <a:pt x="175" y="180"/>
                    <a:pt x="176" y="180"/>
                  </a:cubicBezTo>
                  <a:cubicBezTo>
                    <a:pt x="176" y="181"/>
                    <a:pt x="176" y="181"/>
                    <a:pt x="176" y="181"/>
                  </a:cubicBezTo>
                  <a:cubicBezTo>
                    <a:pt x="176" y="182"/>
                    <a:pt x="176" y="182"/>
                    <a:pt x="176" y="182"/>
                  </a:cubicBezTo>
                  <a:cubicBezTo>
                    <a:pt x="179" y="185"/>
                    <a:pt x="181" y="188"/>
                    <a:pt x="183" y="191"/>
                  </a:cubicBezTo>
                  <a:cubicBezTo>
                    <a:pt x="187" y="198"/>
                    <a:pt x="191" y="205"/>
                    <a:pt x="195" y="212"/>
                  </a:cubicBezTo>
                  <a:cubicBezTo>
                    <a:pt x="202" y="225"/>
                    <a:pt x="209" y="240"/>
                    <a:pt x="215" y="254"/>
                  </a:cubicBezTo>
                  <a:cubicBezTo>
                    <a:pt x="206" y="254"/>
                    <a:pt x="206" y="254"/>
                    <a:pt x="206" y="254"/>
                  </a:cubicBezTo>
                  <a:cubicBezTo>
                    <a:pt x="208" y="249"/>
                    <a:pt x="210" y="244"/>
                    <a:pt x="211" y="239"/>
                  </a:cubicBezTo>
                  <a:cubicBezTo>
                    <a:pt x="212" y="236"/>
                    <a:pt x="213" y="234"/>
                    <a:pt x="214" y="231"/>
                  </a:cubicBezTo>
                  <a:cubicBezTo>
                    <a:pt x="214" y="229"/>
                    <a:pt x="214" y="229"/>
                    <a:pt x="214" y="229"/>
                  </a:cubicBezTo>
                  <a:cubicBezTo>
                    <a:pt x="214" y="229"/>
                    <a:pt x="214" y="229"/>
                    <a:pt x="215" y="228"/>
                  </a:cubicBezTo>
                  <a:cubicBezTo>
                    <a:pt x="215" y="227"/>
                    <a:pt x="215" y="227"/>
                    <a:pt x="215" y="226"/>
                  </a:cubicBezTo>
                  <a:cubicBezTo>
                    <a:pt x="216" y="224"/>
                    <a:pt x="218" y="223"/>
                    <a:pt x="220" y="221"/>
                  </a:cubicBezTo>
                  <a:cubicBezTo>
                    <a:pt x="223" y="219"/>
                    <a:pt x="227" y="219"/>
                    <a:pt x="232" y="219"/>
                  </a:cubicBezTo>
                  <a:cubicBezTo>
                    <a:pt x="234" y="220"/>
                    <a:pt x="236" y="221"/>
                    <a:pt x="237" y="222"/>
                  </a:cubicBezTo>
                  <a:cubicBezTo>
                    <a:pt x="238" y="223"/>
                    <a:pt x="239" y="224"/>
                    <a:pt x="240" y="225"/>
                  </a:cubicBezTo>
                  <a:cubicBezTo>
                    <a:pt x="241" y="227"/>
                    <a:pt x="241" y="227"/>
                    <a:pt x="241" y="227"/>
                  </a:cubicBezTo>
                  <a:cubicBezTo>
                    <a:pt x="244" y="232"/>
                    <a:pt x="247" y="236"/>
                    <a:pt x="249" y="241"/>
                  </a:cubicBezTo>
                  <a:cubicBezTo>
                    <a:pt x="260" y="261"/>
                    <a:pt x="268" y="282"/>
                    <a:pt x="274" y="303"/>
                  </a:cubicBezTo>
                  <a:cubicBezTo>
                    <a:pt x="266" y="302"/>
                    <a:pt x="266" y="302"/>
                    <a:pt x="266" y="302"/>
                  </a:cubicBezTo>
                  <a:cubicBezTo>
                    <a:pt x="268" y="298"/>
                    <a:pt x="268" y="298"/>
                    <a:pt x="268" y="298"/>
                  </a:cubicBezTo>
                  <a:cubicBezTo>
                    <a:pt x="269" y="296"/>
                    <a:pt x="269" y="296"/>
                    <a:pt x="269" y="296"/>
                  </a:cubicBezTo>
                  <a:cubicBezTo>
                    <a:pt x="270" y="296"/>
                    <a:pt x="270" y="296"/>
                    <a:pt x="270" y="296"/>
                  </a:cubicBezTo>
                  <a:cubicBezTo>
                    <a:pt x="271" y="294"/>
                    <a:pt x="271" y="294"/>
                    <a:pt x="271" y="294"/>
                  </a:cubicBezTo>
                  <a:cubicBezTo>
                    <a:pt x="274" y="291"/>
                    <a:pt x="278" y="289"/>
                    <a:pt x="282" y="289"/>
                  </a:cubicBezTo>
                  <a:cubicBezTo>
                    <a:pt x="286" y="289"/>
                    <a:pt x="290" y="290"/>
                    <a:pt x="294" y="292"/>
                  </a:cubicBezTo>
                  <a:cubicBezTo>
                    <a:pt x="295" y="293"/>
                    <a:pt x="297" y="295"/>
                    <a:pt x="297" y="296"/>
                  </a:cubicBezTo>
                  <a:cubicBezTo>
                    <a:pt x="300" y="300"/>
                    <a:pt x="300" y="300"/>
                    <a:pt x="300" y="300"/>
                  </a:cubicBezTo>
                  <a:cubicBezTo>
                    <a:pt x="308" y="309"/>
                    <a:pt x="314" y="320"/>
                    <a:pt x="320" y="331"/>
                  </a:cubicBezTo>
                  <a:cubicBezTo>
                    <a:pt x="330" y="353"/>
                    <a:pt x="336" y="377"/>
                    <a:pt x="340" y="400"/>
                  </a:cubicBezTo>
                  <a:cubicBezTo>
                    <a:pt x="332" y="399"/>
                    <a:pt x="332" y="399"/>
                    <a:pt x="332" y="399"/>
                  </a:cubicBezTo>
                  <a:cubicBezTo>
                    <a:pt x="334" y="396"/>
                    <a:pt x="336" y="394"/>
                    <a:pt x="339" y="393"/>
                  </a:cubicBezTo>
                  <a:cubicBezTo>
                    <a:pt x="342" y="393"/>
                    <a:pt x="345" y="393"/>
                    <a:pt x="347" y="393"/>
                  </a:cubicBezTo>
                  <a:cubicBezTo>
                    <a:pt x="353" y="394"/>
                    <a:pt x="357" y="398"/>
                    <a:pt x="360" y="402"/>
                  </a:cubicBezTo>
                  <a:cubicBezTo>
                    <a:pt x="360" y="404"/>
                    <a:pt x="361" y="405"/>
                    <a:pt x="361" y="406"/>
                  </a:cubicBezTo>
                  <a:cubicBezTo>
                    <a:pt x="362" y="409"/>
                    <a:pt x="362" y="409"/>
                    <a:pt x="362" y="409"/>
                  </a:cubicBezTo>
                  <a:cubicBezTo>
                    <a:pt x="364" y="415"/>
                    <a:pt x="364" y="415"/>
                    <a:pt x="364" y="415"/>
                  </a:cubicBezTo>
                  <a:cubicBezTo>
                    <a:pt x="367" y="427"/>
                    <a:pt x="367" y="427"/>
                    <a:pt x="367" y="427"/>
                  </a:cubicBezTo>
                  <a:cubicBezTo>
                    <a:pt x="371" y="444"/>
                    <a:pt x="374" y="460"/>
                    <a:pt x="376" y="477"/>
                  </a:cubicBezTo>
                  <a:cubicBezTo>
                    <a:pt x="369" y="475"/>
                    <a:pt x="369" y="475"/>
                    <a:pt x="369" y="475"/>
                  </a:cubicBezTo>
                  <a:cubicBezTo>
                    <a:pt x="372" y="471"/>
                    <a:pt x="372" y="471"/>
                    <a:pt x="372" y="471"/>
                  </a:cubicBezTo>
                  <a:cubicBezTo>
                    <a:pt x="375" y="466"/>
                    <a:pt x="375" y="466"/>
                    <a:pt x="375" y="466"/>
                  </a:cubicBezTo>
                  <a:cubicBezTo>
                    <a:pt x="376" y="463"/>
                    <a:pt x="378" y="460"/>
                    <a:pt x="379" y="457"/>
                  </a:cubicBezTo>
                  <a:cubicBezTo>
                    <a:pt x="382" y="450"/>
                    <a:pt x="385" y="444"/>
                    <a:pt x="388" y="437"/>
                  </a:cubicBezTo>
                  <a:cubicBezTo>
                    <a:pt x="390" y="432"/>
                    <a:pt x="390" y="432"/>
                    <a:pt x="390" y="432"/>
                  </a:cubicBezTo>
                  <a:cubicBezTo>
                    <a:pt x="390" y="430"/>
                    <a:pt x="391" y="428"/>
                    <a:pt x="392" y="426"/>
                  </a:cubicBezTo>
                  <a:cubicBezTo>
                    <a:pt x="394" y="424"/>
                    <a:pt x="396" y="422"/>
                    <a:pt x="399" y="422"/>
                  </a:cubicBezTo>
                  <a:cubicBezTo>
                    <a:pt x="401" y="421"/>
                    <a:pt x="404" y="421"/>
                    <a:pt x="406" y="422"/>
                  </a:cubicBezTo>
                  <a:cubicBezTo>
                    <a:pt x="411" y="423"/>
                    <a:pt x="415" y="427"/>
                    <a:pt x="416" y="432"/>
                  </a:cubicBezTo>
                  <a:cubicBezTo>
                    <a:pt x="418" y="443"/>
                    <a:pt x="418" y="443"/>
                    <a:pt x="418" y="443"/>
                  </a:cubicBezTo>
                  <a:cubicBezTo>
                    <a:pt x="425" y="471"/>
                    <a:pt x="429" y="500"/>
                    <a:pt x="433" y="528"/>
                  </a:cubicBezTo>
                  <a:cubicBezTo>
                    <a:pt x="427" y="528"/>
                    <a:pt x="427" y="528"/>
                    <a:pt x="427" y="528"/>
                  </a:cubicBezTo>
                  <a:cubicBezTo>
                    <a:pt x="430" y="520"/>
                    <a:pt x="430" y="520"/>
                    <a:pt x="430" y="520"/>
                  </a:cubicBezTo>
                  <a:cubicBezTo>
                    <a:pt x="431" y="518"/>
                    <a:pt x="433" y="515"/>
                    <a:pt x="436" y="513"/>
                  </a:cubicBezTo>
                  <a:cubicBezTo>
                    <a:pt x="442" y="509"/>
                    <a:pt x="450" y="510"/>
                    <a:pt x="455" y="515"/>
                  </a:cubicBezTo>
                  <a:cubicBezTo>
                    <a:pt x="457" y="517"/>
                    <a:pt x="459" y="521"/>
                    <a:pt x="459" y="523"/>
                  </a:cubicBezTo>
                  <a:cubicBezTo>
                    <a:pt x="461" y="531"/>
                    <a:pt x="461" y="531"/>
                    <a:pt x="461" y="531"/>
                  </a:cubicBezTo>
                  <a:cubicBezTo>
                    <a:pt x="462" y="536"/>
                    <a:pt x="463" y="541"/>
                    <a:pt x="463" y="547"/>
                  </a:cubicBezTo>
                  <a:cubicBezTo>
                    <a:pt x="467" y="567"/>
                    <a:pt x="470" y="588"/>
                    <a:pt x="472" y="609"/>
                  </a:cubicBezTo>
                  <a:cubicBezTo>
                    <a:pt x="465" y="609"/>
                    <a:pt x="465" y="609"/>
                    <a:pt x="465" y="609"/>
                  </a:cubicBezTo>
                  <a:cubicBezTo>
                    <a:pt x="466" y="593"/>
                    <a:pt x="468" y="577"/>
                    <a:pt x="471" y="561"/>
                  </a:cubicBezTo>
                  <a:cubicBezTo>
                    <a:pt x="473" y="549"/>
                    <a:pt x="473" y="549"/>
                    <a:pt x="473" y="549"/>
                  </a:cubicBezTo>
                  <a:cubicBezTo>
                    <a:pt x="473" y="548"/>
                    <a:pt x="473" y="548"/>
                    <a:pt x="473" y="548"/>
                  </a:cubicBezTo>
                  <a:cubicBezTo>
                    <a:pt x="474" y="546"/>
                    <a:pt x="474" y="546"/>
                    <a:pt x="474" y="546"/>
                  </a:cubicBezTo>
                  <a:cubicBezTo>
                    <a:pt x="474" y="545"/>
                    <a:pt x="475" y="544"/>
                    <a:pt x="475" y="543"/>
                  </a:cubicBezTo>
                  <a:cubicBezTo>
                    <a:pt x="476" y="541"/>
                    <a:pt x="478" y="539"/>
                    <a:pt x="480" y="537"/>
                  </a:cubicBezTo>
                  <a:cubicBezTo>
                    <a:pt x="484" y="534"/>
                    <a:pt x="489" y="533"/>
                    <a:pt x="494" y="534"/>
                  </a:cubicBezTo>
                  <a:cubicBezTo>
                    <a:pt x="496" y="535"/>
                    <a:pt x="499" y="536"/>
                    <a:pt x="500" y="538"/>
                  </a:cubicBezTo>
                  <a:cubicBezTo>
                    <a:pt x="502" y="540"/>
                    <a:pt x="503" y="541"/>
                    <a:pt x="504" y="543"/>
                  </a:cubicBezTo>
                  <a:cubicBezTo>
                    <a:pt x="499" y="544"/>
                    <a:pt x="499" y="544"/>
                    <a:pt x="499" y="544"/>
                  </a:cubicBezTo>
                  <a:cubicBezTo>
                    <a:pt x="503" y="526"/>
                    <a:pt x="503" y="526"/>
                    <a:pt x="503" y="526"/>
                  </a:cubicBezTo>
                  <a:cubicBezTo>
                    <a:pt x="503" y="527"/>
                    <a:pt x="503" y="527"/>
                    <a:pt x="503" y="527"/>
                  </a:cubicBezTo>
                  <a:cubicBezTo>
                    <a:pt x="498" y="487"/>
                    <a:pt x="495" y="447"/>
                    <a:pt x="494" y="407"/>
                  </a:cubicBezTo>
                  <a:cubicBezTo>
                    <a:pt x="494" y="387"/>
                    <a:pt x="494" y="367"/>
                    <a:pt x="495" y="347"/>
                  </a:cubicBezTo>
                  <a:cubicBezTo>
                    <a:pt x="495" y="332"/>
                    <a:pt x="495" y="332"/>
                    <a:pt x="495" y="332"/>
                  </a:cubicBezTo>
                  <a:cubicBezTo>
                    <a:pt x="495" y="331"/>
                    <a:pt x="495" y="329"/>
                    <a:pt x="496" y="328"/>
                  </a:cubicBezTo>
                  <a:cubicBezTo>
                    <a:pt x="496" y="326"/>
                    <a:pt x="497" y="325"/>
                    <a:pt x="498" y="323"/>
                  </a:cubicBezTo>
                  <a:cubicBezTo>
                    <a:pt x="500" y="321"/>
                    <a:pt x="504" y="319"/>
                    <a:pt x="507" y="319"/>
                  </a:cubicBezTo>
                  <a:cubicBezTo>
                    <a:pt x="510" y="319"/>
                    <a:pt x="513" y="319"/>
                    <a:pt x="516" y="321"/>
                  </a:cubicBezTo>
                  <a:cubicBezTo>
                    <a:pt x="517" y="321"/>
                    <a:pt x="517" y="322"/>
                    <a:pt x="518" y="322"/>
                  </a:cubicBezTo>
                  <a:cubicBezTo>
                    <a:pt x="519" y="323"/>
                    <a:pt x="519" y="323"/>
                    <a:pt x="520" y="324"/>
                  </a:cubicBezTo>
                  <a:cubicBezTo>
                    <a:pt x="522" y="327"/>
                    <a:pt x="522" y="327"/>
                    <a:pt x="522" y="327"/>
                  </a:cubicBezTo>
                  <a:cubicBezTo>
                    <a:pt x="532" y="338"/>
                    <a:pt x="532" y="338"/>
                    <a:pt x="532" y="338"/>
                  </a:cubicBezTo>
                  <a:cubicBezTo>
                    <a:pt x="527" y="339"/>
                    <a:pt x="527" y="339"/>
                    <a:pt x="527" y="339"/>
                  </a:cubicBezTo>
                  <a:cubicBezTo>
                    <a:pt x="533" y="321"/>
                    <a:pt x="539" y="303"/>
                    <a:pt x="543" y="284"/>
                  </a:cubicBezTo>
                  <a:cubicBezTo>
                    <a:pt x="544" y="275"/>
                    <a:pt x="545" y="266"/>
                    <a:pt x="545" y="256"/>
                  </a:cubicBezTo>
                  <a:cubicBezTo>
                    <a:pt x="545" y="254"/>
                    <a:pt x="544" y="252"/>
                    <a:pt x="544" y="249"/>
                  </a:cubicBezTo>
                  <a:cubicBezTo>
                    <a:pt x="544" y="249"/>
                    <a:pt x="544" y="249"/>
                    <a:pt x="544" y="249"/>
                  </a:cubicBezTo>
                  <a:cubicBezTo>
                    <a:pt x="544" y="248"/>
                    <a:pt x="544" y="248"/>
                    <a:pt x="544" y="248"/>
                  </a:cubicBezTo>
                  <a:cubicBezTo>
                    <a:pt x="544" y="248"/>
                    <a:pt x="544" y="247"/>
                    <a:pt x="544" y="247"/>
                  </a:cubicBezTo>
                  <a:cubicBezTo>
                    <a:pt x="545" y="246"/>
                    <a:pt x="545" y="245"/>
                    <a:pt x="546" y="244"/>
                  </a:cubicBezTo>
                  <a:cubicBezTo>
                    <a:pt x="547" y="243"/>
                    <a:pt x="548" y="242"/>
                    <a:pt x="549" y="241"/>
                  </a:cubicBezTo>
                  <a:cubicBezTo>
                    <a:pt x="549" y="241"/>
                    <a:pt x="550" y="241"/>
                    <a:pt x="551" y="241"/>
                  </a:cubicBezTo>
                  <a:cubicBezTo>
                    <a:pt x="551" y="241"/>
                    <a:pt x="551" y="241"/>
                    <a:pt x="551" y="241"/>
                  </a:cubicBezTo>
                  <a:cubicBezTo>
                    <a:pt x="552" y="241"/>
                    <a:pt x="553" y="240"/>
                    <a:pt x="554" y="238"/>
                  </a:cubicBezTo>
                  <a:cubicBezTo>
                    <a:pt x="556" y="237"/>
                    <a:pt x="556" y="235"/>
                    <a:pt x="557" y="233"/>
                  </a:cubicBezTo>
                  <a:cubicBezTo>
                    <a:pt x="560" y="224"/>
                    <a:pt x="562" y="215"/>
                    <a:pt x="563" y="206"/>
                  </a:cubicBezTo>
                  <a:cubicBezTo>
                    <a:pt x="564" y="196"/>
                    <a:pt x="564" y="187"/>
                    <a:pt x="565" y="177"/>
                  </a:cubicBezTo>
                  <a:cubicBezTo>
                    <a:pt x="565" y="170"/>
                    <a:pt x="565" y="170"/>
                    <a:pt x="565" y="170"/>
                  </a:cubicBezTo>
                  <a:cubicBezTo>
                    <a:pt x="565" y="167"/>
                    <a:pt x="566" y="165"/>
                    <a:pt x="568" y="164"/>
                  </a:cubicBezTo>
                  <a:cubicBezTo>
                    <a:pt x="570" y="163"/>
                    <a:pt x="572" y="162"/>
                    <a:pt x="575" y="163"/>
                  </a:cubicBezTo>
                  <a:cubicBezTo>
                    <a:pt x="576" y="164"/>
                    <a:pt x="578" y="165"/>
                    <a:pt x="578" y="166"/>
                  </a:cubicBezTo>
                  <a:cubicBezTo>
                    <a:pt x="579" y="167"/>
                    <a:pt x="579" y="167"/>
                    <a:pt x="579" y="168"/>
                  </a:cubicBezTo>
                  <a:cubicBezTo>
                    <a:pt x="581" y="171"/>
                    <a:pt x="581" y="171"/>
                    <a:pt x="581" y="171"/>
                  </a:cubicBezTo>
                  <a:cubicBezTo>
                    <a:pt x="584" y="178"/>
                    <a:pt x="584" y="178"/>
                    <a:pt x="584" y="178"/>
                  </a:cubicBezTo>
                  <a:cubicBezTo>
                    <a:pt x="588" y="186"/>
                    <a:pt x="592" y="195"/>
                    <a:pt x="596" y="204"/>
                  </a:cubicBezTo>
                  <a:cubicBezTo>
                    <a:pt x="604" y="221"/>
                    <a:pt x="612" y="238"/>
                    <a:pt x="621" y="255"/>
                  </a:cubicBezTo>
                  <a:cubicBezTo>
                    <a:pt x="626" y="263"/>
                    <a:pt x="631" y="271"/>
                    <a:pt x="637" y="278"/>
                  </a:cubicBezTo>
                  <a:cubicBezTo>
                    <a:pt x="640" y="281"/>
                    <a:pt x="643" y="285"/>
                    <a:pt x="646" y="287"/>
                  </a:cubicBezTo>
                  <a:cubicBezTo>
                    <a:pt x="649" y="290"/>
                    <a:pt x="653" y="292"/>
                    <a:pt x="656" y="292"/>
                  </a:cubicBezTo>
                  <a:cubicBezTo>
                    <a:pt x="663" y="292"/>
                    <a:pt x="670" y="285"/>
                    <a:pt x="674" y="278"/>
                  </a:cubicBezTo>
                  <a:cubicBezTo>
                    <a:pt x="676" y="274"/>
                    <a:pt x="677" y="270"/>
                    <a:pt x="678" y="265"/>
                  </a:cubicBezTo>
                  <a:cubicBezTo>
                    <a:pt x="681" y="251"/>
                    <a:pt x="681" y="251"/>
                    <a:pt x="681" y="251"/>
                  </a:cubicBezTo>
                  <a:cubicBezTo>
                    <a:pt x="685" y="233"/>
                    <a:pt x="688" y="214"/>
                    <a:pt x="690" y="195"/>
                  </a:cubicBezTo>
                  <a:cubicBezTo>
                    <a:pt x="693" y="175"/>
                    <a:pt x="693" y="175"/>
                    <a:pt x="693" y="175"/>
                  </a:cubicBezTo>
                  <a:cubicBezTo>
                    <a:pt x="700" y="194"/>
                    <a:pt x="700" y="194"/>
                    <a:pt x="700" y="194"/>
                  </a:cubicBezTo>
                  <a:cubicBezTo>
                    <a:pt x="702" y="199"/>
                    <a:pt x="705" y="205"/>
                    <a:pt x="708" y="209"/>
                  </a:cubicBezTo>
                  <a:cubicBezTo>
                    <a:pt x="711" y="213"/>
                    <a:pt x="715" y="214"/>
                    <a:pt x="719" y="214"/>
                  </a:cubicBezTo>
                  <a:cubicBezTo>
                    <a:pt x="727" y="213"/>
                    <a:pt x="732" y="202"/>
                    <a:pt x="735" y="191"/>
                  </a:cubicBezTo>
                  <a:cubicBezTo>
                    <a:pt x="736" y="185"/>
                    <a:pt x="738" y="179"/>
                    <a:pt x="739" y="174"/>
                  </a:cubicBezTo>
                  <a:cubicBezTo>
                    <a:pt x="744" y="156"/>
                    <a:pt x="744" y="156"/>
                    <a:pt x="744" y="156"/>
                  </a:cubicBezTo>
                  <a:cubicBezTo>
                    <a:pt x="747" y="145"/>
                    <a:pt x="750" y="133"/>
                    <a:pt x="751" y="122"/>
                  </a:cubicBezTo>
                  <a:cubicBezTo>
                    <a:pt x="752" y="115"/>
                    <a:pt x="752" y="115"/>
                    <a:pt x="752" y="115"/>
                  </a:cubicBezTo>
                  <a:cubicBezTo>
                    <a:pt x="758" y="116"/>
                    <a:pt x="758" y="116"/>
                    <a:pt x="758" y="116"/>
                  </a:cubicBezTo>
                  <a:cubicBezTo>
                    <a:pt x="759" y="117"/>
                    <a:pt x="761" y="117"/>
                    <a:pt x="762" y="118"/>
                  </a:cubicBezTo>
                  <a:cubicBezTo>
                    <a:pt x="764" y="120"/>
                    <a:pt x="764" y="120"/>
                    <a:pt x="764" y="120"/>
                  </a:cubicBezTo>
                  <a:cubicBezTo>
                    <a:pt x="764" y="122"/>
                    <a:pt x="764" y="122"/>
                    <a:pt x="764" y="122"/>
                  </a:cubicBezTo>
                  <a:cubicBezTo>
                    <a:pt x="767" y="135"/>
                    <a:pt x="770" y="147"/>
                    <a:pt x="776" y="158"/>
                  </a:cubicBezTo>
                  <a:cubicBezTo>
                    <a:pt x="777" y="161"/>
                    <a:pt x="779" y="163"/>
                    <a:pt x="780" y="165"/>
                  </a:cubicBezTo>
                  <a:cubicBezTo>
                    <a:pt x="782" y="167"/>
                    <a:pt x="784" y="169"/>
                    <a:pt x="785" y="169"/>
                  </a:cubicBezTo>
                  <a:cubicBezTo>
                    <a:pt x="787" y="169"/>
                    <a:pt x="788" y="169"/>
                    <a:pt x="790" y="168"/>
                  </a:cubicBezTo>
                  <a:cubicBezTo>
                    <a:pt x="792" y="167"/>
                    <a:pt x="794" y="165"/>
                    <a:pt x="796" y="163"/>
                  </a:cubicBezTo>
                  <a:cubicBezTo>
                    <a:pt x="803" y="154"/>
                    <a:pt x="807" y="142"/>
                    <a:pt x="810" y="129"/>
                  </a:cubicBezTo>
                  <a:cubicBezTo>
                    <a:pt x="812" y="123"/>
                    <a:pt x="813" y="116"/>
                    <a:pt x="814" y="110"/>
                  </a:cubicBezTo>
                  <a:cubicBezTo>
                    <a:pt x="815" y="104"/>
                    <a:pt x="816" y="97"/>
                    <a:pt x="817" y="91"/>
                  </a:cubicBezTo>
                  <a:cubicBezTo>
                    <a:pt x="817" y="87"/>
                    <a:pt x="817" y="87"/>
                    <a:pt x="817" y="87"/>
                  </a:cubicBezTo>
                  <a:cubicBezTo>
                    <a:pt x="820" y="86"/>
                    <a:pt x="820" y="86"/>
                    <a:pt x="820" y="86"/>
                  </a:cubicBezTo>
                  <a:cubicBezTo>
                    <a:pt x="822" y="85"/>
                    <a:pt x="824" y="84"/>
                    <a:pt x="827" y="84"/>
                  </a:cubicBezTo>
                  <a:cubicBezTo>
                    <a:pt x="829" y="84"/>
                    <a:pt x="832" y="86"/>
                    <a:pt x="834" y="88"/>
                  </a:cubicBezTo>
                  <a:cubicBezTo>
                    <a:pt x="835" y="89"/>
                    <a:pt x="836" y="91"/>
                    <a:pt x="836" y="92"/>
                  </a:cubicBezTo>
                  <a:cubicBezTo>
                    <a:pt x="836" y="93"/>
                    <a:pt x="836" y="93"/>
                    <a:pt x="836" y="93"/>
                  </a:cubicBezTo>
                  <a:cubicBezTo>
                    <a:pt x="837" y="96"/>
                    <a:pt x="837" y="96"/>
                    <a:pt x="837" y="96"/>
                  </a:cubicBezTo>
                  <a:cubicBezTo>
                    <a:pt x="838" y="99"/>
                    <a:pt x="839" y="103"/>
                    <a:pt x="840" y="106"/>
                  </a:cubicBezTo>
                  <a:cubicBezTo>
                    <a:pt x="842" y="113"/>
                    <a:pt x="845" y="120"/>
                    <a:pt x="848" y="126"/>
                  </a:cubicBezTo>
                  <a:cubicBezTo>
                    <a:pt x="836" y="126"/>
                    <a:pt x="836" y="126"/>
                    <a:pt x="836" y="126"/>
                  </a:cubicBezTo>
                  <a:cubicBezTo>
                    <a:pt x="842" y="116"/>
                    <a:pt x="847" y="106"/>
                    <a:pt x="851" y="95"/>
                  </a:cubicBezTo>
                  <a:cubicBezTo>
                    <a:pt x="852" y="90"/>
                    <a:pt x="854" y="85"/>
                    <a:pt x="855" y="79"/>
                  </a:cubicBezTo>
                  <a:cubicBezTo>
                    <a:pt x="856" y="77"/>
                    <a:pt x="856" y="74"/>
                    <a:pt x="857" y="71"/>
                  </a:cubicBezTo>
                  <a:cubicBezTo>
                    <a:pt x="857" y="70"/>
                    <a:pt x="857" y="68"/>
                    <a:pt x="858" y="67"/>
                  </a:cubicBezTo>
                  <a:cubicBezTo>
                    <a:pt x="858" y="65"/>
                    <a:pt x="858" y="65"/>
                    <a:pt x="858" y="65"/>
                  </a:cubicBezTo>
                  <a:cubicBezTo>
                    <a:pt x="858" y="64"/>
                    <a:pt x="858" y="64"/>
                    <a:pt x="858" y="64"/>
                  </a:cubicBezTo>
                  <a:cubicBezTo>
                    <a:pt x="858" y="63"/>
                    <a:pt x="859" y="61"/>
                    <a:pt x="859" y="60"/>
                  </a:cubicBezTo>
                  <a:cubicBezTo>
                    <a:pt x="868" y="43"/>
                    <a:pt x="868" y="43"/>
                    <a:pt x="868" y="43"/>
                  </a:cubicBezTo>
                  <a:cubicBezTo>
                    <a:pt x="873" y="62"/>
                    <a:pt x="873" y="62"/>
                    <a:pt x="873" y="62"/>
                  </a:cubicBezTo>
                  <a:cubicBezTo>
                    <a:pt x="874" y="66"/>
                    <a:pt x="876" y="70"/>
                    <a:pt x="879" y="74"/>
                  </a:cubicBezTo>
                  <a:cubicBezTo>
                    <a:pt x="880" y="75"/>
                    <a:pt x="880" y="75"/>
                    <a:pt x="880" y="75"/>
                  </a:cubicBezTo>
                  <a:cubicBezTo>
                    <a:pt x="880" y="77"/>
                    <a:pt x="880" y="77"/>
                    <a:pt x="880" y="77"/>
                  </a:cubicBezTo>
                  <a:cubicBezTo>
                    <a:pt x="880" y="78"/>
                    <a:pt x="881" y="79"/>
                    <a:pt x="881" y="80"/>
                  </a:cubicBezTo>
                  <a:cubicBezTo>
                    <a:pt x="881" y="80"/>
                    <a:pt x="881" y="81"/>
                    <a:pt x="881" y="81"/>
                  </a:cubicBezTo>
                  <a:cubicBezTo>
                    <a:pt x="881" y="81"/>
                    <a:pt x="881" y="80"/>
                    <a:pt x="880" y="80"/>
                  </a:cubicBezTo>
                  <a:cubicBezTo>
                    <a:pt x="880" y="79"/>
                    <a:pt x="879" y="79"/>
                    <a:pt x="878" y="79"/>
                  </a:cubicBezTo>
                  <a:cubicBezTo>
                    <a:pt x="876" y="78"/>
                    <a:pt x="876" y="79"/>
                    <a:pt x="876" y="79"/>
                  </a:cubicBezTo>
                  <a:cubicBezTo>
                    <a:pt x="880" y="75"/>
                    <a:pt x="880" y="75"/>
                    <a:pt x="880" y="75"/>
                  </a:cubicBezTo>
                  <a:cubicBezTo>
                    <a:pt x="885" y="80"/>
                    <a:pt x="885" y="80"/>
                    <a:pt x="885" y="80"/>
                  </a:cubicBezTo>
                  <a:cubicBezTo>
                    <a:pt x="885" y="81"/>
                    <a:pt x="885" y="81"/>
                    <a:pt x="885" y="81"/>
                  </a:cubicBezTo>
                  <a:cubicBezTo>
                    <a:pt x="886" y="81"/>
                    <a:pt x="886" y="81"/>
                    <a:pt x="886" y="81"/>
                  </a:cubicBezTo>
                  <a:cubicBezTo>
                    <a:pt x="886" y="81"/>
                    <a:pt x="886" y="81"/>
                    <a:pt x="886" y="81"/>
                  </a:cubicBezTo>
                  <a:cubicBezTo>
                    <a:pt x="885" y="81"/>
                    <a:pt x="885" y="81"/>
                    <a:pt x="885" y="81"/>
                  </a:cubicBezTo>
                  <a:cubicBezTo>
                    <a:pt x="885" y="81"/>
                    <a:pt x="886" y="81"/>
                    <a:pt x="886" y="81"/>
                  </a:cubicBezTo>
                  <a:cubicBezTo>
                    <a:pt x="887" y="80"/>
                    <a:pt x="888" y="80"/>
                    <a:pt x="888" y="80"/>
                  </a:cubicBezTo>
                  <a:cubicBezTo>
                    <a:pt x="891" y="75"/>
                    <a:pt x="891" y="75"/>
                    <a:pt x="891" y="75"/>
                  </a:cubicBezTo>
                  <a:cubicBezTo>
                    <a:pt x="895" y="70"/>
                    <a:pt x="899" y="64"/>
                    <a:pt x="902" y="58"/>
                  </a:cubicBezTo>
                  <a:cubicBezTo>
                    <a:pt x="909" y="45"/>
                    <a:pt x="915" y="32"/>
                    <a:pt x="920" y="19"/>
                  </a:cubicBezTo>
                  <a:cubicBezTo>
                    <a:pt x="928" y="0"/>
                    <a:pt x="928" y="0"/>
                    <a:pt x="928" y="0"/>
                  </a:cubicBezTo>
                  <a:cubicBezTo>
                    <a:pt x="935" y="19"/>
                    <a:pt x="935" y="19"/>
                    <a:pt x="935" y="19"/>
                  </a:cubicBezTo>
                  <a:cubicBezTo>
                    <a:pt x="941" y="36"/>
                    <a:pt x="941" y="54"/>
                    <a:pt x="939" y="70"/>
                  </a:cubicBezTo>
                  <a:cubicBezTo>
                    <a:pt x="938" y="78"/>
                    <a:pt x="936" y="86"/>
                    <a:pt x="935" y="94"/>
                  </a:cubicBezTo>
                  <a:cubicBezTo>
                    <a:pt x="932" y="106"/>
                    <a:pt x="932" y="106"/>
                    <a:pt x="932" y="106"/>
                  </a:cubicBezTo>
                  <a:cubicBezTo>
                    <a:pt x="931" y="110"/>
                    <a:pt x="930" y="114"/>
                    <a:pt x="929" y="118"/>
                  </a:cubicBezTo>
                  <a:cubicBezTo>
                    <a:pt x="927" y="125"/>
                    <a:pt x="925" y="133"/>
                    <a:pt x="924" y="139"/>
                  </a:cubicBezTo>
                  <a:cubicBezTo>
                    <a:pt x="924" y="143"/>
                    <a:pt x="924" y="146"/>
                    <a:pt x="924" y="148"/>
                  </a:cubicBezTo>
                  <a:cubicBezTo>
                    <a:pt x="925" y="150"/>
                    <a:pt x="925" y="151"/>
                    <a:pt x="926" y="151"/>
                  </a:cubicBezTo>
                  <a:cubicBezTo>
                    <a:pt x="926" y="152"/>
                    <a:pt x="927" y="153"/>
                    <a:pt x="928" y="154"/>
                  </a:cubicBezTo>
                  <a:cubicBezTo>
                    <a:pt x="929" y="155"/>
                    <a:pt x="931" y="156"/>
                    <a:pt x="933" y="156"/>
                  </a:cubicBezTo>
                  <a:cubicBezTo>
                    <a:pt x="936" y="156"/>
                    <a:pt x="939" y="155"/>
                    <a:pt x="942" y="153"/>
                  </a:cubicBezTo>
                  <a:cubicBezTo>
                    <a:pt x="948" y="151"/>
                    <a:pt x="954" y="147"/>
                    <a:pt x="959" y="142"/>
                  </a:cubicBezTo>
                  <a:cubicBezTo>
                    <a:pt x="988" y="119"/>
                    <a:pt x="988" y="119"/>
                    <a:pt x="988" y="119"/>
                  </a:cubicBezTo>
                  <a:cubicBezTo>
                    <a:pt x="973" y="152"/>
                    <a:pt x="973" y="152"/>
                    <a:pt x="973" y="152"/>
                  </a:cubicBezTo>
                  <a:cubicBezTo>
                    <a:pt x="972" y="154"/>
                    <a:pt x="972" y="154"/>
                    <a:pt x="972" y="154"/>
                  </a:cubicBezTo>
                  <a:cubicBezTo>
                    <a:pt x="972" y="155"/>
                    <a:pt x="972" y="155"/>
                    <a:pt x="972" y="155"/>
                  </a:cubicBezTo>
                  <a:cubicBezTo>
                    <a:pt x="971" y="155"/>
                    <a:pt x="971" y="155"/>
                    <a:pt x="971" y="155"/>
                  </a:cubicBezTo>
                  <a:cubicBezTo>
                    <a:pt x="970" y="157"/>
                    <a:pt x="970" y="157"/>
                    <a:pt x="970" y="157"/>
                  </a:cubicBezTo>
                  <a:cubicBezTo>
                    <a:pt x="970" y="157"/>
                    <a:pt x="970" y="157"/>
                    <a:pt x="971" y="156"/>
                  </a:cubicBezTo>
                  <a:cubicBezTo>
                    <a:pt x="971" y="156"/>
                    <a:pt x="971" y="155"/>
                    <a:pt x="971" y="155"/>
                  </a:cubicBezTo>
                  <a:cubicBezTo>
                    <a:pt x="971" y="156"/>
                    <a:pt x="971" y="156"/>
                    <a:pt x="971" y="156"/>
                  </a:cubicBezTo>
                  <a:cubicBezTo>
                    <a:pt x="970" y="156"/>
                    <a:pt x="970" y="156"/>
                    <a:pt x="970" y="156"/>
                  </a:cubicBezTo>
                  <a:cubicBezTo>
                    <a:pt x="969" y="158"/>
                    <a:pt x="969" y="158"/>
                    <a:pt x="969" y="158"/>
                  </a:cubicBezTo>
                  <a:cubicBezTo>
                    <a:pt x="967" y="162"/>
                    <a:pt x="967" y="162"/>
                    <a:pt x="967" y="162"/>
                  </a:cubicBezTo>
                  <a:cubicBezTo>
                    <a:pt x="963" y="168"/>
                    <a:pt x="963" y="168"/>
                    <a:pt x="963" y="168"/>
                  </a:cubicBezTo>
                  <a:cubicBezTo>
                    <a:pt x="956" y="182"/>
                    <a:pt x="956" y="182"/>
                    <a:pt x="956" y="182"/>
                  </a:cubicBezTo>
                  <a:cubicBezTo>
                    <a:pt x="951" y="191"/>
                    <a:pt x="946" y="200"/>
                    <a:pt x="941" y="209"/>
                  </a:cubicBezTo>
                  <a:cubicBezTo>
                    <a:pt x="937" y="218"/>
                    <a:pt x="933" y="227"/>
                    <a:pt x="930" y="236"/>
                  </a:cubicBezTo>
                  <a:cubicBezTo>
                    <a:pt x="929" y="241"/>
                    <a:pt x="928" y="246"/>
                    <a:pt x="927" y="250"/>
                  </a:cubicBezTo>
                  <a:cubicBezTo>
                    <a:pt x="927" y="254"/>
                    <a:pt x="927" y="259"/>
                    <a:pt x="928" y="261"/>
                  </a:cubicBezTo>
                  <a:cubicBezTo>
                    <a:pt x="929" y="265"/>
                    <a:pt x="929" y="265"/>
                    <a:pt x="929" y="265"/>
                  </a:cubicBezTo>
                  <a:cubicBezTo>
                    <a:pt x="928" y="268"/>
                    <a:pt x="928" y="268"/>
                    <a:pt x="928" y="268"/>
                  </a:cubicBezTo>
                  <a:cubicBezTo>
                    <a:pt x="928" y="269"/>
                    <a:pt x="927" y="270"/>
                    <a:pt x="927" y="271"/>
                  </a:cubicBezTo>
                  <a:cubicBezTo>
                    <a:pt x="927" y="271"/>
                    <a:pt x="927" y="271"/>
                    <a:pt x="927" y="270"/>
                  </a:cubicBezTo>
                  <a:cubicBezTo>
                    <a:pt x="927" y="269"/>
                    <a:pt x="927" y="269"/>
                    <a:pt x="927" y="269"/>
                  </a:cubicBezTo>
                  <a:cubicBezTo>
                    <a:pt x="927" y="268"/>
                    <a:pt x="927" y="267"/>
                    <a:pt x="926" y="267"/>
                  </a:cubicBezTo>
                  <a:cubicBezTo>
                    <a:pt x="926" y="266"/>
                    <a:pt x="925" y="265"/>
                    <a:pt x="924" y="265"/>
                  </a:cubicBezTo>
                  <a:cubicBezTo>
                    <a:pt x="924" y="264"/>
                    <a:pt x="924" y="264"/>
                    <a:pt x="923" y="264"/>
                  </a:cubicBezTo>
                  <a:cubicBezTo>
                    <a:pt x="923" y="264"/>
                    <a:pt x="923" y="264"/>
                    <a:pt x="923" y="264"/>
                  </a:cubicBezTo>
                  <a:cubicBezTo>
                    <a:pt x="923" y="264"/>
                    <a:pt x="923" y="264"/>
                    <a:pt x="924" y="264"/>
                  </a:cubicBezTo>
                  <a:cubicBezTo>
                    <a:pt x="924" y="264"/>
                    <a:pt x="925" y="264"/>
                    <a:pt x="925" y="264"/>
                  </a:cubicBezTo>
                  <a:cubicBezTo>
                    <a:pt x="926" y="264"/>
                    <a:pt x="926" y="264"/>
                    <a:pt x="927" y="264"/>
                  </a:cubicBezTo>
                  <a:cubicBezTo>
                    <a:pt x="927" y="264"/>
                    <a:pt x="927" y="264"/>
                    <a:pt x="927" y="264"/>
                  </a:cubicBezTo>
                  <a:cubicBezTo>
                    <a:pt x="931" y="266"/>
                    <a:pt x="931" y="266"/>
                    <a:pt x="931" y="266"/>
                  </a:cubicBezTo>
                  <a:cubicBezTo>
                    <a:pt x="932" y="266"/>
                    <a:pt x="933" y="266"/>
                    <a:pt x="933" y="267"/>
                  </a:cubicBezTo>
                  <a:cubicBezTo>
                    <a:pt x="934" y="267"/>
                    <a:pt x="935" y="267"/>
                    <a:pt x="935" y="267"/>
                  </a:cubicBezTo>
                  <a:cubicBezTo>
                    <a:pt x="936" y="267"/>
                    <a:pt x="938" y="267"/>
                    <a:pt x="940" y="266"/>
                  </a:cubicBezTo>
                  <a:cubicBezTo>
                    <a:pt x="944" y="264"/>
                    <a:pt x="948" y="261"/>
                    <a:pt x="952" y="257"/>
                  </a:cubicBezTo>
                  <a:cubicBezTo>
                    <a:pt x="954" y="255"/>
                    <a:pt x="957" y="253"/>
                    <a:pt x="958" y="251"/>
                  </a:cubicBezTo>
                  <a:cubicBezTo>
                    <a:pt x="960" y="249"/>
                    <a:pt x="962" y="247"/>
                    <a:pt x="964" y="245"/>
                  </a:cubicBezTo>
                  <a:cubicBezTo>
                    <a:pt x="968" y="240"/>
                    <a:pt x="972" y="236"/>
                    <a:pt x="976" y="231"/>
                  </a:cubicBezTo>
                  <a:cubicBezTo>
                    <a:pt x="981" y="226"/>
                    <a:pt x="981" y="226"/>
                    <a:pt x="981" y="226"/>
                  </a:cubicBezTo>
                  <a:cubicBezTo>
                    <a:pt x="987" y="230"/>
                    <a:pt x="987" y="230"/>
                    <a:pt x="987" y="230"/>
                  </a:cubicBezTo>
                  <a:cubicBezTo>
                    <a:pt x="989" y="231"/>
                    <a:pt x="990" y="232"/>
                    <a:pt x="992" y="234"/>
                  </a:cubicBezTo>
                  <a:cubicBezTo>
                    <a:pt x="993" y="236"/>
                    <a:pt x="993" y="239"/>
                    <a:pt x="993" y="241"/>
                  </a:cubicBezTo>
                  <a:cubicBezTo>
                    <a:pt x="993" y="242"/>
                    <a:pt x="993" y="243"/>
                    <a:pt x="993" y="243"/>
                  </a:cubicBezTo>
                  <a:cubicBezTo>
                    <a:pt x="993" y="243"/>
                    <a:pt x="993" y="243"/>
                    <a:pt x="993" y="243"/>
                  </a:cubicBezTo>
                  <a:cubicBezTo>
                    <a:pt x="993" y="244"/>
                    <a:pt x="993" y="244"/>
                    <a:pt x="993" y="244"/>
                  </a:cubicBezTo>
                  <a:cubicBezTo>
                    <a:pt x="992" y="246"/>
                    <a:pt x="992" y="246"/>
                    <a:pt x="992" y="246"/>
                  </a:cubicBezTo>
                  <a:cubicBezTo>
                    <a:pt x="992" y="249"/>
                    <a:pt x="991" y="252"/>
                    <a:pt x="991" y="254"/>
                  </a:cubicBezTo>
                  <a:cubicBezTo>
                    <a:pt x="989" y="260"/>
                    <a:pt x="988" y="265"/>
                    <a:pt x="987" y="270"/>
                  </a:cubicBezTo>
                  <a:cubicBezTo>
                    <a:pt x="984" y="281"/>
                    <a:pt x="981" y="291"/>
                    <a:pt x="977" y="301"/>
                  </a:cubicBezTo>
                  <a:cubicBezTo>
                    <a:pt x="970" y="322"/>
                    <a:pt x="961" y="341"/>
                    <a:pt x="951" y="360"/>
                  </a:cubicBezTo>
                  <a:cubicBezTo>
                    <a:pt x="940" y="379"/>
                    <a:pt x="926" y="396"/>
                    <a:pt x="915" y="413"/>
                  </a:cubicBezTo>
                  <a:cubicBezTo>
                    <a:pt x="903" y="431"/>
                    <a:pt x="892" y="448"/>
                    <a:pt x="886" y="467"/>
                  </a:cubicBezTo>
                  <a:cubicBezTo>
                    <a:pt x="878" y="456"/>
                    <a:pt x="878" y="456"/>
                    <a:pt x="878" y="456"/>
                  </a:cubicBezTo>
                  <a:cubicBezTo>
                    <a:pt x="909" y="454"/>
                    <a:pt x="939" y="453"/>
                    <a:pt x="969" y="450"/>
                  </a:cubicBezTo>
                  <a:cubicBezTo>
                    <a:pt x="984" y="448"/>
                    <a:pt x="999" y="445"/>
                    <a:pt x="1013" y="441"/>
                  </a:cubicBezTo>
                  <a:cubicBezTo>
                    <a:pt x="1021" y="439"/>
                    <a:pt x="1028" y="437"/>
                    <a:pt x="1034" y="434"/>
                  </a:cubicBezTo>
                  <a:cubicBezTo>
                    <a:pt x="1038" y="433"/>
                    <a:pt x="1041" y="431"/>
                    <a:pt x="1045" y="430"/>
                  </a:cubicBezTo>
                  <a:cubicBezTo>
                    <a:pt x="1050" y="427"/>
                    <a:pt x="1050" y="427"/>
                    <a:pt x="1050" y="427"/>
                  </a:cubicBezTo>
                  <a:cubicBezTo>
                    <a:pt x="1051" y="427"/>
                    <a:pt x="1051" y="427"/>
                    <a:pt x="1051" y="427"/>
                  </a:cubicBezTo>
                  <a:cubicBezTo>
                    <a:pt x="1052" y="426"/>
                    <a:pt x="1054" y="426"/>
                    <a:pt x="1055" y="425"/>
                  </a:cubicBezTo>
                  <a:cubicBezTo>
                    <a:pt x="1058" y="425"/>
                    <a:pt x="1060" y="425"/>
                    <a:pt x="1062" y="426"/>
                  </a:cubicBezTo>
                  <a:cubicBezTo>
                    <a:pt x="1054" y="428"/>
                    <a:pt x="1054" y="428"/>
                    <a:pt x="1054" y="428"/>
                  </a:cubicBezTo>
                  <a:cubicBezTo>
                    <a:pt x="1054" y="427"/>
                    <a:pt x="1055" y="426"/>
                    <a:pt x="1056" y="426"/>
                  </a:cubicBezTo>
                  <a:cubicBezTo>
                    <a:pt x="1057" y="426"/>
                    <a:pt x="1058" y="425"/>
                    <a:pt x="1059" y="425"/>
                  </a:cubicBezTo>
                  <a:cubicBezTo>
                    <a:pt x="1061" y="424"/>
                    <a:pt x="1063" y="424"/>
                    <a:pt x="1065" y="425"/>
                  </a:cubicBezTo>
                  <a:cubicBezTo>
                    <a:pt x="1069" y="426"/>
                    <a:pt x="1071" y="428"/>
                    <a:pt x="1073" y="431"/>
                  </a:cubicBezTo>
                  <a:cubicBezTo>
                    <a:pt x="1075" y="433"/>
                    <a:pt x="1076" y="437"/>
                    <a:pt x="1076" y="441"/>
                  </a:cubicBezTo>
                  <a:cubicBezTo>
                    <a:pt x="1076" y="443"/>
                    <a:pt x="1075" y="445"/>
                    <a:pt x="1074" y="446"/>
                  </a:cubicBezTo>
                  <a:cubicBezTo>
                    <a:pt x="1073" y="447"/>
                    <a:pt x="1073" y="447"/>
                    <a:pt x="1073" y="448"/>
                  </a:cubicBezTo>
                  <a:cubicBezTo>
                    <a:pt x="1072" y="448"/>
                    <a:pt x="1072" y="448"/>
                    <a:pt x="1072" y="448"/>
                  </a:cubicBezTo>
                  <a:cubicBezTo>
                    <a:pt x="1068" y="453"/>
                    <a:pt x="1065" y="458"/>
                    <a:pt x="1060" y="463"/>
                  </a:cubicBezTo>
                  <a:cubicBezTo>
                    <a:pt x="1052" y="472"/>
                    <a:pt x="1043" y="481"/>
                    <a:pt x="1034" y="489"/>
                  </a:cubicBezTo>
                  <a:cubicBezTo>
                    <a:pt x="1015" y="505"/>
                    <a:pt x="994" y="519"/>
                    <a:pt x="973" y="531"/>
                  </a:cubicBezTo>
                  <a:cubicBezTo>
                    <a:pt x="931" y="555"/>
                    <a:pt x="887" y="575"/>
                    <a:pt x="847" y="600"/>
                  </a:cubicBezTo>
                  <a:cubicBezTo>
                    <a:pt x="842" y="588"/>
                    <a:pt x="842" y="588"/>
                    <a:pt x="842" y="588"/>
                  </a:cubicBezTo>
                  <a:cubicBezTo>
                    <a:pt x="847" y="588"/>
                    <a:pt x="852" y="587"/>
                    <a:pt x="857" y="586"/>
                  </a:cubicBezTo>
                  <a:cubicBezTo>
                    <a:pt x="859" y="586"/>
                    <a:pt x="862" y="585"/>
                    <a:pt x="864" y="585"/>
                  </a:cubicBezTo>
                  <a:cubicBezTo>
                    <a:pt x="868" y="584"/>
                    <a:pt x="868" y="584"/>
                    <a:pt x="868" y="584"/>
                  </a:cubicBezTo>
                  <a:cubicBezTo>
                    <a:pt x="868" y="583"/>
                    <a:pt x="868" y="583"/>
                    <a:pt x="868" y="583"/>
                  </a:cubicBezTo>
                  <a:cubicBezTo>
                    <a:pt x="870" y="583"/>
                    <a:pt x="870" y="583"/>
                    <a:pt x="870" y="583"/>
                  </a:cubicBezTo>
                  <a:cubicBezTo>
                    <a:pt x="871" y="583"/>
                    <a:pt x="872" y="583"/>
                    <a:pt x="873" y="583"/>
                  </a:cubicBezTo>
                  <a:cubicBezTo>
                    <a:pt x="878" y="583"/>
                    <a:pt x="882" y="586"/>
                    <a:pt x="884" y="590"/>
                  </a:cubicBezTo>
                  <a:cubicBezTo>
                    <a:pt x="887" y="593"/>
                    <a:pt x="887" y="597"/>
                    <a:pt x="887" y="601"/>
                  </a:cubicBezTo>
                  <a:cubicBezTo>
                    <a:pt x="887" y="605"/>
                    <a:pt x="885" y="609"/>
                    <a:pt x="881" y="612"/>
                  </a:cubicBezTo>
                  <a:cubicBezTo>
                    <a:pt x="880" y="612"/>
                    <a:pt x="879" y="613"/>
                    <a:pt x="878" y="613"/>
                  </a:cubicBezTo>
                  <a:cubicBezTo>
                    <a:pt x="878" y="614"/>
                    <a:pt x="878" y="614"/>
                    <a:pt x="878" y="614"/>
                  </a:cubicBezTo>
                  <a:cubicBezTo>
                    <a:pt x="877" y="614"/>
                    <a:pt x="877" y="614"/>
                    <a:pt x="877" y="614"/>
                  </a:cubicBezTo>
                  <a:cubicBezTo>
                    <a:pt x="876" y="614"/>
                    <a:pt x="876" y="614"/>
                    <a:pt x="876" y="614"/>
                  </a:cubicBezTo>
                  <a:cubicBezTo>
                    <a:pt x="873" y="615"/>
                    <a:pt x="873" y="615"/>
                    <a:pt x="873" y="615"/>
                  </a:cubicBezTo>
                  <a:cubicBezTo>
                    <a:pt x="855" y="622"/>
                    <a:pt x="837" y="632"/>
                    <a:pt x="822" y="644"/>
                  </a:cubicBezTo>
                  <a:cubicBezTo>
                    <a:pt x="814" y="650"/>
                    <a:pt x="807" y="658"/>
                    <a:pt x="800" y="665"/>
                  </a:cubicBezTo>
                  <a:cubicBezTo>
                    <a:pt x="794" y="672"/>
                    <a:pt x="788" y="680"/>
                    <a:pt x="783" y="688"/>
                  </a:cubicBezTo>
                  <a:cubicBezTo>
                    <a:pt x="772" y="705"/>
                    <a:pt x="763" y="723"/>
                    <a:pt x="756" y="742"/>
                  </a:cubicBezTo>
                  <a:cubicBezTo>
                    <a:pt x="753" y="736"/>
                    <a:pt x="753" y="736"/>
                    <a:pt x="753" y="736"/>
                  </a:cubicBezTo>
                  <a:cubicBezTo>
                    <a:pt x="759" y="737"/>
                    <a:pt x="765" y="738"/>
                    <a:pt x="772" y="738"/>
                  </a:cubicBezTo>
                  <a:cubicBezTo>
                    <a:pt x="778" y="738"/>
                    <a:pt x="784" y="737"/>
                    <a:pt x="791" y="736"/>
                  </a:cubicBezTo>
                  <a:cubicBezTo>
                    <a:pt x="803" y="732"/>
                    <a:pt x="816" y="727"/>
                    <a:pt x="828" y="721"/>
                  </a:cubicBezTo>
                  <a:cubicBezTo>
                    <a:pt x="851" y="708"/>
                    <a:pt x="875" y="695"/>
                    <a:pt x="898" y="681"/>
                  </a:cubicBezTo>
                  <a:cubicBezTo>
                    <a:pt x="910" y="674"/>
                    <a:pt x="921" y="667"/>
                    <a:pt x="933" y="659"/>
                  </a:cubicBezTo>
                  <a:cubicBezTo>
                    <a:pt x="938" y="655"/>
                    <a:pt x="944" y="652"/>
                    <a:pt x="949" y="648"/>
                  </a:cubicBezTo>
                  <a:cubicBezTo>
                    <a:pt x="954" y="645"/>
                    <a:pt x="954" y="645"/>
                    <a:pt x="954" y="645"/>
                  </a:cubicBezTo>
                  <a:cubicBezTo>
                    <a:pt x="954" y="644"/>
                    <a:pt x="955" y="644"/>
                    <a:pt x="956" y="643"/>
                  </a:cubicBezTo>
                  <a:cubicBezTo>
                    <a:pt x="957" y="643"/>
                    <a:pt x="958" y="642"/>
                    <a:pt x="959" y="642"/>
                  </a:cubicBezTo>
                  <a:cubicBezTo>
                    <a:pt x="963" y="641"/>
                    <a:pt x="968" y="642"/>
                    <a:pt x="971" y="644"/>
                  </a:cubicBezTo>
                  <a:cubicBezTo>
                    <a:pt x="975" y="646"/>
                    <a:pt x="978" y="650"/>
                    <a:pt x="978" y="655"/>
                  </a:cubicBezTo>
                  <a:cubicBezTo>
                    <a:pt x="978" y="657"/>
                    <a:pt x="978" y="659"/>
                    <a:pt x="977" y="661"/>
                  </a:cubicBezTo>
                  <a:cubicBezTo>
                    <a:pt x="975" y="666"/>
                    <a:pt x="975" y="666"/>
                    <a:pt x="975" y="666"/>
                  </a:cubicBezTo>
                  <a:cubicBezTo>
                    <a:pt x="967" y="685"/>
                    <a:pt x="967" y="685"/>
                    <a:pt x="967" y="685"/>
                  </a:cubicBezTo>
                  <a:cubicBezTo>
                    <a:pt x="952" y="723"/>
                    <a:pt x="952" y="723"/>
                    <a:pt x="952" y="723"/>
                  </a:cubicBezTo>
                  <a:cubicBezTo>
                    <a:pt x="949" y="719"/>
                    <a:pt x="949" y="719"/>
                    <a:pt x="949" y="719"/>
                  </a:cubicBezTo>
                  <a:cubicBezTo>
                    <a:pt x="969" y="714"/>
                    <a:pt x="990" y="708"/>
                    <a:pt x="1009" y="698"/>
                  </a:cubicBezTo>
                  <a:cubicBezTo>
                    <a:pt x="1027" y="689"/>
                    <a:pt x="1045" y="677"/>
                    <a:pt x="1063" y="666"/>
                  </a:cubicBezTo>
                  <a:cubicBezTo>
                    <a:pt x="1090" y="648"/>
                    <a:pt x="1090" y="648"/>
                    <a:pt x="1090" y="648"/>
                  </a:cubicBezTo>
                  <a:cubicBezTo>
                    <a:pt x="1092" y="646"/>
                    <a:pt x="1094" y="645"/>
                    <a:pt x="1096" y="643"/>
                  </a:cubicBezTo>
                  <a:cubicBezTo>
                    <a:pt x="1099" y="642"/>
                    <a:pt x="1102" y="641"/>
                    <a:pt x="1105" y="642"/>
                  </a:cubicBezTo>
                  <a:cubicBezTo>
                    <a:pt x="1108" y="642"/>
                    <a:pt x="1111" y="645"/>
                    <a:pt x="1112" y="647"/>
                  </a:cubicBezTo>
                  <a:cubicBezTo>
                    <a:pt x="1114" y="650"/>
                    <a:pt x="1114" y="653"/>
                    <a:pt x="1113" y="656"/>
                  </a:cubicBezTo>
                  <a:cubicBezTo>
                    <a:pt x="1113" y="659"/>
                    <a:pt x="1111" y="661"/>
                    <a:pt x="1110" y="664"/>
                  </a:cubicBezTo>
                  <a:cubicBezTo>
                    <a:pt x="1106" y="671"/>
                    <a:pt x="1106" y="671"/>
                    <a:pt x="1106" y="671"/>
                  </a:cubicBezTo>
                  <a:cubicBezTo>
                    <a:pt x="1103" y="675"/>
                    <a:pt x="1101" y="680"/>
                    <a:pt x="1099" y="685"/>
                  </a:cubicBezTo>
                  <a:cubicBezTo>
                    <a:pt x="1094" y="694"/>
                    <a:pt x="1089" y="704"/>
                    <a:pt x="1084" y="713"/>
                  </a:cubicBezTo>
                  <a:cubicBezTo>
                    <a:pt x="1082" y="712"/>
                    <a:pt x="1082" y="712"/>
                    <a:pt x="1082" y="712"/>
                  </a:cubicBezTo>
                  <a:cubicBezTo>
                    <a:pt x="1096" y="703"/>
                    <a:pt x="1111" y="696"/>
                    <a:pt x="1124" y="688"/>
                  </a:cubicBezTo>
                  <a:cubicBezTo>
                    <a:pt x="1138" y="679"/>
                    <a:pt x="1151" y="670"/>
                    <a:pt x="1165" y="662"/>
                  </a:cubicBezTo>
                  <a:cubicBezTo>
                    <a:pt x="1172" y="657"/>
                    <a:pt x="1178" y="653"/>
                    <a:pt x="1185" y="649"/>
                  </a:cubicBezTo>
                  <a:cubicBezTo>
                    <a:pt x="1187" y="648"/>
                    <a:pt x="1190" y="648"/>
                    <a:pt x="1192" y="649"/>
                  </a:cubicBezTo>
                  <a:cubicBezTo>
                    <a:pt x="1194" y="650"/>
                    <a:pt x="1196" y="651"/>
                    <a:pt x="1197" y="653"/>
                  </a:cubicBezTo>
                  <a:cubicBezTo>
                    <a:pt x="1198" y="655"/>
                    <a:pt x="1198" y="658"/>
                    <a:pt x="1198" y="660"/>
                  </a:cubicBezTo>
                  <a:cubicBezTo>
                    <a:pt x="1198" y="662"/>
                    <a:pt x="1197" y="664"/>
                    <a:pt x="1197" y="666"/>
                  </a:cubicBezTo>
                  <a:cubicBezTo>
                    <a:pt x="1193" y="682"/>
                    <a:pt x="1188" y="697"/>
                    <a:pt x="1183" y="712"/>
                  </a:cubicBezTo>
                  <a:cubicBezTo>
                    <a:pt x="1182" y="711"/>
                    <a:pt x="1182" y="711"/>
                    <a:pt x="1182" y="711"/>
                  </a:cubicBezTo>
                  <a:cubicBezTo>
                    <a:pt x="1186" y="710"/>
                    <a:pt x="1186" y="710"/>
                    <a:pt x="1186" y="710"/>
                  </a:cubicBezTo>
                  <a:cubicBezTo>
                    <a:pt x="1186" y="710"/>
                    <a:pt x="1186" y="710"/>
                    <a:pt x="1186" y="710"/>
                  </a:cubicBezTo>
                  <a:cubicBezTo>
                    <a:pt x="1193" y="708"/>
                    <a:pt x="1200" y="707"/>
                    <a:pt x="1207" y="705"/>
                  </a:cubicBezTo>
                  <a:cubicBezTo>
                    <a:pt x="1214" y="703"/>
                    <a:pt x="1221" y="700"/>
                    <a:pt x="1227" y="698"/>
                  </a:cubicBezTo>
                  <a:cubicBezTo>
                    <a:pt x="1241" y="693"/>
                    <a:pt x="1255" y="688"/>
                    <a:pt x="1268" y="6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82" y="222"/>
              <a:ext cx="1529" cy="1550"/>
            </a:xfrm>
            <a:custGeom>
              <a:avLst/>
              <a:gdLst>
                <a:gd name="T0" fmla="*/ 974 w 1140"/>
                <a:gd name="T1" fmla="*/ 713 h 1157"/>
                <a:gd name="T2" fmla="*/ 1001 w 1140"/>
                <a:gd name="T3" fmla="*/ 685 h 1157"/>
                <a:gd name="T4" fmla="*/ 819 w 1140"/>
                <a:gd name="T5" fmla="*/ 711 h 1157"/>
                <a:gd name="T6" fmla="*/ 753 w 1140"/>
                <a:gd name="T7" fmla="*/ 742 h 1157"/>
                <a:gd name="T8" fmla="*/ 613 w 1140"/>
                <a:gd name="T9" fmla="*/ 698 h 1157"/>
                <a:gd name="T10" fmla="*/ 613 w 1140"/>
                <a:gd name="T11" fmla="*/ 687 h 1157"/>
                <a:gd name="T12" fmla="*/ 505 w 1140"/>
                <a:gd name="T13" fmla="*/ 673 h 1157"/>
                <a:gd name="T14" fmla="*/ 681 w 1140"/>
                <a:gd name="T15" fmla="*/ 562 h 1157"/>
                <a:gd name="T16" fmla="*/ 667 w 1140"/>
                <a:gd name="T17" fmla="*/ 559 h 1157"/>
                <a:gd name="T18" fmla="*/ 950 w 1140"/>
                <a:gd name="T19" fmla="*/ 395 h 1157"/>
                <a:gd name="T20" fmla="*/ 556 w 1140"/>
                <a:gd name="T21" fmla="*/ 591 h 1157"/>
                <a:gd name="T22" fmla="*/ 524 w 1140"/>
                <a:gd name="T23" fmla="*/ 624 h 1157"/>
                <a:gd name="T24" fmla="*/ 927 w 1140"/>
                <a:gd name="T25" fmla="*/ 204 h 1157"/>
                <a:gd name="T26" fmla="*/ 730 w 1140"/>
                <a:gd name="T27" fmla="*/ 237 h 1157"/>
                <a:gd name="T28" fmla="*/ 902 w 1140"/>
                <a:gd name="T29" fmla="*/ 89 h 1157"/>
                <a:gd name="T30" fmla="*/ 882 w 1140"/>
                <a:gd name="T31" fmla="*/ 1 h 1157"/>
                <a:gd name="T32" fmla="*/ 733 w 1140"/>
                <a:gd name="T33" fmla="*/ 221 h 1157"/>
                <a:gd name="T34" fmla="*/ 683 w 1140"/>
                <a:gd name="T35" fmla="*/ 140 h 1157"/>
                <a:gd name="T36" fmla="*/ 671 w 1140"/>
                <a:gd name="T37" fmla="*/ 314 h 1157"/>
                <a:gd name="T38" fmla="*/ 573 w 1140"/>
                <a:gd name="T39" fmla="*/ 284 h 1157"/>
                <a:gd name="T40" fmla="*/ 566 w 1140"/>
                <a:gd name="T41" fmla="*/ 293 h 1157"/>
                <a:gd name="T42" fmla="*/ 560 w 1140"/>
                <a:gd name="T43" fmla="*/ 523 h 1157"/>
                <a:gd name="T44" fmla="*/ 495 w 1140"/>
                <a:gd name="T45" fmla="*/ 268 h 1157"/>
                <a:gd name="T46" fmla="*/ 556 w 1140"/>
                <a:gd name="T47" fmla="*/ 531 h 1157"/>
                <a:gd name="T48" fmla="*/ 473 w 1140"/>
                <a:gd name="T49" fmla="*/ 467 h 1157"/>
                <a:gd name="T50" fmla="*/ 505 w 1140"/>
                <a:gd name="T51" fmla="*/ 645 h 1157"/>
                <a:gd name="T52" fmla="*/ 365 w 1140"/>
                <a:gd name="T53" fmla="*/ 591 h 1157"/>
                <a:gd name="T54" fmla="*/ 379 w 1140"/>
                <a:gd name="T55" fmla="*/ 392 h 1157"/>
                <a:gd name="T56" fmla="*/ 361 w 1140"/>
                <a:gd name="T57" fmla="*/ 584 h 1157"/>
                <a:gd name="T58" fmla="*/ 216 w 1140"/>
                <a:gd name="T59" fmla="*/ 184 h 1157"/>
                <a:gd name="T60" fmla="*/ 118 w 1140"/>
                <a:gd name="T61" fmla="*/ 96 h 1157"/>
                <a:gd name="T62" fmla="*/ 270 w 1140"/>
                <a:gd name="T63" fmla="*/ 441 h 1157"/>
                <a:gd name="T64" fmla="*/ 274 w 1140"/>
                <a:gd name="T65" fmla="*/ 452 h 1157"/>
                <a:gd name="T66" fmla="*/ 392 w 1140"/>
                <a:gd name="T67" fmla="*/ 652 h 1157"/>
                <a:gd name="T68" fmla="*/ 394 w 1140"/>
                <a:gd name="T69" fmla="*/ 663 h 1157"/>
                <a:gd name="T70" fmla="*/ 451 w 1140"/>
                <a:gd name="T71" fmla="*/ 749 h 1157"/>
                <a:gd name="T72" fmla="*/ 204 w 1140"/>
                <a:gd name="T73" fmla="*/ 676 h 1157"/>
                <a:gd name="T74" fmla="*/ 414 w 1140"/>
                <a:gd name="T75" fmla="*/ 752 h 1157"/>
                <a:gd name="T76" fmla="*/ 296 w 1140"/>
                <a:gd name="T77" fmla="*/ 762 h 1157"/>
                <a:gd name="T78" fmla="*/ 277 w 1140"/>
                <a:gd name="T79" fmla="*/ 763 h 1157"/>
                <a:gd name="T80" fmla="*/ 1 w 1140"/>
                <a:gd name="T81" fmla="*/ 738 h 1157"/>
                <a:gd name="T82" fmla="*/ 197 w 1140"/>
                <a:gd name="T83" fmla="*/ 797 h 1157"/>
                <a:gd name="T84" fmla="*/ 266 w 1140"/>
                <a:gd name="T85" fmla="*/ 777 h 1157"/>
                <a:gd name="T86" fmla="*/ 398 w 1140"/>
                <a:gd name="T87" fmla="*/ 767 h 1157"/>
                <a:gd name="T88" fmla="*/ 411 w 1140"/>
                <a:gd name="T89" fmla="*/ 766 h 1157"/>
                <a:gd name="T90" fmla="*/ 412 w 1140"/>
                <a:gd name="T91" fmla="*/ 1151 h 1157"/>
                <a:gd name="T92" fmla="*/ 513 w 1140"/>
                <a:gd name="T93" fmla="*/ 787 h 1157"/>
                <a:gd name="T94" fmla="*/ 611 w 1140"/>
                <a:gd name="T95" fmla="*/ 953 h 1157"/>
                <a:gd name="T96" fmla="*/ 585 w 1140"/>
                <a:gd name="T97" fmla="*/ 815 h 1157"/>
                <a:gd name="T98" fmla="*/ 772 w 1140"/>
                <a:gd name="T99" fmla="*/ 981 h 1157"/>
                <a:gd name="T100" fmla="*/ 667 w 1140"/>
                <a:gd name="T101" fmla="*/ 854 h 1157"/>
                <a:gd name="T102" fmla="*/ 834 w 1140"/>
                <a:gd name="T103" fmla="*/ 958 h 1157"/>
                <a:gd name="T104" fmla="*/ 598 w 1140"/>
                <a:gd name="T105" fmla="*/ 769 h 1157"/>
                <a:gd name="T106" fmla="*/ 895 w 1140"/>
                <a:gd name="T107" fmla="*/ 834 h 1157"/>
                <a:gd name="T108" fmla="*/ 715 w 1140"/>
                <a:gd name="T109" fmla="*/ 757 h 1157"/>
                <a:gd name="T110" fmla="*/ 1139 w 1140"/>
                <a:gd name="T111" fmla="*/ 646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40" h="1157">
                  <a:moveTo>
                    <a:pt x="1138" y="644"/>
                  </a:moveTo>
                  <a:cubicBezTo>
                    <a:pt x="1111" y="660"/>
                    <a:pt x="1085" y="677"/>
                    <a:pt x="1057" y="690"/>
                  </a:cubicBezTo>
                  <a:cubicBezTo>
                    <a:pt x="1030" y="701"/>
                    <a:pt x="1003" y="709"/>
                    <a:pt x="974" y="713"/>
                  </a:cubicBezTo>
                  <a:cubicBezTo>
                    <a:pt x="1009" y="696"/>
                    <a:pt x="1041" y="662"/>
                    <a:pt x="1058" y="630"/>
                  </a:cubicBezTo>
                  <a:cubicBezTo>
                    <a:pt x="1058" y="629"/>
                    <a:pt x="1056" y="628"/>
                    <a:pt x="1056" y="629"/>
                  </a:cubicBezTo>
                  <a:cubicBezTo>
                    <a:pt x="1039" y="649"/>
                    <a:pt x="1022" y="669"/>
                    <a:pt x="1001" y="685"/>
                  </a:cubicBezTo>
                  <a:cubicBezTo>
                    <a:pt x="984" y="698"/>
                    <a:pt x="965" y="707"/>
                    <a:pt x="946" y="718"/>
                  </a:cubicBezTo>
                  <a:cubicBezTo>
                    <a:pt x="890" y="726"/>
                    <a:pt x="833" y="733"/>
                    <a:pt x="777" y="740"/>
                  </a:cubicBezTo>
                  <a:cubicBezTo>
                    <a:pt x="792" y="732"/>
                    <a:pt x="806" y="720"/>
                    <a:pt x="819" y="711"/>
                  </a:cubicBezTo>
                  <a:cubicBezTo>
                    <a:pt x="844" y="693"/>
                    <a:pt x="868" y="671"/>
                    <a:pt x="889" y="647"/>
                  </a:cubicBezTo>
                  <a:cubicBezTo>
                    <a:pt x="889" y="647"/>
                    <a:pt x="888" y="646"/>
                    <a:pt x="887" y="646"/>
                  </a:cubicBezTo>
                  <a:cubicBezTo>
                    <a:pt x="845" y="682"/>
                    <a:pt x="802" y="717"/>
                    <a:pt x="753" y="742"/>
                  </a:cubicBezTo>
                  <a:cubicBezTo>
                    <a:pt x="693" y="749"/>
                    <a:pt x="631" y="752"/>
                    <a:pt x="570" y="761"/>
                  </a:cubicBezTo>
                  <a:cubicBezTo>
                    <a:pt x="557" y="763"/>
                    <a:pt x="543" y="766"/>
                    <a:pt x="530" y="770"/>
                  </a:cubicBezTo>
                  <a:cubicBezTo>
                    <a:pt x="561" y="751"/>
                    <a:pt x="588" y="722"/>
                    <a:pt x="613" y="698"/>
                  </a:cubicBezTo>
                  <a:cubicBezTo>
                    <a:pt x="646" y="665"/>
                    <a:pt x="680" y="635"/>
                    <a:pt x="719" y="608"/>
                  </a:cubicBezTo>
                  <a:cubicBezTo>
                    <a:pt x="720" y="608"/>
                    <a:pt x="719" y="606"/>
                    <a:pt x="718" y="606"/>
                  </a:cubicBezTo>
                  <a:cubicBezTo>
                    <a:pt x="677" y="623"/>
                    <a:pt x="643" y="657"/>
                    <a:pt x="613" y="687"/>
                  </a:cubicBezTo>
                  <a:cubicBezTo>
                    <a:pt x="579" y="720"/>
                    <a:pt x="545" y="748"/>
                    <a:pt x="508" y="777"/>
                  </a:cubicBezTo>
                  <a:cubicBezTo>
                    <a:pt x="490" y="784"/>
                    <a:pt x="474" y="793"/>
                    <a:pt x="461" y="806"/>
                  </a:cubicBezTo>
                  <a:cubicBezTo>
                    <a:pt x="474" y="761"/>
                    <a:pt x="488" y="717"/>
                    <a:pt x="505" y="673"/>
                  </a:cubicBezTo>
                  <a:cubicBezTo>
                    <a:pt x="509" y="663"/>
                    <a:pt x="513" y="653"/>
                    <a:pt x="517" y="643"/>
                  </a:cubicBezTo>
                  <a:cubicBezTo>
                    <a:pt x="532" y="625"/>
                    <a:pt x="549" y="609"/>
                    <a:pt x="566" y="594"/>
                  </a:cubicBezTo>
                  <a:cubicBezTo>
                    <a:pt x="603" y="580"/>
                    <a:pt x="642" y="574"/>
                    <a:pt x="681" y="562"/>
                  </a:cubicBezTo>
                  <a:cubicBezTo>
                    <a:pt x="720" y="549"/>
                    <a:pt x="761" y="534"/>
                    <a:pt x="797" y="512"/>
                  </a:cubicBezTo>
                  <a:cubicBezTo>
                    <a:pt x="798" y="512"/>
                    <a:pt x="797" y="510"/>
                    <a:pt x="796" y="511"/>
                  </a:cubicBezTo>
                  <a:cubicBezTo>
                    <a:pt x="753" y="527"/>
                    <a:pt x="712" y="546"/>
                    <a:pt x="667" y="559"/>
                  </a:cubicBezTo>
                  <a:cubicBezTo>
                    <a:pt x="640" y="567"/>
                    <a:pt x="609" y="571"/>
                    <a:pt x="581" y="580"/>
                  </a:cubicBezTo>
                  <a:cubicBezTo>
                    <a:pt x="621" y="546"/>
                    <a:pt x="665" y="517"/>
                    <a:pt x="713" y="493"/>
                  </a:cubicBezTo>
                  <a:cubicBezTo>
                    <a:pt x="789" y="454"/>
                    <a:pt x="871" y="428"/>
                    <a:pt x="950" y="395"/>
                  </a:cubicBezTo>
                  <a:cubicBezTo>
                    <a:pt x="951" y="394"/>
                    <a:pt x="950" y="392"/>
                    <a:pt x="949" y="392"/>
                  </a:cubicBezTo>
                  <a:cubicBezTo>
                    <a:pt x="863" y="416"/>
                    <a:pt x="778" y="449"/>
                    <a:pt x="699" y="491"/>
                  </a:cubicBezTo>
                  <a:cubicBezTo>
                    <a:pt x="648" y="518"/>
                    <a:pt x="598" y="551"/>
                    <a:pt x="556" y="591"/>
                  </a:cubicBezTo>
                  <a:cubicBezTo>
                    <a:pt x="555" y="592"/>
                    <a:pt x="553" y="593"/>
                    <a:pt x="552" y="594"/>
                  </a:cubicBezTo>
                  <a:cubicBezTo>
                    <a:pt x="551" y="594"/>
                    <a:pt x="551" y="595"/>
                    <a:pt x="551" y="596"/>
                  </a:cubicBezTo>
                  <a:cubicBezTo>
                    <a:pt x="542" y="605"/>
                    <a:pt x="533" y="614"/>
                    <a:pt x="524" y="624"/>
                  </a:cubicBezTo>
                  <a:cubicBezTo>
                    <a:pt x="554" y="552"/>
                    <a:pt x="589" y="482"/>
                    <a:pt x="626" y="414"/>
                  </a:cubicBezTo>
                  <a:cubicBezTo>
                    <a:pt x="753" y="402"/>
                    <a:pt x="867" y="312"/>
                    <a:pt x="929" y="205"/>
                  </a:cubicBezTo>
                  <a:cubicBezTo>
                    <a:pt x="929" y="204"/>
                    <a:pt x="928" y="203"/>
                    <a:pt x="927" y="204"/>
                  </a:cubicBezTo>
                  <a:cubicBezTo>
                    <a:pt x="895" y="256"/>
                    <a:pt x="850" y="302"/>
                    <a:pt x="800" y="336"/>
                  </a:cubicBezTo>
                  <a:cubicBezTo>
                    <a:pt x="747" y="372"/>
                    <a:pt x="692" y="390"/>
                    <a:pt x="631" y="404"/>
                  </a:cubicBezTo>
                  <a:cubicBezTo>
                    <a:pt x="662" y="347"/>
                    <a:pt x="696" y="292"/>
                    <a:pt x="730" y="237"/>
                  </a:cubicBezTo>
                  <a:cubicBezTo>
                    <a:pt x="734" y="231"/>
                    <a:pt x="738" y="224"/>
                    <a:pt x="742" y="218"/>
                  </a:cubicBezTo>
                  <a:cubicBezTo>
                    <a:pt x="800" y="182"/>
                    <a:pt x="856" y="139"/>
                    <a:pt x="903" y="90"/>
                  </a:cubicBezTo>
                  <a:cubicBezTo>
                    <a:pt x="904" y="90"/>
                    <a:pt x="903" y="89"/>
                    <a:pt x="902" y="89"/>
                  </a:cubicBezTo>
                  <a:cubicBezTo>
                    <a:pt x="852" y="132"/>
                    <a:pt x="801" y="173"/>
                    <a:pt x="747" y="210"/>
                  </a:cubicBezTo>
                  <a:cubicBezTo>
                    <a:pt x="791" y="140"/>
                    <a:pt x="837" y="71"/>
                    <a:pt x="883" y="2"/>
                  </a:cubicBezTo>
                  <a:cubicBezTo>
                    <a:pt x="884" y="1"/>
                    <a:pt x="882" y="0"/>
                    <a:pt x="882" y="1"/>
                  </a:cubicBezTo>
                  <a:cubicBezTo>
                    <a:pt x="832" y="72"/>
                    <a:pt x="783" y="144"/>
                    <a:pt x="735" y="218"/>
                  </a:cubicBezTo>
                  <a:cubicBezTo>
                    <a:pt x="735" y="218"/>
                    <a:pt x="734" y="219"/>
                    <a:pt x="734" y="219"/>
                  </a:cubicBezTo>
                  <a:cubicBezTo>
                    <a:pt x="733" y="220"/>
                    <a:pt x="733" y="220"/>
                    <a:pt x="733" y="221"/>
                  </a:cubicBezTo>
                  <a:cubicBezTo>
                    <a:pt x="714" y="250"/>
                    <a:pt x="696" y="279"/>
                    <a:pt x="678" y="309"/>
                  </a:cubicBezTo>
                  <a:cubicBezTo>
                    <a:pt x="675" y="279"/>
                    <a:pt x="675" y="249"/>
                    <a:pt x="676" y="219"/>
                  </a:cubicBezTo>
                  <a:cubicBezTo>
                    <a:pt x="678" y="193"/>
                    <a:pt x="686" y="166"/>
                    <a:pt x="683" y="140"/>
                  </a:cubicBezTo>
                  <a:cubicBezTo>
                    <a:pt x="683" y="140"/>
                    <a:pt x="683" y="140"/>
                    <a:pt x="683" y="140"/>
                  </a:cubicBezTo>
                  <a:cubicBezTo>
                    <a:pt x="671" y="165"/>
                    <a:pt x="671" y="199"/>
                    <a:pt x="670" y="226"/>
                  </a:cubicBezTo>
                  <a:cubicBezTo>
                    <a:pt x="668" y="255"/>
                    <a:pt x="669" y="285"/>
                    <a:pt x="671" y="314"/>
                  </a:cubicBezTo>
                  <a:cubicBezTo>
                    <a:pt x="672" y="315"/>
                    <a:pt x="672" y="316"/>
                    <a:pt x="673" y="316"/>
                  </a:cubicBezTo>
                  <a:cubicBezTo>
                    <a:pt x="649" y="357"/>
                    <a:pt x="625" y="398"/>
                    <a:pt x="602" y="439"/>
                  </a:cubicBezTo>
                  <a:cubicBezTo>
                    <a:pt x="582" y="390"/>
                    <a:pt x="578" y="336"/>
                    <a:pt x="573" y="284"/>
                  </a:cubicBezTo>
                  <a:cubicBezTo>
                    <a:pt x="567" y="224"/>
                    <a:pt x="560" y="164"/>
                    <a:pt x="555" y="105"/>
                  </a:cubicBezTo>
                  <a:cubicBezTo>
                    <a:pt x="555" y="103"/>
                    <a:pt x="553" y="104"/>
                    <a:pt x="553" y="105"/>
                  </a:cubicBezTo>
                  <a:cubicBezTo>
                    <a:pt x="558" y="168"/>
                    <a:pt x="561" y="231"/>
                    <a:pt x="566" y="293"/>
                  </a:cubicBezTo>
                  <a:cubicBezTo>
                    <a:pt x="570" y="346"/>
                    <a:pt x="574" y="400"/>
                    <a:pt x="596" y="449"/>
                  </a:cubicBezTo>
                  <a:cubicBezTo>
                    <a:pt x="596" y="450"/>
                    <a:pt x="596" y="450"/>
                    <a:pt x="596" y="450"/>
                  </a:cubicBezTo>
                  <a:cubicBezTo>
                    <a:pt x="584" y="474"/>
                    <a:pt x="571" y="498"/>
                    <a:pt x="560" y="523"/>
                  </a:cubicBezTo>
                  <a:cubicBezTo>
                    <a:pt x="536" y="486"/>
                    <a:pt x="528" y="446"/>
                    <a:pt x="521" y="404"/>
                  </a:cubicBezTo>
                  <a:cubicBezTo>
                    <a:pt x="514" y="358"/>
                    <a:pt x="507" y="313"/>
                    <a:pt x="497" y="268"/>
                  </a:cubicBezTo>
                  <a:cubicBezTo>
                    <a:pt x="497" y="266"/>
                    <a:pt x="495" y="267"/>
                    <a:pt x="495" y="268"/>
                  </a:cubicBezTo>
                  <a:cubicBezTo>
                    <a:pt x="500" y="319"/>
                    <a:pt x="509" y="369"/>
                    <a:pt x="516" y="419"/>
                  </a:cubicBezTo>
                  <a:cubicBezTo>
                    <a:pt x="522" y="457"/>
                    <a:pt x="530" y="498"/>
                    <a:pt x="554" y="529"/>
                  </a:cubicBezTo>
                  <a:cubicBezTo>
                    <a:pt x="555" y="530"/>
                    <a:pt x="555" y="530"/>
                    <a:pt x="556" y="531"/>
                  </a:cubicBezTo>
                  <a:cubicBezTo>
                    <a:pt x="539" y="566"/>
                    <a:pt x="522" y="602"/>
                    <a:pt x="508" y="638"/>
                  </a:cubicBezTo>
                  <a:cubicBezTo>
                    <a:pt x="491" y="615"/>
                    <a:pt x="489" y="585"/>
                    <a:pt x="484" y="557"/>
                  </a:cubicBezTo>
                  <a:cubicBezTo>
                    <a:pt x="480" y="527"/>
                    <a:pt x="475" y="497"/>
                    <a:pt x="473" y="467"/>
                  </a:cubicBezTo>
                  <a:cubicBezTo>
                    <a:pt x="473" y="465"/>
                    <a:pt x="470" y="466"/>
                    <a:pt x="470" y="468"/>
                  </a:cubicBezTo>
                  <a:cubicBezTo>
                    <a:pt x="472" y="506"/>
                    <a:pt x="474" y="545"/>
                    <a:pt x="480" y="583"/>
                  </a:cubicBezTo>
                  <a:cubicBezTo>
                    <a:pt x="483" y="602"/>
                    <a:pt x="485" y="635"/>
                    <a:pt x="505" y="645"/>
                  </a:cubicBezTo>
                  <a:cubicBezTo>
                    <a:pt x="492" y="677"/>
                    <a:pt x="480" y="709"/>
                    <a:pt x="470" y="742"/>
                  </a:cubicBezTo>
                  <a:cubicBezTo>
                    <a:pt x="430" y="698"/>
                    <a:pt x="399" y="644"/>
                    <a:pt x="368" y="594"/>
                  </a:cubicBezTo>
                  <a:cubicBezTo>
                    <a:pt x="367" y="593"/>
                    <a:pt x="366" y="592"/>
                    <a:pt x="365" y="591"/>
                  </a:cubicBezTo>
                  <a:cubicBezTo>
                    <a:pt x="373" y="585"/>
                    <a:pt x="374" y="573"/>
                    <a:pt x="376" y="565"/>
                  </a:cubicBezTo>
                  <a:cubicBezTo>
                    <a:pt x="382" y="547"/>
                    <a:pt x="385" y="528"/>
                    <a:pt x="388" y="509"/>
                  </a:cubicBezTo>
                  <a:cubicBezTo>
                    <a:pt x="392" y="469"/>
                    <a:pt x="388" y="430"/>
                    <a:pt x="379" y="392"/>
                  </a:cubicBezTo>
                  <a:cubicBezTo>
                    <a:pt x="378" y="390"/>
                    <a:pt x="375" y="390"/>
                    <a:pt x="375" y="392"/>
                  </a:cubicBezTo>
                  <a:cubicBezTo>
                    <a:pt x="382" y="424"/>
                    <a:pt x="384" y="456"/>
                    <a:pt x="382" y="489"/>
                  </a:cubicBezTo>
                  <a:cubicBezTo>
                    <a:pt x="382" y="498"/>
                    <a:pt x="370" y="580"/>
                    <a:pt x="361" y="584"/>
                  </a:cubicBezTo>
                  <a:cubicBezTo>
                    <a:pt x="330" y="533"/>
                    <a:pt x="301" y="481"/>
                    <a:pt x="273" y="429"/>
                  </a:cubicBezTo>
                  <a:cubicBezTo>
                    <a:pt x="263" y="411"/>
                    <a:pt x="254" y="393"/>
                    <a:pt x="245" y="375"/>
                  </a:cubicBezTo>
                  <a:cubicBezTo>
                    <a:pt x="258" y="311"/>
                    <a:pt x="243" y="243"/>
                    <a:pt x="216" y="184"/>
                  </a:cubicBezTo>
                  <a:cubicBezTo>
                    <a:pt x="215" y="182"/>
                    <a:pt x="213" y="183"/>
                    <a:pt x="213" y="184"/>
                  </a:cubicBezTo>
                  <a:cubicBezTo>
                    <a:pt x="239" y="243"/>
                    <a:pt x="243" y="303"/>
                    <a:pt x="239" y="364"/>
                  </a:cubicBezTo>
                  <a:cubicBezTo>
                    <a:pt x="195" y="277"/>
                    <a:pt x="153" y="187"/>
                    <a:pt x="118" y="96"/>
                  </a:cubicBezTo>
                  <a:cubicBezTo>
                    <a:pt x="117" y="95"/>
                    <a:pt x="116" y="96"/>
                    <a:pt x="116" y="96"/>
                  </a:cubicBezTo>
                  <a:cubicBezTo>
                    <a:pt x="161" y="214"/>
                    <a:pt x="210" y="328"/>
                    <a:pt x="269" y="439"/>
                  </a:cubicBezTo>
                  <a:cubicBezTo>
                    <a:pt x="270" y="440"/>
                    <a:pt x="270" y="440"/>
                    <a:pt x="270" y="441"/>
                  </a:cubicBezTo>
                  <a:cubicBezTo>
                    <a:pt x="207" y="416"/>
                    <a:pt x="149" y="380"/>
                    <a:pt x="98" y="334"/>
                  </a:cubicBezTo>
                  <a:cubicBezTo>
                    <a:pt x="96" y="333"/>
                    <a:pt x="94" y="335"/>
                    <a:pt x="96" y="336"/>
                  </a:cubicBezTo>
                  <a:cubicBezTo>
                    <a:pt x="146" y="387"/>
                    <a:pt x="207" y="426"/>
                    <a:pt x="274" y="452"/>
                  </a:cubicBezTo>
                  <a:cubicBezTo>
                    <a:pt x="275" y="452"/>
                    <a:pt x="276" y="452"/>
                    <a:pt x="276" y="452"/>
                  </a:cubicBezTo>
                  <a:cubicBezTo>
                    <a:pt x="302" y="500"/>
                    <a:pt x="329" y="547"/>
                    <a:pt x="357" y="593"/>
                  </a:cubicBezTo>
                  <a:cubicBezTo>
                    <a:pt x="368" y="612"/>
                    <a:pt x="380" y="632"/>
                    <a:pt x="392" y="652"/>
                  </a:cubicBezTo>
                  <a:cubicBezTo>
                    <a:pt x="276" y="639"/>
                    <a:pt x="181" y="566"/>
                    <a:pt x="83" y="507"/>
                  </a:cubicBezTo>
                  <a:cubicBezTo>
                    <a:pt x="82" y="506"/>
                    <a:pt x="80" y="509"/>
                    <a:pt x="82" y="510"/>
                  </a:cubicBezTo>
                  <a:cubicBezTo>
                    <a:pt x="179" y="575"/>
                    <a:pt x="273" y="652"/>
                    <a:pt x="394" y="663"/>
                  </a:cubicBezTo>
                  <a:cubicBezTo>
                    <a:pt x="396" y="663"/>
                    <a:pt x="397" y="662"/>
                    <a:pt x="398" y="662"/>
                  </a:cubicBezTo>
                  <a:cubicBezTo>
                    <a:pt x="417" y="692"/>
                    <a:pt x="437" y="722"/>
                    <a:pt x="461" y="748"/>
                  </a:cubicBezTo>
                  <a:cubicBezTo>
                    <a:pt x="458" y="748"/>
                    <a:pt x="454" y="749"/>
                    <a:pt x="451" y="749"/>
                  </a:cubicBezTo>
                  <a:cubicBezTo>
                    <a:pt x="451" y="749"/>
                    <a:pt x="450" y="748"/>
                    <a:pt x="449" y="748"/>
                  </a:cubicBezTo>
                  <a:cubicBezTo>
                    <a:pt x="375" y="704"/>
                    <a:pt x="290" y="679"/>
                    <a:pt x="204" y="674"/>
                  </a:cubicBezTo>
                  <a:cubicBezTo>
                    <a:pt x="202" y="674"/>
                    <a:pt x="202" y="676"/>
                    <a:pt x="204" y="676"/>
                  </a:cubicBezTo>
                  <a:cubicBezTo>
                    <a:pt x="286" y="685"/>
                    <a:pt x="363" y="711"/>
                    <a:pt x="435" y="751"/>
                  </a:cubicBezTo>
                  <a:cubicBezTo>
                    <a:pt x="430" y="751"/>
                    <a:pt x="425" y="752"/>
                    <a:pt x="420" y="753"/>
                  </a:cubicBezTo>
                  <a:cubicBezTo>
                    <a:pt x="418" y="751"/>
                    <a:pt x="416" y="750"/>
                    <a:pt x="414" y="752"/>
                  </a:cubicBezTo>
                  <a:cubicBezTo>
                    <a:pt x="414" y="752"/>
                    <a:pt x="413" y="753"/>
                    <a:pt x="413" y="753"/>
                  </a:cubicBezTo>
                  <a:cubicBezTo>
                    <a:pt x="395" y="755"/>
                    <a:pt x="377" y="757"/>
                    <a:pt x="359" y="758"/>
                  </a:cubicBezTo>
                  <a:cubicBezTo>
                    <a:pt x="338" y="759"/>
                    <a:pt x="317" y="761"/>
                    <a:pt x="296" y="762"/>
                  </a:cubicBezTo>
                  <a:cubicBezTo>
                    <a:pt x="231" y="726"/>
                    <a:pt x="155" y="705"/>
                    <a:pt x="81" y="710"/>
                  </a:cubicBezTo>
                  <a:cubicBezTo>
                    <a:pt x="79" y="710"/>
                    <a:pt x="79" y="714"/>
                    <a:pt x="81" y="714"/>
                  </a:cubicBezTo>
                  <a:cubicBezTo>
                    <a:pt x="150" y="718"/>
                    <a:pt x="215" y="732"/>
                    <a:pt x="277" y="763"/>
                  </a:cubicBezTo>
                  <a:cubicBezTo>
                    <a:pt x="266" y="764"/>
                    <a:pt x="254" y="764"/>
                    <a:pt x="243" y="765"/>
                  </a:cubicBezTo>
                  <a:cubicBezTo>
                    <a:pt x="160" y="769"/>
                    <a:pt x="81" y="766"/>
                    <a:pt x="3" y="735"/>
                  </a:cubicBezTo>
                  <a:cubicBezTo>
                    <a:pt x="1" y="734"/>
                    <a:pt x="0" y="737"/>
                    <a:pt x="1" y="738"/>
                  </a:cubicBezTo>
                  <a:cubicBezTo>
                    <a:pt x="68" y="777"/>
                    <a:pt x="152" y="778"/>
                    <a:pt x="228" y="775"/>
                  </a:cubicBezTo>
                  <a:cubicBezTo>
                    <a:pt x="239" y="775"/>
                    <a:pt x="250" y="774"/>
                    <a:pt x="262" y="774"/>
                  </a:cubicBezTo>
                  <a:cubicBezTo>
                    <a:pt x="240" y="780"/>
                    <a:pt x="219" y="791"/>
                    <a:pt x="197" y="797"/>
                  </a:cubicBezTo>
                  <a:cubicBezTo>
                    <a:pt x="172" y="804"/>
                    <a:pt x="147" y="806"/>
                    <a:pt x="121" y="805"/>
                  </a:cubicBezTo>
                  <a:cubicBezTo>
                    <a:pt x="119" y="805"/>
                    <a:pt x="119" y="807"/>
                    <a:pt x="120" y="807"/>
                  </a:cubicBezTo>
                  <a:cubicBezTo>
                    <a:pt x="167" y="818"/>
                    <a:pt x="226" y="800"/>
                    <a:pt x="266" y="777"/>
                  </a:cubicBezTo>
                  <a:cubicBezTo>
                    <a:pt x="267" y="776"/>
                    <a:pt x="268" y="774"/>
                    <a:pt x="267" y="773"/>
                  </a:cubicBezTo>
                  <a:cubicBezTo>
                    <a:pt x="295" y="772"/>
                    <a:pt x="324" y="771"/>
                    <a:pt x="352" y="769"/>
                  </a:cubicBezTo>
                  <a:cubicBezTo>
                    <a:pt x="367" y="768"/>
                    <a:pt x="383" y="768"/>
                    <a:pt x="398" y="767"/>
                  </a:cubicBezTo>
                  <a:cubicBezTo>
                    <a:pt x="346" y="816"/>
                    <a:pt x="285" y="848"/>
                    <a:pt x="216" y="871"/>
                  </a:cubicBezTo>
                  <a:cubicBezTo>
                    <a:pt x="214" y="872"/>
                    <a:pt x="215" y="875"/>
                    <a:pt x="217" y="874"/>
                  </a:cubicBezTo>
                  <a:cubicBezTo>
                    <a:pt x="291" y="860"/>
                    <a:pt x="358" y="819"/>
                    <a:pt x="411" y="766"/>
                  </a:cubicBezTo>
                  <a:cubicBezTo>
                    <a:pt x="429" y="765"/>
                    <a:pt x="448" y="763"/>
                    <a:pt x="465" y="757"/>
                  </a:cubicBezTo>
                  <a:cubicBezTo>
                    <a:pt x="452" y="799"/>
                    <a:pt x="440" y="843"/>
                    <a:pt x="431" y="887"/>
                  </a:cubicBezTo>
                  <a:cubicBezTo>
                    <a:pt x="413" y="974"/>
                    <a:pt x="405" y="1062"/>
                    <a:pt x="412" y="1151"/>
                  </a:cubicBezTo>
                  <a:cubicBezTo>
                    <a:pt x="413" y="1157"/>
                    <a:pt x="423" y="1156"/>
                    <a:pt x="422" y="1149"/>
                  </a:cubicBezTo>
                  <a:cubicBezTo>
                    <a:pt x="414" y="1038"/>
                    <a:pt x="429" y="927"/>
                    <a:pt x="458" y="819"/>
                  </a:cubicBezTo>
                  <a:cubicBezTo>
                    <a:pt x="474" y="805"/>
                    <a:pt x="493" y="795"/>
                    <a:pt x="513" y="787"/>
                  </a:cubicBezTo>
                  <a:cubicBezTo>
                    <a:pt x="535" y="795"/>
                    <a:pt x="557" y="804"/>
                    <a:pt x="579" y="812"/>
                  </a:cubicBezTo>
                  <a:cubicBezTo>
                    <a:pt x="576" y="837"/>
                    <a:pt x="581" y="867"/>
                    <a:pt x="584" y="891"/>
                  </a:cubicBezTo>
                  <a:cubicBezTo>
                    <a:pt x="587" y="915"/>
                    <a:pt x="593" y="936"/>
                    <a:pt x="611" y="953"/>
                  </a:cubicBezTo>
                  <a:cubicBezTo>
                    <a:pt x="611" y="954"/>
                    <a:pt x="612" y="953"/>
                    <a:pt x="612" y="952"/>
                  </a:cubicBezTo>
                  <a:cubicBezTo>
                    <a:pt x="600" y="930"/>
                    <a:pt x="594" y="905"/>
                    <a:pt x="591" y="880"/>
                  </a:cubicBezTo>
                  <a:cubicBezTo>
                    <a:pt x="589" y="859"/>
                    <a:pt x="590" y="836"/>
                    <a:pt x="585" y="815"/>
                  </a:cubicBezTo>
                  <a:cubicBezTo>
                    <a:pt x="611" y="825"/>
                    <a:pt x="636" y="837"/>
                    <a:pt x="660" y="850"/>
                  </a:cubicBezTo>
                  <a:cubicBezTo>
                    <a:pt x="667" y="877"/>
                    <a:pt x="686" y="902"/>
                    <a:pt x="704" y="923"/>
                  </a:cubicBezTo>
                  <a:cubicBezTo>
                    <a:pt x="723" y="945"/>
                    <a:pt x="746" y="967"/>
                    <a:pt x="772" y="981"/>
                  </a:cubicBezTo>
                  <a:cubicBezTo>
                    <a:pt x="773" y="981"/>
                    <a:pt x="774" y="980"/>
                    <a:pt x="773" y="979"/>
                  </a:cubicBezTo>
                  <a:cubicBezTo>
                    <a:pt x="752" y="959"/>
                    <a:pt x="730" y="940"/>
                    <a:pt x="711" y="917"/>
                  </a:cubicBezTo>
                  <a:cubicBezTo>
                    <a:pt x="695" y="898"/>
                    <a:pt x="683" y="874"/>
                    <a:pt x="667" y="854"/>
                  </a:cubicBezTo>
                  <a:cubicBezTo>
                    <a:pt x="671" y="856"/>
                    <a:pt x="675" y="858"/>
                    <a:pt x="679" y="861"/>
                  </a:cubicBezTo>
                  <a:cubicBezTo>
                    <a:pt x="731" y="892"/>
                    <a:pt x="779" y="930"/>
                    <a:pt x="831" y="962"/>
                  </a:cubicBezTo>
                  <a:cubicBezTo>
                    <a:pt x="834" y="964"/>
                    <a:pt x="836" y="960"/>
                    <a:pt x="834" y="958"/>
                  </a:cubicBezTo>
                  <a:cubicBezTo>
                    <a:pt x="785" y="916"/>
                    <a:pt x="730" y="878"/>
                    <a:pt x="674" y="846"/>
                  </a:cubicBezTo>
                  <a:cubicBezTo>
                    <a:pt x="629" y="819"/>
                    <a:pt x="579" y="794"/>
                    <a:pt x="527" y="782"/>
                  </a:cubicBezTo>
                  <a:cubicBezTo>
                    <a:pt x="550" y="775"/>
                    <a:pt x="574" y="772"/>
                    <a:pt x="598" y="769"/>
                  </a:cubicBezTo>
                  <a:cubicBezTo>
                    <a:pt x="624" y="767"/>
                    <a:pt x="650" y="764"/>
                    <a:pt x="677" y="761"/>
                  </a:cubicBezTo>
                  <a:cubicBezTo>
                    <a:pt x="728" y="769"/>
                    <a:pt x="777" y="779"/>
                    <a:pt x="825" y="800"/>
                  </a:cubicBezTo>
                  <a:cubicBezTo>
                    <a:pt x="849" y="811"/>
                    <a:pt x="872" y="822"/>
                    <a:pt x="895" y="834"/>
                  </a:cubicBezTo>
                  <a:cubicBezTo>
                    <a:pt x="917" y="846"/>
                    <a:pt x="939" y="858"/>
                    <a:pt x="964" y="860"/>
                  </a:cubicBezTo>
                  <a:cubicBezTo>
                    <a:pt x="965" y="860"/>
                    <a:pt x="966" y="858"/>
                    <a:pt x="965" y="858"/>
                  </a:cubicBezTo>
                  <a:cubicBezTo>
                    <a:pt x="885" y="823"/>
                    <a:pt x="803" y="770"/>
                    <a:pt x="715" y="757"/>
                  </a:cubicBezTo>
                  <a:cubicBezTo>
                    <a:pt x="742" y="755"/>
                    <a:pt x="768" y="752"/>
                    <a:pt x="795" y="749"/>
                  </a:cubicBezTo>
                  <a:cubicBezTo>
                    <a:pt x="860" y="741"/>
                    <a:pt x="927" y="734"/>
                    <a:pt x="992" y="720"/>
                  </a:cubicBezTo>
                  <a:cubicBezTo>
                    <a:pt x="1047" y="708"/>
                    <a:pt x="1095" y="680"/>
                    <a:pt x="1139" y="646"/>
                  </a:cubicBezTo>
                  <a:cubicBezTo>
                    <a:pt x="1140" y="645"/>
                    <a:pt x="1139" y="644"/>
                    <a:pt x="1138" y="6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5834154" y="1419108"/>
            <a:ext cx="2243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年中工作概述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56342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929544" y="1426980"/>
            <a:ext cx="657712" cy="657712"/>
          </a:xfrm>
          <a:prstGeom prst="ellipse">
            <a:avLst/>
          </a:prstGeom>
          <a:solidFill>
            <a:srgbClr val="563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1EEE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987327" y="1566837"/>
            <a:ext cx="53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rgbClr val="F1EEE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rgbClr val="F1EEE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54276" y="1859307"/>
            <a:ext cx="33067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14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Review of work content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6342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834154" y="2580510"/>
            <a:ext cx="2243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56342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工作难点分析</a:t>
            </a:r>
          </a:p>
        </p:txBody>
      </p:sp>
      <p:sp>
        <p:nvSpPr>
          <p:cNvPr id="36" name="椭圆 35"/>
          <p:cNvSpPr/>
          <p:nvPr/>
        </p:nvSpPr>
        <p:spPr>
          <a:xfrm>
            <a:off x="4929544" y="2588383"/>
            <a:ext cx="657712" cy="657712"/>
          </a:xfrm>
          <a:prstGeom prst="ellipse">
            <a:avLst/>
          </a:prstGeom>
          <a:solidFill>
            <a:srgbClr val="563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1EEE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987327" y="2728239"/>
            <a:ext cx="53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1EEE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1EEE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854276" y="3020709"/>
            <a:ext cx="33067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14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of work difficulties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6342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834154" y="3821212"/>
            <a:ext cx="2243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市场状况概述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56342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929544" y="3829084"/>
            <a:ext cx="657712" cy="657712"/>
          </a:xfrm>
          <a:prstGeom prst="ellipse">
            <a:avLst/>
          </a:prstGeom>
          <a:solidFill>
            <a:srgbClr val="563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1EEE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987327" y="3968940"/>
            <a:ext cx="53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1EEE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1EEE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854276" y="4261410"/>
            <a:ext cx="33067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14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 of market conditions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6342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834154" y="4961236"/>
            <a:ext cx="2243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56342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工作目标计划</a:t>
            </a:r>
          </a:p>
        </p:txBody>
      </p:sp>
      <p:sp>
        <p:nvSpPr>
          <p:cNvPr id="52" name="椭圆 51"/>
          <p:cNvSpPr/>
          <p:nvPr/>
        </p:nvSpPr>
        <p:spPr>
          <a:xfrm>
            <a:off x="4929544" y="4969108"/>
            <a:ext cx="657712" cy="657712"/>
          </a:xfrm>
          <a:prstGeom prst="ellipse">
            <a:avLst/>
          </a:prstGeom>
          <a:solidFill>
            <a:srgbClr val="563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1EEE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987327" y="5108965"/>
            <a:ext cx="53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1EEE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1EEE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854276" y="5401435"/>
            <a:ext cx="33067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14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Annual work plan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6342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32"/>
          <p:cNvSpPr txBox="1"/>
          <p:nvPr/>
        </p:nvSpPr>
        <p:spPr>
          <a:xfrm>
            <a:off x="1212011" y="2170775"/>
            <a:ext cx="1910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56" name="PA_文本框 2"/>
          <p:cNvSpPr txBox="1"/>
          <p:nvPr/>
        </p:nvSpPr>
        <p:spPr>
          <a:xfrm>
            <a:off x="1159226" y="1294128"/>
            <a:ext cx="1982964" cy="9541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5600" b="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sz="5600" b="0" dirty="0">
              <a:solidFill>
                <a:srgbClr val="5634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562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7559616" y="-8687"/>
            <a:ext cx="4632383" cy="2821930"/>
            <a:chOff x="7023100" y="-8688"/>
            <a:chExt cx="5168900" cy="3148763"/>
          </a:xfrm>
        </p:grpSpPr>
        <p:sp>
          <p:nvSpPr>
            <p:cNvPr id="12" name="任意多边形 11"/>
            <p:cNvSpPr/>
            <p:nvPr/>
          </p:nvSpPr>
          <p:spPr>
            <a:xfrm>
              <a:off x="7023100" y="-8688"/>
              <a:ext cx="5168900" cy="3148763"/>
            </a:xfrm>
            <a:custGeom>
              <a:avLst/>
              <a:gdLst>
                <a:gd name="connsiteX0" fmla="*/ 71135 w 3937000"/>
                <a:gd name="connsiteY0" fmla="*/ 0 h 3485309"/>
                <a:gd name="connsiteX1" fmla="*/ 3937000 w 3937000"/>
                <a:gd name="connsiteY1" fmla="*/ 0 h 3485309"/>
                <a:gd name="connsiteX2" fmla="*/ 3937000 w 3937000"/>
                <a:gd name="connsiteY2" fmla="*/ 3481867 h 3485309"/>
                <a:gd name="connsiteX3" fmla="*/ 3922699 w 3937000"/>
                <a:gd name="connsiteY3" fmla="*/ 3482920 h 3485309"/>
                <a:gd name="connsiteX4" fmla="*/ 2859661 w 3937000"/>
                <a:gd name="connsiteY4" fmla="*/ 3266421 h 3485309"/>
                <a:gd name="connsiteX5" fmla="*/ 1800401 w 3937000"/>
                <a:gd name="connsiteY5" fmla="*/ 1945621 h 3485309"/>
                <a:gd name="connsiteX6" fmla="*/ 290652 w 3937000"/>
                <a:gd name="connsiteY6" fmla="*/ 1196321 h 3485309"/>
                <a:gd name="connsiteX7" fmla="*/ 39249 w 3937000"/>
                <a:gd name="connsiteY7" fmla="*/ 94695 h 348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37000" h="3485309">
                  <a:moveTo>
                    <a:pt x="71135" y="0"/>
                  </a:moveTo>
                  <a:lnTo>
                    <a:pt x="3937000" y="0"/>
                  </a:lnTo>
                  <a:lnTo>
                    <a:pt x="3937000" y="3481867"/>
                  </a:lnTo>
                  <a:lnTo>
                    <a:pt x="3922699" y="3482920"/>
                  </a:lnTo>
                  <a:cubicBezTo>
                    <a:pt x="3552914" y="3498973"/>
                    <a:pt x="3193470" y="3434961"/>
                    <a:pt x="2859661" y="3266421"/>
                  </a:cubicBezTo>
                  <a:cubicBezTo>
                    <a:pt x="2096669" y="2881188"/>
                    <a:pt x="2228570" y="2290638"/>
                    <a:pt x="1800401" y="1945621"/>
                  </a:cubicBezTo>
                  <a:cubicBezTo>
                    <a:pt x="1372233" y="1600604"/>
                    <a:pt x="586920" y="1568854"/>
                    <a:pt x="290652" y="1196321"/>
                  </a:cubicBezTo>
                  <a:cubicBezTo>
                    <a:pt x="68451" y="916921"/>
                    <a:pt x="-72708" y="493456"/>
                    <a:pt x="39249" y="94695"/>
                  </a:cubicBezTo>
                  <a:close/>
                </a:path>
              </a:pathLst>
            </a:custGeom>
            <a:solidFill>
              <a:srgbClr val="BEC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7581900" y="-3175"/>
              <a:ext cx="4606925" cy="3013075"/>
            </a:xfrm>
            <a:custGeom>
              <a:avLst/>
              <a:gdLst>
                <a:gd name="T0" fmla="*/ 18 w 1619"/>
                <a:gd name="T1" fmla="*/ 36 h 1181"/>
                <a:gd name="T2" fmla="*/ 14 w 1619"/>
                <a:gd name="T3" fmla="*/ 108 h 1181"/>
                <a:gd name="T4" fmla="*/ 30 w 1619"/>
                <a:gd name="T5" fmla="*/ 285 h 1181"/>
                <a:gd name="T6" fmla="*/ 84 w 1619"/>
                <a:gd name="T7" fmla="*/ 425 h 1181"/>
                <a:gd name="T8" fmla="*/ 99 w 1619"/>
                <a:gd name="T9" fmla="*/ 448 h 1181"/>
                <a:gd name="T10" fmla="*/ 114 w 1619"/>
                <a:gd name="T11" fmla="*/ 469 h 1181"/>
                <a:gd name="T12" fmla="*/ 174 w 1619"/>
                <a:gd name="T13" fmla="*/ 519 h 1181"/>
                <a:gd name="T14" fmla="*/ 306 w 1619"/>
                <a:gd name="T15" fmla="*/ 572 h 1181"/>
                <a:gd name="T16" fmla="*/ 444 w 1619"/>
                <a:gd name="T17" fmla="*/ 615 h 1181"/>
                <a:gd name="T18" fmla="*/ 571 w 1619"/>
                <a:gd name="T19" fmla="*/ 681 h 1181"/>
                <a:gd name="T20" fmla="*/ 661 w 1619"/>
                <a:gd name="T21" fmla="*/ 794 h 1181"/>
                <a:gd name="T22" fmla="*/ 728 w 1619"/>
                <a:gd name="T23" fmla="*/ 921 h 1181"/>
                <a:gd name="T24" fmla="*/ 876 w 1619"/>
                <a:gd name="T25" fmla="*/ 1072 h 1181"/>
                <a:gd name="T26" fmla="*/ 907 w 1619"/>
                <a:gd name="T27" fmla="*/ 1090 h 1181"/>
                <a:gd name="T28" fmla="*/ 1003 w 1619"/>
                <a:gd name="T29" fmla="*/ 1135 h 1181"/>
                <a:gd name="T30" fmla="*/ 1054 w 1619"/>
                <a:gd name="T31" fmla="*/ 1150 h 1181"/>
                <a:gd name="T32" fmla="*/ 1353 w 1619"/>
                <a:gd name="T33" fmla="*/ 1143 h 1181"/>
                <a:gd name="T34" fmla="*/ 1554 w 1619"/>
                <a:gd name="T35" fmla="*/ 1068 h 1181"/>
                <a:gd name="T36" fmla="*/ 1619 w 1619"/>
                <a:gd name="T37" fmla="*/ 1037 h 1181"/>
                <a:gd name="T38" fmla="*/ 1491 w 1619"/>
                <a:gd name="T39" fmla="*/ 1104 h 1181"/>
                <a:gd name="T40" fmla="*/ 1356 w 1619"/>
                <a:gd name="T41" fmla="*/ 1154 h 1181"/>
                <a:gd name="T42" fmla="*/ 1068 w 1619"/>
                <a:gd name="T43" fmla="*/ 1168 h 1181"/>
                <a:gd name="T44" fmla="*/ 1051 w 1619"/>
                <a:gd name="T45" fmla="*/ 1164 h 1181"/>
                <a:gd name="T46" fmla="*/ 998 w 1619"/>
                <a:gd name="T47" fmla="*/ 1149 h 1181"/>
                <a:gd name="T48" fmla="*/ 899 w 1619"/>
                <a:gd name="T49" fmla="*/ 1102 h 1181"/>
                <a:gd name="T50" fmla="*/ 869 w 1619"/>
                <a:gd name="T51" fmla="*/ 1083 h 1181"/>
                <a:gd name="T52" fmla="*/ 760 w 1619"/>
                <a:gd name="T53" fmla="*/ 986 h 1181"/>
                <a:gd name="T54" fmla="*/ 654 w 1619"/>
                <a:gd name="T55" fmla="*/ 798 h 1181"/>
                <a:gd name="T56" fmla="*/ 606 w 1619"/>
                <a:gd name="T57" fmla="*/ 723 h 1181"/>
                <a:gd name="T58" fmla="*/ 595 w 1619"/>
                <a:gd name="T59" fmla="*/ 709 h 1181"/>
                <a:gd name="T60" fmla="*/ 442 w 1619"/>
                <a:gd name="T61" fmla="*/ 619 h 1181"/>
                <a:gd name="T62" fmla="*/ 304 w 1619"/>
                <a:gd name="T63" fmla="*/ 580 h 1181"/>
                <a:gd name="T64" fmla="*/ 168 w 1619"/>
                <a:gd name="T65" fmla="*/ 530 h 1181"/>
                <a:gd name="T66" fmla="*/ 104 w 1619"/>
                <a:gd name="T67" fmla="*/ 477 h 1181"/>
                <a:gd name="T68" fmla="*/ 88 w 1619"/>
                <a:gd name="T69" fmla="*/ 455 h 1181"/>
                <a:gd name="T70" fmla="*/ 74 w 1619"/>
                <a:gd name="T71" fmla="*/ 432 h 1181"/>
                <a:gd name="T72" fmla="*/ 60 w 1619"/>
                <a:gd name="T73" fmla="*/ 408 h 1181"/>
                <a:gd name="T74" fmla="*/ 49 w 1619"/>
                <a:gd name="T75" fmla="*/ 383 h 1181"/>
                <a:gd name="T76" fmla="*/ 39 w 1619"/>
                <a:gd name="T77" fmla="*/ 357 h 1181"/>
                <a:gd name="T78" fmla="*/ 28 w 1619"/>
                <a:gd name="T79" fmla="*/ 323 h 1181"/>
                <a:gd name="T80" fmla="*/ 21 w 1619"/>
                <a:gd name="T81" fmla="*/ 296 h 1181"/>
                <a:gd name="T82" fmla="*/ 21 w 1619"/>
                <a:gd name="T83" fmla="*/ 0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19" h="1181">
                  <a:moveTo>
                    <a:pt x="22" y="0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5" y="84"/>
                    <a:pt x="14" y="96"/>
                    <a:pt x="14" y="108"/>
                  </a:cubicBezTo>
                  <a:cubicBezTo>
                    <a:pt x="14" y="120"/>
                    <a:pt x="14" y="132"/>
                    <a:pt x="14" y="143"/>
                  </a:cubicBezTo>
                  <a:cubicBezTo>
                    <a:pt x="15" y="191"/>
                    <a:pt x="20" y="239"/>
                    <a:pt x="30" y="285"/>
                  </a:cubicBezTo>
                  <a:cubicBezTo>
                    <a:pt x="40" y="332"/>
                    <a:pt x="57" y="376"/>
                    <a:pt x="80" y="418"/>
                  </a:cubicBezTo>
                  <a:cubicBezTo>
                    <a:pt x="84" y="425"/>
                    <a:pt x="84" y="425"/>
                    <a:pt x="84" y="425"/>
                  </a:cubicBezTo>
                  <a:cubicBezTo>
                    <a:pt x="86" y="428"/>
                    <a:pt x="87" y="430"/>
                    <a:pt x="89" y="433"/>
                  </a:cubicBezTo>
                  <a:cubicBezTo>
                    <a:pt x="99" y="448"/>
                    <a:pt x="99" y="448"/>
                    <a:pt x="99" y="448"/>
                  </a:cubicBezTo>
                  <a:cubicBezTo>
                    <a:pt x="102" y="453"/>
                    <a:pt x="106" y="457"/>
                    <a:pt x="109" y="462"/>
                  </a:cubicBezTo>
                  <a:cubicBezTo>
                    <a:pt x="114" y="469"/>
                    <a:pt x="114" y="469"/>
                    <a:pt x="114" y="469"/>
                  </a:cubicBezTo>
                  <a:cubicBezTo>
                    <a:pt x="116" y="472"/>
                    <a:pt x="118" y="474"/>
                    <a:pt x="120" y="476"/>
                  </a:cubicBezTo>
                  <a:cubicBezTo>
                    <a:pt x="135" y="493"/>
                    <a:pt x="154" y="508"/>
                    <a:pt x="174" y="519"/>
                  </a:cubicBezTo>
                  <a:cubicBezTo>
                    <a:pt x="194" y="531"/>
                    <a:pt x="216" y="541"/>
                    <a:pt x="238" y="549"/>
                  </a:cubicBezTo>
                  <a:cubicBezTo>
                    <a:pt x="260" y="558"/>
                    <a:pt x="283" y="565"/>
                    <a:pt x="306" y="572"/>
                  </a:cubicBezTo>
                  <a:cubicBezTo>
                    <a:pt x="375" y="593"/>
                    <a:pt x="375" y="593"/>
                    <a:pt x="375" y="593"/>
                  </a:cubicBezTo>
                  <a:cubicBezTo>
                    <a:pt x="398" y="600"/>
                    <a:pt x="421" y="607"/>
                    <a:pt x="444" y="615"/>
                  </a:cubicBezTo>
                  <a:cubicBezTo>
                    <a:pt x="466" y="623"/>
                    <a:pt x="488" y="633"/>
                    <a:pt x="510" y="643"/>
                  </a:cubicBezTo>
                  <a:cubicBezTo>
                    <a:pt x="532" y="654"/>
                    <a:pt x="552" y="666"/>
                    <a:pt x="571" y="681"/>
                  </a:cubicBezTo>
                  <a:cubicBezTo>
                    <a:pt x="590" y="696"/>
                    <a:pt x="607" y="714"/>
                    <a:pt x="622" y="733"/>
                  </a:cubicBezTo>
                  <a:cubicBezTo>
                    <a:pt x="637" y="752"/>
                    <a:pt x="649" y="773"/>
                    <a:pt x="661" y="794"/>
                  </a:cubicBezTo>
                  <a:cubicBezTo>
                    <a:pt x="672" y="816"/>
                    <a:pt x="683" y="837"/>
                    <a:pt x="694" y="858"/>
                  </a:cubicBezTo>
                  <a:cubicBezTo>
                    <a:pt x="705" y="880"/>
                    <a:pt x="716" y="901"/>
                    <a:pt x="728" y="921"/>
                  </a:cubicBezTo>
                  <a:cubicBezTo>
                    <a:pt x="753" y="961"/>
                    <a:pt x="784" y="998"/>
                    <a:pt x="819" y="1029"/>
                  </a:cubicBezTo>
                  <a:cubicBezTo>
                    <a:pt x="837" y="1045"/>
                    <a:pt x="856" y="1059"/>
                    <a:pt x="876" y="1072"/>
                  </a:cubicBezTo>
                  <a:cubicBezTo>
                    <a:pt x="891" y="1081"/>
                    <a:pt x="891" y="1081"/>
                    <a:pt x="891" y="1081"/>
                  </a:cubicBezTo>
                  <a:cubicBezTo>
                    <a:pt x="896" y="1084"/>
                    <a:pt x="901" y="1087"/>
                    <a:pt x="907" y="1090"/>
                  </a:cubicBezTo>
                  <a:cubicBezTo>
                    <a:pt x="917" y="1096"/>
                    <a:pt x="927" y="1101"/>
                    <a:pt x="938" y="1107"/>
                  </a:cubicBezTo>
                  <a:cubicBezTo>
                    <a:pt x="959" y="1117"/>
                    <a:pt x="981" y="1127"/>
                    <a:pt x="1003" y="1135"/>
                  </a:cubicBezTo>
                  <a:cubicBezTo>
                    <a:pt x="1014" y="1139"/>
                    <a:pt x="1026" y="1142"/>
                    <a:pt x="1037" y="1145"/>
                  </a:cubicBezTo>
                  <a:cubicBezTo>
                    <a:pt x="1043" y="1147"/>
                    <a:pt x="1048" y="1148"/>
                    <a:pt x="1054" y="1150"/>
                  </a:cubicBezTo>
                  <a:cubicBezTo>
                    <a:pt x="1060" y="1151"/>
                    <a:pt x="1066" y="1153"/>
                    <a:pt x="1071" y="1154"/>
                  </a:cubicBezTo>
                  <a:cubicBezTo>
                    <a:pt x="1164" y="1174"/>
                    <a:pt x="1261" y="1167"/>
                    <a:pt x="1353" y="1143"/>
                  </a:cubicBezTo>
                  <a:cubicBezTo>
                    <a:pt x="1399" y="1132"/>
                    <a:pt x="1444" y="1116"/>
                    <a:pt x="1489" y="1097"/>
                  </a:cubicBezTo>
                  <a:cubicBezTo>
                    <a:pt x="1511" y="1088"/>
                    <a:pt x="1532" y="1078"/>
                    <a:pt x="1554" y="1068"/>
                  </a:cubicBezTo>
                  <a:cubicBezTo>
                    <a:pt x="1576" y="1058"/>
                    <a:pt x="1597" y="1047"/>
                    <a:pt x="1618" y="1036"/>
                  </a:cubicBezTo>
                  <a:cubicBezTo>
                    <a:pt x="1619" y="1037"/>
                    <a:pt x="1619" y="1037"/>
                    <a:pt x="1619" y="1037"/>
                  </a:cubicBezTo>
                  <a:cubicBezTo>
                    <a:pt x="1598" y="1049"/>
                    <a:pt x="1577" y="1061"/>
                    <a:pt x="1556" y="1072"/>
                  </a:cubicBezTo>
                  <a:cubicBezTo>
                    <a:pt x="1535" y="1083"/>
                    <a:pt x="1513" y="1094"/>
                    <a:pt x="1491" y="1104"/>
                  </a:cubicBezTo>
                  <a:cubicBezTo>
                    <a:pt x="1469" y="1114"/>
                    <a:pt x="1447" y="1123"/>
                    <a:pt x="1425" y="1132"/>
                  </a:cubicBezTo>
                  <a:cubicBezTo>
                    <a:pt x="1402" y="1140"/>
                    <a:pt x="1379" y="1148"/>
                    <a:pt x="1356" y="1154"/>
                  </a:cubicBezTo>
                  <a:cubicBezTo>
                    <a:pt x="1309" y="1167"/>
                    <a:pt x="1262" y="1175"/>
                    <a:pt x="1213" y="1178"/>
                  </a:cubicBezTo>
                  <a:cubicBezTo>
                    <a:pt x="1165" y="1181"/>
                    <a:pt x="1116" y="1178"/>
                    <a:pt x="1068" y="1168"/>
                  </a:cubicBezTo>
                  <a:cubicBezTo>
                    <a:pt x="1065" y="1168"/>
                    <a:pt x="1062" y="1167"/>
                    <a:pt x="1059" y="1166"/>
                  </a:cubicBezTo>
                  <a:cubicBezTo>
                    <a:pt x="1051" y="1164"/>
                    <a:pt x="1051" y="1164"/>
                    <a:pt x="1051" y="1164"/>
                  </a:cubicBezTo>
                  <a:cubicBezTo>
                    <a:pt x="1045" y="1163"/>
                    <a:pt x="1039" y="1161"/>
                    <a:pt x="1033" y="1160"/>
                  </a:cubicBezTo>
                  <a:cubicBezTo>
                    <a:pt x="1021" y="1156"/>
                    <a:pt x="1010" y="1153"/>
                    <a:pt x="998" y="1149"/>
                  </a:cubicBezTo>
                  <a:cubicBezTo>
                    <a:pt x="975" y="1141"/>
                    <a:pt x="953" y="1131"/>
                    <a:pt x="931" y="1120"/>
                  </a:cubicBezTo>
                  <a:cubicBezTo>
                    <a:pt x="921" y="1114"/>
                    <a:pt x="910" y="1109"/>
                    <a:pt x="899" y="1102"/>
                  </a:cubicBezTo>
                  <a:cubicBezTo>
                    <a:pt x="894" y="1099"/>
                    <a:pt x="889" y="1096"/>
                    <a:pt x="884" y="1093"/>
                  </a:cubicBezTo>
                  <a:cubicBezTo>
                    <a:pt x="869" y="1083"/>
                    <a:pt x="869" y="1083"/>
                    <a:pt x="869" y="1083"/>
                  </a:cubicBezTo>
                  <a:cubicBezTo>
                    <a:pt x="848" y="1070"/>
                    <a:pt x="829" y="1055"/>
                    <a:pt x="811" y="1039"/>
                  </a:cubicBezTo>
                  <a:cubicBezTo>
                    <a:pt x="793" y="1023"/>
                    <a:pt x="776" y="1005"/>
                    <a:pt x="760" y="986"/>
                  </a:cubicBezTo>
                  <a:cubicBezTo>
                    <a:pt x="745" y="967"/>
                    <a:pt x="731" y="947"/>
                    <a:pt x="719" y="927"/>
                  </a:cubicBezTo>
                  <a:cubicBezTo>
                    <a:pt x="694" y="885"/>
                    <a:pt x="675" y="840"/>
                    <a:pt x="654" y="798"/>
                  </a:cubicBezTo>
                  <a:cubicBezTo>
                    <a:pt x="643" y="777"/>
                    <a:pt x="631" y="756"/>
                    <a:pt x="617" y="737"/>
                  </a:cubicBezTo>
                  <a:cubicBezTo>
                    <a:pt x="614" y="732"/>
                    <a:pt x="610" y="727"/>
                    <a:pt x="606" y="723"/>
                  </a:cubicBezTo>
                  <a:cubicBezTo>
                    <a:pt x="601" y="716"/>
                    <a:pt x="601" y="716"/>
                    <a:pt x="601" y="716"/>
                  </a:cubicBezTo>
                  <a:cubicBezTo>
                    <a:pt x="595" y="709"/>
                    <a:pt x="595" y="709"/>
                    <a:pt x="595" y="709"/>
                  </a:cubicBezTo>
                  <a:cubicBezTo>
                    <a:pt x="586" y="701"/>
                    <a:pt x="578" y="693"/>
                    <a:pt x="568" y="685"/>
                  </a:cubicBezTo>
                  <a:cubicBezTo>
                    <a:pt x="531" y="655"/>
                    <a:pt x="487" y="635"/>
                    <a:pt x="442" y="619"/>
                  </a:cubicBezTo>
                  <a:cubicBezTo>
                    <a:pt x="419" y="612"/>
                    <a:pt x="397" y="605"/>
                    <a:pt x="373" y="598"/>
                  </a:cubicBezTo>
                  <a:cubicBezTo>
                    <a:pt x="304" y="580"/>
                    <a:pt x="304" y="580"/>
                    <a:pt x="304" y="580"/>
                  </a:cubicBezTo>
                  <a:cubicBezTo>
                    <a:pt x="281" y="573"/>
                    <a:pt x="258" y="567"/>
                    <a:pt x="235" y="559"/>
                  </a:cubicBezTo>
                  <a:cubicBezTo>
                    <a:pt x="212" y="551"/>
                    <a:pt x="189" y="542"/>
                    <a:pt x="168" y="530"/>
                  </a:cubicBezTo>
                  <a:cubicBezTo>
                    <a:pt x="147" y="518"/>
                    <a:pt x="127" y="503"/>
                    <a:pt x="110" y="484"/>
                  </a:cubicBezTo>
                  <a:cubicBezTo>
                    <a:pt x="108" y="482"/>
                    <a:pt x="106" y="479"/>
                    <a:pt x="104" y="477"/>
                  </a:cubicBezTo>
                  <a:cubicBezTo>
                    <a:pt x="99" y="470"/>
                    <a:pt x="99" y="470"/>
                    <a:pt x="99" y="470"/>
                  </a:cubicBezTo>
                  <a:cubicBezTo>
                    <a:pt x="95" y="465"/>
                    <a:pt x="92" y="460"/>
                    <a:pt x="88" y="455"/>
                  </a:cubicBezTo>
                  <a:cubicBezTo>
                    <a:pt x="78" y="439"/>
                    <a:pt x="78" y="439"/>
                    <a:pt x="78" y="439"/>
                  </a:cubicBezTo>
                  <a:cubicBezTo>
                    <a:pt x="77" y="437"/>
                    <a:pt x="75" y="434"/>
                    <a:pt x="74" y="432"/>
                  </a:cubicBezTo>
                  <a:cubicBezTo>
                    <a:pt x="69" y="424"/>
                    <a:pt x="69" y="424"/>
                    <a:pt x="69" y="424"/>
                  </a:cubicBezTo>
                  <a:cubicBezTo>
                    <a:pt x="60" y="408"/>
                    <a:pt x="60" y="408"/>
                    <a:pt x="60" y="408"/>
                  </a:cubicBezTo>
                  <a:cubicBezTo>
                    <a:pt x="53" y="391"/>
                    <a:pt x="53" y="391"/>
                    <a:pt x="53" y="391"/>
                  </a:cubicBezTo>
                  <a:cubicBezTo>
                    <a:pt x="49" y="383"/>
                    <a:pt x="49" y="383"/>
                    <a:pt x="49" y="383"/>
                  </a:cubicBezTo>
                  <a:cubicBezTo>
                    <a:pt x="48" y="380"/>
                    <a:pt x="47" y="377"/>
                    <a:pt x="46" y="374"/>
                  </a:cubicBezTo>
                  <a:cubicBezTo>
                    <a:pt x="39" y="357"/>
                    <a:pt x="39" y="357"/>
                    <a:pt x="39" y="357"/>
                  </a:cubicBezTo>
                  <a:cubicBezTo>
                    <a:pt x="37" y="352"/>
                    <a:pt x="35" y="346"/>
                    <a:pt x="33" y="340"/>
                  </a:cubicBezTo>
                  <a:cubicBezTo>
                    <a:pt x="32" y="334"/>
                    <a:pt x="30" y="329"/>
                    <a:pt x="28" y="323"/>
                  </a:cubicBezTo>
                  <a:cubicBezTo>
                    <a:pt x="24" y="305"/>
                    <a:pt x="24" y="305"/>
                    <a:pt x="24" y="305"/>
                  </a:cubicBezTo>
                  <a:cubicBezTo>
                    <a:pt x="23" y="302"/>
                    <a:pt x="22" y="299"/>
                    <a:pt x="21" y="296"/>
                  </a:cubicBezTo>
                  <a:cubicBezTo>
                    <a:pt x="20" y="287"/>
                    <a:pt x="20" y="287"/>
                    <a:pt x="20" y="287"/>
                  </a:cubicBezTo>
                  <a:cubicBezTo>
                    <a:pt x="0" y="192"/>
                    <a:pt x="4" y="94"/>
                    <a:pt x="21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5634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0" y="2271077"/>
            <a:ext cx="3304656" cy="4586923"/>
            <a:chOff x="0" y="1675419"/>
            <a:chExt cx="3733800" cy="5182582"/>
          </a:xfrm>
        </p:grpSpPr>
        <p:sp>
          <p:nvSpPr>
            <p:cNvPr id="25" name="任意多边形 24"/>
            <p:cNvSpPr/>
            <p:nvPr/>
          </p:nvSpPr>
          <p:spPr>
            <a:xfrm>
              <a:off x="0" y="3427416"/>
              <a:ext cx="2023284" cy="3430584"/>
            </a:xfrm>
            <a:custGeom>
              <a:avLst/>
              <a:gdLst>
                <a:gd name="connsiteX0" fmla="*/ 508971 w 2167804"/>
                <a:gd name="connsiteY0" fmla="*/ 216 h 3675625"/>
                <a:gd name="connsiteX1" fmla="*/ 1488598 w 2167804"/>
                <a:gd name="connsiteY1" fmla="*/ 682583 h 3675625"/>
                <a:gd name="connsiteX2" fmla="*/ 1597980 w 2167804"/>
                <a:gd name="connsiteY2" fmla="*/ 2542080 h 3675625"/>
                <a:gd name="connsiteX3" fmla="*/ 2165008 w 2167804"/>
                <a:gd name="connsiteY3" fmla="*/ 3669253 h 3675625"/>
                <a:gd name="connsiteX4" fmla="*/ 2167804 w 2167804"/>
                <a:gd name="connsiteY4" fmla="*/ 3675625 h 3675625"/>
                <a:gd name="connsiteX5" fmla="*/ 0 w 2167804"/>
                <a:gd name="connsiteY5" fmla="*/ 3675625 h 3675625"/>
                <a:gd name="connsiteX6" fmla="*/ 0 w 2167804"/>
                <a:gd name="connsiteY6" fmla="*/ 131596 h 3675625"/>
                <a:gd name="connsiteX7" fmla="*/ 128394 w 2167804"/>
                <a:gd name="connsiteY7" fmla="*/ 76009 h 3675625"/>
                <a:gd name="connsiteX8" fmla="*/ 508971 w 2167804"/>
                <a:gd name="connsiteY8" fmla="*/ 216 h 3675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804" h="3675625">
                  <a:moveTo>
                    <a:pt x="508971" y="216"/>
                  </a:moveTo>
                  <a:cubicBezTo>
                    <a:pt x="953753" y="-8928"/>
                    <a:pt x="1314523" y="273160"/>
                    <a:pt x="1488598" y="682583"/>
                  </a:cubicBezTo>
                  <a:cubicBezTo>
                    <a:pt x="1741797" y="1278109"/>
                    <a:pt x="1446060" y="1881736"/>
                    <a:pt x="1597980" y="2542080"/>
                  </a:cubicBezTo>
                  <a:cubicBezTo>
                    <a:pt x="1692930" y="2954795"/>
                    <a:pt x="1963537" y="3242493"/>
                    <a:pt x="2165008" y="3669253"/>
                  </a:cubicBezTo>
                  <a:lnTo>
                    <a:pt x="2167804" y="3675625"/>
                  </a:lnTo>
                  <a:lnTo>
                    <a:pt x="0" y="3675625"/>
                  </a:lnTo>
                  <a:lnTo>
                    <a:pt x="0" y="131596"/>
                  </a:lnTo>
                  <a:lnTo>
                    <a:pt x="128394" y="76009"/>
                  </a:lnTo>
                  <a:cubicBezTo>
                    <a:pt x="260113" y="26866"/>
                    <a:pt x="387666" y="2710"/>
                    <a:pt x="508971" y="216"/>
                  </a:cubicBezTo>
                  <a:close/>
                </a:path>
              </a:pathLst>
            </a:custGeom>
            <a:solidFill>
              <a:srgbClr val="BEC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249094" y="2045362"/>
              <a:ext cx="3484706" cy="4812639"/>
            </a:xfrm>
            <a:custGeom>
              <a:avLst/>
              <a:gdLst>
                <a:gd name="connsiteX0" fmla="*/ 1104853 w 3581215"/>
                <a:gd name="connsiteY0" fmla="*/ 3208 h 4945925"/>
                <a:gd name="connsiteX1" fmla="*/ 1391447 w 3581215"/>
                <a:gd name="connsiteY1" fmla="*/ 44772 h 4945925"/>
                <a:gd name="connsiteX2" fmla="*/ 3226637 w 3581215"/>
                <a:gd name="connsiteY2" fmla="*/ 2147341 h 4945925"/>
                <a:gd name="connsiteX3" fmla="*/ 3477904 w 3581215"/>
                <a:gd name="connsiteY3" fmla="*/ 4930525 h 4945925"/>
                <a:gd name="connsiteX4" fmla="*/ 3474216 w 3581215"/>
                <a:gd name="connsiteY4" fmla="*/ 4945925 h 4945925"/>
                <a:gd name="connsiteX5" fmla="*/ 1900599 w 3581215"/>
                <a:gd name="connsiteY5" fmla="*/ 4945925 h 4945925"/>
                <a:gd name="connsiteX6" fmla="*/ 1854802 w 3581215"/>
                <a:gd name="connsiteY6" fmla="*/ 4799859 h 4945925"/>
                <a:gd name="connsiteX7" fmla="*/ 1488676 w 3581215"/>
                <a:gd name="connsiteY7" fmla="*/ 3788074 h 4945925"/>
                <a:gd name="connsiteX8" fmla="*/ 1354986 w 3581215"/>
                <a:gd name="connsiteY8" fmla="*/ 1782734 h 4945925"/>
                <a:gd name="connsiteX9" fmla="*/ 5939 w 3581215"/>
                <a:gd name="connsiteY9" fmla="*/ 713219 h 4945925"/>
                <a:gd name="connsiteX10" fmla="*/ 1104853 w 3581215"/>
                <a:gd name="connsiteY10" fmla="*/ 3208 h 494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81215" h="4945925">
                  <a:moveTo>
                    <a:pt x="1104853" y="3208"/>
                  </a:moveTo>
                  <a:cubicBezTo>
                    <a:pt x="1198002" y="8944"/>
                    <a:pt x="1293965" y="22491"/>
                    <a:pt x="1391447" y="44772"/>
                  </a:cubicBezTo>
                  <a:cubicBezTo>
                    <a:pt x="2171302" y="223025"/>
                    <a:pt x="2951155" y="1162901"/>
                    <a:pt x="3226637" y="2147341"/>
                  </a:cubicBezTo>
                  <a:cubicBezTo>
                    <a:pt x="3450466" y="2947199"/>
                    <a:pt x="3738480" y="3698916"/>
                    <a:pt x="3477904" y="4930525"/>
                  </a:cubicBezTo>
                  <a:lnTo>
                    <a:pt x="3474216" y="4945925"/>
                  </a:lnTo>
                  <a:lnTo>
                    <a:pt x="1900599" y="4945925"/>
                  </a:lnTo>
                  <a:lnTo>
                    <a:pt x="1854802" y="4799859"/>
                  </a:lnTo>
                  <a:cubicBezTo>
                    <a:pt x="1741369" y="4484373"/>
                    <a:pt x="1590968" y="4200283"/>
                    <a:pt x="1488676" y="3788074"/>
                  </a:cubicBezTo>
                  <a:cubicBezTo>
                    <a:pt x="1284090" y="2963657"/>
                    <a:pt x="1602109" y="2295210"/>
                    <a:pt x="1354986" y="1782734"/>
                  </a:cubicBezTo>
                  <a:cubicBezTo>
                    <a:pt x="1132171" y="1136568"/>
                    <a:pt x="-138" y="1002879"/>
                    <a:pt x="5939" y="713219"/>
                  </a:cubicBezTo>
                  <a:cubicBezTo>
                    <a:pt x="-61412" y="305568"/>
                    <a:pt x="452804" y="-36948"/>
                    <a:pt x="1104853" y="3208"/>
                  </a:cubicBezTo>
                  <a:close/>
                </a:path>
              </a:pathLst>
            </a:custGeom>
            <a:solidFill>
              <a:srgbClr val="D6C5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46300" y="1675419"/>
              <a:ext cx="3423703" cy="5182581"/>
              <a:chOff x="-206520" y="1125173"/>
              <a:chExt cx="3940320" cy="5964603"/>
            </a:xfrm>
          </p:grpSpPr>
          <p:sp>
            <p:nvSpPr>
              <p:cNvPr id="33" name="Freeform 10"/>
              <p:cNvSpPr>
                <a:spLocks/>
              </p:cNvSpPr>
              <p:nvPr/>
            </p:nvSpPr>
            <p:spPr bwMode="auto">
              <a:xfrm>
                <a:off x="522289" y="2554288"/>
                <a:ext cx="2828925" cy="4535488"/>
              </a:xfrm>
              <a:custGeom>
                <a:avLst/>
                <a:gdLst>
                  <a:gd name="T0" fmla="*/ 355 w 644"/>
                  <a:gd name="T1" fmla="*/ 60 h 1036"/>
                  <a:gd name="T2" fmla="*/ 314 w 644"/>
                  <a:gd name="T3" fmla="*/ 306 h 1036"/>
                  <a:gd name="T4" fmla="*/ 263 w 644"/>
                  <a:gd name="T5" fmla="*/ 159 h 1036"/>
                  <a:gd name="T6" fmla="*/ 262 w 644"/>
                  <a:gd name="T7" fmla="*/ 156 h 1036"/>
                  <a:gd name="T8" fmla="*/ 253 w 644"/>
                  <a:gd name="T9" fmla="*/ 82 h 1036"/>
                  <a:gd name="T10" fmla="*/ 248 w 644"/>
                  <a:gd name="T11" fmla="*/ 32 h 1036"/>
                  <a:gd name="T12" fmla="*/ 248 w 644"/>
                  <a:gd name="T13" fmla="*/ 114 h 1036"/>
                  <a:gd name="T14" fmla="*/ 203 w 644"/>
                  <a:gd name="T15" fmla="*/ 0 h 1036"/>
                  <a:gd name="T16" fmla="*/ 162 w 644"/>
                  <a:gd name="T17" fmla="*/ 81 h 1036"/>
                  <a:gd name="T18" fmla="*/ 259 w 644"/>
                  <a:gd name="T19" fmla="*/ 159 h 1036"/>
                  <a:gd name="T20" fmla="*/ 314 w 644"/>
                  <a:gd name="T21" fmla="*/ 323 h 1036"/>
                  <a:gd name="T22" fmla="*/ 64 w 644"/>
                  <a:gd name="T23" fmla="*/ 156 h 1036"/>
                  <a:gd name="T24" fmla="*/ 108 w 644"/>
                  <a:gd name="T25" fmla="*/ 230 h 1036"/>
                  <a:gd name="T26" fmla="*/ 209 w 644"/>
                  <a:gd name="T27" fmla="*/ 251 h 1036"/>
                  <a:gd name="T28" fmla="*/ 314 w 644"/>
                  <a:gd name="T29" fmla="*/ 330 h 1036"/>
                  <a:gd name="T30" fmla="*/ 318 w 644"/>
                  <a:gd name="T31" fmla="*/ 334 h 1036"/>
                  <a:gd name="T32" fmla="*/ 320 w 644"/>
                  <a:gd name="T33" fmla="*/ 340 h 1036"/>
                  <a:gd name="T34" fmla="*/ 370 w 644"/>
                  <a:gd name="T35" fmla="*/ 549 h 1036"/>
                  <a:gd name="T36" fmla="*/ 282 w 644"/>
                  <a:gd name="T37" fmla="*/ 489 h 1036"/>
                  <a:gd name="T38" fmla="*/ 99 w 644"/>
                  <a:gd name="T39" fmla="*/ 375 h 1036"/>
                  <a:gd name="T40" fmla="*/ 0 w 644"/>
                  <a:gd name="T41" fmla="*/ 319 h 1036"/>
                  <a:gd name="T42" fmla="*/ 117 w 644"/>
                  <a:gd name="T43" fmla="*/ 391 h 1036"/>
                  <a:gd name="T44" fmla="*/ 17 w 644"/>
                  <a:gd name="T45" fmla="*/ 385 h 1036"/>
                  <a:gd name="T46" fmla="*/ 119 w 644"/>
                  <a:gd name="T47" fmla="*/ 392 h 1036"/>
                  <a:gd name="T48" fmla="*/ 245 w 644"/>
                  <a:gd name="T49" fmla="*/ 473 h 1036"/>
                  <a:gd name="T50" fmla="*/ 82 w 644"/>
                  <a:gd name="T51" fmla="*/ 476 h 1036"/>
                  <a:gd name="T52" fmla="*/ 256 w 644"/>
                  <a:gd name="T53" fmla="*/ 481 h 1036"/>
                  <a:gd name="T54" fmla="*/ 324 w 644"/>
                  <a:gd name="T55" fmla="*/ 526 h 1036"/>
                  <a:gd name="T56" fmla="*/ 371 w 644"/>
                  <a:gd name="T57" fmla="*/ 557 h 1036"/>
                  <a:gd name="T58" fmla="*/ 403 w 644"/>
                  <a:gd name="T59" fmla="*/ 722 h 1036"/>
                  <a:gd name="T60" fmla="*/ 108 w 644"/>
                  <a:gd name="T61" fmla="*/ 655 h 1036"/>
                  <a:gd name="T62" fmla="*/ 182 w 644"/>
                  <a:gd name="T63" fmla="*/ 706 h 1036"/>
                  <a:gd name="T64" fmla="*/ 286 w 644"/>
                  <a:gd name="T65" fmla="*/ 673 h 1036"/>
                  <a:gd name="T66" fmla="*/ 406 w 644"/>
                  <a:gd name="T67" fmla="*/ 733 h 1036"/>
                  <a:gd name="T68" fmla="*/ 297 w 644"/>
                  <a:gd name="T69" fmla="*/ 801 h 1036"/>
                  <a:gd name="T70" fmla="*/ 356 w 644"/>
                  <a:gd name="T71" fmla="*/ 795 h 1036"/>
                  <a:gd name="T72" fmla="*/ 421 w 644"/>
                  <a:gd name="T73" fmla="*/ 809 h 1036"/>
                  <a:gd name="T74" fmla="*/ 484 w 644"/>
                  <a:gd name="T75" fmla="*/ 1029 h 1036"/>
                  <a:gd name="T76" fmla="*/ 426 w 644"/>
                  <a:gd name="T77" fmla="*/ 792 h 1036"/>
                  <a:gd name="T78" fmla="*/ 557 w 644"/>
                  <a:gd name="T79" fmla="*/ 696 h 1036"/>
                  <a:gd name="T80" fmla="*/ 468 w 644"/>
                  <a:gd name="T81" fmla="*/ 732 h 1036"/>
                  <a:gd name="T82" fmla="*/ 413 w 644"/>
                  <a:gd name="T83" fmla="*/ 733 h 1036"/>
                  <a:gd name="T84" fmla="*/ 398 w 644"/>
                  <a:gd name="T85" fmla="*/ 657 h 1036"/>
                  <a:gd name="T86" fmla="*/ 500 w 644"/>
                  <a:gd name="T87" fmla="*/ 528 h 1036"/>
                  <a:gd name="T88" fmla="*/ 644 w 644"/>
                  <a:gd name="T89" fmla="*/ 426 h 1036"/>
                  <a:gd name="T90" fmla="*/ 608 w 644"/>
                  <a:gd name="T91" fmla="*/ 461 h 1036"/>
                  <a:gd name="T92" fmla="*/ 479 w 644"/>
                  <a:gd name="T93" fmla="*/ 536 h 1036"/>
                  <a:gd name="T94" fmla="*/ 390 w 644"/>
                  <a:gd name="T95" fmla="*/ 621 h 1036"/>
                  <a:gd name="T96" fmla="*/ 378 w 644"/>
                  <a:gd name="T97" fmla="*/ 428 h 1036"/>
                  <a:gd name="T98" fmla="*/ 475 w 644"/>
                  <a:gd name="T99" fmla="*/ 344 h 1036"/>
                  <a:gd name="T100" fmla="*/ 384 w 644"/>
                  <a:gd name="T101" fmla="*/ 415 h 1036"/>
                  <a:gd name="T102" fmla="*/ 482 w 644"/>
                  <a:gd name="T103" fmla="*/ 285 h 1036"/>
                  <a:gd name="T104" fmla="*/ 549 w 644"/>
                  <a:gd name="T105" fmla="*/ 211 h 1036"/>
                  <a:gd name="T106" fmla="*/ 407 w 644"/>
                  <a:gd name="T107" fmla="*/ 360 h 1036"/>
                  <a:gd name="T108" fmla="*/ 348 w 644"/>
                  <a:gd name="T109" fmla="*/ 421 h 1036"/>
                  <a:gd name="T110" fmla="*/ 318 w 644"/>
                  <a:gd name="T111" fmla="*/ 245 h 1036"/>
                  <a:gd name="T112" fmla="*/ 367 w 644"/>
                  <a:gd name="T113" fmla="*/ 143 h 1036"/>
                  <a:gd name="T114" fmla="*/ 319 w 644"/>
                  <a:gd name="T115" fmla="*/ 233 h 1036"/>
                  <a:gd name="T116" fmla="*/ 356 w 644"/>
                  <a:gd name="T117" fmla="*/ 60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4" h="1036">
                    <a:moveTo>
                      <a:pt x="356" y="60"/>
                    </a:moveTo>
                    <a:cubicBezTo>
                      <a:pt x="356" y="60"/>
                      <a:pt x="355" y="60"/>
                      <a:pt x="355" y="60"/>
                    </a:cubicBezTo>
                    <a:cubicBezTo>
                      <a:pt x="341" y="105"/>
                      <a:pt x="328" y="152"/>
                      <a:pt x="321" y="199"/>
                    </a:cubicBezTo>
                    <a:cubicBezTo>
                      <a:pt x="315" y="233"/>
                      <a:pt x="311" y="270"/>
                      <a:pt x="314" y="306"/>
                    </a:cubicBezTo>
                    <a:cubicBezTo>
                      <a:pt x="305" y="279"/>
                      <a:pt x="295" y="251"/>
                      <a:pt x="285" y="224"/>
                    </a:cubicBezTo>
                    <a:cubicBezTo>
                      <a:pt x="278" y="202"/>
                      <a:pt x="271" y="180"/>
                      <a:pt x="263" y="159"/>
                    </a:cubicBezTo>
                    <a:cubicBezTo>
                      <a:pt x="264" y="158"/>
                      <a:pt x="264" y="156"/>
                      <a:pt x="262" y="156"/>
                    </a:cubicBezTo>
                    <a:cubicBezTo>
                      <a:pt x="262" y="156"/>
                      <a:pt x="262" y="156"/>
                      <a:pt x="262" y="156"/>
                    </a:cubicBezTo>
                    <a:cubicBezTo>
                      <a:pt x="258" y="143"/>
                      <a:pt x="254" y="130"/>
                      <a:pt x="249" y="117"/>
                    </a:cubicBezTo>
                    <a:cubicBezTo>
                      <a:pt x="254" y="106"/>
                      <a:pt x="254" y="94"/>
                      <a:pt x="253" y="82"/>
                    </a:cubicBezTo>
                    <a:cubicBezTo>
                      <a:pt x="252" y="65"/>
                      <a:pt x="250" y="49"/>
                      <a:pt x="248" y="32"/>
                    </a:cubicBezTo>
                    <a:cubicBezTo>
                      <a:pt x="248" y="32"/>
                      <a:pt x="248" y="32"/>
                      <a:pt x="248" y="32"/>
                    </a:cubicBezTo>
                    <a:cubicBezTo>
                      <a:pt x="248" y="46"/>
                      <a:pt x="249" y="59"/>
                      <a:pt x="250" y="73"/>
                    </a:cubicBezTo>
                    <a:cubicBezTo>
                      <a:pt x="251" y="87"/>
                      <a:pt x="253" y="101"/>
                      <a:pt x="248" y="114"/>
                    </a:cubicBezTo>
                    <a:cubicBezTo>
                      <a:pt x="234" y="75"/>
                      <a:pt x="220" y="37"/>
                      <a:pt x="203" y="0"/>
                    </a:cubicBezTo>
                    <a:cubicBezTo>
                      <a:pt x="203" y="0"/>
                      <a:pt x="203" y="0"/>
                      <a:pt x="203" y="0"/>
                    </a:cubicBezTo>
                    <a:cubicBezTo>
                      <a:pt x="222" y="50"/>
                      <a:pt x="240" y="102"/>
                      <a:pt x="258" y="153"/>
                    </a:cubicBezTo>
                    <a:cubicBezTo>
                      <a:pt x="222" y="135"/>
                      <a:pt x="189" y="110"/>
                      <a:pt x="162" y="81"/>
                    </a:cubicBezTo>
                    <a:cubicBezTo>
                      <a:pt x="162" y="81"/>
                      <a:pt x="161" y="81"/>
                      <a:pt x="162" y="82"/>
                    </a:cubicBezTo>
                    <a:cubicBezTo>
                      <a:pt x="190" y="113"/>
                      <a:pt x="222" y="139"/>
                      <a:pt x="259" y="159"/>
                    </a:cubicBezTo>
                    <a:cubicBezTo>
                      <a:pt x="264" y="172"/>
                      <a:pt x="268" y="186"/>
                      <a:pt x="273" y="199"/>
                    </a:cubicBezTo>
                    <a:cubicBezTo>
                      <a:pt x="287" y="241"/>
                      <a:pt x="301" y="282"/>
                      <a:pt x="314" y="323"/>
                    </a:cubicBezTo>
                    <a:cubicBezTo>
                      <a:pt x="235" y="261"/>
                      <a:pt x="153" y="203"/>
                      <a:pt x="65" y="156"/>
                    </a:cubicBezTo>
                    <a:cubicBezTo>
                      <a:pt x="64" y="156"/>
                      <a:pt x="64" y="156"/>
                      <a:pt x="64" y="156"/>
                    </a:cubicBezTo>
                    <a:cubicBezTo>
                      <a:pt x="112" y="184"/>
                      <a:pt x="158" y="214"/>
                      <a:pt x="203" y="246"/>
                    </a:cubicBezTo>
                    <a:cubicBezTo>
                      <a:pt x="172" y="238"/>
                      <a:pt x="141" y="232"/>
                      <a:pt x="108" y="230"/>
                    </a:cubicBezTo>
                    <a:cubicBezTo>
                      <a:pt x="108" y="230"/>
                      <a:pt x="108" y="231"/>
                      <a:pt x="108" y="231"/>
                    </a:cubicBezTo>
                    <a:cubicBezTo>
                      <a:pt x="142" y="235"/>
                      <a:pt x="176" y="242"/>
                      <a:pt x="209" y="251"/>
                    </a:cubicBezTo>
                    <a:cubicBezTo>
                      <a:pt x="210" y="251"/>
                      <a:pt x="211" y="251"/>
                      <a:pt x="211" y="251"/>
                    </a:cubicBezTo>
                    <a:cubicBezTo>
                      <a:pt x="246" y="276"/>
                      <a:pt x="281" y="302"/>
                      <a:pt x="314" y="330"/>
                    </a:cubicBezTo>
                    <a:cubicBezTo>
                      <a:pt x="315" y="330"/>
                      <a:pt x="316" y="330"/>
                      <a:pt x="316" y="330"/>
                    </a:cubicBezTo>
                    <a:cubicBezTo>
                      <a:pt x="317" y="331"/>
                      <a:pt x="317" y="333"/>
                      <a:pt x="318" y="334"/>
                    </a:cubicBezTo>
                    <a:cubicBezTo>
                      <a:pt x="318" y="336"/>
                      <a:pt x="318" y="338"/>
                      <a:pt x="319" y="339"/>
                    </a:cubicBezTo>
                    <a:cubicBezTo>
                      <a:pt x="319" y="340"/>
                      <a:pt x="319" y="340"/>
                      <a:pt x="320" y="340"/>
                    </a:cubicBezTo>
                    <a:cubicBezTo>
                      <a:pt x="326" y="360"/>
                      <a:pt x="332" y="380"/>
                      <a:pt x="337" y="400"/>
                    </a:cubicBezTo>
                    <a:cubicBezTo>
                      <a:pt x="350" y="449"/>
                      <a:pt x="360" y="499"/>
                      <a:pt x="370" y="549"/>
                    </a:cubicBezTo>
                    <a:cubicBezTo>
                      <a:pt x="357" y="537"/>
                      <a:pt x="341" y="528"/>
                      <a:pt x="327" y="519"/>
                    </a:cubicBezTo>
                    <a:cubicBezTo>
                      <a:pt x="312" y="509"/>
                      <a:pt x="297" y="499"/>
                      <a:pt x="282" y="489"/>
                    </a:cubicBezTo>
                    <a:cubicBezTo>
                      <a:pt x="251" y="469"/>
                      <a:pt x="219" y="449"/>
                      <a:pt x="188" y="429"/>
                    </a:cubicBezTo>
                    <a:cubicBezTo>
                      <a:pt x="158" y="411"/>
                      <a:pt x="129" y="393"/>
                      <a:pt x="99" y="375"/>
                    </a:cubicBezTo>
                    <a:cubicBezTo>
                      <a:pt x="67" y="356"/>
                      <a:pt x="35" y="335"/>
                      <a:pt x="1" y="319"/>
                    </a:cubicBezTo>
                    <a:cubicBezTo>
                      <a:pt x="0" y="318"/>
                      <a:pt x="0" y="319"/>
                      <a:pt x="0" y="319"/>
                    </a:cubicBezTo>
                    <a:cubicBezTo>
                      <a:pt x="30" y="340"/>
                      <a:pt x="64" y="357"/>
                      <a:pt x="95" y="377"/>
                    </a:cubicBezTo>
                    <a:cubicBezTo>
                      <a:pt x="102" y="381"/>
                      <a:pt x="109" y="386"/>
                      <a:pt x="117" y="391"/>
                    </a:cubicBezTo>
                    <a:cubicBezTo>
                      <a:pt x="83" y="395"/>
                      <a:pt x="50" y="391"/>
                      <a:pt x="17" y="384"/>
                    </a:cubicBezTo>
                    <a:cubicBezTo>
                      <a:pt x="17" y="384"/>
                      <a:pt x="16" y="385"/>
                      <a:pt x="17" y="385"/>
                    </a:cubicBezTo>
                    <a:cubicBezTo>
                      <a:pt x="49" y="396"/>
                      <a:pt x="84" y="397"/>
                      <a:pt x="118" y="394"/>
                    </a:cubicBezTo>
                    <a:cubicBezTo>
                      <a:pt x="119" y="394"/>
                      <a:pt x="119" y="393"/>
                      <a:pt x="119" y="392"/>
                    </a:cubicBezTo>
                    <a:cubicBezTo>
                      <a:pt x="142" y="407"/>
                      <a:pt x="165" y="421"/>
                      <a:pt x="189" y="436"/>
                    </a:cubicBezTo>
                    <a:cubicBezTo>
                      <a:pt x="207" y="448"/>
                      <a:pt x="226" y="461"/>
                      <a:pt x="245" y="473"/>
                    </a:cubicBezTo>
                    <a:cubicBezTo>
                      <a:pt x="191" y="460"/>
                      <a:pt x="136" y="462"/>
                      <a:pt x="82" y="476"/>
                    </a:cubicBezTo>
                    <a:cubicBezTo>
                      <a:pt x="82" y="476"/>
                      <a:pt x="82" y="476"/>
                      <a:pt x="82" y="476"/>
                    </a:cubicBezTo>
                    <a:cubicBezTo>
                      <a:pt x="139" y="462"/>
                      <a:pt x="199" y="465"/>
                      <a:pt x="255" y="480"/>
                    </a:cubicBezTo>
                    <a:cubicBezTo>
                      <a:pt x="256" y="481"/>
                      <a:pt x="256" y="481"/>
                      <a:pt x="256" y="481"/>
                    </a:cubicBezTo>
                    <a:cubicBezTo>
                      <a:pt x="264" y="486"/>
                      <a:pt x="271" y="491"/>
                      <a:pt x="279" y="496"/>
                    </a:cubicBezTo>
                    <a:cubicBezTo>
                      <a:pt x="294" y="506"/>
                      <a:pt x="309" y="516"/>
                      <a:pt x="324" y="526"/>
                    </a:cubicBezTo>
                    <a:cubicBezTo>
                      <a:pt x="339" y="536"/>
                      <a:pt x="354" y="549"/>
                      <a:pt x="370" y="556"/>
                    </a:cubicBezTo>
                    <a:cubicBezTo>
                      <a:pt x="371" y="557"/>
                      <a:pt x="371" y="557"/>
                      <a:pt x="371" y="557"/>
                    </a:cubicBezTo>
                    <a:cubicBezTo>
                      <a:pt x="375" y="574"/>
                      <a:pt x="378" y="591"/>
                      <a:pt x="381" y="607"/>
                    </a:cubicBezTo>
                    <a:cubicBezTo>
                      <a:pt x="388" y="646"/>
                      <a:pt x="396" y="684"/>
                      <a:pt x="403" y="722"/>
                    </a:cubicBezTo>
                    <a:cubicBezTo>
                      <a:pt x="318" y="661"/>
                      <a:pt x="211" y="637"/>
                      <a:pt x="108" y="654"/>
                    </a:cubicBezTo>
                    <a:cubicBezTo>
                      <a:pt x="107" y="654"/>
                      <a:pt x="107" y="655"/>
                      <a:pt x="108" y="655"/>
                    </a:cubicBezTo>
                    <a:cubicBezTo>
                      <a:pt x="166" y="647"/>
                      <a:pt x="226" y="652"/>
                      <a:pt x="282" y="670"/>
                    </a:cubicBezTo>
                    <a:cubicBezTo>
                      <a:pt x="250" y="687"/>
                      <a:pt x="218" y="699"/>
                      <a:pt x="182" y="706"/>
                    </a:cubicBezTo>
                    <a:cubicBezTo>
                      <a:pt x="182" y="706"/>
                      <a:pt x="182" y="706"/>
                      <a:pt x="182" y="706"/>
                    </a:cubicBezTo>
                    <a:cubicBezTo>
                      <a:pt x="218" y="700"/>
                      <a:pt x="253" y="689"/>
                      <a:pt x="286" y="673"/>
                    </a:cubicBezTo>
                    <a:cubicBezTo>
                      <a:pt x="286" y="672"/>
                      <a:pt x="287" y="672"/>
                      <a:pt x="287" y="671"/>
                    </a:cubicBezTo>
                    <a:cubicBezTo>
                      <a:pt x="329" y="685"/>
                      <a:pt x="370" y="706"/>
                      <a:pt x="406" y="733"/>
                    </a:cubicBezTo>
                    <a:cubicBezTo>
                      <a:pt x="410" y="755"/>
                      <a:pt x="415" y="777"/>
                      <a:pt x="419" y="799"/>
                    </a:cubicBezTo>
                    <a:cubicBezTo>
                      <a:pt x="382" y="784"/>
                      <a:pt x="335" y="791"/>
                      <a:pt x="297" y="801"/>
                    </a:cubicBezTo>
                    <a:cubicBezTo>
                      <a:pt x="297" y="801"/>
                      <a:pt x="297" y="802"/>
                      <a:pt x="298" y="802"/>
                    </a:cubicBezTo>
                    <a:cubicBezTo>
                      <a:pt x="317" y="798"/>
                      <a:pt x="337" y="796"/>
                      <a:pt x="356" y="795"/>
                    </a:cubicBezTo>
                    <a:cubicBezTo>
                      <a:pt x="377" y="795"/>
                      <a:pt x="401" y="796"/>
                      <a:pt x="420" y="804"/>
                    </a:cubicBezTo>
                    <a:cubicBezTo>
                      <a:pt x="421" y="806"/>
                      <a:pt x="421" y="807"/>
                      <a:pt x="421" y="809"/>
                    </a:cubicBezTo>
                    <a:cubicBezTo>
                      <a:pt x="438" y="883"/>
                      <a:pt x="455" y="959"/>
                      <a:pt x="478" y="1031"/>
                    </a:cubicBezTo>
                    <a:cubicBezTo>
                      <a:pt x="479" y="1036"/>
                      <a:pt x="485" y="1033"/>
                      <a:pt x="484" y="1029"/>
                    </a:cubicBezTo>
                    <a:cubicBezTo>
                      <a:pt x="466" y="961"/>
                      <a:pt x="448" y="893"/>
                      <a:pt x="433" y="824"/>
                    </a:cubicBezTo>
                    <a:cubicBezTo>
                      <a:pt x="430" y="814"/>
                      <a:pt x="428" y="803"/>
                      <a:pt x="426" y="792"/>
                    </a:cubicBezTo>
                    <a:cubicBezTo>
                      <a:pt x="435" y="766"/>
                      <a:pt x="453" y="746"/>
                      <a:pt x="477" y="730"/>
                    </a:cubicBezTo>
                    <a:cubicBezTo>
                      <a:pt x="502" y="714"/>
                      <a:pt x="530" y="707"/>
                      <a:pt x="557" y="696"/>
                    </a:cubicBezTo>
                    <a:cubicBezTo>
                      <a:pt x="558" y="696"/>
                      <a:pt x="558" y="696"/>
                      <a:pt x="557" y="696"/>
                    </a:cubicBezTo>
                    <a:cubicBezTo>
                      <a:pt x="526" y="702"/>
                      <a:pt x="494" y="714"/>
                      <a:pt x="468" y="732"/>
                    </a:cubicBezTo>
                    <a:cubicBezTo>
                      <a:pt x="450" y="744"/>
                      <a:pt x="432" y="763"/>
                      <a:pt x="424" y="784"/>
                    </a:cubicBezTo>
                    <a:cubicBezTo>
                      <a:pt x="420" y="767"/>
                      <a:pt x="416" y="750"/>
                      <a:pt x="413" y="733"/>
                    </a:cubicBezTo>
                    <a:cubicBezTo>
                      <a:pt x="414" y="731"/>
                      <a:pt x="413" y="730"/>
                      <a:pt x="412" y="729"/>
                    </a:cubicBezTo>
                    <a:cubicBezTo>
                      <a:pt x="407" y="705"/>
                      <a:pt x="403" y="681"/>
                      <a:pt x="398" y="657"/>
                    </a:cubicBezTo>
                    <a:cubicBezTo>
                      <a:pt x="401" y="632"/>
                      <a:pt x="410" y="609"/>
                      <a:pt x="426" y="588"/>
                    </a:cubicBezTo>
                    <a:cubicBezTo>
                      <a:pt x="446" y="563"/>
                      <a:pt x="473" y="545"/>
                      <a:pt x="500" y="528"/>
                    </a:cubicBezTo>
                    <a:cubicBezTo>
                      <a:pt x="527" y="512"/>
                      <a:pt x="554" y="496"/>
                      <a:pt x="582" y="480"/>
                    </a:cubicBezTo>
                    <a:cubicBezTo>
                      <a:pt x="604" y="467"/>
                      <a:pt x="633" y="451"/>
                      <a:pt x="644" y="426"/>
                    </a:cubicBezTo>
                    <a:cubicBezTo>
                      <a:pt x="644" y="426"/>
                      <a:pt x="644" y="425"/>
                      <a:pt x="644" y="425"/>
                    </a:cubicBezTo>
                    <a:cubicBezTo>
                      <a:pt x="633" y="440"/>
                      <a:pt x="623" y="451"/>
                      <a:pt x="608" y="461"/>
                    </a:cubicBezTo>
                    <a:cubicBezTo>
                      <a:pt x="594" y="471"/>
                      <a:pt x="578" y="480"/>
                      <a:pt x="562" y="488"/>
                    </a:cubicBezTo>
                    <a:cubicBezTo>
                      <a:pt x="534" y="503"/>
                      <a:pt x="506" y="519"/>
                      <a:pt x="479" y="536"/>
                    </a:cubicBezTo>
                    <a:cubicBezTo>
                      <a:pt x="443" y="559"/>
                      <a:pt x="403" y="596"/>
                      <a:pt x="394" y="640"/>
                    </a:cubicBezTo>
                    <a:cubicBezTo>
                      <a:pt x="393" y="634"/>
                      <a:pt x="392" y="627"/>
                      <a:pt x="390" y="621"/>
                    </a:cubicBezTo>
                    <a:cubicBezTo>
                      <a:pt x="382" y="580"/>
                      <a:pt x="375" y="539"/>
                      <a:pt x="366" y="498"/>
                    </a:cubicBezTo>
                    <a:cubicBezTo>
                      <a:pt x="366" y="474"/>
                      <a:pt x="370" y="450"/>
                      <a:pt x="378" y="428"/>
                    </a:cubicBezTo>
                    <a:cubicBezTo>
                      <a:pt x="392" y="411"/>
                      <a:pt x="405" y="396"/>
                      <a:pt x="422" y="383"/>
                    </a:cubicBezTo>
                    <a:cubicBezTo>
                      <a:pt x="439" y="369"/>
                      <a:pt x="458" y="358"/>
                      <a:pt x="475" y="344"/>
                    </a:cubicBezTo>
                    <a:cubicBezTo>
                      <a:pt x="476" y="344"/>
                      <a:pt x="475" y="343"/>
                      <a:pt x="474" y="343"/>
                    </a:cubicBezTo>
                    <a:cubicBezTo>
                      <a:pt x="443" y="360"/>
                      <a:pt x="406" y="384"/>
                      <a:pt x="384" y="415"/>
                    </a:cubicBezTo>
                    <a:cubicBezTo>
                      <a:pt x="393" y="394"/>
                      <a:pt x="404" y="375"/>
                      <a:pt x="418" y="357"/>
                    </a:cubicBezTo>
                    <a:cubicBezTo>
                      <a:pt x="437" y="331"/>
                      <a:pt x="460" y="308"/>
                      <a:pt x="482" y="285"/>
                    </a:cubicBezTo>
                    <a:cubicBezTo>
                      <a:pt x="505" y="262"/>
                      <a:pt x="531" y="238"/>
                      <a:pt x="549" y="211"/>
                    </a:cubicBezTo>
                    <a:cubicBezTo>
                      <a:pt x="549" y="211"/>
                      <a:pt x="549" y="210"/>
                      <a:pt x="549" y="211"/>
                    </a:cubicBezTo>
                    <a:cubicBezTo>
                      <a:pt x="524" y="234"/>
                      <a:pt x="499" y="258"/>
                      <a:pt x="475" y="282"/>
                    </a:cubicBezTo>
                    <a:cubicBezTo>
                      <a:pt x="450" y="306"/>
                      <a:pt x="426" y="332"/>
                      <a:pt x="407" y="360"/>
                    </a:cubicBezTo>
                    <a:cubicBezTo>
                      <a:pt x="383" y="395"/>
                      <a:pt x="364" y="437"/>
                      <a:pt x="362" y="480"/>
                    </a:cubicBezTo>
                    <a:cubicBezTo>
                      <a:pt x="358" y="460"/>
                      <a:pt x="353" y="440"/>
                      <a:pt x="348" y="421"/>
                    </a:cubicBezTo>
                    <a:cubicBezTo>
                      <a:pt x="340" y="387"/>
                      <a:pt x="330" y="354"/>
                      <a:pt x="319" y="321"/>
                    </a:cubicBezTo>
                    <a:cubicBezTo>
                      <a:pt x="316" y="295"/>
                      <a:pt x="316" y="270"/>
                      <a:pt x="318" y="245"/>
                    </a:cubicBezTo>
                    <a:cubicBezTo>
                      <a:pt x="322" y="228"/>
                      <a:pt x="327" y="211"/>
                      <a:pt x="335" y="195"/>
                    </a:cubicBezTo>
                    <a:cubicBezTo>
                      <a:pt x="344" y="177"/>
                      <a:pt x="356" y="160"/>
                      <a:pt x="367" y="143"/>
                    </a:cubicBezTo>
                    <a:cubicBezTo>
                      <a:pt x="367" y="143"/>
                      <a:pt x="367" y="142"/>
                      <a:pt x="366" y="143"/>
                    </a:cubicBezTo>
                    <a:cubicBezTo>
                      <a:pt x="346" y="169"/>
                      <a:pt x="326" y="200"/>
                      <a:pt x="319" y="233"/>
                    </a:cubicBezTo>
                    <a:cubicBezTo>
                      <a:pt x="320" y="221"/>
                      <a:pt x="321" y="209"/>
                      <a:pt x="323" y="197"/>
                    </a:cubicBezTo>
                    <a:cubicBezTo>
                      <a:pt x="331" y="151"/>
                      <a:pt x="344" y="106"/>
                      <a:pt x="356" y="60"/>
                    </a:cubicBezTo>
                    <a:close/>
                  </a:path>
                </a:pathLst>
              </a:custGeom>
              <a:solidFill>
                <a:srgbClr val="56342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34" name="图片 3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206520" y="1125173"/>
                <a:ext cx="3940320" cy="5275590"/>
              </a:xfrm>
              <a:prstGeom prst="rect">
                <a:avLst/>
              </a:prstGeom>
            </p:spPr>
          </p:pic>
        </p:grpSp>
      </p:grpSp>
      <p:sp>
        <p:nvSpPr>
          <p:cNvPr id="40" name="文本框 39"/>
          <p:cNvSpPr txBox="1"/>
          <p:nvPr/>
        </p:nvSpPr>
        <p:spPr>
          <a:xfrm>
            <a:off x="3479889" y="2323223"/>
            <a:ext cx="52506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工作内容回顾</a:t>
            </a:r>
            <a:endParaRPr kumimoji="0" lang="zh-CN" altLang="en-US" sz="4800" i="0" u="none" strike="noStrike" kern="1200" cap="none" normalizeH="0" noProof="0" dirty="0">
              <a:ln>
                <a:noFill/>
              </a:ln>
              <a:solidFill>
                <a:srgbClr val="56342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188781" y="3768406"/>
            <a:ext cx="58397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 designer can use default text to simulate what text would look like. If it is not real text. A designer can use default text to simulate what text would look like.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5039567" y="4547256"/>
            <a:ext cx="2073503" cy="401418"/>
          </a:xfrm>
          <a:prstGeom prst="roundRect">
            <a:avLst>
              <a:gd name="adj" fmla="val 50000"/>
            </a:avLst>
          </a:prstGeom>
          <a:solidFill>
            <a:srgbClr val="563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spc="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PART.01</a:t>
            </a:r>
            <a:endParaRPr lang="zh-CN" altLang="en-US" sz="1500" spc="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60794" y="3249056"/>
            <a:ext cx="42704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Review of work content</a:t>
            </a:r>
          </a:p>
        </p:txBody>
      </p:sp>
    </p:spTree>
    <p:extLst>
      <p:ext uri="{BB962C8B-B14F-4D97-AF65-F5344CB8AC3E}">
        <p14:creationId xmlns:p14="http://schemas.microsoft.com/office/powerpoint/2010/main" val="148597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6715595" y="-8688"/>
            <a:ext cx="5476405" cy="3336087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0" y="1625600"/>
            <a:ext cx="3085956" cy="5232400"/>
          </a:xfrm>
          <a:custGeom>
            <a:avLst/>
            <a:gdLst>
              <a:gd name="connsiteX0" fmla="*/ 508971 w 2167804"/>
              <a:gd name="connsiteY0" fmla="*/ 216 h 3675625"/>
              <a:gd name="connsiteX1" fmla="*/ 1488598 w 2167804"/>
              <a:gd name="connsiteY1" fmla="*/ 682583 h 3675625"/>
              <a:gd name="connsiteX2" fmla="*/ 1597980 w 2167804"/>
              <a:gd name="connsiteY2" fmla="*/ 2542080 h 3675625"/>
              <a:gd name="connsiteX3" fmla="*/ 2165008 w 2167804"/>
              <a:gd name="connsiteY3" fmla="*/ 3669253 h 3675625"/>
              <a:gd name="connsiteX4" fmla="*/ 2167804 w 2167804"/>
              <a:gd name="connsiteY4" fmla="*/ 3675625 h 3675625"/>
              <a:gd name="connsiteX5" fmla="*/ 0 w 2167804"/>
              <a:gd name="connsiteY5" fmla="*/ 3675625 h 3675625"/>
              <a:gd name="connsiteX6" fmla="*/ 0 w 2167804"/>
              <a:gd name="connsiteY6" fmla="*/ 131596 h 3675625"/>
              <a:gd name="connsiteX7" fmla="*/ 128394 w 2167804"/>
              <a:gd name="connsiteY7" fmla="*/ 76009 h 3675625"/>
              <a:gd name="connsiteX8" fmla="*/ 508971 w 2167804"/>
              <a:gd name="connsiteY8" fmla="*/ 216 h 367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7804" h="3675625">
                <a:moveTo>
                  <a:pt x="508971" y="216"/>
                </a:moveTo>
                <a:cubicBezTo>
                  <a:pt x="953753" y="-8928"/>
                  <a:pt x="1314523" y="273160"/>
                  <a:pt x="1488598" y="682583"/>
                </a:cubicBezTo>
                <a:cubicBezTo>
                  <a:pt x="1741797" y="1278109"/>
                  <a:pt x="1446060" y="1881736"/>
                  <a:pt x="1597980" y="2542080"/>
                </a:cubicBezTo>
                <a:cubicBezTo>
                  <a:pt x="1692930" y="2954795"/>
                  <a:pt x="1963537" y="3242493"/>
                  <a:pt x="2165008" y="3669253"/>
                </a:cubicBezTo>
                <a:lnTo>
                  <a:pt x="2167804" y="3675625"/>
                </a:lnTo>
                <a:lnTo>
                  <a:pt x="0" y="3675625"/>
                </a:lnTo>
                <a:lnTo>
                  <a:pt x="0" y="131596"/>
                </a:lnTo>
                <a:lnTo>
                  <a:pt x="128394" y="76009"/>
                </a:lnTo>
                <a:cubicBezTo>
                  <a:pt x="260113" y="26866"/>
                  <a:pt x="387666" y="2710"/>
                  <a:pt x="508971" y="216"/>
                </a:cubicBezTo>
                <a:close/>
              </a:path>
            </a:pathLst>
          </a:custGeom>
          <a:solidFill>
            <a:srgbClr val="D6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90888" y="482200"/>
            <a:ext cx="11210224" cy="588491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SubTitle_2"/>
          <p:cNvSpPr/>
          <p:nvPr>
            <p:custDataLst>
              <p:tags r:id="rId1"/>
            </p:custDataLst>
          </p:nvPr>
        </p:nvSpPr>
        <p:spPr>
          <a:xfrm>
            <a:off x="3780778" y="3465462"/>
            <a:ext cx="2170464" cy="647706"/>
          </a:xfrm>
          <a:prstGeom prst="wedgeRoundRectCallout">
            <a:avLst>
              <a:gd name="adj1" fmla="val -20833"/>
              <a:gd name="adj2" fmla="val 101383"/>
              <a:gd name="adj3" fmla="val 16667"/>
            </a:avLst>
          </a:prstGeom>
          <a:solidFill>
            <a:srgbClr val="D6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7" name="MH_SubTitle_4"/>
          <p:cNvSpPr/>
          <p:nvPr>
            <p:custDataLst>
              <p:tags r:id="rId2"/>
            </p:custDataLst>
          </p:nvPr>
        </p:nvSpPr>
        <p:spPr>
          <a:xfrm>
            <a:off x="8700736" y="3465462"/>
            <a:ext cx="2170464" cy="647706"/>
          </a:xfrm>
          <a:prstGeom prst="wedgeRoundRectCallout">
            <a:avLst>
              <a:gd name="adj1" fmla="val -20833"/>
              <a:gd name="adj2" fmla="val 101383"/>
              <a:gd name="adj3" fmla="val 16667"/>
            </a:avLst>
          </a:prstGeom>
          <a:solidFill>
            <a:srgbClr val="D6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9" name="MH_SubTitle_1"/>
          <p:cNvSpPr/>
          <p:nvPr>
            <p:custDataLst>
              <p:tags r:id="rId3"/>
            </p:custDataLst>
          </p:nvPr>
        </p:nvSpPr>
        <p:spPr>
          <a:xfrm>
            <a:off x="1320800" y="3133029"/>
            <a:ext cx="2170464" cy="980141"/>
          </a:xfrm>
          <a:custGeom>
            <a:avLst/>
            <a:gdLst>
              <a:gd name="connsiteX0" fmla="*/ 425985 w 1460502"/>
              <a:gd name="connsiteY0" fmla="*/ 0 h 725082"/>
              <a:gd name="connsiteX1" fmla="*/ 608543 w 1460502"/>
              <a:gd name="connsiteY1" fmla="*/ 246110 h 725082"/>
              <a:gd name="connsiteX2" fmla="*/ 1380672 w 1460502"/>
              <a:gd name="connsiteY2" fmla="*/ 246110 h 725082"/>
              <a:gd name="connsiteX3" fmla="*/ 1460502 w 1460502"/>
              <a:gd name="connsiteY3" fmla="*/ 325940 h 725082"/>
              <a:gd name="connsiteX4" fmla="*/ 1460502 w 1460502"/>
              <a:gd name="connsiteY4" fmla="*/ 445682 h 725082"/>
              <a:gd name="connsiteX5" fmla="*/ 1460502 w 1460502"/>
              <a:gd name="connsiteY5" fmla="*/ 645252 h 725082"/>
              <a:gd name="connsiteX6" fmla="*/ 1380672 w 1460502"/>
              <a:gd name="connsiteY6" fmla="*/ 725082 h 725082"/>
              <a:gd name="connsiteX7" fmla="*/ 608543 w 1460502"/>
              <a:gd name="connsiteY7" fmla="*/ 725082 h 725082"/>
              <a:gd name="connsiteX8" fmla="*/ 243417 w 1460502"/>
              <a:gd name="connsiteY8" fmla="*/ 725082 h 725082"/>
              <a:gd name="connsiteX9" fmla="*/ 79830 w 1460502"/>
              <a:gd name="connsiteY9" fmla="*/ 725082 h 725082"/>
              <a:gd name="connsiteX10" fmla="*/ 0 w 1460502"/>
              <a:gd name="connsiteY10" fmla="*/ 645252 h 725082"/>
              <a:gd name="connsiteX11" fmla="*/ 0 w 1460502"/>
              <a:gd name="connsiteY11" fmla="*/ 445682 h 725082"/>
              <a:gd name="connsiteX12" fmla="*/ 0 w 1460502"/>
              <a:gd name="connsiteY12" fmla="*/ 325940 h 725082"/>
              <a:gd name="connsiteX13" fmla="*/ 79830 w 1460502"/>
              <a:gd name="connsiteY13" fmla="*/ 246110 h 725082"/>
              <a:gd name="connsiteX14" fmla="*/ 243417 w 1460502"/>
              <a:gd name="connsiteY14" fmla="*/ 246110 h 72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0502" h="725082">
                <a:moveTo>
                  <a:pt x="425985" y="0"/>
                </a:moveTo>
                <a:lnTo>
                  <a:pt x="608543" y="246110"/>
                </a:lnTo>
                <a:lnTo>
                  <a:pt x="1380672" y="246110"/>
                </a:lnTo>
                <a:cubicBezTo>
                  <a:pt x="1424761" y="246110"/>
                  <a:pt x="1460502" y="281851"/>
                  <a:pt x="1460502" y="325940"/>
                </a:cubicBezTo>
                <a:lnTo>
                  <a:pt x="1460502" y="445682"/>
                </a:lnTo>
                <a:lnTo>
                  <a:pt x="1460502" y="645252"/>
                </a:lnTo>
                <a:cubicBezTo>
                  <a:pt x="1460502" y="689341"/>
                  <a:pt x="1424761" y="725082"/>
                  <a:pt x="1380672" y="725082"/>
                </a:cubicBezTo>
                <a:lnTo>
                  <a:pt x="608543" y="725082"/>
                </a:lnTo>
                <a:lnTo>
                  <a:pt x="243417" y="725082"/>
                </a:lnTo>
                <a:lnTo>
                  <a:pt x="79830" y="725082"/>
                </a:lnTo>
                <a:cubicBezTo>
                  <a:pt x="35741" y="725082"/>
                  <a:pt x="0" y="689341"/>
                  <a:pt x="0" y="645252"/>
                </a:cubicBezTo>
                <a:lnTo>
                  <a:pt x="0" y="445682"/>
                </a:lnTo>
                <a:lnTo>
                  <a:pt x="0" y="325940"/>
                </a:lnTo>
                <a:cubicBezTo>
                  <a:pt x="0" y="281851"/>
                  <a:pt x="35741" y="246110"/>
                  <a:pt x="79830" y="246110"/>
                </a:cubicBezTo>
                <a:lnTo>
                  <a:pt x="243417" y="246110"/>
                </a:lnTo>
                <a:close/>
              </a:path>
            </a:pathLst>
          </a:cu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45600" anchor="ctr">
            <a:normAutofit/>
          </a:bodyPr>
          <a:lstStyle/>
          <a:p>
            <a:pPr algn="ctr">
              <a:defRPr/>
            </a:pP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10" name="MH_SubTitle_3"/>
          <p:cNvSpPr/>
          <p:nvPr>
            <p:custDataLst>
              <p:tags r:id="rId4"/>
            </p:custDataLst>
          </p:nvPr>
        </p:nvSpPr>
        <p:spPr>
          <a:xfrm>
            <a:off x="6240758" y="3133029"/>
            <a:ext cx="2170464" cy="980141"/>
          </a:xfrm>
          <a:custGeom>
            <a:avLst/>
            <a:gdLst>
              <a:gd name="connsiteX0" fmla="*/ 425985 w 1460502"/>
              <a:gd name="connsiteY0" fmla="*/ 0 h 725082"/>
              <a:gd name="connsiteX1" fmla="*/ 608543 w 1460502"/>
              <a:gd name="connsiteY1" fmla="*/ 246110 h 725082"/>
              <a:gd name="connsiteX2" fmla="*/ 1380672 w 1460502"/>
              <a:gd name="connsiteY2" fmla="*/ 246110 h 725082"/>
              <a:gd name="connsiteX3" fmla="*/ 1460502 w 1460502"/>
              <a:gd name="connsiteY3" fmla="*/ 325940 h 725082"/>
              <a:gd name="connsiteX4" fmla="*/ 1460502 w 1460502"/>
              <a:gd name="connsiteY4" fmla="*/ 445682 h 725082"/>
              <a:gd name="connsiteX5" fmla="*/ 1460502 w 1460502"/>
              <a:gd name="connsiteY5" fmla="*/ 645252 h 725082"/>
              <a:gd name="connsiteX6" fmla="*/ 1380672 w 1460502"/>
              <a:gd name="connsiteY6" fmla="*/ 725082 h 725082"/>
              <a:gd name="connsiteX7" fmla="*/ 608543 w 1460502"/>
              <a:gd name="connsiteY7" fmla="*/ 725082 h 725082"/>
              <a:gd name="connsiteX8" fmla="*/ 243417 w 1460502"/>
              <a:gd name="connsiteY8" fmla="*/ 725082 h 725082"/>
              <a:gd name="connsiteX9" fmla="*/ 79830 w 1460502"/>
              <a:gd name="connsiteY9" fmla="*/ 725082 h 725082"/>
              <a:gd name="connsiteX10" fmla="*/ 0 w 1460502"/>
              <a:gd name="connsiteY10" fmla="*/ 645252 h 725082"/>
              <a:gd name="connsiteX11" fmla="*/ 0 w 1460502"/>
              <a:gd name="connsiteY11" fmla="*/ 445682 h 725082"/>
              <a:gd name="connsiteX12" fmla="*/ 0 w 1460502"/>
              <a:gd name="connsiteY12" fmla="*/ 325940 h 725082"/>
              <a:gd name="connsiteX13" fmla="*/ 79830 w 1460502"/>
              <a:gd name="connsiteY13" fmla="*/ 246110 h 725082"/>
              <a:gd name="connsiteX14" fmla="*/ 243417 w 1460502"/>
              <a:gd name="connsiteY14" fmla="*/ 246110 h 72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0502" h="725082">
                <a:moveTo>
                  <a:pt x="425985" y="0"/>
                </a:moveTo>
                <a:lnTo>
                  <a:pt x="608543" y="246110"/>
                </a:lnTo>
                <a:lnTo>
                  <a:pt x="1380672" y="246110"/>
                </a:lnTo>
                <a:cubicBezTo>
                  <a:pt x="1424761" y="246110"/>
                  <a:pt x="1460502" y="281851"/>
                  <a:pt x="1460502" y="325940"/>
                </a:cubicBezTo>
                <a:lnTo>
                  <a:pt x="1460502" y="445682"/>
                </a:lnTo>
                <a:lnTo>
                  <a:pt x="1460502" y="645252"/>
                </a:lnTo>
                <a:cubicBezTo>
                  <a:pt x="1460502" y="689341"/>
                  <a:pt x="1424761" y="725082"/>
                  <a:pt x="1380672" y="725082"/>
                </a:cubicBezTo>
                <a:lnTo>
                  <a:pt x="608543" y="725082"/>
                </a:lnTo>
                <a:lnTo>
                  <a:pt x="243417" y="725082"/>
                </a:lnTo>
                <a:lnTo>
                  <a:pt x="79830" y="725082"/>
                </a:lnTo>
                <a:cubicBezTo>
                  <a:pt x="35741" y="725082"/>
                  <a:pt x="0" y="689341"/>
                  <a:pt x="0" y="645252"/>
                </a:cubicBezTo>
                <a:lnTo>
                  <a:pt x="0" y="445682"/>
                </a:lnTo>
                <a:lnTo>
                  <a:pt x="0" y="325940"/>
                </a:lnTo>
                <a:cubicBezTo>
                  <a:pt x="0" y="281851"/>
                  <a:pt x="35741" y="246110"/>
                  <a:pt x="79830" y="246110"/>
                </a:cubicBezTo>
                <a:lnTo>
                  <a:pt x="243417" y="246110"/>
                </a:lnTo>
                <a:close/>
              </a:path>
            </a:pathLst>
          </a:cu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45600" anchor="ctr">
            <a:normAutofit/>
          </a:bodyPr>
          <a:lstStyle/>
          <a:p>
            <a:pPr algn="ctr">
              <a:defRPr/>
            </a:pP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>
            <a:off x="1320800" y="1894417"/>
            <a:ext cx="93997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工作回顾</a:t>
            </a:r>
          </a:p>
        </p:txBody>
      </p:sp>
      <p:sp>
        <p:nvSpPr>
          <p:cNvPr id="12" name="1"/>
          <p:cNvSpPr txBox="1">
            <a:spLocks noChangeArrowheads="1"/>
          </p:cNvSpPr>
          <p:nvPr/>
        </p:nvSpPr>
        <p:spPr bwMode="auto">
          <a:xfrm>
            <a:off x="1320800" y="2143070"/>
            <a:ext cx="204917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3" name="1"/>
          <p:cNvSpPr txBox="1">
            <a:spLocks noChangeArrowheads="1"/>
          </p:cNvSpPr>
          <p:nvPr/>
        </p:nvSpPr>
        <p:spPr bwMode="auto">
          <a:xfrm>
            <a:off x="3830722" y="4723555"/>
            <a:ext cx="93997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工作回顾</a:t>
            </a:r>
          </a:p>
        </p:txBody>
      </p:sp>
      <p:sp>
        <p:nvSpPr>
          <p:cNvPr id="14" name="1"/>
          <p:cNvSpPr txBox="1">
            <a:spLocks noChangeArrowheads="1"/>
          </p:cNvSpPr>
          <p:nvPr/>
        </p:nvSpPr>
        <p:spPr bwMode="auto">
          <a:xfrm>
            <a:off x="3830722" y="4972208"/>
            <a:ext cx="204917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5" name="1"/>
          <p:cNvSpPr txBox="1">
            <a:spLocks noChangeArrowheads="1"/>
          </p:cNvSpPr>
          <p:nvPr/>
        </p:nvSpPr>
        <p:spPr bwMode="auto">
          <a:xfrm>
            <a:off x="6252478" y="1894417"/>
            <a:ext cx="93997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工作回顾</a:t>
            </a:r>
          </a:p>
        </p:txBody>
      </p:sp>
      <p:sp>
        <p:nvSpPr>
          <p:cNvPr id="16" name="1"/>
          <p:cNvSpPr txBox="1">
            <a:spLocks noChangeArrowheads="1"/>
          </p:cNvSpPr>
          <p:nvPr/>
        </p:nvSpPr>
        <p:spPr bwMode="auto">
          <a:xfrm>
            <a:off x="6252478" y="2143070"/>
            <a:ext cx="204917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7" name="1"/>
          <p:cNvSpPr txBox="1">
            <a:spLocks noChangeArrowheads="1"/>
          </p:cNvSpPr>
          <p:nvPr/>
        </p:nvSpPr>
        <p:spPr bwMode="auto">
          <a:xfrm>
            <a:off x="8762399" y="4723555"/>
            <a:ext cx="93997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工作回顾</a:t>
            </a:r>
          </a:p>
        </p:txBody>
      </p:sp>
      <p:sp>
        <p:nvSpPr>
          <p:cNvPr id="18" name="1"/>
          <p:cNvSpPr txBox="1">
            <a:spLocks noChangeArrowheads="1"/>
          </p:cNvSpPr>
          <p:nvPr/>
        </p:nvSpPr>
        <p:spPr bwMode="auto">
          <a:xfrm>
            <a:off x="8762399" y="4972208"/>
            <a:ext cx="204917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9" name="iconfont-1187-868319"/>
          <p:cNvSpPr>
            <a:spLocks noChangeAspect="1"/>
          </p:cNvSpPr>
          <p:nvPr/>
        </p:nvSpPr>
        <p:spPr bwMode="auto">
          <a:xfrm>
            <a:off x="2161416" y="3616781"/>
            <a:ext cx="360390" cy="360091"/>
          </a:xfrm>
          <a:custGeom>
            <a:avLst/>
            <a:gdLst>
              <a:gd name="T0" fmla="*/ 11212 w 12607"/>
              <a:gd name="T1" fmla="*/ 4855 h 12594"/>
              <a:gd name="T2" fmla="*/ 11019 w 12607"/>
              <a:gd name="T3" fmla="*/ 4855 h 12594"/>
              <a:gd name="T4" fmla="*/ 10644 w 12607"/>
              <a:gd name="T5" fmla="*/ 3981 h 12594"/>
              <a:gd name="T6" fmla="*/ 10796 w 12607"/>
              <a:gd name="T7" fmla="*/ 3830 h 12594"/>
              <a:gd name="T8" fmla="*/ 10796 w 12607"/>
              <a:gd name="T9" fmla="*/ 1864 h 12594"/>
              <a:gd name="T10" fmla="*/ 10755 w 12607"/>
              <a:gd name="T11" fmla="*/ 1823 h 12594"/>
              <a:gd name="T12" fmla="*/ 8781 w 12607"/>
              <a:gd name="T13" fmla="*/ 1823 h 12594"/>
              <a:gd name="T14" fmla="*/ 8611 w 12607"/>
              <a:gd name="T15" fmla="*/ 1992 h 12594"/>
              <a:gd name="T16" fmla="*/ 7729 w 12607"/>
              <a:gd name="T17" fmla="*/ 1634 h 12594"/>
              <a:gd name="T18" fmla="*/ 7729 w 12607"/>
              <a:gd name="T19" fmla="*/ 1390 h 12594"/>
              <a:gd name="T20" fmla="*/ 6333 w 12607"/>
              <a:gd name="T21" fmla="*/ 0 h 12594"/>
              <a:gd name="T22" fmla="*/ 6274 w 12607"/>
              <a:gd name="T23" fmla="*/ 0 h 12594"/>
              <a:gd name="T24" fmla="*/ 4878 w 12607"/>
              <a:gd name="T25" fmla="*/ 1390 h 12594"/>
              <a:gd name="T26" fmla="*/ 4878 w 12607"/>
              <a:gd name="T27" fmla="*/ 1652 h 12594"/>
              <a:gd name="T28" fmla="*/ 4033 w 12607"/>
              <a:gd name="T29" fmla="*/ 2003 h 12594"/>
              <a:gd name="T30" fmla="*/ 3852 w 12607"/>
              <a:gd name="T31" fmla="*/ 1823 h 12594"/>
              <a:gd name="T32" fmla="*/ 1878 w 12607"/>
              <a:gd name="T33" fmla="*/ 1823 h 12594"/>
              <a:gd name="T34" fmla="*/ 1837 w 12607"/>
              <a:gd name="T35" fmla="*/ 1864 h 12594"/>
              <a:gd name="T36" fmla="*/ 1837 w 12607"/>
              <a:gd name="T37" fmla="*/ 3830 h 12594"/>
              <a:gd name="T38" fmla="*/ 2012 w 12607"/>
              <a:gd name="T39" fmla="*/ 4004 h 12594"/>
              <a:gd name="T40" fmla="*/ 1650 w 12607"/>
              <a:gd name="T41" fmla="*/ 4855 h 12594"/>
              <a:gd name="T42" fmla="*/ 1396 w 12607"/>
              <a:gd name="T43" fmla="*/ 4855 h 12594"/>
              <a:gd name="T44" fmla="*/ 0 w 12607"/>
              <a:gd name="T45" fmla="*/ 6245 h 12594"/>
              <a:gd name="T46" fmla="*/ 0 w 12607"/>
              <a:gd name="T47" fmla="*/ 6304 h 12594"/>
              <a:gd name="T48" fmla="*/ 1396 w 12607"/>
              <a:gd name="T49" fmla="*/ 7694 h 12594"/>
              <a:gd name="T50" fmla="*/ 1618 w 12607"/>
              <a:gd name="T51" fmla="*/ 7694 h 12594"/>
              <a:gd name="T52" fmla="*/ 1983 w 12607"/>
              <a:gd name="T53" fmla="*/ 8593 h 12594"/>
              <a:gd name="T54" fmla="*/ 1814 w 12607"/>
              <a:gd name="T55" fmla="*/ 8761 h 12594"/>
              <a:gd name="T56" fmla="*/ 1814 w 12607"/>
              <a:gd name="T57" fmla="*/ 10728 h 12594"/>
              <a:gd name="T58" fmla="*/ 1855 w 12607"/>
              <a:gd name="T59" fmla="*/ 10769 h 12594"/>
              <a:gd name="T60" fmla="*/ 3829 w 12607"/>
              <a:gd name="T61" fmla="*/ 10769 h 12594"/>
              <a:gd name="T62" fmla="*/ 3981 w 12607"/>
              <a:gd name="T63" fmla="*/ 10618 h 12594"/>
              <a:gd name="T64" fmla="*/ 4878 w 12607"/>
              <a:gd name="T65" fmla="*/ 10999 h 12594"/>
              <a:gd name="T66" fmla="*/ 4878 w 12607"/>
              <a:gd name="T67" fmla="*/ 11204 h 12594"/>
              <a:gd name="T68" fmla="*/ 6274 w 12607"/>
              <a:gd name="T69" fmla="*/ 12594 h 12594"/>
              <a:gd name="T70" fmla="*/ 6333 w 12607"/>
              <a:gd name="T71" fmla="*/ 12594 h 12594"/>
              <a:gd name="T72" fmla="*/ 7729 w 12607"/>
              <a:gd name="T73" fmla="*/ 11204 h 12594"/>
              <a:gd name="T74" fmla="*/ 7729 w 12607"/>
              <a:gd name="T75" fmla="*/ 11016 h 12594"/>
              <a:gd name="T76" fmla="*/ 8664 w 12607"/>
              <a:gd name="T77" fmla="*/ 10630 h 12594"/>
              <a:gd name="T78" fmla="*/ 8803 w 12607"/>
              <a:gd name="T79" fmla="*/ 10769 h 12594"/>
              <a:gd name="T80" fmla="*/ 10777 w 12607"/>
              <a:gd name="T81" fmla="*/ 10769 h 12594"/>
              <a:gd name="T82" fmla="*/ 10819 w 12607"/>
              <a:gd name="T83" fmla="*/ 10728 h 12594"/>
              <a:gd name="T84" fmla="*/ 10819 w 12607"/>
              <a:gd name="T85" fmla="*/ 8761 h 12594"/>
              <a:gd name="T86" fmla="*/ 10673 w 12607"/>
              <a:gd name="T87" fmla="*/ 8616 h 12594"/>
              <a:gd name="T88" fmla="*/ 11051 w 12607"/>
              <a:gd name="T89" fmla="*/ 7694 h 12594"/>
              <a:gd name="T90" fmla="*/ 11211 w 12607"/>
              <a:gd name="T91" fmla="*/ 7694 h 12594"/>
              <a:gd name="T92" fmla="*/ 12607 w 12607"/>
              <a:gd name="T93" fmla="*/ 6304 h 12594"/>
              <a:gd name="T94" fmla="*/ 12607 w 12607"/>
              <a:gd name="T95" fmla="*/ 6245 h 12594"/>
              <a:gd name="T96" fmla="*/ 11212 w 12607"/>
              <a:gd name="T97" fmla="*/ 4855 h 12594"/>
              <a:gd name="T98" fmla="*/ 6337 w 12607"/>
              <a:gd name="T99" fmla="*/ 8498 h 12594"/>
              <a:gd name="T100" fmla="*/ 4152 w 12607"/>
              <a:gd name="T101" fmla="*/ 6323 h 12594"/>
              <a:gd name="T102" fmla="*/ 6337 w 12607"/>
              <a:gd name="T103" fmla="*/ 4146 h 12594"/>
              <a:gd name="T104" fmla="*/ 8521 w 12607"/>
              <a:gd name="T105" fmla="*/ 6323 h 12594"/>
              <a:gd name="T106" fmla="*/ 6337 w 12607"/>
              <a:gd name="T107" fmla="*/ 8498 h 12594"/>
              <a:gd name="T108" fmla="*/ 6337 w 12607"/>
              <a:gd name="T109" fmla="*/ 8498 h 1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07" h="12594">
                <a:moveTo>
                  <a:pt x="11212" y="4855"/>
                </a:moveTo>
                <a:lnTo>
                  <a:pt x="11019" y="4855"/>
                </a:lnTo>
                <a:cubicBezTo>
                  <a:pt x="10923" y="4550"/>
                  <a:pt x="10796" y="4258"/>
                  <a:pt x="10644" y="3981"/>
                </a:cubicBezTo>
                <a:lnTo>
                  <a:pt x="10796" y="3830"/>
                </a:lnTo>
                <a:cubicBezTo>
                  <a:pt x="11341" y="3287"/>
                  <a:pt x="11341" y="2407"/>
                  <a:pt x="10796" y="1864"/>
                </a:cubicBezTo>
                <a:lnTo>
                  <a:pt x="10755" y="1823"/>
                </a:lnTo>
                <a:cubicBezTo>
                  <a:pt x="10209" y="1279"/>
                  <a:pt x="9326" y="1279"/>
                  <a:pt x="8781" y="1823"/>
                </a:cubicBezTo>
                <a:lnTo>
                  <a:pt x="8611" y="1992"/>
                </a:lnTo>
                <a:cubicBezTo>
                  <a:pt x="8332" y="1846"/>
                  <a:pt x="8037" y="1725"/>
                  <a:pt x="7729" y="1634"/>
                </a:cubicBezTo>
                <a:lnTo>
                  <a:pt x="7729" y="1390"/>
                </a:lnTo>
                <a:cubicBezTo>
                  <a:pt x="7729" y="622"/>
                  <a:pt x="7104" y="0"/>
                  <a:pt x="6333" y="0"/>
                </a:cubicBezTo>
                <a:lnTo>
                  <a:pt x="6274" y="0"/>
                </a:lnTo>
                <a:cubicBezTo>
                  <a:pt x="5503" y="0"/>
                  <a:pt x="4878" y="622"/>
                  <a:pt x="4878" y="1390"/>
                </a:cubicBezTo>
                <a:lnTo>
                  <a:pt x="4878" y="1652"/>
                </a:lnTo>
                <a:cubicBezTo>
                  <a:pt x="4584" y="1742"/>
                  <a:pt x="4301" y="1861"/>
                  <a:pt x="4033" y="2003"/>
                </a:cubicBezTo>
                <a:lnTo>
                  <a:pt x="3852" y="1823"/>
                </a:lnTo>
                <a:cubicBezTo>
                  <a:pt x="3307" y="1280"/>
                  <a:pt x="2423" y="1280"/>
                  <a:pt x="1878" y="1823"/>
                </a:cubicBezTo>
                <a:lnTo>
                  <a:pt x="1837" y="1864"/>
                </a:lnTo>
                <a:cubicBezTo>
                  <a:pt x="1292" y="2407"/>
                  <a:pt x="1292" y="3287"/>
                  <a:pt x="1837" y="3830"/>
                </a:cubicBezTo>
                <a:lnTo>
                  <a:pt x="2012" y="4004"/>
                </a:lnTo>
                <a:cubicBezTo>
                  <a:pt x="1865" y="4274"/>
                  <a:pt x="1743" y="4558"/>
                  <a:pt x="1650" y="4855"/>
                </a:cubicBezTo>
                <a:lnTo>
                  <a:pt x="1396" y="4855"/>
                </a:lnTo>
                <a:cubicBezTo>
                  <a:pt x="625" y="4855"/>
                  <a:pt x="0" y="5478"/>
                  <a:pt x="0" y="6245"/>
                </a:cubicBezTo>
                <a:lnTo>
                  <a:pt x="0" y="6304"/>
                </a:lnTo>
                <a:cubicBezTo>
                  <a:pt x="0" y="7072"/>
                  <a:pt x="625" y="7694"/>
                  <a:pt x="1396" y="7694"/>
                </a:cubicBezTo>
                <a:lnTo>
                  <a:pt x="1618" y="7694"/>
                </a:lnTo>
                <a:cubicBezTo>
                  <a:pt x="1710" y="8008"/>
                  <a:pt x="1833" y="8308"/>
                  <a:pt x="1983" y="8593"/>
                </a:cubicBezTo>
                <a:lnTo>
                  <a:pt x="1814" y="8761"/>
                </a:lnTo>
                <a:cubicBezTo>
                  <a:pt x="1269" y="9304"/>
                  <a:pt x="1269" y="10185"/>
                  <a:pt x="1814" y="10728"/>
                </a:cubicBezTo>
                <a:lnTo>
                  <a:pt x="1855" y="10769"/>
                </a:lnTo>
                <a:cubicBezTo>
                  <a:pt x="2400" y="11312"/>
                  <a:pt x="3284" y="11312"/>
                  <a:pt x="3829" y="10769"/>
                </a:cubicBezTo>
                <a:lnTo>
                  <a:pt x="3981" y="10618"/>
                </a:lnTo>
                <a:cubicBezTo>
                  <a:pt x="4264" y="10773"/>
                  <a:pt x="4564" y="10902"/>
                  <a:pt x="4878" y="10999"/>
                </a:cubicBezTo>
                <a:lnTo>
                  <a:pt x="4878" y="11204"/>
                </a:lnTo>
                <a:cubicBezTo>
                  <a:pt x="4878" y="11972"/>
                  <a:pt x="5503" y="12594"/>
                  <a:pt x="6274" y="12594"/>
                </a:cubicBezTo>
                <a:lnTo>
                  <a:pt x="6333" y="12594"/>
                </a:lnTo>
                <a:cubicBezTo>
                  <a:pt x="7104" y="12594"/>
                  <a:pt x="7729" y="11972"/>
                  <a:pt x="7729" y="11204"/>
                </a:cubicBezTo>
                <a:lnTo>
                  <a:pt x="7729" y="11016"/>
                </a:lnTo>
                <a:cubicBezTo>
                  <a:pt x="8056" y="10920"/>
                  <a:pt x="8368" y="10788"/>
                  <a:pt x="8664" y="10630"/>
                </a:cubicBezTo>
                <a:lnTo>
                  <a:pt x="8803" y="10769"/>
                </a:lnTo>
                <a:cubicBezTo>
                  <a:pt x="9348" y="11312"/>
                  <a:pt x="10233" y="11312"/>
                  <a:pt x="10777" y="10769"/>
                </a:cubicBezTo>
                <a:lnTo>
                  <a:pt x="10819" y="10728"/>
                </a:lnTo>
                <a:cubicBezTo>
                  <a:pt x="11364" y="10185"/>
                  <a:pt x="11364" y="9304"/>
                  <a:pt x="10819" y="8761"/>
                </a:cubicBezTo>
                <a:lnTo>
                  <a:pt x="10673" y="8616"/>
                </a:lnTo>
                <a:cubicBezTo>
                  <a:pt x="10828" y="8324"/>
                  <a:pt x="10956" y="8017"/>
                  <a:pt x="11051" y="7694"/>
                </a:cubicBezTo>
                <a:lnTo>
                  <a:pt x="11211" y="7694"/>
                </a:lnTo>
                <a:cubicBezTo>
                  <a:pt x="11982" y="7694"/>
                  <a:pt x="12607" y="7071"/>
                  <a:pt x="12607" y="6304"/>
                </a:cubicBezTo>
                <a:lnTo>
                  <a:pt x="12607" y="6245"/>
                </a:lnTo>
                <a:cubicBezTo>
                  <a:pt x="12607" y="5477"/>
                  <a:pt x="11982" y="4855"/>
                  <a:pt x="11212" y="4855"/>
                </a:cubicBezTo>
                <a:close/>
                <a:moveTo>
                  <a:pt x="6337" y="8498"/>
                </a:moveTo>
                <a:cubicBezTo>
                  <a:pt x="5130" y="8498"/>
                  <a:pt x="4152" y="7524"/>
                  <a:pt x="4152" y="6323"/>
                </a:cubicBezTo>
                <a:cubicBezTo>
                  <a:pt x="4152" y="5120"/>
                  <a:pt x="5130" y="4146"/>
                  <a:pt x="6337" y="4146"/>
                </a:cubicBezTo>
                <a:cubicBezTo>
                  <a:pt x="7544" y="4146"/>
                  <a:pt x="8521" y="5120"/>
                  <a:pt x="8521" y="6323"/>
                </a:cubicBezTo>
                <a:cubicBezTo>
                  <a:pt x="8521" y="7524"/>
                  <a:pt x="7544" y="8498"/>
                  <a:pt x="6337" y="8498"/>
                </a:cubicBezTo>
                <a:close/>
                <a:moveTo>
                  <a:pt x="6337" y="849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iconfont-11920-5700803"/>
          <p:cNvSpPr>
            <a:spLocks noChangeAspect="1"/>
          </p:cNvSpPr>
          <p:nvPr/>
        </p:nvSpPr>
        <p:spPr bwMode="auto">
          <a:xfrm>
            <a:off x="9626244" y="3624249"/>
            <a:ext cx="333846" cy="333846"/>
          </a:xfrm>
          <a:custGeom>
            <a:avLst/>
            <a:gdLst>
              <a:gd name="T0" fmla="*/ 0 w 11200"/>
              <a:gd name="T1" fmla="*/ 0 h 11200"/>
              <a:gd name="T2" fmla="*/ 4800 w 11200"/>
              <a:gd name="T3" fmla="*/ 0 h 11200"/>
              <a:gd name="T4" fmla="*/ 4800 w 11200"/>
              <a:gd name="T5" fmla="*/ 4800 h 11200"/>
              <a:gd name="T6" fmla="*/ 0 w 11200"/>
              <a:gd name="T7" fmla="*/ 4800 h 11200"/>
              <a:gd name="T8" fmla="*/ 0 w 11200"/>
              <a:gd name="T9" fmla="*/ 0 h 11200"/>
              <a:gd name="T10" fmla="*/ 0 w 11200"/>
              <a:gd name="T11" fmla="*/ 6400 h 11200"/>
              <a:gd name="T12" fmla="*/ 4800 w 11200"/>
              <a:gd name="T13" fmla="*/ 6400 h 11200"/>
              <a:gd name="T14" fmla="*/ 4800 w 11200"/>
              <a:gd name="T15" fmla="*/ 11200 h 11200"/>
              <a:gd name="T16" fmla="*/ 0 w 11200"/>
              <a:gd name="T17" fmla="*/ 11200 h 11200"/>
              <a:gd name="T18" fmla="*/ 0 w 11200"/>
              <a:gd name="T19" fmla="*/ 6400 h 11200"/>
              <a:gd name="T20" fmla="*/ 6400 w 11200"/>
              <a:gd name="T21" fmla="*/ 6400 h 11200"/>
              <a:gd name="T22" fmla="*/ 11200 w 11200"/>
              <a:gd name="T23" fmla="*/ 6400 h 11200"/>
              <a:gd name="T24" fmla="*/ 11200 w 11200"/>
              <a:gd name="T25" fmla="*/ 11200 h 11200"/>
              <a:gd name="T26" fmla="*/ 6400 w 11200"/>
              <a:gd name="T27" fmla="*/ 11200 h 11200"/>
              <a:gd name="T28" fmla="*/ 6400 w 11200"/>
              <a:gd name="T29" fmla="*/ 6400 h 11200"/>
              <a:gd name="T30" fmla="*/ 8800 w 11200"/>
              <a:gd name="T31" fmla="*/ 4800 h 11200"/>
              <a:gd name="T32" fmla="*/ 11200 w 11200"/>
              <a:gd name="T33" fmla="*/ 2400 h 11200"/>
              <a:gd name="T34" fmla="*/ 8800 w 11200"/>
              <a:gd name="T35" fmla="*/ 0 h 11200"/>
              <a:gd name="T36" fmla="*/ 6400 w 11200"/>
              <a:gd name="T37" fmla="*/ 2400 h 11200"/>
              <a:gd name="T38" fmla="*/ 8800 w 11200"/>
              <a:gd name="T39" fmla="*/ 4800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200" h="11200">
                <a:moveTo>
                  <a:pt x="0" y="0"/>
                </a:moveTo>
                <a:lnTo>
                  <a:pt x="4800" y="0"/>
                </a:lnTo>
                <a:lnTo>
                  <a:pt x="4800" y="4800"/>
                </a:lnTo>
                <a:lnTo>
                  <a:pt x="0" y="4800"/>
                </a:lnTo>
                <a:lnTo>
                  <a:pt x="0" y="0"/>
                </a:lnTo>
                <a:close/>
                <a:moveTo>
                  <a:pt x="0" y="6400"/>
                </a:moveTo>
                <a:lnTo>
                  <a:pt x="4800" y="6400"/>
                </a:lnTo>
                <a:lnTo>
                  <a:pt x="4800" y="11200"/>
                </a:lnTo>
                <a:lnTo>
                  <a:pt x="0" y="11200"/>
                </a:lnTo>
                <a:lnTo>
                  <a:pt x="0" y="6400"/>
                </a:lnTo>
                <a:close/>
                <a:moveTo>
                  <a:pt x="6400" y="6400"/>
                </a:moveTo>
                <a:lnTo>
                  <a:pt x="11200" y="6400"/>
                </a:lnTo>
                <a:lnTo>
                  <a:pt x="11200" y="11200"/>
                </a:lnTo>
                <a:lnTo>
                  <a:pt x="6400" y="11200"/>
                </a:lnTo>
                <a:lnTo>
                  <a:pt x="6400" y="6400"/>
                </a:lnTo>
                <a:close/>
                <a:moveTo>
                  <a:pt x="8800" y="4800"/>
                </a:moveTo>
                <a:cubicBezTo>
                  <a:pt x="10125" y="4800"/>
                  <a:pt x="11200" y="3725"/>
                  <a:pt x="11200" y="2400"/>
                </a:cubicBezTo>
                <a:cubicBezTo>
                  <a:pt x="11200" y="1075"/>
                  <a:pt x="10125" y="0"/>
                  <a:pt x="8800" y="0"/>
                </a:cubicBezTo>
                <a:cubicBezTo>
                  <a:pt x="7475" y="0"/>
                  <a:pt x="6400" y="1075"/>
                  <a:pt x="6400" y="2400"/>
                </a:cubicBezTo>
                <a:cubicBezTo>
                  <a:pt x="6400" y="3725"/>
                  <a:pt x="7475" y="4800"/>
                  <a:pt x="8800" y="48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1" name="iconfont-1191-866883"/>
          <p:cNvSpPr>
            <a:spLocks noChangeAspect="1"/>
          </p:cNvSpPr>
          <p:nvPr/>
        </p:nvSpPr>
        <p:spPr bwMode="auto">
          <a:xfrm>
            <a:off x="7086647" y="3624510"/>
            <a:ext cx="360390" cy="356671"/>
          </a:xfrm>
          <a:custGeom>
            <a:avLst/>
            <a:gdLst>
              <a:gd name="T0" fmla="*/ 2709 w 7873"/>
              <a:gd name="T1" fmla="*/ 1592 h 7791"/>
              <a:gd name="T2" fmla="*/ 5329 w 7873"/>
              <a:gd name="T3" fmla="*/ 1624 h 7791"/>
              <a:gd name="T4" fmla="*/ 5782 w 7873"/>
              <a:gd name="T5" fmla="*/ 969 h 7791"/>
              <a:gd name="T6" fmla="*/ 5477 w 7873"/>
              <a:gd name="T7" fmla="*/ 432 h 7791"/>
              <a:gd name="T8" fmla="*/ 4004 w 7873"/>
              <a:gd name="T9" fmla="*/ 13 h 7791"/>
              <a:gd name="T10" fmla="*/ 2709 w 7873"/>
              <a:gd name="T11" fmla="*/ 368 h 7791"/>
              <a:gd name="T12" fmla="*/ 2352 w 7873"/>
              <a:gd name="T13" fmla="*/ 840 h 7791"/>
              <a:gd name="T14" fmla="*/ 2709 w 7873"/>
              <a:gd name="T15" fmla="*/ 1592 h 7791"/>
              <a:gd name="T16" fmla="*/ 2699 w 7873"/>
              <a:gd name="T17" fmla="*/ 2258 h 7791"/>
              <a:gd name="T18" fmla="*/ 3046 w 7873"/>
              <a:gd name="T19" fmla="*/ 2376 h 7791"/>
              <a:gd name="T20" fmla="*/ 3351 w 7873"/>
              <a:gd name="T21" fmla="*/ 2537 h 7791"/>
              <a:gd name="T22" fmla="*/ 4656 w 7873"/>
              <a:gd name="T23" fmla="*/ 2570 h 7791"/>
              <a:gd name="T24" fmla="*/ 5624 w 7873"/>
              <a:gd name="T25" fmla="*/ 2076 h 7791"/>
              <a:gd name="T26" fmla="*/ 5782 w 7873"/>
              <a:gd name="T27" fmla="*/ 1335 h 7791"/>
              <a:gd name="T28" fmla="*/ 5698 w 7873"/>
              <a:gd name="T29" fmla="*/ 1592 h 7791"/>
              <a:gd name="T30" fmla="*/ 2331 w 7873"/>
              <a:gd name="T31" fmla="*/ 1335 h 7791"/>
              <a:gd name="T32" fmla="*/ 2699 w 7873"/>
              <a:gd name="T33" fmla="*/ 2258 h 7791"/>
              <a:gd name="T34" fmla="*/ 3730 w 7873"/>
              <a:gd name="T35" fmla="*/ 2903 h 7791"/>
              <a:gd name="T36" fmla="*/ 3888 w 7873"/>
              <a:gd name="T37" fmla="*/ 3300 h 7791"/>
              <a:gd name="T38" fmla="*/ 4414 w 7873"/>
              <a:gd name="T39" fmla="*/ 3128 h 7791"/>
              <a:gd name="T40" fmla="*/ 5519 w 7873"/>
              <a:gd name="T41" fmla="*/ 2849 h 7791"/>
              <a:gd name="T42" fmla="*/ 5782 w 7873"/>
              <a:gd name="T43" fmla="*/ 2011 h 7791"/>
              <a:gd name="T44" fmla="*/ 5761 w 7873"/>
              <a:gd name="T45" fmla="*/ 2140 h 7791"/>
              <a:gd name="T46" fmla="*/ 3730 w 7873"/>
              <a:gd name="T47" fmla="*/ 2903 h 7791"/>
              <a:gd name="T48" fmla="*/ 3330 w 7873"/>
              <a:gd name="T49" fmla="*/ 2967 h 7791"/>
              <a:gd name="T50" fmla="*/ 1752 w 7873"/>
              <a:gd name="T51" fmla="*/ 2494 h 7791"/>
              <a:gd name="T52" fmla="*/ 742 w 7873"/>
              <a:gd name="T53" fmla="*/ 2709 h 7791"/>
              <a:gd name="T54" fmla="*/ 152 w 7873"/>
              <a:gd name="T55" fmla="*/ 3644 h 7791"/>
              <a:gd name="T56" fmla="*/ 1815 w 7873"/>
              <a:gd name="T57" fmla="*/ 4428 h 7791"/>
              <a:gd name="T58" fmla="*/ 3530 w 7873"/>
              <a:gd name="T59" fmla="*/ 3687 h 7791"/>
              <a:gd name="T60" fmla="*/ 3330 w 7873"/>
              <a:gd name="T61" fmla="*/ 2967 h 7791"/>
              <a:gd name="T62" fmla="*/ 3236 w 7873"/>
              <a:gd name="T63" fmla="*/ 4267 h 7791"/>
              <a:gd name="T64" fmla="*/ 100 w 7873"/>
              <a:gd name="T65" fmla="*/ 3837 h 7791"/>
              <a:gd name="T66" fmla="*/ 289 w 7873"/>
              <a:gd name="T67" fmla="*/ 4567 h 7791"/>
              <a:gd name="T68" fmla="*/ 3036 w 7873"/>
              <a:gd name="T69" fmla="*/ 4825 h 7791"/>
              <a:gd name="T70" fmla="*/ 3288 w 7873"/>
              <a:gd name="T71" fmla="*/ 4234 h 7791"/>
              <a:gd name="T72" fmla="*/ 3236 w 7873"/>
              <a:gd name="T73" fmla="*/ 4267 h 7791"/>
              <a:gd name="T74" fmla="*/ 7676 w 7873"/>
              <a:gd name="T75" fmla="*/ 4686 h 7791"/>
              <a:gd name="T76" fmla="*/ 5708 w 7873"/>
              <a:gd name="T77" fmla="*/ 3407 h 7791"/>
              <a:gd name="T78" fmla="*/ 4193 w 7873"/>
              <a:gd name="T79" fmla="*/ 4063 h 7791"/>
              <a:gd name="T80" fmla="*/ 3572 w 7873"/>
              <a:gd name="T81" fmla="*/ 5620 h 7791"/>
              <a:gd name="T82" fmla="*/ 4214 w 7873"/>
              <a:gd name="T83" fmla="*/ 7145 h 7791"/>
              <a:gd name="T84" fmla="*/ 5740 w 7873"/>
              <a:gd name="T85" fmla="*/ 7779 h 7791"/>
              <a:gd name="T86" fmla="*/ 7245 w 7873"/>
              <a:gd name="T87" fmla="*/ 7134 h 7791"/>
              <a:gd name="T88" fmla="*/ 7866 w 7873"/>
              <a:gd name="T89" fmla="*/ 5577 h 7791"/>
              <a:gd name="T90" fmla="*/ 7676 w 7873"/>
              <a:gd name="T91" fmla="*/ 4686 h 7791"/>
              <a:gd name="T92" fmla="*/ 5719 w 7873"/>
              <a:gd name="T93" fmla="*/ 6286 h 7791"/>
              <a:gd name="T94" fmla="*/ 4267 w 7873"/>
              <a:gd name="T95" fmla="*/ 5953 h 7791"/>
              <a:gd name="T96" fmla="*/ 4330 w 7873"/>
              <a:gd name="T97" fmla="*/ 5556 h 7791"/>
              <a:gd name="T98" fmla="*/ 5603 w 7873"/>
              <a:gd name="T99" fmla="*/ 5867 h 7791"/>
              <a:gd name="T100" fmla="*/ 6908 w 7873"/>
              <a:gd name="T101" fmla="*/ 3977 h 7791"/>
              <a:gd name="T102" fmla="*/ 7255 w 7873"/>
              <a:gd name="T103" fmla="*/ 4535 h 7791"/>
              <a:gd name="T104" fmla="*/ 5719 w 7873"/>
              <a:gd name="T105" fmla="*/ 6286 h 7791"/>
              <a:gd name="T106" fmla="*/ 121 w 7873"/>
              <a:gd name="T107" fmla="*/ 4492 h 7791"/>
              <a:gd name="T108" fmla="*/ 152 w 7873"/>
              <a:gd name="T109" fmla="*/ 5008 h 7791"/>
              <a:gd name="T110" fmla="*/ 1310 w 7873"/>
              <a:gd name="T111" fmla="*/ 5738 h 7791"/>
              <a:gd name="T112" fmla="*/ 2930 w 7873"/>
              <a:gd name="T113" fmla="*/ 5566 h 7791"/>
              <a:gd name="T114" fmla="*/ 2962 w 7873"/>
              <a:gd name="T115" fmla="*/ 5169 h 7791"/>
              <a:gd name="T116" fmla="*/ 121 w 7873"/>
              <a:gd name="T117" fmla="*/ 4492 h 7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73" h="7791">
                <a:moveTo>
                  <a:pt x="2709" y="1592"/>
                </a:moveTo>
                <a:cubicBezTo>
                  <a:pt x="3377" y="2060"/>
                  <a:pt x="4681" y="2036"/>
                  <a:pt x="5329" y="1624"/>
                </a:cubicBezTo>
                <a:cubicBezTo>
                  <a:pt x="5545" y="1487"/>
                  <a:pt x="5785" y="1286"/>
                  <a:pt x="5782" y="969"/>
                </a:cubicBezTo>
                <a:cubicBezTo>
                  <a:pt x="5780" y="712"/>
                  <a:pt x="5610" y="541"/>
                  <a:pt x="5477" y="432"/>
                </a:cubicBezTo>
                <a:cubicBezTo>
                  <a:pt x="5134" y="153"/>
                  <a:pt x="4575" y="0"/>
                  <a:pt x="4004" y="13"/>
                </a:cubicBezTo>
                <a:cubicBezTo>
                  <a:pt x="3452" y="27"/>
                  <a:pt x="3028" y="142"/>
                  <a:pt x="2709" y="368"/>
                </a:cubicBezTo>
                <a:cubicBezTo>
                  <a:pt x="2579" y="460"/>
                  <a:pt x="2397" y="651"/>
                  <a:pt x="2352" y="840"/>
                </a:cubicBezTo>
                <a:cubicBezTo>
                  <a:pt x="2268" y="1188"/>
                  <a:pt x="2508" y="1452"/>
                  <a:pt x="2709" y="1592"/>
                </a:cubicBezTo>
                <a:close/>
                <a:moveTo>
                  <a:pt x="2699" y="2258"/>
                </a:moveTo>
                <a:cubicBezTo>
                  <a:pt x="2797" y="2310"/>
                  <a:pt x="2931" y="2327"/>
                  <a:pt x="3046" y="2376"/>
                </a:cubicBezTo>
                <a:cubicBezTo>
                  <a:pt x="3149" y="2421"/>
                  <a:pt x="3244" y="2499"/>
                  <a:pt x="3351" y="2537"/>
                </a:cubicBezTo>
                <a:cubicBezTo>
                  <a:pt x="3702" y="2664"/>
                  <a:pt x="4247" y="2653"/>
                  <a:pt x="4656" y="2570"/>
                </a:cubicBezTo>
                <a:cubicBezTo>
                  <a:pt x="5060" y="2487"/>
                  <a:pt x="5429" y="2312"/>
                  <a:pt x="5624" y="2076"/>
                </a:cubicBezTo>
                <a:cubicBezTo>
                  <a:pt x="5764" y="1906"/>
                  <a:pt x="5830" y="1635"/>
                  <a:pt x="5782" y="1335"/>
                </a:cubicBezTo>
                <a:cubicBezTo>
                  <a:pt x="5772" y="1424"/>
                  <a:pt x="5742" y="1519"/>
                  <a:pt x="5698" y="1592"/>
                </a:cubicBezTo>
                <a:cubicBezTo>
                  <a:pt x="5156" y="2500"/>
                  <a:pt x="2595" y="2483"/>
                  <a:pt x="2331" y="1335"/>
                </a:cubicBezTo>
                <a:cubicBezTo>
                  <a:pt x="2289" y="1782"/>
                  <a:pt x="2428" y="2114"/>
                  <a:pt x="2699" y="2258"/>
                </a:cubicBezTo>
                <a:close/>
                <a:moveTo>
                  <a:pt x="3730" y="2903"/>
                </a:moveTo>
                <a:cubicBezTo>
                  <a:pt x="3794" y="3024"/>
                  <a:pt x="3869" y="3133"/>
                  <a:pt x="3888" y="3300"/>
                </a:cubicBezTo>
                <a:cubicBezTo>
                  <a:pt x="4160" y="3343"/>
                  <a:pt x="4254" y="3211"/>
                  <a:pt x="4414" y="3128"/>
                </a:cubicBezTo>
                <a:cubicBezTo>
                  <a:pt x="4739" y="2959"/>
                  <a:pt x="5059" y="2880"/>
                  <a:pt x="5519" y="2849"/>
                </a:cubicBezTo>
                <a:cubicBezTo>
                  <a:pt x="5727" y="2700"/>
                  <a:pt x="5840" y="2396"/>
                  <a:pt x="5782" y="2011"/>
                </a:cubicBezTo>
                <a:cubicBezTo>
                  <a:pt x="5775" y="2060"/>
                  <a:pt x="5774" y="2105"/>
                  <a:pt x="5761" y="2140"/>
                </a:cubicBezTo>
                <a:cubicBezTo>
                  <a:pt x="5540" y="2743"/>
                  <a:pt x="4538" y="2972"/>
                  <a:pt x="3730" y="2903"/>
                </a:cubicBezTo>
                <a:close/>
                <a:moveTo>
                  <a:pt x="3330" y="2967"/>
                </a:moveTo>
                <a:cubicBezTo>
                  <a:pt x="2977" y="2629"/>
                  <a:pt x="2385" y="2464"/>
                  <a:pt x="1752" y="2494"/>
                </a:cubicBezTo>
                <a:cubicBezTo>
                  <a:pt x="1329" y="2515"/>
                  <a:pt x="1030" y="2573"/>
                  <a:pt x="742" y="2709"/>
                </a:cubicBezTo>
                <a:cubicBezTo>
                  <a:pt x="435" y="2855"/>
                  <a:pt x="0" y="3158"/>
                  <a:pt x="152" y="3644"/>
                </a:cubicBezTo>
                <a:cubicBezTo>
                  <a:pt x="317" y="4167"/>
                  <a:pt x="1145" y="4424"/>
                  <a:pt x="1815" y="4428"/>
                </a:cubicBezTo>
                <a:cubicBezTo>
                  <a:pt x="2518" y="4432"/>
                  <a:pt x="3327" y="4194"/>
                  <a:pt x="3530" y="3687"/>
                </a:cubicBezTo>
                <a:cubicBezTo>
                  <a:pt x="3654" y="3377"/>
                  <a:pt x="3498" y="3127"/>
                  <a:pt x="3330" y="2967"/>
                </a:cubicBezTo>
                <a:close/>
                <a:moveTo>
                  <a:pt x="3236" y="4267"/>
                </a:moveTo>
                <a:cubicBezTo>
                  <a:pt x="2479" y="4956"/>
                  <a:pt x="393" y="4883"/>
                  <a:pt x="100" y="3837"/>
                </a:cubicBezTo>
                <a:cubicBezTo>
                  <a:pt x="89" y="4158"/>
                  <a:pt x="149" y="4405"/>
                  <a:pt x="289" y="4567"/>
                </a:cubicBezTo>
                <a:cubicBezTo>
                  <a:pt x="809" y="5172"/>
                  <a:pt x="2306" y="5269"/>
                  <a:pt x="3036" y="4825"/>
                </a:cubicBezTo>
                <a:cubicBezTo>
                  <a:pt x="3102" y="4610"/>
                  <a:pt x="3176" y="4403"/>
                  <a:pt x="3288" y="4234"/>
                </a:cubicBezTo>
                <a:cubicBezTo>
                  <a:pt x="3260" y="4206"/>
                  <a:pt x="3247" y="4256"/>
                  <a:pt x="3236" y="4267"/>
                </a:cubicBezTo>
                <a:close/>
                <a:moveTo>
                  <a:pt x="7676" y="4686"/>
                </a:moveTo>
                <a:cubicBezTo>
                  <a:pt x="7360" y="3976"/>
                  <a:pt x="6678" y="3405"/>
                  <a:pt x="5708" y="3407"/>
                </a:cubicBezTo>
                <a:cubicBezTo>
                  <a:pt x="5002" y="3409"/>
                  <a:pt x="4538" y="3710"/>
                  <a:pt x="4193" y="4063"/>
                </a:cubicBezTo>
                <a:cubicBezTo>
                  <a:pt x="3851" y="4412"/>
                  <a:pt x="3559" y="4942"/>
                  <a:pt x="3572" y="5620"/>
                </a:cubicBezTo>
                <a:cubicBezTo>
                  <a:pt x="3585" y="6291"/>
                  <a:pt x="3852" y="6780"/>
                  <a:pt x="4214" y="7145"/>
                </a:cubicBezTo>
                <a:cubicBezTo>
                  <a:pt x="4572" y="7506"/>
                  <a:pt x="5098" y="7791"/>
                  <a:pt x="5740" y="7779"/>
                </a:cubicBezTo>
                <a:cubicBezTo>
                  <a:pt x="6380" y="7767"/>
                  <a:pt x="6891" y="7500"/>
                  <a:pt x="7245" y="7134"/>
                </a:cubicBezTo>
                <a:cubicBezTo>
                  <a:pt x="7592" y="6776"/>
                  <a:pt x="7873" y="6254"/>
                  <a:pt x="7866" y="5577"/>
                </a:cubicBezTo>
                <a:cubicBezTo>
                  <a:pt x="7862" y="5260"/>
                  <a:pt x="7791" y="4942"/>
                  <a:pt x="7676" y="4686"/>
                </a:cubicBezTo>
                <a:close/>
                <a:moveTo>
                  <a:pt x="5719" y="6286"/>
                </a:moveTo>
                <a:cubicBezTo>
                  <a:pt x="5246" y="6164"/>
                  <a:pt x="4746" y="6069"/>
                  <a:pt x="4267" y="5953"/>
                </a:cubicBezTo>
                <a:cubicBezTo>
                  <a:pt x="4280" y="5812"/>
                  <a:pt x="4304" y="5683"/>
                  <a:pt x="4330" y="5556"/>
                </a:cubicBezTo>
                <a:cubicBezTo>
                  <a:pt x="4751" y="5663"/>
                  <a:pt x="5186" y="5756"/>
                  <a:pt x="5603" y="5867"/>
                </a:cubicBezTo>
                <a:cubicBezTo>
                  <a:pt x="6042" y="5241"/>
                  <a:pt x="6475" y="4609"/>
                  <a:pt x="6908" y="3977"/>
                </a:cubicBezTo>
                <a:cubicBezTo>
                  <a:pt x="7035" y="4151"/>
                  <a:pt x="7136" y="4353"/>
                  <a:pt x="7255" y="4535"/>
                </a:cubicBezTo>
                <a:cubicBezTo>
                  <a:pt x="6754" y="5129"/>
                  <a:pt x="6248" y="5720"/>
                  <a:pt x="5719" y="6286"/>
                </a:cubicBezTo>
                <a:close/>
                <a:moveTo>
                  <a:pt x="121" y="4492"/>
                </a:moveTo>
                <a:cubicBezTo>
                  <a:pt x="128" y="4663"/>
                  <a:pt x="104" y="4863"/>
                  <a:pt x="152" y="5008"/>
                </a:cubicBezTo>
                <a:cubicBezTo>
                  <a:pt x="286" y="5405"/>
                  <a:pt x="816" y="5648"/>
                  <a:pt x="1310" y="5738"/>
                </a:cubicBezTo>
                <a:cubicBezTo>
                  <a:pt x="1869" y="5840"/>
                  <a:pt x="2512" y="5761"/>
                  <a:pt x="2930" y="5566"/>
                </a:cubicBezTo>
                <a:cubicBezTo>
                  <a:pt x="2928" y="5421"/>
                  <a:pt x="2946" y="5296"/>
                  <a:pt x="2962" y="5169"/>
                </a:cubicBezTo>
                <a:cubicBezTo>
                  <a:pt x="2038" y="5580"/>
                  <a:pt x="359" y="5455"/>
                  <a:pt x="121" y="44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2" name="iconfont-1187-868307"/>
          <p:cNvSpPr>
            <a:spLocks noChangeAspect="1"/>
          </p:cNvSpPr>
          <p:nvPr/>
        </p:nvSpPr>
        <p:spPr bwMode="auto">
          <a:xfrm>
            <a:off x="4701851" y="3611906"/>
            <a:ext cx="341890" cy="334687"/>
          </a:xfrm>
          <a:custGeom>
            <a:avLst/>
            <a:gdLst>
              <a:gd name="T0" fmla="*/ 2895 w 12754"/>
              <a:gd name="T1" fmla="*/ 3482 h 12486"/>
              <a:gd name="T2" fmla="*/ 6377 w 12754"/>
              <a:gd name="T3" fmla="*/ 0 h 12486"/>
              <a:gd name="T4" fmla="*/ 9859 w 12754"/>
              <a:gd name="T5" fmla="*/ 3482 h 12486"/>
              <a:gd name="T6" fmla="*/ 6377 w 12754"/>
              <a:gd name="T7" fmla="*/ 6963 h 12486"/>
              <a:gd name="T8" fmla="*/ 2895 w 12754"/>
              <a:gd name="T9" fmla="*/ 3482 h 12486"/>
              <a:gd name="T10" fmla="*/ 0 w 12754"/>
              <a:gd name="T11" fmla="*/ 12468 h 12486"/>
              <a:gd name="T12" fmla="*/ 3586 w 12754"/>
              <a:gd name="T13" fmla="*/ 7045 h 12486"/>
              <a:gd name="T14" fmla="*/ 6377 w 12754"/>
              <a:gd name="T15" fmla="*/ 8014 h 12486"/>
              <a:gd name="T16" fmla="*/ 9182 w 12754"/>
              <a:gd name="T17" fmla="*/ 7036 h 12486"/>
              <a:gd name="T18" fmla="*/ 12754 w 12754"/>
              <a:gd name="T19" fmla="*/ 12468 h 12486"/>
              <a:gd name="T20" fmla="*/ 0 w 12754"/>
              <a:gd name="T21" fmla="*/ 12468 h 12486"/>
              <a:gd name="T22" fmla="*/ 0 w 12754"/>
              <a:gd name="T23" fmla="*/ 12468 h 1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54" h="12486">
                <a:moveTo>
                  <a:pt x="2895" y="3482"/>
                </a:moveTo>
                <a:cubicBezTo>
                  <a:pt x="2895" y="1562"/>
                  <a:pt x="4457" y="0"/>
                  <a:pt x="6377" y="0"/>
                </a:cubicBezTo>
                <a:cubicBezTo>
                  <a:pt x="8297" y="0"/>
                  <a:pt x="9859" y="1562"/>
                  <a:pt x="9859" y="3482"/>
                </a:cubicBezTo>
                <a:cubicBezTo>
                  <a:pt x="9859" y="5402"/>
                  <a:pt x="8297" y="6963"/>
                  <a:pt x="6377" y="6963"/>
                </a:cubicBezTo>
                <a:cubicBezTo>
                  <a:pt x="4457" y="6963"/>
                  <a:pt x="2895" y="5402"/>
                  <a:pt x="2895" y="3482"/>
                </a:cubicBezTo>
                <a:close/>
                <a:moveTo>
                  <a:pt x="0" y="12468"/>
                </a:moveTo>
                <a:cubicBezTo>
                  <a:pt x="75" y="11626"/>
                  <a:pt x="479" y="8643"/>
                  <a:pt x="3586" y="7045"/>
                </a:cubicBezTo>
                <a:cubicBezTo>
                  <a:pt x="4356" y="7650"/>
                  <a:pt x="5324" y="8014"/>
                  <a:pt x="6377" y="8014"/>
                </a:cubicBezTo>
                <a:cubicBezTo>
                  <a:pt x="7436" y="8014"/>
                  <a:pt x="8409" y="7647"/>
                  <a:pt x="9182" y="7036"/>
                </a:cubicBezTo>
                <a:cubicBezTo>
                  <a:pt x="12302" y="8627"/>
                  <a:pt x="12678" y="11589"/>
                  <a:pt x="12754" y="12468"/>
                </a:cubicBezTo>
                <a:cubicBezTo>
                  <a:pt x="12736" y="12486"/>
                  <a:pt x="18" y="12470"/>
                  <a:pt x="0" y="12468"/>
                </a:cubicBezTo>
                <a:close/>
                <a:moveTo>
                  <a:pt x="0" y="1246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3" name="椭圆 22"/>
          <p:cNvSpPr/>
          <p:nvPr/>
        </p:nvSpPr>
        <p:spPr>
          <a:xfrm>
            <a:off x="783465" y="756162"/>
            <a:ext cx="692314" cy="692314"/>
          </a:xfrm>
          <a:prstGeom prst="ellipse">
            <a:avLst/>
          </a:prstGeom>
          <a:solidFill>
            <a:srgbClr val="BEC2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60540" y="87700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工作回顾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28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6715595" y="-8688"/>
            <a:ext cx="5476405" cy="3336087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0" y="1625600"/>
            <a:ext cx="3085956" cy="5232400"/>
          </a:xfrm>
          <a:custGeom>
            <a:avLst/>
            <a:gdLst>
              <a:gd name="connsiteX0" fmla="*/ 508971 w 2167804"/>
              <a:gd name="connsiteY0" fmla="*/ 216 h 3675625"/>
              <a:gd name="connsiteX1" fmla="*/ 1488598 w 2167804"/>
              <a:gd name="connsiteY1" fmla="*/ 682583 h 3675625"/>
              <a:gd name="connsiteX2" fmla="*/ 1597980 w 2167804"/>
              <a:gd name="connsiteY2" fmla="*/ 2542080 h 3675625"/>
              <a:gd name="connsiteX3" fmla="*/ 2165008 w 2167804"/>
              <a:gd name="connsiteY3" fmla="*/ 3669253 h 3675625"/>
              <a:gd name="connsiteX4" fmla="*/ 2167804 w 2167804"/>
              <a:gd name="connsiteY4" fmla="*/ 3675625 h 3675625"/>
              <a:gd name="connsiteX5" fmla="*/ 0 w 2167804"/>
              <a:gd name="connsiteY5" fmla="*/ 3675625 h 3675625"/>
              <a:gd name="connsiteX6" fmla="*/ 0 w 2167804"/>
              <a:gd name="connsiteY6" fmla="*/ 131596 h 3675625"/>
              <a:gd name="connsiteX7" fmla="*/ 128394 w 2167804"/>
              <a:gd name="connsiteY7" fmla="*/ 76009 h 3675625"/>
              <a:gd name="connsiteX8" fmla="*/ 508971 w 2167804"/>
              <a:gd name="connsiteY8" fmla="*/ 216 h 367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7804" h="3675625">
                <a:moveTo>
                  <a:pt x="508971" y="216"/>
                </a:moveTo>
                <a:cubicBezTo>
                  <a:pt x="953753" y="-8928"/>
                  <a:pt x="1314523" y="273160"/>
                  <a:pt x="1488598" y="682583"/>
                </a:cubicBezTo>
                <a:cubicBezTo>
                  <a:pt x="1741797" y="1278109"/>
                  <a:pt x="1446060" y="1881736"/>
                  <a:pt x="1597980" y="2542080"/>
                </a:cubicBezTo>
                <a:cubicBezTo>
                  <a:pt x="1692930" y="2954795"/>
                  <a:pt x="1963537" y="3242493"/>
                  <a:pt x="2165008" y="3669253"/>
                </a:cubicBezTo>
                <a:lnTo>
                  <a:pt x="2167804" y="3675625"/>
                </a:lnTo>
                <a:lnTo>
                  <a:pt x="0" y="3675625"/>
                </a:lnTo>
                <a:lnTo>
                  <a:pt x="0" y="131596"/>
                </a:lnTo>
                <a:lnTo>
                  <a:pt x="128394" y="76009"/>
                </a:lnTo>
                <a:cubicBezTo>
                  <a:pt x="260113" y="26866"/>
                  <a:pt x="387666" y="2710"/>
                  <a:pt x="508971" y="216"/>
                </a:cubicBezTo>
                <a:close/>
              </a:path>
            </a:pathLst>
          </a:custGeom>
          <a:solidFill>
            <a:srgbClr val="D6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90888" y="482200"/>
            <a:ext cx="11210224" cy="588491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3785322"/>
              </p:ext>
            </p:extLst>
          </p:nvPr>
        </p:nvGraphicFramePr>
        <p:xfrm>
          <a:off x="1768356" y="1425967"/>
          <a:ext cx="8678586" cy="3305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矩形 1"/>
          <p:cNvSpPr/>
          <p:nvPr/>
        </p:nvSpPr>
        <p:spPr>
          <a:xfrm>
            <a:off x="490888" y="4707464"/>
            <a:ext cx="11210224" cy="1659648"/>
          </a:xfrm>
          <a:prstGeom prst="rect">
            <a:avLst/>
          </a:pr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773910" y="5031299"/>
            <a:ext cx="733543" cy="7335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1"/>
          <p:cNvSpPr txBox="1">
            <a:spLocks noChangeArrowheads="1"/>
          </p:cNvSpPr>
          <p:nvPr/>
        </p:nvSpPr>
        <p:spPr bwMode="auto">
          <a:xfrm>
            <a:off x="2804181" y="5024525"/>
            <a:ext cx="8454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数据分析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1"/>
          <p:cNvSpPr txBox="1">
            <a:spLocks noChangeArrowheads="1"/>
          </p:cNvSpPr>
          <p:nvPr/>
        </p:nvSpPr>
        <p:spPr bwMode="auto">
          <a:xfrm>
            <a:off x="2804180" y="5296288"/>
            <a:ext cx="7560733" cy="52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11" name="placeholder_286118"/>
          <p:cNvSpPr>
            <a:spLocks noChangeAspect="1"/>
          </p:cNvSpPr>
          <p:nvPr/>
        </p:nvSpPr>
        <p:spPr bwMode="auto">
          <a:xfrm>
            <a:off x="1993326" y="5213338"/>
            <a:ext cx="319641" cy="374986"/>
          </a:xfrm>
          <a:custGeom>
            <a:avLst/>
            <a:gdLst>
              <a:gd name="T0" fmla="*/ 4448 w 5811"/>
              <a:gd name="T1" fmla="*/ 4374 h 6827"/>
              <a:gd name="T2" fmla="*/ 4640 w 5811"/>
              <a:gd name="T3" fmla="*/ 4074 h 6827"/>
              <a:gd name="T4" fmla="*/ 5160 w 5811"/>
              <a:gd name="T5" fmla="*/ 2255 h 6827"/>
              <a:gd name="T6" fmla="*/ 2905 w 5811"/>
              <a:gd name="T7" fmla="*/ 0 h 6827"/>
              <a:gd name="T8" fmla="*/ 650 w 5811"/>
              <a:gd name="T9" fmla="*/ 2255 h 6827"/>
              <a:gd name="T10" fmla="*/ 1363 w 5811"/>
              <a:gd name="T11" fmla="*/ 4373 h 6827"/>
              <a:gd name="T12" fmla="*/ 0 w 5811"/>
              <a:gd name="T13" fmla="*/ 5506 h 6827"/>
              <a:gd name="T14" fmla="*/ 939 w 5811"/>
              <a:gd name="T15" fmla="*/ 6498 h 6827"/>
              <a:gd name="T16" fmla="*/ 2905 w 5811"/>
              <a:gd name="T17" fmla="*/ 6827 h 6827"/>
              <a:gd name="T18" fmla="*/ 4871 w 5811"/>
              <a:gd name="T19" fmla="*/ 6498 h 6827"/>
              <a:gd name="T20" fmla="*/ 5811 w 5811"/>
              <a:gd name="T21" fmla="*/ 5506 h 6827"/>
              <a:gd name="T22" fmla="*/ 4448 w 5811"/>
              <a:gd name="T23" fmla="*/ 4374 h 6827"/>
              <a:gd name="T24" fmla="*/ 2905 w 5811"/>
              <a:gd name="T25" fmla="*/ 1551 h 6827"/>
              <a:gd name="T26" fmla="*/ 3610 w 5811"/>
              <a:gd name="T27" fmla="*/ 2255 h 6827"/>
              <a:gd name="T28" fmla="*/ 2905 w 5811"/>
              <a:gd name="T29" fmla="*/ 2960 h 6827"/>
              <a:gd name="T30" fmla="*/ 2201 w 5811"/>
              <a:gd name="T31" fmla="*/ 2255 h 6827"/>
              <a:gd name="T32" fmla="*/ 2905 w 5811"/>
              <a:gd name="T33" fmla="*/ 1551 h 6827"/>
              <a:gd name="T34" fmla="*/ 4675 w 5811"/>
              <a:gd name="T35" fmla="*/ 6008 h 6827"/>
              <a:gd name="T36" fmla="*/ 2905 w 5811"/>
              <a:gd name="T37" fmla="*/ 6298 h 6827"/>
              <a:gd name="T38" fmla="*/ 1136 w 5811"/>
              <a:gd name="T39" fmla="*/ 6008 h 6827"/>
              <a:gd name="T40" fmla="*/ 528 w 5811"/>
              <a:gd name="T41" fmla="*/ 5506 h 6827"/>
              <a:gd name="T42" fmla="*/ 1719 w 5811"/>
              <a:gd name="T43" fmla="*/ 4831 h 6827"/>
              <a:gd name="T44" fmla="*/ 2761 w 5811"/>
              <a:gd name="T45" fmla="*/ 5768 h 6827"/>
              <a:gd name="T46" fmla="*/ 2905 w 5811"/>
              <a:gd name="T47" fmla="*/ 5812 h 6827"/>
              <a:gd name="T48" fmla="*/ 3050 w 5811"/>
              <a:gd name="T49" fmla="*/ 5768 h 6827"/>
              <a:gd name="T50" fmla="*/ 3666 w 5811"/>
              <a:gd name="T51" fmla="*/ 5270 h 6827"/>
              <a:gd name="T52" fmla="*/ 4092 w 5811"/>
              <a:gd name="T53" fmla="*/ 4831 h 6827"/>
              <a:gd name="T54" fmla="*/ 5283 w 5811"/>
              <a:gd name="T55" fmla="*/ 5506 h 6827"/>
              <a:gd name="T56" fmla="*/ 4675 w 5811"/>
              <a:gd name="T57" fmla="*/ 600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811" h="6827">
                <a:moveTo>
                  <a:pt x="4448" y="4374"/>
                </a:moveTo>
                <a:cubicBezTo>
                  <a:pt x="4517" y="4275"/>
                  <a:pt x="4581" y="4175"/>
                  <a:pt x="4640" y="4074"/>
                </a:cubicBezTo>
                <a:cubicBezTo>
                  <a:pt x="4985" y="3483"/>
                  <a:pt x="5160" y="2871"/>
                  <a:pt x="5160" y="2255"/>
                </a:cubicBezTo>
                <a:cubicBezTo>
                  <a:pt x="5160" y="1012"/>
                  <a:pt x="4149" y="0"/>
                  <a:pt x="2905" y="0"/>
                </a:cubicBezTo>
                <a:cubicBezTo>
                  <a:pt x="1662" y="0"/>
                  <a:pt x="650" y="1012"/>
                  <a:pt x="650" y="2255"/>
                </a:cubicBezTo>
                <a:cubicBezTo>
                  <a:pt x="650" y="2973"/>
                  <a:pt x="895" y="3696"/>
                  <a:pt x="1363" y="4373"/>
                </a:cubicBezTo>
                <a:cubicBezTo>
                  <a:pt x="501" y="4604"/>
                  <a:pt x="0" y="5014"/>
                  <a:pt x="0" y="5506"/>
                </a:cubicBezTo>
                <a:cubicBezTo>
                  <a:pt x="0" y="5903"/>
                  <a:pt x="333" y="6256"/>
                  <a:pt x="939" y="6498"/>
                </a:cubicBezTo>
                <a:cubicBezTo>
                  <a:pt x="1469" y="6710"/>
                  <a:pt x="2167" y="6827"/>
                  <a:pt x="2905" y="6827"/>
                </a:cubicBezTo>
                <a:cubicBezTo>
                  <a:pt x="3644" y="6827"/>
                  <a:pt x="4342" y="6710"/>
                  <a:pt x="4871" y="6498"/>
                </a:cubicBezTo>
                <a:cubicBezTo>
                  <a:pt x="5477" y="6256"/>
                  <a:pt x="5811" y="5903"/>
                  <a:pt x="5811" y="5506"/>
                </a:cubicBezTo>
                <a:cubicBezTo>
                  <a:pt x="5811" y="5014"/>
                  <a:pt x="5310" y="4604"/>
                  <a:pt x="4448" y="4374"/>
                </a:cubicBezTo>
                <a:close/>
                <a:moveTo>
                  <a:pt x="2905" y="1551"/>
                </a:moveTo>
                <a:cubicBezTo>
                  <a:pt x="3294" y="1551"/>
                  <a:pt x="3610" y="1866"/>
                  <a:pt x="3610" y="2255"/>
                </a:cubicBezTo>
                <a:cubicBezTo>
                  <a:pt x="3610" y="2644"/>
                  <a:pt x="3294" y="2960"/>
                  <a:pt x="2905" y="2960"/>
                </a:cubicBezTo>
                <a:cubicBezTo>
                  <a:pt x="2516" y="2960"/>
                  <a:pt x="2201" y="2644"/>
                  <a:pt x="2201" y="2255"/>
                </a:cubicBezTo>
                <a:cubicBezTo>
                  <a:pt x="2201" y="1866"/>
                  <a:pt x="2516" y="1551"/>
                  <a:pt x="2905" y="1551"/>
                </a:cubicBezTo>
                <a:close/>
                <a:moveTo>
                  <a:pt x="4675" y="6008"/>
                </a:moveTo>
                <a:cubicBezTo>
                  <a:pt x="4207" y="6195"/>
                  <a:pt x="3578" y="6298"/>
                  <a:pt x="2905" y="6298"/>
                </a:cubicBezTo>
                <a:cubicBezTo>
                  <a:pt x="2233" y="6298"/>
                  <a:pt x="1604" y="6195"/>
                  <a:pt x="1136" y="6008"/>
                </a:cubicBezTo>
                <a:cubicBezTo>
                  <a:pt x="766" y="5860"/>
                  <a:pt x="528" y="5663"/>
                  <a:pt x="528" y="5506"/>
                </a:cubicBezTo>
                <a:cubicBezTo>
                  <a:pt x="528" y="5295"/>
                  <a:pt x="944" y="4996"/>
                  <a:pt x="1719" y="4831"/>
                </a:cubicBezTo>
                <a:cubicBezTo>
                  <a:pt x="2232" y="5420"/>
                  <a:pt x="2739" y="5754"/>
                  <a:pt x="2761" y="5768"/>
                </a:cubicBezTo>
                <a:cubicBezTo>
                  <a:pt x="2805" y="5797"/>
                  <a:pt x="2855" y="5812"/>
                  <a:pt x="2905" y="5812"/>
                </a:cubicBezTo>
                <a:cubicBezTo>
                  <a:pt x="2956" y="5812"/>
                  <a:pt x="3006" y="5797"/>
                  <a:pt x="3050" y="5768"/>
                </a:cubicBezTo>
                <a:cubicBezTo>
                  <a:pt x="3061" y="5761"/>
                  <a:pt x="3327" y="5586"/>
                  <a:pt x="3666" y="5270"/>
                </a:cubicBezTo>
                <a:cubicBezTo>
                  <a:pt x="3819" y="5128"/>
                  <a:pt x="3961" y="4982"/>
                  <a:pt x="4092" y="4831"/>
                </a:cubicBezTo>
                <a:cubicBezTo>
                  <a:pt x="4866" y="4997"/>
                  <a:pt x="5283" y="5295"/>
                  <a:pt x="5283" y="5506"/>
                </a:cubicBezTo>
                <a:cubicBezTo>
                  <a:pt x="5283" y="5663"/>
                  <a:pt x="5044" y="5860"/>
                  <a:pt x="4675" y="6008"/>
                </a:cubicBezTo>
                <a:close/>
              </a:path>
            </a:pathLst>
          </a:custGeom>
          <a:solidFill>
            <a:srgbClr val="BEC2B4"/>
          </a:solidFill>
          <a:ln>
            <a:noFill/>
          </a:ln>
        </p:spPr>
      </p:sp>
      <p:sp>
        <p:nvSpPr>
          <p:cNvPr id="12" name="椭圆 11"/>
          <p:cNvSpPr/>
          <p:nvPr/>
        </p:nvSpPr>
        <p:spPr>
          <a:xfrm>
            <a:off x="783465" y="756162"/>
            <a:ext cx="692314" cy="692314"/>
          </a:xfrm>
          <a:prstGeom prst="ellipse">
            <a:avLst/>
          </a:prstGeom>
          <a:solidFill>
            <a:srgbClr val="BEC2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60540" y="87700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工作回顾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55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7559616" y="-8687"/>
            <a:ext cx="4632383" cy="2821930"/>
            <a:chOff x="7023100" y="-8688"/>
            <a:chExt cx="5168900" cy="3148763"/>
          </a:xfrm>
        </p:grpSpPr>
        <p:sp>
          <p:nvSpPr>
            <p:cNvPr id="12" name="任意多边形 11"/>
            <p:cNvSpPr/>
            <p:nvPr/>
          </p:nvSpPr>
          <p:spPr>
            <a:xfrm>
              <a:off x="7023100" y="-8688"/>
              <a:ext cx="5168900" cy="3148763"/>
            </a:xfrm>
            <a:custGeom>
              <a:avLst/>
              <a:gdLst>
                <a:gd name="connsiteX0" fmla="*/ 71135 w 3937000"/>
                <a:gd name="connsiteY0" fmla="*/ 0 h 3485309"/>
                <a:gd name="connsiteX1" fmla="*/ 3937000 w 3937000"/>
                <a:gd name="connsiteY1" fmla="*/ 0 h 3485309"/>
                <a:gd name="connsiteX2" fmla="*/ 3937000 w 3937000"/>
                <a:gd name="connsiteY2" fmla="*/ 3481867 h 3485309"/>
                <a:gd name="connsiteX3" fmla="*/ 3922699 w 3937000"/>
                <a:gd name="connsiteY3" fmla="*/ 3482920 h 3485309"/>
                <a:gd name="connsiteX4" fmla="*/ 2859661 w 3937000"/>
                <a:gd name="connsiteY4" fmla="*/ 3266421 h 3485309"/>
                <a:gd name="connsiteX5" fmla="*/ 1800401 w 3937000"/>
                <a:gd name="connsiteY5" fmla="*/ 1945621 h 3485309"/>
                <a:gd name="connsiteX6" fmla="*/ 290652 w 3937000"/>
                <a:gd name="connsiteY6" fmla="*/ 1196321 h 3485309"/>
                <a:gd name="connsiteX7" fmla="*/ 39249 w 3937000"/>
                <a:gd name="connsiteY7" fmla="*/ 94695 h 348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37000" h="3485309">
                  <a:moveTo>
                    <a:pt x="71135" y="0"/>
                  </a:moveTo>
                  <a:lnTo>
                    <a:pt x="3937000" y="0"/>
                  </a:lnTo>
                  <a:lnTo>
                    <a:pt x="3937000" y="3481867"/>
                  </a:lnTo>
                  <a:lnTo>
                    <a:pt x="3922699" y="3482920"/>
                  </a:lnTo>
                  <a:cubicBezTo>
                    <a:pt x="3552914" y="3498973"/>
                    <a:pt x="3193470" y="3434961"/>
                    <a:pt x="2859661" y="3266421"/>
                  </a:cubicBezTo>
                  <a:cubicBezTo>
                    <a:pt x="2096669" y="2881188"/>
                    <a:pt x="2228570" y="2290638"/>
                    <a:pt x="1800401" y="1945621"/>
                  </a:cubicBezTo>
                  <a:cubicBezTo>
                    <a:pt x="1372233" y="1600604"/>
                    <a:pt x="586920" y="1568854"/>
                    <a:pt x="290652" y="1196321"/>
                  </a:cubicBezTo>
                  <a:cubicBezTo>
                    <a:pt x="68451" y="916921"/>
                    <a:pt x="-72708" y="493456"/>
                    <a:pt x="39249" y="94695"/>
                  </a:cubicBezTo>
                  <a:close/>
                </a:path>
              </a:pathLst>
            </a:custGeom>
            <a:solidFill>
              <a:srgbClr val="BEC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7581900" y="-3175"/>
              <a:ext cx="4606925" cy="3013075"/>
            </a:xfrm>
            <a:custGeom>
              <a:avLst/>
              <a:gdLst>
                <a:gd name="T0" fmla="*/ 18 w 1619"/>
                <a:gd name="T1" fmla="*/ 36 h 1181"/>
                <a:gd name="T2" fmla="*/ 14 w 1619"/>
                <a:gd name="T3" fmla="*/ 108 h 1181"/>
                <a:gd name="T4" fmla="*/ 30 w 1619"/>
                <a:gd name="T5" fmla="*/ 285 h 1181"/>
                <a:gd name="T6" fmla="*/ 84 w 1619"/>
                <a:gd name="T7" fmla="*/ 425 h 1181"/>
                <a:gd name="T8" fmla="*/ 99 w 1619"/>
                <a:gd name="T9" fmla="*/ 448 h 1181"/>
                <a:gd name="T10" fmla="*/ 114 w 1619"/>
                <a:gd name="T11" fmla="*/ 469 h 1181"/>
                <a:gd name="T12" fmla="*/ 174 w 1619"/>
                <a:gd name="T13" fmla="*/ 519 h 1181"/>
                <a:gd name="T14" fmla="*/ 306 w 1619"/>
                <a:gd name="T15" fmla="*/ 572 h 1181"/>
                <a:gd name="T16" fmla="*/ 444 w 1619"/>
                <a:gd name="T17" fmla="*/ 615 h 1181"/>
                <a:gd name="T18" fmla="*/ 571 w 1619"/>
                <a:gd name="T19" fmla="*/ 681 h 1181"/>
                <a:gd name="T20" fmla="*/ 661 w 1619"/>
                <a:gd name="T21" fmla="*/ 794 h 1181"/>
                <a:gd name="T22" fmla="*/ 728 w 1619"/>
                <a:gd name="T23" fmla="*/ 921 h 1181"/>
                <a:gd name="T24" fmla="*/ 876 w 1619"/>
                <a:gd name="T25" fmla="*/ 1072 h 1181"/>
                <a:gd name="T26" fmla="*/ 907 w 1619"/>
                <a:gd name="T27" fmla="*/ 1090 h 1181"/>
                <a:gd name="T28" fmla="*/ 1003 w 1619"/>
                <a:gd name="T29" fmla="*/ 1135 h 1181"/>
                <a:gd name="T30" fmla="*/ 1054 w 1619"/>
                <a:gd name="T31" fmla="*/ 1150 h 1181"/>
                <a:gd name="T32" fmla="*/ 1353 w 1619"/>
                <a:gd name="T33" fmla="*/ 1143 h 1181"/>
                <a:gd name="T34" fmla="*/ 1554 w 1619"/>
                <a:gd name="T35" fmla="*/ 1068 h 1181"/>
                <a:gd name="T36" fmla="*/ 1619 w 1619"/>
                <a:gd name="T37" fmla="*/ 1037 h 1181"/>
                <a:gd name="T38" fmla="*/ 1491 w 1619"/>
                <a:gd name="T39" fmla="*/ 1104 h 1181"/>
                <a:gd name="T40" fmla="*/ 1356 w 1619"/>
                <a:gd name="T41" fmla="*/ 1154 h 1181"/>
                <a:gd name="T42" fmla="*/ 1068 w 1619"/>
                <a:gd name="T43" fmla="*/ 1168 h 1181"/>
                <a:gd name="T44" fmla="*/ 1051 w 1619"/>
                <a:gd name="T45" fmla="*/ 1164 h 1181"/>
                <a:gd name="T46" fmla="*/ 998 w 1619"/>
                <a:gd name="T47" fmla="*/ 1149 h 1181"/>
                <a:gd name="T48" fmla="*/ 899 w 1619"/>
                <a:gd name="T49" fmla="*/ 1102 h 1181"/>
                <a:gd name="T50" fmla="*/ 869 w 1619"/>
                <a:gd name="T51" fmla="*/ 1083 h 1181"/>
                <a:gd name="T52" fmla="*/ 760 w 1619"/>
                <a:gd name="T53" fmla="*/ 986 h 1181"/>
                <a:gd name="T54" fmla="*/ 654 w 1619"/>
                <a:gd name="T55" fmla="*/ 798 h 1181"/>
                <a:gd name="T56" fmla="*/ 606 w 1619"/>
                <a:gd name="T57" fmla="*/ 723 h 1181"/>
                <a:gd name="T58" fmla="*/ 595 w 1619"/>
                <a:gd name="T59" fmla="*/ 709 h 1181"/>
                <a:gd name="T60" fmla="*/ 442 w 1619"/>
                <a:gd name="T61" fmla="*/ 619 h 1181"/>
                <a:gd name="T62" fmla="*/ 304 w 1619"/>
                <a:gd name="T63" fmla="*/ 580 h 1181"/>
                <a:gd name="T64" fmla="*/ 168 w 1619"/>
                <a:gd name="T65" fmla="*/ 530 h 1181"/>
                <a:gd name="T66" fmla="*/ 104 w 1619"/>
                <a:gd name="T67" fmla="*/ 477 h 1181"/>
                <a:gd name="T68" fmla="*/ 88 w 1619"/>
                <a:gd name="T69" fmla="*/ 455 h 1181"/>
                <a:gd name="T70" fmla="*/ 74 w 1619"/>
                <a:gd name="T71" fmla="*/ 432 h 1181"/>
                <a:gd name="T72" fmla="*/ 60 w 1619"/>
                <a:gd name="T73" fmla="*/ 408 h 1181"/>
                <a:gd name="T74" fmla="*/ 49 w 1619"/>
                <a:gd name="T75" fmla="*/ 383 h 1181"/>
                <a:gd name="T76" fmla="*/ 39 w 1619"/>
                <a:gd name="T77" fmla="*/ 357 h 1181"/>
                <a:gd name="T78" fmla="*/ 28 w 1619"/>
                <a:gd name="T79" fmla="*/ 323 h 1181"/>
                <a:gd name="T80" fmla="*/ 21 w 1619"/>
                <a:gd name="T81" fmla="*/ 296 h 1181"/>
                <a:gd name="T82" fmla="*/ 21 w 1619"/>
                <a:gd name="T83" fmla="*/ 0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19" h="1181">
                  <a:moveTo>
                    <a:pt x="22" y="0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5" y="84"/>
                    <a:pt x="14" y="96"/>
                    <a:pt x="14" y="108"/>
                  </a:cubicBezTo>
                  <a:cubicBezTo>
                    <a:pt x="14" y="120"/>
                    <a:pt x="14" y="132"/>
                    <a:pt x="14" y="143"/>
                  </a:cubicBezTo>
                  <a:cubicBezTo>
                    <a:pt x="15" y="191"/>
                    <a:pt x="20" y="239"/>
                    <a:pt x="30" y="285"/>
                  </a:cubicBezTo>
                  <a:cubicBezTo>
                    <a:pt x="40" y="332"/>
                    <a:pt x="57" y="376"/>
                    <a:pt x="80" y="418"/>
                  </a:cubicBezTo>
                  <a:cubicBezTo>
                    <a:pt x="84" y="425"/>
                    <a:pt x="84" y="425"/>
                    <a:pt x="84" y="425"/>
                  </a:cubicBezTo>
                  <a:cubicBezTo>
                    <a:pt x="86" y="428"/>
                    <a:pt x="87" y="430"/>
                    <a:pt x="89" y="433"/>
                  </a:cubicBezTo>
                  <a:cubicBezTo>
                    <a:pt x="99" y="448"/>
                    <a:pt x="99" y="448"/>
                    <a:pt x="99" y="448"/>
                  </a:cubicBezTo>
                  <a:cubicBezTo>
                    <a:pt x="102" y="453"/>
                    <a:pt x="106" y="457"/>
                    <a:pt x="109" y="462"/>
                  </a:cubicBezTo>
                  <a:cubicBezTo>
                    <a:pt x="114" y="469"/>
                    <a:pt x="114" y="469"/>
                    <a:pt x="114" y="469"/>
                  </a:cubicBezTo>
                  <a:cubicBezTo>
                    <a:pt x="116" y="472"/>
                    <a:pt x="118" y="474"/>
                    <a:pt x="120" y="476"/>
                  </a:cubicBezTo>
                  <a:cubicBezTo>
                    <a:pt x="135" y="493"/>
                    <a:pt x="154" y="508"/>
                    <a:pt x="174" y="519"/>
                  </a:cubicBezTo>
                  <a:cubicBezTo>
                    <a:pt x="194" y="531"/>
                    <a:pt x="216" y="541"/>
                    <a:pt x="238" y="549"/>
                  </a:cubicBezTo>
                  <a:cubicBezTo>
                    <a:pt x="260" y="558"/>
                    <a:pt x="283" y="565"/>
                    <a:pt x="306" y="572"/>
                  </a:cubicBezTo>
                  <a:cubicBezTo>
                    <a:pt x="375" y="593"/>
                    <a:pt x="375" y="593"/>
                    <a:pt x="375" y="593"/>
                  </a:cubicBezTo>
                  <a:cubicBezTo>
                    <a:pt x="398" y="600"/>
                    <a:pt x="421" y="607"/>
                    <a:pt x="444" y="615"/>
                  </a:cubicBezTo>
                  <a:cubicBezTo>
                    <a:pt x="466" y="623"/>
                    <a:pt x="488" y="633"/>
                    <a:pt x="510" y="643"/>
                  </a:cubicBezTo>
                  <a:cubicBezTo>
                    <a:pt x="532" y="654"/>
                    <a:pt x="552" y="666"/>
                    <a:pt x="571" y="681"/>
                  </a:cubicBezTo>
                  <a:cubicBezTo>
                    <a:pt x="590" y="696"/>
                    <a:pt x="607" y="714"/>
                    <a:pt x="622" y="733"/>
                  </a:cubicBezTo>
                  <a:cubicBezTo>
                    <a:pt x="637" y="752"/>
                    <a:pt x="649" y="773"/>
                    <a:pt x="661" y="794"/>
                  </a:cubicBezTo>
                  <a:cubicBezTo>
                    <a:pt x="672" y="816"/>
                    <a:pt x="683" y="837"/>
                    <a:pt x="694" y="858"/>
                  </a:cubicBezTo>
                  <a:cubicBezTo>
                    <a:pt x="705" y="880"/>
                    <a:pt x="716" y="901"/>
                    <a:pt x="728" y="921"/>
                  </a:cubicBezTo>
                  <a:cubicBezTo>
                    <a:pt x="753" y="961"/>
                    <a:pt x="784" y="998"/>
                    <a:pt x="819" y="1029"/>
                  </a:cubicBezTo>
                  <a:cubicBezTo>
                    <a:pt x="837" y="1045"/>
                    <a:pt x="856" y="1059"/>
                    <a:pt x="876" y="1072"/>
                  </a:cubicBezTo>
                  <a:cubicBezTo>
                    <a:pt x="891" y="1081"/>
                    <a:pt x="891" y="1081"/>
                    <a:pt x="891" y="1081"/>
                  </a:cubicBezTo>
                  <a:cubicBezTo>
                    <a:pt x="896" y="1084"/>
                    <a:pt x="901" y="1087"/>
                    <a:pt x="907" y="1090"/>
                  </a:cubicBezTo>
                  <a:cubicBezTo>
                    <a:pt x="917" y="1096"/>
                    <a:pt x="927" y="1101"/>
                    <a:pt x="938" y="1107"/>
                  </a:cubicBezTo>
                  <a:cubicBezTo>
                    <a:pt x="959" y="1117"/>
                    <a:pt x="981" y="1127"/>
                    <a:pt x="1003" y="1135"/>
                  </a:cubicBezTo>
                  <a:cubicBezTo>
                    <a:pt x="1014" y="1139"/>
                    <a:pt x="1026" y="1142"/>
                    <a:pt x="1037" y="1145"/>
                  </a:cubicBezTo>
                  <a:cubicBezTo>
                    <a:pt x="1043" y="1147"/>
                    <a:pt x="1048" y="1148"/>
                    <a:pt x="1054" y="1150"/>
                  </a:cubicBezTo>
                  <a:cubicBezTo>
                    <a:pt x="1060" y="1151"/>
                    <a:pt x="1066" y="1153"/>
                    <a:pt x="1071" y="1154"/>
                  </a:cubicBezTo>
                  <a:cubicBezTo>
                    <a:pt x="1164" y="1174"/>
                    <a:pt x="1261" y="1167"/>
                    <a:pt x="1353" y="1143"/>
                  </a:cubicBezTo>
                  <a:cubicBezTo>
                    <a:pt x="1399" y="1132"/>
                    <a:pt x="1444" y="1116"/>
                    <a:pt x="1489" y="1097"/>
                  </a:cubicBezTo>
                  <a:cubicBezTo>
                    <a:pt x="1511" y="1088"/>
                    <a:pt x="1532" y="1078"/>
                    <a:pt x="1554" y="1068"/>
                  </a:cubicBezTo>
                  <a:cubicBezTo>
                    <a:pt x="1576" y="1058"/>
                    <a:pt x="1597" y="1047"/>
                    <a:pt x="1618" y="1036"/>
                  </a:cubicBezTo>
                  <a:cubicBezTo>
                    <a:pt x="1619" y="1037"/>
                    <a:pt x="1619" y="1037"/>
                    <a:pt x="1619" y="1037"/>
                  </a:cubicBezTo>
                  <a:cubicBezTo>
                    <a:pt x="1598" y="1049"/>
                    <a:pt x="1577" y="1061"/>
                    <a:pt x="1556" y="1072"/>
                  </a:cubicBezTo>
                  <a:cubicBezTo>
                    <a:pt x="1535" y="1083"/>
                    <a:pt x="1513" y="1094"/>
                    <a:pt x="1491" y="1104"/>
                  </a:cubicBezTo>
                  <a:cubicBezTo>
                    <a:pt x="1469" y="1114"/>
                    <a:pt x="1447" y="1123"/>
                    <a:pt x="1425" y="1132"/>
                  </a:cubicBezTo>
                  <a:cubicBezTo>
                    <a:pt x="1402" y="1140"/>
                    <a:pt x="1379" y="1148"/>
                    <a:pt x="1356" y="1154"/>
                  </a:cubicBezTo>
                  <a:cubicBezTo>
                    <a:pt x="1309" y="1167"/>
                    <a:pt x="1262" y="1175"/>
                    <a:pt x="1213" y="1178"/>
                  </a:cubicBezTo>
                  <a:cubicBezTo>
                    <a:pt x="1165" y="1181"/>
                    <a:pt x="1116" y="1178"/>
                    <a:pt x="1068" y="1168"/>
                  </a:cubicBezTo>
                  <a:cubicBezTo>
                    <a:pt x="1065" y="1168"/>
                    <a:pt x="1062" y="1167"/>
                    <a:pt x="1059" y="1166"/>
                  </a:cubicBezTo>
                  <a:cubicBezTo>
                    <a:pt x="1051" y="1164"/>
                    <a:pt x="1051" y="1164"/>
                    <a:pt x="1051" y="1164"/>
                  </a:cubicBezTo>
                  <a:cubicBezTo>
                    <a:pt x="1045" y="1163"/>
                    <a:pt x="1039" y="1161"/>
                    <a:pt x="1033" y="1160"/>
                  </a:cubicBezTo>
                  <a:cubicBezTo>
                    <a:pt x="1021" y="1156"/>
                    <a:pt x="1010" y="1153"/>
                    <a:pt x="998" y="1149"/>
                  </a:cubicBezTo>
                  <a:cubicBezTo>
                    <a:pt x="975" y="1141"/>
                    <a:pt x="953" y="1131"/>
                    <a:pt x="931" y="1120"/>
                  </a:cubicBezTo>
                  <a:cubicBezTo>
                    <a:pt x="921" y="1114"/>
                    <a:pt x="910" y="1109"/>
                    <a:pt x="899" y="1102"/>
                  </a:cubicBezTo>
                  <a:cubicBezTo>
                    <a:pt x="894" y="1099"/>
                    <a:pt x="889" y="1096"/>
                    <a:pt x="884" y="1093"/>
                  </a:cubicBezTo>
                  <a:cubicBezTo>
                    <a:pt x="869" y="1083"/>
                    <a:pt x="869" y="1083"/>
                    <a:pt x="869" y="1083"/>
                  </a:cubicBezTo>
                  <a:cubicBezTo>
                    <a:pt x="848" y="1070"/>
                    <a:pt x="829" y="1055"/>
                    <a:pt x="811" y="1039"/>
                  </a:cubicBezTo>
                  <a:cubicBezTo>
                    <a:pt x="793" y="1023"/>
                    <a:pt x="776" y="1005"/>
                    <a:pt x="760" y="986"/>
                  </a:cubicBezTo>
                  <a:cubicBezTo>
                    <a:pt x="745" y="967"/>
                    <a:pt x="731" y="947"/>
                    <a:pt x="719" y="927"/>
                  </a:cubicBezTo>
                  <a:cubicBezTo>
                    <a:pt x="694" y="885"/>
                    <a:pt x="675" y="840"/>
                    <a:pt x="654" y="798"/>
                  </a:cubicBezTo>
                  <a:cubicBezTo>
                    <a:pt x="643" y="777"/>
                    <a:pt x="631" y="756"/>
                    <a:pt x="617" y="737"/>
                  </a:cubicBezTo>
                  <a:cubicBezTo>
                    <a:pt x="614" y="732"/>
                    <a:pt x="610" y="727"/>
                    <a:pt x="606" y="723"/>
                  </a:cubicBezTo>
                  <a:cubicBezTo>
                    <a:pt x="601" y="716"/>
                    <a:pt x="601" y="716"/>
                    <a:pt x="601" y="716"/>
                  </a:cubicBezTo>
                  <a:cubicBezTo>
                    <a:pt x="595" y="709"/>
                    <a:pt x="595" y="709"/>
                    <a:pt x="595" y="709"/>
                  </a:cubicBezTo>
                  <a:cubicBezTo>
                    <a:pt x="586" y="701"/>
                    <a:pt x="578" y="693"/>
                    <a:pt x="568" y="685"/>
                  </a:cubicBezTo>
                  <a:cubicBezTo>
                    <a:pt x="531" y="655"/>
                    <a:pt x="487" y="635"/>
                    <a:pt x="442" y="619"/>
                  </a:cubicBezTo>
                  <a:cubicBezTo>
                    <a:pt x="419" y="612"/>
                    <a:pt x="397" y="605"/>
                    <a:pt x="373" y="598"/>
                  </a:cubicBezTo>
                  <a:cubicBezTo>
                    <a:pt x="304" y="580"/>
                    <a:pt x="304" y="580"/>
                    <a:pt x="304" y="580"/>
                  </a:cubicBezTo>
                  <a:cubicBezTo>
                    <a:pt x="281" y="573"/>
                    <a:pt x="258" y="567"/>
                    <a:pt x="235" y="559"/>
                  </a:cubicBezTo>
                  <a:cubicBezTo>
                    <a:pt x="212" y="551"/>
                    <a:pt x="189" y="542"/>
                    <a:pt x="168" y="530"/>
                  </a:cubicBezTo>
                  <a:cubicBezTo>
                    <a:pt x="147" y="518"/>
                    <a:pt x="127" y="503"/>
                    <a:pt x="110" y="484"/>
                  </a:cubicBezTo>
                  <a:cubicBezTo>
                    <a:pt x="108" y="482"/>
                    <a:pt x="106" y="479"/>
                    <a:pt x="104" y="477"/>
                  </a:cubicBezTo>
                  <a:cubicBezTo>
                    <a:pt x="99" y="470"/>
                    <a:pt x="99" y="470"/>
                    <a:pt x="99" y="470"/>
                  </a:cubicBezTo>
                  <a:cubicBezTo>
                    <a:pt x="95" y="465"/>
                    <a:pt x="92" y="460"/>
                    <a:pt x="88" y="455"/>
                  </a:cubicBezTo>
                  <a:cubicBezTo>
                    <a:pt x="78" y="439"/>
                    <a:pt x="78" y="439"/>
                    <a:pt x="78" y="439"/>
                  </a:cubicBezTo>
                  <a:cubicBezTo>
                    <a:pt x="77" y="437"/>
                    <a:pt x="75" y="434"/>
                    <a:pt x="74" y="432"/>
                  </a:cubicBezTo>
                  <a:cubicBezTo>
                    <a:pt x="69" y="424"/>
                    <a:pt x="69" y="424"/>
                    <a:pt x="69" y="424"/>
                  </a:cubicBezTo>
                  <a:cubicBezTo>
                    <a:pt x="60" y="408"/>
                    <a:pt x="60" y="408"/>
                    <a:pt x="60" y="408"/>
                  </a:cubicBezTo>
                  <a:cubicBezTo>
                    <a:pt x="53" y="391"/>
                    <a:pt x="53" y="391"/>
                    <a:pt x="53" y="391"/>
                  </a:cubicBezTo>
                  <a:cubicBezTo>
                    <a:pt x="49" y="383"/>
                    <a:pt x="49" y="383"/>
                    <a:pt x="49" y="383"/>
                  </a:cubicBezTo>
                  <a:cubicBezTo>
                    <a:pt x="48" y="380"/>
                    <a:pt x="47" y="377"/>
                    <a:pt x="46" y="374"/>
                  </a:cubicBezTo>
                  <a:cubicBezTo>
                    <a:pt x="39" y="357"/>
                    <a:pt x="39" y="357"/>
                    <a:pt x="39" y="357"/>
                  </a:cubicBezTo>
                  <a:cubicBezTo>
                    <a:pt x="37" y="352"/>
                    <a:pt x="35" y="346"/>
                    <a:pt x="33" y="340"/>
                  </a:cubicBezTo>
                  <a:cubicBezTo>
                    <a:pt x="32" y="334"/>
                    <a:pt x="30" y="329"/>
                    <a:pt x="28" y="323"/>
                  </a:cubicBezTo>
                  <a:cubicBezTo>
                    <a:pt x="24" y="305"/>
                    <a:pt x="24" y="305"/>
                    <a:pt x="24" y="305"/>
                  </a:cubicBezTo>
                  <a:cubicBezTo>
                    <a:pt x="23" y="302"/>
                    <a:pt x="22" y="299"/>
                    <a:pt x="21" y="296"/>
                  </a:cubicBezTo>
                  <a:cubicBezTo>
                    <a:pt x="20" y="287"/>
                    <a:pt x="20" y="287"/>
                    <a:pt x="20" y="287"/>
                  </a:cubicBezTo>
                  <a:cubicBezTo>
                    <a:pt x="0" y="192"/>
                    <a:pt x="4" y="94"/>
                    <a:pt x="21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5634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0" y="2271077"/>
            <a:ext cx="3304656" cy="4586923"/>
            <a:chOff x="0" y="1675419"/>
            <a:chExt cx="3733800" cy="5182582"/>
          </a:xfrm>
        </p:grpSpPr>
        <p:sp>
          <p:nvSpPr>
            <p:cNvPr id="25" name="任意多边形 24"/>
            <p:cNvSpPr/>
            <p:nvPr/>
          </p:nvSpPr>
          <p:spPr>
            <a:xfrm>
              <a:off x="0" y="3427416"/>
              <a:ext cx="2023284" cy="3430584"/>
            </a:xfrm>
            <a:custGeom>
              <a:avLst/>
              <a:gdLst>
                <a:gd name="connsiteX0" fmla="*/ 508971 w 2167804"/>
                <a:gd name="connsiteY0" fmla="*/ 216 h 3675625"/>
                <a:gd name="connsiteX1" fmla="*/ 1488598 w 2167804"/>
                <a:gd name="connsiteY1" fmla="*/ 682583 h 3675625"/>
                <a:gd name="connsiteX2" fmla="*/ 1597980 w 2167804"/>
                <a:gd name="connsiteY2" fmla="*/ 2542080 h 3675625"/>
                <a:gd name="connsiteX3" fmla="*/ 2165008 w 2167804"/>
                <a:gd name="connsiteY3" fmla="*/ 3669253 h 3675625"/>
                <a:gd name="connsiteX4" fmla="*/ 2167804 w 2167804"/>
                <a:gd name="connsiteY4" fmla="*/ 3675625 h 3675625"/>
                <a:gd name="connsiteX5" fmla="*/ 0 w 2167804"/>
                <a:gd name="connsiteY5" fmla="*/ 3675625 h 3675625"/>
                <a:gd name="connsiteX6" fmla="*/ 0 w 2167804"/>
                <a:gd name="connsiteY6" fmla="*/ 131596 h 3675625"/>
                <a:gd name="connsiteX7" fmla="*/ 128394 w 2167804"/>
                <a:gd name="connsiteY7" fmla="*/ 76009 h 3675625"/>
                <a:gd name="connsiteX8" fmla="*/ 508971 w 2167804"/>
                <a:gd name="connsiteY8" fmla="*/ 216 h 3675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804" h="3675625">
                  <a:moveTo>
                    <a:pt x="508971" y="216"/>
                  </a:moveTo>
                  <a:cubicBezTo>
                    <a:pt x="953753" y="-8928"/>
                    <a:pt x="1314523" y="273160"/>
                    <a:pt x="1488598" y="682583"/>
                  </a:cubicBezTo>
                  <a:cubicBezTo>
                    <a:pt x="1741797" y="1278109"/>
                    <a:pt x="1446060" y="1881736"/>
                    <a:pt x="1597980" y="2542080"/>
                  </a:cubicBezTo>
                  <a:cubicBezTo>
                    <a:pt x="1692930" y="2954795"/>
                    <a:pt x="1963537" y="3242493"/>
                    <a:pt x="2165008" y="3669253"/>
                  </a:cubicBezTo>
                  <a:lnTo>
                    <a:pt x="2167804" y="3675625"/>
                  </a:lnTo>
                  <a:lnTo>
                    <a:pt x="0" y="3675625"/>
                  </a:lnTo>
                  <a:lnTo>
                    <a:pt x="0" y="131596"/>
                  </a:lnTo>
                  <a:lnTo>
                    <a:pt x="128394" y="76009"/>
                  </a:lnTo>
                  <a:cubicBezTo>
                    <a:pt x="260113" y="26866"/>
                    <a:pt x="387666" y="2710"/>
                    <a:pt x="508971" y="216"/>
                  </a:cubicBezTo>
                  <a:close/>
                </a:path>
              </a:pathLst>
            </a:custGeom>
            <a:solidFill>
              <a:srgbClr val="BEC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249094" y="2045362"/>
              <a:ext cx="3484706" cy="4812639"/>
            </a:xfrm>
            <a:custGeom>
              <a:avLst/>
              <a:gdLst>
                <a:gd name="connsiteX0" fmla="*/ 1104853 w 3581215"/>
                <a:gd name="connsiteY0" fmla="*/ 3208 h 4945925"/>
                <a:gd name="connsiteX1" fmla="*/ 1391447 w 3581215"/>
                <a:gd name="connsiteY1" fmla="*/ 44772 h 4945925"/>
                <a:gd name="connsiteX2" fmla="*/ 3226637 w 3581215"/>
                <a:gd name="connsiteY2" fmla="*/ 2147341 h 4945925"/>
                <a:gd name="connsiteX3" fmla="*/ 3477904 w 3581215"/>
                <a:gd name="connsiteY3" fmla="*/ 4930525 h 4945925"/>
                <a:gd name="connsiteX4" fmla="*/ 3474216 w 3581215"/>
                <a:gd name="connsiteY4" fmla="*/ 4945925 h 4945925"/>
                <a:gd name="connsiteX5" fmla="*/ 1900599 w 3581215"/>
                <a:gd name="connsiteY5" fmla="*/ 4945925 h 4945925"/>
                <a:gd name="connsiteX6" fmla="*/ 1854802 w 3581215"/>
                <a:gd name="connsiteY6" fmla="*/ 4799859 h 4945925"/>
                <a:gd name="connsiteX7" fmla="*/ 1488676 w 3581215"/>
                <a:gd name="connsiteY7" fmla="*/ 3788074 h 4945925"/>
                <a:gd name="connsiteX8" fmla="*/ 1354986 w 3581215"/>
                <a:gd name="connsiteY8" fmla="*/ 1782734 h 4945925"/>
                <a:gd name="connsiteX9" fmla="*/ 5939 w 3581215"/>
                <a:gd name="connsiteY9" fmla="*/ 713219 h 4945925"/>
                <a:gd name="connsiteX10" fmla="*/ 1104853 w 3581215"/>
                <a:gd name="connsiteY10" fmla="*/ 3208 h 494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81215" h="4945925">
                  <a:moveTo>
                    <a:pt x="1104853" y="3208"/>
                  </a:moveTo>
                  <a:cubicBezTo>
                    <a:pt x="1198002" y="8944"/>
                    <a:pt x="1293965" y="22491"/>
                    <a:pt x="1391447" y="44772"/>
                  </a:cubicBezTo>
                  <a:cubicBezTo>
                    <a:pt x="2171302" y="223025"/>
                    <a:pt x="2951155" y="1162901"/>
                    <a:pt x="3226637" y="2147341"/>
                  </a:cubicBezTo>
                  <a:cubicBezTo>
                    <a:pt x="3450466" y="2947199"/>
                    <a:pt x="3738480" y="3698916"/>
                    <a:pt x="3477904" y="4930525"/>
                  </a:cubicBezTo>
                  <a:lnTo>
                    <a:pt x="3474216" y="4945925"/>
                  </a:lnTo>
                  <a:lnTo>
                    <a:pt x="1900599" y="4945925"/>
                  </a:lnTo>
                  <a:lnTo>
                    <a:pt x="1854802" y="4799859"/>
                  </a:lnTo>
                  <a:cubicBezTo>
                    <a:pt x="1741369" y="4484373"/>
                    <a:pt x="1590968" y="4200283"/>
                    <a:pt x="1488676" y="3788074"/>
                  </a:cubicBezTo>
                  <a:cubicBezTo>
                    <a:pt x="1284090" y="2963657"/>
                    <a:pt x="1602109" y="2295210"/>
                    <a:pt x="1354986" y="1782734"/>
                  </a:cubicBezTo>
                  <a:cubicBezTo>
                    <a:pt x="1132171" y="1136568"/>
                    <a:pt x="-138" y="1002879"/>
                    <a:pt x="5939" y="713219"/>
                  </a:cubicBezTo>
                  <a:cubicBezTo>
                    <a:pt x="-61412" y="305568"/>
                    <a:pt x="452804" y="-36948"/>
                    <a:pt x="1104853" y="3208"/>
                  </a:cubicBezTo>
                  <a:close/>
                </a:path>
              </a:pathLst>
            </a:custGeom>
            <a:solidFill>
              <a:srgbClr val="D6C5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46300" y="1675419"/>
              <a:ext cx="3423703" cy="5182581"/>
              <a:chOff x="-206520" y="1125173"/>
              <a:chExt cx="3940320" cy="5964603"/>
            </a:xfrm>
          </p:grpSpPr>
          <p:sp>
            <p:nvSpPr>
              <p:cNvPr id="33" name="Freeform 10"/>
              <p:cNvSpPr>
                <a:spLocks/>
              </p:cNvSpPr>
              <p:nvPr/>
            </p:nvSpPr>
            <p:spPr bwMode="auto">
              <a:xfrm>
                <a:off x="522289" y="2554288"/>
                <a:ext cx="2828925" cy="4535488"/>
              </a:xfrm>
              <a:custGeom>
                <a:avLst/>
                <a:gdLst>
                  <a:gd name="T0" fmla="*/ 355 w 644"/>
                  <a:gd name="T1" fmla="*/ 60 h 1036"/>
                  <a:gd name="T2" fmla="*/ 314 w 644"/>
                  <a:gd name="T3" fmla="*/ 306 h 1036"/>
                  <a:gd name="T4" fmla="*/ 263 w 644"/>
                  <a:gd name="T5" fmla="*/ 159 h 1036"/>
                  <a:gd name="T6" fmla="*/ 262 w 644"/>
                  <a:gd name="T7" fmla="*/ 156 h 1036"/>
                  <a:gd name="T8" fmla="*/ 253 w 644"/>
                  <a:gd name="T9" fmla="*/ 82 h 1036"/>
                  <a:gd name="T10" fmla="*/ 248 w 644"/>
                  <a:gd name="T11" fmla="*/ 32 h 1036"/>
                  <a:gd name="T12" fmla="*/ 248 w 644"/>
                  <a:gd name="T13" fmla="*/ 114 h 1036"/>
                  <a:gd name="T14" fmla="*/ 203 w 644"/>
                  <a:gd name="T15" fmla="*/ 0 h 1036"/>
                  <a:gd name="T16" fmla="*/ 162 w 644"/>
                  <a:gd name="T17" fmla="*/ 81 h 1036"/>
                  <a:gd name="T18" fmla="*/ 259 w 644"/>
                  <a:gd name="T19" fmla="*/ 159 h 1036"/>
                  <a:gd name="T20" fmla="*/ 314 w 644"/>
                  <a:gd name="T21" fmla="*/ 323 h 1036"/>
                  <a:gd name="T22" fmla="*/ 64 w 644"/>
                  <a:gd name="T23" fmla="*/ 156 h 1036"/>
                  <a:gd name="T24" fmla="*/ 108 w 644"/>
                  <a:gd name="T25" fmla="*/ 230 h 1036"/>
                  <a:gd name="T26" fmla="*/ 209 w 644"/>
                  <a:gd name="T27" fmla="*/ 251 h 1036"/>
                  <a:gd name="T28" fmla="*/ 314 w 644"/>
                  <a:gd name="T29" fmla="*/ 330 h 1036"/>
                  <a:gd name="T30" fmla="*/ 318 w 644"/>
                  <a:gd name="T31" fmla="*/ 334 h 1036"/>
                  <a:gd name="T32" fmla="*/ 320 w 644"/>
                  <a:gd name="T33" fmla="*/ 340 h 1036"/>
                  <a:gd name="T34" fmla="*/ 370 w 644"/>
                  <a:gd name="T35" fmla="*/ 549 h 1036"/>
                  <a:gd name="T36" fmla="*/ 282 w 644"/>
                  <a:gd name="T37" fmla="*/ 489 h 1036"/>
                  <a:gd name="T38" fmla="*/ 99 w 644"/>
                  <a:gd name="T39" fmla="*/ 375 h 1036"/>
                  <a:gd name="T40" fmla="*/ 0 w 644"/>
                  <a:gd name="T41" fmla="*/ 319 h 1036"/>
                  <a:gd name="T42" fmla="*/ 117 w 644"/>
                  <a:gd name="T43" fmla="*/ 391 h 1036"/>
                  <a:gd name="T44" fmla="*/ 17 w 644"/>
                  <a:gd name="T45" fmla="*/ 385 h 1036"/>
                  <a:gd name="T46" fmla="*/ 119 w 644"/>
                  <a:gd name="T47" fmla="*/ 392 h 1036"/>
                  <a:gd name="T48" fmla="*/ 245 w 644"/>
                  <a:gd name="T49" fmla="*/ 473 h 1036"/>
                  <a:gd name="T50" fmla="*/ 82 w 644"/>
                  <a:gd name="T51" fmla="*/ 476 h 1036"/>
                  <a:gd name="T52" fmla="*/ 256 w 644"/>
                  <a:gd name="T53" fmla="*/ 481 h 1036"/>
                  <a:gd name="T54" fmla="*/ 324 w 644"/>
                  <a:gd name="T55" fmla="*/ 526 h 1036"/>
                  <a:gd name="T56" fmla="*/ 371 w 644"/>
                  <a:gd name="T57" fmla="*/ 557 h 1036"/>
                  <a:gd name="T58" fmla="*/ 403 w 644"/>
                  <a:gd name="T59" fmla="*/ 722 h 1036"/>
                  <a:gd name="T60" fmla="*/ 108 w 644"/>
                  <a:gd name="T61" fmla="*/ 655 h 1036"/>
                  <a:gd name="T62" fmla="*/ 182 w 644"/>
                  <a:gd name="T63" fmla="*/ 706 h 1036"/>
                  <a:gd name="T64" fmla="*/ 286 w 644"/>
                  <a:gd name="T65" fmla="*/ 673 h 1036"/>
                  <a:gd name="T66" fmla="*/ 406 w 644"/>
                  <a:gd name="T67" fmla="*/ 733 h 1036"/>
                  <a:gd name="T68" fmla="*/ 297 w 644"/>
                  <a:gd name="T69" fmla="*/ 801 h 1036"/>
                  <a:gd name="T70" fmla="*/ 356 w 644"/>
                  <a:gd name="T71" fmla="*/ 795 h 1036"/>
                  <a:gd name="T72" fmla="*/ 421 w 644"/>
                  <a:gd name="T73" fmla="*/ 809 h 1036"/>
                  <a:gd name="T74" fmla="*/ 484 w 644"/>
                  <a:gd name="T75" fmla="*/ 1029 h 1036"/>
                  <a:gd name="T76" fmla="*/ 426 w 644"/>
                  <a:gd name="T77" fmla="*/ 792 h 1036"/>
                  <a:gd name="T78" fmla="*/ 557 w 644"/>
                  <a:gd name="T79" fmla="*/ 696 h 1036"/>
                  <a:gd name="T80" fmla="*/ 468 w 644"/>
                  <a:gd name="T81" fmla="*/ 732 h 1036"/>
                  <a:gd name="T82" fmla="*/ 413 w 644"/>
                  <a:gd name="T83" fmla="*/ 733 h 1036"/>
                  <a:gd name="T84" fmla="*/ 398 w 644"/>
                  <a:gd name="T85" fmla="*/ 657 h 1036"/>
                  <a:gd name="T86" fmla="*/ 500 w 644"/>
                  <a:gd name="T87" fmla="*/ 528 h 1036"/>
                  <a:gd name="T88" fmla="*/ 644 w 644"/>
                  <a:gd name="T89" fmla="*/ 426 h 1036"/>
                  <a:gd name="T90" fmla="*/ 608 w 644"/>
                  <a:gd name="T91" fmla="*/ 461 h 1036"/>
                  <a:gd name="T92" fmla="*/ 479 w 644"/>
                  <a:gd name="T93" fmla="*/ 536 h 1036"/>
                  <a:gd name="T94" fmla="*/ 390 w 644"/>
                  <a:gd name="T95" fmla="*/ 621 h 1036"/>
                  <a:gd name="T96" fmla="*/ 378 w 644"/>
                  <a:gd name="T97" fmla="*/ 428 h 1036"/>
                  <a:gd name="T98" fmla="*/ 475 w 644"/>
                  <a:gd name="T99" fmla="*/ 344 h 1036"/>
                  <a:gd name="T100" fmla="*/ 384 w 644"/>
                  <a:gd name="T101" fmla="*/ 415 h 1036"/>
                  <a:gd name="T102" fmla="*/ 482 w 644"/>
                  <a:gd name="T103" fmla="*/ 285 h 1036"/>
                  <a:gd name="T104" fmla="*/ 549 w 644"/>
                  <a:gd name="T105" fmla="*/ 211 h 1036"/>
                  <a:gd name="T106" fmla="*/ 407 w 644"/>
                  <a:gd name="T107" fmla="*/ 360 h 1036"/>
                  <a:gd name="T108" fmla="*/ 348 w 644"/>
                  <a:gd name="T109" fmla="*/ 421 h 1036"/>
                  <a:gd name="T110" fmla="*/ 318 w 644"/>
                  <a:gd name="T111" fmla="*/ 245 h 1036"/>
                  <a:gd name="T112" fmla="*/ 367 w 644"/>
                  <a:gd name="T113" fmla="*/ 143 h 1036"/>
                  <a:gd name="T114" fmla="*/ 319 w 644"/>
                  <a:gd name="T115" fmla="*/ 233 h 1036"/>
                  <a:gd name="T116" fmla="*/ 356 w 644"/>
                  <a:gd name="T117" fmla="*/ 60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4" h="1036">
                    <a:moveTo>
                      <a:pt x="356" y="60"/>
                    </a:moveTo>
                    <a:cubicBezTo>
                      <a:pt x="356" y="60"/>
                      <a:pt x="355" y="60"/>
                      <a:pt x="355" y="60"/>
                    </a:cubicBezTo>
                    <a:cubicBezTo>
                      <a:pt x="341" y="105"/>
                      <a:pt x="328" y="152"/>
                      <a:pt x="321" y="199"/>
                    </a:cubicBezTo>
                    <a:cubicBezTo>
                      <a:pt x="315" y="233"/>
                      <a:pt x="311" y="270"/>
                      <a:pt x="314" y="306"/>
                    </a:cubicBezTo>
                    <a:cubicBezTo>
                      <a:pt x="305" y="279"/>
                      <a:pt x="295" y="251"/>
                      <a:pt x="285" y="224"/>
                    </a:cubicBezTo>
                    <a:cubicBezTo>
                      <a:pt x="278" y="202"/>
                      <a:pt x="271" y="180"/>
                      <a:pt x="263" y="159"/>
                    </a:cubicBezTo>
                    <a:cubicBezTo>
                      <a:pt x="264" y="158"/>
                      <a:pt x="264" y="156"/>
                      <a:pt x="262" y="156"/>
                    </a:cubicBezTo>
                    <a:cubicBezTo>
                      <a:pt x="262" y="156"/>
                      <a:pt x="262" y="156"/>
                      <a:pt x="262" y="156"/>
                    </a:cubicBezTo>
                    <a:cubicBezTo>
                      <a:pt x="258" y="143"/>
                      <a:pt x="254" y="130"/>
                      <a:pt x="249" y="117"/>
                    </a:cubicBezTo>
                    <a:cubicBezTo>
                      <a:pt x="254" y="106"/>
                      <a:pt x="254" y="94"/>
                      <a:pt x="253" y="82"/>
                    </a:cubicBezTo>
                    <a:cubicBezTo>
                      <a:pt x="252" y="65"/>
                      <a:pt x="250" y="49"/>
                      <a:pt x="248" y="32"/>
                    </a:cubicBezTo>
                    <a:cubicBezTo>
                      <a:pt x="248" y="32"/>
                      <a:pt x="248" y="32"/>
                      <a:pt x="248" y="32"/>
                    </a:cubicBezTo>
                    <a:cubicBezTo>
                      <a:pt x="248" y="46"/>
                      <a:pt x="249" y="59"/>
                      <a:pt x="250" y="73"/>
                    </a:cubicBezTo>
                    <a:cubicBezTo>
                      <a:pt x="251" y="87"/>
                      <a:pt x="253" y="101"/>
                      <a:pt x="248" y="114"/>
                    </a:cubicBezTo>
                    <a:cubicBezTo>
                      <a:pt x="234" y="75"/>
                      <a:pt x="220" y="37"/>
                      <a:pt x="203" y="0"/>
                    </a:cubicBezTo>
                    <a:cubicBezTo>
                      <a:pt x="203" y="0"/>
                      <a:pt x="203" y="0"/>
                      <a:pt x="203" y="0"/>
                    </a:cubicBezTo>
                    <a:cubicBezTo>
                      <a:pt x="222" y="50"/>
                      <a:pt x="240" y="102"/>
                      <a:pt x="258" y="153"/>
                    </a:cubicBezTo>
                    <a:cubicBezTo>
                      <a:pt x="222" y="135"/>
                      <a:pt x="189" y="110"/>
                      <a:pt x="162" y="81"/>
                    </a:cubicBezTo>
                    <a:cubicBezTo>
                      <a:pt x="162" y="81"/>
                      <a:pt x="161" y="81"/>
                      <a:pt x="162" y="82"/>
                    </a:cubicBezTo>
                    <a:cubicBezTo>
                      <a:pt x="190" y="113"/>
                      <a:pt x="222" y="139"/>
                      <a:pt x="259" y="159"/>
                    </a:cubicBezTo>
                    <a:cubicBezTo>
                      <a:pt x="264" y="172"/>
                      <a:pt x="268" y="186"/>
                      <a:pt x="273" y="199"/>
                    </a:cubicBezTo>
                    <a:cubicBezTo>
                      <a:pt x="287" y="241"/>
                      <a:pt x="301" y="282"/>
                      <a:pt x="314" y="323"/>
                    </a:cubicBezTo>
                    <a:cubicBezTo>
                      <a:pt x="235" y="261"/>
                      <a:pt x="153" y="203"/>
                      <a:pt x="65" y="156"/>
                    </a:cubicBezTo>
                    <a:cubicBezTo>
                      <a:pt x="64" y="156"/>
                      <a:pt x="64" y="156"/>
                      <a:pt x="64" y="156"/>
                    </a:cubicBezTo>
                    <a:cubicBezTo>
                      <a:pt x="112" y="184"/>
                      <a:pt x="158" y="214"/>
                      <a:pt x="203" y="246"/>
                    </a:cubicBezTo>
                    <a:cubicBezTo>
                      <a:pt x="172" y="238"/>
                      <a:pt x="141" y="232"/>
                      <a:pt x="108" y="230"/>
                    </a:cubicBezTo>
                    <a:cubicBezTo>
                      <a:pt x="108" y="230"/>
                      <a:pt x="108" y="231"/>
                      <a:pt x="108" y="231"/>
                    </a:cubicBezTo>
                    <a:cubicBezTo>
                      <a:pt x="142" y="235"/>
                      <a:pt x="176" y="242"/>
                      <a:pt x="209" y="251"/>
                    </a:cubicBezTo>
                    <a:cubicBezTo>
                      <a:pt x="210" y="251"/>
                      <a:pt x="211" y="251"/>
                      <a:pt x="211" y="251"/>
                    </a:cubicBezTo>
                    <a:cubicBezTo>
                      <a:pt x="246" y="276"/>
                      <a:pt x="281" y="302"/>
                      <a:pt x="314" y="330"/>
                    </a:cubicBezTo>
                    <a:cubicBezTo>
                      <a:pt x="315" y="330"/>
                      <a:pt x="316" y="330"/>
                      <a:pt x="316" y="330"/>
                    </a:cubicBezTo>
                    <a:cubicBezTo>
                      <a:pt x="317" y="331"/>
                      <a:pt x="317" y="333"/>
                      <a:pt x="318" y="334"/>
                    </a:cubicBezTo>
                    <a:cubicBezTo>
                      <a:pt x="318" y="336"/>
                      <a:pt x="318" y="338"/>
                      <a:pt x="319" y="339"/>
                    </a:cubicBezTo>
                    <a:cubicBezTo>
                      <a:pt x="319" y="340"/>
                      <a:pt x="319" y="340"/>
                      <a:pt x="320" y="340"/>
                    </a:cubicBezTo>
                    <a:cubicBezTo>
                      <a:pt x="326" y="360"/>
                      <a:pt x="332" y="380"/>
                      <a:pt x="337" y="400"/>
                    </a:cubicBezTo>
                    <a:cubicBezTo>
                      <a:pt x="350" y="449"/>
                      <a:pt x="360" y="499"/>
                      <a:pt x="370" y="549"/>
                    </a:cubicBezTo>
                    <a:cubicBezTo>
                      <a:pt x="357" y="537"/>
                      <a:pt x="341" y="528"/>
                      <a:pt x="327" y="519"/>
                    </a:cubicBezTo>
                    <a:cubicBezTo>
                      <a:pt x="312" y="509"/>
                      <a:pt x="297" y="499"/>
                      <a:pt x="282" y="489"/>
                    </a:cubicBezTo>
                    <a:cubicBezTo>
                      <a:pt x="251" y="469"/>
                      <a:pt x="219" y="449"/>
                      <a:pt x="188" y="429"/>
                    </a:cubicBezTo>
                    <a:cubicBezTo>
                      <a:pt x="158" y="411"/>
                      <a:pt x="129" y="393"/>
                      <a:pt x="99" y="375"/>
                    </a:cubicBezTo>
                    <a:cubicBezTo>
                      <a:pt x="67" y="356"/>
                      <a:pt x="35" y="335"/>
                      <a:pt x="1" y="319"/>
                    </a:cubicBezTo>
                    <a:cubicBezTo>
                      <a:pt x="0" y="318"/>
                      <a:pt x="0" y="319"/>
                      <a:pt x="0" y="319"/>
                    </a:cubicBezTo>
                    <a:cubicBezTo>
                      <a:pt x="30" y="340"/>
                      <a:pt x="64" y="357"/>
                      <a:pt x="95" y="377"/>
                    </a:cubicBezTo>
                    <a:cubicBezTo>
                      <a:pt x="102" y="381"/>
                      <a:pt x="109" y="386"/>
                      <a:pt x="117" y="391"/>
                    </a:cubicBezTo>
                    <a:cubicBezTo>
                      <a:pt x="83" y="395"/>
                      <a:pt x="50" y="391"/>
                      <a:pt x="17" y="384"/>
                    </a:cubicBezTo>
                    <a:cubicBezTo>
                      <a:pt x="17" y="384"/>
                      <a:pt x="16" y="385"/>
                      <a:pt x="17" y="385"/>
                    </a:cubicBezTo>
                    <a:cubicBezTo>
                      <a:pt x="49" y="396"/>
                      <a:pt x="84" y="397"/>
                      <a:pt x="118" y="394"/>
                    </a:cubicBezTo>
                    <a:cubicBezTo>
                      <a:pt x="119" y="394"/>
                      <a:pt x="119" y="393"/>
                      <a:pt x="119" y="392"/>
                    </a:cubicBezTo>
                    <a:cubicBezTo>
                      <a:pt x="142" y="407"/>
                      <a:pt x="165" y="421"/>
                      <a:pt x="189" y="436"/>
                    </a:cubicBezTo>
                    <a:cubicBezTo>
                      <a:pt x="207" y="448"/>
                      <a:pt x="226" y="461"/>
                      <a:pt x="245" y="473"/>
                    </a:cubicBezTo>
                    <a:cubicBezTo>
                      <a:pt x="191" y="460"/>
                      <a:pt x="136" y="462"/>
                      <a:pt x="82" y="476"/>
                    </a:cubicBezTo>
                    <a:cubicBezTo>
                      <a:pt x="82" y="476"/>
                      <a:pt x="82" y="476"/>
                      <a:pt x="82" y="476"/>
                    </a:cubicBezTo>
                    <a:cubicBezTo>
                      <a:pt x="139" y="462"/>
                      <a:pt x="199" y="465"/>
                      <a:pt x="255" y="480"/>
                    </a:cubicBezTo>
                    <a:cubicBezTo>
                      <a:pt x="256" y="481"/>
                      <a:pt x="256" y="481"/>
                      <a:pt x="256" y="481"/>
                    </a:cubicBezTo>
                    <a:cubicBezTo>
                      <a:pt x="264" y="486"/>
                      <a:pt x="271" y="491"/>
                      <a:pt x="279" y="496"/>
                    </a:cubicBezTo>
                    <a:cubicBezTo>
                      <a:pt x="294" y="506"/>
                      <a:pt x="309" y="516"/>
                      <a:pt x="324" y="526"/>
                    </a:cubicBezTo>
                    <a:cubicBezTo>
                      <a:pt x="339" y="536"/>
                      <a:pt x="354" y="549"/>
                      <a:pt x="370" y="556"/>
                    </a:cubicBezTo>
                    <a:cubicBezTo>
                      <a:pt x="371" y="557"/>
                      <a:pt x="371" y="557"/>
                      <a:pt x="371" y="557"/>
                    </a:cubicBezTo>
                    <a:cubicBezTo>
                      <a:pt x="375" y="574"/>
                      <a:pt x="378" y="591"/>
                      <a:pt x="381" y="607"/>
                    </a:cubicBezTo>
                    <a:cubicBezTo>
                      <a:pt x="388" y="646"/>
                      <a:pt x="396" y="684"/>
                      <a:pt x="403" y="722"/>
                    </a:cubicBezTo>
                    <a:cubicBezTo>
                      <a:pt x="318" y="661"/>
                      <a:pt x="211" y="637"/>
                      <a:pt x="108" y="654"/>
                    </a:cubicBezTo>
                    <a:cubicBezTo>
                      <a:pt x="107" y="654"/>
                      <a:pt x="107" y="655"/>
                      <a:pt x="108" y="655"/>
                    </a:cubicBezTo>
                    <a:cubicBezTo>
                      <a:pt x="166" y="647"/>
                      <a:pt x="226" y="652"/>
                      <a:pt x="282" y="670"/>
                    </a:cubicBezTo>
                    <a:cubicBezTo>
                      <a:pt x="250" y="687"/>
                      <a:pt x="218" y="699"/>
                      <a:pt x="182" y="706"/>
                    </a:cubicBezTo>
                    <a:cubicBezTo>
                      <a:pt x="182" y="706"/>
                      <a:pt x="182" y="706"/>
                      <a:pt x="182" y="706"/>
                    </a:cubicBezTo>
                    <a:cubicBezTo>
                      <a:pt x="218" y="700"/>
                      <a:pt x="253" y="689"/>
                      <a:pt x="286" y="673"/>
                    </a:cubicBezTo>
                    <a:cubicBezTo>
                      <a:pt x="286" y="672"/>
                      <a:pt x="287" y="672"/>
                      <a:pt x="287" y="671"/>
                    </a:cubicBezTo>
                    <a:cubicBezTo>
                      <a:pt x="329" y="685"/>
                      <a:pt x="370" y="706"/>
                      <a:pt x="406" y="733"/>
                    </a:cubicBezTo>
                    <a:cubicBezTo>
                      <a:pt x="410" y="755"/>
                      <a:pt x="415" y="777"/>
                      <a:pt x="419" y="799"/>
                    </a:cubicBezTo>
                    <a:cubicBezTo>
                      <a:pt x="382" y="784"/>
                      <a:pt x="335" y="791"/>
                      <a:pt x="297" y="801"/>
                    </a:cubicBezTo>
                    <a:cubicBezTo>
                      <a:pt x="297" y="801"/>
                      <a:pt x="297" y="802"/>
                      <a:pt x="298" y="802"/>
                    </a:cubicBezTo>
                    <a:cubicBezTo>
                      <a:pt x="317" y="798"/>
                      <a:pt x="337" y="796"/>
                      <a:pt x="356" y="795"/>
                    </a:cubicBezTo>
                    <a:cubicBezTo>
                      <a:pt x="377" y="795"/>
                      <a:pt x="401" y="796"/>
                      <a:pt x="420" y="804"/>
                    </a:cubicBezTo>
                    <a:cubicBezTo>
                      <a:pt x="421" y="806"/>
                      <a:pt x="421" y="807"/>
                      <a:pt x="421" y="809"/>
                    </a:cubicBezTo>
                    <a:cubicBezTo>
                      <a:pt x="438" y="883"/>
                      <a:pt x="455" y="959"/>
                      <a:pt x="478" y="1031"/>
                    </a:cubicBezTo>
                    <a:cubicBezTo>
                      <a:pt x="479" y="1036"/>
                      <a:pt x="485" y="1033"/>
                      <a:pt x="484" y="1029"/>
                    </a:cubicBezTo>
                    <a:cubicBezTo>
                      <a:pt x="466" y="961"/>
                      <a:pt x="448" y="893"/>
                      <a:pt x="433" y="824"/>
                    </a:cubicBezTo>
                    <a:cubicBezTo>
                      <a:pt x="430" y="814"/>
                      <a:pt x="428" y="803"/>
                      <a:pt x="426" y="792"/>
                    </a:cubicBezTo>
                    <a:cubicBezTo>
                      <a:pt x="435" y="766"/>
                      <a:pt x="453" y="746"/>
                      <a:pt x="477" y="730"/>
                    </a:cubicBezTo>
                    <a:cubicBezTo>
                      <a:pt x="502" y="714"/>
                      <a:pt x="530" y="707"/>
                      <a:pt x="557" y="696"/>
                    </a:cubicBezTo>
                    <a:cubicBezTo>
                      <a:pt x="558" y="696"/>
                      <a:pt x="558" y="696"/>
                      <a:pt x="557" y="696"/>
                    </a:cubicBezTo>
                    <a:cubicBezTo>
                      <a:pt x="526" y="702"/>
                      <a:pt x="494" y="714"/>
                      <a:pt x="468" y="732"/>
                    </a:cubicBezTo>
                    <a:cubicBezTo>
                      <a:pt x="450" y="744"/>
                      <a:pt x="432" y="763"/>
                      <a:pt x="424" y="784"/>
                    </a:cubicBezTo>
                    <a:cubicBezTo>
                      <a:pt x="420" y="767"/>
                      <a:pt x="416" y="750"/>
                      <a:pt x="413" y="733"/>
                    </a:cubicBezTo>
                    <a:cubicBezTo>
                      <a:pt x="414" y="731"/>
                      <a:pt x="413" y="730"/>
                      <a:pt x="412" y="729"/>
                    </a:cubicBezTo>
                    <a:cubicBezTo>
                      <a:pt x="407" y="705"/>
                      <a:pt x="403" y="681"/>
                      <a:pt x="398" y="657"/>
                    </a:cubicBezTo>
                    <a:cubicBezTo>
                      <a:pt x="401" y="632"/>
                      <a:pt x="410" y="609"/>
                      <a:pt x="426" y="588"/>
                    </a:cubicBezTo>
                    <a:cubicBezTo>
                      <a:pt x="446" y="563"/>
                      <a:pt x="473" y="545"/>
                      <a:pt x="500" y="528"/>
                    </a:cubicBezTo>
                    <a:cubicBezTo>
                      <a:pt x="527" y="512"/>
                      <a:pt x="554" y="496"/>
                      <a:pt x="582" y="480"/>
                    </a:cubicBezTo>
                    <a:cubicBezTo>
                      <a:pt x="604" y="467"/>
                      <a:pt x="633" y="451"/>
                      <a:pt x="644" y="426"/>
                    </a:cubicBezTo>
                    <a:cubicBezTo>
                      <a:pt x="644" y="426"/>
                      <a:pt x="644" y="425"/>
                      <a:pt x="644" y="425"/>
                    </a:cubicBezTo>
                    <a:cubicBezTo>
                      <a:pt x="633" y="440"/>
                      <a:pt x="623" y="451"/>
                      <a:pt x="608" y="461"/>
                    </a:cubicBezTo>
                    <a:cubicBezTo>
                      <a:pt x="594" y="471"/>
                      <a:pt x="578" y="480"/>
                      <a:pt x="562" y="488"/>
                    </a:cubicBezTo>
                    <a:cubicBezTo>
                      <a:pt x="534" y="503"/>
                      <a:pt x="506" y="519"/>
                      <a:pt x="479" y="536"/>
                    </a:cubicBezTo>
                    <a:cubicBezTo>
                      <a:pt x="443" y="559"/>
                      <a:pt x="403" y="596"/>
                      <a:pt x="394" y="640"/>
                    </a:cubicBezTo>
                    <a:cubicBezTo>
                      <a:pt x="393" y="634"/>
                      <a:pt x="392" y="627"/>
                      <a:pt x="390" y="621"/>
                    </a:cubicBezTo>
                    <a:cubicBezTo>
                      <a:pt x="382" y="580"/>
                      <a:pt x="375" y="539"/>
                      <a:pt x="366" y="498"/>
                    </a:cubicBezTo>
                    <a:cubicBezTo>
                      <a:pt x="366" y="474"/>
                      <a:pt x="370" y="450"/>
                      <a:pt x="378" y="428"/>
                    </a:cubicBezTo>
                    <a:cubicBezTo>
                      <a:pt x="392" y="411"/>
                      <a:pt x="405" y="396"/>
                      <a:pt x="422" y="383"/>
                    </a:cubicBezTo>
                    <a:cubicBezTo>
                      <a:pt x="439" y="369"/>
                      <a:pt x="458" y="358"/>
                      <a:pt x="475" y="344"/>
                    </a:cubicBezTo>
                    <a:cubicBezTo>
                      <a:pt x="476" y="344"/>
                      <a:pt x="475" y="343"/>
                      <a:pt x="474" y="343"/>
                    </a:cubicBezTo>
                    <a:cubicBezTo>
                      <a:pt x="443" y="360"/>
                      <a:pt x="406" y="384"/>
                      <a:pt x="384" y="415"/>
                    </a:cubicBezTo>
                    <a:cubicBezTo>
                      <a:pt x="393" y="394"/>
                      <a:pt x="404" y="375"/>
                      <a:pt x="418" y="357"/>
                    </a:cubicBezTo>
                    <a:cubicBezTo>
                      <a:pt x="437" y="331"/>
                      <a:pt x="460" y="308"/>
                      <a:pt x="482" y="285"/>
                    </a:cubicBezTo>
                    <a:cubicBezTo>
                      <a:pt x="505" y="262"/>
                      <a:pt x="531" y="238"/>
                      <a:pt x="549" y="211"/>
                    </a:cubicBezTo>
                    <a:cubicBezTo>
                      <a:pt x="549" y="211"/>
                      <a:pt x="549" y="210"/>
                      <a:pt x="549" y="211"/>
                    </a:cubicBezTo>
                    <a:cubicBezTo>
                      <a:pt x="524" y="234"/>
                      <a:pt x="499" y="258"/>
                      <a:pt x="475" y="282"/>
                    </a:cubicBezTo>
                    <a:cubicBezTo>
                      <a:pt x="450" y="306"/>
                      <a:pt x="426" y="332"/>
                      <a:pt x="407" y="360"/>
                    </a:cubicBezTo>
                    <a:cubicBezTo>
                      <a:pt x="383" y="395"/>
                      <a:pt x="364" y="437"/>
                      <a:pt x="362" y="480"/>
                    </a:cubicBezTo>
                    <a:cubicBezTo>
                      <a:pt x="358" y="460"/>
                      <a:pt x="353" y="440"/>
                      <a:pt x="348" y="421"/>
                    </a:cubicBezTo>
                    <a:cubicBezTo>
                      <a:pt x="340" y="387"/>
                      <a:pt x="330" y="354"/>
                      <a:pt x="319" y="321"/>
                    </a:cubicBezTo>
                    <a:cubicBezTo>
                      <a:pt x="316" y="295"/>
                      <a:pt x="316" y="270"/>
                      <a:pt x="318" y="245"/>
                    </a:cubicBezTo>
                    <a:cubicBezTo>
                      <a:pt x="322" y="228"/>
                      <a:pt x="327" y="211"/>
                      <a:pt x="335" y="195"/>
                    </a:cubicBezTo>
                    <a:cubicBezTo>
                      <a:pt x="344" y="177"/>
                      <a:pt x="356" y="160"/>
                      <a:pt x="367" y="143"/>
                    </a:cubicBezTo>
                    <a:cubicBezTo>
                      <a:pt x="367" y="143"/>
                      <a:pt x="367" y="142"/>
                      <a:pt x="366" y="143"/>
                    </a:cubicBezTo>
                    <a:cubicBezTo>
                      <a:pt x="346" y="169"/>
                      <a:pt x="326" y="200"/>
                      <a:pt x="319" y="233"/>
                    </a:cubicBezTo>
                    <a:cubicBezTo>
                      <a:pt x="320" y="221"/>
                      <a:pt x="321" y="209"/>
                      <a:pt x="323" y="197"/>
                    </a:cubicBezTo>
                    <a:cubicBezTo>
                      <a:pt x="331" y="151"/>
                      <a:pt x="344" y="106"/>
                      <a:pt x="356" y="60"/>
                    </a:cubicBezTo>
                    <a:close/>
                  </a:path>
                </a:pathLst>
              </a:custGeom>
              <a:solidFill>
                <a:srgbClr val="56342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34" name="图片 3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206520" y="1125173"/>
                <a:ext cx="3940320" cy="5275590"/>
              </a:xfrm>
              <a:prstGeom prst="rect">
                <a:avLst/>
              </a:prstGeom>
            </p:spPr>
          </p:pic>
        </p:grpSp>
      </p:grpSp>
      <p:sp>
        <p:nvSpPr>
          <p:cNvPr id="40" name="文本框 39"/>
          <p:cNvSpPr txBox="1"/>
          <p:nvPr/>
        </p:nvSpPr>
        <p:spPr>
          <a:xfrm>
            <a:off x="3479889" y="2323223"/>
            <a:ext cx="52506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工作难点分析</a:t>
            </a:r>
            <a:endParaRPr kumimoji="0" lang="zh-CN" altLang="en-US" sz="4800" i="0" u="none" strike="noStrike" kern="1200" cap="none" normalizeH="0" noProof="0" dirty="0">
              <a:ln>
                <a:noFill/>
              </a:ln>
              <a:solidFill>
                <a:srgbClr val="56342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188781" y="3768406"/>
            <a:ext cx="58397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 designer can use default text to simulate what text would look like. If it is not real text. A designer can use default text to simulate what text would look like.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5039567" y="4547256"/>
            <a:ext cx="2073503" cy="401418"/>
          </a:xfrm>
          <a:prstGeom prst="roundRect">
            <a:avLst>
              <a:gd name="adj" fmla="val 50000"/>
            </a:avLst>
          </a:prstGeom>
          <a:solidFill>
            <a:srgbClr val="563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spc="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PART.02</a:t>
            </a:r>
            <a:endParaRPr lang="zh-CN" altLang="en-US" sz="1500" spc="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60794" y="3249056"/>
            <a:ext cx="42704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of work difficulties</a:t>
            </a:r>
          </a:p>
        </p:txBody>
      </p:sp>
    </p:spTree>
    <p:extLst>
      <p:ext uri="{BB962C8B-B14F-4D97-AF65-F5344CB8AC3E}">
        <p14:creationId xmlns:p14="http://schemas.microsoft.com/office/powerpoint/2010/main" val="41130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6715595" y="-8688"/>
            <a:ext cx="5476405" cy="3336087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0" y="1625600"/>
            <a:ext cx="3085956" cy="5232400"/>
          </a:xfrm>
          <a:custGeom>
            <a:avLst/>
            <a:gdLst>
              <a:gd name="connsiteX0" fmla="*/ 508971 w 2167804"/>
              <a:gd name="connsiteY0" fmla="*/ 216 h 3675625"/>
              <a:gd name="connsiteX1" fmla="*/ 1488598 w 2167804"/>
              <a:gd name="connsiteY1" fmla="*/ 682583 h 3675625"/>
              <a:gd name="connsiteX2" fmla="*/ 1597980 w 2167804"/>
              <a:gd name="connsiteY2" fmla="*/ 2542080 h 3675625"/>
              <a:gd name="connsiteX3" fmla="*/ 2165008 w 2167804"/>
              <a:gd name="connsiteY3" fmla="*/ 3669253 h 3675625"/>
              <a:gd name="connsiteX4" fmla="*/ 2167804 w 2167804"/>
              <a:gd name="connsiteY4" fmla="*/ 3675625 h 3675625"/>
              <a:gd name="connsiteX5" fmla="*/ 0 w 2167804"/>
              <a:gd name="connsiteY5" fmla="*/ 3675625 h 3675625"/>
              <a:gd name="connsiteX6" fmla="*/ 0 w 2167804"/>
              <a:gd name="connsiteY6" fmla="*/ 131596 h 3675625"/>
              <a:gd name="connsiteX7" fmla="*/ 128394 w 2167804"/>
              <a:gd name="connsiteY7" fmla="*/ 76009 h 3675625"/>
              <a:gd name="connsiteX8" fmla="*/ 508971 w 2167804"/>
              <a:gd name="connsiteY8" fmla="*/ 216 h 367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7804" h="3675625">
                <a:moveTo>
                  <a:pt x="508971" y="216"/>
                </a:moveTo>
                <a:cubicBezTo>
                  <a:pt x="953753" y="-8928"/>
                  <a:pt x="1314523" y="273160"/>
                  <a:pt x="1488598" y="682583"/>
                </a:cubicBezTo>
                <a:cubicBezTo>
                  <a:pt x="1741797" y="1278109"/>
                  <a:pt x="1446060" y="1881736"/>
                  <a:pt x="1597980" y="2542080"/>
                </a:cubicBezTo>
                <a:cubicBezTo>
                  <a:pt x="1692930" y="2954795"/>
                  <a:pt x="1963537" y="3242493"/>
                  <a:pt x="2165008" y="3669253"/>
                </a:cubicBezTo>
                <a:lnTo>
                  <a:pt x="2167804" y="3675625"/>
                </a:lnTo>
                <a:lnTo>
                  <a:pt x="0" y="3675625"/>
                </a:lnTo>
                <a:lnTo>
                  <a:pt x="0" y="131596"/>
                </a:lnTo>
                <a:lnTo>
                  <a:pt x="128394" y="76009"/>
                </a:lnTo>
                <a:cubicBezTo>
                  <a:pt x="260113" y="26866"/>
                  <a:pt x="387666" y="2710"/>
                  <a:pt x="508971" y="216"/>
                </a:cubicBezTo>
                <a:close/>
              </a:path>
            </a:pathLst>
          </a:custGeom>
          <a:solidFill>
            <a:srgbClr val="D6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90888" y="482200"/>
            <a:ext cx="11210224" cy="588491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5891912"/>
              </p:ext>
            </p:extLst>
          </p:nvPr>
        </p:nvGraphicFramePr>
        <p:xfrm>
          <a:off x="757769" y="1862666"/>
          <a:ext cx="4821766" cy="1789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559525"/>
              </p:ext>
            </p:extLst>
          </p:nvPr>
        </p:nvGraphicFramePr>
        <p:xfrm>
          <a:off x="757769" y="3990365"/>
          <a:ext cx="4821766" cy="1789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矩形 3"/>
          <p:cNvSpPr/>
          <p:nvPr/>
        </p:nvSpPr>
        <p:spPr>
          <a:xfrm>
            <a:off x="6096000" y="482200"/>
            <a:ext cx="5605112" cy="5884912"/>
          </a:xfrm>
          <a:prstGeom prst="rect">
            <a:avLst/>
          </a:prstGeom>
          <a:solidFill>
            <a:srgbClr val="D6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83465" y="756162"/>
            <a:ext cx="692314" cy="692314"/>
          </a:xfrm>
          <a:prstGeom prst="ellipse">
            <a:avLst/>
          </a:prstGeom>
          <a:solidFill>
            <a:srgbClr val="BEC2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60540" y="87700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难点分析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C5BC6B1-7C2E-4234-9C68-776E31D3FD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746" y="564846"/>
            <a:ext cx="4289714" cy="571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3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6715595" y="-8688"/>
            <a:ext cx="5476405" cy="3336087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0" y="1625600"/>
            <a:ext cx="3085956" cy="5232400"/>
          </a:xfrm>
          <a:custGeom>
            <a:avLst/>
            <a:gdLst>
              <a:gd name="connsiteX0" fmla="*/ 508971 w 2167804"/>
              <a:gd name="connsiteY0" fmla="*/ 216 h 3675625"/>
              <a:gd name="connsiteX1" fmla="*/ 1488598 w 2167804"/>
              <a:gd name="connsiteY1" fmla="*/ 682583 h 3675625"/>
              <a:gd name="connsiteX2" fmla="*/ 1597980 w 2167804"/>
              <a:gd name="connsiteY2" fmla="*/ 2542080 h 3675625"/>
              <a:gd name="connsiteX3" fmla="*/ 2165008 w 2167804"/>
              <a:gd name="connsiteY3" fmla="*/ 3669253 h 3675625"/>
              <a:gd name="connsiteX4" fmla="*/ 2167804 w 2167804"/>
              <a:gd name="connsiteY4" fmla="*/ 3675625 h 3675625"/>
              <a:gd name="connsiteX5" fmla="*/ 0 w 2167804"/>
              <a:gd name="connsiteY5" fmla="*/ 3675625 h 3675625"/>
              <a:gd name="connsiteX6" fmla="*/ 0 w 2167804"/>
              <a:gd name="connsiteY6" fmla="*/ 131596 h 3675625"/>
              <a:gd name="connsiteX7" fmla="*/ 128394 w 2167804"/>
              <a:gd name="connsiteY7" fmla="*/ 76009 h 3675625"/>
              <a:gd name="connsiteX8" fmla="*/ 508971 w 2167804"/>
              <a:gd name="connsiteY8" fmla="*/ 216 h 367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7804" h="3675625">
                <a:moveTo>
                  <a:pt x="508971" y="216"/>
                </a:moveTo>
                <a:cubicBezTo>
                  <a:pt x="953753" y="-8928"/>
                  <a:pt x="1314523" y="273160"/>
                  <a:pt x="1488598" y="682583"/>
                </a:cubicBezTo>
                <a:cubicBezTo>
                  <a:pt x="1741797" y="1278109"/>
                  <a:pt x="1446060" y="1881736"/>
                  <a:pt x="1597980" y="2542080"/>
                </a:cubicBezTo>
                <a:cubicBezTo>
                  <a:pt x="1692930" y="2954795"/>
                  <a:pt x="1963537" y="3242493"/>
                  <a:pt x="2165008" y="3669253"/>
                </a:cubicBezTo>
                <a:lnTo>
                  <a:pt x="2167804" y="3675625"/>
                </a:lnTo>
                <a:lnTo>
                  <a:pt x="0" y="3675625"/>
                </a:lnTo>
                <a:lnTo>
                  <a:pt x="0" y="131596"/>
                </a:lnTo>
                <a:lnTo>
                  <a:pt x="128394" y="76009"/>
                </a:lnTo>
                <a:cubicBezTo>
                  <a:pt x="260113" y="26866"/>
                  <a:pt x="387666" y="2710"/>
                  <a:pt x="508971" y="216"/>
                </a:cubicBezTo>
                <a:close/>
              </a:path>
            </a:pathLst>
          </a:custGeom>
          <a:solidFill>
            <a:srgbClr val="D6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90888" y="482200"/>
            <a:ext cx="11210224" cy="588491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96000" y="1698198"/>
            <a:ext cx="5185304" cy="2138946"/>
          </a:xfrm>
          <a:prstGeom prst="rect">
            <a:avLst/>
          </a:pr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1"/>
          <p:cNvSpPr txBox="1">
            <a:spLocks noChangeArrowheads="1"/>
          </p:cNvSpPr>
          <p:nvPr/>
        </p:nvSpPr>
        <p:spPr bwMode="auto">
          <a:xfrm>
            <a:off x="6559786" y="2198875"/>
            <a:ext cx="12819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cs typeface="+mn-ea"/>
                <a:sym typeface="+mn-lt"/>
              </a:rPr>
              <a:t>难点分析</a:t>
            </a:r>
          </a:p>
        </p:txBody>
      </p:sp>
      <p:sp>
        <p:nvSpPr>
          <p:cNvPr id="9" name="1"/>
          <p:cNvSpPr txBox="1">
            <a:spLocks noChangeArrowheads="1"/>
          </p:cNvSpPr>
          <p:nvPr/>
        </p:nvSpPr>
        <p:spPr bwMode="auto">
          <a:xfrm>
            <a:off x="6559786" y="2540585"/>
            <a:ext cx="4218534" cy="79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10" name="椭圆 9"/>
          <p:cNvSpPr/>
          <p:nvPr/>
        </p:nvSpPr>
        <p:spPr>
          <a:xfrm>
            <a:off x="938420" y="4541415"/>
            <a:ext cx="704290" cy="704290"/>
          </a:xfrm>
          <a:prstGeom prst="ellipse">
            <a:avLst/>
          </a:prstGeom>
          <a:solidFill>
            <a:srgbClr val="D6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>
            <a:off x="1881399" y="4581888"/>
            <a:ext cx="117018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难点分析</a:t>
            </a:r>
          </a:p>
        </p:txBody>
      </p:sp>
      <p:sp>
        <p:nvSpPr>
          <p:cNvPr id="12" name="1"/>
          <p:cNvSpPr txBox="1">
            <a:spLocks noChangeArrowheads="1"/>
          </p:cNvSpPr>
          <p:nvPr/>
        </p:nvSpPr>
        <p:spPr bwMode="auto">
          <a:xfrm>
            <a:off x="1881399" y="4861298"/>
            <a:ext cx="21660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grpSp>
        <p:nvGrpSpPr>
          <p:cNvPr id="13" name="Group 51"/>
          <p:cNvGrpSpPr/>
          <p:nvPr/>
        </p:nvGrpSpPr>
        <p:grpSpPr>
          <a:xfrm>
            <a:off x="1132170" y="4742968"/>
            <a:ext cx="335733" cy="290364"/>
            <a:chOff x="2084388" y="3051175"/>
            <a:chExt cx="293688" cy="254001"/>
          </a:xfrm>
          <a:solidFill>
            <a:schemeClr val="bg1"/>
          </a:solidFill>
        </p:grpSpPr>
        <p:sp>
          <p:nvSpPr>
            <p:cNvPr id="14" name="Freeform 154"/>
            <p:cNvSpPr>
              <a:spLocks/>
            </p:cNvSpPr>
            <p:nvPr/>
          </p:nvSpPr>
          <p:spPr bwMode="auto">
            <a:xfrm>
              <a:off x="2084388" y="3106738"/>
              <a:ext cx="36513" cy="198438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65"/>
                </a:cxn>
                <a:cxn ang="0">
                  <a:pos x="14" y="79"/>
                </a:cxn>
                <a:cxn ang="0">
                  <a:pos x="14" y="0"/>
                </a:cxn>
                <a:cxn ang="0">
                  <a:pos x="0" y="14"/>
                </a:cxn>
              </a:cxnLst>
              <a:rect l="0" t="0" r="r" b="b"/>
              <a:pathLst>
                <a:path w="14" h="79">
                  <a:moveTo>
                    <a:pt x="0" y="14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73"/>
                    <a:pt x="6" y="79"/>
                    <a:pt x="14" y="7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Freeform 155"/>
            <p:cNvSpPr>
              <a:spLocks noEditPoints="1"/>
            </p:cNvSpPr>
            <p:nvPr/>
          </p:nvSpPr>
          <p:spPr bwMode="auto">
            <a:xfrm>
              <a:off x="2139951" y="3051175"/>
              <a:ext cx="182563" cy="254000"/>
            </a:xfrm>
            <a:custGeom>
              <a:avLst/>
              <a:gdLst/>
              <a:ahLst/>
              <a:cxnLst>
                <a:cxn ang="0">
                  <a:pos x="58" y="7"/>
                </a:cxn>
                <a:cxn ang="0">
                  <a:pos x="50" y="0"/>
                </a:cxn>
                <a:cxn ang="0">
                  <a:pos x="21" y="0"/>
                </a:cxn>
                <a:cxn ang="0">
                  <a:pos x="14" y="7"/>
                </a:cxn>
                <a:cxn ang="0">
                  <a:pos x="14" y="22"/>
                </a:cxn>
                <a:cxn ang="0">
                  <a:pos x="0" y="22"/>
                </a:cxn>
                <a:cxn ang="0">
                  <a:pos x="0" y="101"/>
                </a:cxn>
                <a:cxn ang="0">
                  <a:pos x="72" y="101"/>
                </a:cxn>
                <a:cxn ang="0">
                  <a:pos x="72" y="22"/>
                </a:cxn>
                <a:cxn ang="0">
                  <a:pos x="58" y="22"/>
                </a:cxn>
                <a:cxn ang="0">
                  <a:pos x="58" y="7"/>
                </a:cxn>
                <a:cxn ang="0">
                  <a:pos x="50" y="22"/>
                </a:cxn>
                <a:cxn ang="0">
                  <a:pos x="21" y="22"/>
                </a:cxn>
                <a:cxn ang="0">
                  <a:pos x="21" y="7"/>
                </a:cxn>
                <a:cxn ang="0">
                  <a:pos x="50" y="7"/>
                </a:cxn>
                <a:cxn ang="0">
                  <a:pos x="50" y="22"/>
                </a:cxn>
              </a:cxnLst>
              <a:rect l="0" t="0" r="r" b="b"/>
              <a:pathLst>
                <a:path w="72" h="101">
                  <a:moveTo>
                    <a:pt x="58" y="7"/>
                  </a:moveTo>
                  <a:cubicBezTo>
                    <a:pt x="58" y="3"/>
                    <a:pt x="54" y="0"/>
                    <a:pt x="5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7" y="0"/>
                    <a:pt x="14" y="3"/>
                    <a:pt x="14" y="7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58" y="22"/>
                    <a:pt x="58" y="22"/>
                    <a:pt x="58" y="22"/>
                  </a:cubicBezTo>
                  <a:lnTo>
                    <a:pt x="58" y="7"/>
                  </a:lnTo>
                  <a:close/>
                  <a:moveTo>
                    <a:pt x="50" y="22"/>
                  </a:move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50" y="7"/>
                    <a:pt x="50" y="7"/>
                    <a:pt x="50" y="7"/>
                  </a:cubicBezTo>
                  <a:lnTo>
                    <a:pt x="5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Freeform 156"/>
            <p:cNvSpPr>
              <a:spLocks/>
            </p:cNvSpPr>
            <p:nvPr/>
          </p:nvSpPr>
          <p:spPr bwMode="auto">
            <a:xfrm>
              <a:off x="2339976" y="3106738"/>
              <a:ext cx="38100" cy="198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9"/>
                </a:cxn>
                <a:cxn ang="0">
                  <a:pos x="15" y="65"/>
                </a:cxn>
                <a:cxn ang="0">
                  <a:pos x="15" y="14"/>
                </a:cxn>
                <a:cxn ang="0">
                  <a:pos x="0" y="0"/>
                </a:cxn>
              </a:cxnLst>
              <a:rect l="0" t="0" r="r" b="b"/>
              <a:pathLst>
                <a:path w="15" h="79">
                  <a:moveTo>
                    <a:pt x="0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8" y="79"/>
                    <a:pt x="15" y="73"/>
                    <a:pt x="15" y="6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6"/>
                    <a:pt x="8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910696" y="1698198"/>
            <a:ext cx="5185304" cy="2138946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494827" y="4541415"/>
            <a:ext cx="704290" cy="704290"/>
          </a:xfrm>
          <a:prstGeom prst="ellipse">
            <a:avLst/>
          </a:prstGeom>
          <a:solidFill>
            <a:srgbClr val="D6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1"/>
          <p:cNvSpPr txBox="1">
            <a:spLocks noChangeArrowheads="1"/>
          </p:cNvSpPr>
          <p:nvPr/>
        </p:nvSpPr>
        <p:spPr bwMode="auto">
          <a:xfrm>
            <a:off x="5437806" y="4581888"/>
            <a:ext cx="117018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难点分析</a:t>
            </a:r>
          </a:p>
        </p:txBody>
      </p:sp>
      <p:sp>
        <p:nvSpPr>
          <p:cNvPr id="20" name="1"/>
          <p:cNvSpPr txBox="1">
            <a:spLocks noChangeArrowheads="1"/>
          </p:cNvSpPr>
          <p:nvPr/>
        </p:nvSpPr>
        <p:spPr bwMode="auto">
          <a:xfrm>
            <a:off x="5437806" y="4861298"/>
            <a:ext cx="21660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grpSp>
        <p:nvGrpSpPr>
          <p:cNvPr id="21" name="Group 51"/>
          <p:cNvGrpSpPr/>
          <p:nvPr/>
        </p:nvGrpSpPr>
        <p:grpSpPr>
          <a:xfrm>
            <a:off x="4688577" y="4742968"/>
            <a:ext cx="335733" cy="290364"/>
            <a:chOff x="2084388" y="3051175"/>
            <a:chExt cx="293688" cy="254001"/>
          </a:xfrm>
          <a:solidFill>
            <a:schemeClr val="bg1"/>
          </a:solidFill>
        </p:grpSpPr>
        <p:sp>
          <p:nvSpPr>
            <p:cNvPr id="22" name="Freeform 154"/>
            <p:cNvSpPr>
              <a:spLocks/>
            </p:cNvSpPr>
            <p:nvPr/>
          </p:nvSpPr>
          <p:spPr bwMode="auto">
            <a:xfrm>
              <a:off x="2084388" y="3106738"/>
              <a:ext cx="36513" cy="198438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65"/>
                </a:cxn>
                <a:cxn ang="0">
                  <a:pos x="14" y="79"/>
                </a:cxn>
                <a:cxn ang="0">
                  <a:pos x="14" y="0"/>
                </a:cxn>
                <a:cxn ang="0">
                  <a:pos x="0" y="14"/>
                </a:cxn>
              </a:cxnLst>
              <a:rect l="0" t="0" r="r" b="b"/>
              <a:pathLst>
                <a:path w="14" h="79">
                  <a:moveTo>
                    <a:pt x="0" y="14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73"/>
                    <a:pt x="6" y="79"/>
                    <a:pt x="14" y="7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" name="Freeform 155"/>
            <p:cNvSpPr>
              <a:spLocks noEditPoints="1"/>
            </p:cNvSpPr>
            <p:nvPr/>
          </p:nvSpPr>
          <p:spPr bwMode="auto">
            <a:xfrm>
              <a:off x="2139951" y="3051175"/>
              <a:ext cx="182563" cy="254000"/>
            </a:xfrm>
            <a:custGeom>
              <a:avLst/>
              <a:gdLst/>
              <a:ahLst/>
              <a:cxnLst>
                <a:cxn ang="0">
                  <a:pos x="58" y="7"/>
                </a:cxn>
                <a:cxn ang="0">
                  <a:pos x="50" y="0"/>
                </a:cxn>
                <a:cxn ang="0">
                  <a:pos x="21" y="0"/>
                </a:cxn>
                <a:cxn ang="0">
                  <a:pos x="14" y="7"/>
                </a:cxn>
                <a:cxn ang="0">
                  <a:pos x="14" y="22"/>
                </a:cxn>
                <a:cxn ang="0">
                  <a:pos x="0" y="22"/>
                </a:cxn>
                <a:cxn ang="0">
                  <a:pos x="0" y="101"/>
                </a:cxn>
                <a:cxn ang="0">
                  <a:pos x="72" y="101"/>
                </a:cxn>
                <a:cxn ang="0">
                  <a:pos x="72" y="22"/>
                </a:cxn>
                <a:cxn ang="0">
                  <a:pos x="58" y="22"/>
                </a:cxn>
                <a:cxn ang="0">
                  <a:pos x="58" y="7"/>
                </a:cxn>
                <a:cxn ang="0">
                  <a:pos x="50" y="22"/>
                </a:cxn>
                <a:cxn ang="0">
                  <a:pos x="21" y="22"/>
                </a:cxn>
                <a:cxn ang="0">
                  <a:pos x="21" y="7"/>
                </a:cxn>
                <a:cxn ang="0">
                  <a:pos x="50" y="7"/>
                </a:cxn>
                <a:cxn ang="0">
                  <a:pos x="50" y="22"/>
                </a:cxn>
              </a:cxnLst>
              <a:rect l="0" t="0" r="r" b="b"/>
              <a:pathLst>
                <a:path w="72" h="101">
                  <a:moveTo>
                    <a:pt x="58" y="7"/>
                  </a:moveTo>
                  <a:cubicBezTo>
                    <a:pt x="58" y="3"/>
                    <a:pt x="54" y="0"/>
                    <a:pt x="5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7" y="0"/>
                    <a:pt x="14" y="3"/>
                    <a:pt x="14" y="7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58" y="22"/>
                    <a:pt x="58" y="22"/>
                    <a:pt x="58" y="22"/>
                  </a:cubicBezTo>
                  <a:lnTo>
                    <a:pt x="58" y="7"/>
                  </a:lnTo>
                  <a:close/>
                  <a:moveTo>
                    <a:pt x="50" y="22"/>
                  </a:move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50" y="7"/>
                    <a:pt x="50" y="7"/>
                    <a:pt x="50" y="7"/>
                  </a:cubicBezTo>
                  <a:lnTo>
                    <a:pt x="5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Freeform 156"/>
            <p:cNvSpPr>
              <a:spLocks/>
            </p:cNvSpPr>
            <p:nvPr/>
          </p:nvSpPr>
          <p:spPr bwMode="auto">
            <a:xfrm>
              <a:off x="2339976" y="3106738"/>
              <a:ext cx="38100" cy="198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9"/>
                </a:cxn>
                <a:cxn ang="0">
                  <a:pos x="15" y="65"/>
                </a:cxn>
                <a:cxn ang="0">
                  <a:pos x="15" y="14"/>
                </a:cxn>
                <a:cxn ang="0">
                  <a:pos x="0" y="0"/>
                </a:cxn>
              </a:cxnLst>
              <a:rect l="0" t="0" r="r" b="b"/>
              <a:pathLst>
                <a:path w="15" h="79">
                  <a:moveTo>
                    <a:pt x="0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8" y="79"/>
                    <a:pt x="15" y="73"/>
                    <a:pt x="15" y="6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6"/>
                    <a:pt x="8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5" name="椭圆 24"/>
          <p:cNvSpPr/>
          <p:nvPr/>
        </p:nvSpPr>
        <p:spPr>
          <a:xfrm>
            <a:off x="8051234" y="4541415"/>
            <a:ext cx="704290" cy="704290"/>
          </a:xfrm>
          <a:prstGeom prst="ellipse">
            <a:avLst/>
          </a:prstGeom>
          <a:solidFill>
            <a:srgbClr val="D6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1"/>
          <p:cNvSpPr txBox="1">
            <a:spLocks noChangeArrowheads="1"/>
          </p:cNvSpPr>
          <p:nvPr/>
        </p:nvSpPr>
        <p:spPr bwMode="auto">
          <a:xfrm>
            <a:off x="8994213" y="4581888"/>
            <a:ext cx="117018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难点分析</a:t>
            </a:r>
          </a:p>
        </p:txBody>
      </p:sp>
      <p:sp>
        <p:nvSpPr>
          <p:cNvPr id="27" name="1"/>
          <p:cNvSpPr txBox="1">
            <a:spLocks noChangeArrowheads="1"/>
          </p:cNvSpPr>
          <p:nvPr/>
        </p:nvSpPr>
        <p:spPr bwMode="auto">
          <a:xfrm>
            <a:off x="8994213" y="4861298"/>
            <a:ext cx="2166036" cy="79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grpSp>
        <p:nvGrpSpPr>
          <p:cNvPr id="28" name="Group 51"/>
          <p:cNvGrpSpPr/>
          <p:nvPr/>
        </p:nvGrpSpPr>
        <p:grpSpPr>
          <a:xfrm>
            <a:off x="8244984" y="4742968"/>
            <a:ext cx="335733" cy="290364"/>
            <a:chOff x="2084388" y="3051175"/>
            <a:chExt cx="293688" cy="254001"/>
          </a:xfrm>
          <a:solidFill>
            <a:schemeClr val="bg1"/>
          </a:solidFill>
        </p:grpSpPr>
        <p:sp>
          <p:nvSpPr>
            <p:cNvPr id="29" name="Freeform 154"/>
            <p:cNvSpPr>
              <a:spLocks/>
            </p:cNvSpPr>
            <p:nvPr/>
          </p:nvSpPr>
          <p:spPr bwMode="auto">
            <a:xfrm>
              <a:off x="2084388" y="3106738"/>
              <a:ext cx="36513" cy="198438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65"/>
                </a:cxn>
                <a:cxn ang="0">
                  <a:pos x="14" y="79"/>
                </a:cxn>
                <a:cxn ang="0">
                  <a:pos x="14" y="0"/>
                </a:cxn>
                <a:cxn ang="0">
                  <a:pos x="0" y="14"/>
                </a:cxn>
              </a:cxnLst>
              <a:rect l="0" t="0" r="r" b="b"/>
              <a:pathLst>
                <a:path w="14" h="79">
                  <a:moveTo>
                    <a:pt x="0" y="14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73"/>
                    <a:pt x="6" y="79"/>
                    <a:pt x="14" y="7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" name="Freeform 155"/>
            <p:cNvSpPr>
              <a:spLocks noEditPoints="1"/>
            </p:cNvSpPr>
            <p:nvPr/>
          </p:nvSpPr>
          <p:spPr bwMode="auto">
            <a:xfrm>
              <a:off x="2139951" y="3051175"/>
              <a:ext cx="182563" cy="254000"/>
            </a:xfrm>
            <a:custGeom>
              <a:avLst/>
              <a:gdLst/>
              <a:ahLst/>
              <a:cxnLst>
                <a:cxn ang="0">
                  <a:pos x="58" y="7"/>
                </a:cxn>
                <a:cxn ang="0">
                  <a:pos x="50" y="0"/>
                </a:cxn>
                <a:cxn ang="0">
                  <a:pos x="21" y="0"/>
                </a:cxn>
                <a:cxn ang="0">
                  <a:pos x="14" y="7"/>
                </a:cxn>
                <a:cxn ang="0">
                  <a:pos x="14" y="22"/>
                </a:cxn>
                <a:cxn ang="0">
                  <a:pos x="0" y="22"/>
                </a:cxn>
                <a:cxn ang="0">
                  <a:pos x="0" y="101"/>
                </a:cxn>
                <a:cxn ang="0">
                  <a:pos x="72" y="101"/>
                </a:cxn>
                <a:cxn ang="0">
                  <a:pos x="72" y="22"/>
                </a:cxn>
                <a:cxn ang="0">
                  <a:pos x="58" y="22"/>
                </a:cxn>
                <a:cxn ang="0">
                  <a:pos x="58" y="7"/>
                </a:cxn>
                <a:cxn ang="0">
                  <a:pos x="50" y="22"/>
                </a:cxn>
                <a:cxn ang="0">
                  <a:pos x="21" y="22"/>
                </a:cxn>
                <a:cxn ang="0">
                  <a:pos x="21" y="7"/>
                </a:cxn>
                <a:cxn ang="0">
                  <a:pos x="50" y="7"/>
                </a:cxn>
                <a:cxn ang="0">
                  <a:pos x="50" y="22"/>
                </a:cxn>
              </a:cxnLst>
              <a:rect l="0" t="0" r="r" b="b"/>
              <a:pathLst>
                <a:path w="72" h="101">
                  <a:moveTo>
                    <a:pt x="58" y="7"/>
                  </a:moveTo>
                  <a:cubicBezTo>
                    <a:pt x="58" y="3"/>
                    <a:pt x="54" y="0"/>
                    <a:pt x="5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7" y="0"/>
                    <a:pt x="14" y="3"/>
                    <a:pt x="14" y="7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58" y="22"/>
                    <a:pt x="58" y="22"/>
                    <a:pt x="58" y="22"/>
                  </a:cubicBezTo>
                  <a:lnTo>
                    <a:pt x="58" y="7"/>
                  </a:lnTo>
                  <a:close/>
                  <a:moveTo>
                    <a:pt x="50" y="22"/>
                  </a:move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50" y="7"/>
                    <a:pt x="50" y="7"/>
                    <a:pt x="50" y="7"/>
                  </a:cubicBezTo>
                  <a:lnTo>
                    <a:pt x="5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1" name="Freeform 156"/>
            <p:cNvSpPr>
              <a:spLocks/>
            </p:cNvSpPr>
            <p:nvPr/>
          </p:nvSpPr>
          <p:spPr bwMode="auto">
            <a:xfrm>
              <a:off x="2339976" y="3106738"/>
              <a:ext cx="38100" cy="198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9"/>
                </a:cxn>
                <a:cxn ang="0">
                  <a:pos x="15" y="65"/>
                </a:cxn>
                <a:cxn ang="0">
                  <a:pos x="15" y="14"/>
                </a:cxn>
                <a:cxn ang="0">
                  <a:pos x="0" y="0"/>
                </a:cxn>
              </a:cxnLst>
              <a:rect l="0" t="0" r="r" b="b"/>
              <a:pathLst>
                <a:path w="15" h="79">
                  <a:moveTo>
                    <a:pt x="0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8" y="79"/>
                    <a:pt x="15" y="73"/>
                    <a:pt x="15" y="6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6"/>
                    <a:pt x="8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2" name="椭圆 31"/>
          <p:cNvSpPr/>
          <p:nvPr/>
        </p:nvSpPr>
        <p:spPr>
          <a:xfrm>
            <a:off x="783465" y="756162"/>
            <a:ext cx="692314" cy="692314"/>
          </a:xfrm>
          <a:prstGeom prst="ellipse">
            <a:avLst/>
          </a:prstGeom>
          <a:solidFill>
            <a:srgbClr val="BEC2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60540" y="87700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难点分析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87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6715595" y="-8688"/>
            <a:ext cx="5476405" cy="3336087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0" y="1625600"/>
            <a:ext cx="3085956" cy="5232400"/>
          </a:xfrm>
          <a:custGeom>
            <a:avLst/>
            <a:gdLst>
              <a:gd name="connsiteX0" fmla="*/ 508971 w 2167804"/>
              <a:gd name="connsiteY0" fmla="*/ 216 h 3675625"/>
              <a:gd name="connsiteX1" fmla="*/ 1488598 w 2167804"/>
              <a:gd name="connsiteY1" fmla="*/ 682583 h 3675625"/>
              <a:gd name="connsiteX2" fmla="*/ 1597980 w 2167804"/>
              <a:gd name="connsiteY2" fmla="*/ 2542080 h 3675625"/>
              <a:gd name="connsiteX3" fmla="*/ 2165008 w 2167804"/>
              <a:gd name="connsiteY3" fmla="*/ 3669253 h 3675625"/>
              <a:gd name="connsiteX4" fmla="*/ 2167804 w 2167804"/>
              <a:gd name="connsiteY4" fmla="*/ 3675625 h 3675625"/>
              <a:gd name="connsiteX5" fmla="*/ 0 w 2167804"/>
              <a:gd name="connsiteY5" fmla="*/ 3675625 h 3675625"/>
              <a:gd name="connsiteX6" fmla="*/ 0 w 2167804"/>
              <a:gd name="connsiteY6" fmla="*/ 131596 h 3675625"/>
              <a:gd name="connsiteX7" fmla="*/ 128394 w 2167804"/>
              <a:gd name="connsiteY7" fmla="*/ 76009 h 3675625"/>
              <a:gd name="connsiteX8" fmla="*/ 508971 w 2167804"/>
              <a:gd name="connsiteY8" fmla="*/ 216 h 367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7804" h="3675625">
                <a:moveTo>
                  <a:pt x="508971" y="216"/>
                </a:moveTo>
                <a:cubicBezTo>
                  <a:pt x="953753" y="-8928"/>
                  <a:pt x="1314523" y="273160"/>
                  <a:pt x="1488598" y="682583"/>
                </a:cubicBezTo>
                <a:cubicBezTo>
                  <a:pt x="1741797" y="1278109"/>
                  <a:pt x="1446060" y="1881736"/>
                  <a:pt x="1597980" y="2542080"/>
                </a:cubicBezTo>
                <a:cubicBezTo>
                  <a:pt x="1692930" y="2954795"/>
                  <a:pt x="1963537" y="3242493"/>
                  <a:pt x="2165008" y="3669253"/>
                </a:cubicBezTo>
                <a:lnTo>
                  <a:pt x="2167804" y="3675625"/>
                </a:lnTo>
                <a:lnTo>
                  <a:pt x="0" y="3675625"/>
                </a:lnTo>
                <a:lnTo>
                  <a:pt x="0" y="131596"/>
                </a:lnTo>
                <a:lnTo>
                  <a:pt x="128394" y="76009"/>
                </a:lnTo>
                <a:cubicBezTo>
                  <a:pt x="260113" y="26866"/>
                  <a:pt x="387666" y="2710"/>
                  <a:pt x="508971" y="216"/>
                </a:cubicBezTo>
                <a:close/>
              </a:path>
            </a:pathLst>
          </a:custGeom>
          <a:solidFill>
            <a:srgbClr val="D6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90888" y="482200"/>
            <a:ext cx="11210224" cy="588491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252330" y="2060715"/>
            <a:ext cx="1663148" cy="1663148"/>
          </a:xfrm>
          <a:prstGeom prst="roundRect">
            <a:avLst>
              <a:gd name="adj" fmla="val 14675"/>
            </a:avLst>
          </a:prstGeom>
          <a:solidFill>
            <a:srgbClr val="D6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877956" y="3240158"/>
            <a:ext cx="748748" cy="748748"/>
          </a:xfrm>
          <a:prstGeom prst="roundRect">
            <a:avLst>
              <a:gd name="adj" fmla="val 1467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1"/>
          <p:cNvSpPr txBox="1">
            <a:spLocks noChangeArrowheads="1"/>
          </p:cNvSpPr>
          <p:nvPr/>
        </p:nvSpPr>
        <p:spPr bwMode="auto">
          <a:xfrm>
            <a:off x="1612867" y="4363280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难点分析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1"/>
          <p:cNvSpPr txBox="1">
            <a:spLocks noChangeArrowheads="1"/>
          </p:cNvSpPr>
          <p:nvPr/>
        </p:nvSpPr>
        <p:spPr bwMode="auto">
          <a:xfrm>
            <a:off x="990362" y="4699396"/>
            <a:ext cx="224929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>
            <a:off x="4239175" y="4363280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难点分析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1"/>
          <p:cNvSpPr txBox="1">
            <a:spLocks noChangeArrowheads="1"/>
          </p:cNvSpPr>
          <p:nvPr/>
        </p:nvSpPr>
        <p:spPr bwMode="auto">
          <a:xfrm>
            <a:off x="3616670" y="4699396"/>
            <a:ext cx="224929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3" name="1"/>
          <p:cNvSpPr txBox="1">
            <a:spLocks noChangeArrowheads="1"/>
          </p:cNvSpPr>
          <p:nvPr/>
        </p:nvSpPr>
        <p:spPr bwMode="auto">
          <a:xfrm>
            <a:off x="6865483" y="4363280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难点分析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>
            <a:spLocks noChangeArrowheads="1"/>
          </p:cNvSpPr>
          <p:nvPr/>
        </p:nvSpPr>
        <p:spPr bwMode="auto">
          <a:xfrm>
            <a:off x="6242978" y="4699396"/>
            <a:ext cx="224929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5" name="1"/>
          <p:cNvSpPr txBox="1">
            <a:spLocks noChangeArrowheads="1"/>
          </p:cNvSpPr>
          <p:nvPr/>
        </p:nvSpPr>
        <p:spPr bwMode="auto">
          <a:xfrm>
            <a:off x="9491791" y="4363280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难点分析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1"/>
          <p:cNvSpPr txBox="1">
            <a:spLocks noChangeArrowheads="1"/>
          </p:cNvSpPr>
          <p:nvPr/>
        </p:nvSpPr>
        <p:spPr bwMode="auto">
          <a:xfrm>
            <a:off x="8869286" y="4699396"/>
            <a:ext cx="224929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7" name="iconfont-1187-868319"/>
          <p:cNvSpPr>
            <a:spLocks noChangeAspect="1"/>
          </p:cNvSpPr>
          <p:nvPr/>
        </p:nvSpPr>
        <p:spPr bwMode="auto">
          <a:xfrm>
            <a:off x="1684308" y="2441632"/>
            <a:ext cx="799192" cy="798526"/>
          </a:xfrm>
          <a:custGeom>
            <a:avLst/>
            <a:gdLst>
              <a:gd name="T0" fmla="*/ 11212 w 12607"/>
              <a:gd name="T1" fmla="*/ 4855 h 12594"/>
              <a:gd name="T2" fmla="*/ 11019 w 12607"/>
              <a:gd name="T3" fmla="*/ 4855 h 12594"/>
              <a:gd name="T4" fmla="*/ 10644 w 12607"/>
              <a:gd name="T5" fmla="*/ 3981 h 12594"/>
              <a:gd name="T6" fmla="*/ 10796 w 12607"/>
              <a:gd name="T7" fmla="*/ 3830 h 12594"/>
              <a:gd name="T8" fmla="*/ 10796 w 12607"/>
              <a:gd name="T9" fmla="*/ 1864 h 12594"/>
              <a:gd name="T10" fmla="*/ 10755 w 12607"/>
              <a:gd name="T11" fmla="*/ 1823 h 12594"/>
              <a:gd name="T12" fmla="*/ 8781 w 12607"/>
              <a:gd name="T13" fmla="*/ 1823 h 12594"/>
              <a:gd name="T14" fmla="*/ 8611 w 12607"/>
              <a:gd name="T15" fmla="*/ 1992 h 12594"/>
              <a:gd name="T16" fmla="*/ 7729 w 12607"/>
              <a:gd name="T17" fmla="*/ 1634 h 12594"/>
              <a:gd name="T18" fmla="*/ 7729 w 12607"/>
              <a:gd name="T19" fmla="*/ 1390 h 12594"/>
              <a:gd name="T20" fmla="*/ 6333 w 12607"/>
              <a:gd name="T21" fmla="*/ 0 h 12594"/>
              <a:gd name="T22" fmla="*/ 6274 w 12607"/>
              <a:gd name="T23" fmla="*/ 0 h 12594"/>
              <a:gd name="T24" fmla="*/ 4878 w 12607"/>
              <a:gd name="T25" fmla="*/ 1390 h 12594"/>
              <a:gd name="T26" fmla="*/ 4878 w 12607"/>
              <a:gd name="T27" fmla="*/ 1652 h 12594"/>
              <a:gd name="T28" fmla="*/ 4033 w 12607"/>
              <a:gd name="T29" fmla="*/ 2003 h 12594"/>
              <a:gd name="T30" fmla="*/ 3852 w 12607"/>
              <a:gd name="T31" fmla="*/ 1823 h 12594"/>
              <a:gd name="T32" fmla="*/ 1878 w 12607"/>
              <a:gd name="T33" fmla="*/ 1823 h 12594"/>
              <a:gd name="T34" fmla="*/ 1837 w 12607"/>
              <a:gd name="T35" fmla="*/ 1864 h 12594"/>
              <a:gd name="T36" fmla="*/ 1837 w 12607"/>
              <a:gd name="T37" fmla="*/ 3830 h 12594"/>
              <a:gd name="T38" fmla="*/ 2012 w 12607"/>
              <a:gd name="T39" fmla="*/ 4004 h 12594"/>
              <a:gd name="T40" fmla="*/ 1650 w 12607"/>
              <a:gd name="T41" fmla="*/ 4855 h 12594"/>
              <a:gd name="T42" fmla="*/ 1396 w 12607"/>
              <a:gd name="T43" fmla="*/ 4855 h 12594"/>
              <a:gd name="T44" fmla="*/ 0 w 12607"/>
              <a:gd name="T45" fmla="*/ 6245 h 12594"/>
              <a:gd name="T46" fmla="*/ 0 w 12607"/>
              <a:gd name="T47" fmla="*/ 6304 h 12594"/>
              <a:gd name="T48" fmla="*/ 1396 w 12607"/>
              <a:gd name="T49" fmla="*/ 7694 h 12594"/>
              <a:gd name="T50" fmla="*/ 1618 w 12607"/>
              <a:gd name="T51" fmla="*/ 7694 h 12594"/>
              <a:gd name="T52" fmla="*/ 1983 w 12607"/>
              <a:gd name="T53" fmla="*/ 8593 h 12594"/>
              <a:gd name="T54" fmla="*/ 1814 w 12607"/>
              <a:gd name="T55" fmla="*/ 8761 h 12594"/>
              <a:gd name="T56" fmla="*/ 1814 w 12607"/>
              <a:gd name="T57" fmla="*/ 10728 h 12594"/>
              <a:gd name="T58" fmla="*/ 1855 w 12607"/>
              <a:gd name="T59" fmla="*/ 10769 h 12594"/>
              <a:gd name="T60" fmla="*/ 3829 w 12607"/>
              <a:gd name="T61" fmla="*/ 10769 h 12594"/>
              <a:gd name="T62" fmla="*/ 3981 w 12607"/>
              <a:gd name="T63" fmla="*/ 10618 h 12594"/>
              <a:gd name="T64" fmla="*/ 4878 w 12607"/>
              <a:gd name="T65" fmla="*/ 10999 h 12594"/>
              <a:gd name="T66" fmla="*/ 4878 w 12607"/>
              <a:gd name="T67" fmla="*/ 11204 h 12594"/>
              <a:gd name="T68" fmla="*/ 6274 w 12607"/>
              <a:gd name="T69" fmla="*/ 12594 h 12594"/>
              <a:gd name="T70" fmla="*/ 6333 w 12607"/>
              <a:gd name="T71" fmla="*/ 12594 h 12594"/>
              <a:gd name="T72" fmla="*/ 7729 w 12607"/>
              <a:gd name="T73" fmla="*/ 11204 h 12594"/>
              <a:gd name="T74" fmla="*/ 7729 w 12607"/>
              <a:gd name="T75" fmla="*/ 11016 h 12594"/>
              <a:gd name="T76" fmla="*/ 8664 w 12607"/>
              <a:gd name="T77" fmla="*/ 10630 h 12594"/>
              <a:gd name="T78" fmla="*/ 8803 w 12607"/>
              <a:gd name="T79" fmla="*/ 10769 h 12594"/>
              <a:gd name="T80" fmla="*/ 10777 w 12607"/>
              <a:gd name="T81" fmla="*/ 10769 h 12594"/>
              <a:gd name="T82" fmla="*/ 10819 w 12607"/>
              <a:gd name="T83" fmla="*/ 10728 h 12594"/>
              <a:gd name="T84" fmla="*/ 10819 w 12607"/>
              <a:gd name="T85" fmla="*/ 8761 h 12594"/>
              <a:gd name="T86" fmla="*/ 10673 w 12607"/>
              <a:gd name="T87" fmla="*/ 8616 h 12594"/>
              <a:gd name="T88" fmla="*/ 11051 w 12607"/>
              <a:gd name="T89" fmla="*/ 7694 h 12594"/>
              <a:gd name="T90" fmla="*/ 11211 w 12607"/>
              <a:gd name="T91" fmla="*/ 7694 h 12594"/>
              <a:gd name="T92" fmla="*/ 12607 w 12607"/>
              <a:gd name="T93" fmla="*/ 6304 h 12594"/>
              <a:gd name="T94" fmla="*/ 12607 w 12607"/>
              <a:gd name="T95" fmla="*/ 6245 h 12594"/>
              <a:gd name="T96" fmla="*/ 11212 w 12607"/>
              <a:gd name="T97" fmla="*/ 4855 h 12594"/>
              <a:gd name="T98" fmla="*/ 6337 w 12607"/>
              <a:gd name="T99" fmla="*/ 8498 h 12594"/>
              <a:gd name="T100" fmla="*/ 4152 w 12607"/>
              <a:gd name="T101" fmla="*/ 6323 h 12594"/>
              <a:gd name="T102" fmla="*/ 6337 w 12607"/>
              <a:gd name="T103" fmla="*/ 4146 h 12594"/>
              <a:gd name="T104" fmla="*/ 8521 w 12607"/>
              <a:gd name="T105" fmla="*/ 6323 h 12594"/>
              <a:gd name="T106" fmla="*/ 6337 w 12607"/>
              <a:gd name="T107" fmla="*/ 8498 h 12594"/>
              <a:gd name="T108" fmla="*/ 6337 w 12607"/>
              <a:gd name="T109" fmla="*/ 8498 h 1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07" h="12594">
                <a:moveTo>
                  <a:pt x="11212" y="4855"/>
                </a:moveTo>
                <a:lnTo>
                  <a:pt x="11019" y="4855"/>
                </a:lnTo>
                <a:cubicBezTo>
                  <a:pt x="10923" y="4550"/>
                  <a:pt x="10796" y="4258"/>
                  <a:pt x="10644" y="3981"/>
                </a:cubicBezTo>
                <a:lnTo>
                  <a:pt x="10796" y="3830"/>
                </a:lnTo>
                <a:cubicBezTo>
                  <a:pt x="11341" y="3287"/>
                  <a:pt x="11341" y="2407"/>
                  <a:pt x="10796" y="1864"/>
                </a:cubicBezTo>
                <a:lnTo>
                  <a:pt x="10755" y="1823"/>
                </a:lnTo>
                <a:cubicBezTo>
                  <a:pt x="10209" y="1279"/>
                  <a:pt x="9326" y="1279"/>
                  <a:pt x="8781" y="1823"/>
                </a:cubicBezTo>
                <a:lnTo>
                  <a:pt x="8611" y="1992"/>
                </a:lnTo>
                <a:cubicBezTo>
                  <a:pt x="8332" y="1846"/>
                  <a:pt x="8037" y="1725"/>
                  <a:pt x="7729" y="1634"/>
                </a:cubicBezTo>
                <a:lnTo>
                  <a:pt x="7729" y="1390"/>
                </a:lnTo>
                <a:cubicBezTo>
                  <a:pt x="7729" y="622"/>
                  <a:pt x="7104" y="0"/>
                  <a:pt x="6333" y="0"/>
                </a:cubicBezTo>
                <a:lnTo>
                  <a:pt x="6274" y="0"/>
                </a:lnTo>
                <a:cubicBezTo>
                  <a:pt x="5503" y="0"/>
                  <a:pt x="4878" y="622"/>
                  <a:pt x="4878" y="1390"/>
                </a:cubicBezTo>
                <a:lnTo>
                  <a:pt x="4878" y="1652"/>
                </a:lnTo>
                <a:cubicBezTo>
                  <a:pt x="4584" y="1742"/>
                  <a:pt x="4301" y="1861"/>
                  <a:pt x="4033" y="2003"/>
                </a:cubicBezTo>
                <a:lnTo>
                  <a:pt x="3852" y="1823"/>
                </a:lnTo>
                <a:cubicBezTo>
                  <a:pt x="3307" y="1280"/>
                  <a:pt x="2423" y="1280"/>
                  <a:pt x="1878" y="1823"/>
                </a:cubicBezTo>
                <a:lnTo>
                  <a:pt x="1837" y="1864"/>
                </a:lnTo>
                <a:cubicBezTo>
                  <a:pt x="1292" y="2407"/>
                  <a:pt x="1292" y="3287"/>
                  <a:pt x="1837" y="3830"/>
                </a:cubicBezTo>
                <a:lnTo>
                  <a:pt x="2012" y="4004"/>
                </a:lnTo>
                <a:cubicBezTo>
                  <a:pt x="1865" y="4274"/>
                  <a:pt x="1743" y="4558"/>
                  <a:pt x="1650" y="4855"/>
                </a:cubicBezTo>
                <a:lnTo>
                  <a:pt x="1396" y="4855"/>
                </a:lnTo>
                <a:cubicBezTo>
                  <a:pt x="625" y="4855"/>
                  <a:pt x="0" y="5478"/>
                  <a:pt x="0" y="6245"/>
                </a:cubicBezTo>
                <a:lnTo>
                  <a:pt x="0" y="6304"/>
                </a:lnTo>
                <a:cubicBezTo>
                  <a:pt x="0" y="7072"/>
                  <a:pt x="625" y="7694"/>
                  <a:pt x="1396" y="7694"/>
                </a:cubicBezTo>
                <a:lnTo>
                  <a:pt x="1618" y="7694"/>
                </a:lnTo>
                <a:cubicBezTo>
                  <a:pt x="1710" y="8008"/>
                  <a:pt x="1833" y="8308"/>
                  <a:pt x="1983" y="8593"/>
                </a:cubicBezTo>
                <a:lnTo>
                  <a:pt x="1814" y="8761"/>
                </a:lnTo>
                <a:cubicBezTo>
                  <a:pt x="1269" y="9304"/>
                  <a:pt x="1269" y="10185"/>
                  <a:pt x="1814" y="10728"/>
                </a:cubicBezTo>
                <a:lnTo>
                  <a:pt x="1855" y="10769"/>
                </a:lnTo>
                <a:cubicBezTo>
                  <a:pt x="2400" y="11312"/>
                  <a:pt x="3284" y="11312"/>
                  <a:pt x="3829" y="10769"/>
                </a:cubicBezTo>
                <a:lnTo>
                  <a:pt x="3981" y="10618"/>
                </a:lnTo>
                <a:cubicBezTo>
                  <a:pt x="4264" y="10773"/>
                  <a:pt x="4564" y="10902"/>
                  <a:pt x="4878" y="10999"/>
                </a:cubicBezTo>
                <a:lnTo>
                  <a:pt x="4878" y="11204"/>
                </a:lnTo>
                <a:cubicBezTo>
                  <a:pt x="4878" y="11972"/>
                  <a:pt x="5503" y="12594"/>
                  <a:pt x="6274" y="12594"/>
                </a:cubicBezTo>
                <a:lnTo>
                  <a:pt x="6333" y="12594"/>
                </a:lnTo>
                <a:cubicBezTo>
                  <a:pt x="7104" y="12594"/>
                  <a:pt x="7729" y="11972"/>
                  <a:pt x="7729" y="11204"/>
                </a:cubicBezTo>
                <a:lnTo>
                  <a:pt x="7729" y="11016"/>
                </a:lnTo>
                <a:cubicBezTo>
                  <a:pt x="8056" y="10920"/>
                  <a:pt x="8368" y="10788"/>
                  <a:pt x="8664" y="10630"/>
                </a:cubicBezTo>
                <a:lnTo>
                  <a:pt x="8803" y="10769"/>
                </a:lnTo>
                <a:cubicBezTo>
                  <a:pt x="9348" y="11312"/>
                  <a:pt x="10233" y="11312"/>
                  <a:pt x="10777" y="10769"/>
                </a:cubicBezTo>
                <a:lnTo>
                  <a:pt x="10819" y="10728"/>
                </a:lnTo>
                <a:cubicBezTo>
                  <a:pt x="11364" y="10185"/>
                  <a:pt x="11364" y="9304"/>
                  <a:pt x="10819" y="8761"/>
                </a:cubicBezTo>
                <a:lnTo>
                  <a:pt x="10673" y="8616"/>
                </a:lnTo>
                <a:cubicBezTo>
                  <a:pt x="10828" y="8324"/>
                  <a:pt x="10956" y="8017"/>
                  <a:pt x="11051" y="7694"/>
                </a:cubicBezTo>
                <a:lnTo>
                  <a:pt x="11211" y="7694"/>
                </a:lnTo>
                <a:cubicBezTo>
                  <a:pt x="11982" y="7694"/>
                  <a:pt x="12607" y="7071"/>
                  <a:pt x="12607" y="6304"/>
                </a:cubicBezTo>
                <a:lnTo>
                  <a:pt x="12607" y="6245"/>
                </a:lnTo>
                <a:cubicBezTo>
                  <a:pt x="12607" y="5477"/>
                  <a:pt x="11982" y="4855"/>
                  <a:pt x="11212" y="4855"/>
                </a:cubicBezTo>
                <a:close/>
                <a:moveTo>
                  <a:pt x="6337" y="8498"/>
                </a:moveTo>
                <a:cubicBezTo>
                  <a:pt x="5130" y="8498"/>
                  <a:pt x="4152" y="7524"/>
                  <a:pt x="4152" y="6323"/>
                </a:cubicBezTo>
                <a:cubicBezTo>
                  <a:pt x="4152" y="5120"/>
                  <a:pt x="5130" y="4146"/>
                  <a:pt x="6337" y="4146"/>
                </a:cubicBezTo>
                <a:cubicBezTo>
                  <a:pt x="7544" y="4146"/>
                  <a:pt x="8521" y="5120"/>
                  <a:pt x="8521" y="6323"/>
                </a:cubicBezTo>
                <a:cubicBezTo>
                  <a:pt x="8521" y="7524"/>
                  <a:pt x="7544" y="8498"/>
                  <a:pt x="6337" y="8498"/>
                </a:cubicBezTo>
                <a:close/>
                <a:moveTo>
                  <a:pt x="6337" y="849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Shape 31318"/>
          <p:cNvSpPr/>
          <p:nvPr/>
        </p:nvSpPr>
        <p:spPr>
          <a:xfrm>
            <a:off x="990362" y="3419651"/>
            <a:ext cx="509348" cy="39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/>
            <a:r>
              <a:rPr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3849756" y="2060715"/>
            <a:ext cx="1663148" cy="1663148"/>
          </a:xfrm>
          <a:prstGeom prst="roundRect">
            <a:avLst>
              <a:gd name="adj" fmla="val 14675"/>
            </a:avLst>
          </a:pr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3475382" y="3240158"/>
            <a:ext cx="748748" cy="748748"/>
          </a:xfrm>
          <a:prstGeom prst="roundRect">
            <a:avLst>
              <a:gd name="adj" fmla="val 1467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Shape 31318"/>
          <p:cNvSpPr/>
          <p:nvPr/>
        </p:nvSpPr>
        <p:spPr>
          <a:xfrm>
            <a:off x="3587788" y="3419651"/>
            <a:ext cx="509348" cy="39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470374" y="2060715"/>
            <a:ext cx="1663148" cy="1663148"/>
          </a:xfrm>
          <a:prstGeom prst="roundRect">
            <a:avLst>
              <a:gd name="adj" fmla="val 14675"/>
            </a:avLst>
          </a:prstGeom>
          <a:solidFill>
            <a:srgbClr val="D6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6096000" y="3240158"/>
            <a:ext cx="748748" cy="748748"/>
          </a:xfrm>
          <a:prstGeom prst="roundRect">
            <a:avLst>
              <a:gd name="adj" fmla="val 1467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Shape 31318"/>
          <p:cNvSpPr/>
          <p:nvPr/>
        </p:nvSpPr>
        <p:spPr>
          <a:xfrm>
            <a:off x="6208406" y="3419651"/>
            <a:ext cx="509348" cy="39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9067800" y="2060715"/>
            <a:ext cx="1663148" cy="1663148"/>
          </a:xfrm>
          <a:prstGeom prst="roundRect">
            <a:avLst>
              <a:gd name="adj" fmla="val 14675"/>
            </a:avLst>
          </a:pr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8693426" y="3240158"/>
            <a:ext cx="748748" cy="748748"/>
          </a:xfrm>
          <a:prstGeom prst="roundRect">
            <a:avLst>
              <a:gd name="adj" fmla="val 1467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Shape 31318"/>
          <p:cNvSpPr/>
          <p:nvPr/>
        </p:nvSpPr>
        <p:spPr>
          <a:xfrm>
            <a:off x="8805832" y="3419651"/>
            <a:ext cx="509348" cy="39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3500" cap="all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  <a:endParaRPr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iconfont-11920-5700803"/>
          <p:cNvSpPr>
            <a:spLocks noChangeAspect="1"/>
          </p:cNvSpPr>
          <p:nvPr/>
        </p:nvSpPr>
        <p:spPr bwMode="auto">
          <a:xfrm>
            <a:off x="9588260" y="2471487"/>
            <a:ext cx="687072" cy="687072"/>
          </a:xfrm>
          <a:custGeom>
            <a:avLst/>
            <a:gdLst>
              <a:gd name="T0" fmla="*/ 0 w 11200"/>
              <a:gd name="T1" fmla="*/ 0 h 11200"/>
              <a:gd name="T2" fmla="*/ 4800 w 11200"/>
              <a:gd name="T3" fmla="*/ 0 h 11200"/>
              <a:gd name="T4" fmla="*/ 4800 w 11200"/>
              <a:gd name="T5" fmla="*/ 4800 h 11200"/>
              <a:gd name="T6" fmla="*/ 0 w 11200"/>
              <a:gd name="T7" fmla="*/ 4800 h 11200"/>
              <a:gd name="T8" fmla="*/ 0 w 11200"/>
              <a:gd name="T9" fmla="*/ 0 h 11200"/>
              <a:gd name="T10" fmla="*/ 0 w 11200"/>
              <a:gd name="T11" fmla="*/ 6400 h 11200"/>
              <a:gd name="T12" fmla="*/ 4800 w 11200"/>
              <a:gd name="T13" fmla="*/ 6400 h 11200"/>
              <a:gd name="T14" fmla="*/ 4800 w 11200"/>
              <a:gd name="T15" fmla="*/ 11200 h 11200"/>
              <a:gd name="T16" fmla="*/ 0 w 11200"/>
              <a:gd name="T17" fmla="*/ 11200 h 11200"/>
              <a:gd name="T18" fmla="*/ 0 w 11200"/>
              <a:gd name="T19" fmla="*/ 6400 h 11200"/>
              <a:gd name="T20" fmla="*/ 6400 w 11200"/>
              <a:gd name="T21" fmla="*/ 6400 h 11200"/>
              <a:gd name="T22" fmla="*/ 11200 w 11200"/>
              <a:gd name="T23" fmla="*/ 6400 h 11200"/>
              <a:gd name="T24" fmla="*/ 11200 w 11200"/>
              <a:gd name="T25" fmla="*/ 11200 h 11200"/>
              <a:gd name="T26" fmla="*/ 6400 w 11200"/>
              <a:gd name="T27" fmla="*/ 11200 h 11200"/>
              <a:gd name="T28" fmla="*/ 6400 w 11200"/>
              <a:gd name="T29" fmla="*/ 6400 h 11200"/>
              <a:gd name="T30" fmla="*/ 8800 w 11200"/>
              <a:gd name="T31" fmla="*/ 4800 h 11200"/>
              <a:gd name="T32" fmla="*/ 11200 w 11200"/>
              <a:gd name="T33" fmla="*/ 2400 h 11200"/>
              <a:gd name="T34" fmla="*/ 8800 w 11200"/>
              <a:gd name="T35" fmla="*/ 0 h 11200"/>
              <a:gd name="T36" fmla="*/ 6400 w 11200"/>
              <a:gd name="T37" fmla="*/ 2400 h 11200"/>
              <a:gd name="T38" fmla="*/ 8800 w 11200"/>
              <a:gd name="T39" fmla="*/ 4800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200" h="11200">
                <a:moveTo>
                  <a:pt x="0" y="0"/>
                </a:moveTo>
                <a:lnTo>
                  <a:pt x="4800" y="0"/>
                </a:lnTo>
                <a:lnTo>
                  <a:pt x="4800" y="4800"/>
                </a:lnTo>
                <a:lnTo>
                  <a:pt x="0" y="4800"/>
                </a:lnTo>
                <a:lnTo>
                  <a:pt x="0" y="0"/>
                </a:lnTo>
                <a:close/>
                <a:moveTo>
                  <a:pt x="0" y="6400"/>
                </a:moveTo>
                <a:lnTo>
                  <a:pt x="4800" y="6400"/>
                </a:lnTo>
                <a:lnTo>
                  <a:pt x="4800" y="11200"/>
                </a:lnTo>
                <a:lnTo>
                  <a:pt x="0" y="11200"/>
                </a:lnTo>
                <a:lnTo>
                  <a:pt x="0" y="6400"/>
                </a:lnTo>
                <a:close/>
                <a:moveTo>
                  <a:pt x="6400" y="6400"/>
                </a:moveTo>
                <a:lnTo>
                  <a:pt x="11200" y="6400"/>
                </a:lnTo>
                <a:lnTo>
                  <a:pt x="11200" y="11200"/>
                </a:lnTo>
                <a:lnTo>
                  <a:pt x="6400" y="11200"/>
                </a:lnTo>
                <a:lnTo>
                  <a:pt x="6400" y="6400"/>
                </a:lnTo>
                <a:close/>
                <a:moveTo>
                  <a:pt x="8800" y="4800"/>
                </a:moveTo>
                <a:cubicBezTo>
                  <a:pt x="10125" y="4800"/>
                  <a:pt x="11200" y="3725"/>
                  <a:pt x="11200" y="2400"/>
                </a:cubicBezTo>
                <a:cubicBezTo>
                  <a:pt x="11200" y="1075"/>
                  <a:pt x="10125" y="0"/>
                  <a:pt x="8800" y="0"/>
                </a:cubicBezTo>
                <a:cubicBezTo>
                  <a:pt x="7475" y="0"/>
                  <a:pt x="6400" y="1075"/>
                  <a:pt x="6400" y="2400"/>
                </a:cubicBezTo>
                <a:cubicBezTo>
                  <a:pt x="6400" y="3725"/>
                  <a:pt x="7475" y="4800"/>
                  <a:pt x="8800" y="48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9" name="iconfont-1191-866883"/>
          <p:cNvSpPr>
            <a:spLocks noChangeAspect="1"/>
          </p:cNvSpPr>
          <p:nvPr/>
        </p:nvSpPr>
        <p:spPr bwMode="auto">
          <a:xfrm>
            <a:off x="6932913" y="2506110"/>
            <a:ext cx="741702" cy="734048"/>
          </a:xfrm>
          <a:custGeom>
            <a:avLst/>
            <a:gdLst>
              <a:gd name="T0" fmla="*/ 2709 w 7873"/>
              <a:gd name="T1" fmla="*/ 1592 h 7791"/>
              <a:gd name="T2" fmla="*/ 5329 w 7873"/>
              <a:gd name="T3" fmla="*/ 1624 h 7791"/>
              <a:gd name="T4" fmla="*/ 5782 w 7873"/>
              <a:gd name="T5" fmla="*/ 969 h 7791"/>
              <a:gd name="T6" fmla="*/ 5477 w 7873"/>
              <a:gd name="T7" fmla="*/ 432 h 7791"/>
              <a:gd name="T8" fmla="*/ 4004 w 7873"/>
              <a:gd name="T9" fmla="*/ 13 h 7791"/>
              <a:gd name="T10" fmla="*/ 2709 w 7873"/>
              <a:gd name="T11" fmla="*/ 368 h 7791"/>
              <a:gd name="T12" fmla="*/ 2352 w 7873"/>
              <a:gd name="T13" fmla="*/ 840 h 7791"/>
              <a:gd name="T14" fmla="*/ 2709 w 7873"/>
              <a:gd name="T15" fmla="*/ 1592 h 7791"/>
              <a:gd name="T16" fmla="*/ 2699 w 7873"/>
              <a:gd name="T17" fmla="*/ 2258 h 7791"/>
              <a:gd name="T18" fmla="*/ 3046 w 7873"/>
              <a:gd name="T19" fmla="*/ 2376 h 7791"/>
              <a:gd name="T20" fmla="*/ 3351 w 7873"/>
              <a:gd name="T21" fmla="*/ 2537 h 7791"/>
              <a:gd name="T22" fmla="*/ 4656 w 7873"/>
              <a:gd name="T23" fmla="*/ 2570 h 7791"/>
              <a:gd name="T24" fmla="*/ 5624 w 7873"/>
              <a:gd name="T25" fmla="*/ 2076 h 7791"/>
              <a:gd name="T26" fmla="*/ 5782 w 7873"/>
              <a:gd name="T27" fmla="*/ 1335 h 7791"/>
              <a:gd name="T28" fmla="*/ 5698 w 7873"/>
              <a:gd name="T29" fmla="*/ 1592 h 7791"/>
              <a:gd name="T30" fmla="*/ 2331 w 7873"/>
              <a:gd name="T31" fmla="*/ 1335 h 7791"/>
              <a:gd name="T32" fmla="*/ 2699 w 7873"/>
              <a:gd name="T33" fmla="*/ 2258 h 7791"/>
              <a:gd name="T34" fmla="*/ 3730 w 7873"/>
              <a:gd name="T35" fmla="*/ 2903 h 7791"/>
              <a:gd name="T36" fmla="*/ 3888 w 7873"/>
              <a:gd name="T37" fmla="*/ 3300 h 7791"/>
              <a:gd name="T38" fmla="*/ 4414 w 7873"/>
              <a:gd name="T39" fmla="*/ 3128 h 7791"/>
              <a:gd name="T40" fmla="*/ 5519 w 7873"/>
              <a:gd name="T41" fmla="*/ 2849 h 7791"/>
              <a:gd name="T42" fmla="*/ 5782 w 7873"/>
              <a:gd name="T43" fmla="*/ 2011 h 7791"/>
              <a:gd name="T44" fmla="*/ 5761 w 7873"/>
              <a:gd name="T45" fmla="*/ 2140 h 7791"/>
              <a:gd name="T46" fmla="*/ 3730 w 7873"/>
              <a:gd name="T47" fmla="*/ 2903 h 7791"/>
              <a:gd name="T48" fmla="*/ 3330 w 7873"/>
              <a:gd name="T49" fmla="*/ 2967 h 7791"/>
              <a:gd name="T50" fmla="*/ 1752 w 7873"/>
              <a:gd name="T51" fmla="*/ 2494 h 7791"/>
              <a:gd name="T52" fmla="*/ 742 w 7873"/>
              <a:gd name="T53" fmla="*/ 2709 h 7791"/>
              <a:gd name="T54" fmla="*/ 152 w 7873"/>
              <a:gd name="T55" fmla="*/ 3644 h 7791"/>
              <a:gd name="T56" fmla="*/ 1815 w 7873"/>
              <a:gd name="T57" fmla="*/ 4428 h 7791"/>
              <a:gd name="T58" fmla="*/ 3530 w 7873"/>
              <a:gd name="T59" fmla="*/ 3687 h 7791"/>
              <a:gd name="T60" fmla="*/ 3330 w 7873"/>
              <a:gd name="T61" fmla="*/ 2967 h 7791"/>
              <a:gd name="T62" fmla="*/ 3236 w 7873"/>
              <a:gd name="T63" fmla="*/ 4267 h 7791"/>
              <a:gd name="T64" fmla="*/ 100 w 7873"/>
              <a:gd name="T65" fmla="*/ 3837 h 7791"/>
              <a:gd name="T66" fmla="*/ 289 w 7873"/>
              <a:gd name="T67" fmla="*/ 4567 h 7791"/>
              <a:gd name="T68" fmla="*/ 3036 w 7873"/>
              <a:gd name="T69" fmla="*/ 4825 h 7791"/>
              <a:gd name="T70" fmla="*/ 3288 w 7873"/>
              <a:gd name="T71" fmla="*/ 4234 h 7791"/>
              <a:gd name="T72" fmla="*/ 3236 w 7873"/>
              <a:gd name="T73" fmla="*/ 4267 h 7791"/>
              <a:gd name="T74" fmla="*/ 7676 w 7873"/>
              <a:gd name="T75" fmla="*/ 4686 h 7791"/>
              <a:gd name="T76" fmla="*/ 5708 w 7873"/>
              <a:gd name="T77" fmla="*/ 3407 h 7791"/>
              <a:gd name="T78" fmla="*/ 4193 w 7873"/>
              <a:gd name="T79" fmla="*/ 4063 h 7791"/>
              <a:gd name="T80" fmla="*/ 3572 w 7873"/>
              <a:gd name="T81" fmla="*/ 5620 h 7791"/>
              <a:gd name="T82" fmla="*/ 4214 w 7873"/>
              <a:gd name="T83" fmla="*/ 7145 h 7791"/>
              <a:gd name="T84" fmla="*/ 5740 w 7873"/>
              <a:gd name="T85" fmla="*/ 7779 h 7791"/>
              <a:gd name="T86" fmla="*/ 7245 w 7873"/>
              <a:gd name="T87" fmla="*/ 7134 h 7791"/>
              <a:gd name="T88" fmla="*/ 7866 w 7873"/>
              <a:gd name="T89" fmla="*/ 5577 h 7791"/>
              <a:gd name="T90" fmla="*/ 7676 w 7873"/>
              <a:gd name="T91" fmla="*/ 4686 h 7791"/>
              <a:gd name="T92" fmla="*/ 5719 w 7873"/>
              <a:gd name="T93" fmla="*/ 6286 h 7791"/>
              <a:gd name="T94" fmla="*/ 4267 w 7873"/>
              <a:gd name="T95" fmla="*/ 5953 h 7791"/>
              <a:gd name="T96" fmla="*/ 4330 w 7873"/>
              <a:gd name="T97" fmla="*/ 5556 h 7791"/>
              <a:gd name="T98" fmla="*/ 5603 w 7873"/>
              <a:gd name="T99" fmla="*/ 5867 h 7791"/>
              <a:gd name="T100" fmla="*/ 6908 w 7873"/>
              <a:gd name="T101" fmla="*/ 3977 h 7791"/>
              <a:gd name="T102" fmla="*/ 7255 w 7873"/>
              <a:gd name="T103" fmla="*/ 4535 h 7791"/>
              <a:gd name="T104" fmla="*/ 5719 w 7873"/>
              <a:gd name="T105" fmla="*/ 6286 h 7791"/>
              <a:gd name="T106" fmla="*/ 121 w 7873"/>
              <a:gd name="T107" fmla="*/ 4492 h 7791"/>
              <a:gd name="T108" fmla="*/ 152 w 7873"/>
              <a:gd name="T109" fmla="*/ 5008 h 7791"/>
              <a:gd name="T110" fmla="*/ 1310 w 7873"/>
              <a:gd name="T111" fmla="*/ 5738 h 7791"/>
              <a:gd name="T112" fmla="*/ 2930 w 7873"/>
              <a:gd name="T113" fmla="*/ 5566 h 7791"/>
              <a:gd name="T114" fmla="*/ 2962 w 7873"/>
              <a:gd name="T115" fmla="*/ 5169 h 7791"/>
              <a:gd name="T116" fmla="*/ 121 w 7873"/>
              <a:gd name="T117" fmla="*/ 4492 h 7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73" h="7791">
                <a:moveTo>
                  <a:pt x="2709" y="1592"/>
                </a:moveTo>
                <a:cubicBezTo>
                  <a:pt x="3377" y="2060"/>
                  <a:pt x="4681" y="2036"/>
                  <a:pt x="5329" y="1624"/>
                </a:cubicBezTo>
                <a:cubicBezTo>
                  <a:pt x="5545" y="1487"/>
                  <a:pt x="5785" y="1286"/>
                  <a:pt x="5782" y="969"/>
                </a:cubicBezTo>
                <a:cubicBezTo>
                  <a:pt x="5780" y="712"/>
                  <a:pt x="5610" y="541"/>
                  <a:pt x="5477" y="432"/>
                </a:cubicBezTo>
                <a:cubicBezTo>
                  <a:pt x="5134" y="153"/>
                  <a:pt x="4575" y="0"/>
                  <a:pt x="4004" y="13"/>
                </a:cubicBezTo>
                <a:cubicBezTo>
                  <a:pt x="3452" y="27"/>
                  <a:pt x="3028" y="142"/>
                  <a:pt x="2709" y="368"/>
                </a:cubicBezTo>
                <a:cubicBezTo>
                  <a:pt x="2579" y="460"/>
                  <a:pt x="2397" y="651"/>
                  <a:pt x="2352" y="840"/>
                </a:cubicBezTo>
                <a:cubicBezTo>
                  <a:pt x="2268" y="1188"/>
                  <a:pt x="2508" y="1452"/>
                  <a:pt x="2709" y="1592"/>
                </a:cubicBezTo>
                <a:close/>
                <a:moveTo>
                  <a:pt x="2699" y="2258"/>
                </a:moveTo>
                <a:cubicBezTo>
                  <a:pt x="2797" y="2310"/>
                  <a:pt x="2931" y="2327"/>
                  <a:pt x="3046" y="2376"/>
                </a:cubicBezTo>
                <a:cubicBezTo>
                  <a:pt x="3149" y="2421"/>
                  <a:pt x="3244" y="2499"/>
                  <a:pt x="3351" y="2537"/>
                </a:cubicBezTo>
                <a:cubicBezTo>
                  <a:pt x="3702" y="2664"/>
                  <a:pt x="4247" y="2653"/>
                  <a:pt x="4656" y="2570"/>
                </a:cubicBezTo>
                <a:cubicBezTo>
                  <a:pt x="5060" y="2487"/>
                  <a:pt x="5429" y="2312"/>
                  <a:pt x="5624" y="2076"/>
                </a:cubicBezTo>
                <a:cubicBezTo>
                  <a:pt x="5764" y="1906"/>
                  <a:pt x="5830" y="1635"/>
                  <a:pt x="5782" y="1335"/>
                </a:cubicBezTo>
                <a:cubicBezTo>
                  <a:pt x="5772" y="1424"/>
                  <a:pt x="5742" y="1519"/>
                  <a:pt x="5698" y="1592"/>
                </a:cubicBezTo>
                <a:cubicBezTo>
                  <a:pt x="5156" y="2500"/>
                  <a:pt x="2595" y="2483"/>
                  <a:pt x="2331" y="1335"/>
                </a:cubicBezTo>
                <a:cubicBezTo>
                  <a:pt x="2289" y="1782"/>
                  <a:pt x="2428" y="2114"/>
                  <a:pt x="2699" y="2258"/>
                </a:cubicBezTo>
                <a:close/>
                <a:moveTo>
                  <a:pt x="3730" y="2903"/>
                </a:moveTo>
                <a:cubicBezTo>
                  <a:pt x="3794" y="3024"/>
                  <a:pt x="3869" y="3133"/>
                  <a:pt x="3888" y="3300"/>
                </a:cubicBezTo>
                <a:cubicBezTo>
                  <a:pt x="4160" y="3343"/>
                  <a:pt x="4254" y="3211"/>
                  <a:pt x="4414" y="3128"/>
                </a:cubicBezTo>
                <a:cubicBezTo>
                  <a:pt x="4739" y="2959"/>
                  <a:pt x="5059" y="2880"/>
                  <a:pt x="5519" y="2849"/>
                </a:cubicBezTo>
                <a:cubicBezTo>
                  <a:pt x="5727" y="2700"/>
                  <a:pt x="5840" y="2396"/>
                  <a:pt x="5782" y="2011"/>
                </a:cubicBezTo>
                <a:cubicBezTo>
                  <a:pt x="5775" y="2060"/>
                  <a:pt x="5774" y="2105"/>
                  <a:pt x="5761" y="2140"/>
                </a:cubicBezTo>
                <a:cubicBezTo>
                  <a:pt x="5540" y="2743"/>
                  <a:pt x="4538" y="2972"/>
                  <a:pt x="3730" y="2903"/>
                </a:cubicBezTo>
                <a:close/>
                <a:moveTo>
                  <a:pt x="3330" y="2967"/>
                </a:moveTo>
                <a:cubicBezTo>
                  <a:pt x="2977" y="2629"/>
                  <a:pt x="2385" y="2464"/>
                  <a:pt x="1752" y="2494"/>
                </a:cubicBezTo>
                <a:cubicBezTo>
                  <a:pt x="1329" y="2515"/>
                  <a:pt x="1030" y="2573"/>
                  <a:pt x="742" y="2709"/>
                </a:cubicBezTo>
                <a:cubicBezTo>
                  <a:pt x="435" y="2855"/>
                  <a:pt x="0" y="3158"/>
                  <a:pt x="152" y="3644"/>
                </a:cubicBezTo>
                <a:cubicBezTo>
                  <a:pt x="317" y="4167"/>
                  <a:pt x="1145" y="4424"/>
                  <a:pt x="1815" y="4428"/>
                </a:cubicBezTo>
                <a:cubicBezTo>
                  <a:pt x="2518" y="4432"/>
                  <a:pt x="3327" y="4194"/>
                  <a:pt x="3530" y="3687"/>
                </a:cubicBezTo>
                <a:cubicBezTo>
                  <a:pt x="3654" y="3377"/>
                  <a:pt x="3498" y="3127"/>
                  <a:pt x="3330" y="2967"/>
                </a:cubicBezTo>
                <a:close/>
                <a:moveTo>
                  <a:pt x="3236" y="4267"/>
                </a:moveTo>
                <a:cubicBezTo>
                  <a:pt x="2479" y="4956"/>
                  <a:pt x="393" y="4883"/>
                  <a:pt x="100" y="3837"/>
                </a:cubicBezTo>
                <a:cubicBezTo>
                  <a:pt x="89" y="4158"/>
                  <a:pt x="149" y="4405"/>
                  <a:pt x="289" y="4567"/>
                </a:cubicBezTo>
                <a:cubicBezTo>
                  <a:pt x="809" y="5172"/>
                  <a:pt x="2306" y="5269"/>
                  <a:pt x="3036" y="4825"/>
                </a:cubicBezTo>
                <a:cubicBezTo>
                  <a:pt x="3102" y="4610"/>
                  <a:pt x="3176" y="4403"/>
                  <a:pt x="3288" y="4234"/>
                </a:cubicBezTo>
                <a:cubicBezTo>
                  <a:pt x="3260" y="4206"/>
                  <a:pt x="3247" y="4256"/>
                  <a:pt x="3236" y="4267"/>
                </a:cubicBezTo>
                <a:close/>
                <a:moveTo>
                  <a:pt x="7676" y="4686"/>
                </a:moveTo>
                <a:cubicBezTo>
                  <a:pt x="7360" y="3976"/>
                  <a:pt x="6678" y="3405"/>
                  <a:pt x="5708" y="3407"/>
                </a:cubicBezTo>
                <a:cubicBezTo>
                  <a:pt x="5002" y="3409"/>
                  <a:pt x="4538" y="3710"/>
                  <a:pt x="4193" y="4063"/>
                </a:cubicBezTo>
                <a:cubicBezTo>
                  <a:pt x="3851" y="4412"/>
                  <a:pt x="3559" y="4942"/>
                  <a:pt x="3572" y="5620"/>
                </a:cubicBezTo>
                <a:cubicBezTo>
                  <a:pt x="3585" y="6291"/>
                  <a:pt x="3852" y="6780"/>
                  <a:pt x="4214" y="7145"/>
                </a:cubicBezTo>
                <a:cubicBezTo>
                  <a:pt x="4572" y="7506"/>
                  <a:pt x="5098" y="7791"/>
                  <a:pt x="5740" y="7779"/>
                </a:cubicBezTo>
                <a:cubicBezTo>
                  <a:pt x="6380" y="7767"/>
                  <a:pt x="6891" y="7500"/>
                  <a:pt x="7245" y="7134"/>
                </a:cubicBezTo>
                <a:cubicBezTo>
                  <a:pt x="7592" y="6776"/>
                  <a:pt x="7873" y="6254"/>
                  <a:pt x="7866" y="5577"/>
                </a:cubicBezTo>
                <a:cubicBezTo>
                  <a:pt x="7862" y="5260"/>
                  <a:pt x="7791" y="4942"/>
                  <a:pt x="7676" y="4686"/>
                </a:cubicBezTo>
                <a:close/>
                <a:moveTo>
                  <a:pt x="5719" y="6286"/>
                </a:moveTo>
                <a:cubicBezTo>
                  <a:pt x="5246" y="6164"/>
                  <a:pt x="4746" y="6069"/>
                  <a:pt x="4267" y="5953"/>
                </a:cubicBezTo>
                <a:cubicBezTo>
                  <a:pt x="4280" y="5812"/>
                  <a:pt x="4304" y="5683"/>
                  <a:pt x="4330" y="5556"/>
                </a:cubicBezTo>
                <a:cubicBezTo>
                  <a:pt x="4751" y="5663"/>
                  <a:pt x="5186" y="5756"/>
                  <a:pt x="5603" y="5867"/>
                </a:cubicBezTo>
                <a:cubicBezTo>
                  <a:pt x="6042" y="5241"/>
                  <a:pt x="6475" y="4609"/>
                  <a:pt x="6908" y="3977"/>
                </a:cubicBezTo>
                <a:cubicBezTo>
                  <a:pt x="7035" y="4151"/>
                  <a:pt x="7136" y="4353"/>
                  <a:pt x="7255" y="4535"/>
                </a:cubicBezTo>
                <a:cubicBezTo>
                  <a:pt x="6754" y="5129"/>
                  <a:pt x="6248" y="5720"/>
                  <a:pt x="5719" y="6286"/>
                </a:cubicBezTo>
                <a:close/>
                <a:moveTo>
                  <a:pt x="121" y="4492"/>
                </a:moveTo>
                <a:cubicBezTo>
                  <a:pt x="128" y="4663"/>
                  <a:pt x="104" y="4863"/>
                  <a:pt x="152" y="5008"/>
                </a:cubicBezTo>
                <a:cubicBezTo>
                  <a:pt x="286" y="5405"/>
                  <a:pt x="816" y="5648"/>
                  <a:pt x="1310" y="5738"/>
                </a:cubicBezTo>
                <a:cubicBezTo>
                  <a:pt x="1869" y="5840"/>
                  <a:pt x="2512" y="5761"/>
                  <a:pt x="2930" y="5566"/>
                </a:cubicBezTo>
                <a:cubicBezTo>
                  <a:pt x="2928" y="5421"/>
                  <a:pt x="2946" y="5296"/>
                  <a:pt x="2962" y="5169"/>
                </a:cubicBezTo>
                <a:cubicBezTo>
                  <a:pt x="2038" y="5580"/>
                  <a:pt x="359" y="5455"/>
                  <a:pt x="121" y="44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0" name="iconfont-1187-868307"/>
          <p:cNvSpPr>
            <a:spLocks noChangeAspect="1"/>
          </p:cNvSpPr>
          <p:nvPr/>
        </p:nvSpPr>
        <p:spPr bwMode="auto">
          <a:xfrm>
            <a:off x="4320095" y="2441632"/>
            <a:ext cx="703628" cy="688804"/>
          </a:xfrm>
          <a:custGeom>
            <a:avLst/>
            <a:gdLst>
              <a:gd name="T0" fmla="*/ 2895 w 12754"/>
              <a:gd name="T1" fmla="*/ 3482 h 12486"/>
              <a:gd name="T2" fmla="*/ 6377 w 12754"/>
              <a:gd name="T3" fmla="*/ 0 h 12486"/>
              <a:gd name="T4" fmla="*/ 9859 w 12754"/>
              <a:gd name="T5" fmla="*/ 3482 h 12486"/>
              <a:gd name="T6" fmla="*/ 6377 w 12754"/>
              <a:gd name="T7" fmla="*/ 6963 h 12486"/>
              <a:gd name="T8" fmla="*/ 2895 w 12754"/>
              <a:gd name="T9" fmla="*/ 3482 h 12486"/>
              <a:gd name="T10" fmla="*/ 0 w 12754"/>
              <a:gd name="T11" fmla="*/ 12468 h 12486"/>
              <a:gd name="T12" fmla="*/ 3586 w 12754"/>
              <a:gd name="T13" fmla="*/ 7045 h 12486"/>
              <a:gd name="T14" fmla="*/ 6377 w 12754"/>
              <a:gd name="T15" fmla="*/ 8014 h 12486"/>
              <a:gd name="T16" fmla="*/ 9182 w 12754"/>
              <a:gd name="T17" fmla="*/ 7036 h 12486"/>
              <a:gd name="T18" fmla="*/ 12754 w 12754"/>
              <a:gd name="T19" fmla="*/ 12468 h 12486"/>
              <a:gd name="T20" fmla="*/ 0 w 12754"/>
              <a:gd name="T21" fmla="*/ 12468 h 12486"/>
              <a:gd name="T22" fmla="*/ 0 w 12754"/>
              <a:gd name="T23" fmla="*/ 12468 h 1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54" h="12486">
                <a:moveTo>
                  <a:pt x="2895" y="3482"/>
                </a:moveTo>
                <a:cubicBezTo>
                  <a:pt x="2895" y="1562"/>
                  <a:pt x="4457" y="0"/>
                  <a:pt x="6377" y="0"/>
                </a:cubicBezTo>
                <a:cubicBezTo>
                  <a:pt x="8297" y="0"/>
                  <a:pt x="9859" y="1562"/>
                  <a:pt x="9859" y="3482"/>
                </a:cubicBezTo>
                <a:cubicBezTo>
                  <a:pt x="9859" y="5402"/>
                  <a:pt x="8297" y="6963"/>
                  <a:pt x="6377" y="6963"/>
                </a:cubicBezTo>
                <a:cubicBezTo>
                  <a:pt x="4457" y="6963"/>
                  <a:pt x="2895" y="5402"/>
                  <a:pt x="2895" y="3482"/>
                </a:cubicBezTo>
                <a:close/>
                <a:moveTo>
                  <a:pt x="0" y="12468"/>
                </a:moveTo>
                <a:cubicBezTo>
                  <a:pt x="75" y="11626"/>
                  <a:pt x="479" y="8643"/>
                  <a:pt x="3586" y="7045"/>
                </a:cubicBezTo>
                <a:cubicBezTo>
                  <a:pt x="4356" y="7650"/>
                  <a:pt x="5324" y="8014"/>
                  <a:pt x="6377" y="8014"/>
                </a:cubicBezTo>
                <a:cubicBezTo>
                  <a:pt x="7436" y="8014"/>
                  <a:pt x="8409" y="7647"/>
                  <a:pt x="9182" y="7036"/>
                </a:cubicBezTo>
                <a:cubicBezTo>
                  <a:pt x="12302" y="8627"/>
                  <a:pt x="12678" y="11589"/>
                  <a:pt x="12754" y="12468"/>
                </a:cubicBezTo>
                <a:cubicBezTo>
                  <a:pt x="12736" y="12486"/>
                  <a:pt x="18" y="12470"/>
                  <a:pt x="0" y="12468"/>
                </a:cubicBezTo>
                <a:close/>
                <a:moveTo>
                  <a:pt x="0" y="1246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1" name="椭圆 30"/>
          <p:cNvSpPr/>
          <p:nvPr/>
        </p:nvSpPr>
        <p:spPr>
          <a:xfrm>
            <a:off x="783465" y="756162"/>
            <a:ext cx="692314" cy="692314"/>
          </a:xfrm>
          <a:prstGeom prst="ellipse">
            <a:avLst/>
          </a:prstGeom>
          <a:solidFill>
            <a:srgbClr val="BEC2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60540" y="87700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难点分析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14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2105828"/>
  <p:tag name="MH_LIBRARY" val="GRAPHIC"/>
  <p:tag name="MH_TYPE" val="SubTitle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2105828"/>
  <p:tag name="MH_LIBRARY" val="GRAPHIC"/>
  <p:tag name="MH_TYPE" val="SubTitle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2105828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2105828"/>
  <p:tag name="MH_LIBRARY" val="GRAPHIC"/>
  <p:tag name="MH_TYPE" val="SubTitle"/>
  <p:tag name="MH_ORDER" val="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1510</Words>
  <Application>Microsoft Office PowerPoint</Application>
  <PresentationFormat>宽屏</PresentationFormat>
  <Paragraphs>117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inpin heiti</vt:lpstr>
      <vt:lpstr>等线</vt:lpstr>
      <vt:lpstr>等线 Light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BMI</dc:creator>
  <cp:lastModifiedBy>Administrator</cp:lastModifiedBy>
  <cp:revision>115</cp:revision>
  <dcterms:created xsi:type="dcterms:W3CDTF">2020-06-29T07:46:49Z</dcterms:created>
  <dcterms:modified xsi:type="dcterms:W3CDTF">2020-10-08T05:20:06Z</dcterms:modified>
</cp:coreProperties>
</file>