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7" r:id="rId3"/>
    <p:sldId id="263" r:id="rId4"/>
    <p:sldId id="268" r:id="rId5"/>
    <p:sldId id="269" r:id="rId6"/>
    <p:sldId id="271" r:id="rId7"/>
    <p:sldId id="266" r:id="rId8"/>
    <p:sldId id="272" r:id="rId9"/>
    <p:sldId id="273" r:id="rId10"/>
    <p:sldId id="274" r:id="rId11"/>
    <p:sldId id="264" r:id="rId12"/>
    <p:sldId id="275" r:id="rId13"/>
    <p:sldId id="276" r:id="rId14"/>
    <p:sldId id="282" r:id="rId15"/>
    <p:sldId id="265" r:id="rId16"/>
    <p:sldId id="270" r:id="rId17"/>
    <p:sldId id="283" r:id="rId18"/>
    <p:sldId id="26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B0C1"/>
    <a:srgbClr val="82757C"/>
    <a:srgbClr val="DDCFCE"/>
    <a:srgbClr val="F3EF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14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Sheet1!$B$8</c:f>
              <c:strCache>
                <c:ptCount val="1"/>
                <c:pt idx="0">
                  <c:v>2019年</c:v>
                </c:pt>
              </c:strCache>
            </c:strRef>
          </c:tx>
          <c:spPr>
            <a:ln w="28575" cap="rnd">
              <a:solidFill>
                <a:srgbClr val="82757C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Sheet1!$A$9:$A$14</c:f>
              <c:strCache>
                <c:ptCount val="6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</c:strCache>
            </c:strRef>
          </c:cat>
          <c:val>
            <c:numRef>
              <c:f>Sheet1!$B$9:$B$14</c:f>
              <c:numCache>
                <c:formatCode>General</c:formatCode>
                <c:ptCount val="6"/>
                <c:pt idx="0">
                  <c:v>456</c:v>
                </c:pt>
                <c:pt idx="1">
                  <c:v>869</c:v>
                </c:pt>
                <c:pt idx="2">
                  <c:v>469</c:v>
                </c:pt>
                <c:pt idx="3">
                  <c:v>532</c:v>
                </c:pt>
                <c:pt idx="4">
                  <c:v>632</c:v>
                </c:pt>
                <c:pt idx="5">
                  <c:v>645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6F-4BE8-9EC2-0C25FE343ED0}"/>
            </c:ext>
          </c:extLst>
        </c:ser>
        <c:ser>
          <c:idx val="1"/>
          <c:order val="1"/>
          <c:tx>
            <c:strRef>
              <c:f>Sheet1!$C$8</c:f>
              <c:strCache>
                <c:ptCount val="1"/>
                <c:pt idx="0">
                  <c:v>2020年</c:v>
                </c:pt>
              </c:strCache>
            </c:strRef>
          </c:tx>
          <c:spPr>
            <a:ln w="28575" cap="rnd">
              <a:solidFill>
                <a:srgbClr val="8FB0C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Sheet1!$A$9:$A$14</c:f>
              <c:strCache>
                <c:ptCount val="6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</c:strCache>
            </c:strRef>
          </c:cat>
          <c:val>
            <c:numRef>
              <c:f>Sheet1!$C$9:$C$14</c:f>
              <c:numCache>
                <c:formatCode>General</c:formatCode>
                <c:ptCount val="6"/>
                <c:pt idx="0">
                  <c:v>563</c:v>
                </c:pt>
                <c:pt idx="1">
                  <c:v>765</c:v>
                </c:pt>
                <c:pt idx="2">
                  <c:v>236</c:v>
                </c:pt>
                <c:pt idx="3">
                  <c:v>336</c:v>
                </c:pt>
                <c:pt idx="4">
                  <c:v>489</c:v>
                </c:pt>
                <c:pt idx="5">
                  <c:v>689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6F-4BE8-9EC2-0C25FE343E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8760319"/>
        <c:axId val="238760735"/>
      </c:lineChart>
      <c:catAx>
        <c:axId val="2387603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38760735"/>
        <c:crosses val="autoZero"/>
        <c:auto val="1"/>
        <c:lblAlgn val="ctr"/>
        <c:lblOffset val="100"/>
        <c:noMultiLvlLbl val="0"/>
      </c:catAx>
      <c:valAx>
        <c:axId val="238760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387603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Sheet1!$A$25</c:f>
              <c:strCache>
                <c:ptCount val="1"/>
                <c:pt idx="0">
                  <c:v>产品A</c:v>
                </c:pt>
              </c:strCache>
            </c:strRef>
          </c:tx>
          <c:spPr>
            <a:solidFill>
              <a:srgbClr val="8FB0C1"/>
            </a:solidFill>
            <a:ln>
              <a:noFill/>
            </a:ln>
            <a:effectLst/>
          </c:spPr>
          <c:invertIfNegative val="0"/>
          <c:cat>
            <c:strRef>
              <c:f>Sheet1!$B$24:$E$24</c:f>
              <c:strCache>
                <c:ptCount val="4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</c:strCache>
            </c:strRef>
          </c:cat>
          <c:val>
            <c:numRef>
              <c:f>Sheet1!$B$25:$E$25</c:f>
              <c:numCache>
                <c:formatCode>General</c:formatCode>
                <c:ptCount val="4"/>
                <c:pt idx="0">
                  <c:v>23</c:v>
                </c:pt>
                <c:pt idx="1">
                  <c:v>42</c:v>
                </c:pt>
                <c:pt idx="2">
                  <c:v>15</c:v>
                </c:pt>
                <c:pt idx="3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74-412D-A67A-23C739C539EE}"/>
            </c:ext>
          </c:extLst>
        </c:ser>
        <c:ser>
          <c:idx val="1"/>
          <c:order val="1"/>
          <c:tx>
            <c:strRef>
              <c:f>Sheet1!$A$26</c:f>
              <c:strCache>
                <c:ptCount val="1"/>
                <c:pt idx="0">
                  <c:v>产品B</c:v>
                </c:pt>
              </c:strCache>
            </c:strRef>
          </c:tx>
          <c:spPr>
            <a:solidFill>
              <a:srgbClr val="82757C"/>
            </a:solidFill>
            <a:ln>
              <a:noFill/>
            </a:ln>
            <a:effectLst/>
          </c:spPr>
          <c:invertIfNegative val="0"/>
          <c:cat>
            <c:strRef>
              <c:f>Sheet1!$B$24:$E$24</c:f>
              <c:strCache>
                <c:ptCount val="4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</c:strCache>
            </c:strRef>
          </c:cat>
          <c:val>
            <c:numRef>
              <c:f>Sheet1!$B$26:$E$26</c:f>
              <c:numCache>
                <c:formatCode>General</c:formatCode>
                <c:ptCount val="4"/>
                <c:pt idx="0">
                  <c:v>33</c:v>
                </c:pt>
                <c:pt idx="1">
                  <c:v>38</c:v>
                </c:pt>
                <c:pt idx="2">
                  <c:v>44</c:v>
                </c:pt>
                <c:pt idx="3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74-412D-A67A-23C739C539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94325071"/>
        <c:axId val="194324239"/>
      </c:barChart>
      <c:catAx>
        <c:axId val="194325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94324239"/>
        <c:crosses val="autoZero"/>
        <c:auto val="1"/>
        <c:lblAlgn val="ctr"/>
        <c:lblOffset val="100"/>
        <c:noMultiLvlLbl val="0"/>
      </c:catAx>
      <c:valAx>
        <c:axId val="1943242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94325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rgbClr val="82757C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DFE0-4E85-BA3D-63DF60939417}"/>
              </c:ext>
            </c:extLst>
          </c:dPt>
          <c:dPt>
            <c:idx val="1"/>
            <c:bubble3D val="0"/>
            <c:spPr>
              <a:solidFill>
                <a:srgbClr val="8FB0C1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DFE0-4E85-BA3D-63DF6093941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Sheet1!$G$11:$G$12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Sheet1!$H$11:$H$12</c:f>
              <c:numCache>
                <c:formatCode>0%</c:formatCode>
                <c:ptCount val="2"/>
                <c:pt idx="0">
                  <c:v>0.56000000000000005</c:v>
                </c:pt>
                <c:pt idx="1">
                  <c:v>0.44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FE0-4E85-BA3D-63DF609394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0914792090148017"/>
          <c:y val="0.78055008015040028"/>
          <c:w val="0.18170415819703969"/>
          <c:h val="0.122992442451655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spPr>
            <a:solidFill>
              <a:srgbClr val="8FB0C1"/>
            </a:solidFill>
          </c:spPr>
          <c:dPt>
            <c:idx val="0"/>
            <c:bubble3D val="0"/>
            <c:spPr>
              <a:solidFill>
                <a:srgbClr val="82757C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11CE-40D1-93A0-4C133FC032F9}"/>
              </c:ext>
            </c:extLst>
          </c:dPt>
          <c:dPt>
            <c:idx val="1"/>
            <c:bubble3D val="0"/>
            <c:spPr>
              <a:solidFill>
                <a:srgbClr val="8FB0C1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11CE-40D1-93A0-4C133FC032F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Sheet1!$G$11:$G$12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Sheet1!$H$11:$H$12</c:f>
              <c:numCache>
                <c:formatCode>0%</c:formatCode>
                <c:ptCount val="2"/>
                <c:pt idx="0">
                  <c:v>0.73</c:v>
                </c:pt>
                <c:pt idx="1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1CE-40D1-93A0-4C133FC032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297858965866926"/>
          <c:y val="0.78055008015040028"/>
          <c:w val="0.18170415819703969"/>
          <c:h val="0.122992442451655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rgbClr val="82757C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AD18-427B-8847-11B305BB58ED}"/>
              </c:ext>
            </c:extLst>
          </c:dPt>
          <c:dPt>
            <c:idx val="1"/>
            <c:bubble3D val="0"/>
            <c:spPr>
              <a:solidFill>
                <a:srgbClr val="8FB0C1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AD18-427B-8847-11B305BB58E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Sheet1!$G$11:$G$12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Sheet1!$H$11:$H$12</c:f>
              <c:numCache>
                <c:formatCode>0%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D18-427B-8847-11B305BB58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297858965866926"/>
          <c:y val="0.78055008015040028"/>
          <c:w val="0.18170415819703969"/>
          <c:h val="0.122992442451655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Sheet1!$H$20</c:f>
              <c:strCache>
                <c:ptCount val="1"/>
                <c:pt idx="0">
                  <c:v>第一小组</c:v>
                </c:pt>
              </c:strCache>
            </c:strRef>
          </c:tx>
          <c:spPr>
            <a:solidFill>
              <a:srgbClr val="82757C"/>
            </a:solidFill>
            <a:ln>
              <a:noFill/>
            </a:ln>
            <a:effectLst/>
          </c:spPr>
          <c:invertIfNegative val="0"/>
          <c:cat>
            <c:strRef>
              <c:f>Sheet1!$I$19:$J$19</c:f>
              <c:strCache>
                <c:ptCount val="2"/>
                <c:pt idx="0">
                  <c:v>产品A</c:v>
                </c:pt>
                <c:pt idx="1">
                  <c:v>产品B</c:v>
                </c:pt>
              </c:strCache>
            </c:strRef>
          </c:cat>
          <c:val>
            <c:numRef>
              <c:f>Sheet1!$I$20:$J$20</c:f>
              <c:numCache>
                <c:formatCode>General</c:formatCode>
                <c:ptCount val="2"/>
                <c:pt idx="0">
                  <c:v>56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04-4648-8719-6F02C1EA6B7A}"/>
            </c:ext>
          </c:extLst>
        </c:ser>
        <c:ser>
          <c:idx val="1"/>
          <c:order val="1"/>
          <c:tx>
            <c:strRef>
              <c:f>Sheet1!$H$21</c:f>
              <c:strCache>
                <c:ptCount val="1"/>
                <c:pt idx="0">
                  <c:v>第二小组</c:v>
                </c:pt>
              </c:strCache>
            </c:strRef>
          </c:tx>
          <c:spPr>
            <a:solidFill>
              <a:srgbClr val="8FB0C1"/>
            </a:solidFill>
            <a:ln>
              <a:noFill/>
            </a:ln>
            <a:effectLst/>
          </c:spPr>
          <c:invertIfNegative val="0"/>
          <c:cat>
            <c:strRef>
              <c:f>Sheet1!$I$19:$J$19</c:f>
              <c:strCache>
                <c:ptCount val="2"/>
                <c:pt idx="0">
                  <c:v>产品A</c:v>
                </c:pt>
                <c:pt idx="1">
                  <c:v>产品B</c:v>
                </c:pt>
              </c:strCache>
            </c:strRef>
          </c:cat>
          <c:val>
            <c:numRef>
              <c:f>Sheet1!$I$21:$J$21</c:f>
              <c:numCache>
                <c:formatCode>General</c:formatCode>
                <c:ptCount val="2"/>
                <c:pt idx="0">
                  <c:v>52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04-4648-8719-6F02C1EA6B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6058896"/>
        <c:axId val="336067216"/>
      </c:barChart>
      <c:catAx>
        <c:axId val="336058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36067216"/>
        <c:crosses val="autoZero"/>
        <c:auto val="1"/>
        <c:lblAlgn val="ctr"/>
        <c:lblOffset val="100"/>
        <c:noMultiLvlLbl val="0"/>
      </c:catAx>
      <c:valAx>
        <c:axId val="336067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36058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Sheet1!$H$20</c:f>
              <c:strCache>
                <c:ptCount val="1"/>
                <c:pt idx="0">
                  <c:v>第一小组</c:v>
                </c:pt>
              </c:strCache>
            </c:strRef>
          </c:tx>
          <c:spPr>
            <a:solidFill>
              <a:srgbClr val="82757C"/>
            </a:solidFill>
            <a:ln>
              <a:noFill/>
            </a:ln>
            <a:effectLst/>
          </c:spPr>
          <c:invertIfNegative val="0"/>
          <c:cat>
            <c:strRef>
              <c:f>Sheet1!$I$19:$J$19</c:f>
              <c:strCache>
                <c:ptCount val="2"/>
                <c:pt idx="0">
                  <c:v>产品A</c:v>
                </c:pt>
                <c:pt idx="1">
                  <c:v>产品B</c:v>
                </c:pt>
              </c:strCache>
            </c:strRef>
          </c:cat>
          <c:val>
            <c:numRef>
              <c:f>Sheet1!$I$20:$J$20</c:f>
              <c:numCache>
                <c:formatCode>General</c:formatCode>
                <c:ptCount val="2"/>
                <c:pt idx="0">
                  <c:v>36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62-49AE-BE80-E63F968FB950}"/>
            </c:ext>
          </c:extLst>
        </c:ser>
        <c:ser>
          <c:idx val="1"/>
          <c:order val="1"/>
          <c:tx>
            <c:strRef>
              <c:f>Sheet1!$H$21</c:f>
              <c:strCache>
                <c:ptCount val="1"/>
                <c:pt idx="0">
                  <c:v>第二小组</c:v>
                </c:pt>
              </c:strCache>
            </c:strRef>
          </c:tx>
          <c:spPr>
            <a:solidFill>
              <a:srgbClr val="8FB0C1"/>
            </a:solidFill>
            <a:ln>
              <a:noFill/>
            </a:ln>
            <a:effectLst/>
          </c:spPr>
          <c:invertIfNegative val="0"/>
          <c:cat>
            <c:strRef>
              <c:f>Sheet1!$I$19:$J$19</c:f>
              <c:strCache>
                <c:ptCount val="2"/>
                <c:pt idx="0">
                  <c:v>产品A</c:v>
                </c:pt>
                <c:pt idx="1">
                  <c:v>产品B</c:v>
                </c:pt>
              </c:strCache>
            </c:strRef>
          </c:cat>
          <c:val>
            <c:numRef>
              <c:f>Sheet1!$I$21:$J$21</c:f>
              <c:numCache>
                <c:formatCode>General</c:formatCode>
                <c:ptCount val="2"/>
                <c:pt idx="0">
                  <c:v>52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62-49AE-BE80-E63F968FB9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6058896"/>
        <c:axId val="336067216"/>
      </c:barChart>
      <c:catAx>
        <c:axId val="336058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36067216"/>
        <c:crosses val="autoZero"/>
        <c:auto val="1"/>
        <c:lblAlgn val="ctr"/>
        <c:lblOffset val="100"/>
        <c:noMultiLvlLbl val="0"/>
      </c:catAx>
      <c:valAx>
        <c:axId val="336067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36058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0C79A-0E23-4A7D-A07E-0153EA8F5EEF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A88E2-B5DF-40AC-BD9D-58B05816C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531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D90E-87F0-45E4-B231-8970CF70D6A5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5B22-9D4A-4988-AE1E-EC7AFCFB1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9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D90E-87F0-45E4-B231-8970CF70D6A5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5B22-9D4A-4988-AE1E-EC7AFCFB1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95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D90E-87F0-45E4-B231-8970CF70D6A5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5B22-9D4A-4988-AE1E-EC7AFCFB1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18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D90E-87F0-45E4-B231-8970CF70D6A5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5B22-9D4A-4988-AE1E-EC7AFCFB1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31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D90E-87F0-45E4-B231-8970CF70D6A5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5B22-9D4A-4988-AE1E-EC7AFCFB1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22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D90E-87F0-45E4-B231-8970CF70D6A5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5B22-9D4A-4988-AE1E-EC7AFCFB1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64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D90E-87F0-45E4-B231-8970CF70D6A5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5B22-9D4A-4988-AE1E-EC7AFCFB1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60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D90E-87F0-45E4-B231-8970CF70D6A5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5B22-9D4A-4988-AE1E-EC7AFCFB1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4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D90E-87F0-45E4-B231-8970CF70D6A5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5B22-9D4A-4988-AE1E-EC7AFCFB1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30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D90E-87F0-45E4-B231-8970CF70D6A5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5B22-9D4A-4988-AE1E-EC7AFCFB1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6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D90E-87F0-45E4-B231-8970CF70D6A5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5B22-9D4A-4988-AE1E-EC7AFCFB1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14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6D90E-87F0-45E4-B231-8970CF70D6A5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E5B22-9D4A-4988-AE1E-EC7AFCFB1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64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5"/>
          <p:cNvSpPr>
            <a:spLocks/>
          </p:cNvSpPr>
          <p:nvPr/>
        </p:nvSpPr>
        <p:spPr bwMode="auto">
          <a:xfrm rot="3277231">
            <a:off x="7798682" y="1488478"/>
            <a:ext cx="3818474" cy="3381808"/>
          </a:xfrm>
          <a:custGeom>
            <a:avLst/>
            <a:gdLst>
              <a:gd name="T0" fmla="*/ 0 w 1053"/>
              <a:gd name="T1" fmla="*/ 355 h 934"/>
              <a:gd name="T2" fmla="*/ 141 w 1053"/>
              <a:gd name="T3" fmla="*/ 190 h 934"/>
              <a:gd name="T4" fmla="*/ 546 w 1053"/>
              <a:gd name="T5" fmla="*/ 37 h 934"/>
              <a:gd name="T6" fmla="*/ 644 w 1053"/>
              <a:gd name="T7" fmla="*/ 9 h 934"/>
              <a:gd name="T8" fmla="*/ 841 w 1053"/>
              <a:gd name="T9" fmla="*/ 50 h 934"/>
              <a:gd name="T10" fmla="*/ 1031 w 1053"/>
              <a:gd name="T11" fmla="*/ 681 h 934"/>
              <a:gd name="T12" fmla="*/ 1017 w 1053"/>
              <a:gd name="T13" fmla="*/ 766 h 934"/>
              <a:gd name="T14" fmla="*/ 980 w 1053"/>
              <a:gd name="T15" fmla="*/ 860 h 934"/>
              <a:gd name="T16" fmla="*/ 901 w 1053"/>
              <a:gd name="T17" fmla="*/ 918 h 934"/>
              <a:gd name="T18" fmla="*/ 753 w 1053"/>
              <a:gd name="T19" fmla="*/ 870 h 934"/>
              <a:gd name="T20" fmla="*/ 701 w 1053"/>
              <a:gd name="T21" fmla="*/ 828 h 934"/>
              <a:gd name="T22" fmla="*/ 113 w 1053"/>
              <a:gd name="T23" fmla="*/ 606 h 934"/>
              <a:gd name="T24" fmla="*/ 2 w 1053"/>
              <a:gd name="T25" fmla="*/ 392 h 934"/>
              <a:gd name="T26" fmla="*/ 0 w 1053"/>
              <a:gd name="T27" fmla="*/ 355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53" h="934">
                <a:moveTo>
                  <a:pt x="0" y="355"/>
                </a:moveTo>
                <a:cubicBezTo>
                  <a:pt x="13" y="274"/>
                  <a:pt x="69" y="214"/>
                  <a:pt x="141" y="190"/>
                </a:cubicBezTo>
                <a:cubicBezTo>
                  <a:pt x="277" y="138"/>
                  <a:pt x="417" y="102"/>
                  <a:pt x="546" y="37"/>
                </a:cubicBezTo>
                <a:cubicBezTo>
                  <a:pt x="578" y="23"/>
                  <a:pt x="611" y="14"/>
                  <a:pt x="644" y="9"/>
                </a:cubicBezTo>
                <a:cubicBezTo>
                  <a:pt x="710" y="0"/>
                  <a:pt x="777" y="10"/>
                  <a:pt x="841" y="50"/>
                </a:cubicBezTo>
                <a:cubicBezTo>
                  <a:pt x="1053" y="182"/>
                  <a:pt x="1049" y="458"/>
                  <a:pt x="1031" y="681"/>
                </a:cubicBezTo>
                <a:cubicBezTo>
                  <a:pt x="1028" y="710"/>
                  <a:pt x="1023" y="738"/>
                  <a:pt x="1017" y="766"/>
                </a:cubicBezTo>
                <a:cubicBezTo>
                  <a:pt x="1011" y="800"/>
                  <a:pt x="999" y="833"/>
                  <a:pt x="980" y="860"/>
                </a:cubicBezTo>
                <a:cubicBezTo>
                  <a:pt x="961" y="887"/>
                  <a:pt x="935" y="908"/>
                  <a:pt x="901" y="918"/>
                </a:cubicBezTo>
                <a:cubicBezTo>
                  <a:pt x="845" y="934"/>
                  <a:pt x="793" y="910"/>
                  <a:pt x="753" y="870"/>
                </a:cubicBezTo>
                <a:cubicBezTo>
                  <a:pt x="736" y="855"/>
                  <a:pt x="719" y="841"/>
                  <a:pt x="701" y="828"/>
                </a:cubicBezTo>
                <a:cubicBezTo>
                  <a:pt x="525" y="710"/>
                  <a:pt x="305" y="698"/>
                  <a:pt x="113" y="606"/>
                </a:cubicBezTo>
                <a:cubicBezTo>
                  <a:pt x="37" y="566"/>
                  <a:pt x="17" y="470"/>
                  <a:pt x="2" y="392"/>
                </a:cubicBezTo>
                <a:cubicBezTo>
                  <a:pt x="0" y="368"/>
                  <a:pt x="0" y="355"/>
                  <a:pt x="0" y="355"/>
                </a:cubicBezTo>
                <a:close/>
              </a:path>
            </a:pathLst>
          </a:custGeom>
          <a:solidFill>
            <a:srgbClr val="8FB0C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7"/>
          <p:cNvSpPr>
            <a:spLocks/>
          </p:cNvSpPr>
          <p:nvPr/>
        </p:nvSpPr>
        <p:spPr bwMode="auto">
          <a:xfrm>
            <a:off x="7183820" y="2302422"/>
            <a:ext cx="2159624" cy="2507664"/>
          </a:xfrm>
          <a:custGeom>
            <a:avLst/>
            <a:gdLst>
              <a:gd name="T0" fmla="*/ 8 w 619"/>
              <a:gd name="T1" fmla="*/ 310 h 720"/>
              <a:gd name="T2" fmla="*/ 273 w 619"/>
              <a:gd name="T3" fmla="*/ 21 h 720"/>
              <a:gd name="T4" fmla="*/ 338 w 619"/>
              <a:gd name="T5" fmla="*/ 33 h 720"/>
              <a:gd name="T6" fmla="*/ 400 w 619"/>
              <a:gd name="T7" fmla="*/ 57 h 720"/>
              <a:gd name="T8" fmla="*/ 455 w 619"/>
              <a:gd name="T9" fmla="*/ 92 h 720"/>
              <a:gd name="T10" fmla="*/ 609 w 619"/>
              <a:gd name="T11" fmla="*/ 319 h 720"/>
              <a:gd name="T12" fmla="*/ 616 w 619"/>
              <a:gd name="T13" fmla="*/ 412 h 720"/>
              <a:gd name="T14" fmla="*/ 404 w 619"/>
              <a:gd name="T15" fmla="*/ 676 h 720"/>
              <a:gd name="T16" fmla="*/ 64 w 619"/>
              <a:gd name="T17" fmla="*/ 444 h 720"/>
              <a:gd name="T18" fmla="*/ 14 w 619"/>
              <a:gd name="T19" fmla="*/ 336 h 720"/>
              <a:gd name="T20" fmla="*/ 8 w 619"/>
              <a:gd name="T21" fmla="*/ 31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9" h="720">
                <a:moveTo>
                  <a:pt x="8" y="310"/>
                </a:moveTo>
                <a:cubicBezTo>
                  <a:pt x="0" y="160"/>
                  <a:pt x="104" y="0"/>
                  <a:pt x="273" y="21"/>
                </a:cubicBezTo>
                <a:cubicBezTo>
                  <a:pt x="295" y="23"/>
                  <a:pt x="317" y="27"/>
                  <a:pt x="338" y="33"/>
                </a:cubicBezTo>
                <a:cubicBezTo>
                  <a:pt x="359" y="39"/>
                  <a:pt x="380" y="47"/>
                  <a:pt x="400" y="57"/>
                </a:cubicBezTo>
                <a:cubicBezTo>
                  <a:pt x="419" y="67"/>
                  <a:pt x="438" y="79"/>
                  <a:pt x="455" y="92"/>
                </a:cubicBezTo>
                <a:cubicBezTo>
                  <a:pt x="528" y="152"/>
                  <a:pt x="588" y="230"/>
                  <a:pt x="609" y="319"/>
                </a:cubicBezTo>
                <a:cubicBezTo>
                  <a:pt x="616" y="349"/>
                  <a:pt x="619" y="380"/>
                  <a:pt x="616" y="412"/>
                </a:cubicBezTo>
                <a:cubicBezTo>
                  <a:pt x="604" y="536"/>
                  <a:pt x="520" y="720"/>
                  <a:pt x="404" y="676"/>
                </a:cubicBezTo>
                <a:cubicBezTo>
                  <a:pt x="284" y="632"/>
                  <a:pt x="204" y="484"/>
                  <a:pt x="64" y="444"/>
                </a:cubicBezTo>
                <a:cubicBezTo>
                  <a:pt x="20" y="432"/>
                  <a:pt x="20" y="376"/>
                  <a:pt x="14" y="336"/>
                </a:cubicBezTo>
                <a:cubicBezTo>
                  <a:pt x="11" y="320"/>
                  <a:pt x="8" y="310"/>
                  <a:pt x="8" y="310"/>
                </a:cubicBezTo>
                <a:close/>
              </a:path>
            </a:pathLst>
          </a:custGeom>
          <a:solidFill>
            <a:srgbClr val="82757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21"/>
          <p:cNvSpPr>
            <a:spLocks/>
          </p:cNvSpPr>
          <p:nvPr/>
        </p:nvSpPr>
        <p:spPr bwMode="auto">
          <a:xfrm>
            <a:off x="0" y="2626867"/>
            <a:ext cx="12258675" cy="3840800"/>
          </a:xfrm>
          <a:custGeom>
            <a:avLst/>
            <a:gdLst>
              <a:gd name="T0" fmla="*/ 436 w 4472"/>
              <a:gd name="T1" fmla="*/ 1193 h 1471"/>
              <a:gd name="T2" fmla="*/ 739 w 4472"/>
              <a:gd name="T3" fmla="*/ 844 h 1471"/>
              <a:gd name="T4" fmla="*/ 962 w 4472"/>
              <a:gd name="T5" fmla="*/ 779 h 1471"/>
              <a:gd name="T6" fmla="*/ 1610 w 4472"/>
              <a:gd name="T7" fmla="*/ 1001 h 1471"/>
              <a:gd name="T8" fmla="*/ 1864 w 4472"/>
              <a:gd name="T9" fmla="*/ 1317 h 1471"/>
              <a:gd name="T10" fmla="*/ 1798 w 4472"/>
              <a:gd name="T11" fmla="*/ 1406 h 1471"/>
              <a:gd name="T12" fmla="*/ 1577 w 4472"/>
              <a:gd name="T13" fmla="*/ 1375 h 1471"/>
              <a:gd name="T14" fmla="*/ 1566 w 4472"/>
              <a:gd name="T15" fmla="*/ 1318 h 1471"/>
              <a:gd name="T16" fmla="*/ 1751 w 4472"/>
              <a:gd name="T17" fmla="*/ 1198 h 1471"/>
              <a:gd name="T18" fmla="*/ 1997 w 4472"/>
              <a:gd name="T19" fmla="*/ 1197 h 1471"/>
              <a:gd name="T20" fmla="*/ 2139 w 4472"/>
              <a:gd name="T21" fmla="*/ 1271 h 1471"/>
              <a:gd name="T22" fmla="*/ 2349 w 4472"/>
              <a:gd name="T23" fmla="*/ 1424 h 1471"/>
              <a:gd name="T24" fmla="*/ 2415 w 4472"/>
              <a:gd name="T25" fmla="*/ 1452 h 1471"/>
              <a:gd name="T26" fmla="*/ 2457 w 4472"/>
              <a:gd name="T27" fmla="*/ 1461 h 1471"/>
              <a:gd name="T28" fmla="*/ 2499 w 4472"/>
              <a:gd name="T29" fmla="*/ 1462 h 1471"/>
              <a:gd name="T30" fmla="*/ 2541 w 4472"/>
              <a:gd name="T31" fmla="*/ 1454 h 1471"/>
              <a:gd name="T32" fmla="*/ 2588 w 4472"/>
              <a:gd name="T33" fmla="*/ 1399 h 1471"/>
              <a:gd name="T34" fmla="*/ 2453 w 4472"/>
              <a:gd name="T35" fmla="*/ 1180 h 1471"/>
              <a:gd name="T36" fmla="*/ 2442 w 4472"/>
              <a:gd name="T37" fmla="*/ 1120 h 1471"/>
              <a:gd name="T38" fmla="*/ 2495 w 4472"/>
              <a:gd name="T39" fmla="*/ 1088 h 1471"/>
              <a:gd name="T40" fmla="*/ 3331 w 4472"/>
              <a:gd name="T41" fmla="*/ 1325 h 1471"/>
              <a:gd name="T42" fmla="*/ 3950 w 4472"/>
              <a:gd name="T43" fmla="*/ 1441 h 1471"/>
              <a:gd name="T44" fmla="*/ 4098 w 4472"/>
              <a:gd name="T45" fmla="*/ 1300 h 1471"/>
              <a:gd name="T46" fmla="*/ 4069 w 4472"/>
              <a:gd name="T47" fmla="*/ 782 h 1471"/>
              <a:gd name="T48" fmla="*/ 4375 w 4472"/>
              <a:gd name="T49" fmla="*/ 64 h 1471"/>
              <a:gd name="T50" fmla="*/ 4291 w 4472"/>
              <a:gd name="T51" fmla="*/ 144 h 1471"/>
              <a:gd name="T52" fmla="*/ 4103 w 4472"/>
              <a:gd name="T53" fmla="*/ 1012 h 1471"/>
              <a:gd name="T54" fmla="*/ 4097 w 4472"/>
              <a:gd name="T55" fmla="*/ 1360 h 1471"/>
              <a:gd name="T56" fmla="*/ 3894 w 4472"/>
              <a:gd name="T57" fmla="*/ 1462 h 1471"/>
              <a:gd name="T58" fmla="*/ 2887 w 4472"/>
              <a:gd name="T59" fmla="*/ 1192 h 1471"/>
              <a:gd name="T60" fmla="*/ 2539 w 4472"/>
              <a:gd name="T61" fmla="*/ 1100 h 1471"/>
              <a:gd name="T62" fmla="*/ 2471 w 4472"/>
              <a:gd name="T63" fmla="*/ 1108 h 1471"/>
              <a:gd name="T64" fmla="*/ 2495 w 4472"/>
              <a:gd name="T65" fmla="*/ 1223 h 1471"/>
              <a:gd name="T66" fmla="*/ 2598 w 4472"/>
              <a:gd name="T67" fmla="*/ 1414 h 1471"/>
              <a:gd name="T68" fmla="*/ 2529 w 4472"/>
              <a:gd name="T69" fmla="*/ 1467 h 1471"/>
              <a:gd name="T70" fmla="*/ 2485 w 4472"/>
              <a:gd name="T71" fmla="*/ 1471 h 1471"/>
              <a:gd name="T72" fmla="*/ 2441 w 4472"/>
              <a:gd name="T73" fmla="*/ 1467 h 1471"/>
              <a:gd name="T74" fmla="*/ 2399 w 4472"/>
              <a:gd name="T75" fmla="*/ 1455 h 1471"/>
              <a:gd name="T76" fmla="*/ 2320 w 4472"/>
              <a:gd name="T77" fmla="*/ 1416 h 1471"/>
              <a:gd name="T78" fmla="*/ 2010 w 4472"/>
              <a:gd name="T79" fmla="*/ 1206 h 1471"/>
              <a:gd name="T80" fmla="*/ 1867 w 4472"/>
              <a:gd name="T81" fmla="*/ 1194 h 1471"/>
              <a:gd name="T82" fmla="*/ 1596 w 4472"/>
              <a:gd name="T83" fmla="*/ 1269 h 1471"/>
              <a:gd name="T84" fmla="*/ 1572 w 4472"/>
              <a:gd name="T85" fmla="*/ 1346 h 1471"/>
              <a:gd name="T86" fmla="*/ 1740 w 4472"/>
              <a:gd name="T87" fmla="*/ 1413 h 1471"/>
              <a:gd name="T88" fmla="*/ 1857 w 4472"/>
              <a:gd name="T89" fmla="*/ 1332 h 1471"/>
              <a:gd name="T90" fmla="*/ 1602 w 4472"/>
              <a:gd name="T91" fmla="*/ 1012 h 1471"/>
              <a:gd name="T92" fmla="*/ 1220 w 4472"/>
              <a:gd name="T93" fmla="*/ 818 h 1471"/>
              <a:gd name="T94" fmla="*/ 963 w 4472"/>
              <a:gd name="T95" fmla="*/ 793 h 1471"/>
              <a:gd name="T96" fmla="*/ 745 w 4472"/>
              <a:gd name="T97" fmla="*/ 855 h 1471"/>
              <a:gd name="T98" fmla="*/ 441 w 4472"/>
              <a:gd name="T99" fmla="*/ 1200 h 1471"/>
              <a:gd name="T100" fmla="*/ 259 w 4472"/>
              <a:gd name="T101" fmla="*/ 1290 h 1471"/>
              <a:gd name="T102" fmla="*/ 0 w 4472"/>
              <a:gd name="T103" fmla="*/ 1315 h 1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472" h="1471">
                <a:moveTo>
                  <a:pt x="0" y="1315"/>
                </a:moveTo>
                <a:cubicBezTo>
                  <a:pt x="38" y="1315"/>
                  <a:pt x="77" y="1313"/>
                  <a:pt x="116" y="1309"/>
                </a:cubicBezTo>
                <a:cubicBezTo>
                  <a:pt x="154" y="1306"/>
                  <a:pt x="192" y="1300"/>
                  <a:pt x="230" y="1291"/>
                </a:cubicBezTo>
                <a:cubicBezTo>
                  <a:pt x="305" y="1274"/>
                  <a:pt x="377" y="1242"/>
                  <a:pt x="436" y="1193"/>
                </a:cubicBezTo>
                <a:cubicBezTo>
                  <a:pt x="465" y="1169"/>
                  <a:pt x="491" y="1140"/>
                  <a:pt x="515" y="1110"/>
                </a:cubicBezTo>
                <a:cubicBezTo>
                  <a:pt x="539" y="1080"/>
                  <a:pt x="560" y="1047"/>
                  <a:pt x="581" y="1015"/>
                </a:cubicBezTo>
                <a:cubicBezTo>
                  <a:pt x="603" y="983"/>
                  <a:pt x="625" y="951"/>
                  <a:pt x="650" y="921"/>
                </a:cubicBezTo>
                <a:cubicBezTo>
                  <a:pt x="676" y="892"/>
                  <a:pt x="705" y="865"/>
                  <a:pt x="739" y="844"/>
                </a:cubicBezTo>
                <a:cubicBezTo>
                  <a:pt x="755" y="834"/>
                  <a:pt x="773" y="825"/>
                  <a:pt x="791" y="817"/>
                </a:cubicBezTo>
                <a:cubicBezTo>
                  <a:pt x="809" y="809"/>
                  <a:pt x="828" y="803"/>
                  <a:pt x="847" y="798"/>
                </a:cubicBezTo>
                <a:cubicBezTo>
                  <a:pt x="865" y="793"/>
                  <a:pt x="885" y="789"/>
                  <a:pt x="904" y="786"/>
                </a:cubicBezTo>
                <a:cubicBezTo>
                  <a:pt x="923" y="783"/>
                  <a:pt x="943" y="781"/>
                  <a:pt x="962" y="779"/>
                </a:cubicBezTo>
                <a:cubicBezTo>
                  <a:pt x="1001" y="777"/>
                  <a:pt x="1040" y="777"/>
                  <a:pt x="1079" y="780"/>
                </a:cubicBezTo>
                <a:cubicBezTo>
                  <a:pt x="1118" y="783"/>
                  <a:pt x="1157" y="789"/>
                  <a:pt x="1195" y="797"/>
                </a:cubicBezTo>
                <a:cubicBezTo>
                  <a:pt x="1271" y="814"/>
                  <a:pt x="1345" y="841"/>
                  <a:pt x="1414" y="875"/>
                </a:cubicBezTo>
                <a:cubicBezTo>
                  <a:pt x="1484" y="910"/>
                  <a:pt x="1550" y="953"/>
                  <a:pt x="1610" y="1001"/>
                </a:cubicBezTo>
                <a:cubicBezTo>
                  <a:pt x="1641" y="1026"/>
                  <a:pt x="1670" y="1052"/>
                  <a:pt x="1697" y="1079"/>
                </a:cubicBezTo>
                <a:cubicBezTo>
                  <a:pt x="1725" y="1107"/>
                  <a:pt x="1751" y="1135"/>
                  <a:pt x="1775" y="1166"/>
                </a:cubicBezTo>
                <a:cubicBezTo>
                  <a:pt x="1800" y="1196"/>
                  <a:pt x="1822" y="1228"/>
                  <a:pt x="1841" y="1262"/>
                </a:cubicBezTo>
                <a:cubicBezTo>
                  <a:pt x="1850" y="1279"/>
                  <a:pt x="1859" y="1297"/>
                  <a:pt x="1864" y="1317"/>
                </a:cubicBezTo>
                <a:cubicBezTo>
                  <a:pt x="1865" y="1322"/>
                  <a:pt x="1866" y="1327"/>
                  <a:pt x="1866" y="1332"/>
                </a:cubicBezTo>
                <a:cubicBezTo>
                  <a:pt x="1866" y="1337"/>
                  <a:pt x="1865" y="1343"/>
                  <a:pt x="1864" y="1348"/>
                </a:cubicBezTo>
                <a:cubicBezTo>
                  <a:pt x="1861" y="1358"/>
                  <a:pt x="1855" y="1367"/>
                  <a:pt x="1848" y="1374"/>
                </a:cubicBezTo>
                <a:cubicBezTo>
                  <a:pt x="1834" y="1389"/>
                  <a:pt x="1816" y="1399"/>
                  <a:pt x="1798" y="1406"/>
                </a:cubicBezTo>
                <a:cubicBezTo>
                  <a:pt x="1780" y="1413"/>
                  <a:pt x="1760" y="1418"/>
                  <a:pt x="1741" y="1421"/>
                </a:cubicBezTo>
                <a:cubicBezTo>
                  <a:pt x="1722" y="1423"/>
                  <a:pt x="1702" y="1424"/>
                  <a:pt x="1682" y="1423"/>
                </a:cubicBezTo>
                <a:cubicBezTo>
                  <a:pt x="1663" y="1421"/>
                  <a:pt x="1643" y="1418"/>
                  <a:pt x="1625" y="1410"/>
                </a:cubicBezTo>
                <a:cubicBezTo>
                  <a:pt x="1607" y="1403"/>
                  <a:pt x="1589" y="1392"/>
                  <a:pt x="1577" y="1375"/>
                </a:cubicBezTo>
                <a:cubicBezTo>
                  <a:pt x="1572" y="1367"/>
                  <a:pt x="1568" y="1357"/>
                  <a:pt x="1566" y="1348"/>
                </a:cubicBezTo>
                <a:cubicBezTo>
                  <a:pt x="1565" y="1343"/>
                  <a:pt x="1564" y="1338"/>
                  <a:pt x="1565" y="1333"/>
                </a:cubicBezTo>
                <a:cubicBezTo>
                  <a:pt x="1564" y="1330"/>
                  <a:pt x="1565" y="1328"/>
                  <a:pt x="1565" y="1325"/>
                </a:cubicBezTo>
                <a:cubicBezTo>
                  <a:pt x="1566" y="1318"/>
                  <a:pt x="1566" y="1318"/>
                  <a:pt x="1566" y="1318"/>
                </a:cubicBezTo>
                <a:cubicBezTo>
                  <a:pt x="1569" y="1298"/>
                  <a:pt x="1578" y="1279"/>
                  <a:pt x="1592" y="1265"/>
                </a:cubicBezTo>
                <a:cubicBezTo>
                  <a:pt x="1605" y="1250"/>
                  <a:pt x="1622" y="1240"/>
                  <a:pt x="1639" y="1231"/>
                </a:cubicBezTo>
                <a:cubicBezTo>
                  <a:pt x="1657" y="1222"/>
                  <a:pt x="1675" y="1215"/>
                  <a:pt x="1694" y="1210"/>
                </a:cubicBezTo>
                <a:cubicBezTo>
                  <a:pt x="1713" y="1205"/>
                  <a:pt x="1732" y="1201"/>
                  <a:pt x="1751" y="1198"/>
                </a:cubicBezTo>
                <a:cubicBezTo>
                  <a:pt x="1789" y="1192"/>
                  <a:pt x="1828" y="1189"/>
                  <a:pt x="1867" y="1189"/>
                </a:cubicBezTo>
                <a:cubicBezTo>
                  <a:pt x="1906" y="1188"/>
                  <a:pt x="1945" y="1190"/>
                  <a:pt x="1983" y="1195"/>
                </a:cubicBezTo>
                <a:cubicBezTo>
                  <a:pt x="1990" y="1196"/>
                  <a:pt x="1990" y="1196"/>
                  <a:pt x="1990" y="1196"/>
                </a:cubicBezTo>
                <a:cubicBezTo>
                  <a:pt x="1993" y="1196"/>
                  <a:pt x="1995" y="1197"/>
                  <a:pt x="1997" y="1197"/>
                </a:cubicBezTo>
                <a:cubicBezTo>
                  <a:pt x="2002" y="1198"/>
                  <a:pt x="2007" y="1199"/>
                  <a:pt x="2012" y="1201"/>
                </a:cubicBezTo>
                <a:cubicBezTo>
                  <a:pt x="2021" y="1203"/>
                  <a:pt x="2031" y="1206"/>
                  <a:pt x="2040" y="1210"/>
                </a:cubicBezTo>
                <a:cubicBezTo>
                  <a:pt x="2058" y="1217"/>
                  <a:pt x="2075" y="1227"/>
                  <a:pt x="2091" y="1238"/>
                </a:cubicBezTo>
                <a:cubicBezTo>
                  <a:pt x="2108" y="1248"/>
                  <a:pt x="2123" y="1259"/>
                  <a:pt x="2139" y="1271"/>
                </a:cubicBezTo>
                <a:cubicBezTo>
                  <a:pt x="2154" y="1283"/>
                  <a:pt x="2169" y="1295"/>
                  <a:pt x="2185" y="1307"/>
                </a:cubicBezTo>
                <a:cubicBezTo>
                  <a:pt x="2215" y="1331"/>
                  <a:pt x="2245" y="1355"/>
                  <a:pt x="2276" y="1378"/>
                </a:cubicBezTo>
                <a:cubicBezTo>
                  <a:pt x="2292" y="1389"/>
                  <a:pt x="2308" y="1400"/>
                  <a:pt x="2324" y="1410"/>
                </a:cubicBezTo>
                <a:cubicBezTo>
                  <a:pt x="2332" y="1415"/>
                  <a:pt x="2341" y="1419"/>
                  <a:pt x="2349" y="1424"/>
                </a:cubicBezTo>
                <a:cubicBezTo>
                  <a:pt x="2358" y="1428"/>
                  <a:pt x="2366" y="1433"/>
                  <a:pt x="2375" y="1437"/>
                </a:cubicBezTo>
                <a:cubicBezTo>
                  <a:pt x="2379" y="1439"/>
                  <a:pt x="2383" y="1441"/>
                  <a:pt x="2388" y="1442"/>
                </a:cubicBezTo>
                <a:cubicBezTo>
                  <a:pt x="2401" y="1447"/>
                  <a:pt x="2401" y="1447"/>
                  <a:pt x="2401" y="1447"/>
                </a:cubicBezTo>
                <a:cubicBezTo>
                  <a:pt x="2406" y="1449"/>
                  <a:pt x="2410" y="1450"/>
                  <a:pt x="2415" y="1452"/>
                </a:cubicBezTo>
                <a:cubicBezTo>
                  <a:pt x="2417" y="1452"/>
                  <a:pt x="2420" y="1453"/>
                  <a:pt x="2422" y="1454"/>
                </a:cubicBezTo>
                <a:cubicBezTo>
                  <a:pt x="2429" y="1455"/>
                  <a:pt x="2429" y="1455"/>
                  <a:pt x="2429" y="1455"/>
                </a:cubicBezTo>
                <a:cubicBezTo>
                  <a:pt x="2433" y="1456"/>
                  <a:pt x="2438" y="1458"/>
                  <a:pt x="2443" y="1459"/>
                </a:cubicBezTo>
                <a:cubicBezTo>
                  <a:pt x="2457" y="1461"/>
                  <a:pt x="2457" y="1461"/>
                  <a:pt x="2457" y="1461"/>
                </a:cubicBezTo>
                <a:cubicBezTo>
                  <a:pt x="2462" y="1461"/>
                  <a:pt x="2466" y="1461"/>
                  <a:pt x="2471" y="1462"/>
                </a:cubicBezTo>
                <a:cubicBezTo>
                  <a:pt x="2473" y="1462"/>
                  <a:pt x="2476" y="1462"/>
                  <a:pt x="2478" y="1462"/>
                </a:cubicBezTo>
                <a:cubicBezTo>
                  <a:pt x="2485" y="1462"/>
                  <a:pt x="2485" y="1462"/>
                  <a:pt x="2485" y="1462"/>
                </a:cubicBezTo>
                <a:cubicBezTo>
                  <a:pt x="2490" y="1462"/>
                  <a:pt x="2495" y="1462"/>
                  <a:pt x="2499" y="1462"/>
                </a:cubicBezTo>
                <a:cubicBezTo>
                  <a:pt x="2514" y="1460"/>
                  <a:pt x="2514" y="1460"/>
                  <a:pt x="2514" y="1460"/>
                </a:cubicBezTo>
                <a:cubicBezTo>
                  <a:pt x="2516" y="1460"/>
                  <a:pt x="2518" y="1459"/>
                  <a:pt x="2521" y="1459"/>
                </a:cubicBezTo>
                <a:cubicBezTo>
                  <a:pt x="2527" y="1458"/>
                  <a:pt x="2527" y="1458"/>
                  <a:pt x="2527" y="1458"/>
                </a:cubicBezTo>
                <a:cubicBezTo>
                  <a:pt x="2532" y="1457"/>
                  <a:pt x="2537" y="1456"/>
                  <a:pt x="2541" y="1454"/>
                </a:cubicBezTo>
                <a:cubicBezTo>
                  <a:pt x="2550" y="1452"/>
                  <a:pt x="2559" y="1448"/>
                  <a:pt x="2567" y="1444"/>
                </a:cubicBezTo>
                <a:cubicBezTo>
                  <a:pt x="2574" y="1439"/>
                  <a:pt x="2581" y="1433"/>
                  <a:pt x="2585" y="1425"/>
                </a:cubicBezTo>
                <a:cubicBezTo>
                  <a:pt x="2587" y="1421"/>
                  <a:pt x="2588" y="1417"/>
                  <a:pt x="2588" y="1413"/>
                </a:cubicBezTo>
                <a:cubicBezTo>
                  <a:pt x="2589" y="1408"/>
                  <a:pt x="2589" y="1404"/>
                  <a:pt x="2588" y="1399"/>
                </a:cubicBezTo>
                <a:cubicBezTo>
                  <a:pt x="2587" y="1390"/>
                  <a:pt x="2585" y="1382"/>
                  <a:pt x="2581" y="1373"/>
                </a:cubicBezTo>
                <a:cubicBezTo>
                  <a:pt x="2574" y="1356"/>
                  <a:pt x="2564" y="1339"/>
                  <a:pt x="2553" y="1323"/>
                </a:cubicBezTo>
                <a:cubicBezTo>
                  <a:pt x="2532" y="1291"/>
                  <a:pt x="2508" y="1261"/>
                  <a:pt x="2485" y="1230"/>
                </a:cubicBezTo>
                <a:cubicBezTo>
                  <a:pt x="2474" y="1214"/>
                  <a:pt x="2463" y="1198"/>
                  <a:pt x="2453" y="1180"/>
                </a:cubicBezTo>
                <a:cubicBezTo>
                  <a:pt x="2449" y="1172"/>
                  <a:pt x="2445" y="1162"/>
                  <a:pt x="2442" y="1152"/>
                </a:cubicBezTo>
                <a:cubicBezTo>
                  <a:pt x="2441" y="1150"/>
                  <a:pt x="2440" y="1147"/>
                  <a:pt x="2440" y="1145"/>
                </a:cubicBezTo>
                <a:cubicBezTo>
                  <a:pt x="2440" y="1142"/>
                  <a:pt x="2439" y="1139"/>
                  <a:pt x="2439" y="1137"/>
                </a:cubicBezTo>
                <a:cubicBezTo>
                  <a:pt x="2439" y="1131"/>
                  <a:pt x="2440" y="1125"/>
                  <a:pt x="2442" y="1120"/>
                </a:cubicBezTo>
                <a:cubicBezTo>
                  <a:pt x="2444" y="1115"/>
                  <a:pt x="2447" y="1109"/>
                  <a:pt x="2452" y="1106"/>
                </a:cubicBezTo>
                <a:cubicBezTo>
                  <a:pt x="2454" y="1104"/>
                  <a:pt x="2456" y="1102"/>
                  <a:pt x="2458" y="1101"/>
                </a:cubicBezTo>
                <a:cubicBezTo>
                  <a:pt x="2460" y="1099"/>
                  <a:pt x="2463" y="1098"/>
                  <a:pt x="2465" y="1097"/>
                </a:cubicBezTo>
                <a:cubicBezTo>
                  <a:pt x="2475" y="1092"/>
                  <a:pt x="2485" y="1090"/>
                  <a:pt x="2495" y="1088"/>
                </a:cubicBezTo>
                <a:cubicBezTo>
                  <a:pt x="2515" y="1085"/>
                  <a:pt x="2535" y="1086"/>
                  <a:pt x="2554" y="1088"/>
                </a:cubicBezTo>
                <a:cubicBezTo>
                  <a:pt x="2594" y="1091"/>
                  <a:pt x="2632" y="1100"/>
                  <a:pt x="2669" y="1110"/>
                </a:cubicBezTo>
                <a:cubicBezTo>
                  <a:pt x="2744" y="1129"/>
                  <a:pt x="2818" y="1153"/>
                  <a:pt x="2892" y="1177"/>
                </a:cubicBezTo>
                <a:cubicBezTo>
                  <a:pt x="3038" y="1226"/>
                  <a:pt x="3184" y="1278"/>
                  <a:pt x="3331" y="1325"/>
                </a:cubicBezTo>
                <a:cubicBezTo>
                  <a:pt x="3405" y="1348"/>
                  <a:pt x="3479" y="1371"/>
                  <a:pt x="3553" y="1390"/>
                </a:cubicBezTo>
                <a:cubicBezTo>
                  <a:pt x="3628" y="1410"/>
                  <a:pt x="3703" y="1427"/>
                  <a:pt x="3779" y="1437"/>
                </a:cubicBezTo>
                <a:cubicBezTo>
                  <a:pt x="3817" y="1442"/>
                  <a:pt x="3856" y="1446"/>
                  <a:pt x="3894" y="1445"/>
                </a:cubicBezTo>
                <a:cubicBezTo>
                  <a:pt x="3913" y="1445"/>
                  <a:pt x="3932" y="1444"/>
                  <a:pt x="3950" y="1441"/>
                </a:cubicBezTo>
                <a:cubicBezTo>
                  <a:pt x="3969" y="1438"/>
                  <a:pt x="3987" y="1434"/>
                  <a:pt x="4005" y="1427"/>
                </a:cubicBezTo>
                <a:cubicBezTo>
                  <a:pt x="4022" y="1420"/>
                  <a:pt x="4038" y="1411"/>
                  <a:pt x="4051" y="1398"/>
                </a:cubicBezTo>
                <a:cubicBezTo>
                  <a:pt x="4064" y="1385"/>
                  <a:pt x="4074" y="1370"/>
                  <a:pt x="4082" y="1353"/>
                </a:cubicBezTo>
                <a:cubicBezTo>
                  <a:pt x="4090" y="1336"/>
                  <a:pt x="4095" y="1318"/>
                  <a:pt x="4098" y="1300"/>
                </a:cubicBezTo>
                <a:cubicBezTo>
                  <a:pt x="4102" y="1281"/>
                  <a:pt x="4104" y="1262"/>
                  <a:pt x="4105" y="1243"/>
                </a:cubicBezTo>
                <a:cubicBezTo>
                  <a:pt x="4106" y="1205"/>
                  <a:pt x="4104" y="1167"/>
                  <a:pt x="4101" y="1128"/>
                </a:cubicBezTo>
                <a:cubicBezTo>
                  <a:pt x="4098" y="1090"/>
                  <a:pt x="4093" y="1052"/>
                  <a:pt x="4089" y="1013"/>
                </a:cubicBezTo>
                <a:cubicBezTo>
                  <a:pt x="4080" y="936"/>
                  <a:pt x="4072" y="859"/>
                  <a:pt x="4069" y="782"/>
                </a:cubicBezTo>
                <a:cubicBezTo>
                  <a:pt x="4066" y="704"/>
                  <a:pt x="4068" y="626"/>
                  <a:pt x="4080" y="549"/>
                </a:cubicBezTo>
                <a:cubicBezTo>
                  <a:pt x="4093" y="472"/>
                  <a:pt x="4115" y="397"/>
                  <a:pt x="4150" y="327"/>
                </a:cubicBezTo>
                <a:cubicBezTo>
                  <a:pt x="4185" y="258"/>
                  <a:pt x="4232" y="195"/>
                  <a:pt x="4287" y="140"/>
                </a:cubicBezTo>
                <a:cubicBezTo>
                  <a:pt x="4315" y="113"/>
                  <a:pt x="4344" y="87"/>
                  <a:pt x="4375" y="64"/>
                </a:cubicBezTo>
                <a:cubicBezTo>
                  <a:pt x="4406" y="41"/>
                  <a:pt x="4438" y="20"/>
                  <a:pt x="4472" y="0"/>
                </a:cubicBezTo>
                <a:cubicBezTo>
                  <a:pt x="4472" y="1"/>
                  <a:pt x="4472" y="1"/>
                  <a:pt x="4472" y="1"/>
                </a:cubicBezTo>
                <a:cubicBezTo>
                  <a:pt x="4440" y="22"/>
                  <a:pt x="4408" y="44"/>
                  <a:pt x="4377" y="67"/>
                </a:cubicBezTo>
                <a:cubicBezTo>
                  <a:pt x="4347" y="91"/>
                  <a:pt x="4318" y="116"/>
                  <a:pt x="4291" y="144"/>
                </a:cubicBezTo>
                <a:cubicBezTo>
                  <a:pt x="4237" y="199"/>
                  <a:pt x="4191" y="262"/>
                  <a:pt x="4157" y="331"/>
                </a:cubicBezTo>
                <a:cubicBezTo>
                  <a:pt x="4124" y="400"/>
                  <a:pt x="4102" y="475"/>
                  <a:pt x="4091" y="551"/>
                </a:cubicBezTo>
                <a:cubicBezTo>
                  <a:pt x="4079" y="627"/>
                  <a:pt x="4078" y="704"/>
                  <a:pt x="4081" y="781"/>
                </a:cubicBezTo>
                <a:cubicBezTo>
                  <a:pt x="4085" y="858"/>
                  <a:pt x="4094" y="935"/>
                  <a:pt x="4103" y="1012"/>
                </a:cubicBezTo>
                <a:cubicBezTo>
                  <a:pt x="4108" y="1050"/>
                  <a:pt x="4112" y="1088"/>
                  <a:pt x="4116" y="1127"/>
                </a:cubicBezTo>
                <a:cubicBezTo>
                  <a:pt x="4119" y="1166"/>
                  <a:pt x="4121" y="1205"/>
                  <a:pt x="4120" y="1244"/>
                </a:cubicBezTo>
                <a:cubicBezTo>
                  <a:pt x="4119" y="1263"/>
                  <a:pt x="4118" y="1283"/>
                  <a:pt x="4114" y="1303"/>
                </a:cubicBezTo>
                <a:cubicBezTo>
                  <a:pt x="4110" y="1322"/>
                  <a:pt x="4105" y="1342"/>
                  <a:pt x="4097" y="1360"/>
                </a:cubicBezTo>
                <a:cubicBezTo>
                  <a:pt x="4088" y="1378"/>
                  <a:pt x="4077" y="1395"/>
                  <a:pt x="4062" y="1410"/>
                </a:cubicBezTo>
                <a:cubicBezTo>
                  <a:pt x="4047" y="1424"/>
                  <a:pt x="4029" y="1435"/>
                  <a:pt x="4011" y="1442"/>
                </a:cubicBezTo>
                <a:cubicBezTo>
                  <a:pt x="3992" y="1450"/>
                  <a:pt x="3972" y="1454"/>
                  <a:pt x="3953" y="1457"/>
                </a:cubicBezTo>
                <a:cubicBezTo>
                  <a:pt x="3933" y="1460"/>
                  <a:pt x="3914" y="1462"/>
                  <a:pt x="3894" y="1462"/>
                </a:cubicBezTo>
                <a:cubicBezTo>
                  <a:pt x="3855" y="1463"/>
                  <a:pt x="3816" y="1459"/>
                  <a:pt x="3777" y="1454"/>
                </a:cubicBezTo>
                <a:cubicBezTo>
                  <a:pt x="3700" y="1444"/>
                  <a:pt x="3624" y="1426"/>
                  <a:pt x="3549" y="1407"/>
                </a:cubicBezTo>
                <a:cubicBezTo>
                  <a:pt x="3474" y="1387"/>
                  <a:pt x="3400" y="1364"/>
                  <a:pt x="3326" y="1341"/>
                </a:cubicBezTo>
                <a:cubicBezTo>
                  <a:pt x="3179" y="1293"/>
                  <a:pt x="3033" y="1241"/>
                  <a:pt x="2887" y="1192"/>
                </a:cubicBezTo>
                <a:cubicBezTo>
                  <a:pt x="2814" y="1167"/>
                  <a:pt x="2740" y="1143"/>
                  <a:pt x="2666" y="1123"/>
                </a:cubicBezTo>
                <a:cubicBezTo>
                  <a:pt x="2628" y="1114"/>
                  <a:pt x="2591" y="1105"/>
                  <a:pt x="2553" y="1101"/>
                </a:cubicBezTo>
                <a:cubicBezTo>
                  <a:pt x="2546" y="1100"/>
                  <a:pt x="2546" y="1100"/>
                  <a:pt x="2546" y="1100"/>
                </a:cubicBezTo>
                <a:cubicBezTo>
                  <a:pt x="2539" y="1100"/>
                  <a:pt x="2539" y="1100"/>
                  <a:pt x="2539" y="1100"/>
                </a:cubicBezTo>
                <a:cubicBezTo>
                  <a:pt x="2537" y="1100"/>
                  <a:pt x="2534" y="1099"/>
                  <a:pt x="2532" y="1099"/>
                </a:cubicBezTo>
                <a:cubicBezTo>
                  <a:pt x="2525" y="1099"/>
                  <a:pt x="2525" y="1099"/>
                  <a:pt x="2525" y="1099"/>
                </a:cubicBezTo>
                <a:cubicBezTo>
                  <a:pt x="2515" y="1099"/>
                  <a:pt x="2506" y="1100"/>
                  <a:pt x="2497" y="1101"/>
                </a:cubicBezTo>
                <a:cubicBezTo>
                  <a:pt x="2488" y="1103"/>
                  <a:pt x="2479" y="1105"/>
                  <a:pt x="2471" y="1108"/>
                </a:cubicBezTo>
                <a:cubicBezTo>
                  <a:pt x="2463" y="1112"/>
                  <a:pt x="2456" y="1117"/>
                  <a:pt x="2454" y="1124"/>
                </a:cubicBezTo>
                <a:cubicBezTo>
                  <a:pt x="2451" y="1132"/>
                  <a:pt x="2452" y="1140"/>
                  <a:pt x="2454" y="1149"/>
                </a:cubicBezTo>
                <a:cubicBezTo>
                  <a:pt x="2456" y="1158"/>
                  <a:pt x="2460" y="1166"/>
                  <a:pt x="2464" y="1175"/>
                </a:cubicBezTo>
                <a:cubicBezTo>
                  <a:pt x="2473" y="1191"/>
                  <a:pt x="2484" y="1207"/>
                  <a:pt x="2495" y="1223"/>
                </a:cubicBezTo>
                <a:cubicBezTo>
                  <a:pt x="2517" y="1254"/>
                  <a:pt x="2541" y="1285"/>
                  <a:pt x="2563" y="1317"/>
                </a:cubicBezTo>
                <a:cubicBezTo>
                  <a:pt x="2573" y="1334"/>
                  <a:pt x="2583" y="1351"/>
                  <a:pt x="2591" y="1369"/>
                </a:cubicBezTo>
                <a:cubicBezTo>
                  <a:pt x="2594" y="1378"/>
                  <a:pt x="2597" y="1388"/>
                  <a:pt x="2598" y="1398"/>
                </a:cubicBezTo>
                <a:cubicBezTo>
                  <a:pt x="2599" y="1403"/>
                  <a:pt x="2599" y="1409"/>
                  <a:pt x="2598" y="1414"/>
                </a:cubicBezTo>
                <a:cubicBezTo>
                  <a:pt x="2597" y="1419"/>
                  <a:pt x="2596" y="1425"/>
                  <a:pt x="2593" y="1429"/>
                </a:cubicBezTo>
                <a:cubicBezTo>
                  <a:pt x="2589" y="1439"/>
                  <a:pt x="2581" y="1447"/>
                  <a:pt x="2572" y="1452"/>
                </a:cubicBezTo>
                <a:cubicBezTo>
                  <a:pt x="2563" y="1457"/>
                  <a:pt x="2553" y="1461"/>
                  <a:pt x="2544" y="1463"/>
                </a:cubicBezTo>
                <a:cubicBezTo>
                  <a:pt x="2539" y="1465"/>
                  <a:pt x="2534" y="1466"/>
                  <a:pt x="2529" y="1467"/>
                </a:cubicBezTo>
                <a:cubicBezTo>
                  <a:pt x="2522" y="1468"/>
                  <a:pt x="2522" y="1468"/>
                  <a:pt x="2522" y="1468"/>
                </a:cubicBezTo>
                <a:cubicBezTo>
                  <a:pt x="2520" y="1468"/>
                  <a:pt x="2517" y="1469"/>
                  <a:pt x="2515" y="1469"/>
                </a:cubicBezTo>
                <a:cubicBezTo>
                  <a:pt x="2500" y="1471"/>
                  <a:pt x="2500" y="1471"/>
                  <a:pt x="2500" y="1471"/>
                </a:cubicBezTo>
                <a:cubicBezTo>
                  <a:pt x="2495" y="1471"/>
                  <a:pt x="2490" y="1471"/>
                  <a:pt x="2485" y="1471"/>
                </a:cubicBezTo>
                <a:cubicBezTo>
                  <a:pt x="2478" y="1471"/>
                  <a:pt x="2478" y="1471"/>
                  <a:pt x="2478" y="1471"/>
                </a:cubicBezTo>
                <a:cubicBezTo>
                  <a:pt x="2475" y="1471"/>
                  <a:pt x="2473" y="1471"/>
                  <a:pt x="2470" y="1470"/>
                </a:cubicBezTo>
                <a:cubicBezTo>
                  <a:pt x="2466" y="1470"/>
                  <a:pt x="2461" y="1470"/>
                  <a:pt x="2456" y="1469"/>
                </a:cubicBezTo>
                <a:cubicBezTo>
                  <a:pt x="2441" y="1467"/>
                  <a:pt x="2441" y="1467"/>
                  <a:pt x="2441" y="1467"/>
                </a:cubicBezTo>
                <a:cubicBezTo>
                  <a:pt x="2436" y="1466"/>
                  <a:pt x="2432" y="1465"/>
                  <a:pt x="2427" y="1464"/>
                </a:cubicBezTo>
                <a:cubicBezTo>
                  <a:pt x="2420" y="1462"/>
                  <a:pt x="2420" y="1462"/>
                  <a:pt x="2420" y="1462"/>
                </a:cubicBezTo>
                <a:cubicBezTo>
                  <a:pt x="2417" y="1461"/>
                  <a:pt x="2415" y="1460"/>
                  <a:pt x="2413" y="1460"/>
                </a:cubicBezTo>
                <a:cubicBezTo>
                  <a:pt x="2408" y="1458"/>
                  <a:pt x="2403" y="1457"/>
                  <a:pt x="2399" y="1455"/>
                </a:cubicBezTo>
                <a:cubicBezTo>
                  <a:pt x="2385" y="1450"/>
                  <a:pt x="2385" y="1450"/>
                  <a:pt x="2385" y="1450"/>
                </a:cubicBezTo>
                <a:cubicBezTo>
                  <a:pt x="2380" y="1448"/>
                  <a:pt x="2376" y="1446"/>
                  <a:pt x="2372" y="1444"/>
                </a:cubicBezTo>
                <a:cubicBezTo>
                  <a:pt x="2363" y="1440"/>
                  <a:pt x="2354" y="1435"/>
                  <a:pt x="2345" y="1431"/>
                </a:cubicBezTo>
                <a:cubicBezTo>
                  <a:pt x="2337" y="1426"/>
                  <a:pt x="2328" y="1421"/>
                  <a:pt x="2320" y="1416"/>
                </a:cubicBezTo>
                <a:cubicBezTo>
                  <a:pt x="2304" y="1406"/>
                  <a:pt x="2288" y="1395"/>
                  <a:pt x="2272" y="1383"/>
                </a:cubicBezTo>
                <a:cubicBezTo>
                  <a:pt x="2209" y="1338"/>
                  <a:pt x="2153" y="1284"/>
                  <a:pt x="2088" y="1242"/>
                </a:cubicBezTo>
                <a:cubicBezTo>
                  <a:pt x="2072" y="1232"/>
                  <a:pt x="2055" y="1222"/>
                  <a:pt x="2038" y="1215"/>
                </a:cubicBezTo>
                <a:cubicBezTo>
                  <a:pt x="2029" y="1211"/>
                  <a:pt x="2020" y="1208"/>
                  <a:pt x="2010" y="1206"/>
                </a:cubicBezTo>
                <a:cubicBezTo>
                  <a:pt x="2006" y="1204"/>
                  <a:pt x="2001" y="1203"/>
                  <a:pt x="1997" y="1203"/>
                </a:cubicBezTo>
                <a:cubicBezTo>
                  <a:pt x="1994" y="1202"/>
                  <a:pt x="1992" y="1202"/>
                  <a:pt x="1990" y="1201"/>
                </a:cubicBezTo>
                <a:cubicBezTo>
                  <a:pt x="1982" y="1200"/>
                  <a:pt x="1982" y="1200"/>
                  <a:pt x="1982" y="1200"/>
                </a:cubicBezTo>
                <a:cubicBezTo>
                  <a:pt x="1944" y="1196"/>
                  <a:pt x="1906" y="1194"/>
                  <a:pt x="1867" y="1194"/>
                </a:cubicBezTo>
                <a:cubicBezTo>
                  <a:pt x="1828" y="1194"/>
                  <a:pt x="1790" y="1197"/>
                  <a:pt x="1752" y="1203"/>
                </a:cubicBezTo>
                <a:cubicBezTo>
                  <a:pt x="1733" y="1206"/>
                  <a:pt x="1714" y="1210"/>
                  <a:pt x="1696" y="1215"/>
                </a:cubicBezTo>
                <a:cubicBezTo>
                  <a:pt x="1677" y="1221"/>
                  <a:pt x="1659" y="1227"/>
                  <a:pt x="1642" y="1236"/>
                </a:cubicBezTo>
                <a:cubicBezTo>
                  <a:pt x="1625" y="1244"/>
                  <a:pt x="1609" y="1255"/>
                  <a:pt x="1596" y="1269"/>
                </a:cubicBezTo>
                <a:cubicBezTo>
                  <a:pt x="1583" y="1283"/>
                  <a:pt x="1574" y="1300"/>
                  <a:pt x="1572" y="1319"/>
                </a:cubicBezTo>
                <a:cubicBezTo>
                  <a:pt x="1571" y="1326"/>
                  <a:pt x="1571" y="1326"/>
                  <a:pt x="1571" y="1326"/>
                </a:cubicBezTo>
                <a:cubicBezTo>
                  <a:pt x="1571" y="1328"/>
                  <a:pt x="1571" y="1330"/>
                  <a:pt x="1571" y="1333"/>
                </a:cubicBezTo>
                <a:cubicBezTo>
                  <a:pt x="1571" y="1337"/>
                  <a:pt x="1571" y="1342"/>
                  <a:pt x="1572" y="1346"/>
                </a:cubicBezTo>
                <a:cubicBezTo>
                  <a:pt x="1574" y="1356"/>
                  <a:pt x="1577" y="1364"/>
                  <a:pt x="1583" y="1372"/>
                </a:cubicBezTo>
                <a:cubicBezTo>
                  <a:pt x="1593" y="1387"/>
                  <a:pt x="1610" y="1398"/>
                  <a:pt x="1627" y="1404"/>
                </a:cubicBezTo>
                <a:cubicBezTo>
                  <a:pt x="1645" y="1411"/>
                  <a:pt x="1664" y="1414"/>
                  <a:pt x="1683" y="1415"/>
                </a:cubicBezTo>
                <a:cubicBezTo>
                  <a:pt x="1702" y="1417"/>
                  <a:pt x="1721" y="1416"/>
                  <a:pt x="1740" y="1413"/>
                </a:cubicBezTo>
                <a:cubicBezTo>
                  <a:pt x="1759" y="1410"/>
                  <a:pt x="1777" y="1405"/>
                  <a:pt x="1795" y="1398"/>
                </a:cubicBezTo>
                <a:cubicBezTo>
                  <a:pt x="1812" y="1391"/>
                  <a:pt x="1829" y="1382"/>
                  <a:pt x="1842" y="1368"/>
                </a:cubicBezTo>
                <a:cubicBezTo>
                  <a:pt x="1848" y="1362"/>
                  <a:pt x="1853" y="1354"/>
                  <a:pt x="1855" y="1345"/>
                </a:cubicBezTo>
                <a:cubicBezTo>
                  <a:pt x="1856" y="1341"/>
                  <a:pt x="1857" y="1337"/>
                  <a:pt x="1857" y="1332"/>
                </a:cubicBezTo>
                <a:cubicBezTo>
                  <a:pt x="1856" y="1328"/>
                  <a:pt x="1856" y="1323"/>
                  <a:pt x="1855" y="1319"/>
                </a:cubicBezTo>
                <a:cubicBezTo>
                  <a:pt x="1850" y="1301"/>
                  <a:pt x="1842" y="1284"/>
                  <a:pt x="1832" y="1267"/>
                </a:cubicBezTo>
                <a:cubicBezTo>
                  <a:pt x="1814" y="1234"/>
                  <a:pt x="1791" y="1202"/>
                  <a:pt x="1767" y="1173"/>
                </a:cubicBezTo>
                <a:cubicBezTo>
                  <a:pt x="1718" y="1113"/>
                  <a:pt x="1662" y="1060"/>
                  <a:pt x="1602" y="1012"/>
                </a:cubicBezTo>
                <a:cubicBezTo>
                  <a:pt x="1542" y="964"/>
                  <a:pt x="1477" y="922"/>
                  <a:pt x="1408" y="888"/>
                </a:cubicBezTo>
                <a:cubicBezTo>
                  <a:pt x="1374" y="871"/>
                  <a:pt x="1338" y="856"/>
                  <a:pt x="1302" y="843"/>
                </a:cubicBezTo>
                <a:cubicBezTo>
                  <a:pt x="1284" y="836"/>
                  <a:pt x="1266" y="831"/>
                  <a:pt x="1247" y="825"/>
                </a:cubicBezTo>
                <a:cubicBezTo>
                  <a:pt x="1238" y="823"/>
                  <a:pt x="1229" y="820"/>
                  <a:pt x="1220" y="818"/>
                </a:cubicBezTo>
                <a:cubicBezTo>
                  <a:pt x="1206" y="814"/>
                  <a:pt x="1206" y="814"/>
                  <a:pt x="1206" y="814"/>
                </a:cubicBezTo>
                <a:cubicBezTo>
                  <a:pt x="1192" y="811"/>
                  <a:pt x="1192" y="811"/>
                  <a:pt x="1192" y="811"/>
                </a:cubicBezTo>
                <a:cubicBezTo>
                  <a:pt x="1154" y="803"/>
                  <a:pt x="1116" y="797"/>
                  <a:pt x="1078" y="794"/>
                </a:cubicBezTo>
                <a:cubicBezTo>
                  <a:pt x="1040" y="791"/>
                  <a:pt x="1001" y="790"/>
                  <a:pt x="963" y="793"/>
                </a:cubicBezTo>
                <a:cubicBezTo>
                  <a:pt x="944" y="794"/>
                  <a:pt x="925" y="796"/>
                  <a:pt x="906" y="798"/>
                </a:cubicBezTo>
                <a:cubicBezTo>
                  <a:pt x="887" y="801"/>
                  <a:pt x="868" y="805"/>
                  <a:pt x="850" y="810"/>
                </a:cubicBezTo>
                <a:cubicBezTo>
                  <a:pt x="831" y="815"/>
                  <a:pt x="813" y="821"/>
                  <a:pt x="796" y="828"/>
                </a:cubicBezTo>
                <a:cubicBezTo>
                  <a:pt x="778" y="836"/>
                  <a:pt x="761" y="845"/>
                  <a:pt x="745" y="855"/>
                </a:cubicBezTo>
                <a:cubicBezTo>
                  <a:pt x="713" y="875"/>
                  <a:pt x="684" y="900"/>
                  <a:pt x="659" y="929"/>
                </a:cubicBezTo>
                <a:cubicBezTo>
                  <a:pt x="634" y="958"/>
                  <a:pt x="612" y="989"/>
                  <a:pt x="590" y="1021"/>
                </a:cubicBezTo>
                <a:cubicBezTo>
                  <a:pt x="568" y="1053"/>
                  <a:pt x="547" y="1085"/>
                  <a:pt x="522" y="1116"/>
                </a:cubicBezTo>
                <a:cubicBezTo>
                  <a:pt x="498" y="1146"/>
                  <a:pt x="471" y="1175"/>
                  <a:pt x="441" y="1200"/>
                </a:cubicBezTo>
                <a:cubicBezTo>
                  <a:pt x="426" y="1212"/>
                  <a:pt x="410" y="1223"/>
                  <a:pt x="393" y="1233"/>
                </a:cubicBezTo>
                <a:cubicBezTo>
                  <a:pt x="377" y="1244"/>
                  <a:pt x="359" y="1253"/>
                  <a:pt x="342" y="1261"/>
                </a:cubicBezTo>
                <a:cubicBezTo>
                  <a:pt x="324" y="1269"/>
                  <a:pt x="306" y="1275"/>
                  <a:pt x="287" y="1282"/>
                </a:cubicBezTo>
                <a:cubicBezTo>
                  <a:pt x="278" y="1284"/>
                  <a:pt x="269" y="1287"/>
                  <a:pt x="259" y="1290"/>
                </a:cubicBezTo>
                <a:cubicBezTo>
                  <a:pt x="245" y="1293"/>
                  <a:pt x="245" y="1293"/>
                  <a:pt x="245" y="1293"/>
                </a:cubicBezTo>
                <a:cubicBezTo>
                  <a:pt x="231" y="1297"/>
                  <a:pt x="231" y="1297"/>
                  <a:pt x="231" y="1297"/>
                </a:cubicBezTo>
                <a:cubicBezTo>
                  <a:pt x="155" y="1313"/>
                  <a:pt x="77" y="1318"/>
                  <a:pt x="0" y="1316"/>
                </a:cubicBezTo>
                <a:lnTo>
                  <a:pt x="0" y="1315"/>
                </a:lnTo>
                <a:close/>
              </a:path>
            </a:pathLst>
          </a:custGeom>
          <a:solidFill>
            <a:srgbClr val="DDCF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1169571" y="2355925"/>
            <a:ext cx="5603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200" dirty="0">
                <a:solidFill>
                  <a:srgbClr val="82757C"/>
                </a:solidFill>
                <a:latin typeface="李旭科书法 v1.4" panose="02000603000000000000" pitchFamily="2" charset="-122"/>
                <a:ea typeface="李旭科书法 v1.4" panose="02000603000000000000" pitchFamily="2" charset="-122"/>
                <a:cs typeface="+mn-ea"/>
                <a:sym typeface="+mn-lt"/>
              </a:rPr>
              <a:t>MORIMOTO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82757C"/>
              </a:solidFill>
              <a:effectLst/>
              <a:uLnTx/>
              <a:uFillTx/>
              <a:latin typeface="李旭科书法 v1.4" panose="02000603000000000000" pitchFamily="2" charset="-122"/>
              <a:ea typeface="李旭科书法 v1.4" panose="02000603000000000000" pitchFamily="2" charset="-122"/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215990" y="3579477"/>
            <a:ext cx="6041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82757C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A designer can use default text to simulate what text would look like. A designer can use default text to simulate what text would look like.</a:t>
            </a:r>
          </a:p>
        </p:txBody>
      </p:sp>
    </p:spTree>
    <p:extLst>
      <p:ext uri="{BB962C8B-B14F-4D97-AF65-F5344CB8AC3E}">
        <p14:creationId xmlns:p14="http://schemas.microsoft.com/office/powerpoint/2010/main" val="122157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9625" y="1964267"/>
            <a:ext cx="12201625" cy="4893733"/>
          </a:xfrm>
          <a:prstGeom prst="rect">
            <a:avLst/>
          </a:prstGeom>
          <a:solidFill>
            <a:srgbClr val="8FB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998987" y="872067"/>
            <a:ext cx="2184400" cy="2184400"/>
          </a:xfrm>
          <a:prstGeom prst="ellipse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quotation-marks_897"/>
          <p:cNvSpPr>
            <a:spLocks noChangeAspect="1"/>
          </p:cNvSpPr>
          <p:nvPr/>
        </p:nvSpPr>
        <p:spPr bwMode="auto">
          <a:xfrm>
            <a:off x="2232213" y="3406326"/>
            <a:ext cx="889042" cy="761681"/>
          </a:xfrm>
          <a:custGeom>
            <a:avLst/>
            <a:gdLst>
              <a:gd name="connsiteX0" fmla="*/ 479725 w 558900"/>
              <a:gd name="connsiteY0" fmla="*/ 0 h 478835"/>
              <a:gd name="connsiteX1" fmla="*/ 479725 w 558900"/>
              <a:gd name="connsiteY1" fmla="*/ 133816 h 478835"/>
              <a:gd name="connsiteX2" fmla="*/ 419940 w 558900"/>
              <a:gd name="connsiteY2" fmla="*/ 217653 h 478835"/>
              <a:gd name="connsiteX3" fmla="*/ 419940 w 558900"/>
              <a:gd name="connsiteY3" fmla="*/ 259571 h 478835"/>
              <a:gd name="connsiteX4" fmla="*/ 558900 w 558900"/>
              <a:gd name="connsiteY4" fmla="*/ 259571 h 478835"/>
              <a:gd name="connsiteX5" fmla="*/ 558900 w 558900"/>
              <a:gd name="connsiteY5" fmla="*/ 478835 h 478835"/>
              <a:gd name="connsiteX6" fmla="*/ 298754 w 558900"/>
              <a:gd name="connsiteY6" fmla="*/ 478835 h 478835"/>
              <a:gd name="connsiteX7" fmla="*/ 298754 w 558900"/>
              <a:gd name="connsiteY7" fmla="*/ 259571 h 478835"/>
              <a:gd name="connsiteX8" fmla="*/ 479725 w 558900"/>
              <a:gd name="connsiteY8" fmla="*/ 0 h 478835"/>
              <a:gd name="connsiteX9" fmla="*/ 179355 w 558900"/>
              <a:gd name="connsiteY9" fmla="*/ 0 h 478835"/>
              <a:gd name="connsiteX10" fmla="*/ 179355 w 558900"/>
              <a:gd name="connsiteY10" fmla="*/ 133816 h 478835"/>
              <a:gd name="connsiteX11" fmla="*/ 119570 w 558900"/>
              <a:gd name="connsiteY11" fmla="*/ 217653 h 478835"/>
              <a:gd name="connsiteX12" fmla="*/ 119570 w 558900"/>
              <a:gd name="connsiteY12" fmla="*/ 259571 h 478835"/>
              <a:gd name="connsiteX13" fmla="*/ 260146 w 558900"/>
              <a:gd name="connsiteY13" fmla="*/ 259571 h 478835"/>
              <a:gd name="connsiteX14" fmla="*/ 260146 w 558900"/>
              <a:gd name="connsiteY14" fmla="*/ 478835 h 478835"/>
              <a:gd name="connsiteX15" fmla="*/ 0 w 558900"/>
              <a:gd name="connsiteY15" fmla="*/ 478835 h 478835"/>
              <a:gd name="connsiteX16" fmla="*/ 0 w 558900"/>
              <a:gd name="connsiteY16" fmla="*/ 259571 h 478835"/>
              <a:gd name="connsiteX17" fmla="*/ 179355 w 558900"/>
              <a:gd name="connsiteY17" fmla="*/ 0 h 47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8900" h="478835">
                <a:moveTo>
                  <a:pt x="479725" y="0"/>
                </a:moveTo>
                <a:lnTo>
                  <a:pt x="479725" y="133816"/>
                </a:lnTo>
                <a:cubicBezTo>
                  <a:pt x="419940" y="133816"/>
                  <a:pt x="419940" y="145102"/>
                  <a:pt x="419940" y="217653"/>
                </a:cubicBezTo>
                <a:lnTo>
                  <a:pt x="419940" y="259571"/>
                </a:lnTo>
                <a:lnTo>
                  <a:pt x="558900" y="259571"/>
                </a:lnTo>
                <a:lnTo>
                  <a:pt x="558900" y="478835"/>
                </a:lnTo>
                <a:lnTo>
                  <a:pt x="298754" y="478835"/>
                </a:lnTo>
                <a:lnTo>
                  <a:pt x="298754" y="259571"/>
                </a:lnTo>
                <a:cubicBezTo>
                  <a:pt x="298754" y="93510"/>
                  <a:pt x="339149" y="0"/>
                  <a:pt x="479725" y="0"/>
                </a:cubicBezTo>
                <a:close/>
                <a:moveTo>
                  <a:pt x="179355" y="0"/>
                </a:moveTo>
                <a:lnTo>
                  <a:pt x="179355" y="133816"/>
                </a:lnTo>
                <a:cubicBezTo>
                  <a:pt x="119570" y="133816"/>
                  <a:pt x="119570" y="145102"/>
                  <a:pt x="119570" y="217653"/>
                </a:cubicBezTo>
                <a:lnTo>
                  <a:pt x="119570" y="259571"/>
                </a:lnTo>
                <a:lnTo>
                  <a:pt x="260146" y="259571"/>
                </a:lnTo>
                <a:lnTo>
                  <a:pt x="260146" y="478835"/>
                </a:lnTo>
                <a:lnTo>
                  <a:pt x="0" y="478835"/>
                </a:lnTo>
                <a:lnTo>
                  <a:pt x="0" y="259571"/>
                </a:lnTo>
                <a:cubicBezTo>
                  <a:pt x="0" y="93510"/>
                  <a:pt x="40395" y="0"/>
                  <a:pt x="179355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</p:sp>
      <p:sp>
        <p:nvSpPr>
          <p:cNvPr id="9" name="1"/>
          <p:cNvSpPr txBox="1">
            <a:spLocks noChangeArrowheads="1"/>
          </p:cNvSpPr>
          <p:nvPr/>
        </p:nvSpPr>
        <p:spPr bwMode="auto">
          <a:xfrm>
            <a:off x="5363093" y="3742086"/>
            <a:ext cx="14658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解决方法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1"/>
          <p:cNvSpPr txBox="1">
            <a:spLocks noChangeArrowheads="1"/>
          </p:cNvSpPr>
          <p:nvPr/>
        </p:nvSpPr>
        <p:spPr bwMode="auto">
          <a:xfrm>
            <a:off x="2676734" y="4333266"/>
            <a:ext cx="678146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12" name="quotation-marks_897"/>
          <p:cNvSpPr>
            <a:spLocks noChangeAspect="1"/>
          </p:cNvSpPr>
          <p:nvPr/>
        </p:nvSpPr>
        <p:spPr bwMode="auto">
          <a:xfrm rot="10800000">
            <a:off x="9742558" y="5441262"/>
            <a:ext cx="889042" cy="761681"/>
          </a:xfrm>
          <a:custGeom>
            <a:avLst/>
            <a:gdLst>
              <a:gd name="connsiteX0" fmla="*/ 479725 w 558900"/>
              <a:gd name="connsiteY0" fmla="*/ 0 h 478835"/>
              <a:gd name="connsiteX1" fmla="*/ 479725 w 558900"/>
              <a:gd name="connsiteY1" fmla="*/ 133816 h 478835"/>
              <a:gd name="connsiteX2" fmla="*/ 419940 w 558900"/>
              <a:gd name="connsiteY2" fmla="*/ 217653 h 478835"/>
              <a:gd name="connsiteX3" fmla="*/ 419940 w 558900"/>
              <a:gd name="connsiteY3" fmla="*/ 259571 h 478835"/>
              <a:gd name="connsiteX4" fmla="*/ 558900 w 558900"/>
              <a:gd name="connsiteY4" fmla="*/ 259571 h 478835"/>
              <a:gd name="connsiteX5" fmla="*/ 558900 w 558900"/>
              <a:gd name="connsiteY5" fmla="*/ 478835 h 478835"/>
              <a:gd name="connsiteX6" fmla="*/ 298754 w 558900"/>
              <a:gd name="connsiteY6" fmla="*/ 478835 h 478835"/>
              <a:gd name="connsiteX7" fmla="*/ 298754 w 558900"/>
              <a:gd name="connsiteY7" fmla="*/ 259571 h 478835"/>
              <a:gd name="connsiteX8" fmla="*/ 479725 w 558900"/>
              <a:gd name="connsiteY8" fmla="*/ 0 h 478835"/>
              <a:gd name="connsiteX9" fmla="*/ 179355 w 558900"/>
              <a:gd name="connsiteY9" fmla="*/ 0 h 478835"/>
              <a:gd name="connsiteX10" fmla="*/ 179355 w 558900"/>
              <a:gd name="connsiteY10" fmla="*/ 133816 h 478835"/>
              <a:gd name="connsiteX11" fmla="*/ 119570 w 558900"/>
              <a:gd name="connsiteY11" fmla="*/ 217653 h 478835"/>
              <a:gd name="connsiteX12" fmla="*/ 119570 w 558900"/>
              <a:gd name="connsiteY12" fmla="*/ 259571 h 478835"/>
              <a:gd name="connsiteX13" fmla="*/ 260146 w 558900"/>
              <a:gd name="connsiteY13" fmla="*/ 259571 h 478835"/>
              <a:gd name="connsiteX14" fmla="*/ 260146 w 558900"/>
              <a:gd name="connsiteY14" fmla="*/ 478835 h 478835"/>
              <a:gd name="connsiteX15" fmla="*/ 0 w 558900"/>
              <a:gd name="connsiteY15" fmla="*/ 478835 h 478835"/>
              <a:gd name="connsiteX16" fmla="*/ 0 w 558900"/>
              <a:gd name="connsiteY16" fmla="*/ 259571 h 478835"/>
              <a:gd name="connsiteX17" fmla="*/ 179355 w 558900"/>
              <a:gd name="connsiteY17" fmla="*/ 0 h 47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8900" h="478835">
                <a:moveTo>
                  <a:pt x="479725" y="0"/>
                </a:moveTo>
                <a:lnTo>
                  <a:pt x="479725" y="133816"/>
                </a:lnTo>
                <a:cubicBezTo>
                  <a:pt x="419940" y="133816"/>
                  <a:pt x="419940" y="145102"/>
                  <a:pt x="419940" y="217653"/>
                </a:cubicBezTo>
                <a:lnTo>
                  <a:pt x="419940" y="259571"/>
                </a:lnTo>
                <a:lnTo>
                  <a:pt x="558900" y="259571"/>
                </a:lnTo>
                <a:lnTo>
                  <a:pt x="558900" y="478835"/>
                </a:lnTo>
                <a:lnTo>
                  <a:pt x="298754" y="478835"/>
                </a:lnTo>
                <a:lnTo>
                  <a:pt x="298754" y="259571"/>
                </a:lnTo>
                <a:cubicBezTo>
                  <a:pt x="298754" y="93510"/>
                  <a:pt x="339149" y="0"/>
                  <a:pt x="479725" y="0"/>
                </a:cubicBezTo>
                <a:close/>
                <a:moveTo>
                  <a:pt x="179355" y="0"/>
                </a:moveTo>
                <a:lnTo>
                  <a:pt x="179355" y="133816"/>
                </a:lnTo>
                <a:cubicBezTo>
                  <a:pt x="119570" y="133816"/>
                  <a:pt x="119570" y="145102"/>
                  <a:pt x="119570" y="217653"/>
                </a:cubicBezTo>
                <a:lnTo>
                  <a:pt x="119570" y="259571"/>
                </a:lnTo>
                <a:lnTo>
                  <a:pt x="260146" y="259571"/>
                </a:lnTo>
                <a:lnTo>
                  <a:pt x="260146" y="478835"/>
                </a:lnTo>
                <a:lnTo>
                  <a:pt x="0" y="478835"/>
                </a:lnTo>
                <a:lnTo>
                  <a:pt x="0" y="259571"/>
                </a:lnTo>
                <a:cubicBezTo>
                  <a:pt x="0" y="93510"/>
                  <a:pt x="40395" y="0"/>
                  <a:pt x="179355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</p:sp>
      <p:grpSp>
        <p:nvGrpSpPr>
          <p:cNvPr id="17" name="组合 16"/>
          <p:cNvGrpSpPr/>
          <p:nvPr/>
        </p:nvGrpSpPr>
        <p:grpSpPr>
          <a:xfrm>
            <a:off x="483658" y="495302"/>
            <a:ext cx="583510" cy="305824"/>
            <a:chOff x="695325" y="368300"/>
            <a:chExt cx="583510" cy="305824"/>
          </a:xfrm>
        </p:grpSpPr>
        <p:sp>
          <p:nvSpPr>
            <p:cNvPr id="18" name="平行四边形 17"/>
            <p:cNvSpPr/>
            <p:nvPr/>
          </p:nvSpPr>
          <p:spPr>
            <a:xfrm>
              <a:off x="695325" y="368300"/>
              <a:ext cx="255445" cy="303866"/>
            </a:xfrm>
            <a:prstGeom prst="parallelogram">
              <a:avLst>
                <a:gd name="adj" fmla="val 52477"/>
              </a:avLst>
            </a:prstGeom>
            <a:solidFill>
              <a:srgbClr val="8FB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平行四边形 18"/>
            <p:cNvSpPr/>
            <p:nvPr/>
          </p:nvSpPr>
          <p:spPr>
            <a:xfrm>
              <a:off x="859357" y="368300"/>
              <a:ext cx="255445" cy="303866"/>
            </a:xfrm>
            <a:prstGeom prst="parallelogram">
              <a:avLst>
                <a:gd name="adj" fmla="val 52477"/>
              </a:avLst>
            </a:prstGeom>
            <a:solidFill>
              <a:srgbClr val="8FB0C1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平行四边形 19"/>
            <p:cNvSpPr/>
            <p:nvPr/>
          </p:nvSpPr>
          <p:spPr>
            <a:xfrm>
              <a:off x="1023390" y="370258"/>
              <a:ext cx="255445" cy="303866"/>
            </a:xfrm>
            <a:prstGeom prst="parallelogram">
              <a:avLst>
                <a:gd name="adj" fmla="val 52477"/>
              </a:avLst>
            </a:prstGeom>
            <a:solidFill>
              <a:srgbClr val="8FB0C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1131321" y="4159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8275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工作难点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82757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704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25"/>
          <p:cNvSpPr>
            <a:spLocks/>
          </p:cNvSpPr>
          <p:nvPr/>
        </p:nvSpPr>
        <p:spPr bwMode="auto">
          <a:xfrm rot="18429536">
            <a:off x="-751625" y="660113"/>
            <a:ext cx="2606269" cy="2308226"/>
          </a:xfrm>
          <a:custGeom>
            <a:avLst/>
            <a:gdLst>
              <a:gd name="T0" fmla="*/ 0 w 1053"/>
              <a:gd name="T1" fmla="*/ 355 h 934"/>
              <a:gd name="T2" fmla="*/ 141 w 1053"/>
              <a:gd name="T3" fmla="*/ 190 h 934"/>
              <a:gd name="T4" fmla="*/ 546 w 1053"/>
              <a:gd name="T5" fmla="*/ 37 h 934"/>
              <a:gd name="T6" fmla="*/ 644 w 1053"/>
              <a:gd name="T7" fmla="*/ 9 h 934"/>
              <a:gd name="T8" fmla="*/ 841 w 1053"/>
              <a:gd name="T9" fmla="*/ 50 h 934"/>
              <a:gd name="T10" fmla="*/ 1031 w 1053"/>
              <a:gd name="T11" fmla="*/ 681 h 934"/>
              <a:gd name="T12" fmla="*/ 1017 w 1053"/>
              <a:gd name="T13" fmla="*/ 766 h 934"/>
              <a:gd name="T14" fmla="*/ 980 w 1053"/>
              <a:gd name="T15" fmla="*/ 860 h 934"/>
              <a:gd name="T16" fmla="*/ 901 w 1053"/>
              <a:gd name="T17" fmla="*/ 918 h 934"/>
              <a:gd name="T18" fmla="*/ 753 w 1053"/>
              <a:gd name="T19" fmla="*/ 870 h 934"/>
              <a:gd name="T20" fmla="*/ 701 w 1053"/>
              <a:gd name="T21" fmla="*/ 828 h 934"/>
              <a:gd name="T22" fmla="*/ 113 w 1053"/>
              <a:gd name="T23" fmla="*/ 606 h 934"/>
              <a:gd name="T24" fmla="*/ 2 w 1053"/>
              <a:gd name="T25" fmla="*/ 392 h 934"/>
              <a:gd name="T26" fmla="*/ 0 w 1053"/>
              <a:gd name="T27" fmla="*/ 355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53" h="934">
                <a:moveTo>
                  <a:pt x="0" y="355"/>
                </a:moveTo>
                <a:cubicBezTo>
                  <a:pt x="13" y="274"/>
                  <a:pt x="69" y="214"/>
                  <a:pt x="141" y="190"/>
                </a:cubicBezTo>
                <a:cubicBezTo>
                  <a:pt x="277" y="138"/>
                  <a:pt x="417" y="102"/>
                  <a:pt x="546" y="37"/>
                </a:cubicBezTo>
                <a:cubicBezTo>
                  <a:pt x="578" y="23"/>
                  <a:pt x="611" y="14"/>
                  <a:pt x="644" y="9"/>
                </a:cubicBezTo>
                <a:cubicBezTo>
                  <a:pt x="710" y="0"/>
                  <a:pt x="777" y="10"/>
                  <a:pt x="841" y="50"/>
                </a:cubicBezTo>
                <a:cubicBezTo>
                  <a:pt x="1053" y="182"/>
                  <a:pt x="1049" y="458"/>
                  <a:pt x="1031" y="681"/>
                </a:cubicBezTo>
                <a:cubicBezTo>
                  <a:pt x="1028" y="710"/>
                  <a:pt x="1023" y="738"/>
                  <a:pt x="1017" y="766"/>
                </a:cubicBezTo>
                <a:cubicBezTo>
                  <a:pt x="1011" y="800"/>
                  <a:pt x="999" y="833"/>
                  <a:pt x="980" y="860"/>
                </a:cubicBezTo>
                <a:cubicBezTo>
                  <a:pt x="961" y="887"/>
                  <a:pt x="935" y="908"/>
                  <a:pt x="901" y="918"/>
                </a:cubicBezTo>
                <a:cubicBezTo>
                  <a:pt x="845" y="934"/>
                  <a:pt x="793" y="910"/>
                  <a:pt x="753" y="870"/>
                </a:cubicBezTo>
                <a:cubicBezTo>
                  <a:pt x="736" y="855"/>
                  <a:pt x="719" y="841"/>
                  <a:pt x="701" y="828"/>
                </a:cubicBezTo>
                <a:cubicBezTo>
                  <a:pt x="525" y="710"/>
                  <a:pt x="305" y="698"/>
                  <a:pt x="113" y="606"/>
                </a:cubicBezTo>
                <a:cubicBezTo>
                  <a:pt x="37" y="566"/>
                  <a:pt x="17" y="470"/>
                  <a:pt x="2" y="392"/>
                </a:cubicBezTo>
                <a:cubicBezTo>
                  <a:pt x="0" y="368"/>
                  <a:pt x="0" y="355"/>
                  <a:pt x="0" y="355"/>
                </a:cubicBezTo>
                <a:close/>
              </a:path>
            </a:pathLst>
          </a:custGeom>
          <a:solidFill>
            <a:srgbClr val="8FB0C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7"/>
          <p:cNvSpPr>
            <a:spLocks/>
          </p:cNvSpPr>
          <p:nvPr/>
        </p:nvSpPr>
        <p:spPr bwMode="auto">
          <a:xfrm>
            <a:off x="10141096" y="4089579"/>
            <a:ext cx="3179272" cy="3691638"/>
          </a:xfrm>
          <a:custGeom>
            <a:avLst/>
            <a:gdLst>
              <a:gd name="T0" fmla="*/ 8 w 619"/>
              <a:gd name="T1" fmla="*/ 310 h 720"/>
              <a:gd name="T2" fmla="*/ 273 w 619"/>
              <a:gd name="T3" fmla="*/ 21 h 720"/>
              <a:gd name="T4" fmla="*/ 338 w 619"/>
              <a:gd name="T5" fmla="*/ 33 h 720"/>
              <a:gd name="T6" fmla="*/ 400 w 619"/>
              <a:gd name="T7" fmla="*/ 57 h 720"/>
              <a:gd name="T8" fmla="*/ 455 w 619"/>
              <a:gd name="T9" fmla="*/ 92 h 720"/>
              <a:gd name="T10" fmla="*/ 609 w 619"/>
              <a:gd name="T11" fmla="*/ 319 h 720"/>
              <a:gd name="T12" fmla="*/ 616 w 619"/>
              <a:gd name="T13" fmla="*/ 412 h 720"/>
              <a:gd name="T14" fmla="*/ 404 w 619"/>
              <a:gd name="T15" fmla="*/ 676 h 720"/>
              <a:gd name="T16" fmla="*/ 64 w 619"/>
              <a:gd name="T17" fmla="*/ 444 h 720"/>
              <a:gd name="T18" fmla="*/ 14 w 619"/>
              <a:gd name="T19" fmla="*/ 336 h 720"/>
              <a:gd name="T20" fmla="*/ 8 w 619"/>
              <a:gd name="T21" fmla="*/ 31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9" h="720">
                <a:moveTo>
                  <a:pt x="8" y="310"/>
                </a:moveTo>
                <a:cubicBezTo>
                  <a:pt x="0" y="160"/>
                  <a:pt x="104" y="0"/>
                  <a:pt x="273" y="21"/>
                </a:cubicBezTo>
                <a:cubicBezTo>
                  <a:pt x="295" y="23"/>
                  <a:pt x="317" y="27"/>
                  <a:pt x="338" y="33"/>
                </a:cubicBezTo>
                <a:cubicBezTo>
                  <a:pt x="359" y="39"/>
                  <a:pt x="380" y="47"/>
                  <a:pt x="400" y="57"/>
                </a:cubicBezTo>
                <a:cubicBezTo>
                  <a:pt x="419" y="67"/>
                  <a:pt x="438" y="79"/>
                  <a:pt x="455" y="92"/>
                </a:cubicBezTo>
                <a:cubicBezTo>
                  <a:pt x="528" y="152"/>
                  <a:pt x="588" y="230"/>
                  <a:pt x="609" y="319"/>
                </a:cubicBezTo>
                <a:cubicBezTo>
                  <a:pt x="616" y="349"/>
                  <a:pt x="619" y="380"/>
                  <a:pt x="616" y="412"/>
                </a:cubicBezTo>
                <a:cubicBezTo>
                  <a:pt x="604" y="536"/>
                  <a:pt x="520" y="720"/>
                  <a:pt x="404" y="676"/>
                </a:cubicBezTo>
                <a:cubicBezTo>
                  <a:pt x="284" y="632"/>
                  <a:pt x="204" y="484"/>
                  <a:pt x="64" y="444"/>
                </a:cubicBezTo>
                <a:cubicBezTo>
                  <a:pt x="20" y="432"/>
                  <a:pt x="20" y="376"/>
                  <a:pt x="14" y="336"/>
                </a:cubicBezTo>
                <a:cubicBezTo>
                  <a:pt x="11" y="320"/>
                  <a:pt x="8" y="310"/>
                  <a:pt x="8" y="310"/>
                </a:cubicBezTo>
                <a:close/>
              </a:path>
            </a:pathLst>
          </a:custGeom>
          <a:solidFill>
            <a:srgbClr val="82757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21"/>
          <p:cNvSpPr>
            <a:spLocks/>
          </p:cNvSpPr>
          <p:nvPr/>
        </p:nvSpPr>
        <p:spPr bwMode="auto">
          <a:xfrm rot="1089161" flipH="1">
            <a:off x="-716680" y="2889634"/>
            <a:ext cx="10604114" cy="3322405"/>
          </a:xfrm>
          <a:custGeom>
            <a:avLst/>
            <a:gdLst>
              <a:gd name="T0" fmla="*/ 436 w 4472"/>
              <a:gd name="T1" fmla="*/ 1193 h 1471"/>
              <a:gd name="T2" fmla="*/ 739 w 4472"/>
              <a:gd name="T3" fmla="*/ 844 h 1471"/>
              <a:gd name="T4" fmla="*/ 962 w 4472"/>
              <a:gd name="T5" fmla="*/ 779 h 1471"/>
              <a:gd name="T6" fmla="*/ 1610 w 4472"/>
              <a:gd name="T7" fmla="*/ 1001 h 1471"/>
              <a:gd name="T8" fmla="*/ 1864 w 4472"/>
              <a:gd name="T9" fmla="*/ 1317 h 1471"/>
              <a:gd name="T10" fmla="*/ 1798 w 4472"/>
              <a:gd name="T11" fmla="*/ 1406 h 1471"/>
              <a:gd name="T12" fmla="*/ 1577 w 4472"/>
              <a:gd name="T13" fmla="*/ 1375 h 1471"/>
              <a:gd name="T14" fmla="*/ 1566 w 4472"/>
              <a:gd name="T15" fmla="*/ 1318 h 1471"/>
              <a:gd name="T16" fmla="*/ 1751 w 4472"/>
              <a:gd name="T17" fmla="*/ 1198 h 1471"/>
              <a:gd name="T18" fmla="*/ 1997 w 4472"/>
              <a:gd name="T19" fmla="*/ 1197 h 1471"/>
              <a:gd name="T20" fmla="*/ 2139 w 4472"/>
              <a:gd name="T21" fmla="*/ 1271 h 1471"/>
              <a:gd name="T22" fmla="*/ 2349 w 4472"/>
              <a:gd name="T23" fmla="*/ 1424 h 1471"/>
              <a:gd name="T24" fmla="*/ 2415 w 4472"/>
              <a:gd name="T25" fmla="*/ 1452 h 1471"/>
              <a:gd name="T26" fmla="*/ 2457 w 4472"/>
              <a:gd name="T27" fmla="*/ 1461 h 1471"/>
              <a:gd name="T28" fmla="*/ 2499 w 4472"/>
              <a:gd name="T29" fmla="*/ 1462 h 1471"/>
              <a:gd name="T30" fmla="*/ 2541 w 4472"/>
              <a:gd name="T31" fmla="*/ 1454 h 1471"/>
              <a:gd name="T32" fmla="*/ 2588 w 4472"/>
              <a:gd name="T33" fmla="*/ 1399 h 1471"/>
              <a:gd name="T34" fmla="*/ 2453 w 4472"/>
              <a:gd name="T35" fmla="*/ 1180 h 1471"/>
              <a:gd name="T36" fmla="*/ 2442 w 4472"/>
              <a:gd name="T37" fmla="*/ 1120 h 1471"/>
              <a:gd name="T38" fmla="*/ 2495 w 4472"/>
              <a:gd name="T39" fmla="*/ 1088 h 1471"/>
              <a:gd name="T40" fmla="*/ 3331 w 4472"/>
              <a:gd name="T41" fmla="*/ 1325 h 1471"/>
              <a:gd name="T42" fmla="*/ 3950 w 4472"/>
              <a:gd name="T43" fmla="*/ 1441 h 1471"/>
              <a:gd name="T44" fmla="*/ 4098 w 4472"/>
              <a:gd name="T45" fmla="*/ 1300 h 1471"/>
              <a:gd name="T46" fmla="*/ 4069 w 4472"/>
              <a:gd name="T47" fmla="*/ 782 h 1471"/>
              <a:gd name="T48" fmla="*/ 4375 w 4472"/>
              <a:gd name="T49" fmla="*/ 64 h 1471"/>
              <a:gd name="T50" fmla="*/ 4291 w 4472"/>
              <a:gd name="T51" fmla="*/ 144 h 1471"/>
              <a:gd name="T52" fmla="*/ 4103 w 4472"/>
              <a:gd name="T53" fmla="*/ 1012 h 1471"/>
              <a:gd name="T54" fmla="*/ 4097 w 4472"/>
              <a:gd name="T55" fmla="*/ 1360 h 1471"/>
              <a:gd name="T56" fmla="*/ 3894 w 4472"/>
              <a:gd name="T57" fmla="*/ 1462 h 1471"/>
              <a:gd name="T58" fmla="*/ 2887 w 4472"/>
              <a:gd name="T59" fmla="*/ 1192 h 1471"/>
              <a:gd name="T60" fmla="*/ 2539 w 4472"/>
              <a:gd name="T61" fmla="*/ 1100 h 1471"/>
              <a:gd name="T62" fmla="*/ 2471 w 4472"/>
              <a:gd name="T63" fmla="*/ 1108 h 1471"/>
              <a:gd name="T64" fmla="*/ 2495 w 4472"/>
              <a:gd name="T65" fmla="*/ 1223 h 1471"/>
              <a:gd name="T66" fmla="*/ 2598 w 4472"/>
              <a:gd name="T67" fmla="*/ 1414 h 1471"/>
              <a:gd name="T68" fmla="*/ 2529 w 4472"/>
              <a:gd name="T69" fmla="*/ 1467 h 1471"/>
              <a:gd name="T70" fmla="*/ 2485 w 4472"/>
              <a:gd name="T71" fmla="*/ 1471 h 1471"/>
              <a:gd name="T72" fmla="*/ 2441 w 4472"/>
              <a:gd name="T73" fmla="*/ 1467 h 1471"/>
              <a:gd name="T74" fmla="*/ 2399 w 4472"/>
              <a:gd name="T75" fmla="*/ 1455 h 1471"/>
              <a:gd name="T76" fmla="*/ 2320 w 4472"/>
              <a:gd name="T77" fmla="*/ 1416 h 1471"/>
              <a:gd name="T78" fmla="*/ 2010 w 4472"/>
              <a:gd name="T79" fmla="*/ 1206 h 1471"/>
              <a:gd name="T80" fmla="*/ 1867 w 4472"/>
              <a:gd name="T81" fmla="*/ 1194 h 1471"/>
              <a:gd name="T82" fmla="*/ 1596 w 4472"/>
              <a:gd name="T83" fmla="*/ 1269 h 1471"/>
              <a:gd name="T84" fmla="*/ 1572 w 4472"/>
              <a:gd name="T85" fmla="*/ 1346 h 1471"/>
              <a:gd name="T86" fmla="*/ 1740 w 4472"/>
              <a:gd name="T87" fmla="*/ 1413 h 1471"/>
              <a:gd name="T88" fmla="*/ 1857 w 4472"/>
              <a:gd name="T89" fmla="*/ 1332 h 1471"/>
              <a:gd name="T90" fmla="*/ 1602 w 4472"/>
              <a:gd name="T91" fmla="*/ 1012 h 1471"/>
              <a:gd name="T92" fmla="*/ 1220 w 4472"/>
              <a:gd name="T93" fmla="*/ 818 h 1471"/>
              <a:gd name="T94" fmla="*/ 963 w 4472"/>
              <a:gd name="T95" fmla="*/ 793 h 1471"/>
              <a:gd name="T96" fmla="*/ 745 w 4472"/>
              <a:gd name="T97" fmla="*/ 855 h 1471"/>
              <a:gd name="T98" fmla="*/ 441 w 4472"/>
              <a:gd name="T99" fmla="*/ 1200 h 1471"/>
              <a:gd name="T100" fmla="*/ 259 w 4472"/>
              <a:gd name="T101" fmla="*/ 1290 h 1471"/>
              <a:gd name="T102" fmla="*/ 0 w 4472"/>
              <a:gd name="T103" fmla="*/ 1315 h 1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472" h="1471">
                <a:moveTo>
                  <a:pt x="0" y="1315"/>
                </a:moveTo>
                <a:cubicBezTo>
                  <a:pt x="38" y="1315"/>
                  <a:pt x="77" y="1313"/>
                  <a:pt x="116" y="1309"/>
                </a:cubicBezTo>
                <a:cubicBezTo>
                  <a:pt x="154" y="1306"/>
                  <a:pt x="192" y="1300"/>
                  <a:pt x="230" y="1291"/>
                </a:cubicBezTo>
                <a:cubicBezTo>
                  <a:pt x="305" y="1274"/>
                  <a:pt x="377" y="1242"/>
                  <a:pt x="436" y="1193"/>
                </a:cubicBezTo>
                <a:cubicBezTo>
                  <a:pt x="465" y="1169"/>
                  <a:pt x="491" y="1140"/>
                  <a:pt x="515" y="1110"/>
                </a:cubicBezTo>
                <a:cubicBezTo>
                  <a:pt x="539" y="1080"/>
                  <a:pt x="560" y="1047"/>
                  <a:pt x="581" y="1015"/>
                </a:cubicBezTo>
                <a:cubicBezTo>
                  <a:pt x="603" y="983"/>
                  <a:pt x="625" y="951"/>
                  <a:pt x="650" y="921"/>
                </a:cubicBezTo>
                <a:cubicBezTo>
                  <a:pt x="676" y="892"/>
                  <a:pt x="705" y="865"/>
                  <a:pt x="739" y="844"/>
                </a:cubicBezTo>
                <a:cubicBezTo>
                  <a:pt x="755" y="834"/>
                  <a:pt x="773" y="825"/>
                  <a:pt x="791" y="817"/>
                </a:cubicBezTo>
                <a:cubicBezTo>
                  <a:pt x="809" y="809"/>
                  <a:pt x="828" y="803"/>
                  <a:pt x="847" y="798"/>
                </a:cubicBezTo>
                <a:cubicBezTo>
                  <a:pt x="865" y="793"/>
                  <a:pt x="885" y="789"/>
                  <a:pt x="904" y="786"/>
                </a:cubicBezTo>
                <a:cubicBezTo>
                  <a:pt x="923" y="783"/>
                  <a:pt x="943" y="781"/>
                  <a:pt x="962" y="779"/>
                </a:cubicBezTo>
                <a:cubicBezTo>
                  <a:pt x="1001" y="777"/>
                  <a:pt x="1040" y="777"/>
                  <a:pt x="1079" y="780"/>
                </a:cubicBezTo>
                <a:cubicBezTo>
                  <a:pt x="1118" y="783"/>
                  <a:pt x="1157" y="789"/>
                  <a:pt x="1195" y="797"/>
                </a:cubicBezTo>
                <a:cubicBezTo>
                  <a:pt x="1271" y="814"/>
                  <a:pt x="1345" y="841"/>
                  <a:pt x="1414" y="875"/>
                </a:cubicBezTo>
                <a:cubicBezTo>
                  <a:pt x="1484" y="910"/>
                  <a:pt x="1550" y="953"/>
                  <a:pt x="1610" y="1001"/>
                </a:cubicBezTo>
                <a:cubicBezTo>
                  <a:pt x="1641" y="1026"/>
                  <a:pt x="1670" y="1052"/>
                  <a:pt x="1697" y="1079"/>
                </a:cubicBezTo>
                <a:cubicBezTo>
                  <a:pt x="1725" y="1107"/>
                  <a:pt x="1751" y="1135"/>
                  <a:pt x="1775" y="1166"/>
                </a:cubicBezTo>
                <a:cubicBezTo>
                  <a:pt x="1800" y="1196"/>
                  <a:pt x="1822" y="1228"/>
                  <a:pt x="1841" y="1262"/>
                </a:cubicBezTo>
                <a:cubicBezTo>
                  <a:pt x="1850" y="1279"/>
                  <a:pt x="1859" y="1297"/>
                  <a:pt x="1864" y="1317"/>
                </a:cubicBezTo>
                <a:cubicBezTo>
                  <a:pt x="1865" y="1322"/>
                  <a:pt x="1866" y="1327"/>
                  <a:pt x="1866" y="1332"/>
                </a:cubicBezTo>
                <a:cubicBezTo>
                  <a:pt x="1866" y="1337"/>
                  <a:pt x="1865" y="1343"/>
                  <a:pt x="1864" y="1348"/>
                </a:cubicBezTo>
                <a:cubicBezTo>
                  <a:pt x="1861" y="1358"/>
                  <a:pt x="1855" y="1367"/>
                  <a:pt x="1848" y="1374"/>
                </a:cubicBezTo>
                <a:cubicBezTo>
                  <a:pt x="1834" y="1389"/>
                  <a:pt x="1816" y="1399"/>
                  <a:pt x="1798" y="1406"/>
                </a:cubicBezTo>
                <a:cubicBezTo>
                  <a:pt x="1780" y="1413"/>
                  <a:pt x="1760" y="1418"/>
                  <a:pt x="1741" y="1421"/>
                </a:cubicBezTo>
                <a:cubicBezTo>
                  <a:pt x="1722" y="1423"/>
                  <a:pt x="1702" y="1424"/>
                  <a:pt x="1682" y="1423"/>
                </a:cubicBezTo>
                <a:cubicBezTo>
                  <a:pt x="1663" y="1421"/>
                  <a:pt x="1643" y="1418"/>
                  <a:pt x="1625" y="1410"/>
                </a:cubicBezTo>
                <a:cubicBezTo>
                  <a:pt x="1607" y="1403"/>
                  <a:pt x="1589" y="1392"/>
                  <a:pt x="1577" y="1375"/>
                </a:cubicBezTo>
                <a:cubicBezTo>
                  <a:pt x="1572" y="1367"/>
                  <a:pt x="1568" y="1357"/>
                  <a:pt x="1566" y="1348"/>
                </a:cubicBezTo>
                <a:cubicBezTo>
                  <a:pt x="1565" y="1343"/>
                  <a:pt x="1564" y="1338"/>
                  <a:pt x="1565" y="1333"/>
                </a:cubicBezTo>
                <a:cubicBezTo>
                  <a:pt x="1564" y="1330"/>
                  <a:pt x="1565" y="1328"/>
                  <a:pt x="1565" y="1325"/>
                </a:cubicBezTo>
                <a:cubicBezTo>
                  <a:pt x="1566" y="1318"/>
                  <a:pt x="1566" y="1318"/>
                  <a:pt x="1566" y="1318"/>
                </a:cubicBezTo>
                <a:cubicBezTo>
                  <a:pt x="1569" y="1298"/>
                  <a:pt x="1578" y="1279"/>
                  <a:pt x="1592" y="1265"/>
                </a:cubicBezTo>
                <a:cubicBezTo>
                  <a:pt x="1605" y="1250"/>
                  <a:pt x="1622" y="1240"/>
                  <a:pt x="1639" y="1231"/>
                </a:cubicBezTo>
                <a:cubicBezTo>
                  <a:pt x="1657" y="1222"/>
                  <a:pt x="1675" y="1215"/>
                  <a:pt x="1694" y="1210"/>
                </a:cubicBezTo>
                <a:cubicBezTo>
                  <a:pt x="1713" y="1205"/>
                  <a:pt x="1732" y="1201"/>
                  <a:pt x="1751" y="1198"/>
                </a:cubicBezTo>
                <a:cubicBezTo>
                  <a:pt x="1789" y="1192"/>
                  <a:pt x="1828" y="1189"/>
                  <a:pt x="1867" y="1189"/>
                </a:cubicBezTo>
                <a:cubicBezTo>
                  <a:pt x="1906" y="1188"/>
                  <a:pt x="1945" y="1190"/>
                  <a:pt x="1983" y="1195"/>
                </a:cubicBezTo>
                <a:cubicBezTo>
                  <a:pt x="1990" y="1196"/>
                  <a:pt x="1990" y="1196"/>
                  <a:pt x="1990" y="1196"/>
                </a:cubicBezTo>
                <a:cubicBezTo>
                  <a:pt x="1993" y="1196"/>
                  <a:pt x="1995" y="1197"/>
                  <a:pt x="1997" y="1197"/>
                </a:cubicBezTo>
                <a:cubicBezTo>
                  <a:pt x="2002" y="1198"/>
                  <a:pt x="2007" y="1199"/>
                  <a:pt x="2012" y="1201"/>
                </a:cubicBezTo>
                <a:cubicBezTo>
                  <a:pt x="2021" y="1203"/>
                  <a:pt x="2031" y="1206"/>
                  <a:pt x="2040" y="1210"/>
                </a:cubicBezTo>
                <a:cubicBezTo>
                  <a:pt x="2058" y="1217"/>
                  <a:pt x="2075" y="1227"/>
                  <a:pt x="2091" y="1238"/>
                </a:cubicBezTo>
                <a:cubicBezTo>
                  <a:pt x="2108" y="1248"/>
                  <a:pt x="2123" y="1259"/>
                  <a:pt x="2139" y="1271"/>
                </a:cubicBezTo>
                <a:cubicBezTo>
                  <a:pt x="2154" y="1283"/>
                  <a:pt x="2169" y="1295"/>
                  <a:pt x="2185" y="1307"/>
                </a:cubicBezTo>
                <a:cubicBezTo>
                  <a:pt x="2215" y="1331"/>
                  <a:pt x="2245" y="1355"/>
                  <a:pt x="2276" y="1378"/>
                </a:cubicBezTo>
                <a:cubicBezTo>
                  <a:pt x="2292" y="1389"/>
                  <a:pt x="2308" y="1400"/>
                  <a:pt x="2324" y="1410"/>
                </a:cubicBezTo>
                <a:cubicBezTo>
                  <a:pt x="2332" y="1415"/>
                  <a:pt x="2341" y="1419"/>
                  <a:pt x="2349" y="1424"/>
                </a:cubicBezTo>
                <a:cubicBezTo>
                  <a:pt x="2358" y="1428"/>
                  <a:pt x="2366" y="1433"/>
                  <a:pt x="2375" y="1437"/>
                </a:cubicBezTo>
                <a:cubicBezTo>
                  <a:pt x="2379" y="1439"/>
                  <a:pt x="2383" y="1441"/>
                  <a:pt x="2388" y="1442"/>
                </a:cubicBezTo>
                <a:cubicBezTo>
                  <a:pt x="2401" y="1447"/>
                  <a:pt x="2401" y="1447"/>
                  <a:pt x="2401" y="1447"/>
                </a:cubicBezTo>
                <a:cubicBezTo>
                  <a:pt x="2406" y="1449"/>
                  <a:pt x="2410" y="1450"/>
                  <a:pt x="2415" y="1452"/>
                </a:cubicBezTo>
                <a:cubicBezTo>
                  <a:pt x="2417" y="1452"/>
                  <a:pt x="2420" y="1453"/>
                  <a:pt x="2422" y="1454"/>
                </a:cubicBezTo>
                <a:cubicBezTo>
                  <a:pt x="2429" y="1455"/>
                  <a:pt x="2429" y="1455"/>
                  <a:pt x="2429" y="1455"/>
                </a:cubicBezTo>
                <a:cubicBezTo>
                  <a:pt x="2433" y="1456"/>
                  <a:pt x="2438" y="1458"/>
                  <a:pt x="2443" y="1459"/>
                </a:cubicBezTo>
                <a:cubicBezTo>
                  <a:pt x="2457" y="1461"/>
                  <a:pt x="2457" y="1461"/>
                  <a:pt x="2457" y="1461"/>
                </a:cubicBezTo>
                <a:cubicBezTo>
                  <a:pt x="2462" y="1461"/>
                  <a:pt x="2466" y="1461"/>
                  <a:pt x="2471" y="1462"/>
                </a:cubicBezTo>
                <a:cubicBezTo>
                  <a:pt x="2473" y="1462"/>
                  <a:pt x="2476" y="1462"/>
                  <a:pt x="2478" y="1462"/>
                </a:cubicBezTo>
                <a:cubicBezTo>
                  <a:pt x="2485" y="1462"/>
                  <a:pt x="2485" y="1462"/>
                  <a:pt x="2485" y="1462"/>
                </a:cubicBezTo>
                <a:cubicBezTo>
                  <a:pt x="2490" y="1462"/>
                  <a:pt x="2495" y="1462"/>
                  <a:pt x="2499" y="1462"/>
                </a:cubicBezTo>
                <a:cubicBezTo>
                  <a:pt x="2514" y="1460"/>
                  <a:pt x="2514" y="1460"/>
                  <a:pt x="2514" y="1460"/>
                </a:cubicBezTo>
                <a:cubicBezTo>
                  <a:pt x="2516" y="1460"/>
                  <a:pt x="2518" y="1459"/>
                  <a:pt x="2521" y="1459"/>
                </a:cubicBezTo>
                <a:cubicBezTo>
                  <a:pt x="2527" y="1458"/>
                  <a:pt x="2527" y="1458"/>
                  <a:pt x="2527" y="1458"/>
                </a:cubicBezTo>
                <a:cubicBezTo>
                  <a:pt x="2532" y="1457"/>
                  <a:pt x="2537" y="1456"/>
                  <a:pt x="2541" y="1454"/>
                </a:cubicBezTo>
                <a:cubicBezTo>
                  <a:pt x="2550" y="1452"/>
                  <a:pt x="2559" y="1448"/>
                  <a:pt x="2567" y="1444"/>
                </a:cubicBezTo>
                <a:cubicBezTo>
                  <a:pt x="2574" y="1439"/>
                  <a:pt x="2581" y="1433"/>
                  <a:pt x="2585" y="1425"/>
                </a:cubicBezTo>
                <a:cubicBezTo>
                  <a:pt x="2587" y="1421"/>
                  <a:pt x="2588" y="1417"/>
                  <a:pt x="2588" y="1413"/>
                </a:cubicBezTo>
                <a:cubicBezTo>
                  <a:pt x="2589" y="1408"/>
                  <a:pt x="2589" y="1404"/>
                  <a:pt x="2588" y="1399"/>
                </a:cubicBezTo>
                <a:cubicBezTo>
                  <a:pt x="2587" y="1390"/>
                  <a:pt x="2585" y="1382"/>
                  <a:pt x="2581" y="1373"/>
                </a:cubicBezTo>
                <a:cubicBezTo>
                  <a:pt x="2574" y="1356"/>
                  <a:pt x="2564" y="1339"/>
                  <a:pt x="2553" y="1323"/>
                </a:cubicBezTo>
                <a:cubicBezTo>
                  <a:pt x="2532" y="1291"/>
                  <a:pt x="2508" y="1261"/>
                  <a:pt x="2485" y="1230"/>
                </a:cubicBezTo>
                <a:cubicBezTo>
                  <a:pt x="2474" y="1214"/>
                  <a:pt x="2463" y="1198"/>
                  <a:pt x="2453" y="1180"/>
                </a:cubicBezTo>
                <a:cubicBezTo>
                  <a:pt x="2449" y="1172"/>
                  <a:pt x="2445" y="1162"/>
                  <a:pt x="2442" y="1152"/>
                </a:cubicBezTo>
                <a:cubicBezTo>
                  <a:pt x="2441" y="1150"/>
                  <a:pt x="2440" y="1147"/>
                  <a:pt x="2440" y="1145"/>
                </a:cubicBezTo>
                <a:cubicBezTo>
                  <a:pt x="2440" y="1142"/>
                  <a:pt x="2439" y="1139"/>
                  <a:pt x="2439" y="1137"/>
                </a:cubicBezTo>
                <a:cubicBezTo>
                  <a:pt x="2439" y="1131"/>
                  <a:pt x="2440" y="1125"/>
                  <a:pt x="2442" y="1120"/>
                </a:cubicBezTo>
                <a:cubicBezTo>
                  <a:pt x="2444" y="1115"/>
                  <a:pt x="2447" y="1109"/>
                  <a:pt x="2452" y="1106"/>
                </a:cubicBezTo>
                <a:cubicBezTo>
                  <a:pt x="2454" y="1104"/>
                  <a:pt x="2456" y="1102"/>
                  <a:pt x="2458" y="1101"/>
                </a:cubicBezTo>
                <a:cubicBezTo>
                  <a:pt x="2460" y="1099"/>
                  <a:pt x="2463" y="1098"/>
                  <a:pt x="2465" y="1097"/>
                </a:cubicBezTo>
                <a:cubicBezTo>
                  <a:pt x="2475" y="1092"/>
                  <a:pt x="2485" y="1090"/>
                  <a:pt x="2495" y="1088"/>
                </a:cubicBezTo>
                <a:cubicBezTo>
                  <a:pt x="2515" y="1085"/>
                  <a:pt x="2535" y="1086"/>
                  <a:pt x="2554" y="1088"/>
                </a:cubicBezTo>
                <a:cubicBezTo>
                  <a:pt x="2594" y="1091"/>
                  <a:pt x="2632" y="1100"/>
                  <a:pt x="2669" y="1110"/>
                </a:cubicBezTo>
                <a:cubicBezTo>
                  <a:pt x="2744" y="1129"/>
                  <a:pt x="2818" y="1153"/>
                  <a:pt x="2892" y="1177"/>
                </a:cubicBezTo>
                <a:cubicBezTo>
                  <a:pt x="3038" y="1226"/>
                  <a:pt x="3184" y="1278"/>
                  <a:pt x="3331" y="1325"/>
                </a:cubicBezTo>
                <a:cubicBezTo>
                  <a:pt x="3405" y="1348"/>
                  <a:pt x="3479" y="1371"/>
                  <a:pt x="3553" y="1390"/>
                </a:cubicBezTo>
                <a:cubicBezTo>
                  <a:pt x="3628" y="1410"/>
                  <a:pt x="3703" y="1427"/>
                  <a:pt x="3779" y="1437"/>
                </a:cubicBezTo>
                <a:cubicBezTo>
                  <a:pt x="3817" y="1442"/>
                  <a:pt x="3856" y="1446"/>
                  <a:pt x="3894" y="1445"/>
                </a:cubicBezTo>
                <a:cubicBezTo>
                  <a:pt x="3913" y="1445"/>
                  <a:pt x="3932" y="1444"/>
                  <a:pt x="3950" y="1441"/>
                </a:cubicBezTo>
                <a:cubicBezTo>
                  <a:pt x="3969" y="1438"/>
                  <a:pt x="3987" y="1434"/>
                  <a:pt x="4005" y="1427"/>
                </a:cubicBezTo>
                <a:cubicBezTo>
                  <a:pt x="4022" y="1420"/>
                  <a:pt x="4038" y="1411"/>
                  <a:pt x="4051" y="1398"/>
                </a:cubicBezTo>
                <a:cubicBezTo>
                  <a:pt x="4064" y="1385"/>
                  <a:pt x="4074" y="1370"/>
                  <a:pt x="4082" y="1353"/>
                </a:cubicBezTo>
                <a:cubicBezTo>
                  <a:pt x="4090" y="1336"/>
                  <a:pt x="4095" y="1318"/>
                  <a:pt x="4098" y="1300"/>
                </a:cubicBezTo>
                <a:cubicBezTo>
                  <a:pt x="4102" y="1281"/>
                  <a:pt x="4104" y="1262"/>
                  <a:pt x="4105" y="1243"/>
                </a:cubicBezTo>
                <a:cubicBezTo>
                  <a:pt x="4106" y="1205"/>
                  <a:pt x="4104" y="1167"/>
                  <a:pt x="4101" y="1128"/>
                </a:cubicBezTo>
                <a:cubicBezTo>
                  <a:pt x="4098" y="1090"/>
                  <a:pt x="4093" y="1052"/>
                  <a:pt x="4089" y="1013"/>
                </a:cubicBezTo>
                <a:cubicBezTo>
                  <a:pt x="4080" y="936"/>
                  <a:pt x="4072" y="859"/>
                  <a:pt x="4069" y="782"/>
                </a:cubicBezTo>
                <a:cubicBezTo>
                  <a:pt x="4066" y="704"/>
                  <a:pt x="4068" y="626"/>
                  <a:pt x="4080" y="549"/>
                </a:cubicBezTo>
                <a:cubicBezTo>
                  <a:pt x="4093" y="472"/>
                  <a:pt x="4115" y="397"/>
                  <a:pt x="4150" y="327"/>
                </a:cubicBezTo>
                <a:cubicBezTo>
                  <a:pt x="4185" y="258"/>
                  <a:pt x="4232" y="195"/>
                  <a:pt x="4287" y="140"/>
                </a:cubicBezTo>
                <a:cubicBezTo>
                  <a:pt x="4315" y="113"/>
                  <a:pt x="4344" y="87"/>
                  <a:pt x="4375" y="64"/>
                </a:cubicBezTo>
                <a:cubicBezTo>
                  <a:pt x="4406" y="41"/>
                  <a:pt x="4438" y="20"/>
                  <a:pt x="4472" y="0"/>
                </a:cubicBezTo>
                <a:cubicBezTo>
                  <a:pt x="4472" y="1"/>
                  <a:pt x="4472" y="1"/>
                  <a:pt x="4472" y="1"/>
                </a:cubicBezTo>
                <a:cubicBezTo>
                  <a:pt x="4440" y="22"/>
                  <a:pt x="4408" y="44"/>
                  <a:pt x="4377" y="67"/>
                </a:cubicBezTo>
                <a:cubicBezTo>
                  <a:pt x="4347" y="91"/>
                  <a:pt x="4318" y="116"/>
                  <a:pt x="4291" y="144"/>
                </a:cubicBezTo>
                <a:cubicBezTo>
                  <a:pt x="4237" y="199"/>
                  <a:pt x="4191" y="262"/>
                  <a:pt x="4157" y="331"/>
                </a:cubicBezTo>
                <a:cubicBezTo>
                  <a:pt x="4124" y="400"/>
                  <a:pt x="4102" y="475"/>
                  <a:pt x="4091" y="551"/>
                </a:cubicBezTo>
                <a:cubicBezTo>
                  <a:pt x="4079" y="627"/>
                  <a:pt x="4078" y="704"/>
                  <a:pt x="4081" y="781"/>
                </a:cubicBezTo>
                <a:cubicBezTo>
                  <a:pt x="4085" y="858"/>
                  <a:pt x="4094" y="935"/>
                  <a:pt x="4103" y="1012"/>
                </a:cubicBezTo>
                <a:cubicBezTo>
                  <a:pt x="4108" y="1050"/>
                  <a:pt x="4112" y="1088"/>
                  <a:pt x="4116" y="1127"/>
                </a:cubicBezTo>
                <a:cubicBezTo>
                  <a:pt x="4119" y="1166"/>
                  <a:pt x="4121" y="1205"/>
                  <a:pt x="4120" y="1244"/>
                </a:cubicBezTo>
                <a:cubicBezTo>
                  <a:pt x="4119" y="1263"/>
                  <a:pt x="4118" y="1283"/>
                  <a:pt x="4114" y="1303"/>
                </a:cubicBezTo>
                <a:cubicBezTo>
                  <a:pt x="4110" y="1322"/>
                  <a:pt x="4105" y="1342"/>
                  <a:pt x="4097" y="1360"/>
                </a:cubicBezTo>
                <a:cubicBezTo>
                  <a:pt x="4088" y="1378"/>
                  <a:pt x="4077" y="1395"/>
                  <a:pt x="4062" y="1410"/>
                </a:cubicBezTo>
                <a:cubicBezTo>
                  <a:pt x="4047" y="1424"/>
                  <a:pt x="4029" y="1435"/>
                  <a:pt x="4011" y="1442"/>
                </a:cubicBezTo>
                <a:cubicBezTo>
                  <a:pt x="3992" y="1450"/>
                  <a:pt x="3972" y="1454"/>
                  <a:pt x="3953" y="1457"/>
                </a:cubicBezTo>
                <a:cubicBezTo>
                  <a:pt x="3933" y="1460"/>
                  <a:pt x="3914" y="1462"/>
                  <a:pt x="3894" y="1462"/>
                </a:cubicBezTo>
                <a:cubicBezTo>
                  <a:pt x="3855" y="1463"/>
                  <a:pt x="3816" y="1459"/>
                  <a:pt x="3777" y="1454"/>
                </a:cubicBezTo>
                <a:cubicBezTo>
                  <a:pt x="3700" y="1444"/>
                  <a:pt x="3624" y="1426"/>
                  <a:pt x="3549" y="1407"/>
                </a:cubicBezTo>
                <a:cubicBezTo>
                  <a:pt x="3474" y="1387"/>
                  <a:pt x="3400" y="1364"/>
                  <a:pt x="3326" y="1341"/>
                </a:cubicBezTo>
                <a:cubicBezTo>
                  <a:pt x="3179" y="1293"/>
                  <a:pt x="3033" y="1241"/>
                  <a:pt x="2887" y="1192"/>
                </a:cubicBezTo>
                <a:cubicBezTo>
                  <a:pt x="2814" y="1167"/>
                  <a:pt x="2740" y="1143"/>
                  <a:pt x="2666" y="1123"/>
                </a:cubicBezTo>
                <a:cubicBezTo>
                  <a:pt x="2628" y="1114"/>
                  <a:pt x="2591" y="1105"/>
                  <a:pt x="2553" y="1101"/>
                </a:cubicBezTo>
                <a:cubicBezTo>
                  <a:pt x="2546" y="1100"/>
                  <a:pt x="2546" y="1100"/>
                  <a:pt x="2546" y="1100"/>
                </a:cubicBezTo>
                <a:cubicBezTo>
                  <a:pt x="2539" y="1100"/>
                  <a:pt x="2539" y="1100"/>
                  <a:pt x="2539" y="1100"/>
                </a:cubicBezTo>
                <a:cubicBezTo>
                  <a:pt x="2537" y="1100"/>
                  <a:pt x="2534" y="1099"/>
                  <a:pt x="2532" y="1099"/>
                </a:cubicBezTo>
                <a:cubicBezTo>
                  <a:pt x="2525" y="1099"/>
                  <a:pt x="2525" y="1099"/>
                  <a:pt x="2525" y="1099"/>
                </a:cubicBezTo>
                <a:cubicBezTo>
                  <a:pt x="2515" y="1099"/>
                  <a:pt x="2506" y="1100"/>
                  <a:pt x="2497" y="1101"/>
                </a:cubicBezTo>
                <a:cubicBezTo>
                  <a:pt x="2488" y="1103"/>
                  <a:pt x="2479" y="1105"/>
                  <a:pt x="2471" y="1108"/>
                </a:cubicBezTo>
                <a:cubicBezTo>
                  <a:pt x="2463" y="1112"/>
                  <a:pt x="2456" y="1117"/>
                  <a:pt x="2454" y="1124"/>
                </a:cubicBezTo>
                <a:cubicBezTo>
                  <a:pt x="2451" y="1132"/>
                  <a:pt x="2452" y="1140"/>
                  <a:pt x="2454" y="1149"/>
                </a:cubicBezTo>
                <a:cubicBezTo>
                  <a:pt x="2456" y="1158"/>
                  <a:pt x="2460" y="1166"/>
                  <a:pt x="2464" y="1175"/>
                </a:cubicBezTo>
                <a:cubicBezTo>
                  <a:pt x="2473" y="1191"/>
                  <a:pt x="2484" y="1207"/>
                  <a:pt x="2495" y="1223"/>
                </a:cubicBezTo>
                <a:cubicBezTo>
                  <a:pt x="2517" y="1254"/>
                  <a:pt x="2541" y="1285"/>
                  <a:pt x="2563" y="1317"/>
                </a:cubicBezTo>
                <a:cubicBezTo>
                  <a:pt x="2573" y="1334"/>
                  <a:pt x="2583" y="1351"/>
                  <a:pt x="2591" y="1369"/>
                </a:cubicBezTo>
                <a:cubicBezTo>
                  <a:pt x="2594" y="1378"/>
                  <a:pt x="2597" y="1388"/>
                  <a:pt x="2598" y="1398"/>
                </a:cubicBezTo>
                <a:cubicBezTo>
                  <a:pt x="2599" y="1403"/>
                  <a:pt x="2599" y="1409"/>
                  <a:pt x="2598" y="1414"/>
                </a:cubicBezTo>
                <a:cubicBezTo>
                  <a:pt x="2597" y="1419"/>
                  <a:pt x="2596" y="1425"/>
                  <a:pt x="2593" y="1429"/>
                </a:cubicBezTo>
                <a:cubicBezTo>
                  <a:pt x="2589" y="1439"/>
                  <a:pt x="2581" y="1447"/>
                  <a:pt x="2572" y="1452"/>
                </a:cubicBezTo>
                <a:cubicBezTo>
                  <a:pt x="2563" y="1457"/>
                  <a:pt x="2553" y="1461"/>
                  <a:pt x="2544" y="1463"/>
                </a:cubicBezTo>
                <a:cubicBezTo>
                  <a:pt x="2539" y="1465"/>
                  <a:pt x="2534" y="1466"/>
                  <a:pt x="2529" y="1467"/>
                </a:cubicBezTo>
                <a:cubicBezTo>
                  <a:pt x="2522" y="1468"/>
                  <a:pt x="2522" y="1468"/>
                  <a:pt x="2522" y="1468"/>
                </a:cubicBezTo>
                <a:cubicBezTo>
                  <a:pt x="2520" y="1468"/>
                  <a:pt x="2517" y="1469"/>
                  <a:pt x="2515" y="1469"/>
                </a:cubicBezTo>
                <a:cubicBezTo>
                  <a:pt x="2500" y="1471"/>
                  <a:pt x="2500" y="1471"/>
                  <a:pt x="2500" y="1471"/>
                </a:cubicBezTo>
                <a:cubicBezTo>
                  <a:pt x="2495" y="1471"/>
                  <a:pt x="2490" y="1471"/>
                  <a:pt x="2485" y="1471"/>
                </a:cubicBezTo>
                <a:cubicBezTo>
                  <a:pt x="2478" y="1471"/>
                  <a:pt x="2478" y="1471"/>
                  <a:pt x="2478" y="1471"/>
                </a:cubicBezTo>
                <a:cubicBezTo>
                  <a:pt x="2475" y="1471"/>
                  <a:pt x="2473" y="1471"/>
                  <a:pt x="2470" y="1470"/>
                </a:cubicBezTo>
                <a:cubicBezTo>
                  <a:pt x="2466" y="1470"/>
                  <a:pt x="2461" y="1470"/>
                  <a:pt x="2456" y="1469"/>
                </a:cubicBezTo>
                <a:cubicBezTo>
                  <a:pt x="2441" y="1467"/>
                  <a:pt x="2441" y="1467"/>
                  <a:pt x="2441" y="1467"/>
                </a:cubicBezTo>
                <a:cubicBezTo>
                  <a:pt x="2436" y="1466"/>
                  <a:pt x="2432" y="1465"/>
                  <a:pt x="2427" y="1464"/>
                </a:cubicBezTo>
                <a:cubicBezTo>
                  <a:pt x="2420" y="1462"/>
                  <a:pt x="2420" y="1462"/>
                  <a:pt x="2420" y="1462"/>
                </a:cubicBezTo>
                <a:cubicBezTo>
                  <a:pt x="2417" y="1461"/>
                  <a:pt x="2415" y="1460"/>
                  <a:pt x="2413" y="1460"/>
                </a:cubicBezTo>
                <a:cubicBezTo>
                  <a:pt x="2408" y="1458"/>
                  <a:pt x="2403" y="1457"/>
                  <a:pt x="2399" y="1455"/>
                </a:cubicBezTo>
                <a:cubicBezTo>
                  <a:pt x="2385" y="1450"/>
                  <a:pt x="2385" y="1450"/>
                  <a:pt x="2385" y="1450"/>
                </a:cubicBezTo>
                <a:cubicBezTo>
                  <a:pt x="2380" y="1448"/>
                  <a:pt x="2376" y="1446"/>
                  <a:pt x="2372" y="1444"/>
                </a:cubicBezTo>
                <a:cubicBezTo>
                  <a:pt x="2363" y="1440"/>
                  <a:pt x="2354" y="1435"/>
                  <a:pt x="2345" y="1431"/>
                </a:cubicBezTo>
                <a:cubicBezTo>
                  <a:pt x="2337" y="1426"/>
                  <a:pt x="2328" y="1421"/>
                  <a:pt x="2320" y="1416"/>
                </a:cubicBezTo>
                <a:cubicBezTo>
                  <a:pt x="2304" y="1406"/>
                  <a:pt x="2288" y="1395"/>
                  <a:pt x="2272" y="1383"/>
                </a:cubicBezTo>
                <a:cubicBezTo>
                  <a:pt x="2209" y="1338"/>
                  <a:pt x="2153" y="1284"/>
                  <a:pt x="2088" y="1242"/>
                </a:cubicBezTo>
                <a:cubicBezTo>
                  <a:pt x="2072" y="1232"/>
                  <a:pt x="2055" y="1222"/>
                  <a:pt x="2038" y="1215"/>
                </a:cubicBezTo>
                <a:cubicBezTo>
                  <a:pt x="2029" y="1211"/>
                  <a:pt x="2020" y="1208"/>
                  <a:pt x="2010" y="1206"/>
                </a:cubicBezTo>
                <a:cubicBezTo>
                  <a:pt x="2006" y="1204"/>
                  <a:pt x="2001" y="1203"/>
                  <a:pt x="1997" y="1203"/>
                </a:cubicBezTo>
                <a:cubicBezTo>
                  <a:pt x="1994" y="1202"/>
                  <a:pt x="1992" y="1202"/>
                  <a:pt x="1990" y="1201"/>
                </a:cubicBezTo>
                <a:cubicBezTo>
                  <a:pt x="1982" y="1200"/>
                  <a:pt x="1982" y="1200"/>
                  <a:pt x="1982" y="1200"/>
                </a:cubicBezTo>
                <a:cubicBezTo>
                  <a:pt x="1944" y="1196"/>
                  <a:pt x="1906" y="1194"/>
                  <a:pt x="1867" y="1194"/>
                </a:cubicBezTo>
                <a:cubicBezTo>
                  <a:pt x="1828" y="1194"/>
                  <a:pt x="1790" y="1197"/>
                  <a:pt x="1752" y="1203"/>
                </a:cubicBezTo>
                <a:cubicBezTo>
                  <a:pt x="1733" y="1206"/>
                  <a:pt x="1714" y="1210"/>
                  <a:pt x="1696" y="1215"/>
                </a:cubicBezTo>
                <a:cubicBezTo>
                  <a:pt x="1677" y="1221"/>
                  <a:pt x="1659" y="1227"/>
                  <a:pt x="1642" y="1236"/>
                </a:cubicBezTo>
                <a:cubicBezTo>
                  <a:pt x="1625" y="1244"/>
                  <a:pt x="1609" y="1255"/>
                  <a:pt x="1596" y="1269"/>
                </a:cubicBezTo>
                <a:cubicBezTo>
                  <a:pt x="1583" y="1283"/>
                  <a:pt x="1574" y="1300"/>
                  <a:pt x="1572" y="1319"/>
                </a:cubicBezTo>
                <a:cubicBezTo>
                  <a:pt x="1571" y="1326"/>
                  <a:pt x="1571" y="1326"/>
                  <a:pt x="1571" y="1326"/>
                </a:cubicBezTo>
                <a:cubicBezTo>
                  <a:pt x="1571" y="1328"/>
                  <a:pt x="1571" y="1330"/>
                  <a:pt x="1571" y="1333"/>
                </a:cubicBezTo>
                <a:cubicBezTo>
                  <a:pt x="1571" y="1337"/>
                  <a:pt x="1571" y="1342"/>
                  <a:pt x="1572" y="1346"/>
                </a:cubicBezTo>
                <a:cubicBezTo>
                  <a:pt x="1574" y="1356"/>
                  <a:pt x="1577" y="1364"/>
                  <a:pt x="1583" y="1372"/>
                </a:cubicBezTo>
                <a:cubicBezTo>
                  <a:pt x="1593" y="1387"/>
                  <a:pt x="1610" y="1398"/>
                  <a:pt x="1627" y="1404"/>
                </a:cubicBezTo>
                <a:cubicBezTo>
                  <a:pt x="1645" y="1411"/>
                  <a:pt x="1664" y="1414"/>
                  <a:pt x="1683" y="1415"/>
                </a:cubicBezTo>
                <a:cubicBezTo>
                  <a:pt x="1702" y="1417"/>
                  <a:pt x="1721" y="1416"/>
                  <a:pt x="1740" y="1413"/>
                </a:cubicBezTo>
                <a:cubicBezTo>
                  <a:pt x="1759" y="1410"/>
                  <a:pt x="1777" y="1405"/>
                  <a:pt x="1795" y="1398"/>
                </a:cubicBezTo>
                <a:cubicBezTo>
                  <a:pt x="1812" y="1391"/>
                  <a:pt x="1829" y="1382"/>
                  <a:pt x="1842" y="1368"/>
                </a:cubicBezTo>
                <a:cubicBezTo>
                  <a:pt x="1848" y="1362"/>
                  <a:pt x="1853" y="1354"/>
                  <a:pt x="1855" y="1345"/>
                </a:cubicBezTo>
                <a:cubicBezTo>
                  <a:pt x="1856" y="1341"/>
                  <a:pt x="1857" y="1337"/>
                  <a:pt x="1857" y="1332"/>
                </a:cubicBezTo>
                <a:cubicBezTo>
                  <a:pt x="1856" y="1328"/>
                  <a:pt x="1856" y="1323"/>
                  <a:pt x="1855" y="1319"/>
                </a:cubicBezTo>
                <a:cubicBezTo>
                  <a:pt x="1850" y="1301"/>
                  <a:pt x="1842" y="1284"/>
                  <a:pt x="1832" y="1267"/>
                </a:cubicBezTo>
                <a:cubicBezTo>
                  <a:pt x="1814" y="1234"/>
                  <a:pt x="1791" y="1202"/>
                  <a:pt x="1767" y="1173"/>
                </a:cubicBezTo>
                <a:cubicBezTo>
                  <a:pt x="1718" y="1113"/>
                  <a:pt x="1662" y="1060"/>
                  <a:pt x="1602" y="1012"/>
                </a:cubicBezTo>
                <a:cubicBezTo>
                  <a:pt x="1542" y="964"/>
                  <a:pt x="1477" y="922"/>
                  <a:pt x="1408" y="888"/>
                </a:cubicBezTo>
                <a:cubicBezTo>
                  <a:pt x="1374" y="871"/>
                  <a:pt x="1338" y="856"/>
                  <a:pt x="1302" y="843"/>
                </a:cubicBezTo>
                <a:cubicBezTo>
                  <a:pt x="1284" y="836"/>
                  <a:pt x="1266" y="831"/>
                  <a:pt x="1247" y="825"/>
                </a:cubicBezTo>
                <a:cubicBezTo>
                  <a:pt x="1238" y="823"/>
                  <a:pt x="1229" y="820"/>
                  <a:pt x="1220" y="818"/>
                </a:cubicBezTo>
                <a:cubicBezTo>
                  <a:pt x="1206" y="814"/>
                  <a:pt x="1206" y="814"/>
                  <a:pt x="1206" y="814"/>
                </a:cubicBezTo>
                <a:cubicBezTo>
                  <a:pt x="1192" y="811"/>
                  <a:pt x="1192" y="811"/>
                  <a:pt x="1192" y="811"/>
                </a:cubicBezTo>
                <a:cubicBezTo>
                  <a:pt x="1154" y="803"/>
                  <a:pt x="1116" y="797"/>
                  <a:pt x="1078" y="794"/>
                </a:cubicBezTo>
                <a:cubicBezTo>
                  <a:pt x="1040" y="791"/>
                  <a:pt x="1001" y="790"/>
                  <a:pt x="963" y="793"/>
                </a:cubicBezTo>
                <a:cubicBezTo>
                  <a:pt x="944" y="794"/>
                  <a:pt x="925" y="796"/>
                  <a:pt x="906" y="798"/>
                </a:cubicBezTo>
                <a:cubicBezTo>
                  <a:pt x="887" y="801"/>
                  <a:pt x="868" y="805"/>
                  <a:pt x="850" y="810"/>
                </a:cubicBezTo>
                <a:cubicBezTo>
                  <a:pt x="831" y="815"/>
                  <a:pt x="813" y="821"/>
                  <a:pt x="796" y="828"/>
                </a:cubicBezTo>
                <a:cubicBezTo>
                  <a:pt x="778" y="836"/>
                  <a:pt x="761" y="845"/>
                  <a:pt x="745" y="855"/>
                </a:cubicBezTo>
                <a:cubicBezTo>
                  <a:pt x="713" y="875"/>
                  <a:pt x="684" y="900"/>
                  <a:pt x="659" y="929"/>
                </a:cubicBezTo>
                <a:cubicBezTo>
                  <a:pt x="634" y="958"/>
                  <a:pt x="612" y="989"/>
                  <a:pt x="590" y="1021"/>
                </a:cubicBezTo>
                <a:cubicBezTo>
                  <a:pt x="568" y="1053"/>
                  <a:pt x="547" y="1085"/>
                  <a:pt x="522" y="1116"/>
                </a:cubicBezTo>
                <a:cubicBezTo>
                  <a:pt x="498" y="1146"/>
                  <a:pt x="471" y="1175"/>
                  <a:pt x="441" y="1200"/>
                </a:cubicBezTo>
                <a:cubicBezTo>
                  <a:pt x="426" y="1212"/>
                  <a:pt x="410" y="1223"/>
                  <a:pt x="393" y="1233"/>
                </a:cubicBezTo>
                <a:cubicBezTo>
                  <a:pt x="377" y="1244"/>
                  <a:pt x="359" y="1253"/>
                  <a:pt x="342" y="1261"/>
                </a:cubicBezTo>
                <a:cubicBezTo>
                  <a:pt x="324" y="1269"/>
                  <a:pt x="306" y="1275"/>
                  <a:pt x="287" y="1282"/>
                </a:cubicBezTo>
                <a:cubicBezTo>
                  <a:pt x="278" y="1284"/>
                  <a:pt x="269" y="1287"/>
                  <a:pt x="259" y="1290"/>
                </a:cubicBezTo>
                <a:cubicBezTo>
                  <a:pt x="245" y="1293"/>
                  <a:pt x="245" y="1293"/>
                  <a:pt x="245" y="1293"/>
                </a:cubicBezTo>
                <a:cubicBezTo>
                  <a:pt x="231" y="1297"/>
                  <a:pt x="231" y="1297"/>
                  <a:pt x="231" y="1297"/>
                </a:cubicBezTo>
                <a:cubicBezTo>
                  <a:pt x="155" y="1313"/>
                  <a:pt x="77" y="1318"/>
                  <a:pt x="0" y="1316"/>
                </a:cubicBezTo>
                <a:lnTo>
                  <a:pt x="0" y="1315"/>
                </a:lnTo>
                <a:close/>
              </a:path>
            </a:pathLst>
          </a:custGeom>
          <a:solidFill>
            <a:srgbClr val="DDCF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738386" y="3684647"/>
            <a:ext cx="6732872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rgbClr val="82757C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A designer can use default text to simulate what text would look like. If it is not real text. A designer can use default text to simulate what text would look like.</a:t>
            </a:r>
          </a:p>
        </p:txBody>
      </p:sp>
      <p:sp>
        <p:nvSpPr>
          <p:cNvPr id="17" name="PA_文本框 2"/>
          <p:cNvSpPr txBox="1"/>
          <p:nvPr>
            <p:custDataLst>
              <p:tags r:id="rId1"/>
            </p:custDataLst>
          </p:nvPr>
        </p:nvSpPr>
        <p:spPr>
          <a:xfrm>
            <a:off x="3888262" y="2849124"/>
            <a:ext cx="4408949" cy="70076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0" dirty="0">
                <a:solidFill>
                  <a:srgbClr val="82757C"/>
                </a:solidFill>
                <a:latin typeface="微软雅黑" panose="020F0502020204030204"/>
                <a:cs typeface="+mn-ea"/>
                <a:sym typeface="+mn-lt"/>
              </a:rPr>
              <a:t>市场状况概述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82757C"/>
              </a:solidFill>
              <a:effectLst/>
              <a:uLnTx/>
              <a:uFillTx/>
              <a:latin typeface="微软雅黑" panose="020F0502020204030204"/>
              <a:cs typeface="+mn-ea"/>
              <a:sym typeface="+mn-lt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011656" y="4550836"/>
            <a:ext cx="2168792" cy="397891"/>
          </a:xfrm>
          <a:prstGeom prst="roundRect">
            <a:avLst>
              <a:gd name="adj" fmla="val 50000"/>
            </a:avLst>
          </a:prstGeom>
          <a:solidFill>
            <a:srgbClr val="8FB0C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42A52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434776" y="4585830"/>
            <a:ext cx="13317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noProof="0" dirty="0">
                <a:solidFill>
                  <a:prstClr val="white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prstClr val="white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PART.03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437696" y="1653607"/>
            <a:ext cx="1790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200" dirty="0">
                <a:solidFill>
                  <a:srgbClr val="82757C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03.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82757C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163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图表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8048852"/>
              </p:ext>
            </p:extLst>
          </p:nvPr>
        </p:nvGraphicFramePr>
        <p:xfrm>
          <a:off x="511695" y="1876926"/>
          <a:ext cx="5584305" cy="3878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矩形 16"/>
          <p:cNvSpPr/>
          <p:nvPr/>
        </p:nvSpPr>
        <p:spPr>
          <a:xfrm>
            <a:off x="6359046" y="0"/>
            <a:ext cx="5832954" cy="6858000"/>
          </a:xfrm>
          <a:prstGeom prst="rect">
            <a:avLst/>
          </a:prstGeom>
          <a:solidFill>
            <a:srgbClr val="8FB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874020" y="1065116"/>
            <a:ext cx="4809862" cy="2703631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1"/>
          <p:cNvSpPr txBox="1">
            <a:spLocks noChangeArrowheads="1"/>
          </p:cNvSpPr>
          <p:nvPr/>
        </p:nvSpPr>
        <p:spPr bwMode="auto">
          <a:xfrm>
            <a:off x="6922146" y="4602321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市场状况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1"/>
          <p:cNvSpPr txBox="1">
            <a:spLocks noChangeArrowheads="1"/>
          </p:cNvSpPr>
          <p:nvPr/>
        </p:nvSpPr>
        <p:spPr bwMode="auto">
          <a:xfrm>
            <a:off x="6922147" y="4924818"/>
            <a:ext cx="219616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3" name="1"/>
          <p:cNvSpPr txBox="1">
            <a:spLocks noChangeArrowheads="1"/>
          </p:cNvSpPr>
          <p:nvPr/>
        </p:nvSpPr>
        <p:spPr bwMode="auto">
          <a:xfrm>
            <a:off x="9487717" y="4602321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市场状况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1"/>
          <p:cNvSpPr txBox="1">
            <a:spLocks noChangeArrowheads="1"/>
          </p:cNvSpPr>
          <p:nvPr/>
        </p:nvSpPr>
        <p:spPr bwMode="auto">
          <a:xfrm>
            <a:off x="9487718" y="4924818"/>
            <a:ext cx="219616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483658" y="495302"/>
            <a:ext cx="583510" cy="305824"/>
            <a:chOff x="695325" y="368300"/>
            <a:chExt cx="583510" cy="305824"/>
          </a:xfrm>
        </p:grpSpPr>
        <p:sp>
          <p:nvSpPr>
            <p:cNvPr id="27" name="平行四边形 26"/>
            <p:cNvSpPr/>
            <p:nvPr/>
          </p:nvSpPr>
          <p:spPr>
            <a:xfrm>
              <a:off x="695325" y="368300"/>
              <a:ext cx="255445" cy="303866"/>
            </a:xfrm>
            <a:prstGeom prst="parallelogram">
              <a:avLst>
                <a:gd name="adj" fmla="val 52477"/>
              </a:avLst>
            </a:prstGeom>
            <a:solidFill>
              <a:srgbClr val="8FB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" name="平行四边形 27"/>
            <p:cNvSpPr/>
            <p:nvPr/>
          </p:nvSpPr>
          <p:spPr>
            <a:xfrm>
              <a:off x="859357" y="368300"/>
              <a:ext cx="255445" cy="303866"/>
            </a:xfrm>
            <a:prstGeom prst="parallelogram">
              <a:avLst>
                <a:gd name="adj" fmla="val 52477"/>
              </a:avLst>
            </a:prstGeom>
            <a:solidFill>
              <a:srgbClr val="8FB0C1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" name="平行四边形 28"/>
            <p:cNvSpPr/>
            <p:nvPr/>
          </p:nvSpPr>
          <p:spPr>
            <a:xfrm>
              <a:off x="1023390" y="370258"/>
              <a:ext cx="255445" cy="303866"/>
            </a:xfrm>
            <a:prstGeom prst="parallelogram">
              <a:avLst>
                <a:gd name="adj" fmla="val 52477"/>
              </a:avLst>
            </a:prstGeom>
            <a:solidFill>
              <a:srgbClr val="8FB0C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1131321" y="4159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8275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市场状况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82757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736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7961243" y="4035246"/>
            <a:ext cx="3312583" cy="2000237"/>
          </a:xfrm>
          <a:prstGeom prst="roundRect">
            <a:avLst>
              <a:gd name="adj" fmla="val 4463"/>
            </a:avLst>
          </a:prstGeom>
          <a:solidFill>
            <a:srgbClr val="8FB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439709" y="4035246"/>
            <a:ext cx="3312583" cy="2000237"/>
          </a:xfrm>
          <a:prstGeom prst="roundRect">
            <a:avLst>
              <a:gd name="adj" fmla="val 4463"/>
            </a:avLst>
          </a:prstGeom>
          <a:solidFill>
            <a:srgbClr val="8FB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07048" y="4035247"/>
            <a:ext cx="3312583" cy="2000237"/>
          </a:xfrm>
          <a:prstGeom prst="roundRect">
            <a:avLst>
              <a:gd name="adj" fmla="val 4463"/>
            </a:avLst>
          </a:prstGeom>
          <a:solidFill>
            <a:srgbClr val="8FB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7511967"/>
              </p:ext>
            </p:extLst>
          </p:nvPr>
        </p:nvGraphicFramePr>
        <p:xfrm>
          <a:off x="598097" y="1568353"/>
          <a:ext cx="3730487" cy="2238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图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4067036"/>
              </p:ext>
            </p:extLst>
          </p:nvPr>
        </p:nvGraphicFramePr>
        <p:xfrm>
          <a:off x="4230756" y="1568353"/>
          <a:ext cx="3730487" cy="2238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图表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6232494"/>
              </p:ext>
            </p:extLst>
          </p:nvPr>
        </p:nvGraphicFramePr>
        <p:xfrm>
          <a:off x="7752291" y="1568353"/>
          <a:ext cx="3730487" cy="2238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1"/>
          <p:cNvSpPr txBox="1">
            <a:spLocks noChangeArrowheads="1"/>
          </p:cNvSpPr>
          <p:nvPr/>
        </p:nvSpPr>
        <p:spPr bwMode="auto">
          <a:xfrm>
            <a:off x="1969262" y="4421088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数据分析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1"/>
          <p:cNvSpPr txBox="1">
            <a:spLocks noChangeArrowheads="1"/>
          </p:cNvSpPr>
          <p:nvPr/>
        </p:nvSpPr>
        <p:spPr bwMode="auto">
          <a:xfrm>
            <a:off x="1321968" y="4755333"/>
            <a:ext cx="227636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2" name="1"/>
          <p:cNvSpPr txBox="1">
            <a:spLocks noChangeArrowheads="1"/>
          </p:cNvSpPr>
          <p:nvPr/>
        </p:nvSpPr>
        <p:spPr bwMode="auto">
          <a:xfrm>
            <a:off x="5598458" y="4421088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数据分析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1"/>
          <p:cNvSpPr txBox="1">
            <a:spLocks noChangeArrowheads="1"/>
          </p:cNvSpPr>
          <p:nvPr/>
        </p:nvSpPr>
        <p:spPr bwMode="auto">
          <a:xfrm>
            <a:off x="4951164" y="4755333"/>
            <a:ext cx="227636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4" name="1"/>
          <p:cNvSpPr txBox="1">
            <a:spLocks noChangeArrowheads="1"/>
          </p:cNvSpPr>
          <p:nvPr/>
        </p:nvSpPr>
        <p:spPr bwMode="auto">
          <a:xfrm>
            <a:off x="9162182" y="4421088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数据分析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1"/>
          <p:cNvSpPr txBox="1">
            <a:spLocks noChangeArrowheads="1"/>
          </p:cNvSpPr>
          <p:nvPr/>
        </p:nvSpPr>
        <p:spPr bwMode="auto">
          <a:xfrm>
            <a:off x="8514888" y="4755333"/>
            <a:ext cx="227636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483658" y="495302"/>
            <a:ext cx="583510" cy="305824"/>
            <a:chOff x="695325" y="368300"/>
            <a:chExt cx="583510" cy="305824"/>
          </a:xfrm>
        </p:grpSpPr>
        <p:sp>
          <p:nvSpPr>
            <p:cNvPr id="30" name="平行四边形 29"/>
            <p:cNvSpPr/>
            <p:nvPr/>
          </p:nvSpPr>
          <p:spPr>
            <a:xfrm>
              <a:off x="695325" y="368300"/>
              <a:ext cx="255445" cy="303866"/>
            </a:xfrm>
            <a:prstGeom prst="parallelogram">
              <a:avLst>
                <a:gd name="adj" fmla="val 52477"/>
              </a:avLst>
            </a:prstGeom>
            <a:solidFill>
              <a:srgbClr val="8FB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" name="平行四边形 30"/>
            <p:cNvSpPr/>
            <p:nvPr/>
          </p:nvSpPr>
          <p:spPr>
            <a:xfrm>
              <a:off x="859357" y="368300"/>
              <a:ext cx="255445" cy="303866"/>
            </a:xfrm>
            <a:prstGeom prst="parallelogram">
              <a:avLst>
                <a:gd name="adj" fmla="val 52477"/>
              </a:avLst>
            </a:prstGeom>
            <a:solidFill>
              <a:srgbClr val="8FB0C1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平行四边形 31"/>
            <p:cNvSpPr/>
            <p:nvPr/>
          </p:nvSpPr>
          <p:spPr>
            <a:xfrm>
              <a:off x="1023390" y="370258"/>
              <a:ext cx="255445" cy="303866"/>
            </a:xfrm>
            <a:prstGeom prst="parallelogram">
              <a:avLst>
                <a:gd name="adj" fmla="val 52477"/>
              </a:avLst>
            </a:prstGeom>
            <a:solidFill>
              <a:srgbClr val="8FB0C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1131321" y="4159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8275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市场状况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82757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810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5999728"/>
              </p:ext>
            </p:extLst>
          </p:nvPr>
        </p:nvGraphicFramePr>
        <p:xfrm>
          <a:off x="4590667" y="1768392"/>
          <a:ext cx="2945175" cy="2628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542522"/>
              </p:ext>
            </p:extLst>
          </p:nvPr>
        </p:nvGraphicFramePr>
        <p:xfrm>
          <a:off x="8097848" y="1768392"/>
          <a:ext cx="2945175" cy="2628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矩形 7"/>
          <p:cNvSpPr/>
          <p:nvPr/>
        </p:nvSpPr>
        <p:spPr>
          <a:xfrm>
            <a:off x="0" y="1411357"/>
            <a:ext cx="4028661" cy="5446643"/>
          </a:xfrm>
          <a:prstGeom prst="rect">
            <a:avLst/>
          </a:prstGeom>
          <a:solidFill>
            <a:srgbClr val="827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2208" y="4659260"/>
            <a:ext cx="10847583" cy="1855305"/>
          </a:xfrm>
          <a:prstGeom prst="rect">
            <a:avLst/>
          </a:prstGeom>
          <a:solidFill>
            <a:srgbClr val="8FB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9295" y="1768392"/>
            <a:ext cx="2710069" cy="2710069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1"/>
          <p:cNvSpPr txBox="1">
            <a:spLocks noChangeArrowheads="1"/>
          </p:cNvSpPr>
          <p:nvPr/>
        </p:nvSpPr>
        <p:spPr bwMode="auto">
          <a:xfrm>
            <a:off x="2141013" y="5166693"/>
            <a:ext cx="120590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目标计划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1"/>
          <p:cNvSpPr txBox="1">
            <a:spLocks noChangeArrowheads="1"/>
          </p:cNvSpPr>
          <p:nvPr/>
        </p:nvSpPr>
        <p:spPr bwMode="auto">
          <a:xfrm>
            <a:off x="2141013" y="5460086"/>
            <a:ext cx="361815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3" name="1"/>
          <p:cNvSpPr txBox="1">
            <a:spLocks noChangeArrowheads="1"/>
          </p:cNvSpPr>
          <p:nvPr/>
        </p:nvSpPr>
        <p:spPr bwMode="auto">
          <a:xfrm>
            <a:off x="7387412" y="5166693"/>
            <a:ext cx="120590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微软雅黑" panose="020B0503020204020204" pitchFamily="34" charset="-122"/>
                <a:cs typeface="+mn-ea"/>
                <a:sym typeface="+mn-lt"/>
              </a:rPr>
              <a:t>目标计划</a:t>
            </a:r>
            <a:endParaRPr lang="en-US" altLang="zh-CN" sz="1600" b="1" dirty="0">
              <a:solidFill>
                <a:prstClr val="white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>
            <a:spLocks noChangeArrowheads="1"/>
          </p:cNvSpPr>
          <p:nvPr/>
        </p:nvSpPr>
        <p:spPr bwMode="auto">
          <a:xfrm>
            <a:off x="7387412" y="5460086"/>
            <a:ext cx="361815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5" name="椭圆 14"/>
          <p:cNvSpPr/>
          <p:nvPr/>
        </p:nvSpPr>
        <p:spPr>
          <a:xfrm>
            <a:off x="1147416" y="5176675"/>
            <a:ext cx="770021" cy="7700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414669" y="5176674"/>
            <a:ext cx="770021" cy="7700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iconfont-1191-866883"/>
          <p:cNvSpPr>
            <a:spLocks noChangeAspect="1"/>
          </p:cNvSpPr>
          <p:nvPr/>
        </p:nvSpPr>
        <p:spPr bwMode="auto">
          <a:xfrm>
            <a:off x="1286519" y="5333357"/>
            <a:ext cx="461415" cy="456653"/>
          </a:xfrm>
          <a:custGeom>
            <a:avLst/>
            <a:gdLst>
              <a:gd name="T0" fmla="*/ 2709 w 7873"/>
              <a:gd name="T1" fmla="*/ 1592 h 7791"/>
              <a:gd name="T2" fmla="*/ 5329 w 7873"/>
              <a:gd name="T3" fmla="*/ 1624 h 7791"/>
              <a:gd name="T4" fmla="*/ 5782 w 7873"/>
              <a:gd name="T5" fmla="*/ 969 h 7791"/>
              <a:gd name="T6" fmla="*/ 5477 w 7873"/>
              <a:gd name="T7" fmla="*/ 432 h 7791"/>
              <a:gd name="T8" fmla="*/ 4004 w 7873"/>
              <a:gd name="T9" fmla="*/ 13 h 7791"/>
              <a:gd name="T10" fmla="*/ 2709 w 7873"/>
              <a:gd name="T11" fmla="*/ 368 h 7791"/>
              <a:gd name="T12" fmla="*/ 2352 w 7873"/>
              <a:gd name="T13" fmla="*/ 840 h 7791"/>
              <a:gd name="T14" fmla="*/ 2709 w 7873"/>
              <a:gd name="T15" fmla="*/ 1592 h 7791"/>
              <a:gd name="T16" fmla="*/ 2699 w 7873"/>
              <a:gd name="T17" fmla="*/ 2258 h 7791"/>
              <a:gd name="T18" fmla="*/ 3046 w 7873"/>
              <a:gd name="T19" fmla="*/ 2376 h 7791"/>
              <a:gd name="T20" fmla="*/ 3351 w 7873"/>
              <a:gd name="T21" fmla="*/ 2537 h 7791"/>
              <a:gd name="T22" fmla="*/ 4656 w 7873"/>
              <a:gd name="T23" fmla="*/ 2570 h 7791"/>
              <a:gd name="T24" fmla="*/ 5624 w 7873"/>
              <a:gd name="T25" fmla="*/ 2076 h 7791"/>
              <a:gd name="T26" fmla="*/ 5782 w 7873"/>
              <a:gd name="T27" fmla="*/ 1335 h 7791"/>
              <a:gd name="T28" fmla="*/ 5698 w 7873"/>
              <a:gd name="T29" fmla="*/ 1592 h 7791"/>
              <a:gd name="T30" fmla="*/ 2331 w 7873"/>
              <a:gd name="T31" fmla="*/ 1335 h 7791"/>
              <a:gd name="T32" fmla="*/ 2699 w 7873"/>
              <a:gd name="T33" fmla="*/ 2258 h 7791"/>
              <a:gd name="T34" fmla="*/ 3730 w 7873"/>
              <a:gd name="T35" fmla="*/ 2903 h 7791"/>
              <a:gd name="T36" fmla="*/ 3888 w 7873"/>
              <a:gd name="T37" fmla="*/ 3300 h 7791"/>
              <a:gd name="T38" fmla="*/ 4414 w 7873"/>
              <a:gd name="T39" fmla="*/ 3128 h 7791"/>
              <a:gd name="T40" fmla="*/ 5519 w 7873"/>
              <a:gd name="T41" fmla="*/ 2849 h 7791"/>
              <a:gd name="T42" fmla="*/ 5782 w 7873"/>
              <a:gd name="T43" fmla="*/ 2011 h 7791"/>
              <a:gd name="T44" fmla="*/ 5761 w 7873"/>
              <a:gd name="T45" fmla="*/ 2140 h 7791"/>
              <a:gd name="T46" fmla="*/ 3730 w 7873"/>
              <a:gd name="T47" fmla="*/ 2903 h 7791"/>
              <a:gd name="T48" fmla="*/ 3330 w 7873"/>
              <a:gd name="T49" fmla="*/ 2967 h 7791"/>
              <a:gd name="T50" fmla="*/ 1752 w 7873"/>
              <a:gd name="T51" fmla="*/ 2494 h 7791"/>
              <a:gd name="T52" fmla="*/ 742 w 7873"/>
              <a:gd name="T53" fmla="*/ 2709 h 7791"/>
              <a:gd name="T54" fmla="*/ 152 w 7873"/>
              <a:gd name="T55" fmla="*/ 3644 h 7791"/>
              <a:gd name="T56" fmla="*/ 1815 w 7873"/>
              <a:gd name="T57" fmla="*/ 4428 h 7791"/>
              <a:gd name="T58" fmla="*/ 3530 w 7873"/>
              <a:gd name="T59" fmla="*/ 3687 h 7791"/>
              <a:gd name="T60" fmla="*/ 3330 w 7873"/>
              <a:gd name="T61" fmla="*/ 2967 h 7791"/>
              <a:gd name="T62" fmla="*/ 3236 w 7873"/>
              <a:gd name="T63" fmla="*/ 4267 h 7791"/>
              <a:gd name="T64" fmla="*/ 100 w 7873"/>
              <a:gd name="T65" fmla="*/ 3837 h 7791"/>
              <a:gd name="T66" fmla="*/ 289 w 7873"/>
              <a:gd name="T67" fmla="*/ 4567 h 7791"/>
              <a:gd name="T68" fmla="*/ 3036 w 7873"/>
              <a:gd name="T69" fmla="*/ 4825 h 7791"/>
              <a:gd name="T70" fmla="*/ 3288 w 7873"/>
              <a:gd name="T71" fmla="*/ 4234 h 7791"/>
              <a:gd name="T72" fmla="*/ 3236 w 7873"/>
              <a:gd name="T73" fmla="*/ 4267 h 7791"/>
              <a:gd name="T74" fmla="*/ 7676 w 7873"/>
              <a:gd name="T75" fmla="*/ 4686 h 7791"/>
              <a:gd name="T76" fmla="*/ 5708 w 7873"/>
              <a:gd name="T77" fmla="*/ 3407 h 7791"/>
              <a:gd name="T78" fmla="*/ 4193 w 7873"/>
              <a:gd name="T79" fmla="*/ 4063 h 7791"/>
              <a:gd name="T80" fmla="*/ 3572 w 7873"/>
              <a:gd name="T81" fmla="*/ 5620 h 7791"/>
              <a:gd name="T82" fmla="*/ 4214 w 7873"/>
              <a:gd name="T83" fmla="*/ 7145 h 7791"/>
              <a:gd name="T84" fmla="*/ 5740 w 7873"/>
              <a:gd name="T85" fmla="*/ 7779 h 7791"/>
              <a:gd name="T86" fmla="*/ 7245 w 7873"/>
              <a:gd name="T87" fmla="*/ 7134 h 7791"/>
              <a:gd name="T88" fmla="*/ 7866 w 7873"/>
              <a:gd name="T89" fmla="*/ 5577 h 7791"/>
              <a:gd name="T90" fmla="*/ 7676 w 7873"/>
              <a:gd name="T91" fmla="*/ 4686 h 7791"/>
              <a:gd name="T92" fmla="*/ 5719 w 7873"/>
              <a:gd name="T93" fmla="*/ 6286 h 7791"/>
              <a:gd name="T94" fmla="*/ 4267 w 7873"/>
              <a:gd name="T95" fmla="*/ 5953 h 7791"/>
              <a:gd name="T96" fmla="*/ 4330 w 7873"/>
              <a:gd name="T97" fmla="*/ 5556 h 7791"/>
              <a:gd name="T98" fmla="*/ 5603 w 7873"/>
              <a:gd name="T99" fmla="*/ 5867 h 7791"/>
              <a:gd name="T100" fmla="*/ 6908 w 7873"/>
              <a:gd name="T101" fmla="*/ 3977 h 7791"/>
              <a:gd name="T102" fmla="*/ 7255 w 7873"/>
              <a:gd name="T103" fmla="*/ 4535 h 7791"/>
              <a:gd name="T104" fmla="*/ 5719 w 7873"/>
              <a:gd name="T105" fmla="*/ 6286 h 7791"/>
              <a:gd name="T106" fmla="*/ 121 w 7873"/>
              <a:gd name="T107" fmla="*/ 4492 h 7791"/>
              <a:gd name="T108" fmla="*/ 152 w 7873"/>
              <a:gd name="T109" fmla="*/ 5008 h 7791"/>
              <a:gd name="T110" fmla="*/ 1310 w 7873"/>
              <a:gd name="T111" fmla="*/ 5738 h 7791"/>
              <a:gd name="T112" fmla="*/ 2930 w 7873"/>
              <a:gd name="T113" fmla="*/ 5566 h 7791"/>
              <a:gd name="T114" fmla="*/ 2962 w 7873"/>
              <a:gd name="T115" fmla="*/ 5169 h 7791"/>
              <a:gd name="T116" fmla="*/ 121 w 7873"/>
              <a:gd name="T117" fmla="*/ 4492 h 7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873" h="7791">
                <a:moveTo>
                  <a:pt x="2709" y="1592"/>
                </a:moveTo>
                <a:cubicBezTo>
                  <a:pt x="3377" y="2060"/>
                  <a:pt x="4681" y="2036"/>
                  <a:pt x="5329" y="1624"/>
                </a:cubicBezTo>
                <a:cubicBezTo>
                  <a:pt x="5545" y="1487"/>
                  <a:pt x="5785" y="1286"/>
                  <a:pt x="5782" y="969"/>
                </a:cubicBezTo>
                <a:cubicBezTo>
                  <a:pt x="5780" y="712"/>
                  <a:pt x="5610" y="541"/>
                  <a:pt x="5477" y="432"/>
                </a:cubicBezTo>
                <a:cubicBezTo>
                  <a:pt x="5134" y="153"/>
                  <a:pt x="4575" y="0"/>
                  <a:pt x="4004" y="13"/>
                </a:cubicBezTo>
                <a:cubicBezTo>
                  <a:pt x="3452" y="27"/>
                  <a:pt x="3028" y="142"/>
                  <a:pt x="2709" y="368"/>
                </a:cubicBezTo>
                <a:cubicBezTo>
                  <a:pt x="2579" y="460"/>
                  <a:pt x="2397" y="651"/>
                  <a:pt x="2352" y="840"/>
                </a:cubicBezTo>
                <a:cubicBezTo>
                  <a:pt x="2268" y="1188"/>
                  <a:pt x="2508" y="1452"/>
                  <a:pt x="2709" y="1592"/>
                </a:cubicBezTo>
                <a:close/>
                <a:moveTo>
                  <a:pt x="2699" y="2258"/>
                </a:moveTo>
                <a:cubicBezTo>
                  <a:pt x="2797" y="2310"/>
                  <a:pt x="2931" y="2327"/>
                  <a:pt x="3046" y="2376"/>
                </a:cubicBezTo>
                <a:cubicBezTo>
                  <a:pt x="3149" y="2421"/>
                  <a:pt x="3244" y="2499"/>
                  <a:pt x="3351" y="2537"/>
                </a:cubicBezTo>
                <a:cubicBezTo>
                  <a:pt x="3702" y="2664"/>
                  <a:pt x="4247" y="2653"/>
                  <a:pt x="4656" y="2570"/>
                </a:cubicBezTo>
                <a:cubicBezTo>
                  <a:pt x="5060" y="2487"/>
                  <a:pt x="5429" y="2312"/>
                  <a:pt x="5624" y="2076"/>
                </a:cubicBezTo>
                <a:cubicBezTo>
                  <a:pt x="5764" y="1906"/>
                  <a:pt x="5830" y="1635"/>
                  <a:pt x="5782" y="1335"/>
                </a:cubicBezTo>
                <a:cubicBezTo>
                  <a:pt x="5772" y="1424"/>
                  <a:pt x="5742" y="1519"/>
                  <a:pt x="5698" y="1592"/>
                </a:cubicBezTo>
                <a:cubicBezTo>
                  <a:pt x="5156" y="2500"/>
                  <a:pt x="2595" y="2483"/>
                  <a:pt x="2331" y="1335"/>
                </a:cubicBezTo>
                <a:cubicBezTo>
                  <a:pt x="2289" y="1782"/>
                  <a:pt x="2428" y="2114"/>
                  <a:pt x="2699" y="2258"/>
                </a:cubicBezTo>
                <a:close/>
                <a:moveTo>
                  <a:pt x="3730" y="2903"/>
                </a:moveTo>
                <a:cubicBezTo>
                  <a:pt x="3794" y="3024"/>
                  <a:pt x="3869" y="3133"/>
                  <a:pt x="3888" y="3300"/>
                </a:cubicBezTo>
                <a:cubicBezTo>
                  <a:pt x="4160" y="3343"/>
                  <a:pt x="4254" y="3211"/>
                  <a:pt x="4414" y="3128"/>
                </a:cubicBezTo>
                <a:cubicBezTo>
                  <a:pt x="4739" y="2959"/>
                  <a:pt x="5059" y="2880"/>
                  <a:pt x="5519" y="2849"/>
                </a:cubicBezTo>
                <a:cubicBezTo>
                  <a:pt x="5727" y="2700"/>
                  <a:pt x="5840" y="2396"/>
                  <a:pt x="5782" y="2011"/>
                </a:cubicBezTo>
                <a:cubicBezTo>
                  <a:pt x="5775" y="2060"/>
                  <a:pt x="5774" y="2105"/>
                  <a:pt x="5761" y="2140"/>
                </a:cubicBezTo>
                <a:cubicBezTo>
                  <a:pt x="5540" y="2743"/>
                  <a:pt x="4538" y="2972"/>
                  <a:pt x="3730" y="2903"/>
                </a:cubicBezTo>
                <a:close/>
                <a:moveTo>
                  <a:pt x="3330" y="2967"/>
                </a:moveTo>
                <a:cubicBezTo>
                  <a:pt x="2977" y="2629"/>
                  <a:pt x="2385" y="2464"/>
                  <a:pt x="1752" y="2494"/>
                </a:cubicBezTo>
                <a:cubicBezTo>
                  <a:pt x="1329" y="2515"/>
                  <a:pt x="1030" y="2573"/>
                  <a:pt x="742" y="2709"/>
                </a:cubicBezTo>
                <a:cubicBezTo>
                  <a:pt x="435" y="2855"/>
                  <a:pt x="0" y="3158"/>
                  <a:pt x="152" y="3644"/>
                </a:cubicBezTo>
                <a:cubicBezTo>
                  <a:pt x="317" y="4167"/>
                  <a:pt x="1145" y="4424"/>
                  <a:pt x="1815" y="4428"/>
                </a:cubicBezTo>
                <a:cubicBezTo>
                  <a:pt x="2518" y="4432"/>
                  <a:pt x="3327" y="4194"/>
                  <a:pt x="3530" y="3687"/>
                </a:cubicBezTo>
                <a:cubicBezTo>
                  <a:pt x="3654" y="3377"/>
                  <a:pt x="3498" y="3127"/>
                  <a:pt x="3330" y="2967"/>
                </a:cubicBezTo>
                <a:close/>
                <a:moveTo>
                  <a:pt x="3236" y="4267"/>
                </a:moveTo>
                <a:cubicBezTo>
                  <a:pt x="2479" y="4956"/>
                  <a:pt x="393" y="4883"/>
                  <a:pt x="100" y="3837"/>
                </a:cubicBezTo>
                <a:cubicBezTo>
                  <a:pt x="89" y="4158"/>
                  <a:pt x="149" y="4405"/>
                  <a:pt x="289" y="4567"/>
                </a:cubicBezTo>
                <a:cubicBezTo>
                  <a:pt x="809" y="5172"/>
                  <a:pt x="2306" y="5269"/>
                  <a:pt x="3036" y="4825"/>
                </a:cubicBezTo>
                <a:cubicBezTo>
                  <a:pt x="3102" y="4610"/>
                  <a:pt x="3176" y="4403"/>
                  <a:pt x="3288" y="4234"/>
                </a:cubicBezTo>
                <a:cubicBezTo>
                  <a:pt x="3260" y="4206"/>
                  <a:pt x="3247" y="4256"/>
                  <a:pt x="3236" y="4267"/>
                </a:cubicBezTo>
                <a:close/>
                <a:moveTo>
                  <a:pt x="7676" y="4686"/>
                </a:moveTo>
                <a:cubicBezTo>
                  <a:pt x="7360" y="3976"/>
                  <a:pt x="6678" y="3405"/>
                  <a:pt x="5708" y="3407"/>
                </a:cubicBezTo>
                <a:cubicBezTo>
                  <a:pt x="5002" y="3409"/>
                  <a:pt x="4538" y="3710"/>
                  <a:pt x="4193" y="4063"/>
                </a:cubicBezTo>
                <a:cubicBezTo>
                  <a:pt x="3851" y="4412"/>
                  <a:pt x="3559" y="4942"/>
                  <a:pt x="3572" y="5620"/>
                </a:cubicBezTo>
                <a:cubicBezTo>
                  <a:pt x="3585" y="6291"/>
                  <a:pt x="3852" y="6780"/>
                  <a:pt x="4214" y="7145"/>
                </a:cubicBezTo>
                <a:cubicBezTo>
                  <a:pt x="4572" y="7506"/>
                  <a:pt x="5098" y="7791"/>
                  <a:pt x="5740" y="7779"/>
                </a:cubicBezTo>
                <a:cubicBezTo>
                  <a:pt x="6380" y="7767"/>
                  <a:pt x="6891" y="7500"/>
                  <a:pt x="7245" y="7134"/>
                </a:cubicBezTo>
                <a:cubicBezTo>
                  <a:pt x="7592" y="6776"/>
                  <a:pt x="7873" y="6254"/>
                  <a:pt x="7866" y="5577"/>
                </a:cubicBezTo>
                <a:cubicBezTo>
                  <a:pt x="7862" y="5260"/>
                  <a:pt x="7791" y="4942"/>
                  <a:pt x="7676" y="4686"/>
                </a:cubicBezTo>
                <a:close/>
                <a:moveTo>
                  <a:pt x="5719" y="6286"/>
                </a:moveTo>
                <a:cubicBezTo>
                  <a:pt x="5246" y="6164"/>
                  <a:pt x="4746" y="6069"/>
                  <a:pt x="4267" y="5953"/>
                </a:cubicBezTo>
                <a:cubicBezTo>
                  <a:pt x="4280" y="5812"/>
                  <a:pt x="4304" y="5683"/>
                  <a:pt x="4330" y="5556"/>
                </a:cubicBezTo>
                <a:cubicBezTo>
                  <a:pt x="4751" y="5663"/>
                  <a:pt x="5186" y="5756"/>
                  <a:pt x="5603" y="5867"/>
                </a:cubicBezTo>
                <a:cubicBezTo>
                  <a:pt x="6042" y="5241"/>
                  <a:pt x="6475" y="4609"/>
                  <a:pt x="6908" y="3977"/>
                </a:cubicBezTo>
                <a:cubicBezTo>
                  <a:pt x="7035" y="4151"/>
                  <a:pt x="7136" y="4353"/>
                  <a:pt x="7255" y="4535"/>
                </a:cubicBezTo>
                <a:cubicBezTo>
                  <a:pt x="6754" y="5129"/>
                  <a:pt x="6248" y="5720"/>
                  <a:pt x="5719" y="6286"/>
                </a:cubicBezTo>
                <a:close/>
                <a:moveTo>
                  <a:pt x="121" y="4492"/>
                </a:moveTo>
                <a:cubicBezTo>
                  <a:pt x="128" y="4663"/>
                  <a:pt x="104" y="4863"/>
                  <a:pt x="152" y="5008"/>
                </a:cubicBezTo>
                <a:cubicBezTo>
                  <a:pt x="286" y="5405"/>
                  <a:pt x="816" y="5648"/>
                  <a:pt x="1310" y="5738"/>
                </a:cubicBezTo>
                <a:cubicBezTo>
                  <a:pt x="1869" y="5840"/>
                  <a:pt x="2512" y="5761"/>
                  <a:pt x="2930" y="5566"/>
                </a:cubicBezTo>
                <a:cubicBezTo>
                  <a:pt x="2928" y="5421"/>
                  <a:pt x="2946" y="5296"/>
                  <a:pt x="2962" y="5169"/>
                </a:cubicBezTo>
                <a:cubicBezTo>
                  <a:pt x="2038" y="5580"/>
                  <a:pt x="359" y="5455"/>
                  <a:pt x="121" y="449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</p:sp>
      <p:sp>
        <p:nvSpPr>
          <p:cNvPr id="18" name="Freeform 102"/>
          <p:cNvSpPr>
            <a:spLocks noEditPoints="1"/>
          </p:cNvSpPr>
          <p:nvPr/>
        </p:nvSpPr>
        <p:spPr bwMode="auto">
          <a:xfrm>
            <a:off x="6594599" y="5275049"/>
            <a:ext cx="410159" cy="496637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483658" y="495302"/>
            <a:ext cx="583510" cy="305824"/>
            <a:chOff x="695325" y="368300"/>
            <a:chExt cx="583510" cy="305824"/>
          </a:xfrm>
        </p:grpSpPr>
        <p:sp>
          <p:nvSpPr>
            <p:cNvPr id="25" name="平行四边形 24"/>
            <p:cNvSpPr/>
            <p:nvPr/>
          </p:nvSpPr>
          <p:spPr>
            <a:xfrm>
              <a:off x="695325" y="368300"/>
              <a:ext cx="255445" cy="303866"/>
            </a:xfrm>
            <a:prstGeom prst="parallelogram">
              <a:avLst>
                <a:gd name="adj" fmla="val 52477"/>
              </a:avLst>
            </a:prstGeom>
            <a:solidFill>
              <a:srgbClr val="8FB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859357" y="368300"/>
              <a:ext cx="255445" cy="303866"/>
            </a:xfrm>
            <a:prstGeom prst="parallelogram">
              <a:avLst>
                <a:gd name="adj" fmla="val 52477"/>
              </a:avLst>
            </a:prstGeom>
            <a:solidFill>
              <a:srgbClr val="8FB0C1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" name="平行四边形 26"/>
            <p:cNvSpPr/>
            <p:nvPr/>
          </p:nvSpPr>
          <p:spPr>
            <a:xfrm>
              <a:off x="1023390" y="370258"/>
              <a:ext cx="255445" cy="303866"/>
            </a:xfrm>
            <a:prstGeom prst="parallelogram">
              <a:avLst>
                <a:gd name="adj" fmla="val 52477"/>
              </a:avLst>
            </a:prstGeom>
            <a:solidFill>
              <a:srgbClr val="8FB0C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1131321" y="4159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8275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市场状况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82757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12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25"/>
          <p:cNvSpPr>
            <a:spLocks/>
          </p:cNvSpPr>
          <p:nvPr/>
        </p:nvSpPr>
        <p:spPr bwMode="auto">
          <a:xfrm rot="18429536">
            <a:off x="-751625" y="660113"/>
            <a:ext cx="2606269" cy="2308226"/>
          </a:xfrm>
          <a:custGeom>
            <a:avLst/>
            <a:gdLst>
              <a:gd name="T0" fmla="*/ 0 w 1053"/>
              <a:gd name="T1" fmla="*/ 355 h 934"/>
              <a:gd name="T2" fmla="*/ 141 w 1053"/>
              <a:gd name="T3" fmla="*/ 190 h 934"/>
              <a:gd name="T4" fmla="*/ 546 w 1053"/>
              <a:gd name="T5" fmla="*/ 37 h 934"/>
              <a:gd name="T6" fmla="*/ 644 w 1053"/>
              <a:gd name="T7" fmla="*/ 9 h 934"/>
              <a:gd name="T8" fmla="*/ 841 w 1053"/>
              <a:gd name="T9" fmla="*/ 50 h 934"/>
              <a:gd name="T10" fmla="*/ 1031 w 1053"/>
              <a:gd name="T11" fmla="*/ 681 h 934"/>
              <a:gd name="T12" fmla="*/ 1017 w 1053"/>
              <a:gd name="T13" fmla="*/ 766 h 934"/>
              <a:gd name="T14" fmla="*/ 980 w 1053"/>
              <a:gd name="T15" fmla="*/ 860 h 934"/>
              <a:gd name="T16" fmla="*/ 901 w 1053"/>
              <a:gd name="T17" fmla="*/ 918 h 934"/>
              <a:gd name="T18" fmla="*/ 753 w 1053"/>
              <a:gd name="T19" fmla="*/ 870 h 934"/>
              <a:gd name="T20" fmla="*/ 701 w 1053"/>
              <a:gd name="T21" fmla="*/ 828 h 934"/>
              <a:gd name="T22" fmla="*/ 113 w 1053"/>
              <a:gd name="T23" fmla="*/ 606 h 934"/>
              <a:gd name="T24" fmla="*/ 2 w 1053"/>
              <a:gd name="T25" fmla="*/ 392 h 934"/>
              <a:gd name="T26" fmla="*/ 0 w 1053"/>
              <a:gd name="T27" fmla="*/ 355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53" h="934">
                <a:moveTo>
                  <a:pt x="0" y="355"/>
                </a:moveTo>
                <a:cubicBezTo>
                  <a:pt x="13" y="274"/>
                  <a:pt x="69" y="214"/>
                  <a:pt x="141" y="190"/>
                </a:cubicBezTo>
                <a:cubicBezTo>
                  <a:pt x="277" y="138"/>
                  <a:pt x="417" y="102"/>
                  <a:pt x="546" y="37"/>
                </a:cubicBezTo>
                <a:cubicBezTo>
                  <a:pt x="578" y="23"/>
                  <a:pt x="611" y="14"/>
                  <a:pt x="644" y="9"/>
                </a:cubicBezTo>
                <a:cubicBezTo>
                  <a:pt x="710" y="0"/>
                  <a:pt x="777" y="10"/>
                  <a:pt x="841" y="50"/>
                </a:cubicBezTo>
                <a:cubicBezTo>
                  <a:pt x="1053" y="182"/>
                  <a:pt x="1049" y="458"/>
                  <a:pt x="1031" y="681"/>
                </a:cubicBezTo>
                <a:cubicBezTo>
                  <a:pt x="1028" y="710"/>
                  <a:pt x="1023" y="738"/>
                  <a:pt x="1017" y="766"/>
                </a:cubicBezTo>
                <a:cubicBezTo>
                  <a:pt x="1011" y="800"/>
                  <a:pt x="999" y="833"/>
                  <a:pt x="980" y="860"/>
                </a:cubicBezTo>
                <a:cubicBezTo>
                  <a:pt x="961" y="887"/>
                  <a:pt x="935" y="908"/>
                  <a:pt x="901" y="918"/>
                </a:cubicBezTo>
                <a:cubicBezTo>
                  <a:pt x="845" y="934"/>
                  <a:pt x="793" y="910"/>
                  <a:pt x="753" y="870"/>
                </a:cubicBezTo>
                <a:cubicBezTo>
                  <a:pt x="736" y="855"/>
                  <a:pt x="719" y="841"/>
                  <a:pt x="701" y="828"/>
                </a:cubicBezTo>
                <a:cubicBezTo>
                  <a:pt x="525" y="710"/>
                  <a:pt x="305" y="698"/>
                  <a:pt x="113" y="606"/>
                </a:cubicBezTo>
                <a:cubicBezTo>
                  <a:pt x="37" y="566"/>
                  <a:pt x="17" y="470"/>
                  <a:pt x="2" y="392"/>
                </a:cubicBezTo>
                <a:cubicBezTo>
                  <a:pt x="0" y="368"/>
                  <a:pt x="0" y="355"/>
                  <a:pt x="0" y="355"/>
                </a:cubicBezTo>
                <a:close/>
              </a:path>
            </a:pathLst>
          </a:custGeom>
          <a:solidFill>
            <a:srgbClr val="8FB0C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7"/>
          <p:cNvSpPr>
            <a:spLocks/>
          </p:cNvSpPr>
          <p:nvPr/>
        </p:nvSpPr>
        <p:spPr bwMode="auto">
          <a:xfrm>
            <a:off x="10141096" y="4089579"/>
            <a:ext cx="3179272" cy="3691638"/>
          </a:xfrm>
          <a:custGeom>
            <a:avLst/>
            <a:gdLst>
              <a:gd name="T0" fmla="*/ 8 w 619"/>
              <a:gd name="T1" fmla="*/ 310 h 720"/>
              <a:gd name="T2" fmla="*/ 273 w 619"/>
              <a:gd name="T3" fmla="*/ 21 h 720"/>
              <a:gd name="T4" fmla="*/ 338 w 619"/>
              <a:gd name="T5" fmla="*/ 33 h 720"/>
              <a:gd name="T6" fmla="*/ 400 w 619"/>
              <a:gd name="T7" fmla="*/ 57 h 720"/>
              <a:gd name="T8" fmla="*/ 455 w 619"/>
              <a:gd name="T9" fmla="*/ 92 h 720"/>
              <a:gd name="T10" fmla="*/ 609 w 619"/>
              <a:gd name="T11" fmla="*/ 319 h 720"/>
              <a:gd name="T12" fmla="*/ 616 w 619"/>
              <a:gd name="T13" fmla="*/ 412 h 720"/>
              <a:gd name="T14" fmla="*/ 404 w 619"/>
              <a:gd name="T15" fmla="*/ 676 h 720"/>
              <a:gd name="T16" fmla="*/ 64 w 619"/>
              <a:gd name="T17" fmla="*/ 444 h 720"/>
              <a:gd name="T18" fmla="*/ 14 w 619"/>
              <a:gd name="T19" fmla="*/ 336 h 720"/>
              <a:gd name="T20" fmla="*/ 8 w 619"/>
              <a:gd name="T21" fmla="*/ 31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9" h="720">
                <a:moveTo>
                  <a:pt x="8" y="310"/>
                </a:moveTo>
                <a:cubicBezTo>
                  <a:pt x="0" y="160"/>
                  <a:pt x="104" y="0"/>
                  <a:pt x="273" y="21"/>
                </a:cubicBezTo>
                <a:cubicBezTo>
                  <a:pt x="295" y="23"/>
                  <a:pt x="317" y="27"/>
                  <a:pt x="338" y="33"/>
                </a:cubicBezTo>
                <a:cubicBezTo>
                  <a:pt x="359" y="39"/>
                  <a:pt x="380" y="47"/>
                  <a:pt x="400" y="57"/>
                </a:cubicBezTo>
                <a:cubicBezTo>
                  <a:pt x="419" y="67"/>
                  <a:pt x="438" y="79"/>
                  <a:pt x="455" y="92"/>
                </a:cubicBezTo>
                <a:cubicBezTo>
                  <a:pt x="528" y="152"/>
                  <a:pt x="588" y="230"/>
                  <a:pt x="609" y="319"/>
                </a:cubicBezTo>
                <a:cubicBezTo>
                  <a:pt x="616" y="349"/>
                  <a:pt x="619" y="380"/>
                  <a:pt x="616" y="412"/>
                </a:cubicBezTo>
                <a:cubicBezTo>
                  <a:pt x="604" y="536"/>
                  <a:pt x="520" y="720"/>
                  <a:pt x="404" y="676"/>
                </a:cubicBezTo>
                <a:cubicBezTo>
                  <a:pt x="284" y="632"/>
                  <a:pt x="204" y="484"/>
                  <a:pt x="64" y="444"/>
                </a:cubicBezTo>
                <a:cubicBezTo>
                  <a:pt x="20" y="432"/>
                  <a:pt x="20" y="376"/>
                  <a:pt x="14" y="336"/>
                </a:cubicBezTo>
                <a:cubicBezTo>
                  <a:pt x="11" y="320"/>
                  <a:pt x="8" y="310"/>
                  <a:pt x="8" y="310"/>
                </a:cubicBezTo>
                <a:close/>
              </a:path>
            </a:pathLst>
          </a:custGeom>
          <a:solidFill>
            <a:srgbClr val="82757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21"/>
          <p:cNvSpPr>
            <a:spLocks/>
          </p:cNvSpPr>
          <p:nvPr/>
        </p:nvSpPr>
        <p:spPr bwMode="auto">
          <a:xfrm rot="1089161" flipH="1">
            <a:off x="-716680" y="2889634"/>
            <a:ext cx="10604114" cy="3322405"/>
          </a:xfrm>
          <a:custGeom>
            <a:avLst/>
            <a:gdLst>
              <a:gd name="T0" fmla="*/ 436 w 4472"/>
              <a:gd name="T1" fmla="*/ 1193 h 1471"/>
              <a:gd name="T2" fmla="*/ 739 w 4472"/>
              <a:gd name="T3" fmla="*/ 844 h 1471"/>
              <a:gd name="T4" fmla="*/ 962 w 4472"/>
              <a:gd name="T5" fmla="*/ 779 h 1471"/>
              <a:gd name="T6" fmla="*/ 1610 w 4472"/>
              <a:gd name="T7" fmla="*/ 1001 h 1471"/>
              <a:gd name="T8" fmla="*/ 1864 w 4472"/>
              <a:gd name="T9" fmla="*/ 1317 h 1471"/>
              <a:gd name="T10" fmla="*/ 1798 w 4472"/>
              <a:gd name="T11" fmla="*/ 1406 h 1471"/>
              <a:gd name="T12" fmla="*/ 1577 w 4472"/>
              <a:gd name="T13" fmla="*/ 1375 h 1471"/>
              <a:gd name="T14" fmla="*/ 1566 w 4472"/>
              <a:gd name="T15" fmla="*/ 1318 h 1471"/>
              <a:gd name="T16" fmla="*/ 1751 w 4472"/>
              <a:gd name="T17" fmla="*/ 1198 h 1471"/>
              <a:gd name="T18" fmla="*/ 1997 w 4472"/>
              <a:gd name="T19" fmla="*/ 1197 h 1471"/>
              <a:gd name="T20" fmla="*/ 2139 w 4472"/>
              <a:gd name="T21" fmla="*/ 1271 h 1471"/>
              <a:gd name="T22" fmla="*/ 2349 w 4472"/>
              <a:gd name="T23" fmla="*/ 1424 h 1471"/>
              <a:gd name="T24" fmla="*/ 2415 w 4472"/>
              <a:gd name="T25" fmla="*/ 1452 h 1471"/>
              <a:gd name="T26" fmla="*/ 2457 w 4472"/>
              <a:gd name="T27" fmla="*/ 1461 h 1471"/>
              <a:gd name="T28" fmla="*/ 2499 w 4472"/>
              <a:gd name="T29" fmla="*/ 1462 h 1471"/>
              <a:gd name="T30" fmla="*/ 2541 w 4472"/>
              <a:gd name="T31" fmla="*/ 1454 h 1471"/>
              <a:gd name="T32" fmla="*/ 2588 w 4472"/>
              <a:gd name="T33" fmla="*/ 1399 h 1471"/>
              <a:gd name="T34" fmla="*/ 2453 w 4472"/>
              <a:gd name="T35" fmla="*/ 1180 h 1471"/>
              <a:gd name="T36" fmla="*/ 2442 w 4472"/>
              <a:gd name="T37" fmla="*/ 1120 h 1471"/>
              <a:gd name="T38" fmla="*/ 2495 w 4472"/>
              <a:gd name="T39" fmla="*/ 1088 h 1471"/>
              <a:gd name="T40" fmla="*/ 3331 w 4472"/>
              <a:gd name="T41" fmla="*/ 1325 h 1471"/>
              <a:gd name="T42" fmla="*/ 3950 w 4472"/>
              <a:gd name="T43" fmla="*/ 1441 h 1471"/>
              <a:gd name="T44" fmla="*/ 4098 w 4472"/>
              <a:gd name="T45" fmla="*/ 1300 h 1471"/>
              <a:gd name="T46" fmla="*/ 4069 w 4472"/>
              <a:gd name="T47" fmla="*/ 782 h 1471"/>
              <a:gd name="T48" fmla="*/ 4375 w 4472"/>
              <a:gd name="T49" fmla="*/ 64 h 1471"/>
              <a:gd name="T50" fmla="*/ 4291 w 4472"/>
              <a:gd name="T51" fmla="*/ 144 h 1471"/>
              <a:gd name="T52" fmla="*/ 4103 w 4472"/>
              <a:gd name="T53" fmla="*/ 1012 h 1471"/>
              <a:gd name="T54" fmla="*/ 4097 w 4472"/>
              <a:gd name="T55" fmla="*/ 1360 h 1471"/>
              <a:gd name="T56" fmla="*/ 3894 w 4472"/>
              <a:gd name="T57" fmla="*/ 1462 h 1471"/>
              <a:gd name="T58" fmla="*/ 2887 w 4472"/>
              <a:gd name="T59" fmla="*/ 1192 h 1471"/>
              <a:gd name="T60" fmla="*/ 2539 w 4472"/>
              <a:gd name="T61" fmla="*/ 1100 h 1471"/>
              <a:gd name="T62" fmla="*/ 2471 w 4472"/>
              <a:gd name="T63" fmla="*/ 1108 h 1471"/>
              <a:gd name="T64" fmla="*/ 2495 w 4472"/>
              <a:gd name="T65" fmla="*/ 1223 h 1471"/>
              <a:gd name="T66" fmla="*/ 2598 w 4472"/>
              <a:gd name="T67" fmla="*/ 1414 h 1471"/>
              <a:gd name="T68" fmla="*/ 2529 w 4472"/>
              <a:gd name="T69" fmla="*/ 1467 h 1471"/>
              <a:gd name="T70" fmla="*/ 2485 w 4472"/>
              <a:gd name="T71" fmla="*/ 1471 h 1471"/>
              <a:gd name="T72" fmla="*/ 2441 w 4472"/>
              <a:gd name="T73" fmla="*/ 1467 h 1471"/>
              <a:gd name="T74" fmla="*/ 2399 w 4472"/>
              <a:gd name="T75" fmla="*/ 1455 h 1471"/>
              <a:gd name="T76" fmla="*/ 2320 w 4472"/>
              <a:gd name="T77" fmla="*/ 1416 h 1471"/>
              <a:gd name="T78" fmla="*/ 2010 w 4472"/>
              <a:gd name="T79" fmla="*/ 1206 h 1471"/>
              <a:gd name="T80" fmla="*/ 1867 w 4472"/>
              <a:gd name="T81" fmla="*/ 1194 h 1471"/>
              <a:gd name="T82" fmla="*/ 1596 w 4472"/>
              <a:gd name="T83" fmla="*/ 1269 h 1471"/>
              <a:gd name="T84" fmla="*/ 1572 w 4472"/>
              <a:gd name="T85" fmla="*/ 1346 h 1471"/>
              <a:gd name="T86" fmla="*/ 1740 w 4472"/>
              <a:gd name="T87" fmla="*/ 1413 h 1471"/>
              <a:gd name="T88" fmla="*/ 1857 w 4472"/>
              <a:gd name="T89" fmla="*/ 1332 h 1471"/>
              <a:gd name="T90" fmla="*/ 1602 w 4472"/>
              <a:gd name="T91" fmla="*/ 1012 h 1471"/>
              <a:gd name="T92" fmla="*/ 1220 w 4472"/>
              <a:gd name="T93" fmla="*/ 818 h 1471"/>
              <a:gd name="T94" fmla="*/ 963 w 4472"/>
              <a:gd name="T95" fmla="*/ 793 h 1471"/>
              <a:gd name="T96" fmla="*/ 745 w 4472"/>
              <a:gd name="T97" fmla="*/ 855 h 1471"/>
              <a:gd name="T98" fmla="*/ 441 w 4472"/>
              <a:gd name="T99" fmla="*/ 1200 h 1471"/>
              <a:gd name="T100" fmla="*/ 259 w 4472"/>
              <a:gd name="T101" fmla="*/ 1290 h 1471"/>
              <a:gd name="T102" fmla="*/ 0 w 4472"/>
              <a:gd name="T103" fmla="*/ 1315 h 1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472" h="1471">
                <a:moveTo>
                  <a:pt x="0" y="1315"/>
                </a:moveTo>
                <a:cubicBezTo>
                  <a:pt x="38" y="1315"/>
                  <a:pt x="77" y="1313"/>
                  <a:pt x="116" y="1309"/>
                </a:cubicBezTo>
                <a:cubicBezTo>
                  <a:pt x="154" y="1306"/>
                  <a:pt x="192" y="1300"/>
                  <a:pt x="230" y="1291"/>
                </a:cubicBezTo>
                <a:cubicBezTo>
                  <a:pt x="305" y="1274"/>
                  <a:pt x="377" y="1242"/>
                  <a:pt x="436" y="1193"/>
                </a:cubicBezTo>
                <a:cubicBezTo>
                  <a:pt x="465" y="1169"/>
                  <a:pt x="491" y="1140"/>
                  <a:pt x="515" y="1110"/>
                </a:cubicBezTo>
                <a:cubicBezTo>
                  <a:pt x="539" y="1080"/>
                  <a:pt x="560" y="1047"/>
                  <a:pt x="581" y="1015"/>
                </a:cubicBezTo>
                <a:cubicBezTo>
                  <a:pt x="603" y="983"/>
                  <a:pt x="625" y="951"/>
                  <a:pt x="650" y="921"/>
                </a:cubicBezTo>
                <a:cubicBezTo>
                  <a:pt x="676" y="892"/>
                  <a:pt x="705" y="865"/>
                  <a:pt x="739" y="844"/>
                </a:cubicBezTo>
                <a:cubicBezTo>
                  <a:pt x="755" y="834"/>
                  <a:pt x="773" y="825"/>
                  <a:pt x="791" y="817"/>
                </a:cubicBezTo>
                <a:cubicBezTo>
                  <a:pt x="809" y="809"/>
                  <a:pt x="828" y="803"/>
                  <a:pt x="847" y="798"/>
                </a:cubicBezTo>
                <a:cubicBezTo>
                  <a:pt x="865" y="793"/>
                  <a:pt x="885" y="789"/>
                  <a:pt x="904" y="786"/>
                </a:cubicBezTo>
                <a:cubicBezTo>
                  <a:pt x="923" y="783"/>
                  <a:pt x="943" y="781"/>
                  <a:pt x="962" y="779"/>
                </a:cubicBezTo>
                <a:cubicBezTo>
                  <a:pt x="1001" y="777"/>
                  <a:pt x="1040" y="777"/>
                  <a:pt x="1079" y="780"/>
                </a:cubicBezTo>
                <a:cubicBezTo>
                  <a:pt x="1118" y="783"/>
                  <a:pt x="1157" y="789"/>
                  <a:pt x="1195" y="797"/>
                </a:cubicBezTo>
                <a:cubicBezTo>
                  <a:pt x="1271" y="814"/>
                  <a:pt x="1345" y="841"/>
                  <a:pt x="1414" y="875"/>
                </a:cubicBezTo>
                <a:cubicBezTo>
                  <a:pt x="1484" y="910"/>
                  <a:pt x="1550" y="953"/>
                  <a:pt x="1610" y="1001"/>
                </a:cubicBezTo>
                <a:cubicBezTo>
                  <a:pt x="1641" y="1026"/>
                  <a:pt x="1670" y="1052"/>
                  <a:pt x="1697" y="1079"/>
                </a:cubicBezTo>
                <a:cubicBezTo>
                  <a:pt x="1725" y="1107"/>
                  <a:pt x="1751" y="1135"/>
                  <a:pt x="1775" y="1166"/>
                </a:cubicBezTo>
                <a:cubicBezTo>
                  <a:pt x="1800" y="1196"/>
                  <a:pt x="1822" y="1228"/>
                  <a:pt x="1841" y="1262"/>
                </a:cubicBezTo>
                <a:cubicBezTo>
                  <a:pt x="1850" y="1279"/>
                  <a:pt x="1859" y="1297"/>
                  <a:pt x="1864" y="1317"/>
                </a:cubicBezTo>
                <a:cubicBezTo>
                  <a:pt x="1865" y="1322"/>
                  <a:pt x="1866" y="1327"/>
                  <a:pt x="1866" y="1332"/>
                </a:cubicBezTo>
                <a:cubicBezTo>
                  <a:pt x="1866" y="1337"/>
                  <a:pt x="1865" y="1343"/>
                  <a:pt x="1864" y="1348"/>
                </a:cubicBezTo>
                <a:cubicBezTo>
                  <a:pt x="1861" y="1358"/>
                  <a:pt x="1855" y="1367"/>
                  <a:pt x="1848" y="1374"/>
                </a:cubicBezTo>
                <a:cubicBezTo>
                  <a:pt x="1834" y="1389"/>
                  <a:pt x="1816" y="1399"/>
                  <a:pt x="1798" y="1406"/>
                </a:cubicBezTo>
                <a:cubicBezTo>
                  <a:pt x="1780" y="1413"/>
                  <a:pt x="1760" y="1418"/>
                  <a:pt x="1741" y="1421"/>
                </a:cubicBezTo>
                <a:cubicBezTo>
                  <a:pt x="1722" y="1423"/>
                  <a:pt x="1702" y="1424"/>
                  <a:pt x="1682" y="1423"/>
                </a:cubicBezTo>
                <a:cubicBezTo>
                  <a:pt x="1663" y="1421"/>
                  <a:pt x="1643" y="1418"/>
                  <a:pt x="1625" y="1410"/>
                </a:cubicBezTo>
                <a:cubicBezTo>
                  <a:pt x="1607" y="1403"/>
                  <a:pt x="1589" y="1392"/>
                  <a:pt x="1577" y="1375"/>
                </a:cubicBezTo>
                <a:cubicBezTo>
                  <a:pt x="1572" y="1367"/>
                  <a:pt x="1568" y="1357"/>
                  <a:pt x="1566" y="1348"/>
                </a:cubicBezTo>
                <a:cubicBezTo>
                  <a:pt x="1565" y="1343"/>
                  <a:pt x="1564" y="1338"/>
                  <a:pt x="1565" y="1333"/>
                </a:cubicBezTo>
                <a:cubicBezTo>
                  <a:pt x="1564" y="1330"/>
                  <a:pt x="1565" y="1328"/>
                  <a:pt x="1565" y="1325"/>
                </a:cubicBezTo>
                <a:cubicBezTo>
                  <a:pt x="1566" y="1318"/>
                  <a:pt x="1566" y="1318"/>
                  <a:pt x="1566" y="1318"/>
                </a:cubicBezTo>
                <a:cubicBezTo>
                  <a:pt x="1569" y="1298"/>
                  <a:pt x="1578" y="1279"/>
                  <a:pt x="1592" y="1265"/>
                </a:cubicBezTo>
                <a:cubicBezTo>
                  <a:pt x="1605" y="1250"/>
                  <a:pt x="1622" y="1240"/>
                  <a:pt x="1639" y="1231"/>
                </a:cubicBezTo>
                <a:cubicBezTo>
                  <a:pt x="1657" y="1222"/>
                  <a:pt x="1675" y="1215"/>
                  <a:pt x="1694" y="1210"/>
                </a:cubicBezTo>
                <a:cubicBezTo>
                  <a:pt x="1713" y="1205"/>
                  <a:pt x="1732" y="1201"/>
                  <a:pt x="1751" y="1198"/>
                </a:cubicBezTo>
                <a:cubicBezTo>
                  <a:pt x="1789" y="1192"/>
                  <a:pt x="1828" y="1189"/>
                  <a:pt x="1867" y="1189"/>
                </a:cubicBezTo>
                <a:cubicBezTo>
                  <a:pt x="1906" y="1188"/>
                  <a:pt x="1945" y="1190"/>
                  <a:pt x="1983" y="1195"/>
                </a:cubicBezTo>
                <a:cubicBezTo>
                  <a:pt x="1990" y="1196"/>
                  <a:pt x="1990" y="1196"/>
                  <a:pt x="1990" y="1196"/>
                </a:cubicBezTo>
                <a:cubicBezTo>
                  <a:pt x="1993" y="1196"/>
                  <a:pt x="1995" y="1197"/>
                  <a:pt x="1997" y="1197"/>
                </a:cubicBezTo>
                <a:cubicBezTo>
                  <a:pt x="2002" y="1198"/>
                  <a:pt x="2007" y="1199"/>
                  <a:pt x="2012" y="1201"/>
                </a:cubicBezTo>
                <a:cubicBezTo>
                  <a:pt x="2021" y="1203"/>
                  <a:pt x="2031" y="1206"/>
                  <a:pt x="2040" y="1210"/>
                </a:cubicBezTo>
                <a:cubicBezTo>
                  <a:pt x="2058" y="1217"/>
                  <a:pt x="2075" y="1227"/>
                  <a:pt x="2091" y="1238"/>
                </a:cubicBezTo>
                <a:cubicBezTo>
                  <a:pt x="2108" y="1248"/>
                  <a:pt x="2123" y="1259"/>
                  <a:pt x="2139" y="1271"/>
                </a:cubicBezTo>
                <a:cubicBezTo>
                  <a:pt x="2154" y="1283"/>
                  <a:pt x="2169" y="1295"/>
                  <a:pt x="2185" y="1307"/>
                </a:cubicBezTo>
                <a:cubicBezTo>
                  <a:pt x="2215" y="1331"/>
                  <a:pt x="2245" y="1355"/>
                  <a:pt x="2276" y="1378"/>
                </a:cubicBezTo>
                <a:cubicBezTo>
                  <a:pt x="2292" y="1389"/>
                  <a:pt x="2308" y="1400"/>
                  <a:pt x="2324" y="1410"/>
                </a:cubicBezTo>
                <a:cubicBezTo>
                  <a:pt x="2332" y="1415"/>
                  <a:pt x="2341" y="1419"/>
                  <a:pt x="2349" y="1424"/>
                </a:cubicBezTo>
                <a:cubicBezTo>
                  <a:pt x="2358" y="1428"/>
                  <a:pt x="2366" y="1433"/>
                  <a:pt x="2375" y="1437"/>
                </a:cubicBezTo>
                <a:cubicBezTo>
                  <a:pt x="2379" y="1439"/>
                  <a:pt x="2383" y="1441"/>
                  <a:pt x="2388" y="1442"/>
                </a:cubicBezTo>
                <a:cubicBezTo>
                  <a:pt x="2401" y="1447"/>
                  <a:pt x="2401" y="1447"/>
                  <a:pt x="2401" y="1447"/>
                </a:cubicBezTo>
                <a:cubicBezTo>
                  <a:pt x="2406" y="1449"/>
                  <a:pt x="2410" y="1450"/>
                  <a:pt x="2415" y="1452"/>
                </a:cubicBezTo>
                <a:cubicBezTo>
                  <a:pt x="2417" y="1452"/>
                  <a:pt x="2420" y="1453"/>
                  <a:pt x="2422" y="1454"/>
                </a:cubicBezTo>
                <a:cubicBezTo>
                  <a:pt x="2429" y="1455"/>
                  <a:pt x="2429" y="1455"/>
                  <a:pt x="2429" y="1455"/>
                </a:cubicBezTo>
                <a:cubicBezTo>
                  <a:pt x="2433" y="1456"/>
                  <a:pt x="2438" y="1458"/>
                  <a:pt x="2443" y="1459"/>
                </a:cubicBezTo>
                <a:cubicBezTo>
                  <a:pt x="2457" y="1461"/>
                  <a:pt x="2457" y="1461"/>
                  <a:pt x="2457" y="1461"/>
                </a:cubicBezTo>
                <a:cubicBezTo>
                  <a:pt x="2462" y="1461"/>
                  <a:pt x="2466" y="1461"/>
                  <a:pt x="2471" y="1462"/>
                </a:cubicBezTo>
                <a:cubicBezTo>
                  <a:pt x="2473" y="1462"/>
                  <a:pt x="2476" y="1462"/>
                  <a:pt x="2478" y="1462"/>
                </a:cubicBezTo>
                <a:cubicBezTo>
                  <a:pt x="2485" y="1462"/>
                  <a:pt x="2485" y="1462"/>
                  <a:pt x="2485" y="1462"/>
                </a:cubicBezTo>
                <a:cubicBezTo>
                  <a:pt x="2490" y="1462"/>
                  <a:pt x="2495" y="1462"/>
                  <a:pt x="2499" y="1462"/>
                </a:cubicBezTo>
                <a:cubicBezTo>
                  <a:pt x="2514" y="1460"/>
                  <a:pt x="2514" y="1460"/>
                  <a:pt x="2514" y="1460"/>
                </a:cubicBezTo>
                <a:cubicBezTo>
                  <a:pt x="2516" y="1460"/>
                  <a:pt x="2518" y="1459"/>
                  <a:pt x="2521" y="1459"/>
                </a:cubicBezTo>
                <a:cubicBezTo>
                  <a:pt x="2527" y="1458"/>
                  <a:pt x="2527" y="1458"/>
                  <a:pt x="2527" y="1458"/>
                </a:cubicBezTo>
                <a:cubicBezTo>
                  <a:pt x="2532" y="1457"/>
                  <a:pt x="2537" y="1456"/>
                  <a:pt x="2541" y="1454"/>
                </a:cubicBezTo>
                <a:cubicBezTo>
                  <a:pt x="2550" y="1452"/>
                  <a:pt x="2559" y="1448"/>
                  <a:pt x="2567" y="1444"/>
                </a:cubicBezTo>
                <a:cubicBezTo>
                  <a:pt x="2574" y="1439"/>
                  <a:pt x="2581" y="1433"/>
                  <a:pt x="2585" y="1425"/>
                </a:cubicBezTo>
                <a:cubicBezTo>
                  <a:pt x="2587" y="1421"/>
                  <a:pt x="2588" y="1417"/>
                  <a:pt x="2588" y="1413"/>
                </a:cubicBezTo>
                <a:cubicBezTo>
                  <a:pt x="2589" y="1408"/>
                  <a:pt x="2589" y="1404"/>
                  <a:pt x="2588" y="1399"/>
                </a:cubicBezTo>
                <a:cubicBezTo>
                  <a:pt x="2587" y="1390"/>
                  <a:pt x="2585" y="1382"/>
                  <a:pt x="2581" y="1373"/>
                </a:cubicBezTo>
                <a:cubicBezTo>
                  <a:pt x="2574" y="1356"/>
                  <a:pt x="2564" y="1339"/>
                  <a:pt x="2553" y="1323"/>
                </a:cubicBezTo>
                <a:cubicBezTo>
                  <a:pt x="2532" y="1291"/>
                  <a:pt x="2508" y="1261"/>
                  <a:pt x="2485" y="1230"/>
                </a:cubicBezTo>
                <a:cubicBezTo>
                  <a:pt x="2474" y="1214"/>
                  <a:pt x="2463" y="1198"/>
                  <a:pt x="2453" y="1180"/>
                </a:cubicBezTo>
                <a:cubicBezTo>
                  <a:pt x="2449" y="1172"/>
                  <a:pt x="2445" y="1162"/>
                  <a:pt x="2442" y="1152"/>
                </a:cubicBezTo>
                <a:cubicBezTo>
                  <a:pt x="2441" y="1150"/>
                  <a:pt x="2440" y="1147"/>
                  <a:pt x="2440" y="1145"/>
                </a:cubicBezTo>
                <a:cubicBezTo>
                  <a:pt x="2440" y="1142"/>
                  <a:pt x="2439" y="1139"/>
                  <a:pt x="2439" y="1137"/>
                </a:cubicBezTo>
                <a:cubicBezTo>
                  <a:pt x="2439" y="1131"/>
                  <a:pt x="2440" y="1125"/>
                  <a:pt x="2442" y="1120"/>
                </a:cubicBezTo>
                <a:cubicBezTo>
                  <a:pt x="2444" y="1115"/>
                  <a:pt x="2447" y="1109"/>
                  <a:pt x="2452" y="1106"/>
                </a:cubicBezTo>
                <a:cubicBezTo>
                  <a:pt x="2454" y="1104"/>
                  <a:pt x="2456" y="1102"/>
                  <a:pt x="2458" y="1101"/>
                </a:cubicBezTo>
                <a:cubicBezTo>
                  <a:pt x="2460" y="1099"/>
                  <a:pt x="2463" y="1098"/>
                  <a:pt x="2465" y="1097"/>
                </a:cubicBezTo>
                <a:cubicBezTo>
                  <a:pt x="2475" y="1092"/>
                  <a:pt x="2485" y="1090"/>
                  <a:pt x="2495" y="1088"/>
                </a:cubicBezTo>
                <a:cubicBezTo>
                  <a:pt x="2515" y="1085"/>
                  <a:pt x="2535" y="1086"/>
                  <a:pt x="2554" y="1088"/>
                </a:cubicBezTo>
                <a:cubicBezTo>
                  <a:pt x="2594" y="1091"/>
                  <a:pt x="2632" y="1100"/>
                  <a:pt x="2669" y="1110"/>
                </a:cubicBezTo>
                <a:cubicBezTo>
                  <a:pt x="2744" y="1129"/>
                  <a:pt x="2818" y="1153"/>
                  <a:pt x="2892" y="1177"/>
                </a:cubicBezTo>
                <a:cubicBezTo>
                  <a:pt x="3038" y="1226"/>
                  <a:pt x="3184" y="1278"/>
                  <a:pt x="3331" y="1325"/>
                </a:cubicBezTo>
                <a:cubicBezTo>
                  <a:pt x="3405" y="1348"/>
                  <a:pt x="3479" y="1371"/>
                  <a:pt x="3553" y="1390"/>
                </a:cubicBezTo>
                <a:cubicBezTo>
                  <a:pt x="3628" y="1410"/>
                  <a:pt x="3703" y="1427"/>
                  <a:pt x="3779" y="1437"/>
                </a:cubicBezTo>
                <a:cubicBezTo>
                  <a:pt x="3817" y="1442"/>
                  <a:pt x="3856" y="1446"/>
                  <a:pt x="3894" y="1445"/>
                </a:cubicBezTo>
                <a:cubicBezTo>
                  <a:pt x="3913" y="1445"/>
                  <a:pt x="3932" y="1444"/>
                  <a:pt x="3950" y="1441"/>
                </a:cubicBezTo>
                <a:cubicBezTo>
                  <a:pt x="3969" y="1438"/>
                  <a:pt x="3987" y="1434"/>
                  <a:pt x="4005" y="1427"/>
                </a:cubicBezTo>
                <a:cubicBezTo>
                  <a:pt x="4022" y="1420"/>
                  <a:pt x="4038" y="1411"/>
                  <a:pt x="4051" y="1398"/>
                </a:cubicBezTo>
                <a:cubicBezTo>
                  <a:pt x="4064" y="1385"/>
                  <a:pt x="4074" y="1370"/>
                  <a:pt x="4082" y="1353"/>
                </a:cubicBezTo>
                <a:cubicBezTo>
                  <a:pt x="4090" y="1336"/>
                  <a:pt x="4095" y="1318"/>
                  <a:pt x="4098" y="1300"/>
                </a:cubicBezTo>
                <a:cubicBezTo>
                  <a:pt x="4102" y="1281"/>
                  <a:pt x="4104" y="1262"/>
                  <a:pt x="4105" y="1243"/>
                </a:cubicBezTo>
                <a:cubicBezTo>
                  <a:pt x="4106" y="1205"/>
                  <a:pt x="4104" y="1167"/>
                  <a:pt x="4101" y="1128"/>
                </a:cubicBezTo>
                <a:cubicBezTo>
                  <a:pt x="4098" y="1090"/>
                  <a:pt x="4093" y="1052"/>
                  <a:pt x="4089" y="1013"/>
                </a:cubicBezTo>
                <a:cubicBezTo>
                  <a:pt x="4080" y="936"/>
                  <a:pt x="4072" y="859"/>
                  <a:pt x="4069" y="782"/>
                </a:cubicBezTo>
                <a:cubicBezTo>
                  <a:pt x="4066" y="704"/>
                  <a:pt x="4068" y="626"/>
                  <a:pt x="4080" y="549"/>
                </a:cubicBezTo>
                <a:cubicBezTo>
                  <a:pt x="4093" y="472"/>
                  <a:pt x="4115" y="397"/>
                  <a:pt x="4150" y="327"/>
                </a:cubicBezTo>
                <a:cubicBezTo>
                  <a:pt x="4185" y="258"/>
                  <a:pt x="4232" y="195"/>
                  <a:pt x="4287" y="140"/>
                </a:cubicBezTo>
                <a:cubicBezTo>
                  <a:pt x="4315" y="113"/>
                  <a:pt x="4344" y="87"/>
                  <a:pt x="4375" y="64"/>
                </a:cubicBezTo>
                <a:cubicBezTo>
                  <a:pt x="4406" y="41"/>
                  <a:pt x="4438" y="20"/>
                  <a:pt x="4472" y="0"/>
                </a:cubicBezTo>
                <a:cubicBezTo>
                  <a:pt x="4472" y="1"/>
                  <a:pt x="4472" y="1"/>
                  <a:pt x="4472" y="1"/>
                </a:cubicBezTo>
                <a:cubicBezTo>
                  <a:pt x="4440" y="22"/>
                  <a:pt x="4408" y="44"/>
                  <a:pt x="4377" y="67"/>
                </a:cubicBezTo>
                <a:cubicBezTo>
                  <a:pt x="4347" y="91"/>
                  <a:pt x="4318" y="116"/>
                  <a:pt x="4291" y="144"/>
                </a:cubicBezTo>
                <a:cubicBezTo>
                  <a:pt x="4237" y="199"/>
                  <a:pt x="4191" y="262"/>
                  <a:pt x="4157" y="331"/>
                </a:cubicBezTo>
                <a:cubicBezTo>
                  <a:pt x="4124" y="400"/>
                  <a:pt x="4102" y="475"/>
                  <a:pt x="4091" y="551"/>
                </a:cubicBezTo>
                <a:cubicBezTo>
                  <a:pt x="4079" y="627"/>
                  <a:pt x="4078" y="704"/>
                  <a:pt x="4081" y="781"/>
                </a:cubicBezTo>
                <a:cubicBezTo>
                  <a:pt x="4085" y="858"/>
                  <a:pt x="4094" y="935"/>
                  <a:pt x="4103" y="1012"/>
                </a:cubicBezTo>
                <a:cubicBezTo>
                  <a:pt x="4108" y="1050"/>
                  <a:pt x="4112" y="1088"/>
                  <a:pt x="4116" y="1127"/>
                </a:cubicBezTo>
                <a:cubicBezTo>
                  <a:pt x="4119" y="1166"/>
                  <a:pt x="4121" y="1205"/>
                  <a:pt x="4120" y="1244"/>
                </a:cubicBezTo>
                <a:cubicBezTo>
                  <a:pt x="4119" y="1263"/>
                  <a:pt x="4118" y="1283"/>
                  <a:pt x="4114" y="1303"/>
                </a:cubicBezTo>
                <a:cubicBezTo>
                  <a:pt x="4110" y="1322"/>
                  <a:pt x="4105" y="1342"/>
                  <a:pt x="4097" y="1360"/>
                </a:cubicBezTo>
                <a:cubicBezTo>
                  <a:pt x="4088" y="1378"/>
                  <a:pt x="4077" y="1395"/>
                  <a:pt x="4062" y="1410"/>
                </a:cubicBezTo>
                <a:cubicBezTo>
                  <a:pt x="4047" y="1424"/>
                  <a:pt x="4029" y="1435"/>
                  <a:pt x="4011" y="1442"/>
                </a:cubicBezTo>
                <a:cubicBezTo>
                  <a:pt x="3992" y="1450"/>
                  <a:pt x="3972" y="1454"/>
                  <a:pt x="3953" y="1457"/>
                </a:cubicBezTo>
                <a:cubicBezTo>
                  <a:pt x="3933" y="1460"/>
                  <a:pt x="3914" y="1462"/>
                  <a:pt x="3894" y="1462"/>
                </a:cubicBezTo>
                <a:cubicBezTo>
                  <a:pt x="3855" y="1463"/>
                  <a:pt x="3816" y="1459"/>
                  <a:pt x="3777" y="1454"/>
                </a:cubicBezTo>
                <a:cubicBezTo>
                  <a:pt x="3700" y="1444"/>
                  <a:pt x="3624" y="1426"/>
                  <a:pt x="3549" y="1407"/>
                </a:cubicBezTo>
                <a:cubicBezTo>
                  <a:pt x="3474" y="1387"/>
                  <a:pt x="3400" y="1364"/>
                  <a:pt x="3326" y="1341"/>
                </a:cubicBezTo>
                <a:cubicBezTo>
                  <a:pt x="3179" y="1293"/>
                  <a:pt x="3033" y="1241"/>
                  <a:pt x="2887" y="1192"/>
                </a:cubicBezTo>
                <a:cubicBezTo>
                  <a:pt x="2814" y="1167"/>
                  <a:pt x="2740" y="1143"/>
                  <a:pt x="2666" y="1123"/>
                </a:cubicBezTo>
                <a:cubicBezTo>
                  <a:pt x="2628" y="1114"/>
                  <a:pt x="2591" y="1105"/>
                  <a:pt x="2553" y="1101"/>
                </a:cubicBezTo>
                <a:cubicBezTo>
                  <a:pt x="2546" y="1100"/>
                  <a:pt x="2546" y="1100"/>
                  <a:pt x="2546" y="1100"/>
                </a:cubicBezTo>
                <a:cubicBezTo>
                  <a:pt x="2539" y="1100"/>
                  <a:pt x="2539" y="1100"/>
                  <a:pt x="2539" y="1100"/>
                </a:cubicBezTo>
                <a:cubicBezTo>
                  <a:pt x="2537" y="1100"/>
                  <a:pt x="2534" y="1099"/>
                  <a:pt x="2532" y="1099"/>
                </a:cubicBezTo>
                <a:cubicBezTo>
                  <a:pt x="2525" y="1099"/>
                  <a:pt x="2525" y="1099"/>
                  <a:pt x="2525" y="1099"/>
                </a:cubicBezTo>
                <a:cubicBezTo>
                  <a:pt x="2515" y="1099"/>
                  <a:pt x="2506" y="1100"/>
                  <a:pt x="2497" y="1101"/>
                </a:cubicBezTo>
                <a:cubicBezTo>
                  <a:pt x="2488" y="1103"/>
                  <a:pt x="2479" y="1105"/>
                  <a:pt x="2471" y="1108"/>
                </a:cubicBezTo>
                <a:cubicBezTo>
                  <a:pt x="2463" y="1112"/>
                  <a:pt x="2456" y="1117"/>
                  <a:pt x="2454" y="1124"/>
                </a:cubicBezTo>
                <a:cubicBezTo>
                  <a:pt x="2451" y="1132"/>
                  <a:pt x="2452" y="1140"/>
                  <a:pt x="2454" y="1149"/>
                </a:cubicBezTo>
                <a:cubicBezTo>
                  <a:pt x="2456" y="1158"/>
                  <a:pt x="2460" y="1166"/>
                  <a:pt x="2464" y="1175"/>
                </a:cubicBezTo>
                <a:cubicBezTo>
                  <a:pt x="2473" y="1191"/>
                  <a:pt x="2484" y="1207"/>
                  <a:pt x="2495" y="1223"/>
                </a:cubicBezTo>
                <a:cubicBezTo>
                  <a:pt x="2517" y="1254"/>
                  <a:pt x="2541" y="1285"/>
                  <a:pt x="2563" y="1317"/>
                </a:cubicBezTo>
                <a:cubicBezTo>
                  <a:pt x="2573" y="1334"/>
                  <a:pt x="2583" y="1351"/>
                  <a:pt x="2591" y="1369"/>
                </a:cubicBezTo>
                <a:cubicBezTo>
                  <a:pt x="2594" y="1378"/>
                  <a:pt x="2597" y="1388"/>
                  <a:pt x="2598" y="1398"/>
                </a:cubicBezTo>
                <a:cubicBezTo>
                  <a:pt x="2599" y="1403"/>
                  <a:pt x="2599" y="1409"/>
                  <a:pt x="2598" y="1414"/>
                </a:cubicBezTo>
                <a:cubicBezTo>
                  <a:pt x="2597" y="1419"/>
                  <a:pt x="2596" y="1425"/>
                  <a:pt x="2593" y="1429"/>
                </a:cubicBezTo>
                <a:cubicBezTo>
                  <a:pt x="2589" y="1439"/>
                  <a:pt x="2581" y="1447"/>
                  <a:pt x="2572" y="1452"/>
                </a:cubicBezTo>
                <a:cubicBezTo>
                  <a:pt x="2563" y="1457"/>
                  <a:pt x="2553" y="1461"/>
                  <a:pt x="2544" y="1463"/>
                </a:cubicBezTo>
                <a:cubicBezTo>
                  <a:pt x="2539" y="1465"/>
                  <a:pt x="2534" y="1466"/>
                  <a:pt x="2529" y="1467"/>
                </a:cubicBezTo>
                <a:cubicBezTo>
                  <a:pt x="2522" y="1468"/>
                  <a:pt x="2522" y="1468"/>
                  <a:pt x="2522" y="1468"/>
                </a:cubicBezTo>
                <a:cubicBezTo>
                  <a:pt x="2520" y="1468"/>
                  <a:pt x="2517" y="1469"/>
                  <a:pt x="2515" y="1469"/>
                </a:cubicBezTo>
                <a:cubicBezTo>
                  <a:pt x="2500" y="1471"/>
                  <a:pt x="2500" y="1471"/>
                  <a:pt x="2500" y="1471"/>
                </a:cubicBezTo>
                <a:cubicBezTo>
                  <a:pt x="2495" y="1471"/>
                  <a:pt x="2490" y="1471"/>
                  <a:pt x="2485" y="1471"/>
                </a:cubicBezTo>
                <a:cubicBezTo>
                  <a:pt x="2478" y="1471"/>
                  <a:pt x="2478" y="1471"/>
                  <a:pt x="2478" y="1471"/>
                </a:cubicBezTo>
                <a:cubicBezTo>
                  <a:pt x="2475" y="1471"/>
                  <a:pt x="2473" y="1471"/>
                  <a:pt x="2470" y="1470"/>
                </a:cubicBezTo>
                <a:cubicBezTo>
                  <a:pt x="2466" y="1470"/>
                  <a:pt x="2461" y="1470"/>
                  <a:pt x="2456" y="1469"/>
                </a:cubicBezTo>
                <a:cubicBezTo>
                  <a:pt x="2441" y="1467"/>
                  <a:pt x="2441" y="1467"/>
                  <a:pt x="2441" y="1467"/>
                </a:cubicBezTo>
                <a:cubicBezTo>
                  <a:pt x="2436" y="1466"/>
                  <a:pt x="2432" y="1465"/>
                  <a:pt x="2427" y="1464"/>
                </a:cubicBezTo>
                <a:cubicBezTo>
                  <a:pt x="2420" y="1462"/>
                  <a:pt x="2420" y="1462"/>
                  <a:pt x="2420" y="1462"/>
                </a:cubicBezTo>
                <a:cubicBezTo>
                  <a:pt x="2417" y="1461"/>
                  <a:pt x="2415" y="1460"/>
                  <a:pt x="2413" y="1460"/>
                </a:cubicBezTo>
                <a:cubicBezTo>
                  <a:pt x="2408" y="1458"/>
                  <a:pt x="2403" y="1457"/>
                  <a:pt x="2399" y="1455"/>
                </a:cubicBezTo>
                <a:cubicBezTo>
                  <a:pt x="2385" y="1450"/>
                  <a:pt x="2385" y="1450"/>
                  <a:pt x="2385" y="1450"/>
                </a:cubicBezTo>
                <a:cubicBezTo>
                  <a:pt x="2380" y="1448"/>
                  <a:pt x="2376" y="1446"/>
                  <a:pt x="2372" y="1444"/>
                </a:cubicBezTo>
                <a:cubicBezTo>
                  <a:pt x="2363" y="1440"/>
                  <a:pt x="2354" y="1435"/>
                  <a:pt x="2345" y="1431"/>
                </a:cubicBezTo>
                <a:cubicBezTo>
                  <a:pt x="2337" y="1426"/>
                  <a:pt x="2328" y="1421"/>
                  <a:pt x="2320" y="1416"/>
                </a:cubicBezTo>
                <a:cubicBezTo>
                  <a:pt x="2304" y="1406"/>
                  <a:pt x="2288" y="1395"/>
                  <a:pt x="2272" y="1383"/>
                </a:cubicBezTo>
                <a:cubicBezTo>
                  <a:pt x="2209" y="1338"/>
                  <a:pt x="2153" y="1284"/>
                  <a:pt x="2088" y="1242"/>
                </a:cubicBezTo>
                <a:cubicBezTo>
                  <a:pt x="2072" y="1232"/>
                  <a:pt x="2055" y="1222"/>
                  <a:pt x="2038" y="1215"/>
                </a:cubicBezTo>
                <a:cubicBezTo>
                  <a:pt x="2029" y="1211"/>
                  <a:pt x="2020" y="1208"/>
                  <a:pt x="2010" y="1206"/>
                </a:cubicBezTo>
                <a:cubicBezTo>
                  <a:pt x="2006" y="1204"/>
                  <a:pt x="2001" y="1203"/>
                  <a:pt x="1997" y="1203"/>
                </a:cubicBezTo>
                <a:cubicBezTo>
                  <a:pt x="1994" y="1202"/>
                  <a:pt x="1992" y="1202"/>
                  <a:pt x="1990" y="1201"/>
                </a:cubicBezTo>
                <a:cubicBezTo>
                  <a:pt x="1982" y="1200"/>
                  <a:pt x="1982" y="1200"/>
                  <a:pt x="1982" y="1200"/>
                </a:cubicBezTo>
                <a:cubicBezTo>
                  <a:pt x="1944" y="1196"/>
                  <a:pt x="1906" y="1194"/>
                  <a:pt x="1867" y="1194"/>
                </a:cubicBezTo>
                <a:cubicBezTo>
                  <a:pt x="1828" y="1194"/>
                  <a:pt x="1790" y="1197"/>
                  <a:pt x="1752" y="1203"/>
                </a:cubicBezTo>
                <a:cubicBezTo>
                  <a:pt x="1733" y="1206"/>
                  <a:pt x="1714" y="1210"/>
                  <a:pt x="1696" y="1215"/>
                </a:cubicBezTo>
                <a:cubicBezTo>
                  <a:pt x="1677" y="1221"/>
                  <a:pt x="1659" y="1227"/>
                  <a:pt x="1642" y="1236"/>
                </a:cubicBezTo>
                <a:cubicBezTo>
                  <a:pt x="1625" y="1244"/>
                  <a:pt x="1609" y="1255"/>
                  <a:pt x="1596" y="1269"/>
                </a:cubicBezTo>
                <a:cubicBezTo>
                  <a:pt x="1583" y="1283"/>
                  <a:pt x="1574" y="1300"/>
                  <a:pt x="1572" y="1319"/>
                </a:cubicBezTo>
                <a:cubicBezTo>
                  <a:pt x="1571" y="1326"/>
                  <a:pt x="1571" y="1326"/>
                  <a:pt x="1571" y="1326"/>
                </a:cubicBezTo>
                <a:cubicBezTo>
                  <a:pt x="1571" y="1328"/>
                  <a:pt x="1571" y="1330"/>
                  <a:pt x="1571" y="1333"/>
                </a:cubicBezTo>
                <a:cubicBezTo>
                  <a:pt x="1571" y="1337"/>
                  <a:pt x="1571" y="1342"/>
                  <a:pt x="1572" y="1346"/>
                </a:cubicBezTo>
                <a:cubicBezTo>
                  <a:pt x="1574" y="1356"/>
                  <a:pt x="1577" y="1364"/>
                  <a:pt x="1583" y="1372"/>
                </a:cubicBezTo>
                <a:cubicBezTo>
                  <a:pt x="1593" y="1387"/>
                  <a:pt x="1610" y="1398"/>
                  <a:pt x="1627" y="1404"/>
                </a:cubicBezTo>
                <a:cubicBezTo>
                  <a:pt x="1645" y="1411"/>
                  <a:pt x="1664" y="1414"/>
                  <a:pt x="1683" y="1415"/>
                </a:cubicBezTo>
                <a:cubicBezTo>
                  <a:pt x="1702" y="1417"/>
                  <a:pt x="1721" y="1416"/>
                  <a:pt x="1740" y="1413"/>
                </a:cubicBezTo>
                <a:cubicBezTo>
                  <a:pt x="1759" y="1410"/>
                  <a:pt x="1777" y="1405"/>
                  <a:pt x="1795" y="1398"/>
                </a:cubicBezTo>
                <a:cubicBezTo>
                  <a:pt x="1812" y="1391"/>
                  <a:pt x="1829" y="1382"/>
                  <a:pt x="1842" y="1368"/>
                </a:cubicBezTo>
                <a:cubicBezTo>
                  <a:pt x="1848" y="1362"/>
                  <a:pt x="1853" y="1354"/>
                  <a:pt x="1855" y="1345"/>
                </a:cubicBezTo>
                <a:cubicBezTo>
                  <a:pt x="1856" y="1341"/>
                  <a:pt x="1857" y="1337"/>
                  <a:pt x="1857" y="1332"/>
                </a:cubicBezTo>
                <a:cubicBezTo>
                  <a:pt x="1856" y="1328"/>
                  <a:pt x="1856" y="1323"/>
                  <a:pt x="1855" y="1319"/>
                </a:cubicBezTo>
                <a:cubicBezTo>
                  <a:pt x="1850" y="1301"/>
                  <a:pt x="1842" y="1284"/>
                  <a:pt x="1832" y="1267"/>
                </a:cubicBezTo>
                <a:cubicBezTo>
                  <a:pt x="1814" y="1234"/>
                  <a:pt x="1791" y="1202"/>
                  <a:pt x="1767" y="1173"/>
                </a:cubicBezTo>
                <a:cubicBezTo>
                  <a:pt x="1718" y="1113"/>
                  <a:pt x="1662" y="1060"/>
                  <a:pt x="1602" y="1012"/>
                </a:cubicBezTo>
                <a:cubicBezTo>
                  <a:pt x="1542" y="964"/>
                  <a:pt x="1477" y="922"/>
                  <a:pt x="1408" y="888"/>
                </a:cubicBezTo>
                <a:cubicBezTo>
                  <a:pt x="1374" y="871"/>
                  <a:pt x="1338" y="856"/>
                  <a:pt x="1302" y="843"/>
                </a:cubicBezTo>
                <a:cubicBezTo>
                  <a:pt x="1284" y="836"/>
                  <a:pt x="1266" y="831"/>
                  <a:pt x="1247" y="825"/>
                </a:cubicBezTo>
                <a:cubicBezTo>
                  <a:pt x="1238" y="823"/>
                  <a:pt x="1229" y="820"/>
                  <a:pt x="1220" y="818"/>
                </a:cubicBezTo>
                <a:cubicBezTo>
                  <a:pt x="1206" y="814"/>
                  <a:pt x="1206" y="814"/>
                  <a:pt x="1206" y="814"/>
                </a:cubicBezTo>
                <a:cubicBezTo>
                  <a:pt x="1192" y="811"/>
                  <a:pt x="1192" y="811"/>
                  <a:pt x="1192" y="811"/>
                </a:cubicBezTo>
                <a:cubicBezTo>
                  <a:pt x="1154" y="803"/>
                  <a:pt x="1116" y="797"/>
                  <a:pt x="1078" y="794"/>
                </a:cubicBezTo>
                <a:cubicBezTo>
                  <a:pt x="1040" y="791"/>
                  <a:pt x="1001" y="790"/>
                  <a:pt x="963" y="793"/>
                </a:cubicBezTo>
                <a:cubicBezTo>
                  <a:pt x="944" y="794"/>
                  <a:pt x="925" y="796"/>
                  <a:pt x="906" y="798"/>
                </a:cubicBezTo>
                <a:cubicBezTo>
                  <a:pt x="887" y="801"/>
                  <a:pt x="868" y="805"/>
                  <a:pt x="850" y="810"/>
                </a:cubicBezTo>
                <a:cubicBezTo>
                  <a:pt x="831" y="815"/>
                  <a:pt x="813" y="821"/>
                  <a:pt x="796" y="828"/>
                </a:cubicBezTo>
                <a:cubicBezTo>
                  <a:pt x="778" y="836"/>
                  <a:pt x="761" y="845"/>
                  <a:pt x="745" y="855"/>
                </a:cubicBezTo>
                <a:cubicBezTo>
                  <a:pt x="713" y="875"/>
                  <a:pt x="684" y="900"/>
                  <a:pt x="659" y="929"/>
                </a:cubicBezTo>
                <a:cubicBezTo>
                  <a:pt x="634" y="958"/>
                  <a:pt x="612" y="989"/>
                  <a:pt x="590" y="1021"/>
                </a:cubicBezTo>
                <a:cubicBezTo>
                  <a:pt x="568" y="1053"/>
                  <a:pt x="547" y="1085"/>
                  <a:pt x="522" y="1116"/>
                </a:cubicBezTo>
                <a:cubicBezTo>
                  <a:pt x="498" y="1146"/>
                  <a:pt x="471" y="1175"/>
                  <a:pt x="441" y="1200"/>
                </a:cubicBezTo>
                <a:cubicBezTo>
                  <a:pt x="426" y="1212"/>
                  <a:pt x="410" y="1223"/>
                  <a:pt x="393" y="1233"/>
                </a:cubicBezTo>
                <a:cubicBezTo>
                  <a:pt x="377" y="1244"/>
                  <a:pt x="359" y="1253"/>
                  <a:pt x="342" y="1261"/>
                </a:cubicBezTo>
                <a:cubicBezTo>
                  <a:pt x="324" y="1269"/>
                  <a:pt x="306" y="1275"/>
                  <a:pt x="287" y="1282"/>
                </a:cubicBezTo>
                <a:cubicBezTo>
                  <a:pt x="278" y="1284"/>
                  <a:pt x="269" y="1287"/>
                  <a:pt x="259" y="1290"/>
                </a:cubicBezTo>
                <a:cubicBezTo>
                  <a:pt x="245" y="1293"/>
                  <a:pt x="245" y="1293"/>
                  <a:pt x="245" y="1293"/>
                </a:cubicBezTo>
                <a:cubicBezTo>
                  <a:pt x="231" y="1297"/>
                  <a:pt x="231" y="1297"/>
                  <a:pt x="231" y="1297"/>
                </a:cubicBezTo>
                <a:cubicBezTo>
                  <a:pt x="155" y="1313"/>
                  <a:pt x="77" y="1318"/>
                  <a:pt x="0" y="1316"/>
                </a:cubicBezTo>
                <a:lnTo>
                  <a:pt x="0" y="1315"/>
                </a:lnTo>
                <a:close/>
              </a:path>
            </a:pathLst>
          </a:custGeom>
          <a:solidFill>
            <a:srgbClr val="DDCF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38386" y="3684647"/>
            <a:ext cx="6732872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rgbClr val="82757C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A designer can use default text to simulate what text would look like. If it is not real text. A designer can use default text to simulate what text would look like.</a:t>
            </a:r>
          </a:p>
        </p:txBody>
      </p:sp>
      <p:sp>
        <p:nvSpPr>
          <p:cNvPr id="6" name="PA_文本框 2"/>
          <p:cNvSpPr txBox="1"/>
          <p:nvPr>
            <p:custDataLst>
              <p:tags r:id="rId1"/>
            </p:custDataLst>
          </p:nvPr>
        </p:nvSpPr>
        <p:spPr>
          <a:xfrm>
            <a:off x="3888262" y="2849124"/>
            <a:ext cx="4408949" cy="70076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0" dirty="0">
                <a:solidFill>
                  <a:srgbClr val="82757C"/>
                </a:solidFill>
                <a:latin typeface="微软雅黑" panose="020F0502020204030204"/>
                <a:cs typeface="+mn-ea"/>
                <a:sym typeface="+mn-lt"/>
              </a:rPr>
              <a:t>工作目标计划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82757C"/>
              </a:solidFill>
              <a:effectLst/>
              <a:uLnTx/>
              <a:uFillTx/>
              <a:latin typeface="微软雅黑" panose="020F0502020204030204"/>
              <a:cs typeface="+mn-ea"/>
              <a:sym typeface="+mn-lt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011656" y="4550836"/>
            <a:ext cx="2168792" cy="397891"/>
          </a:xfrm>
          <a:prstGeom prst="roundRect">
            <a:avLst>
              <a:gd name="adj" fmla="val 50000"/>
            </a:avLst>
          </a:prstGeom>
          <a:solidFill>
            <a:srgbClr val="8FB0C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42A52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34776" y="4585830"/>
            <a:ext cx="13317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noProof="0" dirty="0">
                <a:solidFill>
                  <a:prstClr val="white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prstClr val="white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PART.04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37696" y="1653607"/>
            <a:ext cx="1790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200" dirty="0">
                <a:solidFill>
                  <a:srgbClr val="82757C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04.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82757C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273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/>
        </p:nvCxnSpPr>
        <p:spPr>
          <a:xfrm>
            <a:off x="0" y="3745580"/>
            <a:ext cx="1219200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1824383" y="3616371"/>
            <a:ext cx="278296" cy="278296"/>
          </a:xfrm>
          <a:prstGeom prst="ellipse">
            <a:avLst/>
          </a:prstGeom>
          <a:solidFill>
            <a:srgbClr val="827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606656" y="1524369"/>
            <a:ext cx="2713750" cy="1775791"/>
          </a:xfrm>
          <a:prstGeom prst="roundRect">
            <a:avLst>
              <a:gd name="adj" fmla="val 10469"/>
            </a:avLst>
          </a:prstGeom>
          <a:solidFill>
            <a:srgbClr val="827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1"/>
          <p:cNvSpPr txBox="1">
            <a:spLocks noChangeArrowheads="1"/>
          </p:cNvSpPr>
          <p:nvPr/>
        </p:nvSpPr>
        <p:spPr bwMode="auto">
          <a:xfrm>
            <a:off x="1035974" y="1850053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工作概述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1"/>
          <p:cNvSpPr txBox="1">
            <a:spLocks noChangeArrowheads="1"/>
          </p:cNvSpPr>
          <p:nvPr/>
        </p:nvSpPr>
        <p:spPr bwMode="auto">
          <a:xfrm>
            <a:off x="1003189" y="2186169"/>
            <a:ext cx="2198980" cy="79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3" name="椭圆 32"/>
          <p:cNvSpPr/>
          <p:nvPr/>
        </p:nvSpPr>
        <p:spPr>
          <a:xfrm>
            <a:off x="7423058" y="3616371"/>
            <a:ext cx="278296" cy="278296"/>
          </a:xfrm>
          <a:prstGeom prst="ellipse">
            <a:avLst/>
          </a:prstGeom>
          <a:solidFill>
            <a:srgbClr val="8FB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6205331" y="1524369"/>
            <a:ext cx="2713750" cy="1775791"/>
          </a:xfrm>
          <a:prstGeom prst="roundRect">
            <a:avLst>
              <a:gd name="adj" fmla="val 10469"/>
            </a:avLst>
          </a:prstGeom>
          <a:solidFill>
            <a:srgbClr val="8FB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1"/>
          <p:cNvSpPr txBox="1">
            <a:spLocks noChangeArrowheads="1"/>
          </p:cNvSpPr>
          <p:nvPr/>
        </p:nvSpPr>
        <p:spPr bwMode="auto">
          <a:xfrm>
            <a:off x="6634649" y="1850053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工作概述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1"/>
          <p:cNvSpPr txBox="1">
            <a:spLocks noChangeArrowheads="1"/>
          </p:cNvSpPr>
          <p:nvPr/>
        </p:nvSpPr>
        <p:spPr bwMode="auto">
          <a:xfrm>
            <a:off x="6601864" y="2186169"/>
            <a:ext cx="2198980" cy="79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8" name="椭圆 37"/>
          <p:cNvSpPr/>
          <p:nvPr/>
        </p:nvSpPr>
        <p:spPr>
          <a:xfrm rot="10800000">
            <a:off x="9802192" y="3616371"/>
            <a:ext cx="278296" cy="278296"/>
          </a:xfrm>
          <a:prstGeom prst="ellipse">
            <a:avLst/>
          </a:prstGeom>
          <a:solidFill>
            <a:srgbClr val="827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 rot="10800000">
            <a:off x="8584465" y="4210878"/>
            <a:ext cx="2713750" cy="1775791"/>
          </a:xfrm>
          <a:prstGeom prst="roundRect">
            <a:avLst>
              <a:gd name="adj" fmla="val 10469"/>
            </a:avLst>
          </a:prstGeom>
          <a:solidFill>
            <a:srgbClr val="827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 rot="10800000">
            <a:off x="4618384" y="3616371"/>
            <a:ext cx="278296" cy="278296"/>
          </a:xfrm>
          <a:prstGeom prst="ellipse">
            <a:avLst/>
          </a:prstGeom>
          <a:solidFill>
            <a:srgbClr val="8FB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 rot="10800000">
            <a:off x="3400657" y="4210878"/>
            <a:ext cx="2713750" cy="1775791"/>
          </a:xfrm>
          <a:prstGeom prst="roundRect">
            <a:avLst>
              <a:gd name="adj" fmla="val 10469"/>
            </a:avLst>
          </a:prstGeom>
          <a:solidFill>
            <a:srgbClr val="8FB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1"/>
          <p:cNvSpPr txBox="1">
            <a:spLocks noChangeArrowheads="1"/>
          </p:cNvSpPr>
          <p:nvPr/>
        </p:nvSpPr>
        <p:spPr bwMode="auto">
          <a:xfrm>
            <a:off x="3719907" y="4533986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工作概述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4" name="1"/>
          <p:cNvSpPr txBox="1">
            <a:spLocks noChangeArrowheads="1"/>
          </p:cNvSpPr>
          <p:nvPr/>
        </p:nvSpPr>
        <p:spPr bwMode="auto">
          <a:xfrm>
            <a:off x="3687122" y="4870102"/>
            <a:ext cx="2198980" cy="79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45" name="1"/>
          <p:cNvSpPr txBox="1">
            <a:spLocks noChangeArrowheads="1"/>
          </p:cNvSpPr>
          <p:nvPr/>
        </p:nvSpPr>
        <p:spPr bwMode="auto">
          <a:xfrm>
            <a:off x="8951866" y="4533986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工作概述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6" name="1"/>
          <p:cNvSpPr txBox="1">
            <a:spLocks noChangeArrowheads="1"/>
          </p:cNvSpPr>
          <p:nvPr/>
        </p:nvSpPr>
        <p:spPr bwMode="auto">
          <a:xfrm>
            <a:off x="8919081" y="4870102"/>
            <a:ext cx="2198980" cy="79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483658" y="495302"/>
            <a:ext cx="583510" cy="305824"/>
            <a:chOff x="695325" y="368300"/>
            <a:chExt cx="583510" cy="305824"/>
          </a:xfrm>
        </p:grpSpPr>
        <p:sp>
          <p:nvSpPr>
            <p:cNvPr id="25" name="平行四边形 24"/>
            <p:cNvSpPr/>
            <p:nvPr/>
          </p:nvSpPr>
          <p:spPr>
            <a:xfrm>
              <a:off x="695325" y="368300"/>
              <a:ext cx="255445" cy="303866"/>
            </a:xfrm>
            <a:prstGeom prst="parallelogram">
              <a:avLst>
                <a:gd name="adj" fmla="val 52477"/>
              </a:avLst>
            </a:prstGeom>
            <a:solidFill>
              <a:srgbClr val="8FB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859357" y="368300"/>
              <a:ext cx="255445" cy="303866"/>
            </a:xfrm>
            <a:prstGeom prst="parallelogram">
              <a:avLst>
                <a:gd name="adj" fmla="val 52477"/>
              </a:avLst>
            </a:prstGeom>
            <a:solidFill>
              <a:srgbClr val="8FB0C1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" name="平行四边形 26"/>
            <p:cNvSpPr/>
            <p:nvPr/>
          </p:nvSpPr>
          <p:spPr>
            <a:xfrm>
              <a:off x="1023390" y="370258"/>
              <a:ext cx="255445" cy="303866"/>
            </a:xfrm>
            <a:prstGeom prst="parallelogram">
              <a:avLst>
                <a:gd name="adj" fmla="val 52477"/>
              </a:avLst>
            </a:prstGeom>
            <a:solidFill>
              <a:srgbClr val="8FB0C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1131321" y="4159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8275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目标计划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82757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475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53534" y="1613914"/>
            <a:ext cx="2125892" cy="2125892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79426" y="1613914"/>
            <a:ext cx="4046308" cy="2125892"/>
          </a:xfrm>
          <a:prstGeom prst="rect">
            <a:avLst/>
          </a:prstGeom>
          <a:solidFill>
            <a:srgbClr val="8FB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 rot="10800000">
            <a:off x="4799842" y="3834642"/>
            <a:ext cx="2125892" cy="2125892"/>
          </a:xfrm>
          <a:prstGeom prst="rect">
            <a:avLst/>
          </a:prstGeom>
          <a:blipFill dpi="0" rotWithShape="0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 rot="10800000">
            <a:off x="753534" y="3834642"/>
            <a:ext cx="4046308" cy="2125892"/>
          </a:xfrm>
          <a:prstGeom prst="rect">
            <a:avLst/>
          </a:prstGeom>
          <a:solidFill>
            <a:srgbClr val="8FB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1"/>
          <p:cNvSpPr txBox="1">
            <a:spLocks noChangeArrowheads="1"/>
          </p:cNvSpPr>
          <p:nvPr/>
        </p:nvSpPr>
        <p:spPr bwMode="auto">
          <a:xfrm>
            <a:off x="8389405" y="1873157"/>
            <a:ext cx="120590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目标计划</a:t>
            </a:r>
          </a:p>
        </p:txBody>
      </p:sp>
      <p:sp>
        <p:nvSpPr>
          <p:cNvPr id="13" name="1"/>
          <p:cNvSpPr txBox="1">
            <a:spLocks noChangeArrowheads="1"/>
          </p:cNvSpPr>
          <p:nvPr/>
        </p:nvSpPr>
        <p:spPr bwMode="auto">
          <a:xfrm>
            <a:off x="8389405" y="2159794"/>
            <a:ext cx="3260729" cy="52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4" name="椭圆 13"/>
          <p:cNvSpPr/>
          <p:nvPr/>
        </p:nvSpPr>
        <p:spPr>
          <a:xfrm>
            <a:off x="7416662" y="1850982"/>
            <a:ext cx="770021" cy="770021"/>
          </a:xfrm>
          <a:prstGeom prst="ellipse">
            <a:avLst/>
          </a:prstGeom>
          <a:solidFill>
            <a:srgbClr val="827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Freeform 102"/>
          <p:cNvSpPr>
            <a:spLocks noEditPoints="1"/>
          </p:cNvSpPr>
          <p:nvPr/>
        </p:nvSpPr>
        <p:spPr bwMode="auto">
          <a:xfrm>
            <a:off x="7613526" y="1957824"/>
            <a:ext cx="410159" cy="496637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6" name="1"/>
          <p:cNvSpPr txBox="1">
            <a:spLocks noChangeArrowheads="1"/>
          </p:cNvSpPr>
          <p:nvPr/>
        </p:nvSpPr>
        <p:spPr bwMode="auto">
          <a:xfrm>
            <a:off x="8389405" y="3380224"/>
            <a:ext cx="120590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目标计划</a:t>
            </a:r>
          </a:p>
        </p:txBody>
      </p:sp>
      <p:sp>
        <p:nvSpPr>
          <p:cNvPr id="17" name="1"/>
          <p:cNvSpPr txBox="1">
            <a:spLocks noChangeArrowheads="1"/>
          </p:cNvSpPr>
          <p:nvPr/>
        </p:nvSpPr>
        <p:spPr bwMode="auto">
          <a:xfrm>
            <a:off x="8389405" y="3666861"/>
            <a:ext cx="3260729" cy="52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8" name="椭圆 17"/>
          <p:cNvSpPr/>
          <p:nvPr/>
        </p:nvSpPr>
        <p:spPr>
          <a:xfrm>
            <a:off x="7416662" y="3358049"/>
            <a:ext cx="770021" cy="770021"/>
          </a:xfrm>
          <a:prstGeom prst="ellipse">
            <a:avLst/>
          </a:prstGeom>
          <a:solidFill>
            <a:srgbClr val="827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1"/>
          <p:cNvSpPr txBox="1">
            <a:spLocks noChangeArrowheads="1"/>
          </p:cNvSpPr>
          <p:nvPr/>
        </p:nvSpPr>
        <p:spPr bwMode="auto">
          <a:xfrm>
            <a:off x="8389404" y="4864036"/>
            <a:ext cx="120590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目标计划</a:t>
            </a:r>
          </a:p>
        </p:txBody>
      </p:sp>
      <p:sp>
        <p:nvSpPr>
          <p:cNvPr id="21" name="1"/>
          <p:cNvSpPr txBox="1">
            <a:spLocks noChangeArrowheads="1"/>
          </p:cNvSpPr>
          <p:nvPr/>
        </p:nvSpPr>
        <p:spPr bwMode="auto">
          <a:xfrm>
            <a:off x="8389404" y="5150673"/>
            <a:ext cx="3260729" cy="52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2" name="椭圆 21"/>
          <p:cNvSpPr/>
          <p:nvPr/>
        </p:nvSpPr>
        <p:spPr>
          <a:xfrm>
            <a:off x="7416661" y="4841861"/>
            <a:ext cx="770021" cy="770021"/>
          </a:xfrm>
          <a:prstGeom prst="ellipse">
            <a:avLst/>
          </a:prstGeom>
          <a:solidFill>
            <a:srgbClr val="827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placeholder_286118"/>
          <p:cNvSpPr>
            <a:spLocks noChangeAspect="1"/>
          </p:cNvSpPr>
          <p:nvPr/>
        </p:nvSpPr>
        <p:spPr bwMode="auto">
          <a:xfrm>
            <a:off x="7633304" y="3513668"/>
            <a:ext cx="366477" cy="429931"/>
          </a:xfrm>
          <a:custGeom>
            <a:avLst/>
            <a:gdLst>
              <a:gd name="T0" fmla="*/ 4448 w 5811"/>
              <a:gd name="T1" fmla="*/ 4374 h 6827"/>
              <a:gd name="T2" fmla="*/ 4640 w 5811"/>
              <a:gd name="T3" fmla="*/ 4074 h 6827"/>
              <a:gd name="T4" fmla="*/ 5160 w 5811"/>
              <a:gd name="T5" fmla="*/ 2255 h 6827"/>
              <a:gd name="T6" fmla="*/ 2905 w 5811"/>
              <a:gd name="T7" fmla="*/ 0 h 6827"/>
              <a:gd name="T8" fmla="*/ 650 w 5811"/>
              <a:gd name="T9" fmla="*/ 2255 h 6827"/>
              <a:gd name="T10" fmla="*/ 1363 w 5811"/>
              <a:gd name="T11" fmla="*/ 4373 h 6827"/>
              <a:gd name="T12" fmla="*/ 0 w 5811"/>
              <a:gd name="T13" fmla="*/ 5506 h 6827"/>
              <a:gd name="T14" fmla="*/ 939 w 5811"/>
              <a:gd name="T15" fmla="*/ 6498 h 6827"/>
              <a:gd name="T16" fmla="*/ 2905 w 5811"/>
              <a:gd name="T17" fmla="*/ 6827 h 6827"/>
              <a:gd name="T18" fmla="*/ 4871 w 5811"/>
              <a:gd name="T19" fmla="*/ 6498 h 6827"/>
              <a:gd name="T20" fmla="*/ 5811 w 5811"/>
              <a:gd name="T21" fmla="*/ 5506 h 6827"/>
              <a:gd name="T22" fmla="*/ 4448 w 5811"/>
              <a:gd name="T23" fmla="*/ 4374 h 6827"/>
              <a:gd name="T24" fmla="*/ 2905 w 5811"/>
              <a:gd name="T25" fmla="*/ 1551 h 6827"/>
              <a:gd name="T26" fmla="*/ 3610 w 5811"/>
              <a:gd name="T27" fmla="*/ 2255 h 6827"/>
              <a:gd name="T28" fmla="*/ 2905 w 5811"/>
              <a:gd name="T29" fmla="*/ 2960 h 6827"/>
              <a:gd name="T30" fmla="*/ 2201 w 5811"/>
              <a:gd name="T31" fmla="*/ 2255 h 6827"/>
              <a:gd name="T32" fmla="*/ 2905 w 5811"/>
              <a:gd name="T33" fmla="*/ 1551 h 6827"/>
              <a:gd name="T34" fmla="*/ 4675 w 5811"/>
              <a:gd name="T35" fmla="*/ 6008 h 6827"/>
              <a:gd name="T36" fmla="*/ 2905 w 5811"/>
              <a:gd name="T37" fmla="*/ 6298 h 6827"/>
              <a:gd name="T38" fmla="*/ 1136 w 5811"/>
              <a:gd name="T39" fmla="*/ 6008 h 6827"/>
              <a:gd name="T40" fmla="*/ 528 w 5811"/>
              <a:gd name="T41" fmla="*/ 5506 h 6827"/>
              <a:gd name="T42" fmla="*/ 1719 w 5811"/>
              <a:gd name="T43" fmla="*/ 4831 h 6827"/>
              <a:gd name="T44" fmla="*/ 2761 w 5811"/>
              <a:gd name="T45" fmla="*/ 5768 h 6827"/>
              <a:gd name="T46" fmla="*/ 2905 w 5811"/>
              <a:gd name="T47" fmla="*/ 5812 h 6827"/>
              <a:gd name="T48" fmla="*/ 3050 w 5811"/>
              <a:gd name="T49" fmla="*/ 5768 h 6827"/>
              <a:gd name="T50" fmla="*/ 3666 w 5811"/>
              <a:gd name="T51" fmla="*/ 5270 h 6827"/>
              <a:gd name="T52" fmla="*/ 4092 w 5811"/>
              <a:gd name="T53" fmla="*/ 4831 h 6827"/>
              <a:gd name="T54" fmla="*/ 5283 w 5811"/>
              <a:gd name="T55" fmla="*/ 5506 h 6827"/>
              <a:gd name="T56" fmla="*/ 4675 w 5811"/>
              <a:gd name="T57" fmla="*/ 6008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811" h="6827">
                <a:moveTo>
                  <a:pt x="4448" y="4374"/>
                </a:moveTo>
                <a:cubicBezTo>
                  <a:pt x="4517" y="4275"/>
                  <a:pt x="4581" y="4175"/>
                  <a:pt x="4640" y="4074"/>
                </a:cubicBezTo>
                <a:cubicBezTo>
                  <a:pt x="4985" y="3483"/>
                  <a:pt x="5160" y="2871"/>
                  <a:pt x="5160" y="2255"/>
                </a:cubicBezTo>
                <a:cubicBezTo>
                  <a:pt x="5160" y="1012"/>
                  <a:pt x="4149" y="0"/>
                  <a:pt x="2905" y="0"/>
                </a:cubicBezTo>
                <a:cubicBezTo>
                  <a:pt x="1662" y="0"/>
                  <a:pt x="650" y="1012"/>
                  <a:pt x="650" y="2255"/>
                </a:cubicBezTo>
                <a:cubicBezTo>
                  <a:pt x="650" y="2973"/>
                  <a:pt x="895" y="3696"/>
                  <a:pt x="1363" y="4373"/>
                </a:cubicBezTo>
                <a:cubicBezTo>
                  <a:pt x="501" y="4604"/>
                  <a:pt x="0" y="5014"/>
                  <a:pt x="0" y="5506"/>
                </a:cubicBezTo>
                <a:cubicBezTo>
                  <a:pt x="0" y="5903"/>
                  <a:pt x="333" y="6256"/>
                  <a:pt x="939" y="6498"/>
                </a:cubicBezTo>
                <a:cubicBezTo>
                  <a:pt x="1469" y="6710"/>
                  <a:pt x="2167" y="6827"/>
                  <a:pt x="2905" y="6827"/>
                </a:cubicBezTo>
                <a:cubicBezTo>
                  <a:pt x="3644" y="6827"/>
                  <a:pt x="4342" y="6710"/>
                  <a:pt x="4871" y="6498"/>
                </a:cubicBezTo>
                <a:cubicBezTo>
                  <a:pt x="5477" y="6256"/>
                  <a:pt x="5811" y="5903"/>
                  <a:pt x="5811" y="5506"/>
                </a:cubicBezTo>
                <a:cubicBezTo>
                  <a:pt x="5811" y="5014"/>
                  <a:pt x="5310" y="4604"/>
                  <a:pt x="4448" y="4374"/>
                </a:cubicBezTo>
                <a:close/>
                <a:moveTo>
                  <a:pt x="2905" y="1551"/>
                </a:moveTo>
                <a:cubicBezTo>
                  <a:pt x="3294" y="1551"/>
                  <a:pt x="3610" y="1866"/>
                  <a:pt x="3610" y="2255"/>
                </a:cubicBezTo>
                <a:cubicBezTo>
                  <a:pt x="3610" y="2644"/>
                  <a:pt x="3294" y="2960"/>
                  <a:pt x="2905" y="2960"/>
                </a:cubicBezTo>
                <a:cubicBezTo>
                  <a:pt x="2516" y="2960"/>
                  <a:pt x="2201" y="2644"/>
                  <a:pt x="2201" y="2255"/>
                </a:cubicBezTo>
                <a:cubicBezTo>
                  <a:pt x="2201" y="1866"/>
                  <a:pt x="2516" y="1551"/>
                  <a:pt x="2905" y="1551"/>
                </a:cubicBezTo>
                <a:close/>
                <a:moveTo>
                  <a:pt x="4675" y="6008"/>
                </a:moveTo>
                <a:cubicBezTo>
                  <a:pt x="4207" y="6195"/>
                  <a:pt x="3578" y="6298"/>
                  <a:pt x="2905" y="6298"/>
                </a:cubicBezTo>
                <a:cubicBezTo>
                  <a:pt x="2233" y="6298"/>
                  <a:pt x="1604" y="6195"/>
                  <a:pt x="1136" y="6008"/>
                </a:cubicBezTo>
                <a:cubicBezTo>
                  <a:pt x="766" y="5860"/>
                  <a:pt x="528" y="5663"/>
                  <a:pt x="528" y="5506"/>
                </a:cubicBezTo>
                <a:cubicBezTo>
                  <a:pt x="528" y="5295"/>
                  <a:pt x="944" y="4996"/>
                  <a:pt x="1719" y="4831"/>
                </a:cubicBezTo>
                <a:cubicBezTo>
                  <a:pt x="2232" y="5420"/>
                  <a:pt x="2739" y="5754"/>
                  <a:pt x="2761" y="5768"/>
                </a:cubicBezTo>
                <a:cubicBezTo>
                  <a:pt x="2805" y="5797"/>
                  <a:pt x="2855" y="5812"/>
                  <a:pt x="2905" y="5812"/>
                </a:cubicBezTo>
                <a:cubicBezTo>
                  <a:pt x="2956" y="5812"/>
                  <a:pt x="3006" y="5797"/>
                  <a:pt x="3050" y="5768"/>
                </a:cubicBezTo>
                <a:cubicBezTo>
                  <a:pt x="3061" y="5761"/>
                  <a:pt x="3327" y="5586"/>
                  <a:pt x="3666" y="5270"/>
                </a:cubicBezTo>
                <a:cubicBezTo>
                  <a:pt x="3819" y="5128"/>
                  <a:pt x="3961" y="4982"/>
                  <a:pt x="4092" y="4831"/>
                </a:cubicBezTo>
                <a:cubicBezTo>
                  <a:pt x="4866" y="4997"/>
                  <a:pt x="5283" y="5295"/>
                  <a:pt x="5283" y="5506"/>
                </a:cubicBezTo>
                <a:cubicBezTo>
                  <a:pt x="5283" y="5663"/>
                  <a:pt x="5044" y="5860"/>
                  <a:pt x="4675" y="6008"/>
                </a:cubicBezTo>
                <a:close/>
              </a:path>
            </a:pathLst>
          </a:custGeom>
          <a:solidFill>
            <a:srgbClr val="F9F8F4"/>
          </a:solidFill>
          <a:ln>
            <a:noFill/>
          </a:ln>
        </p:spPr>
      </p:sp>
      <p:grpSp>
        <p:nvGrpSpPr>
          <p:cNvPr id="25" name="Group 51"/>
          <p:cNvGrpSpPr/>
          <p:nvPr/>
        </p:nvGrpSpPr>
        <p:grpSpPr>
          <a:xfrm>
            <a:off x="7605835" y="5045828"/>
            <a:ext cx="400915" cy="346737"/>
            <a:chOff x="2084388" y="3051175"/>
            <a:chExt cx="293688" cy="254001"/>
          </a:xfrm>
          <a:solidFill>
            <a:srgbClr val="F9F8F4"/>
          </a:solidFill>
        </p:grpSpPr>
        <p:sp>
          <p:nvSpPr>
            <p:cNvPr id="26" name="Freeform 154"/>
            <p:cNvSpPr>
              <a:spLocks/>
            </p:cNvSpPr>
            <p:nvPr/>
          </p:nvSpPr>
          <p:spPr bwMode="auto">
            <a:xfrm>
              <a:off x="2084388" y="3106738"/>
              <a:ext cx="36513" cy="198438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65"/>
                </a:cxn>
                <a:cxn ang="0">
                  <a:pos x="14" y="79"/>
                </a:cxn>
                <a:cxn ang="0">
                  <a:pos x="14" y="0"/>
                </a:cxn>
                <a:cxn ang="0">
                  <a:pos x="0" y="14"/>
                </a:cxn>
              </a:cxnLst>
              <a:rect l="0" t="0" r="r" b="b"/>
              <a:pathLst>
                <a:path w="14" h="79">
                  <a:moveTo>
                    <a:pt x="0" y="14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73"/>
                    <a:pt x="6" y="79"/>
                    <a:pt x="14" y="7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7" name="Freeform 155"/>
            <p:cNvSpPr>
              <a:spLocks noEditPoints="1"/>
            </p:cNvSpPr>
            <p:nvPr/>
          </p:nvSpPr>
          <p:spPr bwMode="auto">
            <a:xfrm>
              <a:off x="2139951" y="3051175"/>
              <a:ext cx="182563" cy="254000"/>
            </a:xfrm>
            <a:custGeom>
              <a:avLst/>
              <a:gdLst/>
              <a:ahLst/>
              <a:cxnLst>
                <a:cxn ang="0">
                  <a:pos x="58" y="7"/>
                </a:cxn>
                <a:cxn ang="0">
                  <a:pos x="50" y="0"/>
                </a:cxn>
                <a:cxn ang="0">
                  <a:pos x="21" y="0"/>
                </a:cxn>
                <a:cxn ang="0">
                  <a:pos x="14" y="7"/>
                </a:cxn>
                <a:cxn ang="0">
                  <a:pos x="14" y="22"/>
                </a:cxn>
                <a:cxn ang="0">
                  <a:pos x="0" y="22"/>
                </a:cxn>
                <a:cxn ang="0">
                  <a:pos x="0" y="101"/>
                </a:cxn>
                <a:cxn ang="0">
                  <a:pos x="72" y="101"/>
                </a:cxn>
                <a:cxn ang="0">
                  <a:pos x="72" y="22"/>
                </a:cxn>
                <a:cxn ang="0">
                  <a:pos x="58" y="22"/>
                </a:cxn>
                <a:cxn ang="0">
                  <a:pos x="58" y="7"/>
                </a:cxn>
                <a:cxn ang="0">
                  <a:pos x="50" y="22"/>
                </a:cxn>
                <a:cxn ang="0">
                  <a:pos x="21" y="22"/>
                </a:cxn>
                <a:cxn ang="0">
                  <a:pos x="21" y="7"/>
                </a:cxn>
                <a:cxn ang="0">
                  <a:pos x="50" y="7"/>
                </a:cxn>
                <a:cxn ang="0">
                  <a:pos x="50" y="22"/>
                </a:cxn>
              </a:cxnLst>
              <a:rect l="0" t="0" r="r" b="b"/>
              <a:pathLst>
                <a:path w="72" h="101">
                  <a:moveTo>
                    <a:pt x="58" y="7"/>
                  </a:moveTo>
                  <a:cubicBezTo>
                    <a:pt x="58" y="3"/>
                    <a:pt x="54" y="0"/>
                    <a:pt x="5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7" y="0"/>
                    <a:pt x="14" y="3"/>
                    <a:pt x="14" y="7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58" y="22"/>
                    <a:pt x="58" y="22"/>
                    <a:pt x="58" y="22"/>
                  </a:cubicBezTo>
                  <a:lnTo>
                    <a:pt x="58" y="7"/>
                  </a:lnTo>
                  <a:close/>
                  <a:moveTo>
                    <a:pt x="50" y="22"/>
                  </a:moveTo>
                  <a:cubicBezTo>
                    <a:pt x="21" y="22"/>
                    <a:pt x="21" y="22"/>
                    <a:pt x="21" y="2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50" y="7"/>
                    <a:pt x="50" y="7"/>
                    <a:pt x="50" y="7"/>
                  </a:cubicBezTo>
                  <a:lnTo>
                    <a:pt x="5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8" name="Freeform 156"/>
            <p:cNvSpPr>
              <a:spLocks/>
            </p:cNvSpPr>
            <p:nvPr/>
          </p:nvSpPr>
          <p:spPr bwMode="auto">
            <a:xfrm>
              <a:off x="2339976" y="3106738"/>
              <a:ext cx="38100" cy="198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9"/>
                </a:cxn>
                <a:cxn ang="0">
                  <a:pos x="15" y="65"/>
                </a:cxn>
                <a:cxn ang="0">
                  <a:pos x="15" y="14"/>
                </a:cxn>
                <a:cxn ang="0">
                  <a:pos x="0" y="0"/>
                </a:cxn>
              </a:cxnLst>
              <a:rect l="0" t="0" r="r" b="b"/>
              <a:pathLst>
                <a:path w="15" h="79">
                  <a:moveTo>
                    <a:pt x="0" y="0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8" y="79"/>
                    <a:pt x="15" y="73"/>
                    <a:pt x="15" y="6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6"/>
                    <a:pt x="8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9" name="1"/>
          <p:cNvSpPr txBox="1">
            <a:spLocks noChangeArrowheads="1"/>
          </p:cNvSpPr>
          <p:nvPr/>
        </p:nvSpPr>
        <p:spPr bwMode="auto">
          <a:xfrm>
            <a:off x="1504029" y="4528699"/>
            <a:ext cx="2710393" cy="79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0" name="1"/>
          <p:cNvSpPr txBox="1">
            <a:spLocks noChangeArrowheads="1"/>
          </p:cNvSpPr>
          <p:nvPr/>
        </p:nvSpPr>
        <p:spPr bwMode="auto">
          <a:xfrm>
            <a:off x="3546244" y="2298541"/>
            <a:ext cx="2710393" cy="79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483658" y="495302"/>
            <a:ext cx="583510" cy="305824"/>
            <a:chOff x="695325" y="368300"/>
            <a:chExt cx="583510" cy="305824"/>
          </a:xfrm>
        </p:grpSpPr>
        <p:sp>
          <p:nvSpPr>
            <p:cNvPr id="37" name="平行四边形 36"/>
            <p:cNvSpPr/>
            <p:nvPr/>
          </p:nvSpPr>
          <p:spPr>
            <a:xfrm>
              <a:off x="695325" y="368300"/>
              <a:ext cx="255445" cy="303866"/>
            </a:xfrm>
            <a:prstGeom prst="parallelogram">
              <a:avLst>
                <a:gd name="adj" fmla="val 52477"/>
              </a:avLst>
            </a:prstGeom>
            <a:solidFill>
              <a:srgbClr val="8FB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" name="平行四边形 37"/>
            <p:cNvSpPr/>
            <p:nvPr/>
          </p:nvSpPr>
          <p:spPr>
            <a:xfrm>
              <a:off x="859357" y="368300"/>
              <a:ext cx="255445" cy="303866"/>
            </a:xfrm>
            <a:prstGeom prst="parallelogram">
              <a:avLst>
                <a:gd name="adj" fmla="val 52477"/>
              </a:avLst>
            </a:prstGeom>
            <a:solidFill>
              <a:srgbClr val="8FB0C1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" name="平行四边形 38"/>
            <p:cNvSpPr/>
            <p:nvPr/>
          </p:nvSpPr>
          <p:spPr>
            <a:xfrm>
              <a:off x="1023390" y="370258"/>
              <a:ext cx="255445" cy="303866"/>
            </a:xfrm>
            <a:prstGeom prst="parallelogram">
              <a:avLst>
                <a:gd name="adj" fmla="val 52477"/>
              </a:avLst>
            </a:prstGeom>
            <a:solidFill>
              <a:srgbClr val="8FB0C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1131321" y="4159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8275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目标计划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82757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659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5"/>
          <p:cNvSpPr>
            <a:spLocks/>
          </p:cNvSpPr>
          <p:nvPr/>
        </p:nvSpPr>
        <p:spPr bwMode="auto">
          <a:xfrm rot="3277231">
            <a:off x="7798682" y="1488478"/>
            <a:ext cx="3818474" cy="3381808"/>
          </a:xfrm>
          <a:custGeom>
            <a:avLst/>
            <a:gdLst>
              <a:gd name="T0" fmla="*/ 0 w 1053"/>
              <a:gd name="T1" fmla="*/ 355 h 934"/>
              <a:gd name="T2" fmla="*/ 141 w 1053"/>
              <a:gd name="T3" fmla="*/ 190 h 934"/>
              <a:gd name="T4" fmla="*/ 546 w 1053"/>
              <a:gd name="T5" fmla="*/ 37 h 934"/>
              <a:gd name="T6" fmla="*/ 644 w 1053"/>
              <a:gd name="T7" fmla="*/ 9 h 934"/>
              <a:gd name="T8" fmla="*/ 841 w 1053"/>
              <a:gd name="T9" fmla="*/ 50 h 934"/>
              <a:gd name="T10" fmla="*/ 1031 w 1053"/>
              <a:gd name="T11" fmla="*/ 681 h 934"/>
              <a:gd name="T12" fmla="*/ 1017 w 1053"/>
              <a:gd name="T13" fmla="*/ 766 h 934"/>
              <a:gd name="T14" fmla="*/ 980 w 1053"/>
              <a:gd name="T15" fmla="*/ 860 h 934"/>
              <a:gd name="T16" fmla="*/ 901 w 1053"/>
              <a:gd name="T17" fmla="*/ 918 h 934"/>
              <a:gd name="T18" fmla="*/ 753 w 1053"/>
              <a:gd name="T19" fmla="*/ 870 h 934"/>
              <a:gd name="T20" fmla="*/ 701 w 1053"/>
              <a:gd name="T21" fmla="*/ 828 h 934"/>
              <a:gd name="T22" fmla="*/ 113 w 1053"/>
              <a:gd name="T23" fmla="*/ 606 h 934"/>
              <a:gd name="T24" fmla="*/ 2 w 1053"/>
              <a:gd name="T25" fmla="*/ 392 h 934"/>
              <a:gd name="T26" fmla="*/ 0 w 1053"/>
              <a:gd name="T27" fmla="*/ 355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53" h="934">
                <a:moveTo>
                  <a:pt x="0" y="355"/>
                </a:moveTo>
                <a:cubicBezTo>
                  <a:pt x="13" y="274"/>
                  <a:pt x="69" y="214"/>
                  <a:pt x="141" y="190"/>
                </a:cubicBezTo>
                <a:cubicBezTo>
                  <a:pt x="277" y="138"/>
                  <a:pt x="417" y="102"/>
                  <a:pt x="546" y="37"/>
                </a:cubicBezTo>
                <a:cubicBezTo>
                  <a:pt x="578" y="23"/>
                  <a:pt x="611" y="14"/>
                  <a:pt x="644" y="9"/>
                </a:cubicBezTo>
                <a:cubicBezTo>
                  <a:pt x="710" y="0"/>
                  <a:pt x="777" y="10"/>
                  <a:pt x="841" y="50"/>
                </a:cubicBezTo>
                <a:cubicBezTo>
                  <a:pt x="1053" y="182"/>
                  <a:pt x="1049" y="458"/>
                  <a:pt x="1031" y="681"/>
                </a:cubicBezTo>
                <a:cubicBezTo>
                  <a:pt x="1028" y="710"/>
                  <a:pt x="1023" y="738"/>
                  <a:pt x="1017" y="766"/>
                </a:cubicBezTo>
                <a:cubicBezTo>
                  <a:pt x="1011" y="800"/>
                  <a:pt x="999" y="833"/>
                  <a:pt x="980" y="860"/>
                </a:cubicBezTo>
                <a:cubicBezTo>
                  <a:pt x="961" y="887"/>
                  <a:pt x="935" y="908"/>
                  <a:pt x="901" y="918"/>
                </a:cubicBezTo>
                <a:cubicBezTo>
                  <a:pt x="845" y="934"/>
                  <a:pt x="793" y="910"/>
                  <a:pt x="753" y="870"/>
                </a:cubicBezTo>
                <a:cubicBezTo>
                  <a:pt x="736" y="855"/>
                  <a:pt x="719" y="841"/>
                  <a:pt x="701" y="828"/>
                </a:cubicBezTo>
                <a:cubicBezTo>
                  <a:pt x="525" y="710"/>
                  <a:pt x="305" y="698"/>
                  <a:pt x="113" y="606"/>
                </a:cubicBezTo>
                <a:cubicBezTo>
                  <a:pt x="37" y="566"/>
                  <a:pt x="17" y="470"/>
                  <a:pt x="2" y="392"/>
                </a:cubicBezTo>
                <a:cubicBezTo>
                  <a:pt x="0" y="368"/>
                  <a:pt x="0" y="355"/>
                  <a:pt x="0" y="355"/>
                </a:cubicBezTo>
                <a:close/>
              </a:path>
            </a:pathLst>
          </a:custGeom>
          <a:solidFill>
            <a:srgbClr val="8FB0C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7"/>
          <p:cNvSpPr>
            <a:spLocks/>
          </p:cNvSpPr>
          <p:nvPr/>
        </p:nvSpPr>
        <p:spPr bwMode="auto">
          <a:xfrm>
            <a:off x="7183820" y="2302422"/>
            <a:ext cx="2159624" cy="2507664"/>
          </a:xfrm>
          <a:custGeom>
            <a:avLst/>
            <a:gdLst>
              <a:gd name="T0" fmla="*/ 8 w 619"/>
              <a:gd name="T1" fmla="*/ 310 h 720"/>
              <a:gd name="T2" fmla="*/ 273 w 619"/>
              <a:gd name="T3" fmla="*/ 21 h 720"/>
              <a:gd name="T4" fmla="*/ 338 w 619"/>
              <a:gd name="T5" fmla="*/ 33 h 720"/>
              <a:gd name="T6" fmla="*/ 400 w 619"/>
              <a:gd name="T7" fmla="*/ 57 h 720"/>
              <a:gd name="T8" fmla="*/ 455 w 619"/>
              <a:gd name="T9" fmla="*/ 92 h 720"/>
              <a:gd name="T10" fmla="*/ 609 w 619"/>
              <a:gd name="T11" fmla="*/ 319 h 720"/>
              <a:gd name="T12" fmla="*/ 616 w 619"/>
              <a:gd name="T13" fmla="*/ 412 h 720"/>
              <a:gd name="T14" fmla="*/ 404 w 619"/>
              <a:gd name="T15" fmla="*/ 676 h 720"/>
              <a:gd name="T16" fmla="*/ 64 w 619"/>
              <a:gd name="T17" fmla="*/ 444 h 720"/>
              <a:gd name="T18" fmla="*/ 14 w 619"/>
              <a:gd name="T19" fmla="*/ 336 h 720"/>
              <a:gd name="T20" fmla="*/ 8 w 619"/>
              <a:gd name="T21" fmla="*/ 31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9" h="720">
                <a:moveTo>
                  <a:pt x="8" y="310"/>
                </a:moveTo>
                <a:cubicBezTo>
                  <a:pt x="0" y="160"/>
                  <a:pt x="104" y="0"/>
                  <a:pt x="273" y="21"/>
                </a:cubicBezTo>
                <a:cubicBezTo>
                  <a:pt x="295" y="23"/>
                  <a:pt x="317" y="27"/>
                  <a:pt x="338" y="33"/>
                </a:cubicBezTo>
                <a:cubicBezTo>
                  <a:pt x="359" y="39"/>
                  <a:pt x="380" y="47"/>
                  <a:pt x="400" y="57"/>
                </a:cubicBezTo>
                <a:cubicBezTo>
                  <a:pt x="419" y="67"/>
                  <a:pt x="438" y="79"/>
                  <a:pt x="455" y="92"/>
                </a:cubicBezTo>
                <a:cubicBezTo>
                  <a:pt x="528" y="152"/>
                  <a:pt x="588" y="230"/>
                  <a:pt x="609" y="319"/>
                </a:cubicBezTo>
                <a:cubicBezTo>
                  <a:pt x="616" y="349"/>
                  <a:pt x="619" y="380"/>
                  <a:pt x="616" y="412"/>
                </a:cubicBezTo>
                <a:cubicBezTo>
                  <a:pt x="604" y="536"/>
                  <a:pt x="520" y="720"/>
                  <a:pt x="404" y="676"/>
                </a:cubicBezTo>
                <a:cubicBezTo>
                  <a:pt x="284" y="632"/>
                  <a:pt x="204" y="484"/>
                  <a:pt x="64" y="444"/>
                </a:cubicBezTo>
                <a:cubicBezTo>
                  <a:pt x="20" y="432"/>
                  <a:pt x="20" y="376"/>
                  <a:pt x="14" y="336"/>
                </a:cubicBezTo>
                <a:cubicBezTo>
                  <a:pt x="11" y="320"/>
                  <a:pt x="8" y="310"/>
                  <a:pt x="8" y="310"/>
                </a:cubicBezTo>
                <a:close/>
              </a:path>
            </a:pathLst>
          </a:custGeom>
          <a:solidFill>
            <a:srgbClr val="82757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21"/>
          <p:cNvSpPr>
            <a:spLocks/>
          </p:cNvSpPr>
          <p:nvPr/>
        </p:nvSpPr>
        <p:spPr bwMode="auto">
          <a:xfrm>
            <a:off x="0" y="2626867"/>
            <a:ext cx="12258675" cy="3840800"/>
          </a:xfrm>
          <a:custGeom>
            <a:avLst/>
            <a:gdLst>
              <a:gd name="T0" fmla="*/ 436 w 4472"/>
              <a:gd name="T1" fmla="*/ 1193 h 1471"/>
              <a:gd name="T2" fmla="*/ 739 w 4472"/>
              <a:gd name="T3" fmla="*/ 844 h 1471"/>
              <a:gd name="T4" fmla="*/ 962 w 4472"/>
              <a:gd name="T5" fmla="*/ 779 h 1471"/>
              <a:gd name="T6" fmla="*/ 1610 w 4472"/>
              <a:gd name="T7" fmla="*/ 1001 h 1471"/>
              <a:gd name="T8" fmla="*/ 1864 w 4472"/>
              <a:gd name="T9" fmla="*/ 1317 h 1471"/>
              <a:gd name="T10" fmla="*/ 1798 w 4472"/>
              <a:gd name="T11" fmla="*/ 1406 h 1471"/>
              <a:gd name="T12" fmla="*/ 1577 w 4472"/>
              <a:gd name="T13" fmla="*/ 1375 h 1471"/>
              <a:gd name="T14" fmla="*/ 1566 w 4472"/>
              <a:gd name="T15" fmla="*/ 1318 h 1471"/>
              <a:gd name="T16" fmla="*/ 1751 w 4472"/>
              <a:gd name="T17" fmla="*/ 1198 h 1471"/>
              <a:gd name="T18" fmla="*/ 1997 w 4472"/>
              <a:gd name="T19" fmla="*/ 1197 h 1471"/>
              <a:gd name="T20" fmla="*/ 2139 w 4472"/>
              <a:gd name="T21" fmla="*/ 1271 h 1471"/>
              <a:gd name="T22" fmla="*/ 2349 w 4472"/>
              <a:gd name="T23" fmla="*/ 1424 h 1471"/>
              <a:gd name="T24" fmla="*/ 2415 w 4472"/>
              <a:gd name="T25" fmla="*/ 1452 h 1471"/>
              <a:gd name="T26" fmla="*/ 2457 w 4472"/>
              <a:gd name="T27" fmla="*/ 1461 h 1471"/>
              <a:gd name="T28" fmla="*/ 2499 w 4472"/>
              <a:gd name="T29" fmla="*/ 1462 h 1471"/>
              <a:gd name="T30" fmla="*/ 2541 w 4472"/>
              <a:gd name="T31" fmla="*/ 1454 h 1471"/>
              <a:gd name="T32" fmla="*/ 2588 w 4472"/>
              <a:gd name="T33" fmla="*/ 1399 h 1471"/>
              <a:gd name="T34" fmla="*/ 2453 w 4472"/>
              <a:gd name="T35" fmla="*/ 1180 h 1471"/>
              <a:gd name="T36" fmla="*/ 2442 w 4472"/>
              <a:gd name="T37" fmla="*/ 1120 h 1471"/>
              <a:gd name="T38" fmla="*/ 2495 w 4472"/>
              <a:gd name="T39" fmla="*/ 1088 h 1471"/>
              <a:gd name="T40" fmla="*/ 3331 w 4472"/>
              <a:gd name="T41" fmla="*/ 1325 h 1471"/>
              <a:gd name="T42" fmla="*/ 3950 w 4472"/>
              <a:gd name="T43" fmla="*/ 1441 h 1471"/>
              <a:gd name="T44" fmla="*/ 4098 w 4472"/>
              <a:gd name="T45" fmla="*/ 1300 h 1471"/>
              <a:gd name="T46" fmla="*/ 4069 w 4472"/>
              <a:gd name="T47" fmla="*/ 782 h 1471"/>
              <a:gd name="T48" fmla="*/ 4375 w 4472"/>
              <a:gd name="T49" fmla="*/ 64 h 1471"/>
              <a:gd name="T50" fmla="*/ 4291 w 4472"/>
              <a:gd name="T51" fmla="*/ 144 h 1471"/>
              <a:gd name="T52" fmla="*/ 4103 w 4472"/>
              <a:gd name="T53" fmla="*/ 1012 h 1471"/>
              <a:gd name="T54" fmla="*/ 4097 w 4472"/>
              <a:gd name="T55" fmla="*/ 1360 h 1471"/>
              <a:gd name="T56" fmla="*/ 3894 w 4472"/>
              <a:gd name="T57" fmla="*/ 1462 h 1471"/>
              <a:gd name="T58" fmla="*/ 2887 w 4472"/>
              <a:gd name="T59" fmla="*/ 1192 h 1471"/>
              <a:gd name="T60" fmla="*/ 2539 w 4472"/>
              <a:gd name="T61" fmla="*/ 1100 h 1471"/>
              <a:gd name="T62" fmla="*/ 2471 w 4472"/>
              <a:gd name="T63" fmla="*/ 1108 h 1471"/>
              <a:gd name="T64" fmla="*/ 2495 w 4472"/>
              <a:gd name="T65" fmla="*/ 1223 h 1471"/>
              <a:gd name="T66" fmla="*/ 2598 w 4472"/>
              <a:gd name="T67" fmla="*/ 1414 h 1471"/>
              <a:gd name="T68" fmla="*/ 2529 w 4472"/>
              <a:gd name="T69" fmla="*/ 1467 h 1471"/>
              <a:gd name="T70" fmla="*/ 2485 w 4472"/>
              <a:gd name="T71" fmla="*/ 1471 h 1471"/>
              <a:gd name="T72" fmla="*/ 2441 w 4472"/>
              <a:gd name="T73" fmla="*/ 1467 h 1471"/>
              <a:gd name="T74" fmla="*/ 2399 w 4472"/>
              <a:gd name="T75" fmla="*/ 1455 h 1471"/>
              <a:gd name="T76" fmla="*/ 2320 w 4472"/>
              <a:gd name="T77" fmla="*/ 1416 h 1471"/>
              <a:gd name="T78" fmla="*/ 2010 w 4472"/>
              <a:gd name="T79" fmla="*/ 1206 h 1471"/>
              <a:gd name="T80" fmla="*/ 1867 w 4472"/>
              <a:gd name="T81" fmla="*/ 1194 h 1471"/>
              <a:gd name="T82" fmla="*/ 1596 w 4472"/>
              <a:gd name="T83" fmla="*/ 1269 h 1471"/>
              <a:gd name="T84" fmla="*/ 1572 w 4472"/>
              <a:gd name="T85" fmla="*/ 1346 h 1471"/>
              <a:gd name="T86" fmla="*/ 1740 w 4472"/>
              <a:gd name="T87" fmla="*/ 1413 h 1471"/>
              <a:gd name="T88" fmla="*/ 1857 w 4472"/>
              <a:gd name="T89" fmla="*/ 1332 h 1471"/>
              <a:gd name="T90" fmla="*/ 1602 w 4472"/>
              <a:gd name="T91" fmla="*/ 1012 h 1471"/>
              <a:gd name="T92" fmla="*/ 1220 w 4472"/>
              <a:gd name="T93" fmla="*/ 818 h 1471"/>
              <a:gd name="T94" fmla="*/ 963 w 4472"/>
              <a:gd name="T95" fmla="*/ 793 h 1471"/>
              <a:gd name="T96" fmla="*/ 745 w 4472"/>
              <a:gd name="T97" fmla="*/ 855 h 1471"/>
              <a:gd name="T98" fmla="*/ 441 w 4472"/>
              <a:gd name="T99" fmla="*/ 1200 h 1471"/>
              <a:gd name="T100" fmla="*/ 259 w 4472"/>
              <a:gd name="T101" fmla="*/ 1290 h 1471"/>
              <a:gd name="T102" fmla="*/ 0 w 4472"/>
              <a:gd name="T103" fmla="*/ 1315 h 1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472" h="1471">
                <a:moveTo>
                  <a:pt x="0" y="1315"/>
                </a:moveTo>
                <a:cubicBezTo>
                  <a:pt x="38" y="1315"/>
                  <a:pt x="77" y="1313"/>
                  <a:pt x="116" y="1309"/>
                </a:cubicBezTo>
                <a:cubicBezTo>
                  <a:pt x="154" y="1306"/>
                  <a:pt x="192" y="1300"/>
                  <a:pt x="230" y="1291"/>
                </a:cubicBezTo>
                <a:cubicBezTo>
                  <a:pt x="305" y="1274"/>
                  <a:pt x="377" y="1242"/>
                  <a:pt x="436" y="1193"/>
                </a:cubicBezTo>
                <a:cubicBezTo>
                  <a:pt x="465" y="1169"/>
                  <a:pt x="491" y="1140"/>
                  <a:pt x="515" y="1110"/>
                </a:cubicBezTo>
                <a:cubicBezTo>
                  <a:pt x="539" y="1080"/>
                  <a:pt x="560" y="1047"/>
                  <a:pt x="581" y="1015"/>
                </a:cubicBezTo>
                <a:cubicBezTo>
                  <a:pt x="603" y="983"/>
                  <a:pt x="625" y="951"/>
                  <a:pt x="650" y="921"/>
                </a:cubicBezTo>
                <a:cubicBezTo>
                  <a:pt x="676" y="892"/>
                  <a:pt x="705" y="865"/>
                  <a:pt x="739" y="844"/>
                </a:cubicBezTo>
                <a:cubicBezTo>
                  <a:pt x="755" y="834"/>
                  <a:pt x="773" y="825"/>
                  <a:pt x="791" y="817"/>
                </a:cubicBezTo>
                <a:cubicBezTo>
                  <a:pt x="809" y="809"/>
                  <a:pt x="828" y="803"/>
                  <a:pt x="847" y="798"/>
                </a:cubicBezTo>
                <a:cubicBezTo>
                  <a:pt x="865" y="793"/>
                  <a:pt x="885" y="789"/>
                  <a:pt x="904" y="786"/>
                </a:cubicBezTo>
                <a:cubicBezTo>
                  <a:pt x="923" y="783"/>
                  <a:pt x="943" y="781"/>
                  <a:pt x="962" y="779"/>
                </a:cubicBezTo>
                <a:cubicBezTo>
                  <a:pt x="1001" y="777"/>
                  <a:pt x="1040" y="777"/>
                  <a:pt x="1079" y="780"/>
                </a:cubicBezTo>
                <a:cubicBezTo>
                  <a:pt x="1118" y="783"/>
                  <a:pt x="1157" y="789"/>
                  <a:pt x="1195" y="797"/>
                </a:cubicBezTo>
                <a:cubicBezTo>
                  <a:pt x="1271" y="814"/>
                  <a:pt x="1345" y="841"/>
                  <a:pt x="1414" y="875"/>
                </a:cubicBezTo>
                <a:cubicBezTo>
                  <a:pt x="1484" y="910"/>
                  <a:pt x="1550" y="953"/>
                  <a:pt x="1610" y="1001"/>
                </a:cubicBezTo>
                <a:cubicBezTo>
                  <a:pt x="1641" y="1026"/>
                  <a:pt x="1670" y="1052"/>
                  <a:pt x="1697" y="1079"/>
                </a:cubicBezTo>
                <a:cubicBezTo>
                  <a:pt x="1725" y="1107"/>
                  <a:pt x="1751" y="1135"/>
                  <a:pt x="1775" y="1166"/>
                </a:cubicBezTo>
                <a:cubicBezTo>
                  <a:pt x="1800" y="1196"/>
                  <a:pt x="1822" y="1228"/>
                  <a:pt x="1841" y="1262"/>
                </a:cubicBezTo>
                <a:cubicBezTo>
                  <a:pt x="1850" y="1279"/>
                  <a:pt x="1859" y="1297"/>
                  <a:pt x="1864" y="1317"/>
                </a:cubicBezTo>
                <a:cubicBezTo>
                  <a:pt x="1865" y="1322"/>
                  <a:pt x="1866" y="1327"/>
                  <a:pt x="1866" y="1332"/>
                </a:cubicBezTo>
                <a:cubicBezTo>
                  <a:pt x="1866" y="1337"/>
                  <a:pt x="1865" y="1343"/>
                  <a:pt x="1864" y="1348"/>
                </a:cubicBezTo>
                <a:cubicBezTo>
                  <a:pt x="1861" y="1358"/>
                  <a:pt x="1855" y="1367"/>
                  <a:pt x="1848" y="1374"/>
                </a:cubicBezTo>
                <a:cubicBezTo>
                  <a:pt x="1834" y="1389"/>
                  <a:pt x="1816" y="1399"/>
                  <a:pt x="1798" y="1406"/>
                </a:cubicBezTo>
                <a:cubicBezTo>
                  <a:pt x="1780" y="1413"/>
                  <a:pt x="1760" y="1418"/>
                  <a:pt x="1741" y="1421"/>
                </a:cubicBezTo>
                <a:cubicBezTo>
                  <a:pt x="1722" y="1423"/>
                  <a:pt x="1702" y="1424"/>
                  <a:pt x="1682" y="1423"/>
                </a:cubicBezTo>
                <a:cubicBezTo>
                  <a:pt x="1663" y="1421"/>
                  <a:pt x="1643" y="1418"/>
                  <a:pt x="1625" y="1410"/>
                </a:cubicBezTo>
                <a:cubicBezTo>
                  <a:pt x="1607" y="1403"/>
                  <a:pt x="1589" y="1392"/>
                  <a:pt x="1577" y="1375"/>
                </a:cubicBezTo>
                <a:cubicBezTo>
                  <a:pt x="1572" y="1367"/>
                  <a:pt x="1568" y="1357"/>
                  <a:pt x="1566" y="1348"/>
                </a:cubicBezTo>
                <a:cubicBezTo>
                  <a:pt x="1565" y="1343"/>
                  <a:pt x="1564" y="1338"/>
                  <a:pt x="1565" y="1333"/>
                </a:cubicBezTo>
                <a:cubicBezTo>
                  <a:pt x="1564" y="1330"/>
                  <a:pt x="1565" y="1328"/>
                  <a:pt x="1565" y="1325"/>
                </a:cubicBezTo>
                <a:cubicBezTo>
                  <a:pt x="1566" y="1318"/>
                  <a:pt x="1566" y="1318"/>
                  <a:pt x="1566" y="1318"/>
                </a:cubicBezTo>
                <a:cubicBezTo>
                  <a:pt x="1569" y="1298"/>
                  <a:pt x="1578" y="1279"/>
                  <a:pt x="1592" y="1265"/>
                </a:cubicBezTo>
                <a:cubicBezTo>
                  <a:pt x="1605" y="1250"/>
                  <a:pt x="1622" y="1240"/>
                  <a:pt x="1639" y="1231"/>
                </a:cubicBezTo>
                <a:cubicBezTo>
                  <a:pt x="1657" y="1222"/>
                  <a:pt x="1675" y="1215"/>
                  <a:pt x="1694" y="1210"/>
                </a:cubicBezTo>
                <a:cubicBezTo>
                  <a:pt x="1713" y="1205"/>
                  <a:pt x="1732" y="1201"/>
                  <a:pt x="1751" y="1198"/>
                </a:cubicBezTo>
                <a:cubicBezTo>
                  <a:pt x="1789" y="1192"/>
                  <a:pt x="1828" y="1189"/>
                  <a:pt x="1867" y="1189"/>
                </a:cubicBezTo>
                <a:cubicBezTo>
                  <a:pt x="1906" y="1188"/>
                  <a:pt x="1945" y="1190"/>
                  <a:pt x="1983" y="1195"/>
                </a:cubicBezTo>
                <a:cubicBezTo>
                  <a:pt x="1990" y="1196"/>
                  <a:pt x="1990" y="1196"/>
                  <a:pt x="1990" y="1196"/>
                </a:cubicBezTo>
                <a:cubicBezTo>
                  <a:pt x="1993" y="1196"/>
                  <a:pt x="1995" y="1197"/>
                  <a:pt x="1997" y="1197"/>
                </a:cubicBezTo>
                <a:cubicBezTo>
                  <a:pt x="2002" y="1198"/>
                  <a:pt x="2007" y="1199"/>
                  <a:pt x="2012" y="1201"/>
                </a:cubicBezTo>
                <a:cubicBezTo>
                  <a:pt x="2021" y="1203"/>
                  <a:pt x="2031" y="1206"/>
                  <a:pt x="2040" y="1210"/>
                </a:cubicBezTo>
                <a:cubicBezTo>
                  <a:pt x="2058" y="1217"/>
                  <a:pt x="2075" y="1227"/>
                  <a:pt x="2091" y="1238"/>
                </a:cubicBezTo>
                <a:cubicBezTo>
                  <a:pt x="2108" y="1248"/>
                  <a:pt x="2123" y="1259"/>
                  <a:pt x="2139" y="1271"/>
                </a:cubicBezTo>
                <a:cubicBezTo>
                  <a:pt x="2154" y="1283"/>
                  <a:pt x="2169" y="1295"/>
                  <a:pt x="2185" y="1307"/>
                </a:cubicBezTo>
                <a:cubicBezTo>
                  <a:pt x="2215" y="1331"/>
                  <a:pt x="2245" y="1355"/>
                  <a:pt x="2276" y="1378"/>
                </a:cubicBezTo>
                <a:cubicBezTo>
                  <a:pt x="2292" y="1389"/>
                  <a:pt x="2308" y="1400"/>
                  <a:pt x="2324" y="1410"/>
                </a:cubicBezTo>
                <a:cubicBezTo>
                  <a:pt x="2332" y="1415"/>
                  <a:pt x="2341" y="1419"/>
                  <a:pt x="2349" y="1424"/>
                </a:cubicBezTo>
                <a:cubicBezTo>
                  <a:pt x="2358" y="1428"/>
                  <a:pt x="2366" y="1433"/>
                  <a:pt x="2375" y="1437"/>
                </a:cubicBezTo>
                <a:cubicBezTo>
                  <a:pt x="2379" y="1439"/>
                  <a:pt x="2383" y="1441"/>
                  <a:pt x="2388" y="1442"/>
                </a:cubicBezTo>
                <a:cubicBezTo>
                  <a:pt x="2401" y="1447"/>
                  <a:pt x="2401" y="1447"/>
                  <a:pt x="2401" y="1447"/>
                </a:cubicBezTo>
                <a:cubicBezTo>
                  <a:pt x="2406" y="1449"/>
                  <a:pt x="2410" y="1450"/>
                  <a:pt x="2415" y="1452"/>
                </a:cubicBezTo>
                <a:cubicBezTo>
                  <a:pt x="2417" y="1452"/>
                  <a:pt x="2420" y="1453"/>
                  <a:pt x="2422" y="1454"/>
                </a:cubicBezTo>
                <a:cubicBezTo>
                  <a:pt x="2429" y="1455"/>
                  <a:pt x="2429" y="1455"/>
                  <a:pt x="2429" y="1455"/>
                </a:cubicBezTo>
                <a:cubicBezTo>
                  <a:pt x="2433" y="1456"/>
                  <a:pt x="2438" y="1458"/>
                  <a:pt x="2443" y="1459"/>
                </a:cubicBezTo>
                <a:cubicBezTo>
                  <a:pt x="2457" y="1461"/>
                  <a:pt x="2457" y="1461"/>
                  <a:pt x="2457" y="1461"/>
                </a:cubicBezTo>
                <a:cubicBezTo>
                  <a:pt x="2462" y="1461"/>
                  <a:pt x="2466" y="1461"/>
                  <a:pt x="2471" y="1462"/>
                </a:cubicBezTo>
                <a:cubicBezTo>
                  <a:pt x="2473" y="1462"/>
                  <a:pt x="2476" y="1462"/>
                  <a:pt x="2478" y="1462"/>
                </a:cubicBezTo>
                <a:cubicBezTo>
                  <a:pt x="2485" y="1462"/>
                  <a:pt x="2485" y="1462"/>
                  <a:pt x="2485" y="1462"/>
                </a:cubicBezTo>
                <a:cubicBezTo>
                  <a:pt x="2490" y="1462"/>
                  <a:pt x="2495" y="1462"/>
                  <a:pt x="2499" y="1462"/>
                </a:cubicBezTo>
                <a:cubicBezTo>
                  <a:pt x="2514" y="1460"/>
                  <a:pt x="2514" y="1460"/>
                  <a:pt x="2514" y="1460"/>
                </a:cubicBezTo>
                <a:cubicBezTo>
                  <a:pt x="2516" y="1460"/>
                  <a:pt x="2518" y="1459"/>
                  <a:pt x="2521" y="1459"/>
                </a:cubicBezTo>
                <a:cubicBezTo>
                  <a:pt x="2527" y="1458"/>
                  <a:pt x="2527" y="1458"/>
                  <a:pt x="2527" y="1458"/>
                </a:cubicBezTo>
                <a:cubicBezTo>
                  <a:pt x="2532" y="1457"/>
                  <a:pt x="2537" y="1456"/>
                  <a:pt x="2541" y="1454"/>
                </a:cubicBezTo>
                <a:cubicBezTo>
                  <a:pt x="2550" y="1452"/>
                  <a:pt x="2559" y="1448"/>
                  <a:pt x="2567" y="1444"/>
                </a:cubicBezTo>
                <a:cubicBezTo>
                  <a:pt x="2574" y="1439"/>
                  <a:pt x="2581" y="1433"/>
                  <a:pt x="2585" y="1425"/>
                </a:cubicBezTo>
                <a:cubicBezTo>
                  <a:pt x="2587" y="1421"/>
                  <a:pt x="2588" y="1417"/>
                  <a:pt x="2588" y="1413"/>
                </a:cubicBezTo>
                <a:cubicBezTo>
                  <a:pt x="2589" y="1408"/>
                  <a:pt x="2589" y="1404"/>
                  <a:pt x="2588" y="1399"/>
                </a:cubicBezTo>
                <a:cubicBezTo>
                  <a:pt x="2587" y="1390"/>
                  <a:pt x="2585" y="1382"/>
                  <a:pt x="2581" y="1373"/>
                </a:cubicBezTo>
                <a:cubicBezTo>
                  <a:pt x="2574" y="1356"/>
                  <a:pt x="2564" y="1339"/>
                  <a:pt x="2553" y="1323"/>
                </a:cubicBezTo>
                <a:cubicBezTo>
                  <a:pt x="2532" y="1291"/>
                  <a:pt x="2508" y="1261"/>
                  <a:pt x="2485" y="1230"/>
                </a:cubicBezTo>
                <a:cubicBezTo>
                  <a:pt x="2474" y="1214"/>
                  <a:pt x="2463" y="1198"/>
                  <a:pt x="2453" y="1180"/>
                </a:cubicBezTo>
                <a:cubicBezTo>
                  <a:pt x="2449" y="1172"/>
                  <a:pt x="2445" y="1162"/>
                  <a:pt x="2442" y="1152"/>
                </a:cubicBezTo>
                <a:cubicBezTo>
                  <a:pt x="2441" y="1150"/>
                  <a:pt x="2440" y="1147"/>
                  <a:pt x="2440" y="1145"/>
                </a:cubicBezTo>
                <a:cubicBezTo>
                  <a:pt x="2440" y="1142"/>
                  <a:pt x="2439" y="1139"/>
                  <a:pt x="2439" y="1137"/>
                </a:cubicBezTo>
                <a:cubicBezTo>
                  <a:pt x="2439" y="1131"/>
                  <a:pt x="2440" y="1125"/>
                  <a:pt x="2442" y="1120"/>
                </a:cubicBezTo>
                <a:cubicBezTo>
                  <a:pt x="2444" y="1115"/>
                  <a:pt x="2447" y="1109"/>
                  <a:pt x="2452" y="1106"/>
                </a:cubicBezTo>
                <a:cubicBezTo>
                  <a:pt x="2454" y="1104"/>
                  <a:pt x="2456" y="1102"/>
                  <a:pt x="2458" y="1101"/>
                </a:cubicBezTo>
                <a:cubicBezTo>
                  <a:pt x="2460" y="1099"/>
                  <a:pt x="2463" y="1098"/>
                  <a:pt x="2465" y="1097"/>
                </a:cubicBezTo>
                <a:cubicBezTo>
                  <a:pt x="2475" y="1092"/>
                  <a:pt x="2485" y="1090"/>
                  <a:pt x="2495" y="1088"/>
                </a:cubicBezTo>
                <a:cubicBezTo>
                  <a:pt x="2515" y="1085"/>
                  <a:pt x="2535" y="1086"/>
                  <a:pt x="2554" y="1088"/>
                </a:cubicBezTo>
                <a:cubicBezTo>
                  <a:pt x="2594" y="1091"/>
                  <a:pt x="2632" y="1100"/>
                  <a:pt x="2669" y="1110"/>
                </a:cubicBezTo>
                <a:cubicBezTo>
                  <a:pt x="2744" y="1129"/>
                  <a:pt x="2818" y="1153"/>
                  <a:pt x="2892" y="1177"/>
                </a:cubicBezTo>
                <a:cubicBezTo>
                  <a:pt x="3038" y="1226"/>
                  <a:pt x="3184" y="1278"/>
                  <a:pt x="3331" y="1325"/>
                </a:cubicBezTo>
                <a:cubicBezTo>
                  <a:pt x="3405" y="1348"/>
                  <a:pt x="3479" y="1371"/>
                  <a:pt x="3553" y="1390"/>
                </a:cubicBezTo>
                <a:cubicBezTo>
                  <a:pt x="3628" y="1410"/>
                  <a:pt x="3703" y="1427"/>
                  <a:pt x="3779" y="1437"/>
                </a:cubicBezTo>
                <a:cubicBezTo>
                  <a:pt x="3817" y="1442"/>
                  <a:pt x="3856" y="1446"/>
                  <a:pt x="3894" y="1445"/>
                </a:cubicBezTo>
                <a:cubicBezTo>
                  <a:pt x="3913" y="1445"/>
                  <a:pt x="3932" y="1444"/>
                  <a:pt x="3950" y="1441"/>
                </a:cubicBezTo>
                <a:cubicBezTo>
                  <a:pt x="3969" y="1438"/>
                  <a:pt x="3987" y="1434"/>
                  <a:pt x="4005" y="1427"/>
                </a:cubicBezTo>
                <a:cubicBezTo>
                  <a:pt x="4022" y="1420"/>
                  <a:pt x="4038" y="1411"/>
                  <a:pt x="4051" y="1398"/>
                </a:cubicBezTo>
                <a:cubicBezTo>
                  <a:pt x="4064" y="1385"/>
                  <a:pt x="4074" y="1370"/>
                  <a:pt x="4082" y="1353"/>
                </a:cubicBezTo>
                <a:cubicBezTo>
                  <a:pt x="4090" y="1336"/>
                  <a:pt x="4095" y="1318"/>
                  <a:pt x="4098" y="1300"/>
                </a:cubicBezTo>
                <a:cubicBezTo>
                  <a:pt x="4102" y="1281"/>
                  <a:pt x="4104" y="1262"/>
                  <a:pt x="4105" y="1243"/>
                </a:cubicBezTo>
                <a:cubicBezTo>
                  <a:pt x="4106" y="1205"/>
                  <a:pt x="4104" y="1167"/>
                  <a:pt x="4101" y="1128"/>
                </a:cubicBezTo>
                <a:cubicBezTo>
                  <a:pt x="4098" y="1090"/>
                  <a:pt x="4093" y="1052"/>
                  <a:pt x="4089" y="1013"/>
                </a:cubicBezTo>
                <a:cubicBezTo>
                  <a:pt x="4080" y="936"/>
                  <a:pt x="4072" y="859"/>
                  <a:pt x="4069" y="782"/>
                </a:cubicBezTo>
                <a:cubicBezTo>
                  <a:pt x="4066" y="704"/>
                  <a:pt x="4068" y="626"/>
                  <a:pt x="4080" y="549"/>
                </a:cubicBezTo>
                <a:cubicBezTo>
                  <a:pt x="4093" y="472"/>
                  <a:pt x="4115" y="397"/>
                  <a:pt x="4150" y="327"/>
                </a:cubicBezTo>
                <a:cubicBezTo>
                  <a:pt x="4185" y="258"/>
                  <a:pt x="4232" y="195"/>
                  <a:pt x="4287" y="140"/>
                </a:cubicBezTo>
                <a:cubicBezTo>
                  <a:pt x="4315" y="113"/>
                  <a:pt x="4344" y="87"/>
                  <a:pt x="4375" y="64"/>
                </a:cubicBezTo>
                <a:cubicBezTo>
                  <a:pt x="4406" y="41"/>
                  <a:pt x="4438" y="20"/>
                  <a:pt x="4472" y="0"/>
                </a:cubicBezTo>
                <a:cubicBezTo>
                  <a:pt x="4472" y="1"/>
                  <a:pt x="4472" y="1"/>
                  <a:pt x="4472" y="1"/>
                </a:cubicBezTo>
                <a:cubicBezTo>
                  <a:pt x="4440" y="22"/>
                  <a:pt x="4408" y="44"/>
                  <a:pt x="4377" y="67"/>
                </a:cubicBezTo>
                <a:cubicBezTo>
                  <a:pt x="4347" y="91"/>
                  <a:pt x="4318" y="116"/>
                  <a:pt x="4291" y="144"/>
                </a:cubicBezTo>
                <a:cubicBezTo>
                  <a:pt x="4237" y="199"/>
                  <a:pt x="4191" y="262"/>
                  <a:pt x="4157" y="331"/>
                </a:cubicBezTo>
                <a:cubicBezTo>
                  <a:pt x="4124" y="400"/>
                  <a:pt x="4102" y="475"/>
                  <a:pt x="4091" y="551"/>
                </a:cubicBezTo>
                <a:cubicBezTo>
                  <a:pt x="4079" y="627"/>
                  <a:pt x="4078" y="704"/>
                  <a:pt x="4081" y="781"/>
                </a:cubicBezTo>
                <a:cubicBezTo>
                  <a:pt x="4085" y="858"/>
                  <a:pt x="4094" y="935"/>
                  <a:pt x="4103" y="1012"/>
                </a:cubicBezTo>
                <a:cubicBezTo>
                  <a:pt x="4108" y="1050"/>
                  <a:pt x="4112" y="1088"/>
                  <a:pt x="4116" y="1127"/>
                </a:cubicBezTo>
                <a:cubicBezTo>
                  <a:pt x="4119" y="1166"/>
                  <a:pt x="4121" y="1205"/>
                  <a:pt x="4120" y="1244"/>
                </a:cubicBezTo>
                <a:cubicBezTo>
                  <a:pt x="4119" y="1263"/>
                  <a:pt x="4118" y="1283"/>
                  <a:pt x="4114" y="1303"/>
                </a:cubicBezTo>
                <a:cubicBezTo>
                  <a:pt x="4110" y="1322"/>
                  <a:pt x="4105" y="1342"/>
                  <a:pt x="4097" y="1360"/>
                </a:cubicBezTo>
                <a:cubicBezTo>
                  <a:pt x="4088" y="1378"/>
                  <a:pt x="4077" y="1395"/>
                  <a:pt x="4062" y="1410"/>
                </a:cubicBezTo>
                <a:cubicBezTo>
                  <a:pt x="4047" y="1424"/>
                  <a:pt x="4029" y="1435"/>
                  <a:pt x="4011" y="1442"/>
                </a:cubicBezTo>
                <a:cubicBezTo>
                  <a:pt x="3992" y="1450"/>
                  <a:pt x="3972" y="1454"/>
                  <a:pt x="3953" y="1457"/>
                </a:cubicBezTo>
                <a:cubicBezTo>
                  <a:pt x="3933" y="1460"/>
                  <a:pt x="3914" y="1462"/>
                  <a:pt x="3894" y="1462"/>
                </a:cubicBezTo>
                <a:cubicBezTo>
                  <a:pt x="3855" y="1463"/>
                  <a:pt x="3816" y="1459"/>
                  <a:pt x="3777" y="1454"/>
                </a:cubicBezTo>
                <a:cubicBezTo>
                  <a:pt x="3700" y="1444"/>
                  <a:pt x="3624" y="1426"/>
                  <a:pt x="3549" y="1407"/>
                </a:cubicBezTo>
                <a:cubicBezTo>
                  <a:pt x="3474" y="1387"/>
                  <a:pt x="3400" y="1364"/>
                  <a:pt x="3326" y="1341"/>
                </a:cubicBezTo>
                <a:cubicBezTo>
                  <a:pt x="3179" y="1293"/>
                  <a:pt x="3033" y="1241"/>
                  <a:pt x="2887" y="1192"/>
                </a:cubicBezTo>
                <a:cubicBezTo>
                  <a:pt x="2814" y="1167"/>
                  <a:pt x="2740" y="1143"/>
                  <a:pt x="2666" y="1123"/>
                </a:cubicBezTo>
                <a:cubicBezTo>
                  <a:pt x="2628" y="1114"/>
                  <a:pt x="2591" y="1105"/>
                  <a:pt x="2553" y="1101"/>
                </a:cubicBezTo>
                <a:cubicBezTo>
                  <a:pt x="2546" y="1100"/>
                  <a:pt x="2546" y="1100"/>
                  <a:pt x="2546" y="1100"/>
                </a:cubicBezTo>
                <a:cubicBezTo>
                  <a:pt x="2539" y="1100"/>
                  <a:pt x="2539" y="1100"/>
                  <a:pt x="2539" y="1100"/>
                </a:cubicBezTo>
                <a:cubicBezTo>
                  <a:pt x="2537" y="1100"/>
                  <a:pt x="2534" y="1099"/>
                  <a:pt x="2532" y="1099"/>
                </a:cubicBezTo>
                <a:cubicBezTo>
                  <a:pt x="2525" y="1099"/>
                  <a:pt x="2525" y="1099"/>
                  <a:pt x="2525" y="1099"/>
                </a:cubicBezTo>
                <a:cubicBezTo>
                  <a:pt x="2515" y="1099"/>
                  <a:pt x="2506" y="1100"/>
                  <a:pt x="2497" y="1101"/>
                </a:cubicBezTo>
                <a:cubicBezTo>
                  <a:pt x="2488" y="1103"/>
                  <a:pt x="2479" y="1105"/>
                  <a:pt x="2471" y="1108"/>
                </a:cubicBezTo>
                <a:cubicBezTo>
                  <a:pt x="2463" y="1112"/>
                  <a:pt x="2456" y="1117"/>
                  <a:pt x="2454" y="1124"/>
                </a:cubicBezTo>
                <a:cubicBezTo>
                  <a:pt x="2451" y="1132"/>
                  <a:pt x="2452" y="1140"/>
                  <a:pt x="2454" y="1149"/>
                </a:cubicBezTo>
                <a:cubicBezTo>
                  <a:pt x="2456" y="1158"/>
                  <a:pt x="2460" y="1166"/>
                  <a:pt x="2464" y="1175"/>
                </a:cubicBezTo>
                <a:cubicBezTo>
                  <a:pt x="2473" y="1191"/>
                  <a:pt x="2484" y="1207"/>
                  <a:pt x="2495" y="1223"/>
                </a:cubicBezTo>
                <a:cubicBezTo>
                  <a:pt x="2517" y="1254"/>
                  <a:pt x="2541" y="1285"/>
                  <a:pt x="2563" y="1317"/>
                </a:cubicBezTo>
                <a:cubicBezTo>
                  <a:pt x="2573" y="1334"/>
                  <a:pt x="2583" y="1351"/>
                  <a:pt x="2591" y="1369"/>
                </a:cubicBezTo>
                <a:cubicBezTo>
                  <a:pt x="2594" y="1378"/>
                  <a:pt x="2597" y="1388"/>
                  <a:pt x="2598" y="1398"/>
                </a:cubicBezTo>
                <a:cubicBezTo>
                  <a:pt x="2599" y="1403"/>
                  <a:pt x="2599" y="1409"/>
                  <a:pt x="2598" y="1414"/>
                </a:cubicBezTo>
                <a:cubicBezTo>
                  <a:pt x="2597" y="1419"/>
                  <a:pt x="2596" y="1425"/>
                  <a:pt x="2593" y="1429"/>
                </a:cubicBezTo>
                <a:cubicBezTo>
                  <a:pt x="2589" y="1439"/>
                  <a:pt x="2581" y="1447"/>
                  <a:pt x="2572" y="1452"/>
                </a:cubicBezTo>
                <a:cubicBezTo>
                  <a:pt x="2563" y="1457"/>
                  <a:pt x="2553" y="1461"/>
                  <a:pt x="2544" y="1463"/>
                </a:cubicBezTo>
                <a:cubicBezTo>
                  <a:pt x="2539" y="1465"/>
                  <a:pt x="2534" y="1466"/>
                  <a:pt x="2529" y="1467"/>
                </a:cubicBezTo>
                <a:cubicBezTo>
                  <a:pt x="2522" y="1468"/>
                  <a:pt x="2522" y="1468"/>
                  <a:pt x="2522" y="1468"/>
                </a:cubicBezTo>
                <a:cubicBezTo>
                  <a:pt x="2520" y="1468"/>
                  <a:pt x="2517" y="1469"/>
                  <a:pt x="2515" y="1469"/>
                </a:cubicBezTo>
                <a:cubicBezTo>
                  <a:pt x="2500" y="1471"/>
                  <a:pt x="2500" y="1471"/>
                  <a:pt x="2500" y="1471"/>
                </a:cubicBezTo>
                <a:cubicBezTo>
                  <a:pt x="2495" y="1471"/>
                  <a:pt x="2490" y="1471"/>
                  <a:pt x="2485" y="1471"/>
                </a:cubicBezTo>
                <a:cubicBezTo>
                  <a:pt x="2478" y="1471"/>
                  <a:pt x="2478" y="1471"/>
                  <a:pt x="2478" y="1471"/>
                </a:cubicBezTo>
                <a:cubicBezTo>
                  <a:pt x="2475" y="1471"/>
                  <a:pt x="2473" y="1471"/>
                  <a:pt x="2470" y="1470"/>
                </a:cubicBezTo>
                <a:cubicBezTo>
                  <a:pt x="2466" y="1470"/>
                  <a:pt x="2461" y="1470"/>
                  <a:pt x="2456" y="1469"/>
                </a:cubicBezTo>
                <a:cubicBezTo>
                  <a:pt x="2441" y="1467"/>
                  <a:pt x="2441" y="1467"/>
                  <a:pt x="2441" y="1467"/>
                </a:cubicBezTo>
                <a:cubicBezTo>
                  <a:pt x="2436" y="1466"/>
                  <a:pt x="2432" y="1465"/>
                  <a:pt x="2427" y="1464"/>
                </a:cubicBezTo>
                <a:cubicBezTo>
                  <a:pt x="2420" y="1462"/>
                  <a:pt x="2420" y="1462"/>
                  <a:pt x="2420" y="1462"/>
                </a:cubicBezTo>
                <a:cubicBezTo>
                  <a:pt x="2417" y="1461"/>
                  <a:pt x="2415" y="1460"/>
                  <a:pt x="2413" y="1460"/>
                </a:cubicBezTo>
                <a:cubicBezTo>
                  <a:pt x="2408" y="1458"/>
                  <a:pt x="2403" y="1457"/>
                  <a:pt x="2399" y="1455"/>
                </a:cubicBezTo>
                <a:cubicBezTo>
                  <a:pt x="2385" y="1450"/>
                  <a:pt x="2385" y="1450"/>
                  <a:pt x="2385" y="1450"/>
                </a:cubicBezTo>
                <a:cubicBezTo>
                  <a:pt x="2380" y="1448"/>
                  <a:pt x="2376" y="1446"/>
                  <a:pt x="2372" y="1444"/>
                </a:cubicBezTo>
                <a:cubicBezTo>
                  <a:pt x="2363" y="1440"/>
                  <a:pt x="2354" y="1435"/>
                  <a:pt x="2345" y="1431"/>
                </a:cubicBezTo>
                <a:cubicBezTo>
                  <a:pt x="2337" y="1426"/>
                  <a:pt x="2328" y="1421"/>
                  <a:pt x="2320" y="1416"/>
                </a:cubicBezTo>
                <a:cubicBezTo>
                  <a:pt x="2304" y="1406"/>
                  <a:pt x="2288" y="1395"/>
                  <a:pt x="2272" y="1383"/>
                </a:cubicBezTo>
                <a:cubicBezTo>
                  <a:pt x="2209" y="1338"/>
                  <a:pt x="2153" y="1284"/>
                  <a:pt x="2088" y="1242"/>
                </a:cubicBezTo>
                <a:cubicBezTo>
                  <a:pt x="2072" y="1232"/>
                  <a:pt x="2055" y="1222"/>
                  <a:pt x="2038" y="1215"/>
                </a:cubicBezTo>
                <a:cubicBezTo>
                  <a:pt x="2029" y="1211"/>
                  <a:pt x="2020" y="1208"/>
                  <a:pt x="2010" y="1206"/>
                </a:cubicBezTo>
                <a:cubicBezTo>
                  <a:pt x="2006" y="1204"/>
                  <a:pt x="2001" y="1203"/>
                  <a:pt x="1997" y="1203"/>
                </a:cubicBezTo>
                <a:cubicBezTo>
                  <a:pt x="1994" y="1202"/>
                  <a:pt x="1992" y="1202"/>
                  <a:pt x="1990" y="1201"/>
                </a:cubicBezTo>
                <a:cubicBezTo>
                  <a:pt x="1982" y="1200"/>
                  <a:pt x="1982" y="1200"/>
                  <a:pt x="1982" y="1200"/>
                </a:cubicBezTo>
                <a:cubicBezTo>
                  <a:pt x="1944" y="1196"/>
                  <a:pt x="1906" y="1194"/>
                  <a:pt x="1867" y="1194"/>
                </a:cubicBezTo>
                <a:cubicBezTo>
                  <a:pt x="1828" y="1194"/>
                  <a:pt x="1790" y="1197"/>
                  <a:pt x="1752" y="1203"/>
                </a:cubicBezTo>
                <a:cubicBezTo>
                  <a:pt x="1733" y="1206"/>
                  <a:pt x="1714" y="1210"/>
                  <a:pt x="1696" y="1215"/>
                </a:cubicBezTo>
                <a:cubicBezTo>
                  <a:pt x="1677" y="1221"/>
                  <a:pt x="1659" y="1227"/>
                  <a:pt x="1642" y="1236"/>
                </a:cubicBezTo>
                <a:cubicBezTo>
                  <a:pt x="1625" y="1244"/>
                  <a:pt x="1609" y="1255"/>
                  <a:pt x="1596" y="1269"/>
                </a:cubicBezTo>
                <a:cubicBezTo>
                  <a:pt x="1583" y="1283"/>
                  <a:pt x="1574" y="1300"/>
                  <a:pt x="1572" y="1319"/>
                </a:cubicBezTo>
                <a:cubicBezTo>
                  <a:pt x="1571" y="1326"/>
                  <a:pt x="1571" y="1326"/>
                  <a:pt x="1571" y="1326"/>
                </a:cubicBezTo>
                <a:cubicBezTo>
                  <a:pt x="1571" y="1328"/>
                  <a:pt x="1571" y="1330"/>
                  <a:pt x="1571" y="1333"/>
                </a:cubicBezTo>
                <a:cubicBezTo>
                  <a:pt x="1571" y="1337"/>
                  <a:pt x="1571" y="1342"/>
                  <a:pt x="1572" y="1346"/>
                </a:cubicBezTo>
                <a:cubicBezTo>
                  <a:pt x="1574" y="1356"/>
                  <a:pt x="1577" y="1364"/>
                  <a:pt x="1583" y="1372"/>
                </a:cubicBezTo>
                <a:cubicBezTo>
                  <a:pt x="1593" y="1387"/>
                  <a:pt x="1610" y="1398"/>
                  <a:pt x="1627" y="1404"/>
                </a:cubicBezTo>
                <a:cubicBezTo>
                  <a:pt x="1645" y="1411"/>
                  <a:pt x="1664" y="1414"/>
                  <a:pt x="1683" y="1415"/>
                </a:cubicBezTo>
                <a:cubicBezTo>
                  <a:pt x="1702" y="1417"/>
                  <a:pt x="1721" y="1416"/>
                  <a:pt x="1740" y="1413"/>
                </a:cubicBezTo>
                <a:cubicBezTo>
                  <a:pt x="1759" y="1410"/>
                  <a:pt x="1777" y="1405"/>
                  <a:pt x="1795" y="1398"/>
                </a:cubicBezTo>
                <a:cubicBezTo>
                  <a:pt x="1812" y="1391"/>
                  <a:pt x="1829" y="1382"/>
                  <a:pt x="1842" y="1368"/>
                </a:cubicBezTo>
                <a:cubicBezTo>
                  <a:pt x="1848" y="1362"/>
                  <a:pt x="1853" y="1354"/>
                  <a:pt x="1855" y="1345"/>
                </a:cubicBezTo>
                <a:cubicBezTo>
                  <a:pt x="1856" y="1341"/>
                  <a:pt x="1857" y="1337"/>
                  <a:pt x="1857" y="1332"/>
                </a:cubicBezTo>
                <a:cubicBezTo>
                  <a:pt x="1856" y="1328"/>
                  <a:pt x="1856" y="1323"/>
                  <a:pt x="1855" y="1319"/>
                </a:cubicBezTo>
                <a:cubicBezTo>
                  <a:pt x="1850" y="1301"/>
                  <a:pt x="1842" y="1284"/>
                  <a:pt x="1832" y="1267"/>
                </a:cubicBezTo>
                <a:cubicBezTo>
                  <a:pt x="1814" y="1234"/>
                  <a:pt x="1791" y="1202"/>
                  <a:pt x="1767" y="1173"/>
                </a:cubicBezTo>
                <a:cubicBezTo>
                  <a:pt x="1718" y="1113"/>
                  <a:pt x="1662" y="1060"/>
                  <a:pt x="1602" y="1012"/>
                </a:cubicBezTo>
                <a:cubicBezTo>
                  <a:pt x="1542" y="964"/>
                  <a:pt x="1477" y="922"/>
                  <a:pt x="1408" y="888"/>
                </a:cubicBezTo>
                <a:cubicBezTo>
                  <a:pt x="1374" y="871"/>
                  <a:pt x="1338" y="856"/>
                  <a:pt x="1302" y="843"/>
                </a:cubicBezTo>
                <a:cubicBezTo>
                  <a:pt x="1284" y="836"/>
                  <a:pt x="1266" y="831"/>
                  <a:pt x="1247" y="825"/>
                </a:cubicBezTo>
                <a:cubicBezTo>
                  <a:pt x="1238" y="823"/>
                  <a:pt x="1229" y="820"/>
                  <a:pt x="1220" y="818"/>
                </a:cubicBezTo>
                <a:cubicBezTo>
                  <a:pt x="1206" y="814"/>
                  <a:pt x="1206" y="814"/>
                  <a:pt x="1206" y="814"/>
                </a:cubicBezTo>
                <a:cubicBezTo>
                  <a:pt x="1192" y="811"/>
                  <a:pt x="1192" y="811"/>
                  <a:pt x="1192" y="811"/>
                </a:cubicBezTo>
                <a:cubicBezTo>
                  <a:pt x="1154" y="803"/>
                  <a:pt x="1116" y="797"/>
                  <a:pt x="1078" y="794"/>
                </a:cubicBezTo>
                <a:cubicBezTo>
                  <a:pt x="1040" y="791"/>
                  <a:pt x="1001" y="790"/>
                  <a:pt x="963" y="793"/>
                </a:cubicBezTo>
                <a:cubicBezTo>
                  <a:pt x="944" y="794"/>
                  <a:pt x="925" y="796"/>
                  <a:pt x="906" y="798"/>
                </a:cubicBezTo>
                <a:cubicBezTo>
                  <a:pt x="887" y="801"/>
                  <a:pt x="868" y="805"/>
                  <a:pt x="850" y="810"/>
                </a:cubicBezTo>
                <a:cubicBezTo>
                  <a:pt x="831" y="815"/>
                  <a:pt x="813" y="821"/>
                  <a:pt x="796" y="828"/>
                </a:cubicBezTo>
                <a:cubicBezTo>
                  <a:pt x="778" y="836"/>
                  <a:pt x="761" y="845"/>
                  <a:pt x="745" y="855"/>
                </a:cubicBezTo>
                <a:cubicBezTo>
                  <a:pt x="713" y="875"/>
                  <a:pt x="684" y="900"/>
                  <a:pt x="659" y="929"/>
                </a:cubicBezTo>
                <a:cubicBezTo>
                  <a:pt x="634" y="958"/>
                  <a:pt x="612" y="989"/>
                  <a:pt x="590" y="1021"/>
                </a:cubicBezTo>
                <a:cubicBezTo>
                  <a:pt x="568" y="1053"/>
                  <a:pt x="547" y="1085"/>
                  <a:pt x="522" y="1116"/>
                </a:cubicBezTo>
                <a:cubicBezTo>
                  <a:pt x="498" y="1146"/>
                  <a:pt x="471" y="1175"/>
                  <a:pt x="441" y="1200"/>
                </a:cubicBezTo>
                <a:cubicBezTo>
                  <a:pt x="426" y="1212"/>
                  <a:pt x="410" y="1223"/>
                  <a:pt x="393" y="1233"/>
                </a:cubicBezTo>
                <a:cubicBezTo>
                  <a:pt x="377" y="1244"/>
                  <a:pt x="359" y="1253"/>
                  <a:pt x="342" y="1261"/>
                </a:cubicBezTo>
                <a:cubicBezTo>
                  <a:pt x="324" y="1269"/>
                  <a:pt x="306" y="1275"/>
                  <a:pt x="287" y="1282"/>
                </a:cubicBezTo>
                <a:cubicBezTo>
                  <a:pt x="278" y="1284"/>
                  <a:pt x="269" y="1287"/>
                  <a:pt x="259" y="1290"/>
                </a:cubicBezTo>
                <a:cubicBezTo>
                  <a:pt x="245" y="1293"/>
                  <a:pt x="245" y="1293"/>
                  <a:pt x="245" y="1293"/>
                </a:cubicBezTo>
                <a:cubicBezTo>
                  <a:pt x="231" y="1297"/>
                  <a:pt x="231" y="1297"/>
                  <a:pt x="231" y="1297"/>
                </a:cubicBezTo>
                <a:cubicBezTo>
                  <a:pt x="155" y="1313"/>
                  <a:pt x="77" y="1318"/>
                  <a:pt x="0" y="1316"/>
                </a:cubicBezTo>
                <a:lnTo>
                  <a:pt x="0" y="1315"/>
                </a:lnTo>
                <a:close/>
              </a:path>
            </a:pathLst>
          </a:custGeom>
          <a:solidFill>
            <a:srgbClr val="DDCF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1115951" y="1860017"/>
            <a:ext cx="5603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200" dirty="0">
                <a:solidFill>
                  <a:srgbClr val="82757C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THANKS.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82757C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182380" y="2866504"/>
            <a:ext cx="6041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82757C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A designer can use default text to simulate what text would look like. A designer can use default text to simulate what text would look like.</a:t>
            </a:r>
          </a:p>
        </p:txBody>
      </p:sp>
    </p:spTree>
    <p:extLst>
      <p:ext uri="{BB962C8B-B14F-4D97-AF65-F5344CB8AC3E}">
        <p14:creationId xmlns:p14="http://schemas.microsoft.com/office/powerpoint/2010/main" val="272771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 flipH="1">
            <a:off x="8999586" y="2473693"/>
            <a:ext cx="2428644" cy="3426593"/>
          </a:xfrm>
          <a:custGeom>
            <a:avLst/>
            <a:gdLst>
              <a:gd name="connsiteX0" fmla="*/ 1 w 2646950"/>
              <a:gd name="connsiteY0" fmla="*/ 1 h 3734603"/>
              <a:gd name="connsiteX1" fmla="*/ 596767 w 2646950"/>
              <a:gd name="connsiteY1" fmla="*/ 1 h 3734603"/>
              <a:gd name="connsiteX2" fmla="*/ 596767 w 2646950"/>
              <a:gd name="connsiteY2" fmla="*/ 3734603 h 3734603"/>
              <a:gd name="connsiteX3" fmla="*/ 0 w 2646950"/>
              <a:gd name="connsiteY3" fmla="*/ 3137836 h 3734603"/>
              <a:gd name="connsiteX4" fmla="*/ 596768 w 2646950"/>
              <a:gd name="connsiteY4" fmla="*/ 0 h 3734603"/>
              <a:gd name="connsiteX5" fmla="*/ 2646950 w 2646950"/>
              <a:gd name="connsiteY5" fmla="*/ 0 h 3734603"/>
              <a:gd name="connsiteX6" fmla="*/ 2646950 w 2646950"/>
              <a:gd name="connsiteY6" fmla="*/ 3734603 h 3734603"/>
              <a:gd name="connsiteX7" fmla="*/ 596768 w 2646950"/>
              <a:gd name="connsiteY7" fmla="*/ 3734603 h 3734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6950" h="3734603">
                <a:moveTo>
                  <a:pt x="1" y="1"/>
                </a:moveTo>
                <a:lnTo>
                  <a:pt x="596767" y="1"/>
                </a:lnTo>
                <a:lnTo>
                  <a:pt x="596767" y="3734603"/>
                </a:lnTo>
                <a:cubicBezTo>
                  <a:pt x="267182" y="3734603"/>
                  <a:pt x="0" y="3467421"/>
                  <a:pt x="0" y="3137836"/>
                </a:cubicBezTo>
                <a:close/>
                <a:moveTo>
                  <a:pt x="596768" y="0"/>
                </a:moveTo>
                <a:lnTo>
                  <a:pt x="2646950" y="0"/>
                </a:lnTo>
                <a:lnTo>
                  <a:pt x="2646950" y="3734603"/>
                </a:lnTo>
                <a:lnTo>
                  <a:pt x="596768" y="3734603"/>
                </a:lnTo>
                <a:close/>
              </a:path>
            </a:pathLst>
          </a:custGeom>
          <a:solidFill>
            <a:srgbClr val="8FB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 rot="10800000">
            <a:off x="8999585" y="2473691"/>
            <a:ext cx="2428644" cy="161856"/>
          </a:xfrm>
          <a:prstGeom prst="rect">
            <a:avLst/>
          </a:prstGeom>
          <a:solidFill>
            <a:srgbClr val="827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2" name="任意多边形 11"/>
          <p:cNvSpPr/>
          <p:nvPr/>
        </p:nvSpPr>
        <p:spPr>
          <a:xfrm flipH="1">
            <a:off x="6257762" y="2473693"/>
            <a:ext cx="2428644" cy="3426593"/>
          </a:xfrm>
          <a:custGeom>
            <a:avLst/>
            <a:gdLst>
              <a:gd name="connsiteX0" fmla="*/ 1 w 2646950"/>
              <a:gd name="connsiteY0" fmla="*/ 1 h 3734603"/>
              <a:gd name="connsiteX1" fmla="*/ 596767 w 2646950"/>
              <a:gd name="connsiteY1" fmla="*/ 1 h 3734603"/>
              <a:gd name="connsiteX2" fmla="*/ 596767 w 2646950"/>
              <a:gd name="connsiteY2" fmla="*/ 3734603 h 3734603"/>
              <a:gd name="connsiteX3" fmla="*/ 0 w 2646950"/>
              <a:gd name="connsiteY3" fmla="*/ 3137836 h 3734603"/>
              <a:gd name="connsiteX4" fmla="*/ 596768 w 2646950"/>
              <a:gd name="connsiteY4" fmla="*/ 0 h 3734603"/>
              <a:gd name="connsiteX5" fmla="*/ 2646950 w 2646950"/>
              <a:gd name="connsiteY5" fmla="*/ 0 h 3734603"/>
              <a:gd name="connsiteX6" fmla="*/ 2646950 w 2646950"/>
              <a:gd name="connsiteY6" fmla="*/ 3734603 h 3734603"/>
              <a:gd name="connsiteX7" fmla="*/ 596768 w 2646950"/>
              <a:gd name="connsiteY7" fmla="*/ 3734603 h 3734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6950" h="3734603">
                <a:moveTo>
                  <a:pt x="1" y="1"/>
                </a:moveTo>
                <a:lnTo>
                  <a:pt x="596767" y="1"/>
                </a:lnTo>
                <a:lnTo>
                  <a:pt x="596767" y="3734603"/>
                </a:lnTo>
                <a:cubicBezTo>
                  <a:pt x="267182" y="3734603"/>
                  <a:pt x="0" y="3467421"/>
                  <a:pt x="0" y="3137836"/>
                </a:cubicBezTo>
                <a:close/>
                <a:moveTo>
                  <a:pt x="596768" y="0"/>
                </a:moveTo>
                <a:lnTo>
                  <a:pt x="2646950" y="0"/>
                </a:lnTo>
                <a:lnTo>
                  <a:pt x="2646950" y="3734603"/>
                </a:lnTo>
                <a:lnTo>
                  <a:pt x="596768" y="3734603"/>
                </a:lnTo>
                <a:close/>
              </a:path>
            </a:pathLst>
          </a:custGeom>
          <a:solidFill>
            <a:srgbClr val="8FB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 rot="10800000">
            <a:off x="6257761" y="2473691"/>
            <a:ext cx="2428644" cy="161856"/>
          </a:xfrm>
          <a:prstGeom prst="rect">
            <a:avLst/>
          </a:prstGeom>
          <a:solidFill>
            <a:srgbClr val="827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4" name="任意多边形 13"/>
          <p:cNvSpPr/>
          <p:nvPr/>
        </p:nvSpPr>
        <p:spPr>
          <a:xfrm flipH="1">
            <a:off x="3524301" y="2473693"/>
            <a:ext cx="2428644" cy="3426593"/>
          </a:xfrm>
          <a:custGeom>
            <a:avLst/>
            <a:gdLst>
              <a:gd name="connsiteX0" fmla="*/ 1 w 2646950"/>
              <a:gd name="connsiteY0" fmla="*/ 1 h 3734603"/>
              <a:gd name="connsiteX1" fmla="*/ 596767 w 2646950"/>
              <a:gd name="connsiteY1" fmla="*/ 1 h 3734603"/>
              <a:gd name="connsiteX2" fmla="*/ 596767 w 2646950"/>
              <a:gd name="connsiteY2" fmla="*/ 3734603 h 3734603"/>
              <a:gd name="connsiteX3" fmla="*/ 0 w 2646950"/>
              <a:gd name="connsiteY3" fmla="*/ 3137836 h 3734603"/>
              <a:gd name="connsiteX4" fmla="*/ 596768 w 2646950"/>
              <a:gd name="connsiteY4" fmla="*/ 0 h 3734603"/>
              <a:gd name="connsiteX5" fmla="*/ 2646950 w 2646950"/>
              <a:gd name="connsiteY5" fmla="*/ 0 h 3734603"/>
              <a:gd name="connsiteX6" fmla="*/ 2646950 w 2646950"/>
              <a:gd name="connsiteY6" fmla="*/ 3734603 h 3734603"/>
              <a:gd name="connsiteX7" fmla="*/ 596768 w 2646950"/>
              <a:gd name="connsiteY7" fmla="*/ 3734603 h 3734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6950" h="3734603">
                <a:moveTo>
                  <a:pt x="1" y="1"/>
                </a:moveTo>
                <a:lnTo>
                  <a:pt x="596767" y="1"/>
                </a:lnTo>
                <a:lnTo>
                  <a:pt x="596767" y="3734603"/>
                </a:lnTo>
                <a:cubicBezTo>
                  <a:pt x="267182" y="3734603"/>
                  <a:pt x="0" y="3467421"/>
                  <a:pt x="0" y="3137836"/>
                </a:cubicBezTo>
                <a:close/>
                <a:moveTo>
                  <a:pt x="596768" y="0"/>
                </a:moveTo>
                <a:lnTo>
                  <a:pt x="2646950" y="0"/>
                </a:lnTo>
                <a:lnTo>
                  <a:pt x="2646950" y="3734603"/>
                </a:lnTo>
                <a:lnTo>
                  <a:pt x="596768" y="3734603"/>
                </a:lnTo>
                <a:close/>
              </a:path>
            </a:pathLst>
          </a:custGeom>
          <a:solidFill>
            <a:srgbClr val="8FB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 rot="10800000">
            <a:off x="3524300" y="2473691"/>
            <a:ext cx="2428644" cy="161856"/>
          </a:xfrm>
          <a:prstGeom prst="rect">
            <a:avLst/>
          </a:prstGeom>
          <a:solidFill>
            <a:srgbClr val="827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45120" y="622381"/>
            <a:ext cx="107186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  <a:alpha val="3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CONTENTS</a:t>
            </a:r>
            <a:endParaRPr kumimoji="0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  <a:alpha val="30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7" name="PA_文本框 2"/>
          <p:cNvSpPr txBox="1"/>
          <p:nvPr>
            <p:custDataLst>
              <p:tags r:id="rId1"/>
            </p:custDataLst>
          </p:nvPr>
        </p:nvSpPr>
        <p:spPr>
          <a:xfrm>
            <a:off x="4985885" y="1054385"/>
            <a:ext cx="2220229" cy="100501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82757C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目录</a:t>
            </a: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srgbClr val="82757C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.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82757C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8" name="任意多边形 17"/>
          <p:cNvSpPr/>
          <p:nvPr/>
        </p:nvSpPr>
        <p:spPr>
          <a:xfrm flipH="1">
            <a:off x="789268" y="2473693"/>
            <a:ext cx="2428644" cy="3426593"/>
          </a:xfrm>
          <a:custGeom>
            <a:avLst/>
            <a:gdLst>
              <a:gd name="connsiteX0" fmla="*/ 1 w 2646950"/>
              <a:gd name="connsiteY0" fmla="*/ 1 h 3734603"/>
              <a:gd name="connsiteX1" fmla="*/ 596767 w 2646950"/>
              <a:gd name="connsiteY1" fmla="*/ 1 h 3734603"/>
              <a:gd name="connsiteX2" fmla="*/ 596767 w 2646950"/>
              <a:gd name="connsiteY2" fmla="*/ 3734603 h 3734603"/>
              <a:gd name="connsiteX3" fmla="*/ 0 w 2646950"/>
              <a:gd name="connsiteY3" fmla="*/ 3137836 h 3734603"/>
              <a:gd name="connsiteX4" fmla="*/ 596768 w 2646950"/>
              <a:gd name="connsiteY4" fmla="*/ 0 h 3734603"/>
              <a:gd name="connsiteX5" fmla="*/ 2646950 w 2646950"/>
              <a:gd name="connsiteY5" fmla="*/ 0 h 3734603"/>
              <a:gd name="connsiteX6" fmla="*/ 2646950 w 2646950"/>
              <a:gd name="connsiteY6" fmla="*/ 3734603 h 3734603"/>
              <a:gd name="connsiteX7" fmla="*/ 596768 w 2646950"/>
              <a:gd name="connsiteY7" fmla="*/ 3734603 h 3734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6950" h="3734603">
                <a:moveTo>
                  <a:pt x="1" y="1"/>
                </a:moveTo>
                <a:lnTo>
                  <a:pt x="596767" y="1"/>
                </a:lnTo>
                <a:lnTo>
                  <a:pt x="596767" y="3734603"/>
                </a:lnTo>
                <a:cubicBezTo>
                  <a:pt x="267182" y="3734603"/>
                  <a:pt x="0" y="3467421"/>
                  <a:pt x="0" y="3137836"/>
                </a:cubicBezTo>
                <a:close/>
                <a:moveTo>
                  <a:pt x="596768" y="0"/>
                </a:moveTo>
                <a:lnTo>
                  <a:pt x="2646950" y="0"/>
                </a:lnTo>
                <a:lnTo>
                  <a:pt x="2646950" y="3734603"/>
                </a:lnTo>
                <a:lnTo>
                  <a:pt x="596768" y="3734603"/>
                </a:lnTo>
                <a:close/>
              </a:path>
            </a:pathLst>
          </a:custGeom>
          <a:solidFill>
            <a:srgbClr val="8FB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 rot="10800000">
            <a:off x="789267" y="2473691"/>
            <a:ext cx="2428644" cy="161856"/>
          </a:xfrm>
          <a:prstGeom prst="rect">
            <a:avLst/>
          </a:prstGeom>
          <a:solidFill>
            <a:srgbClr val="827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7BA3C27-3358-45B7-AC66-8ED1E6496CEC}"/>
              </a:ext>
            </a:extLst>
          </p:cNvPr>
          <p:cNvSpPr txBox="1"/>
          <p:nvPr/>
        </p:nvSpPr>
        <p:spPr>
          <a:xfrm>
            <a:off x="7110030" y="3222878"/>
            <a:ext cx="627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03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9C22D87-76D0-4286-857F-FA8BCE1D6247}"/>
              </a:ext>
            </a:extLst>
          </p:cNvPr>
          <p:cNvCxnSpPr/>
          <p:nvPr/>
        </p:nvCxnSpPr>
        <p:spPr>
          <a:xfrm>
            <a:off x="7121049" y="5043203"/>
            <a:ext cx="5635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F0765B60-5FC2-4ED6-B9FB-CB87E3BCFF32}"/>
              </a:ext>
            </a:extLst>
          </p:cNvPr>
          <p:cNvSpPr txBox="1"/>
          <p:nvPr/>
        </p:nvSpPr>
        <p:spPr>
          <a:xfrm>
            <a:off x="9880687" y="3222878"/>
            <a:ext cx="627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04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DDEABD8-E73A-4630-818E-556370643E84}"/>
              </a:ext>
            </a:extLst>
          </p:cNvPr>
          <p:cNvCxnSpPr/>
          <p:nvPr/>
        </p:nvCxnSpPr>
        <p:spPr>
          <a:xfrm>
            <a:off x="9920949" y="5043203"/>
            <a:ext cx="5635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98822668-E0F7-4E49-BE05-8486B4CDFBB0}"/>
              </a:ext>
            </a:extLst>
          </p:cNvPr>
          <p:cNvSpPr txBox="1"/>
          <p:nvPr/>
        </p:nvSpPr>
        <p:spPr>
          <a:xfrm>
            <a:off x="1653050" y="3222878"/>
            <a:ext cx="627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01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FA199BAD-E170-4D5C-8A33-E31D64936CD5}"/>
              </a:ext>
            </a:extLst>
          </p:cNvPr>
          <p:cNvCxnSpPr/>
          <p:nvPr/>
        </p:nvCxnSpPr>
        <p:spPr>
          <a:xfrm>
            <a:off x="1655713" y="5043203"/>
            <a:ext cx="5635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1927B8CF-1B48-4030-A302-70FD8C3A60E3}"/>
              </a:ext>
            </a:extLst>
          </p:cNvPr>
          <p:cNvSpPr txBox="1"/>
          <p:nvPr/>
        </p:nvSpPr>
        <p:spPr>
          <a:xfrm>
            <a:off x="4388043" y="3222878"/>
            <a:ext cx="627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02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C0AA8F7-88CF-409B-86B3-09CB32E27E4D}"/>
              </a:ext>
            </a:extLst>
          </p:cNvPr>
          <p:cNvCxnSpPr/>
          <p:nvPr/>
        </p:nvCxnSpPr>
        <p:spPr>
          <a:xfrm>
            <a:off x="4428305" y="5043203"/>
            <a:ext cx="5635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39F96C41-505F-436D-8C10-A3B1E1034515}"/>
              </a:ext>
            </a:extLst>
          </p:cNvPr>
          <p:cNvSpPr/>
          <p:nvPr/>
        </p:nvSpPr>
        <p:spPr>
          <a:xfrm>
            <a:off x="6570942" y="3898586"/>
            <a:ext cx="17235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市场状况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C99EEBF-A0AF-4C3F-8B27-0CD6A392B787}"/>
              </a:ext>
            </a:extLst>
          </p:cNvPr>
          <p:cNvSpPr/>
          <p:nvPr/>
        </p:nvSpPr>
        <p:spPr>
          <a:xfrm>
            <a:off x="6672788" y="4452738"/>
            <a:ext cx="15198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Market conditions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CE0F4B5-12A7-4F61-BE42-9AE373E96261}"/>
              </a:ext>
            </a:extLst>
          </p:cNvPr>
          <p:cNvSpPr/>
          <p:nvPr/>
        </p:nvSpPr>
        <p:spPr>
          <a:xfrm>
            <a:off x="9359469" y="3898586"/>
            <a:ext cx="17235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目标计划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4223DD2-0F86-48F6-8CE1-08A0BE33866B}"/>
              </a:ext>
            </a:extLst>
          </p:cNvPr>
          <p:cNvSpPr/>
          <p:nvPr/>
        </p:nvSpPr>
        <p:spPr>
          <a:xfrm>
            <a:off x="9766051" y="4452738"/>
            <a:ext cx="9103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work plan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4630E41-6E7A-4301-B128-D904F311B817}"/>
              </a:ext>
            </a:extLst>
          </p:cNvPr>
          <p:cNvSpPr/>
          <p:nvPr/>
        </p:nvSpPr>
        <p:spPr>
          <a:xfrm>
            <a:off x="1095657" y="3898585"/>
            <a:ext cx="17235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内容回顾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D1B1752-9104-49AE-8519-3892F8D1FE6D}"/>
              </a:ext>
            </a:extLst>
          </p:cNvPr>
          <p:cNvSpPr/>
          <p:nvPr/>
        </p:nvSpPr>
        <p:spPr>
          <a:xfrm>
            <a:off x="1286476" y="4452737"/>
            <a:ext cx="13419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Review of work 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E41E824-8973-4F9F-92AD-77C3CF315AFA}"/>
              </a:ext>
            </a:extLst>
          </p:cNvPr>
          <p:cNvSpPr/>
          <p:nvPr/>
        </p:nvSpPr>
        <p:spPr>
          <a:xfrm>
            <a:off x="3848524" y="3898585"/>
            <a:ext cx="17235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难点分析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FD96980-B46D-43F2-8640-EC3372B94E98}"/>
              </a:ext>
            </a:extLst>
          </p:cNvPr>
          <p:cNvSpPr/>
          <p:nvPr/>
        </p:nvSpPr>
        <p:spPr>
          <a:xfrm>
            <a:off x="4020426" y="4452737"/>
            <a:ext cx="13797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Work difficulties</a:t>
            </a:r>
          </a:p>
        </p:txBody>
      </p:sp>
    </p:spTree>
    <p:extLst>
      <p:ext uri="{BB962C8B-B14F-4D97-AF65-F5344CB8AC3E}">
        <p14:creationId xmlns:p14="http://schemas.microsoft.com/office/powerpoint/2010/main" val="268617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5"/>
          <p:cNvSpPr>
            <a:spLocks/>
          </p:cNvSpPr>
          <p:nvPr/>
        </p:nvSpPr>
        <p:spPr bwMode="auto">
          <a:xfrm rot="18429536">
            <a:off x="-751625" y="660113"/>
            <a:ext cx="2606269" cy="2308226"/>
          </a:xfrm>
          <a:custGeom>
            <a:avLst/>
            <a:gdLst>
              <a:gd name="T0" fmla="*/ 0 w 1053"/>
              <a:gd name="T1" fmla="*/ 355 h 934"/>
              <a:gd name="T2" fmla="*/ 141 w 1053"/>
              <a:gd name="T3" fmla="*/ 190 h 934"/>
              <a:gd name="T4" fmla="*/ 546 w 1053"/>
              <a:gd name="T5" fmla="*/ 37 h 934"/>
              <a:gd name="T6" fmla="*/ 644 w 1053"/>
              <a:gd name="T7" fmla="*/ 9 h 934"/>
              <a:gd name="T8" fmla="*/ 841 w 1053"/>
              <a:gd name="T9" fmla="*/ 50 h 934"/>
              <a:gd name="T10" fmla="*/ 1031 w 1053"/>
              <a:gd name="T11" fmla="*/ 681 h 934"/>
              <a:gd name="T12" fmla="*/ 1017 w 1053"/>
              <a:gd name="T13" fmla="*/ 766 h 934"/>
              <a:gd name="T14" fmla="*/ 980 w 1053"/>
              <a:gd name="T15" fmla="*/ 860 h 934"/>
              <a:gd name="T16" fmla="*/ 901 w 1053"/>
              <a:gd name="T17" fmla="*/ 918 h 934"/>
              <a:gd name="T18" fmla="*/ 753 w 1053"/>
              <a:gd name="T19" fmla="*/ 870 h 934"/>
              <a:gd name="T20" fmla="*/ 701 w 1053"/>
              <a:gd name="T21" fmla="*/ 828 h 934"/>
              <a:gd name="T22" fmla="*/ 113 w 1053"/>
              <a:gd name="T23" fmla="*/ 606 h 934"/>
              <a:gd name="T24" fmla="*/ 2 w 1053"/>
              <a:gd name="T25" fmla="*/ 392 h 934"/>
              <a:gd name="T26" fmla="*/ 0 w 1053"/>
              <a:gd name="T27" fmla="*/ 355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53" h="934">
                <a:moveTo>
                  <a:pt x="0" y="355"/>
                </a:moveTo>
                <a:cubicBezTo>
                  <a:pt x="13" y="274"/>
                  <a:pt x="69" y="214"/>
                  <a:pt x="141" y="190"/>
                </a:cubicBezTo>
                <a:cubicBezTo>
                  <a:pt x="277" y="138"/>
                  <a:pt x="417" y="102"/>
                  <a:pt x="546" y="37"/>
                </a:cubicBezTo>
                <a:cubicBezTo>
                  <a:pt x="578" y="23"/>
                  <a:pt x="611" y="14"/>
                  <a:pt x="644" y="9"/>
                </a:cubicBezTo>
                <a:cubicBezTo>
                  <a:pt x="710" y="0"/>
                  <a:pt x="777" y="10"/>
                  <a:pt x="841" y="50"/>
                </a:cubicBezTo>
                <a:cubicBezTo>
                  <a:pt x="1053" y="182"/>
                  <a:pt x="1049" y="458"/>
                  <a:pt x="1031" y="681"/>
                </a:cubicBezTo>
                <a:cubicBezTo>
                  <a:pt x="1028" y="710"/>
                  <a:pt x="1023" y="738"/>
                  <a:pt x="1017" y="766"/>
                </a:cubicBezTo>
                <a:cubicBezTo>
                  <a:pt x="1011" y="800"/>
                  <a:pt x="999" y="833"/>
                  <a:pt x="980" y="860"/>
                </a:cubicBezTo>
                <a:cubicBezTo>
                  <a:pt x="961" y="887"/>
                  <a:pt x="935" y="908"/>
                  <a:pt x="901" y="918"/>
                </a:cubicBezTo>
                <a:cubicBezTo>
                  <a:pt x="845" y="934"/>
                  <a:pt x="793" y="910"/>
                  <a:pt x="753" y="870"/>
                </a:cubicBezTo>
                <a:cubicBezTo>
                  <a:pt x="736" y="855"/>
                  <a:pt x="719" y="841"/>
                  <a:pt x="701" y="828"/>
                </a:cubicBezTo>
                <a:cubicBezTo>
                  <a:pt x="525" y="710"/>
                  <a:pt x="305" y="698"/>
                  <a:pt x="113" y="606"/>
                </a:cubicBezTo>
                <a:cubicBezTo>
                  <a:pt x="37" y="566"/>
                  <a:pt x="17" y="470"/>
                  <a:pt x="2" y="392"/>
                </a:cubicBezTo>
                <a:cubicBezTo>
                  <a:pt x="0" y="368"/>
                  <a:pt x="0" y="355"/>
                  <a:pt x="0" y="355"/>
                </a:cubicBezTo>
                <a:close/>
              </a:path>
            </a:pathLst>
          </a:custGeom>
          <a:solidFill>
            <a:srgbClr val="8FB0C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7"/>
          <p:cNvSpPr>
            <a:spLocks/>
          </p:cNvSpPr>
          <p:nvPr/>
        </p:nvSpPr>
        <p:spPr bwMode="auto">
          <a:xfrm>
            <a:off x="10141096" y="4089579"/>
            <a:ext cx="3179272" cy="3691638"/>
          </a:xfrm>
          <a:custGeom>
            <a:avLst/>
            <a:gdLst>
              <a:gd name="T0" fmla="*/ 8 w 619"/>
              <a:gd name="T1" fmla="*/ 310 h 720"/>
              <a:gd name="T2" fmla="*/ 273 w 619"/>
              <a:gd name="T3" fmla="*/ 21 h 720"/>
              <a:gd name="T4" fmla="*/ 338 w 619"/>
              <a:gd name="T5" fmla="*/ 33 h 720"/>
              <a:gd name="T6" fmla="*/ 400 w 619"/>
              <a:gd name="T7" fmla="*/ 57 h 720"/>
              <a:gd name="T8" fmla="*/ 455 w 619"/>
              <a:gd name="T9" fmla="*/ 92 h 720"/>
              <a:gd name="T10" fmla="*/ 609 w 619"/>
              <a:gd name="T11" fmla="*/ 319 h 720"/>
              <a:gd name="T12" fmla="*/ 616 w 619"/>
              <a:gd name="T13" fmla="*/ 412 h 720"/>
              <a:gd name="T14" fmla="*/ 404 w 619"/>
              <a:gd name="T15" fmla="*/ 676 h 720"/>
              <a:gd name="T16" fmla="*/ 64 w 619"/>
              <a:gd name="T17" fmla="*/ 444 h 720"/>
              <a:gd name="T18" fmla="*/ 14 w 619"/>
              <a:gd name="T19" fmla="*/ 336 h 720"/>
              <a:gd name="T20" fmla="*/ 8 w 619"/>
              <a:gd name="T21" fmla="*/ 31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9" h="720">
                <a:moveTo>
                  <a:pt x="8" y="310"/>
                </a:moveTo>
                <a:cubicBezTo>
                  <a:pt x="0" y="160"/>
                  <a:pt x="104" y="0"/>
                  <a:pt x="273" y="21"/>
                </a:cubicBezTo>
                <a:cubicBezTo>
                  <a:pt x="295" y="23"/>
                  <a:pt x="317" y="27"/>
                  <a:pt x="338" y="33"/>
                </a:cubicBezTo>
                <a:cubicBezTo>
                  <a:pt x="359" y="39"/>
                  <a:pt x="380" y="47"/>
                  <a:pt x="400" y="57"/>
                </a:cubicBezTo>
                <a:cubicBezTo>
                  <a:pt x="419" y="67"/>
                  <a:pt x="438" y="79"/>
                  <a:pt x="455" y="92"/>
                </a:cubicBezTo>
                <a:cubicBezTo>
                  <a:pt x="528" y="152"/>
                  <a:pt x="588" y="230"/>
                  <a:pt x="609" y="319"/>
                </a:cubicBezTo>
                <a:cubicBezTo>
                  <a:pt x="616" y="349"/>
                  <a:pt x="619" y="380"/>
                  <a:pt x="616" y="412"/>
                </a:cubicBezTo>
                <a:cubicBezTo>
                  <a:pt x="604" y="536"/>
                  <a:pt x="520" y="720"/>
                  <a:pt x="404" y="676"/>
                </a:cubicBezTo>
                <a:cubicBezTo>
                  <a:pt x="284" y="632"/>
                  <a:pt x="204" y="484"/>
                  <a:pt x="64" y="444"/>
                </a:cubicBezTo>
                <a:cubicBezTo>
                  <a:pt x="20" y="432"/>
                  <a:pt x="20" y="376"/>
                  <a:pt x="14" y="336"/>
                </a:cubicBezTo>
                <a:cubicBezTo>
                  <a:pt x="11" y="320"/>
                  <a:pt x="8" y="310"/>
                  <a:pt x="8" y="310"/>
                </a:cubicBezTo>
                <a:close/>
              </a:path>
            </a:pathLst>
          </a:custGeom>
          <a:solidFill>
            <a:srgbClr val="82757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21"/>
          <p:cNvSpPr>
            <a:spLocks/>
          </p:cNvSpPr>
          <p:nvPr/>
        </p:nvSpPr>
        <p:spPr bwMode="auto">
          <a:xfrm rot="1089161" flipH="1">
            <a:off x="-716680" y="2889634"/>
            <a:ext cx="10604114" cy="3322405"/>
          </a:xfrm>
          <a:custGeom>
            <a:avLst/>
            <a:gdLst>
              <a:gd name="T0" fmla="*/ 436 w 4472"/>
              <a:gd name="T1" fmla="*/ 1193 h 1471"/>
              <a:gd name="T2" fmla="*/ 739 w 4472"/>
              <a:gd name="T3" fmla="*/ 844 h 1471"/>
              <a:gd name="T4" fmla="*/ 962 w 4472"/>
              <a:gd name="T5" fmla="*/ 779 h 1471"/>
              <a:gd name="T6" fmla="*/ 1610 w 4472"/>
              <a:gd name="T7" fmla="*/ 1001 h 1471"/>
              <a:gd name="T8" fmla="*/ 1864 w 4472"/>
              <a:gd name="T9" fmla="*/ 1317 h 1471"/>
              <a:gd name="T10" fmla="*/ 1798 w 4472"/>
              <a:gd name="T11" fmla="*/ 1406 h 1471"/>
              <a:gd name="T12" fmla="*/ 1577 w 4472"/>
              <a:gd name="T13" fmla="*/ 1375 h 1471"/>
              <a:gd name="T14" fmla="*/ 1566 w 4472"/>
              <a:gd name="T15" fmla="*/ 1318 h 1471"/>
              <a:gd name="T16" fmla="*/ 1751 w 4472"/>
              <a:gd name="T17" fmla="*/ 1198 h 1471"/>
              <a:gd name="T18" fmla="*/ 1997 w 4472"/>
              <a:gd name="T19" fmla="*/ 1197 h 1471"/>
              <a:gd name="T20" fmla="*/ 2139 w 4472"/>
              <a:gd name="T21" fmla="*/ 1271 h 1471"/>
              <a:gd name="T22" fmla="*/ 2349 w 4472"/>
              <a:gd name="T23" fmla="*/ 1424 h 1471"/>
              <a:gd name="T24" fmla="*/ 2415 w 4472"/>
              <a:gd name="T25" fmla="*/ 1452 h 1471"/>
              <a:gd name="T26" fmla="*/ 2457 w 4472"/>
              <a:gd name="T27" fmla="*/ 1461 h 1471"/>
              <a:gd name="T28" fmla="*/ 2499 w 4472"/>
              <a:gd name="T29" fmla="*/ 1462 h 1471"/>
              <a:gd name="T30" fmla="*/ 2541 w 4472"/>
              <a:gd name="T31" fmla="*/ 1454 h 1471"/>
              <a:gd name="T32" fmla="*/ 2588 w 4472"/>
              <a:gd name="T33" fmla="*/ 1399 h 1471"/>
              <a:gd name="T34" fmla="*/ 2453 w 4472"/>
              <a:gd name="T35" fmla="*/ 1180 h 1471"/>
              <a:gd name="T36" fmla="*/ 2442 w 4472"/>
              <a:gd name="T37" fmla="*/ 1120 h 1471"/>
              <a:gd name="T38" fmla="*/ 2495 w 4472"/>
              <a:gd name="T39" fmla="*/ 1088 h 1471"/>
              <a:gd name="T40" fmla="*/ 3331 w 4472"/>
              <a:gd name="T41" fmla="*/ 1325 h 1471"/>
              <a:gd name="T42" fmla="*/ 3950 w 4472"/>
              <a:gd name="T43" fmla="*/ 1441 h 1471"/>
              <a:gd name="T44" fmla="*/ 4098 w 4472"/>
              <a:gd name="T45" fmla="*/ 1300 h 1471"/>
              <a:gd name="T46" fmla="*/ 4069 w 4472"/>
              <a:gd name="T47" fmla="*/ 782 h 1471"/>
              <a:gd name="T48" fmla="*/ 4375 w 4472"/>
              <a:gd name="T49" fmla="*/ 64 h 1471"/>
              <a:gd name="T50" fmla="*/ 4291 w 4472"/>
              <a:gd name="T51" fmla="*/ 144 h 1471"/>
              <a:gd name="T52" fmla="*/ 4103 w 4472"/>
              <a:gd name="T53" fmla="*/ 1012 h 1471"/>
              <a:gd name="T54" fmla="*/ 4097 w 4472"/>
              <a:gd name="T55" fmla="*/ 1360 h 1471"/>
              <a:gd name="T56" fmla="*/ 3894 w 4472"/>
              <a:gd name="T57" fmla="*/ 1462 h 1471"/>
              <a:gd name="T58" fmla="*/ 2887 w 4472"/>
              <a:gd name="T59" fmla="*/ 1192 h 1471"/>
              <a:gd name="T60" fmla="*/ 2539 w 4472"/>
              <a:gd name="T61" fmla="*/ 1100 h 1471"/>
              <a:gd name="T62" fmla="*/ 2471 w 4472"/>
              <a:gd name="T63" fmla="*/ 1108 h 1471"/>
              <a:gd name="T64" fmla="*/ 2495 w 4472"/>
              <a:gd name="T65" fmla="*/ 1223 h 1471"/>
              <a:gd name="T66" fmla="*/ 2598 w 4472"/>
              <a:gd name="T67" fmla="*/ 1414 h 1471"/>
              <a:gd name="T68" fmla="*/ 2529 w 4472"/>
              <a:gd name="T69" fmla="*/ 1467 h 1471"/>
              <a:gd name="T70" fmla="*/ 2485 w 4472"/>
              <a:gd name="T71" fmla="*/ 1471 h 1471"/>
              <a:gd name="T72" fmla="*/ 2441 w 4472"/>
              <a:gd name="T73" fmla="*/ 1467 h 1471"/>
              <a:gd name="T74" fmla="*/ 2399 w 4472"/>
              <a:gd name="T75" fmla="*/ 1455 h 1471"/>
              <a:gd name="T76" fmla="*/ 2320 w 4472"/>
              <a:gd name="T77" fmla="*/ 1416 h 1471"/>
              <a:gd name="T78" fmla="*/ 2010 w 4472"/>
              <a:gd name="T79" fmla="*/ 1206 h 1471"/>
              <a:gd name="T80" fmla="*/ 1867 w 4472"/>
              <a:gd name="T81" fmla="*/ 1194 h 1471"/>
              <a:gd name="T82" fmla="*/ 1596 w 4472"/>
              <a:gd name="T83" fmla="*/ 1269 h 1471"/>
              <a:gd name="T84" fmla="*/ 1572 w 4472"/>
              <a:gd name="T85" fmla="*/ 1346 h 1471"/>
              <a:gd name="T86" fmla="*/ 1740 w 4472"/>
              <a:gd name="T87" fmla="*/ 1413 h 1471"/>
              <a:gd name="T88" fmla="*/ 1857 w 4472"/>
              <a:gd name="T89" fmla="*/ 1332 h 1471"/>
              <a:gd name="T90" fmla="*/ 1602 w 4472"/>
              <a:gd name="T91" fmla="*/ 1012 h 1471"/>
              <a:gd name="T92" fmla="*/ 1220 w 4472"/>
              <a:gd name="T93" fmla="*/ 818 h 1471"/>
              <a:gd name="T94" fmla="*/ 963 w 4472"/>
              <a:gd name="T95" fmla="*/ 793 h 1471"/>
              <a:gd name="T96" fmla="*/ 745 w 4472"/>
              <a:gd name="T97" fmla="*/ 855 h 1471"/>
              <a:gd name="T98" fmla="*/ 441 w 4472"/>
              <a:gd name="T99" fmla="*/ 1200 h 1471"/>
              <a:gd name="T100" fmla="*/ 259 w 4472"/>
              <a:gd name="T101" fmla="*/ 1290 h 1471"/>
              <a:gd name="T102" fmla="*/ 0 w 4472"/>
              <a:gd name="T103" fmla="*/ 1315 h 1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472" h="1471">
                <a:moveTo>
                  <a:pt x="0" y="1315"/>
                </a:moveTo>
                <a:cubicBezTo>
                  <a:pt x="38" y="1315"/>
                  <a:pt x="77" y="1313"/>
                  <a:pt x="116" y="1309"/>
                </a:cubicBezTo>
                <a:cubicBezTo>
                  <a:pt x="154" y="1306"/>
                  <a:pt x="192" y="1300"/>
                  <a:pt x="230" y="1291"/>
                </a:cubicBezTo>
                <a:cubicBezTo>
                  <a:pt x="305" y="1274"/>
                  <a:pt x="377" y="1242"/>
                  <a:pt x="436" y="1193"/>
                </a:cubicBezTo>
                <a:cubicBezTo>
                  <a:pt x="465" y="1169"/>
                  <a:pt x="491" y="1140"/>
                  <a:pt x="515" y="1110"/>
                </a:cubicBezTo>
                <a:cubicBezTo>
                  <a:pt x="539" y="1080"/>
                  <a:pt x="560" y="1047"/>
                  <a:pt x="581" y="1015"/>
                </a:cubicBezTo>
                <a:cubicBezTo>
                  <a:pt x="603" y="983"/>
                  <a:pt x="625" y="951"/>
                  <a:pt x="650" y="921"/>
                </a:cubicBezTo>
                <a:cubicBezTo>
                  <a:pt x="676" y="892"/>
                  <a:pt x="705" y="865"/>
                  <a:pt x="739" y="844"/>
                </a:cubicBezTo>
                <a:cubicBezTo>
                  <a:pt x="755" y="834"/>
                  <a:pt x="773" y="825"/>
                  <a:pt x="791" y="817"/>
                </a:cubicBezTo>
                <a:cubicBezTo>
                  <a:pt x="809" y="809"/>
                  <a:pt x="828" y="803"/>
                  <a:pt x="847" y="798"/>
                </a:cubicBezTo>
                <a:cubicBezTo>
                  <a:pt x="865" y="793"/>
                  <a:pt x="885" y="789"/>
                  <a:pt x="904" y="786"/>
                </a:cubicBezTo>
                <a:cubicBezTo>
                  <a:pt x="923" y="783"/>
                  <a:pt x="943" y="781"/>
                  <a:pt x="962" y="779"/>
                </a:cubicBezTo>
                <a:cubicBezTo>
                  <a:pt x="1001" y="777"/>
                  <a:pt x="1040" y="777"/>
                  <a:pt x="1079" y="780"/>
                </a:cubicBezTo>
                <a:cubicBezTo>
                  <a:pt x="1118" y="783"/>
                  <a:pt x="1157" y="789"/>
                  <a:pt x="1195" y="797"/>
                </a:cubicBezTo>
                <a:cubicBezTo>
                  <a:pt x="1271" y="814"/>
                  <a:pt x="1345" y="841"/>
                  <a:pt x="1414" y="875"/>
                </a:cubicBezTo>
                <a:cubicBezTo>
                  <a:pt x="1484" y="910"/>
                  <a:pt x="1550" y="953"/>
                  <a:pt x="1610" y="1001"/>
                </a:cubicBezTo>
                <a:cubicBezTo>
                  <a:pt x="1641" y="1026"/>
                  <a:pt x="1670" y="1052"/>
                  <a:pt x="1697" y="1079"/>
                </a:cubicBezTo>
                <a:cubicBezTo>
                  <a:pt x="1725" y="1107"/>
                  <a:pt x="1751" y="1135"/>
                  <a:pt x="1775" y="1166"/>
                </a:cubicBezTo>
                <a:cubicBezTo>
                  <a:pt x="1800" y="1196"/>
                  <a:pt x="1822" y="1228"/>
                  <a:pt x="1841" y="1262"/>
                </a:cubicBezTo>
                <a:cubicBezTo>
                  <a:pt x="1850" y="1279"/>
                  <a:pt x="1859" y="1297"/>
                  <a:pt x="1864" y="1317"/>
                </a:cubicBezTo>
                <a:cubicBezTo>
                  <a:pt x="1865" y="1322"/>
                  <a:pt x="1866" y="1327"/>
                  <a:pt x="1866" y="1332"/>
                </a:cubicBezTo>
                <a:cubicBezTo>
                  <a:pt x="1866" y="1337"/>
                  <a:pt x="1865" y="1343"/>
                  <a:pt x="1864" y="1348"/>
                </a:cubicBezTo>
                <a:cubicBezTo>
                  <a:pt x="1861" y="1358"/>
                  <a:pt x="1855" y="1367"/>
                  <a:pt x="1848" y="1374"/>
                </a:cubicBezTo>
                <a:cubicBezTo>
                  <a:pt x="1834" y="1389"/>
                  <a:pt x="1816" y="1399"/>
                  <a:pt x="1798" y="1406"/>
                </a:cubicBezTo>
                <a:cubicBezTo>
                  <a:pt x="1780" y="1413"/>
                  <a:pt x="1760" y="1418"/>
                  <a:pt x="1741" y="1421"/>
                </a:cubicBezTo>
                <a:cubicBezTo>
                  <a:pt x="1722" y="1423"/>
                  <a:pt x="1702" y="1424"/>
                  <a:pt x="1682" y="1423"/>
                </a:cubicBezTo>
                <a:cubicBezTo>
                  <a:pt x="1663" y="1421"/>
                  <a:pt x="1643" y="1418"/>
                  <a:pt x="1625" y="1410"/>
                </a:cubicBezTo>
                <a:cubicBezTo>
                  <a:pt x="1607" y="1403"/>
                  <a:pt x="1589" y="1392"/>
                  <a:pt x="1577" y="1375"/>
                </a:cubicBezTo>
                <a:cubicBezTo>
                  <a:pt x="1572" y="1367"/>
                  <a:pt x="1568" y="1357"/>
                  <a:pt x="1566" y="1348"/>
                </a:cubicBezTo>
                <a:cubicBezTo>
                  <a:pt x="1565" y="1343"/>
                  <a:pt x="1564" y="1338"/>
                  <a:pt x="1565" y="1333"/>
                </a:cubicBezTo>
                <a:cubicBezTo>
                  <a:pt x="1564" y="1330"/>
                  <a:pt x="1565" y="1328"/>
                  <a:pt x="1565" y="1325"/>
                </a:cubicBezTo>
                <a:cubicBezTo>
                  <a:pt x="1566" y="1318"/>
                  <a:pt x="1566" y="1318"/>
                  <a:pt x="1566" y="1318"/>
                </a:cubicBezTo>
                <a:cubicBezTo>
                  <a:pt x="1569" y="1298"/>
                  <a:pt x="1578" y="1279"/>
                  <a:pt x="1592" y="1265"/>
                </a:cubicBezTo>
                <a:cubicBezTo>
                  <a:pt x="1605" y="1250"/>
                  <a:pt x="1622" y="1240"/>
                  <a:pt x="1639" y="1231"/>
                </a:cubicBezTo>
                <a:cubicBezTo>
                  <a:pt x="1657" y="1222"/>
                  <a:pt x="1675" y="1215"/>
                  <a:pt x="1694" y="1210"/>
                </a:cubicBezTo>
                <a:cubicBezTo>
                  <a:pt x="1713" y="1205"/>
                  <a:pt x="1732" y="1201"/>
                  <a:pt x="1751" y="1198"/>
                </a:cubicBezTo>
                <a:cubicBezTo>
                  <a:pt x="1789" y="1192"/>
                  <a:pt x="1828" y="1189"/>
                  <a:pt x="1867" y="1189"/>
                </a:cubicBezTo>
                <a:cubicBezTo>
                  <a:pt x="1906" y="1188"/>
                  <a:pt x="1945" y="1190"/>
                  <a:pt x="1983" y="1195"/>
                </a:cubicBezTo>
                <a:cubicBezTo>
                  <a:pt x="1990" y="1196"/>
                  <a:pt x="1990" y="1196"/>
                  <a:pt x="1990" y="1196"/>
                </a:cubicBezTo>
                <a:cubicBezTo>
                  <a:pt x="1993" y="1196"/>
                  <a:pt x="1995" y="1197"/>
                  <a:pt x="1997" y="1197"/>
                </a:cubicBezTo>
                <a:cubicBezTo>
                  <a:pt x="2002" y="1198"/>
                  <a:pt x="2007" y="1199"/>
                  <a:pt x="2012" y="1201"/>
                </a:cubicBezTo>
                <a:cubicBezTo>
                  <a:pt x="2021" y="1203"/>
                  <a:pt x="2031" y="1206"/>
                  <a:pt x="2040" y="1210"/>
                </a:cubicBezTo>
                <a:cubicBezTo>
                  <a:pt x="2058" y="1217"/>
                  <a:pt x="2075" y="1227"/>
                  <a:pt x="2091" y="1238"/>
                </a:cubicBezTo>
                <a:cubicBezTo>
                  <a:pt x="2108" y="1248"/>
                  <a:pt x="2123" y="1259"/>
                  <a:pt x="2139" y="1271"/>
                </a:cubicBezTo>
                <a:cubicBezTo>
                  <a:pt x="2154" y="1283"/>
                  <a:pt x="2169" y="1295"/>
                  <a:pt x="2185" y="1307"/>
                </a:cubicBezTo>
                <a:cubicBezTo>
                  <a:pt x="2215" y="1331"/>
                  <a:pt x="2245" y="1355"/>
                  <a:pt x="2276" y="1378"/>
                </a:cubicBezTo>
                <a:cubicBezTo>
                  <a:pt x="2292" y="1389"/>
                  <a:pt x="2308" y="1400"/>
                  <a:pt x="2324" y="1410"/>
                </a:cubicBezTo>
                <a:cubicBezTo>
                  <a:pt x="2332" y="1415"/>
                  <a:pt x="2341" y="1419"/>
                  <a:pt x="2349" y="1424"/>
                </a:cubicBezTo>
                <a:cubicBezTo>
                  <a:pt x="2358" y="1428"/>
                  <a:pt x="2366" y="1433"/>
                  <a:pt x="2375" y="1437"/>
                </a:cubicBezTo>
                <a:cubicBezTo>
                  <a:pt x="2379" y="1439"/>
                  <a:pt x="2383" y="1441"/>
                  <a:pt x="2388" y="1442"/>
                </a:cubicBezTo>
                <a:cubicBezTo>
                  <a:pt x="2401" y="1447"/>
                  <a:pt x="2401" y="1447"/>
                  <a:pt x="2401" y="1447"/>
                </a:cubicBezTo>
                <a:cubicBezTo>
                  <a:pt x="2406" y="1449"/>
                  <a:pt x="2410" y="1450"/>
                  <a:pt x="2415" y="1452"/>
                </a:cubicBezTo>
                <a:cubicBezTo>
                  <a:pt x="2417" y="1452"/>
                  <a:pt x="2420" y="1453"/>
                  <a:pt x="2422" y="1454"/>
                </a:cubicBezTo>
                <a:cubicBezTo>
                  <a:pt x="2429" y="1455"/>
                  <a:pt x="2429" y="1455"/>
                  <a:pt x="2429" y="1455"/>
                </a:cubicBezTo>
                <a:cubicBezTo>
                  <a:pt x="2433" y="1456"/>
                  <a:pt x="2438" y="1458"/>
                  <a:pt x="2443" y="1459"/>
                </a:cubicBezTo>
                <a:cubicBezTo>
                  <a:pt x="2457" y="1461"/>
                  <a:pt x="2457" y="1461"/>
                  <a:pt x="2457" y="1461"/>
                </a:cubicBezTo>
                <a:cubicBezTo>
                  <a:pt x="2462" y="1461"/>
                  <a:pt x="2466" y="1461"/>
                  <a:pt x="2471" y="1462"/>
                </a:cubicBezTo>
                <a:cubicBezTo>
                  <a:pt x="2473" y="1462"/>
                  <a:pt x="2476" y="1462"/>
                  <a:pt x="2478" y="1462"/>
                </a:cubicBezTo>
                <a:cubicBezTo>
                  <a:pt x="2485" y="1462"/>
                  <a:pt x="2485" y="1462"/>
                  <a:pt x="2485" y="1462"/>
                </a:cubicBezTo>
                <a:cubicBezTo>
                  <a:pt x="2490" y="1462"/>
                  <a:pt x="2495" y="1462"/>
                  <a:pt x="2499" y="1462"/>
                </a:cubicBezTo>
                <a:cubicBezTo>
                  <a:pt x="2514" y="1460"/>
                  <a:pt x="2514" y="1460"/>
                  <a:pt x="2514" y="1460"/>
                </a:cubicBezTo>
                <a:cubicBezTo>
                  <a:pt x="2516" y="1460"/>
                  <a:pt x="2518" y="1459"/>
                  <a:pt x="2521" y="1459"/>
                </a:cubicBezTo>
                <a:cubicBezTo>
                  <a:pt x="2527" y="1458"/>
                  <a:pt x="2527" y="1458"/>
                  <a:pt x="2527" y="1458"/>
                </a:cubicBezTo>
                <a:cubicBezTo>
                  <a:pt x="2532" y="1457"/>
                  <a:pt x="2537" y="1456"/>
                  <a:pt x="2541" y="1454"/>
                </a:cubicBezTo>
                <a:cubicBezTo>
                  <a:pt x="2550" y="1452"/>
                  <a:pt x="2559" y="1448"/>
                  <a:pt x="2567" y="1444"/>
                </a:cubicBezTo>
                <a:cubicBezTo>
                  <a:pt x="2574" y="1439"/>
                  <a:pt x="2581" y="1433"/>
                  <a:pt x="2585" y="1425"/>
                </a:cubicBezTo>
                <a:cubicBezTo>
                  <a:pt x="2587" y="1421"/>
                  <a:pt x="2588" y="1417"/>
                  <a:pt x="2588" y="1413"/>
                </a:cubicBezTo>
                <a:cubicBezTo>
                  <a:pt x="2589" y="1408"/>
                  <a:pt x="2589" y="1404"/>
                  <a:pt x="2588" y="1399"/>
                </a:cubicBezTo>
                <a:cubicBezTo>
                  <a:pt x="2587" y="1390"/>
                  <a:pt x="2585" y="1382"/>
                  <a:pt x="2581" y="1373"/>
                </a:cubicBezTo>
                <a:cubicBezTo>
                  <a:pt x="2574" y="1356"/>
                  <a:pt x="2564" y="1339"/>
                  <a:pt x="2553" y="1323"/>
                </a:cubicBezTo>
                <a:cubicBezTo>
                  <a:pt x="2532" y="1291"/>
                  <a:pt x="2508" y="1261"/>
                  <a:pt x="2485" y="1230"/>
                </a:cubicBezTo>
                <a:cubicBezTo>
                  <a:pt x="2474" y="1214"/>
                  <a:pt x="2463" y="1198"/>
                  <a:pt x="2453" y="1180"/>
                </a:cubicBezTo>
                <a:cubicBezTo>
                  <a:pt x="2449" y="1172"/>
                  <a:pt x="2445" y="1162"/>
                  <a:pt x="2442" y="1152"/>
                </a:cubicBezTo>
                <a:cubicBezTo>
                  <a:pt x="2441" y="1150"/>
                  <a:pt x="2440" y="1147"/>
                  <a:pt x="2440" y="1145"/>
                </a:cubicBezTo>
                <a:cubicBezTo>
                  <a:pt x="2440" y="1142"/>
                  <a:pt x="2439" y="1139"/>
                  <a:pt x="2439" y="1137"/>
                </a:cubicBezTo>
                <a:cubicBezTo>
                  <a:pt x="2439" y="1131"/>
                  <a:pt x="2440" y="1125"/>
                  <a:pt x="2442" y="1120"/>
                </a:cubicBezTo>
                <a:cubicBezTo>
                  <a:pt x="2444" y="1115"/>
                  <a:pt x="2447" y="1109"/>
                  <a:pt x="2452" y="1106"/>
                </a:cubicBezTo>
                <a:cubicBezTo>
                  <a:pt x="2454" y="1104"/>
                  <a:pt x="2456" y="1102"/>
                  <a:pt x="2458" y="1101"/>
                </a:cubicBezTo>
                <a:cubicBezTo>
                  <a:pt x="2460" y="1099"/>
                  <a:pt x="2463" y="1098"/>
                  <a:pt x="2465" y="1097"/>
                </a:cubicBezTo>
                <a:cubicBezTo>
                  <a:pt x="2475" y="1092"/>
                  <a:pt x="2485" y="1090"/>
                  <a:pt x="2495" y="1088"/>
                </a:cubicBezTo>
                <a:cubicBezTo>
                  <a:pt x="2515" y="1085"/>
                  <a:pt x="2535" y="1086"/>
                  <a:pt x="2554" y="1088"/>
                </a:cubicBezTo>
                <a:cubicBezTo>
                  <a:pt x="2594" y="1091"/>
                  <a:pt x="2632" y="1100"/>
                  <a:pt x="2669" y="1110"/>
                </a:cubicBezTo>
                <a:cubicBezTo>
                  <a:pt x="2744" y="1129"/>
                  <a:pt x="2818" y="1153"/>
                  <a:pt x="2892" y="1177"/>
                </a:cubicBezTo>
                <a:cubicBezTo>
                  <a:pt x="3038" y="1226"/>
                  <a:pt x="3184" y="1278"/>
                  <a:pt x="3331" y="1325"/>
                </a:cubicBezTo>
                <a:cubicBezTo>
                  <a:pt x="3405" y="1348"/>
                  <a:pt x="3479" y="1371"/>
                  <a:pt x="3553" y="1390"/>
                </a:cubicBezTo>
                <a:cubicBezTo>
                  <a:pt x="3628" y="1410"/>
                  <a:pt x="3703" y="1427"/>
                  <a:pt x="3779" y="1437"/>
                </a:cubicBezTo>
                <a:cubicBezTo>
                  <a:pt x="3817" y="1442"/>
                  <a:pt x="3856" y="1446"/>
                  <a:pt x="3894" y="1445"/>
                </a:cubicBezTo>
                <a:cubicBezTo>
                  <a:pt x="3913" y="1445"/>
                  <a:pt x="3932" y="1444"/>
                  <a:pt x="3950" y="1441"/>
                </a:cubicBezTo>
                <a:cubicBezTo>
                  <a:pt x="3969" y="1438"/>
                  <a:pt x="3987" y="1434"/>
                  <a:pt x="4005" y="1427"/>
                </a:cubicBezTo>
                <a:cubicBezTo>
                  <a:pt x="4022" y="1420"/>
                  <a:pt x="4038" y="1411"/>
                  <a:pt x="4051" y="1398"/>
                </a:cubicBezTo>
                <a:cubicBezTo>
                  <a:pt x="4064" y="1385"/>
                  <a:pt x="4074" y="1370"/>
                  <a:pt x="4082" y="1353"/>
                </a:cubicBezTo>
                <a:cubicBezTo>
                  <a:pt x="4090" y="1336"/>
                  <a:pt x="4095" y="1318"/>
                  <a:pt x="4098" y="1300"/>
                </a:cubicBezTo>
                <a:cubicBezTo>
                  <a:pt x="4102" y="1281"/>
                  <a:pt x="4104" y="1262"/>
                  <a:pt x="4105" y="1243"/>
                </a:cubicBezTo>
                <a:cubicBezTo>
                  <a:pt x="4106" y="1205"/>
                  <a:pt x="4104" y="1167"/>
                  <a:pt x="4101" y="1128"/>
                </a:cubicBezTo>
                <a:cubicBezTo>
                  <a:pt x="4098" y="1090"/>
                  <a:pt x="4093" y="1052"/>
                  <a:pt x="4089" y="1013"/>
                </a:cubicBezTo>
                <a:cubicBezTo>
                  <a:pt x="4080" y="936"/>
                  <a:pt x="4072" y="859"/>
                  <a:pt x="4069" y="782"/>
                </a:cubicBezTo>
                <a:cubicBezTo>
                  <a:pt x="4066" y="704"/>
                  <a:pt x="4068" y="626"/>
                  <a:pt x="4080" y="549"/>
                </a:cubicBezTo>
                <a:cubicBezTo>
                  <a:pt x="4093" y="472"/>
                  <a:pt x="4115" y="397"/>
                  <a:pt x="4150" y="327"/>
                </a:cubicBezTo>
                <a:cubicBezTo>
                  <a:pt x="4185" y="258"/>
                  <a:pt x="4232" y="195"/>
                  <a:pt x="4287" y="140"/>
                </a:cubicBezTo>
                <a:cubicBezTo>
                  <a:pt x="4315" y="113"/>
                  <a:pt x="4344" y="87"/>
                  <a:pt x="4375" y="64"/>
                </a:cubicBezTo>
                <a:cubicBezTo>
                  <a:pt x="4406" y="41"/>
                  <a:pt x="4438" y="20"/>
                  <a:pt x="4472" y="0"/>
                </a:cubicBezTo>
                <a:cubicBezTo>
                  <a:pt x="4472" y="1"/>
                  <a:pt x="4472" y="1"/>
                  <a:pt x="4472" y="1"/>
                </a:cubicBezTo>
                <a:cubicBezTo>
                  <a:pt x="4440" y="22"/>
                  <a:pt x="4408" y="44"/>
                  <a:pt x="4377" y="67"/>
                </a:cubicBezTo>
                <a:cubicBezTo>
                  <a:pt x="4347" y="91"/>
                  <a:pt x="4318" y="116"/>
                  <a:pt x="4291" y="144"/>
                </a:cubicBezTo>
                <a:cubicBezTo>
                  <a:pt x="4237" y="199"/>
                  <a:pt x="4191" y="262"/>
                  <a:pt x="4157" y="331"/>
                </a:cubicBezTo>
                <a:cubicBezTo>
                  <a:pt x="4124" y="400"/>
                  <a:pt x="4102" y="475"/>
                  <a:pt x="4091" y="551"/>
                </a:cubicBezTo>
                <a:cubicBezTo>
                  <a:pt x="4079" y="627"/>
                  <a:pt x="4078" y="704"/>
                  <a:pt x="4081" y="781"/>
                </a:cubicBezTo>
                <a:cubicBezTo>
                  <a:pt x="4085" y="858"/>
                  <a:pt x="4094" y="935"/>
                  <a:pt x="4103" y="1012"/>
                </a:cubicBezTo>
                <a:cubicBezTo>
                  <a:pt x="4108" y="1050"/>
                  <a:pt x="4112" y="1088"/>
                  <a:pt x="4116" y="1127"/>
                </a:cubicBezTo>
                <a:cubicBezTo>
                  <a:pt x="4119" y="1166"/>
                  <a:pt x="4121" y="1205"/>
                  <a:pt x="4120" y="1244"/>
                </a:cubicBezTo>
                <a:cubicBezTo>
                  <a:pt x="4119" y="1263"/>
                  <a:pt x="4118" y="1283"/>
                  <a:pt x="4114" y="1303"/>
                </a:cubicBezTo>
                <a:cubicBezTo>
                  <a:pt x="4110" y="1322"/>
                  <a:pt x="4105" y="1342"/>
                  <a:pt x="4097" y="1360"/>
                </a:cubicBezTo>
                <a:cubicBezTo>
                  <a:pt x="4088" y="1378"/>
                  <a:pt x="4077" y="1395"/>
                  <a:pt x="4062" y="1410"/>
                </a:cubicBezTo>
                <a:cubicBezTo>
                  <a:pt x="4047" y="1424"/>
                  <a:pt x="4029" y="1435"/>
                  <a:pt x="4011" y="1442"/>
                </a:cubicBezTo>
                <a:cubicBezTo>
                  <a:pt x="3992" y="1450"/>
                  <a:pt x="3972" y="1454"/>
                  <a:pt x="3953" y="1457"/>
                </a:cubicBezTo>
                <a:cubicBezTo>
                  <a:pt x="3933" y="1460"/>
                  <a:pt x="3914" y="1462"/>
                  <a:pt x="3894" y="1462"/>
                </a:cubicBezTo>
                <a:cubicBezTo>
                  <a:pt x="3855" y="1463"/>
                  <a:pt x="3816" y="1459"/>
                  <a:pt x="3777" y="1454"/>
                </a:cubicBezTo>
                <a:cubicBezTo>
                  <a:pt x="3700" y="1444"/>
                  <a:pt x="3624" y="1426"/>
                  <a:pt x="3549" y="1407"/>
                </a:cubicBezTo>
                <a:cubicBezTo>
                  <a:pt x="3474" y="1387"/>
                  <a:pt x="3400" y="1364"/>
                  <a:pt x="3326" y="1341"/>
                </a:cubicBezTo>
                <a:cubicBezTo>
                  <a:pt x="3179" y="1293"/>
                  <a:pt x="3033" y="1241"/>
                  <a:pt x="2887" y="1192"/>
                </a:cubicBezTo>
                <a:cubicBezTo>
                  <a:pt x="2814" y="1167"/>
                  <a:pt x="2740" y="1143"/>
                  <a:pt x="2666" y="1123"/>
                </a:cubicBezTo>
                <a:cubicBezTo>
                  <a:pt x="2628" y="1114"/>
                  <a:pt x="2591" y="1105"/>
                  <a:pt x="2553" y="1101"/>
                </a:cubicBezTo>
                <a:cubicBezTo>
                  <a:pt x="2546" y="1100"/>
                  <a:pt x="2546" y="1100"/>
                  <a:pt x="2546" y="1100"/>
                </a:cubicBezTo>
                <a:cubicBezTo>
                  <a:pt x="2539" y="1100"/>
                  <a:pt x="2539" y="1100"/>
                  <a:pt x="2539" y="1100"/>
                </a:cubicBezTo>
                <a:cubicBezTo>
                  <a:pt x="2537" y="1100"/>
                  <a:pt x="2534" y="1099"/>
                  <a:pt x="2532" y="1099"/>
                </a:cubicBezTo>
                <a:cubicBezTo>
                  <a:pt x="2525" y="1099"/>
                  <a:pt x="2525" y="1099"/>
                  <a:pt x="2525" y="1099"/>
                </a:cubicBezTo>
                <a:cubicBezTo>
                  <a:pt x="2515" y="1099"/>
                  <a:pt x="2506" y="1100"/>
                  <a:pt x="2497" y="1101"/>
                </a:cubicBezTo>
                <a:cubicBezTo>
                  <a:pt x="2488" y="1103"/>
                  <a:pt x="2479" y="1105"/>
                  <a:pt x="2471" y="1108"/>
                </a:cubicBezTo>
                <a:cubicBezTo>
                  <a:pt x="2463" y="1112"/>
                  <a:pt x="2456" y="1117"/>
                  <a:pt x="2454" y="1124"/>
                </a:cubicBezTo>
                <a:cubicBezTo>
                  <a:pt x="2451" y="1132"/>
                  <a:pt x="2452" y="1140"/>
                  <a:pt x="2454" y="1149"/>
                </a:cubicBezTo>
                <a:cubicBezTo>
                  <a:pt x="2456" y="1158"/>
                  <a:pt x="2460" y="1166"/>
                  <a:pt x="2464" y="1175"/>
                </a:cubicBezTo>
                <a:cubicBezTo>
                  <a:pt x="2473" y="1191"/>
                  <a:pt x="2484" y="1207"/>
                  <a:pt x="2495" y="1223"/>
                </a:cubicBezTo>
                <a:cubicBezTo>
                  <a:pt x="2517" y="1254"/>
                  <a:pt x="2541" y="1285"/>
                  <a:pt x="2563" y="1317"/>
                </a:cubicBezTo>
                <a:cubicBezTo>
                  <a:pt x="2573" y="1334"/>
                  <a:pt x="2583" y="1351"/>
                  <a:pt x="2591" y="1369"/>
                </a:cubicBezTo>
                <a:cubicBezTo>
                  <a:pt x="2594" y="1378"/>
                  <a:pt x="2597" y="1388"/>
                  <a:pt x="2598" y="1398"/>
                </a:cubicBezTo>
                <a:cubicBezTo>
                  <a:pt x="2599" y="1403"/>
                  <a:pt x="2599" y="1409"/>
                  <a:pt x="2598" y="1414"/>
                </a:cubicBezTo>
                <a:cubicBezTo>
                  <a:pt x="2597" y="1419"/>
                  <a:pt x="2596" y="1425"/>
                  <a:pt x="2593" y="1429"/>
                </a:cubicBezTo>
                <a:cubicBezTo>
                  <a:pt x="2589" y="1439"/>
                  <a:pt x="2581" y="1447"/>
                  <a:pt x="2572" y="1452"/>
                </a:cubicBezTo>
                <a:cubicBezTo>
                  <a:pt x="2563" y="1457"/>
                  <a:pt x="2553" y="1461"/>
                  <a:pt x="2544" y="1463"/>
                </a:cubicBezTo>
                <a:cubicBezTo>
                  <a:pt x="2539" y="1465"/>
                  <a:pt x="2534" y="1466"/>
                  <a:pt x="2529" y="1467"/>
                </a:cubicBezTo>
                <a:cubicBezTo>
                  <a:pt x="2522" y="1468"/>
                  <a:pt x="2522" y="1468"/>
                  <a:pt x="2522" y="1468"/>
                </a:cubicBezTo>
                <a:cubicBezTo>
                  <a:pt x="2520" y="1468"/>
                  <a:pt x="2517" y="1469"/>
                  <a:pt x="2515" y="1469"/>
                </a:cubicBezTo>
                <a:cubicBezTo>
                  <a:pt x="2500" y="1471"/>
                  <a:pt x="2500" y="1471"/>
                  <a:pt x="2500" y="1471"/>
                </a:cubicBezTo>
                <a:cubicBezTo>
                  <a:pt x="2495" y="1471"/>
                  <a:pt x="2490" y="1471"/>
                  <a:pt x="2485" y="1471"/>
                </a:cubicBezTo>
                <a:cubicBezTo>
                  <a:pt x="2478" y="1471"/>
                  <a:pt x="2478" y="1471"/>
                  <a:pt x="2478" y="1471"/>
                </a:cubicBezTo>
                <a:cubicBezTo>
                  <a:pt x="2475" y="1471"/>
                  <a:pt x="2473" y="1471"/>
                  <a:pt x="2470" y="1470"/>
                </a:cubicBezTo>
                <a:cubicBezTo>
                  <a:pt x="2466" y="1470"/>
                  <a:pt x="2461" y="1470"/>
                  <a:pt x="2456" y="1469"/>
                </a:cubicBezTo>
                <a:cubicBezTo>
                  <a:pt x="2441" y="1467"/>
                  <a:pt x="2441" y="1467"/>
                  <a:pt x="2441" y="1467"/>
                </a:cubicBezTo>
                <a:cubicBezTo>
                  <a:pt x="2436" y="1466"/>
                  <a:pt x="2432" y="1465"/>
                  <a:pt x="2427" y="1464"/>
                </a:cubicBezTo>
                <a:cubicBezTo>
                  <a:pt x="2420" y="1462"/>
                  <a:pt x="2420" y="1462"/>
                  <a:pt x="2420" y="1462"/>
                </a:cubicBezTo>
                <a:cubicBezTo>
                  <a:pt x="2417" y="1461"/>
                  <a:pt x="2415" y="1460"/>
                  <a:pt x="2413" y="1460"/>
                </a:cubicBezTo>
                <a:cubicBezTo>
                  <a:pt x="2408" y="1458"/>
                  <a:pt x="2403" y="1457"/>
                  <a:pt x="2399" y="1455"/>
                </a:cubicBezTo>
                <a:cubicBezTo>
                  <a:pt x="2385" y="1450"/>
                  <a:pt x="2385" y="1450"/>
                  <a:pt x="2385" y="1450"/>
                </a:cubicBezTo>
                <a:cubicBezTo>
                  <a:pt x="2380" y="1448"/>
                  <a:pt x="2376" y="1446"/>
                  <a:pt x="2372" y="1444"/>
                </a:cubicBezTo>
                <a:cubicBezTo>
                  <a:pt x="2363" y="1440"/>
                  <a:pt x="2354" y="1435"/>
                  <a:pt x="2345" y="1431"/>
                </a:cubicBezTo>
                <a:cubicBezTo>
                  <a:pt x="2337" y="1426"/>
                  <a:pt x="2328" y="1421"/>
                  <a:pt x="2320" y="1416"/>
                </a:cubicBezTo>
                <a:cubicBezTo>
                  <a:pt x="2304" y="1406"/>
                  <a:pt x="2288" y="1395"/>
                  <a:pt x="2272" y="1383"/>
                </a:cubicBezTo>
                <a:cubicBezTo>
                  <a:pt x="2209" y="1338"/>
                  <a:pt x="2153" y="1284"/>
                  <a:pt x="2088" y="1242"/>
                </a:cubicBezTo>
                <a:cubicBezTo>
                  <a:pt x="2072" y="1232"/>
                  <a:pt x="2055" y="1222"/>
                  <a:pt x="2038" y="1215"/>
                </a:cubicBezTo>
                <a:cubicBezTo>
                  <a:pt x="2029" y="1211"/>
                  <a:pt x="2020" y="1208"/>
                  <a:pt x="2010" y="1206"/>
                </a:cubicBezTo>
                <a:cubicBezTo>
                  <a:pt x="2006" y="1204"/>
                  <a:pt x="2001" y="1203"/>
                  <a:pt x="1997" y="1203"/>
                </a:cubicBezTo>
                <a:cubicBezTo>
                  <a:pt x="1994" y="1202"/>
                  <a:pt x="1992" y="1202"/>
                  <a:pt x="1990" y="1201"/>
                </a:cubicBezTo>
                <a:cubicBezTo>
                  <a:pt x="1982" y="1200"/>
                  <a:pt x="1982" y="1200"/>
                  <a:pt x="1982" y="1200"/>
                </a:cubicBezTo>
                <a:cubicBezTo>
                  <a:pt x="1944" y="1196"/>
                  <a:pt x="1906" y="1194"/>
                  <a:pt x="1867" y="1194"/>
                </a:cubicBezTo>
                <a:cubicBezTo>
                  <a:pt x="1828" y="1194"/>
                  <a:pt x="1790" y="1197"/>
                  <a:pt x="1752" y="1203"/>
                </a:cubicBezTo>
                <a:cubicBezTo>
                  <a:pt x="1733" y="1206"/>
                  <a:pt x="1714" y="1210"/>
                  <a:pt x="1696" y="1215"/>
                </a:cubicBezTo>
                <a:cubicBezTo>
                  <a:pt x="1677" y="1221"/>
                  <a:pt x="1659" y="1227"/>
                  <a:pt x="1642" y="1236"/>
                </a:cubicBezTo>
                <a:cubicBezTo>
                  <a:pt x="1625" y="1244"/>
                  <a:pt x="1609" y="1255"/>
                  <a:pt x="1596" y="1269"/>
                </a:cubicBezTo>
                <a:cubicBezTo>
                  <a:pt x="1583" y="1283"/>
                  <a:pt x="1574" y="1300"/>
                  <a:pt x="1572" y="1319"/>
                </a:cubicBezTo>
                <a:cubicBezTo>
                  <a:pt x="1571" y="1326"/>
                  <a:pt x="1571" y="1326"/>
                  <a:pt x="1571" y="1326"/>
                </a:cubicBezTo>
                <a:cubicBezTo>
                  <a:pt x="1571" y="1328"/>
                  <a:pt x="1571" y="1330"/>
                  <a:pt x="1571" y="1333"/>
                </a:cubicBezTo>
                <a:cubicBezTo>
                  <a:pt x="1571" y="1337"/>
                  <a:pt x="1571" y="1342"/>
                  <a:pt x="1572" y="1346"/>
                </a:cubicBezTo>
                <a:cubicBezTo>
                  <a:pt x="1574" y="1356"/>
                  <a:pt x="1577" y="1364"/>
                  <a:pt x="1583" y="1372"/>
                </a:cubicBezTo>
                <a:cubicBezTo>
                  <a:pt x="1593" y="1387"/>
                  <a:pt x="1610" y="1398"/>
                  <a:pt x="1627" y="1404"/>
                </a:cubicBezTo>
                <a:cubicBezTo>
                  <a:pt x="1645" y="1411"/>
                  <a:pt x="1664" y="1414"/>
                  <a:pt x="1683" y="1415"/>
                </a:cubicBezTo>
                <a:cubicBezTo>
                  <a:pt x="1702" y="1417"/>
                  <a:pt x="1721" y="1416"/>
                  <a:pt x="1740" y="1413"/>
                </a:cubicBezTo>
                <a:cubicBezTo>
                  <a:pt x="1759" y="1410"/>
                  <a:pt x="1777" y="1405"/>
                  <a:pt x="1795" y="1398"/>
                </a:cubicBezTo>
                <a:cubicBezTo>
                  <a:pt x="1812" y="1391"/>
                  <a:pt x="1829" y="1382"/>
                  <a:pt x="1842" y="1368"/>
                </a:cubicBezTo>
                <a:cubicBezTo>
                  <a:pt x="1848" y="1362"/>
                  <a:pt x="1853" y="1354"/>
                  <a:pt x="1855" y="1345"/>
                </a:cubicBezTo>
                <a:cubicBezTo>
                  <a:pt x="1856" y="1341"/>
                  <a:pt x="1857" y="1337"/>
                  <a:pt x="1857" y="1332"/>
                </a:cubicBezTo>
                <a:cubicBezTo>
                  <a:pt x="1856" y="1328"/>
                  <a:pt x="1856" y="1323"/>
                  <a:pt x="1855" y="1319"/>
                </a:cubicBezTo>
                <a:cubicBezTo>
                  <a:pt x="1850" y="1301"/>
                  <a:pt x="1842" y="1284"/>
                  <a:pt x="1832" y="1267"/>
                </a:cubicBezTo>
                <a:cubicBezTo>
                  <a:pt x="1814" y="1234"/>
                  <a:pt x="1791" y="1202"/>
                  <a:pt x="1767" y="1173"/>
                </a:cubicBezTo>
                <a:cubicBezTo>
                  <a:pt x="1718" y="1113"/>
                  <a:pt x="1662" y="1060"/>
                  <a:pt x="1602" y="1012"/>
                </a:cubicBezTo>
                <a:cubicBezTo>
                  <a:pt x="1542" y="964"/>
                  <a:pt x="1477" y="922"/>
                  <a:pt x="1408" y="888"/>
                </a:cubicBezTo>
                <a:cubicBezTo>
                  <a:pt x="1374" y="871"/>
                  <a:pt x="1338" y="856"/>
                  <a:pt x="1302" y="843"/>
                </a:cubicBezTo>
                <a:cubicBezTo>
                  <a:pt x="1284" y="836"/>
                  <a:pt x="1266" y="831"/>
                  <a:pt x="1247" y="825"/>
                </a:cubicBezTo>
                <a:cubicBezTo>
                  <a:pt x="1238" y="823"/>
                  <a:pt x="1229" y="820"/>
                  <a:pt x="1220" y="818"/>
                </a:cubicBezTo>
                <a:cubicBezTo>
                  <a:pt x="1206" y="814"/>
                  <a:pt x="1206" y="814"/>
                  <a:pt x="1206" y="814"/>
                </a:cubicBezTo>
                <a:cubicBezTo>
                  <a:pt x="1192" y="811"/>
                  <a:pt x="1192" y="811"/>
                  <a:pt x="1192" y="811"/>
                </a:cubicBezTo>
                <a:cubicBezTo>
                  <a:pt x="1154" y="803"/>
                  <a:pt x="1116" y="797"/>
                  <a:pt x="1078" y="794"/>
                </a:cubicBezTo>
                <a:cubicBezTo>
                  <a:pt x="1040" y="791"/>
                  <a:pt x="1001" y="790"/>
                  <a:pt x="963" y="793"/>
                </a:cubicBezTo>
                <a:cubicBezTo>
                  <a:pt x="944" y="794"/>
                  <a:pt x="925" y="796"/>
                  <a:pt x="906" y="798"/>
                </a:cubicBezTo>
                <a:cubicBezTo>
                  <a:pt x="887" y="801"/>
                  <a:pt x="868" y="805"/>
                  <a:pt x="850" y="810"/>
                </a:cubicBezTo>
                <a:cubicBezTo>
                  <a:pt x="831" y="815"/>
                  <a:pt x="813" y="821"/>
                  <a:pt x="796" y="828"/>
                </a:cubicBezTo>
                <a:cubicBezTo>
                  <a:pt x="778" y="836"/>
                  <a:pt x="761" y="845"/>
                  <a:pt x="745" y="855"/>
                </a:cubicBezTo>
                <a:cubicBezTo>
                  <a:pt x="713" y="875"/>
                  <a:pt x="684" y="900"/>
                  <a:pt x="659" y="929"/>
                </a:cubicBezTo>
                <a:cubicBezTo>
                  <a:pt x="634" y="958"/>
                  <a:pt x="612" y="989"/>
                  <a:pt x="590" y="1021"/>
                </a:cubicBezTo>
                <a:cubicBezTo>
                  <a:pt x="568" y="1053"/>
                  <a:pt x="547" y="1085"/>
                  <a:pt x="522" y="1116"/>
                </a:cubicBezTo>
                <a:cubicBezTo>
                  <a:pt x="498" y="1146"/>
                  <a:pt x="471" y="1175"/>
                  <a:pt x="441" y="1200"/>
                </a:cubicBezTo>
                <a:cubicBezTo>
                  <a:pt x="426" y="1212"/>
                  <a:pt x="410" y="1223"/>
                  <a:pt x="393" y="1233"/>
                </a:cubicBezTo>
                <a:cubicBezTo>
                  <a:pt x="377" y="1244"/>
                  <a:pt x="359" y="1253"/>
                  <a:pt x="342" y="1261"/>
                </a:cubicBezTo>
                <a:cubicBezTo>
                  <a:pt x="324" y="1269"/>
                  <a:pt x="306" y="1275"/>
                  <a:pt x="287" y="1282"/>
                </a:cubicBezTo>
                <a:cubicBezTo>
                  <a:pt x="278" y="1284"/>
                  <a:pt x="269" y="1287"/>
                  <a:pt x="259" y="1290"/>
                </a:cubicBezTo>
                <a:cubicBezTo>
                  <a:pt x="245" y="1293"/>
                  <a:pt x="245" y="1293"/>
                  <a:pt x="245" y="1293"/>
                </a:cubicBezTo>
                <a:cubicBezTo>
                  <a:pt x="231" y="1297"/>
                  <a:pt x="231" y="1297"/>
                  <a:pt x="231" y="1297"/>
                </a:cubicBezTo>
                <a:cubicBezTo>
                  <a:pt x="155" y="1313"/>
                  <a:pt x="77" y="1318"/>
                  <a:pt x="0" y="1316"/>
                </a:cubicBezTo>
                <a:lnTo>
                  <a:pt x="0" y="1315"/>
                </a:lnTo>
                <a:close/>
              </a:path>
            </a:pathLst>
          </a:custGeom>
          <a:solidFill>
            <a:srgbClr val="DDCF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738386" y="3684647"/>
            <a:ext cx="6732872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rgbClr val="82757C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A designer can use default text to simulate what text would look like. If it is not real text. A designer can use default text to simulate what text would look like.</a:t>
            </a:r>
          </a:p>
        </p:txBody>
      </p:sp>
      <p:sp>
        <p:nvSpPr>
          <p:cNvPr id="11" name="PA_文本框 2"/>
          <p:cNvSpPr txBox="1"/>
          <p:nvPr>
            <p:custDataLst>
              <p:tags r:id="rId1"/>
            </p:custDataLst>
          </p:nvPr>
        </p:nvSpPr>
        <p:spPr>
          <a:xfrm>
            <a:off x="3888262" y="2849124"/>
            <a:ext cx="4408949" cy="70076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0">
                <a:solidFill>
                  <a:srgbClr val="82757C"/>
                </a:solidFill>
                <a:latin typeface="微软雅黑" panose="020F0502020204030204"/>
                <a:cs typeface="+mn-ea"/>
                <a:sym typeface="+mn-lt"/>
              </a:rPr>
              <a:t>年中工作概述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82757C"/>
              </a:solidFill>
              <a:effectLst/>
              <a:uLnTx/>
              <a:uFillTx/>
              <a:latin typeface="微软雅黑" panose="020F0502020204030204"/>
              <a:cs typeface="+mn-ea"/>
              <a:sym typeface="+mn-lt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011656" y="4550836"/>
            <a:ext cx="2168792" cy="397891"/>
          </a:xfrm>
          <a:prstGeom prst="roundRect">
            <a:avLst>
              <a:gd name="adj" fmla="val 50000"/>
            </a:avLst>
          </a:prstGeom>
          <a:solidFill>
            <a:srgbClr val="8FB0C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42A52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434776" y="4585830"/>
            <a:ext cx="13317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noProof="0" dirty="0">
                <a:solidFill>
                  <a:prstClr val="white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prstClr val="white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PART.01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37696" y="1653607"/>
            <a:ext cx="1790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200" dirty="0">
                <a:solidFill>
                  <a:srgbClr val="82757C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01.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82757C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327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5452533"/>
            <a:ext cx="12192000" cy="1405468"/>
          </a:xfrm>
          <a:prstGeom prst="rect">
            <a:avLst/>
          </a:prstGeom>
          <a:solidFill>
            <a:srgbClr val="8FB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83658" y="495302"/>
            <a:ext cx="583510" cy="305824"/>
            <a:chOff x="695325" y="368300"/>
            <a:chExt cx="583510" cy="305824"/>
          </a:xfrm>
        </p:grpSpPr>
        <p:sp>
          <p:nvSpPr>
            <p:cNvPr id="4" name="平行四边形 3"/>
            <p:cNvSpPr/>
            <p:nvPr/>
          </p:nvSpPr>
          <p:spPr>
            <a:xfrm>
              <a:off x="695325" y="368300"/>
              <a:ext cx="255445" cy="303866"/>
            </a:xfrm>
            <a:prstGeom prst="parallelogram">
              <a:avLst>
                <a:gd name="adj" fmla="val 52477"/>
              </a:avLst>
            </a:prstGeom>
            <a:solidFill>
              <a:srgbClr val="8FB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" name="平行四边形 4"/>
            <p:cNvSpPr/>
            <p:nvPr/>
          </p:nvSpPr>
          <p:spPr>
            <a:xfrm>
              <a:off x="859357" y="368300"/>
              <a:ext cx="255445" cy="303866"/>
            </a:xfrm>
            <a:prstGeom prst="parallelogram">
              <a:avLst>
                <a:gd name="adj" fmla="val 52477"/>
              </a:avLst>
            </a:prstGeom>
            <a:solidFill>
              <a:srgbClr val="8FB0C1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平行四边形 5"/>
            <p:cNvSpPr/>
            <p:nvPr/>
          </p:nvSpPr>
          <p:spPr>
            <a:xfrm>
              <a:off x="1023390" y="370258"/>
              <a:ext cx="255445" cy="303866"/>
            </a:xfrm>
            <a:prstGeom prst="parallelogram">
              <a:avLst>
                <a:gd name="adj" fmla="val 52477"/>
              </a:avLst>
            </a:prstGeom>
            <a:solidFill>
              <a:srgbClr val="8FB0C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31321" y="4159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8275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工作概述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82757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0116162"/>
              </p:ext>
            </p:extLst>
          </p:nvPr>
        </p:nvGraphicFramePr>
        <p:xfrm>
          <a:off x="5198532" y="1710268"/>
          <a:ext cx="6226705" cy="3234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矩形 8"/>
          <p:cNvSpPr/>
          <p:nvPr/>
        </p:nvSpPr>
        <p:spPr>
          <a:xfrm>
            <a:off x="611380" y="1710268"/>
            <a:ext cx="4395573" cy="3014132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1"/>
          <p:cNvSpPr txBox="1">
            <a:spLocks noChangeArrowheads="1"/>
          </p:cNvSpPr>
          <p:nvPr/>
        </p:nvSpPr>
        <p:spPr bwMode="auto">
          <a:xfrm>
            <a:off x="695326" y="5727346"/>
            <a:ext cx="136207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工作概述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1"/>
          <p:cNvSpPr txBox="1">
            <a:spLocks noChangeArrowheads="1"/>
          </p:cNvSpPr>
          <p:nvPr/>
        </p:nvSpPr>
        <p:spPr bwMode="auto">
          <a:xfrm>
            <a:off x="695324" y="6024509"/>
            <a:ext cx="107299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63067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/>
          </p:cNvSpPr>
          <p:nvPr/>
        </p:nvSpPr>
        <p:spPr bwMode="auto">
          <a:xfrm rot="2527444">
            <a:off x="5530223" y="1813294"/>
            <a:ext cx="2171866" cy="795494"/>
          </a:xfrm>
          <a:custGeom>
            <a:avLst/>
            <a:gdLst>
              <a:gd name="T0" fmla="*/ 2147483647 w 821"/>
              <a:gd name="T1" fmla="*/ 2147483647 h 301"/>
              <a:gd name="T2" fmla="*/ 0 w 821"/>
              <a:gd name="T3" fmla="*/ 2147483647 h 301"/>
              <a:gd name="T4" fmla="*/ 2147483647 w 821"/>
              <a:gd name="T5" fmla="*/ 2147483647 h 301"/>
              <a:gd name="T6" fmla="*/ 2147483647 w 821"/>
              <a:gd name="T7" fmla="*/ 0 h 301"/>
              <a:gd name="T8" fmla="*/ 2147483647 w 821"/>
              <a:gd name="T9" fmla="*/ 0 h 301"/>
              <a:gd name="T10" fmla="*/ 2147483647 w 821"/>
              <a:gd name="T11" fmla="*/ 2147483647 h 3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21"/>
              <a:gd name="T19" fmla="*/ 0 h 301"/>
              <a:gd name="T20" fmla="*/ 821 w 821"/>
              <a:gd name="T21" fmla="*/ 301 h 3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21" h="301">
                <a:moveTo>
                  <a:pt x="282" y="20"/>
                </a:moveTo>
                <a:cubicBezTo>
                  <a:pt x="0" y="301"/>
                  <a:pt x="0" y="301"/>
                  <a:pt x="0" y="301"/>
                </a:cubicBezTo>
                <a:cubicBezTo>
                  <a:pt x="821" y="301"/>
                  <a:pt x="821" y="301"/>
                  <a:pt x="821" y="301"/>
                </a:cubicBezTo>
                <a:cubicBezTo>
                  <a:pt x="821" y="0"/>
                  <a:pt x="821" y="0"/>
                  <a:pt x="821" y="0"/>
                </a:cubicBezTo>
                <a:cubicBezTo>
                  <a:pt x="328" y="0"/>
                  <a:pt x="328" y="0"/>
                  <a:pt x="328" y="0"/>
                </a:cubicBezTo>
                <a:cubicBezTo>
                  <a:pt x="302" y="7"/>
                  <a:pt x="290" y="15"/>
                  <a:pt x="282" y="20"/>
                </a:cubicBezTo>
                <a:close/>
              </a:path>
            </a:pathLst>
          </a:custGeom>
          <a:solidFill>
            <a:srgbClr val="82757C"/>
          </a:solidFill>
          <a:ln>
            <a:noFill/>
          </a:ln>
        </p:spPr>
        <p:txBody>
          <a:bodyPr/>
          <a:lstStyle/>
          <a:p>
            <a:pPr defTabSz="866952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 rot="2527444">
            <a:off x="7126465" y="3012093"/>
            <a:ext cx="799220" cy="2170851"/>
          </a:xfrm>
          <a:custGeom>
            <a:avLst/>
            <a:gdLst>
              <a:gd name="T0" fmla="*/ 2147483647 w 302"/>
              <a:gd name="T1" fmla="*/ 2147483647 h 821"/>
              <a:gd name="T2" fmla="*/ 0 w 302"/>
              <a:gd name="T3" fmla="*/ 0 h 821"/>
              <a:gd name="T4" fmla="*/ 0 w 302"/>
              <a:gd name="T5" fmla="*/ 2147483647 h 821"/>
              <a:gd name="T6" fmla="*/ 2147483647 w 302"/>
              <a:gd name="T7" fmla="*/ 2147483647 h 821"/>
              <a:gd name="T8" fmla="*/ 2147483647 w 302"/>
              <a:gd name="T9" fmla="*/ 2147483647 h 821"/>
              <a:gd name="T10" fmla="*/ 2147483647 w 302"/>
              <a:gd name="T11" fmla="*/ 2147483647 h 8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2"/>
              <a:gd name="T19" fmla="*/ 0 h 821"/>
              <a:gd name="T20" fmla="*/ 302 w 302"/>
              <a:gd name="T21" fmla="*/ 821 h 8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2" h="821">
                <a:moveTo>
                  <a:pt x="282" y="282"/>
                </a:moveTo>
                <a:cubicBezTo>
                  <a:pt x="0" y="0"/>
                  <a:pt x="0" y="0"/>
                  <a:pt x="0" y="0"/>
                </a:cubicBezTo>
                <a:cubicBezTo>
                  <a:pt x="0" y="821"/>
                  <a:pt x="0" y="821"/>
                  <a:pt x="0" y="821"/>
                </a:cubicBezTo>
                <a:cubicBezTo>
                  <a:pt x="302" y="821"/>
                  <a:pt x="302" y="821"/>
                  <a:pt x="302" y="821"/>
                </a:cubicBezTo>
                <a:cubicBezTo>
                  <a:pt x="302" y="328"/>
                  <a:pt x="302" y="328"/>
                  <a:pt x="302" y="328"/>
                </a:cubicBezTo>
                <a:cubicBezTo>
                  <a:pt x="295" y="301"/>
                  <a:pt x="286" y="290"/>
                  <a:pt x="282" y="282"/>
                </a:cubicBezTo>
                <a:close/>
              </a:path>
            </a:pathLst>
          </a:custGeom>
          <a:solidFill>
            <a:srgbClr val="82757C"/>
          </a:solidFill>
          <a:ln>
            <a:noFill/>
          </a:ln>
        </p:spPr>
        <p:txBody>
          <a:bodyPr/>
          <a:lstStyle/>
          <a:p>
            <a:pPr defTabSz="866952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 rot="2527444">
            <a:off x="6534448" y="2489834"/>
            <a:ext cx="2084679" cy="1203297"/>
          </a:xfrm>
          <a:custGeom>
            <a:avLst/>
            <a:gdLst>
              <a:gd name="T0" fmla="*/ 2147483647 w 788"/>
              <a:gd name="T1" fmla="*/ 2147483647 h 455"/>
              <a:gd name="T2" fmla="*/ 2147483647 w 788"/>
              <a:gd name="T3" fmla="*/ 2147483647 h 455"/>
              <a:gd name="T4" fmla="*/ 2147483647 w 788"/>
              <a:gd name="T5" fmla="*/ 2147483647 h 455"/>
              <a:gd name="T6" fmla="*/ 2147483647 w 788"/>
              <a:gd name="T7" fmla="*/ 2147483647 h 455"/>
              <a:gd name="T8" fmla="*/ 2147483647 w 788"/>
              <a:gd name="T9" fmla="*/ 2147483647 h 455"/>
              <a:gd name="T10" fmla="*/ 2147483647 w 788"/>
              <a:gd name="T11" fmla="*/ 2147483647 h 455"/>
              <a:gd name="T12" fmla="*/ 2147483647 w 788"/>
              <a:gd name="T13" fmla="*/ 2147483647 h 455"/>
              <a:gd name="T14" fmla="*/ 2147483647 w 788"/>
              <a:gd name="T15" fmla="*/ 2147483647 h 455"/>
              <a:gd name="T16" fmla="*/ 2147483647 w 788"/>
              <a:gd name="T17" fmla="*/ 2147483647 h 455"/>
              <a:gd name="T18" fmla="*/ 2147483647 w 788"/>
              <a:gd name="T19" fmla="*/ 2147483647 h 455"/>
              <a:gd name="T20" fmla="*/ 2147483647 w 788"/>
              <a:gd name="T21" fmla="*/ 2147483647 h 455"/>
              <a:gd name="T22" fmla="*/ 2147483647 w 788"/>
              <a:gd name="T23" fmla="*/ 2147483647 h 455"/>
              <a:gd name="T24" fmla="*/ 2147483647 w 788"/>
              <a:gd name="T25" fmla="*/ 2147483647 h 455"/>
              <a:gd name="T26" fmla="*/ 2147483647 w 788"/>
              <a:gd name="T27" fmla="*/ 2147483647 h 45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788"/>
              <a:gd name="T43" fmla="*/ 0 h 455"/>
              <a:gd name="T44" fmla="*/ 788 w 788"/>
              <a:gd name="T45" fmla="*/ 455 h 45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788" h="455">
                <a:moveTo>
                  <a:pt x="492" y="94"/>
                </a:moveTo>
                <a:cubicBezTo>
                  <a:pt x="477" y="78"/>
                  <a:pt x="445" y="75"/>
                  <a:pt x="418" y="75"/>
                </a:cubicBezTo>
                <a:cubicBezTo>
                  <a:pt x="241" y="75"/>
                  <a:pt x="241" y="75"/>
                  <a:pt x="241" y="75"/>
                </a:cubicBezTo>
                <a:cubicBezTo>
                  <a:pt x="241" y="29"/>
                  <a:pt x="241" y="29"/>
                  <a:pt x="241" y="29"/>
                </a:cubicBezTo>
                <a:cubicBezTo>
                  <a:pt x="241" y="12"/>
                  <a:pt x="222" y="0"/>
                  <a:pt x="207" y="12"/>
                </a:cubicBezTo>
                <a:cubicBezTo>
                  <a:pt x="16" y="202"/>
                  <a:pt x="16" y="202"/>
                  <a:pt x="16" y="202"/>
                </a:cubicBezTo>
                <a:cubicBezTo>
                  <a:pt x="0" y="216"/>
                  <a:pt x="0" y="238"/>
                  <a:pt x="16" y="252"/>
                </a:cubicBezTo>
                <a:cubicBezTo>
                  <a:pt x="207" y="442"/>
                  <a:pt x="207" y="442"/>
                  <a:pt x="207" y="442"/>
                </a:cubicBezTo>
                <a:cubicBezTo>
                  <a:pt x="222" y="455"/>
                  <a:pt x="241" y="444"/>
                  <a:pt x="241" y="426"/>
                </a:cubicBezTo>
                <a:cubicBezTo>
                  <a:pt x="241" y="381"/>
                  <a:pt x="241" y="381"/>
                  <a:pt x="241" y="381"/>
                </a:cubicBezTo>
                <a:cubicBezTo>
                  <a:pt x="241" y="381"/>
                  <a:pt x="633" y="381"/>
                  <a:pt x="683" y="381"/>
                </a:cubicBezTo>
                <a:cubicBezTo>
                  <a:pt x="739" y="381"/>
                  <a:pt x="784" y="411"/>
                  <a:pt x="784" y="446"/>
                </a:cubicBezTo>
                <a:cubicBezTo>
                  <a:pt x="784" y="446"/>
                  <a:pt x="788" y="421"/>
                  <a:pt x="763" y="390"/>
                </a:cubicBezTo>
                <a:cubicBezTo>
                  <a:pt x="750" y="375"/>
                  <a:pt x="492" y="94"/>
                  <a:pt x="492" y="94"/>
                </a:cubicBezTo>
                <a:close/>
              </a:path>
            </a:pathLst>
          </a:custGeom>
          <a:solidFill>
            <a:srgbClr val="8FB0C1"/>
          </a:solidFill>
          <a:ln>
            <a:noFill/>
          </a:ln>
        </p:spPr>
        <p:txBody>
          <a:bodyPr/>
          <a:lstStyle/>
          <a:p>
            <a:pPr defTabSz="866952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8"/>
          <p:cNvSpPr>
            <a:spLocks/>
          </p:cNvSpPr>
          <p:nvPr/>
        </p:nvSpPr>
        <p:spPr bwMode="auto">
          <a:xfrm rot="2527444">
            <a:off x="4560399" y="4608999"/>
            <a:ext cx="2169630" cy="795494"/>
          </a:xfrm>
          <a:custGeom>
            <a:avLst/>
            <a:gdLst>
              <a:gd name="T0" fmla="*/ 2147483647 w 820"/>
              <a:gd name="T1" fmla="*/ 2147483647 h 301"/>
              <a:gd name="T2" fmla="*/ 2147483647 w 820"/>
              <a:gd name="T3" fmla="*/ 0 h 301"/>
              <a:gd name="T4" fmla="*/ 0 w 820"/>
              <a:gd name="T5" fmla="*/ 0 h 301"/>
              <a:gd name="T6" fmla="*/ 0 w 820"/>
              <a:gd name="T7" fmla="*/ 2147483647 h 301"/>
              <a:gd name="T8" fmla="*/ 2147483647 w 820"/>
              <a:gd name="T9" fmla="*/ 2147483647 h 301"/>
              <a:gd name="T10" fmla="*/ 2147483647 w 820"/>
              <a:gd name="T11" fmla="*/ 2147483647 h 3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20"/>
              <a:gd name="T19" fmla="*/ 0 h 301"/>
              <a:gd name="T20" fmla="*/ 820 w 820"/>
              <a:gd name="T21" fmla="*/ 301 h 3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20" h="301">
                <a:moveTo>
                  <a:pt x="539" y="282"/>
                </a:moveTo>
                <a:cubicBezTo>
                  <a:pt x="820" y="0"/>
                  <a:pt x="820" y="0"/>
                  <a:pt x="82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01"/>
                  <a:pt x="0" y="301"/>
                  <a:pt x="0" y="301"/>
                </a:cubicBezTo>
                <a:cubicBezTo>
                  <a:pt x="493" y="301"/>
                  <a:pt x="493" y="301"/>
                  <a:pt x="493" y="301"/>
                </a:cubicBezTo>
                <a:cubicBezTo>
                  <a:pt x="519" y="294"/>
                  <a:pt x="531" y="286"/>
                  <a:pt x="539" y="282"/>
                </a:cubicBezTo>
                <a:close/>
              </a:path>
            </a:pathLst>
          </a:custGeom>
          <a:solidFill>
            <a:srgbClr val="82757C"/>
          </a:solidFill>
          <a:ln>
            <a:noFill/>
          </a:ln>
        </p:spPr>
        <p:txBody>
          <a:bodyPr/>
          <a:lstStyle/>
          <a:p>
            <a:pPr defTabSz="866952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9"/>
          <p:cNvSpPr>
            <a:spLocks/>
          </p:cNvSpPr>
          <p:nvPr/>
        </p:nvSpPr>
        <p:spPr bwMode="auto">
          <a:xfrm rot="2527444">
            <a:off x="6042647" y="4014707"/>
            <a:ext cx="1209448" cy="2091525"/>
          </a:xfrm>
          <a:custGeom>
            <a:avLst/>
            <a:gdLst>
              <a:gd name="T0" fmla="*/ 2147483647 w 457"/>
              <a:gd name="T1" fmla="*/ 2147483647 h 791"/>
              <a:gd name="T2" fmla="*/ 2147483647 w 457"/>
              <a:gd name="T3" fmla="*/ 2147483647 h 791"/>
              <a:gd name="T4" fmla="*/ 2147483647 w 457"/>
              <a:gd name="T5" fmla="*/ 2147483647 h 791"/>
              <a:gd name="T6" fmla="*/ 2147483647 w 457"/>
              <a:gd name="T7" fmla="*/ 2147483647 h 791"/>
              <a:gd name="T8" fmla="*/ 2147483647 w 457"/>
              <a:gd name="T9" fmla="*/ 2147483647 h 791"/>
              <a:gd name="T10" fmla="*/ 2147483647 w 457"/>
              <a:gd name="T11" fmla="*/ 2147483647 h 791"/>
              <a:gd name="T12" fmla="*/ 2147483647 w 457"/>
              <a:gd name="T13" fmla="*/ 2147483647 h 791"/>
              <a:gd name="T14" fmla="*/ 2147483647 w 457"/>
              <a:gd name="T15" fmla="*/ 2147483647 h 791"/>
              <a:gd name="T16" fmla="*/ 2147483647 w 457"/>
              <a:gd name="T17" fmla="*/ 2147483647 h 791"/>
              <a:gd name="T18" fmla="*/ 2147483647 w 457"/>
              <a:gd name="T19" fmla="*/ 2147483647 h 791"/>
              <a:gd name="T20" fmla="*/ 2147483647 w 457"/>
              <a:gd name="T21" fmla="*/ 2147483647 h 791"/>
              <a:gd name="T22" fmla="*/ 0 w 457"/>
              <a:gd name="T23" fmla="*/ 2147483647 h 791"/>
              <a:gd name="T24" fmla="*/ 2147483647 w 457"/>
              <a:gd name="T25" fmla="*/ 2147483647 h 791"/>
              <a:gd name="T26" fmla="*/ 2147483647 w 457"/>
              <a:gd name="T27" fmla="*/ 2147483647 h 7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57"/>
              <a:gd name="T43" fmla="*/ 0 h 791"/>
              <a:gd name="T44" fmla="*/ 457 w 457"/>
              <a:gd name="T45" fmla="*/ 791 h 7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57" h="791">
                <a:moveTo>
                  <a:pt x="363" y="492"/>
                </a:moveTo>
                <a:cubicBezTo>
                  <a:pt x="378" y="477"/>
                  <a:pt x="381" y="445"/>
                  <a:pt x="381" y="418"/>
                </a:cubicBezTo>
                <a:cubicBezTo>
                  <a:pt x="381" y="241"/>
                  <a:pt x="381" y="241"/>
                  <a:pt x="381" y="241"/>
                </a:cubicBezTo>
                <a:cubicBezTo>
                  <a:pt x="428" y="241"/>
                  <a:pt x="428" y="241"/>
                  <a:pt x="428" y="241"/>
                </a:cubicBezTo>
                <a:cubicBezTo>
                  <a:pt x="445" y="241"/>
                  <a:pt x="457" y="221"/>
                  <a:pt x="444" y="207"/>
                </a:cubicBezTo>
                <a:cubicBezTo>
                  <a:pt x="254" y="16"/>
                  <a:pt x="254" y="16"/>
                  <a:pt x="254" y="16"/>
                </a:cubicBezTo>
                <a:cubicBezTo>
                  <a:pt x="241" y="0"/>
                  <a:pt x="218" y="0"/>
                  <a:pt x="204" y="16"/>
                </a:cubicBezTo>
                <a:cubicBezTo>
                  <a:pt x="15" y="207"/>
                  <a:pt x="15" y="207"/>
                  <a:pt x="15" y="207"/>
                </a:cubicBezTo>
                <a:cubicBezTo>
                  <a:pt x="2" y="222"/>
                  <a:pt x="13" y="241"/>
                  <a:pt x="31" y="241"/>
                </a:cubicBezTo>
                <a:cubicBezTo>
                  <a:pt x="75" y="241"/>
                  <a:pt x="75" y="241"/>
                  <a:pt x="75" y="241"/>
                </a:cubicBezTo>
                <a:cubicBezTo>
                  <a:pt x="75" y="241"/>
                  <a:pt x="75" y="633"/>
                  <a:pt x="75" y="683"/>
                </a:cubicBezTo>
                <a:cubicBezTo>
                  <a:pt x="75" y="739"/>
                  <a:pt x="42" y="784"/>
                  <a:pt x="0" y="784"/>
                </a:cubicBezTo>
                <a:cubicBezTo>
                  <a:pt x="0" y="784"/>
                  <a:pt x="31" y="791"/>
                  <a:pt x="66" y="762"/>
                </a:cubicBezTo>
                <a:cubicBezTo>
                  <a:pt x="81" y="750"/>
                  <a:pt x="363" y="492"/>
                  <a:pt x="363" y="492"/>
                </a:cubicBezTo>
                <a:close/>
              </a:path>
            </a:pathLst>
          </a:custGeom>
          <a:solidFill>
            <a:srgbClr val="8FB0C1"/>
          </a:solidFill>
          <a:ln>
            <a:noFill/>
          </a:ln>
        </p:spPr>
        <p:txBody>
          <a:bodyPr/>
          <a:lstStyle/>
          <a:p>
            <a:pPr defTabSz="866952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10"/>
          <p:cNvSpPr>
            <a:spLocks/>
          </p:cNvSpPr>
          <p:nvPr/>
        </p:nvSpPr>
        <p:spPr bwMode="auto">
          <a:xfrm rot="2527444">
            <a:off x="4335146" y="2033345"/>
            <a:ext cx="796985" cy="2170851"/>
          </a:xfrm>
          <a:custGeom>
            <a:avLst/>
            <a:gdLst>
              <a:gd name="T0" fmla="*/ 2147483647 w 301"/>
              <a:gd name="T1" fmla="*/ 2147483647 h 821"/>
              <a:gd name="T2" fmla="*/ 2147483647 w 301"/>
              <a:gd name="T3" fmla="*/ 2147483647 h 821"/>
              <a:gd name="T4" fmla="*/ 2147483647 w 301"/>
              <a:gd name="T5" fmla="*/ 0 h 821"/>
              <a:gd name="T6" fmla="*/ 0 w 301"/>
              <a:gd name="T7" fmla="*/ 0 h 821"/>
              <a:gd name="T8" fmla="*/ 0 w 301"/>
              <a:gd name="T9" fmla="*/ 2147483647 h 821"/>
              <a:gd name="T10" fmla="*/ 2147483647 w 301"/>
              <a:gd name="T11" fmla="*/ 2147483647 h 8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1"/>
              <a:gd name="T19" fmla="*/ 0 h 821"/>
              <a:gd name="T20" fmla="*/ 301 w 301"/>
              <a:gd name="T21" fmla="*/ 821 h 8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1" h="821">
                <a:moveTo>
                  <a:pt x="20" y="539"/>
                </a:moveTo>
                <a:cubicBezTo>
                  <a:pt x="301" y="821"/>
                  <a:pt x="301" y="821"/>
                  <a:pt x="301" y="821"/>
                </a:cubicBezTo>
                <a:cubicBezTo>
                  <a:pt x="301" y="0"/>
                  <a:pt x="301" y="0"/>
                  <a:pt x="30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93"/>
                  <a:pt x="0" y="493"/>
                  <a:pt x="0" y="493"/>
                </a:cubicBezTo>
                <a:cubicBezTo>
                  <a:pt x="7" y="520"/>
                  <a:pt x="15" y="532"/>
                  <a:pt x="20" y="539"/>
                </a:cubicBezTo>
                <a:close/>
              </a:path>
            </a:pathLst>
          </a:custGeom>
          <a:solidFill>
            <a:srgbClr val="82757C"/>
          </a:solidFill>
          <a:ln>
            <a:noFill/>
          </a:ln>
        </p:spPr>
        <p:txBody>
          <a:bodyPr/>
          <a:lstStyle/>
          <a:p>
            <a:pPr defTabSz="866952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11"/>
          <p:cNvSpPr>
            <a:spLocks/>
          </p:cNvSpPr>
          <p:nvPr/>
        </p:nvSpPr>
        <p:spPr bwMode="auto">
          <a:xfrm rot="2527444">
            <a:off x="3635353" y="3519336"/>
            <a:ext cx="2092503" cy="1205532"/>
          </a:xfrm>
          <a:custGeom>
            <a:avLst/>
            <a:gdLst>
              <a:gd name="T0" fmla="*/ 2147483647 w 791"/>
              <a:gd name="T1" fmla="*/ 2147483647 h 456"/>
              <a:gd name="T2" fmla="*/ 2147483647 w 791"/>
              <a:gd name="T3" fmla="*/ 2147483647 h 456"/>
              <a:gd name="T4" fmla="*/ 2147483647 w 791"/>
              <a:gd name="T5" fmla="*/ 2147483647 h 456"/>
              <a:gd name="T6" fmla="*/ 2147483647 w 791"/>
              <a:gd name="T7" fmla="*/ 2147483647 h 456"/>
              <a:gd name="T8" fmla="*/ 2147483647 w 791"/>
              <a:gd name="T9" fmla="*/ 2147483647 h 456"/>
              <a:gd name="T10" fmla="*/ 2147483647 w 791"/>
              <a:gd name="T11" fmla="*/ 2147483647 h 456"/>
              <a:gd name="T12" fmla="*/ 2147483647 w 791"/>
              <a:gd name="T13" fmla="*/ 2147483647 h 456"/>
              <a:gd name="T14" fmla="*/ 2147483647 w 791"/>
              <a:gd name="T15" fmla="*/ 2147483647 h 456"/>
              <a:gd name="T16" fmla="*/ 2147483647 w 791"/>
              <a:gd name="T17" fmla="*/ 2147483647 h 456"/>
              <a:gd name="T18" fmla="*/ 2147483647 w 791"/>
              <a:gd name="T19" fmla="*/ 2147483647 h 456"/>
              <a:gd name="T20" fmla="*/ 2147483647 w 791"/>
              <a:gd name="T21" fmla="*/ 2147483647 h 456"/>
              <a:gd name="T22" fmla="*/ 2147483647 w 791"/>
              <a:gd name="T23" fmla="*/ 0 h 456"/>
              <a:gd name="T24" fmla="*/ 2147483647 w 791"/>
              <a:gd name="T25" fmla="*/ 2147483647 h 456"/>
              <a:gd name="T26" fmla="*/ 2147483647 w 791"/>
              <a:gd name="T27" fmla="*/ 2147483647 h 45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791"/>
              <a:gd name="T43" fmla="*/ 0 h 456"/>
              <a:gd name="T44" fmla="*/ 791 w 791"/>
              <a:gd name="T45" fmla="*/ 456 h 45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791" h="456">
                <a:moveTo>
                  <a:pt x="298" y="362"/>
                </a:moveTo>
                <a:cubicBezTo>
                  <a:pt x="314" y="378"/>
                  <a:pt x="345" y="381"/>
                  <a:pt x="373" y="381"/>
                </a:cubicBezTo>
                <a:cubicBezTo>
                  <a:pt x="550" y="381"/>
                  <a:pt x="550" y="381"/>
                  <a:pt x="550" y="381"/>
                </a:cubicBezTo>
                <a:cubicBezTo>
                  <a:pt x="550" y="428"/>
                  <a:pt x="550" y="428"/>
                  <a:pt x="550" y="428"/>
                </a:cubicBezTo>
                <a:cubicBezTo>
                  <a:pt x="550" y="444"/>
                  <a:pt x="569" y="456"/>
                  <a:pt x="584" y="444"/>
                </a:cubicBezTo>
                <a:cubicBezTo>
                  <a:pt x="774" y="254"/>
                  <a:pt x="774" y="254"/>
                  <a:pt x="774" y="254"/>
                </a:cubicBezTo>
                <a:cubicBezTo>
                  <a:pt x="791" y="240"/>
                  <a:pt x="791" y="218"/>
                  <a:pt x="774" y="204"/>
                </a:cubicBezTo>
                <a:cubicBezTo>
                  <a:pt x="584" y="14"/>
                  <a:pt x="584" y="14"/>
                  <a:pt x="584" y="14"/>
                </a:cubicBezTo>
                <a:cubicBezTo>
                  <a:pt x="569" y="2"/>
                  <a:pt x="550" y="12"/>
                  <a:pt x="550" y="31"/>
                </a:cubicBezTo>
                <a:cubicBezTo>
                  <a:pt x="549" y="75"/>
                  <a:pt x="549" y="75"/>
                  <a:pt x="549" y="75"/>
                </a:cubicBezTo>
                <a:cubicBezTo>
                  <a:pt x="549" y="75"/>
                  <a:pt x="157" y="75"/>
                  <a:pt x="107" y="75"/>
                </a:cubicBezTo>
                <a:cubicBezTo>
                  <a:pt x="51" y="75"/>
                  <a:pt x="6" y="42"/>
                  <a:pt x="6" y="0"/>
                </a:cubicBezTo>
                <a:cubicBezTo>
                  <a:pt x="6" y="0"/>
                  <a:pt x="0" y="31"/>
                  <a:pt x="28" y="66"/>
                </a:cubicBezTo>
                <a:cubicBezTo>
                  <a:pt x="40" y="81"/>
                  <a:pt x="298" y="362"/>
                  <a:pt x="298" y="362"/>
                </a:cubicBezTo>
                <a:close/>
              </a:path>
            </a:pathLst>
          </a:custGeom>
          <a:solidFill>
            <a:srgbClr val="8FB0C1"/>
          </a:solidFill>
          <a:ln>
            <a:noFill/>
          </a:ln>
        </p:spPr>
        <p:txBody>
          <a:bodyPr/>
          <a:lstStyle/>
          <a:p>
            <a:pPr defTabSz="866952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12"/>
          <p:cNvSpPr>
            <a:spLocks/>
          </p:cNvSpPr>
          <p:nvPr/>
        </p:nvSpPr>
        <p:spPr bwMode="auto">
          <a:xfrm rot="2527444">
            <a:off x="5010932" y="1113057"/>
            <a:ext cx="1209448" cy="2091525"/>
          </a:xfrm>
          <a:custGeom>
            <a:avLst/>
            <a:gdLst>
              <a:gd name="T0" fmla="*/ 2147483647 w 457"/>
              <a:gd name="T1" fmla="*/ 2147483647 h 791"/>
              <a:gd name="T2" fmla="*/ 2147483647 w 457"/>
              <a:gd name="T3" fmla="*/ 2147483647 h 791"/>
              <a:gd name="T4" fmla="*/ 2147483647 w 457"/>
              <a:gd name="T5" fmla="*/ 2147483647 h 791"/>
              <a:gd name="T6" fmla="*/ 2147483647 w 457"/>
              <a:gd name="T7" fmla="*/ 2147483647 h 791"/>
              <a:gd name="T8" fmla="*/ 2147483647 w 457"/>
              <a:gd name="T9" fmla="*/ 2147483647 h 791"/>
              <a:gd name="T10" fmla="*/ 2147483647 w 457"/>
              <a:gd name="T11" fmla="*/ 2147483647 h 791"/>
              <a:gd name="T12" fmla="*/ 2147483647 w 457"/>
              <a:gd name="T13" fmla="*/ 2147483647 h 791"/>
              <a:gd name="T14" fmla="*/ 2147483647 w 457"/>
              <a:gd name="T15" fmla="*/ 2147483647 h 791"/>
              <a:gd name="T16" fmla="*/ 2147483647 w 457"/>
              <a:gd name="T17" fmla="*/ 2147483647 h 791"/>
              <a:gd name="T18" fmla="*/ 2147483647 w 457"/>
              <a:gd name="T19" fmla="*/ 2147483647 h 791"/>
              <a:gd name="T20" fmla="*/ 2147483647 w 457"/>
              <a:gd name="T21" fmla="*/ 2147483647 h 791"/>
              <a:gd name="T22" fmla="*/ 2147483647 w 457"/>
              <a:gd name="T23" fmla="*/ 2147483647 h 791"/>
              <a:gd name="T24" fmla="*/ 2147483647 w 457"/>
              <a:gd name="T25" fmla="*/ 2147483647 h 791"/>
              <a:gd name="T26" fmla="*/ 2147483647 w 457"/>
              <a:gd name="T27" fmla="*/ 2147483647 h 7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57"/>
              <a:gd name="T43" fmla="*/ 0 h 791"/>
              <a:gd name="T44" fmla="*/ 457 w 457"/>
              <a:gd name="T45" fmla="*/ 791 h 7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57" h="791">
                <a:moveTo>
                  <a:pt x="94" y="299"/>
                </a:moveTo>
                <a:cubicBezTo>
                  <a:pt x="79" y="315"/>
                  <a:pt x="75" y="346"/>
                  <a:pt x="75" y="373"/>
                </a:cubicBezTo>
                <a:cubicBezTo>
                  <a:pt x="75" y="550"/>
                  <a:pt x="75" y="550"/>
                  <a:pt x="75" y="550"/>
                </a:cubicBezTo>
                <a:cubicBezTo>
                  <a:pt x="29" y="550"/>
                  <a:pt x="29" y="550"/>
                  <a:pt x="29" y="550"/>
                </a:cubicBezTo>
                <a:cubicBezTo>
                  <a:pt x="12" y="550"/>
                  <a:pt x="0" y="570"/>
                  <a:pt x="13" y="585"/>
                </a:cubicBezTo>
                <a:cubicBezTo>
                  <a:pt x="202" y="775"/>
                  <a:pt x="202" y="775"/>
                  <a:pt x="202" y="775"/>
                </a:cubicBezTo>
                <a:cubicBezTo>
                  <a:pt x="216" y="791"/>
                  <a:pt x="239" y="791"/>
                  <a:pt x="253" y="775"/>
                </a:cubicBezTo>
                <a:cubicBezTo>
                  <a:pt x="442" y="585"/>
                  <a:pt x="442" y="585"/>
                  <a:pt x="442" y="585"/>
                </a:cubicBezTo>
                <a:cubicBezTo>
                  <a:pt x="455" y="570"/>
                  <a:pt x="444" y="550"/>
                  <a:pt x="426" y="550"/>
                </a:cubicBezTo>
                <a:cubicBezTo>
                  <a:pt x="381" y="550"/>
                  <a:pt x="381" y="550"/>
                  <a:pt x="381" y="550"/>
                </a:cubicBezTo>
                <a:cubicBezTo>
                  <a:pt x="381" y="550"/>
                  <a:pt x="381" y="158"/>
                  <a:pt x="381" y="108"/>
                </a:cubicBezTo>
                <a:cubicBezTo>
                  <a:pt x="381" y="52"/>
                  <a:pt x="414" y="7"/>
                  <a:pt x="457" y="7"/>
                </a:cubicBezTo>
                <a:cubicBezTo>
                  <a:pt x="457" y="7"/>
                  <a:pt x="426" y="0"/>
                  <a:pt x="390" y="29"/>
                </a:cubicBezTo>
                <a:cubicBezTo>
                  <a:pt x="375" y="41"/>
                  <a:pt x="94" y="299"/>
                  <a:pt x="94" y="299"/>
                </a:cubicBezTo>
                <a:close/>
              </a:path>
            </a:pathLst>
          </a:custGeom>
          <a:solidFill>
            <a:srgbClr val="8FB0C1"/>
          </a:solidFill>
          <a:ln>
            <a:noFill/>
          </a:ln>
        </p:spPr>
        <p:txBody>
          <a:bodyPr/>
          <a:lstStyle/>
          <a:p>
            <a:pPr defTabSz="866952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62"/>
          <p:cNvSpPr txBox="1">
            <a:spLocks noChangeArrowheads="1"/>
          </p:cNvSpPr>
          <p:nvPr/>
        </p:nvSpPr>
        <p:spPr bwMode="auto">
          <a:xfrm rot="21427444">
            <a:off x="5056473" y="2330511"/>
            <a:ext cx="4860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/>
                <a:cs typeface="微软雅黑 Light" panose="020B050204020402020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/>
                <a:cs typeface="微软雅黑 Light" panose="020B050204020402020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/>
                <a:cs typeface="微软雅黑 Light" panose="020B050204020402020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/>
                <a:cs typeface="微软雅黑 Light" panose="020B050204020402020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/>
                <a:cs typeface="微软雅黑 Light" panose="020B050204020402020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/>
                <a:cs typeface="微软雅黑 Light" panose="020B050204020402020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/>
                <a:cs typeface="微软雅黑 Light" panose="020B050204020402020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/>
                <a:cs typeface="微软雅黑 Light" panose="020B050204020402020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/>
                <a:cs typeface="微软雅黑 Light" panose="020B0502040204020203"/>
              </a:defRPr>
            </a:lvl9pPr>
          </a:lstStyle>
          <a:p>
            <a:pPr defTabSz="866952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63"/>
          <p:cNvSpPr txBox="1">
            <a:spLocks noChangeArrowheads="1"/>
          </p:cNvSpPr>
          <p:nvPr/>
        </p:nvSpPr>
        <p:spPr bwMode="auto">
          <a:xfrm rot="21427444">
            <a:off x="4869471" y="4284912"/>
            <a:ext cx="4860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/>
                <a:cs typeface="微软雅黑 Light" panose="020B050204020402020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/>
                <a:cs typeface="微软雅黑 Light" panose="020B050204020402020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/>
                <a:cs typeface="微软雅黑 Light" panose="020B050204020402020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/>
                <a:cs typeface="微软雅黑 Light" panose="020B050204020402020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/>
                <a:cs typeface="微软雅黑 Light" panose="020B050204020402020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/>
                <a:cs typeface="微软雅黑 Light" panose="020B050204020402020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/>
                <a:cs typeface="微软雅黑 Light" panose="020B050204020402020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/>
                <a:cs typeface="微软雅黑 Light" panose="020B050204020402020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/>
                <a:cs typeface="微软雅黑 Light" panose="020B0502040204020203"/>
              </a:defRPr>
            </a:lvl9pPr>
          </a:lstStyle>
          <a:p>
            <a:pPr defTabSz="866952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64"/>
          <p:cNvSpPr txBox="1">
            <a:spLocks noChangeArrowheads="1"/>
          </p:cNvSpPr>
          <p:nvPr/>
        </p:nvSpPr>
        <p:spPr bwMode="auto">
          <a:xfrm rot="21427444">
            <a:off x="6736148" y="4454133"/>
            <a:ext cx="4860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/>
                <a:cs typeface="微软雅黑 Light" panose="020B050204020402020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/>
                <a:cs typeface="微软雅黑 Light" panose="020B050204020402020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/>
                <a:cs typeface="微软雅黑 Light" panose="020B050204020402020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/>
                <a:cs typeface="微软雅黑 Light" panose="020B050204020402020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/>
                <a:cs typeface="微软雅黑 Light" panose="020B050204020402020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/>
                <a:cs typeface="微软雅黑 Light" panose="020B050204020402020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/>
                <a:cs typeface="微软雅黑 Light" panose="020B050204020402020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/>
                <a:cs typeface="微软雅黑 Light" panose="020B050204020402020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/>
                <a:cs typeface="微软雅黑 Light" panose="020B0502040204020203"/>
              </a:defRPr>
            </a:lvl9pPr>
          </a:lstStyle>
          <a:p>
            <a:pPr defTabSz="866952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5"/>
          <p:cNvSpPr txBox="1">
            <a:spLocks noChangeArrowheads="1"/>
          </p:cNvSpPr>
          <p:nvPr/>
        </p:nvSpPr>
        <p:spPr bwMode="auto">
          <a:xfrm rot="21427444">
            <a:off x="6991770" y="2557509"/>
            <a:ext cx="4860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/>
                <a:cs typeface="微软雅黑 Light" panose="020B050204020402020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/>
                <a:cs typeface="微软雅黑 Light" panose="020B050204020402020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/>
                <a:cs typeface="微软雅黑 Light" panose="020B050204020402020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/>
                <a:cs typeface="微软雅黑 Light" panose="020B050204020402020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/>
                <a:cs typeface="微软雅黑 Light" panose="020B050204020402020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/>
                <a:cs typeface="微软雅黑 Light" panose="020B050204020402020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/>
                <a:cs typeface="微软雅黑 Light" panose="020B050204020402020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/>
                <a:cs typeface="微软雅黑 Light" panose="020B050204020402020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/>
                <a:cs typeface="微软雅黑 Light" panose="020B0502040204020203"/>
              </a:defRPr>
            </a:lvl9pPr>
          </a:lstStyle>
          <a:p>
            <a:pPr defTabSz="866952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1"/>
          <p:cNvSpPr txBox="1">
            <a:spLocks noChangeArrowheads="1"/>
          </p:cNvSpPr>
          <p:nvPr/>
        </p:nvSpPr>
        <p:spPr bwMode="auto">
          <a:xfrm>
            <a:off x="8797427" y="2201954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工作概述</a:t>
            </a:r>
          </a:p>
        </p:txBody>
      </p:sp>
      <p:sp>
        <p:nvSpPr>
          <p:cNvPr id="18" name="1"/>
          <p:cNvSpPr txBox="1">
            <a:spLocks noChangeArrowheads="1"/>
          </p:cNvSpPr>
          <p:nvPr/>
        </p:nvSpPr>
        <p:spPr bwMode="auto">
          <a:xfrm>
            <a:off x="8797427" y="2465184"/>
            <a:ext cx="244207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9" name="1"/>
          <p:cNvSpPr txBox="1">
            <a:spLocks noChangeArrowheads="1"/>
          </p:cNvSpPr>
          <p:nvPr/>
        </p:nvSpPr>
        <p:spPr bwMode="auto">
          <a:xfrm>
            <a:off x="8810127" y="4033635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工作概述</a:t>
            </a:r>
          </a:p>
        </p:txBody>
      </p:sp>
      <p:sp>
        <p:nvSpPr>
          <p:cNvPr id="20" name="1"/>
          <p:cNvSpPr txBox="1">
            <a:spLocks noChangeArrowheads="1"/>
          </p:cNvSpPr>
          <p:nvPr/>
        </p:nvSpPr>
        <p:spPr bwMode="auto">
          <a:xfrm>
            <a:off x="8810127" y="4296865"/>
            <a:ext cx="244207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1" name="1"/>
          <p:cNvSpPr txBox="1">
            <a:spLocks noChangeArrowheads="1"/>
          </p:cNvSpPr>
          <p:nvPr/>
        </p:nvSpPr>
        <p:spPr bwMode="auto">
          <a:xfrm>
            <a:off x="2304605" y="2201954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工作概述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1"/>
          <p:cNvSpPr txBox="1">
            <a:spLocks noChangeArrowheads="1"/>
          </p:cNvSpPr>
          <p:nvPr/>
        </p:nvSpPr>
        <p:spPr bwMode="auto">
          <a:xfrm>
            <a:off x="831939" y="2465184"/>
            <a:ext cx="244207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3" name="1"/>
          <p:cNvSpPr txBox="1">
            <a:spLocks noChangeArrowheads="1"/>
          </p:cNvSpPr>
          <p:nvPr/>
        </p:nvSpPr>
        <p:spPr bwMode="auto">
          <a:xfrm>
            <a:off x="2317305" y="4033635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工作概述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1"/>
          <p:cNvSpPr txBox="1">
            <a:spLocks noChangeArrowheads="1"/>
          </p:cNvSpPr>
          <p:nvPr/>
        </p:nvSpPr>
        <p:spPr bwMode="auto">
          <a:xfrm>
            <a:off x="844639" y="4296865"/>
            <a:ext cx="244207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5" name="1"/>
          <p:cNvSpPr txBox="1">
            <a:spLocks noChangeArrowheads="1"/>
          </p:cNvSpPr>
          <p:nvPr/>
        </p:nvSpPr>
        <p:spPr bwMode="auto">
          <a:xfrm>
            <a:off x="5578463" y="3410565"/>
            <a:ext cx="9950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关键词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83658" y="495302"/>
            <a:ext cx="583510" cy="305824"/>
            <a:chOff x="695325" y="368300"/>
            <a:chExt cx="583510" cy="305824"/>
          </a:xfrm>
        </p:grpSpPr>
        <p:sp>
          <p:nvSpPr>
            <p:cNvPr id="32" name="平行四边形 31"/>
            <p:cNvSpPr/>
            <p:nvPr/>
          </p:nvSpPr>
          <p:spPr>
            <a:xfrm>
              <a:off x="695325" y="368300"/>
              <a:ext cx="255445" cy="303866"/>
            </a:xfrm>
            <a:prstGeom prst="parallelogram">
              <a:avLst>
                <a:gd name="adj" fmla="val 52477"/>
              </a:avLst>
            </a:prstGeom>
            <a:solidFill>
              <a:srgbClr val="8FB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" name="平行四边形 32"/>
            <p:cNvSpPr/>
            <p:nvPr/>
          </p:nvSpPr>
          <p:spPr>
            <a:xfrm>
              <a:off x="859357" y="368300"/>
              <a:ext cx="255445" cy="303866"/>
            </a:xfrm>
            <a:prstGeom prst="parallelogram">
              <a:avLst>
                <a:gd name="adj" fmla="val 52477"/>
              </a:avLst>
            </a:prstGeom>
            <a:solidFill>
              <a:srgbClr val="8FB0C1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" name="平行四边形 33"/>
            <p:cNvSpPr/>
            <p:nvPr/>
          </p:nvSpPr>
          <p:spPr>
            <a:xfrm>
              <a:off x="1023390" y="370258"/>
              <a:ext cx="255445" cy="303866"/>
            </a:xfrm>
            <a:prstGeom prst="parallelogram">
              <a:avLst>
                <a:gd name="adj" fmla="val 52477"/>
              </a:avLst>
            </a:prstGeom>
            <a:solidFill>
              <a:srgbClr val="8FB0C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1131321" y="4159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8275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工作概述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82757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835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28533" y="0"/>
            <a:ext cx="4334933" cy="6858000"/>
          </a:xfrm>
          <a:prstGeom prst="rect">
            <a:avLst/>
          </a:prstGeom>
          <a:solidFill>
            <a:srgbClr val="8FB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5325" y="1532467"/>
            <a:ext cx="3868208" cy="4360333"/>
          </a:xfrm>
          <a:prstGeom prst="rect">
            <a:avLst/>
          </a:prstGeom>
          <a:solidFill>
            <a:srgbClr val="827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1" tIns="45725" rIns="91451" bIns="45725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charset="-122"/>
              <a:ea typeface="inpin heiti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475132" y="1532467"/>
            <a:ext cx="3021542" cy="2080351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475132" y="3812449"/>
            <a:ext cx="3021542" cy="2080351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1"/>
          <p:cNvSpPr txBox="1">
            <a:spLocks noChangeArrowheads="1"/>
          </p:cNvSpPr>
          <p:nvPr/>
        </p:nvSpPr>
        <p:spPr bwMode="auto">
          <a:xfrm>
            <a:off x="1088677" y="2214683"/>
            <a:ext cx="13497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工作概述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1"/>
          <p:cNvSpPr txBox="1">
            <a:spLocks noChangeArrowheads="1"/>
          </p:cNvSpPr>
          <p:nvPr/>
        </p:nvSpPr>
        <p:spPr bwMode="auto">
          <a:xfrm>
            <a:off x="1080211" y="2759527"/>
            <a:ext cx="3280123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11" name="1"/>
          <p:cNvSpPr txBox="1">
            <a:spLocks noChangeArrowheads="1"/>
          </p:cNvSpPr>
          <p:nvPr/>
        </p:nvSpPr>
        <p:spPr bwMode="auto">
          <a:xfrm>
            <a:off x="1088677" y="4548521"/>
            <a:ext cx="3280123" cy="52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3" name="1"/>
          <p:cNvSpPr txBox="1">
            <a:spLocks noChangeArrowheads="1"/>
          </p:cNvSpPr>
          <p:nvPr/>
        </p:nvSpPr>
        <p:spPr bwMode="auto">
          <a:xfrm>
            <a:off x="5278255" y="1532467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工作概述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>
            <a:spLocks noChangeArrowheads="1"/>
          </p:cNvSpPr>
          <p:nvPr/>
        </p:nvSpPr>
        <p:spPr bwMode="auto">
          <a:xfrm>
            <a:off x="5278255" y="1795697"/>
            <a:ext cx="244207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5" name="1"/>
          <p:cNvSpPr txBox="1">
            <a:spLocks noChangeArrowheads="1"/>
          </p:cNvSpPr>
          <p:nvPr/>
        </p:nvSpPr>
        <p:spPr bwMode="auto">
          <a:xfrm>
            <a:off x="5290955" y="3186347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微软雅黑" panose="020B0503020204020204" pitchFamily="34" charset="-122"/>
                <a:cs typeface="+mn-ea"/>
                <a:sym typeface="+mn-lt"/>
              </a:rPr>
              <a:t>工作概述</a:t>
            </a:r>
            <a:endParaRPr lang="en-US" altLang="zh-CN" sz="1600" b="1" dirty="0">
              <a:solidFill>
                <a:prstClr val="white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1"/>
          <p:cNvSpPr txBox="1">
            <a:spLocks noChangeArrowheads="1"/>
          </p:cNvSpPr>
          <p:nvPr/>
        </p:nvSpPr>
        <p:spPr bwMode="auto">
          <a:xfrm>
            <a:off x="5290955" y="3449577"/>
            <a:ext cx="244207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7" name="1"/>
          <p:cNvSpPr txBox="1">
            <a:spLocks noChangeArrowheads="1"/>
          </p:cNvSpPr>
          <p:nvPr/>
        </p:nvSpPr>
        <p:spPr bwMode="auto">
          <a:xfrm>
            <a:off x="5278255" y="4851822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微软雅黑" panose="020B0503020204020204" pitchFamily="34" charset="-122"/>
                <a:cs typeface="+mn-ea"/>
                <a:sym typeface="+mn-lt"/>
              </a:rPr>
              <a:t>工作概述</a:t>
            </a:r>
            <a:endParaRPr lang="en-US" altLang="zh-CN" sz="1600" b="1" dirty="0">
              <a:solidFill>
                <a:prstClr val="white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1"/>
          <p:cNvSpPr txBox="1">
            <a:spLocks noChangeArrowheads="1"/>
          </p:cNvSpPr>
          <p:nvPr/>
        </p:nvSpPr>
        <p:spPr bwMode="auto">
          <a:xfrm>
            <a:off x="5278255" y="5115052"/>
            <a:ext cx="244207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483658" y="495302"/>
            <a:ext cx="583510" cy="305824"/>
            <a:chOff x="695325" y="368300"/>
            <a:chExt cx="583510" cy="305824"/>
          </a:xfrm>
        </p:grpSpPr>
        <p:sp>
          <p:nvSpPr>
            <p:cNvPr id="25" name="平行四边形 24"/>
            <p:cNvSpPr/>
            <p:nvPr/>
          </p:nvSpPr>
          <p:spPr>
            <a:xfrm>
              <a:off x="695325" y="368300"/>
              <a:ext cx="255445" cy="303866"/>
            </a:xfrm>
            <a:prstGeom prst="parallelogram">
              <a:avLst>
                <a:gd name="adj" fmla="val 52477"/>
              </a:avLst>
            </a:prstGeom>
            <a:solidFill>
              <a:srgbClr val="8FB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859357" y="368300"/>
              <a:ext cx="255445" cy="303866"/>
            </a:xfrm>
            <a:prstGeom prst="parallelogram">
              <a:avLst>
                <a:gd name="adj" fmla="val 52477"/>
              </a:avLst>
            </a:prstGeom>
            <a:solidFill>
              <a:srgbClr val="8FB0C1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" name="平行四边形 26"/>
            <p:cNvSpPr/>
            <p:nvPr/>
          </p:nvSpPr>
          <p:spPr>
            <a:xfrm>
              <a:off x="1023390" y="370258"/>
              <a:ext cx="255445" cy="303866"/>
            </a:xfrm>
            <a:prstGeom prst="parallelogram">
              <a:avLst>
                <a:gd name="adj" fmla="val 52477"/>
              </a:avLst>
            </a:prstGeom>
            <a:solidFill>
              <a:srgbClr val="8FB0C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1131321" y="4159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8275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工作概述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82757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59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25"/>
          <p:cNvSpPr>
            <a:spLocks/>
          </p:cNvSpPr>
          <p:nvPr/>
        </p:nvSpPr>
        <p:spPr bwMode="auto">
          <a:xfrm rot="18429536">
            <a:off x="-751625" y="660113"/>
            <a:ext cx="2606269" cy="2308226"/>
          </a:xfrm>
          <a:custGeom>
            <a:avLst/>
            <a:gdLst>
              <a:gd name="T0" fmla="*/ 0 w 1053"/>
              <a:gd name="T1" fmla="*/ 355 h 934"/>
              <a:gd name="T2" fmla="*/ 141 w 1053"/>
              <a:gd name="T3" fmla="*/ 190 h 934"/>
              <a:gd name="T4" fmla="*/ 546 w 1053"/>
              <a:gd name="T5" fmla="*/ 37 h 934"/>
              <a:gd name="T6" fmla="*/ 644 w 1053"/>
              <a:gd name="T7" fmla="*/ 9 h 934"/>
              <a:gd name="T8" fmla="*/ 841 w 1053"/>
              <a:gd name="T9" fmla="*/ 50 h 934"/>
              <a:gd name="T10" fmla="*/ 1031 w 1053"/>
              <a:gd name="T11" fmla="*/ 681 h 934"/>
              <a:gd name="T12" fmla="*/ 1017 w 1053"/>
              <a:gd name="T13" fmla="*/ 766 h 934"/>
              <a:gd name="T14" fmla="*/ 980 w 1053"/>
              <a:gd name="T15" fmla="*/ 860 h 934"/>
              <a:gd name="T16" fmla="*/ 901 w 1053"/>
              <a:gd name="T17" fmla="*/ 918 h 934"/>
              <a:gd name="T18" fmla="*/ 753 w 1053"/>
              <a:gd name="T19" fmla="*/ 870 h 934"/>
              <a:gd name="T20" fmla="*/ 701 w 1053"/>
              <a:gd name="T21" fmla="*/ 828 h 934"/>
              <a:gd name="T22" fmla="*/ 113 w 1053"/>
              <a:gd name="T23" fmla="*/ 606 h 934"/>
              <a:gd name="T24" fmla="*/ 2 w 1053"/>
              <a:gd name="T25" fmla="*/ 392 h 934"/>
              <a:gd name="T26" fmla="*/ 0 w 1053"/>
              <a:gd name="T27" fmla="*/ 355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53" h="934">
                <a:moveTo>
                  <a:pt x="0" y="355"/>
                </a:moveTo>
                <a:cubicBezTo>
                  <a:pt x="13" y="274"/>
                  <a:pt x="69" y="214"/>
                  <a:pt x="141" y="190"/>
                </a:cubicBezTo>
                <a:cubicBezTo>
                  <a:pt x="277" y="138"/>
                  <a:pt x="417" y="102"/>
                  <a:pt x="546" y="37"/>
                </a:cubicBezTo>
                <a:cubicBezTo>
                  <a:pt x="578" y="23"/>
                  <a:pt x="611" y="14"/>
                  <a:pt x="644" y="9"/>
                </a:cubicBezTo>
                <a:cubicBezTo>
                  <a:pt x="710" y="0"/>
                  <a:pt x="777" y="10"/>
                  <a:pt x="841" y="50"/>
                </a:cubicBezTo>
                <a:cubicBezTo>
                  <a:pt x="1053" y="182"/>
                  <a:pt x="1049" y="458"/>
                  <a:pt x="1031" y="681"/>
                </a:cubicBezTo>
                <a:cubicBezTo>
                  <a:pt x="1028" y="710"/>
                  <a:pt x="1023" y="738"/>
                  <a:pt x="1017" y="766"/>
                </a:cubicBezTo>
                <a:cubicBezTo>
                  <a:pt x="1011" y="800"/>
                  <a:pt x="999" y="833"/>
                  <a:pt x="980" y="860"/>
                </a:cubicBezTo>
                <a:cubicBezTo>
                  <a:pt x="961" y="887"/>
                  <a:pt x="935" y="908"/>
                  <a:pt x="901" y="918"/>
                </a:cubicBezTo>
                <a:cubicBezTo>
                  <a:pt x="845" y="934"/>
                  <a:pt x="793" y="910"/>
                  <a:pt x="753" y="870"/>
                </a:cubicBezTo>
                <a:cubicBezTo>
                  <a:pt x="736" y="855"/>
                  <a:pt x="719" y="841"/>
                  <a:pt x="701" y="828"/>
                </a:cubicBezTo>
                <a:cubicBezTo>
                  <a:pt x="525" y="710"/>
                  <a:pt x="305" y="698"/>
                  <a:pt x="113" y="606"/>
                </a:cubicBezTo>
                <a:cubicBezTo>
                  <a:pt x="37" y="566"/>
                  <a:pt x="17" y="470"/>
                  <a:pt x="2" y="392"/>
                </a:cubicBezTo>
                <a:cubicBezTo>
                  <a:pt x="0" y="368"/>
                  <a:pt x="0" y="355"/>
                  <a:pt x="0" y="355"/>
                </a:cubicBezTo>
                <a:close/>
              </a:path>
            </a:pathLst>
          </a:custGeom>
          <a:solidFill>
            <a:srgbClr val="8FB0C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7"/>
          <p:cNvSpPr>
            <a:spLocks/>
          </p:cNvSpPr>
          <p:nvPr/>
        </p:nvSpPr>
        <p:spPr bwMode="auto">
          <a:xfrm>
            <a:off x="10141096" y="4089579"/>
            <a:ext cx="3179272" cy="3691638"/>
          </a:xfrm>
          <a:custGeom>
            <a:avLst/>
            <a:gdLst>
              <a:gd name="T0" fmla="*/ 8 w 619"/>
              <a:gd name="T1" fmla="*/ 310 h 720"/>
              <a:gd name="T2" fmla="*/ 273 w 619"/>
              <a:gd name="T3" fmla="*/ 21 h 720"/>
              <a:gd name="T4" fmla="*/ 338 w 619"/>
              <a:gd name="T5" fmla="*/ 33 h 720"/>
              <a:gd name="T6" fmla="*/ 400 w 619"/>
              <a:gd name="T7" fmla="*/ 57 h 720"/>
              <a:gd name="T8" fmla="*/ 455 w 619"/>
              <a:gd name="T9" fmla="*/ 92 h 720"/>
              <a:gd name="T10" fmla="*/ 609 w 619"/>
              <a:gd name="T11" fmla="*/ 319 h 720"/>
              <a:gd name="T12" fmla="*/ 616 w 619"/>
              <a:gd name="T13" fmla="*/ 412 h 720"/>
              <a:gd name="T14" fmla="*/ 404 w 619"/>
              <a:gd name="T15" fmla="*/ 676 h 720"/>
              <a:gd name="T16" fmla="*/ 64 w 619"/>
              <a:gd name="T17" fmla="*/ 444 h 720"/>
              <a:gd name="T18" fmla="*/ 14 w 619"/>
              <a:gd name="T19" fmla="*/ 336 h 720"/>
              <a:gd name="T20" fmla="*/ 8 w 619"/>
              <a:gd name="T21" fmla="*/ 31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9" h="720">
                <a:moveTo>
                  <a:pt x="8" y="310"/>
                </a:moveTo>
                <a:cubicBezTo>
                  <a:pt x="0" y="160"/>
                  <a:pt x="104" y="0"/>
                  <a:pt x="273" y="21"/>
                </a:cubicBezTo>
                <a:cubicBezTo>
                  <a:pt x="295" y="23"/>
                  <a:pt x="317" y="27"/>
                  <a:pt x="338" y="33"/>
                </a:cubicBezTo>
                <a:cubicBezTo>
                  <a:pt x="359" y="39"/>
                  <a:pt x="380" y="47"/>
                  <a:pt x="400" y="57"/>
                </a:cubicBezTo>
                <a:cubicBezTo>
                  <a:pt x="419" y="67"/>
                  <a:pt x="438" y="79"/>
                  <a:pt x="455" y="92"/>
                </a:cubicBezTo>
                <a:cubicBezTo>
                  <a:pt x="528" y="152"/>
                  <a:pt x="588" y="230"/>
                  <a:pt x="609" y="319"/>
                </a:cubicBezTo>
                <a:cubicBezTo>
                  <a:pt x="616" y="349"/>
                  <a:pt x="619" y="380"/>
                  <a:pt x="616" y="412"/>
                </a:cubicBezTo>
                <a:cubicBezTo>
                  <a:pt x="604" y="536"/>
                  <a:pt x="520" y="720"/>
                  <a:pt x="404" y="676"/>
                </a:cubicBezTo>
                <a:cubicBezTo>
                  <a:pt x="284" y="632"/>
                  <a:pt x="204" y="484"/>
                  <a:pt x="64" y="444"/>
                </a:cubicBezTo>
                <a:cubicBezTo>
                  <a:pt x="20" y="432"/>
                  <a:pt x="20" y="376"/>
                  <a:pt x="14" y="336"/>
                </a:cubicBezTo>
                <a:cubicBezTo>
                  <a:pt x="11" y="320"/>
                  <a:pt x="8" y="310"/>
                  <a:pt x="8" y="310"/>
                </a:cubicBezTo>
                <a:close/>
              </a:path>
            </a:pathLst>
          </a:custGeom>
          <a:solidFill>
            <a:srgbClr val="82757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21"/>
          <p:cNvSpPr>
            <a:spLocks/>
          </p:cNvSpPr>
          <p:nvPr/>
        </p:nvSpPr>
        <p:spPr bwMode="auto">
          <a:xfrm rot="1089161" flipH="1">
            <a:off x="-716680" y="2889634"/>
            <a:ext cx="10604114" cy="3322405"/>
          </a:xfrm>
          <a:custGeom>
            <a:avLst/>
            <a:gdLst>
              <a:gd name="T0" fmla="*/ 436 w 4472"/>
              <a:gd name="T1" fmla="*/ 1193 h 1471"/>
              <a:gd name="T2" fmla="*/ 739 w 4472"/>
              <a:gd name="T3" fmla="*/ 844 h 1471"/>
              <a:gd name="T4" fmla="*/ 962 w 4472"/>
              <a:gd name="T5" fmla="*/ 779 h 1471"/>
              <a:gd name="T6" fmla="*/ 1610 w 4472"/>
              <a:gd name="T7" fmla="*/ 1001 h 1471"/>
              <a:gd name="T8" fmla="*/ 1864 w 4472"/>
              <a:gd name="T9" fmla="*/ 1317 h 1471"/>
              <a:gd name="T10" fmla="*/ 1798 w 4472"/>
              <a:gd name="T11" fmla="*/ 1406 h 1471"/>
              <a:gd name="T12" fmla="*/ 1577 w 4472"/>
              <a:gd name="T13" fmla="*/ 1375 h 1471"/>
              <a:gd name="T14" fmla="*/ 1566 w 4472"/>
              <a:gd name="T15" fmla="*/ 1318 h 1471"/>
              <a:gd name="T16" fmla="*/ 1751 w 4472"/>
              <a:gd name="T17" fmla="*/ 1198 h 1471"/>
              <a:gd name="T18" fmla="*/ 1997 w 4472"/>
              <a:gd name="T19" fmla="*/ 1197 h 1471"/>
              <a:gd name="T20" fmla="*/ 2139 w 4472"/>
              <a:gd name="T21" fmla="*/ 1271 h 1471"/>
              <a:gd name="T22" fmla="*/ 2349 w 4472"/>
              <a:gd name="T23" fmla="*/ 1424 h 1471"/>
              <a:gd name="T24" fmla="*/ 2415 w 4472"/>
              <a:gd name="T25" fmla="*/ 1452 h 1471"/>
              <a:gd name="T26" fmla="*/ 2457 w 4472"/>
              <a:gd name="T27" fmla="*/ 1461 h 1471"/>
              <a:gd name="T28" fmla="*/ 2499 w 4472"/>
              <a:gd name="T29" fmla="*/ 1462 h 1471"/>
              <a:gd name="T30" fmla="*/ 2541 w 4472"/>
              <a:gd name="T31" fmla="*/ 1454 h 1471"/>
              <a:gd name="T32" fmla="*/ 2588 w 4472"/>
              <a:gd name="T33" fmla="*/ 1399 h 1471"/>
              <a:gd name="T34" fmla="*/ 2453 w 4472"/>
              <a:gd name="T35" fmla="*/ 1180 h 1471"/>
              <a:gd name="T36" fmla="*/ 2442 w 4472"/>
              <a:gd name="T37" fmla="*/ 1120 h 1471"/>
              <a:gd name="T38" fmla="*/ 2495 w 4472"/>
              <a:gd name="T39" fmla="*/ 1088 h 1471"/>
              <a:gd name="T40" fmla="*/ 3331 w 4472"/>
              <a:gd name="T41" fmla="*/ 1325 h 1471"/>
              <a:gd name="T42" fmla="*/ 3950 w 4472"/>
              <a:gd name="T43" fmla="*/ 1441 h 1471"/>
              <a:gd name="T44" fmla="*/ 4098 w 4472"/>
              <a:gd name="T45" fmla="*/ 1300 h 1471"/>
              <a:gd name="T46" fmla="*/ 4069 w 4472"/>
              <a:gd name="T47" fmla="*/ 782 h 1471"/>
              <a:gd name="T48" fmla="*/ 4375 w 4472"/>
              <a:gd name="T49" fmla="*/ 64 h 1471"/>
              <a:gd name="T50" fmla="*/ 4291 w 4472"/>
              <a:gd name="T51" fmla="*/ 144 h 1471"/>
              <a:gd name="T52" fmla="*/ 4103 w 4472"/>
              <a:gd name="T53" fmla="*/ 1012 h 1471"/>
              <a:gd name="T54" fmla="*/ 4097 w 4472"/>
              <a:gd name="T55" fmla="*/ 1360 h 1471"/>
              <a:gd name="T56" fmla="*/ 3894 w 4472"/>
              <a:gd name="T57" fmla="*/ 1462 h 1471"/>
              <a:gd name="T58" fmla="*/ 2887 w 4472"/>
              <a:gd name="T59" fmla="*/ 1192 h 1471"/>
              <a:gd name="T60" fmla="*/ 2539 w 4472"/>
              <a:gd name="T61" fmla="*/ 1100 h 1471"/>
              <a:gd name="T62" fmla="*/ 2471 w 4472"/>
              <a:gd name="T63" fmla="*/ 1108 h 1471"/>
              <a:gd name="T64" fmla="*/ 2495 w 4472"/>
              <a:gd name="T65" fmla="*/ 1223 h 1471"/>
              <a:gd name="T66" fmla="*/ 2598 w 4472"/>
              <a:gd name="T67" fmla="*/ 1414 h 1471"/>
              <a:gd name="T68" fmla="*/ 2529 w 4472"/>
              <a:gd name="T69" fmla="*/ 1467 h 1471"/>
              <a:gd name="T70" fmla="*/ 2485 w 4472"/>
              <a:gd name="T71" fmla="*/ 1471 h 1471"/>
              <a:gd name="T72" fmla="*/ 2441 w 4472"/>
              <a:gd name="T73" fmla="*/ 1467 h 1471"/>
              <a:gd name="T74" fmla="*/ 2399 w 4472"/>
              <a:gd name="T75" fmla="*/ 1455 h 1471"/>
              <a:gd name="T76" fmla="*/ 2320 w 4472"/>
              <a:gd name="T77" fmla="*/ 1416 h 1471"/>
              <a:gd name="T78" fmla="*/ 2010 w 4472"/>
              <a:gd name="T79" fmla="*/ 1206 h 1471"/>
              <a:gd name="T80" fmla="*/ 1867 w 4472"/>
              <a:gd name="T81" fmla="*/ 1194 h 1471"/>
              <a:gd name="T82" fmla="*/ 1596 w 4472"/>
              <a:gd name="T83" fmla="*/ 1269 h 1471"/>
              <a:gd name="T84" fmla="*/ 1572 w 4472"/>
              <a:gd name="T85" fmla="*/ 1346 h 1471"/>
              <a:gd name="T86" fmla="*/ 1740 w 4472"/>
              <a:gd name="T87" fmla="*/ 1413 h 1471"/>
              <a:gd name="T88" fmla="*/ 1857 w 4472"/>
              <a:gd name="T89" fmla="*/ 1332 h 1471"/>
              <a:gd name="T90" fmla="*/ 1602 w 4472"/>
              <a:gd name="T91" fmla="*/ 1012 h 1471"/>
              <a:gd name="T92" fmla="*/ 1220 w 4472"/>
              <a:gd name="T93" fmla="*/ 818 h 1471"/>
              <a:gd name="T94" fmla="*/ 963 w 4472"/>
              <a:gd name="T95" fmla="*/ 793 h 1471"/>
              <a:gd name="T96" fmla="*/ 745 w 4472"/>
              <a:gd name="T97" fmla="*/ 855 h 1471"/>
              <a:gd name="T98" fmla="*/ 441 w 4472"/>
              <a:gd name="T99" fmla="*/ 1200 h 1471"/>
              <a:gd name="T100" fmla="*/ 259 w 4472"/>
              <a:gd name="T101" fmla="*/ 1290 h 1471"/>
              <a:gd name="T102" fmla="*/ 0 w 4472"/>
              <a:gd name="T103" fmla="*/ 1315 h 1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472" h="1471">
                <a:moveTo>
                  <a:pt x="0" y="1315"/>
                </a:moveTo>
                <a:cubicBezTo>
                  <a:pt x="38" y="1315"/>
                  <a:pt x="77" y="1313"/>
                  <a:pt x="116" y="1309"/>
                </a:cubicBezTo>
                <a:cubicBezTo>
                  <a:pt x="154" y="1306"/>
                  <a:pt x="192" y="1300"/>
                  <a:pt x="230" y="1291"/>
                </a:cubicBezTo>
                <a:cubicBezTo>
                  <a:pt x="305" y="1274"/>
                  <a:pt x="377" y="1242"/>
                  <a:pt x="436" y="1193"/>
                </a:cubicBezTo>
                <a:cubicBezTo>
                  <a:pt x="465" y="1169"/>
                  <a:pt x="491" y="1140"/>
                  <a:pt x="515" y="1110"/>
                </a:cubicBezTo>
                <a:cubicBezTo>
                  <a:pt x="539" y="1080"/>
                  <a:pt x="560" y="1047"/>
                  <a:pt x="581" y="1015"/>
                </a:cubicBezTo>
                <a:cubicBezTo>
                  <a:pt x="603" y="983"/>
                  <a:pt x="625" y="951"/>
                  <a:pt x="650" y="921"/>
                </a:cubicBezTo>
                <a:cubicBezTo>
                  <a:pt x="676" y="892"/>
                  <a:pt x="705" y="865"/>
                  <a:pt x="739" y="844"/>
                </a:cubicBezTo>
                <a:cubicBezTo>
                  <a:pt x="755" y="834"/>
                  <a:pt x="773" y="825"/>
                  <a:pt x="791" y="817"/>
                </a:cubicBezTo>
                <a:cubicBezTo>
                  <a:pt x="809" y="809"/>
                  <a:pt x="828" y="803"/>
                  <a:pt x="847" y="798"/>
                </a:cubicBezTo>
                <a:cubicBezTo>
                  <a:pt x="865" y="793"/>
                  <a:pt x="885" y="789"/>
                  <a:pt x="904" y="786"/>
                </a:cubicBezTo>
                <a:cubicBezTo>
                  <a:pt x="923" y="783"/>
                  <a:pt x="943" y="781"/>
                  <a:pt x="962" y="779"/>
                </a:cubicBezTo>
                <a:cubicBezTo>
                  <a:pt x="1001" y="777"/>
                  <a:pt x="1040" y="777"/>
                  <a:pt x="1079" y="780"/>
                </a:cubicBezTo>
                <a:cubicBezTo>
                  <a:pt x="1118" y="783"/>
                  <a:pt x="1157" y="789"/>
                  <a:pt x="1195" y="797"/>
                </a:cubicBezTo>
                <a:cubicBezTo>
                  <a:pt x="1271" y="814"/>
                  <a:pt x="1345" y="841"/>
                  <a:pt x="1414" y="875"/>
                </a:cubicBezTo>
                <a:cubicBezTo>
                  <a:pt x="1484" y="910"/>
                  <a:pt x="1550" y="953"/>
                  <a:pt x="1610" y="1001"/>
                </a:cubicBezTo>
                <a:cubicBezTo>
                  <a:pt x="1641" y="1026"/>
                  <a:pt x="1670" y="1052"/>
                  <a:pt x="1697" y="1079"/>
                </a:cubicBezTo>
                <a:cubicBezTo>
                  <a:pt x="1725" y="1107"/>
                  <a:pt x="1751" y="1135"/>
                  <a:pt x="1775" y="1166"/>
                </a:cubicBezTo>
                <a:cubicBezTo>
                  <a:pt x="1800" y="1196"/>
                  <a:pt x="1822" y="1228"/>
                  <a:pt x="1841" y="1262"/>
                </a:cubicBezTo>
                <a:cubicBezTo>
                  <a:pt x="1850" y="1279"/>
                  <a:pt x="1859" y="1297"/>
                  <a:pt x="1864" y="1317"/>
                </a:cubicBezTo>
                <a:cubicBezTo>
                  <a:pt x="1865" y="1322"/>
                  <a:pt x="1866" y="1327"/>
                  <a:pt x="1866" y="1332"/>
                </a:cubicBezTo>
                <a:cubicBezTo>
                  <a:pt x="1866" y="1337"/>
                  <a:pt x="1865" y="1343"/>
                  <a:pt x="1864" y="1348"/>
                </a:cubicBezTo>
                <a:cubicBezTo>
                  <a:pt x="1861" y="1358"/>
                  <a:pt x="1855" y="1367"/>
                  <a:pt x="1848" y="1374"/>
                </a:cubicBezTo>
                <a:cubicBezTo>
                  <a:pt x="1834" y="1389"/>
                  <a:pt x="1816" y="1399"/>
                  <a:pt x="1798" y="1406"/>
                </a:cubicBezTo>
                <a:cubicBezTo>
                  <a:pt x="1780" y="1413"/>
                  <a:pt x="1760" y="1418"/>
                  <a:pt x="1741" y="1421"/>
                </a:cubicBezTo>
                <a:cubicBezTo>
                  <a:pt x="1722" y="1423"/>
                  <a:pt x="1702" y="1424"/>
                  <a:pt x="1682" y="1423"/>
                </a:cubicBezTo>
                <a:cubicBezTo>
                  <a:pt x="1663" y="1421"/>
                  <a:pt x="1643" y="1418"/>
                  <a:pt x="1625" y="1410"/>
                </a:cubicBezTo>
                <a:cubicBezTo>
                  <a:pt x="1607" y="1403"/>
                  <a:pt x="1589" y="1392"/>
                  <a:pt x="1577" y="1375"/>
                </a:cubicBezTo>
                <a:cubicBezTo>
                  <a:pt x="1572" y="1367"/>
                  <a:pt x="1568" y="1357"/>
                  <a:pt x="1566" y="1348"/>
                </a:cubicBezTo>
                <a:cubicBezTo>
                  <a:pt x="1565" y="1343"/>
                  <a:pt x="1564" y="1338"/>
                  <a:pt x="1565" y="1333"/>
                </a:cubicBezTo>
                <a:cubicBezTo>
                  <a:pt x="1564" y="1330"/>
                  <a:pt x="1565" y="1328"/>
                  <a:pt x="1565" y="1325"/>
                </a:cubicBezTo>
                <a:cubicBezTo>
                  <a:pt x="1566" y="1318"/>
                  <a:pt x="1566" y="1318"/>
                  <a:pt x="1566" y="1318"/>
                </a:cubicBezTo>
                <a:cubicBezTo>
                  <a:pt x="1569" y="1298"/>
                  <a:pt x="1578" y="1279"/>
                  <a:pt x="1592" y="1265"/>
                </a:cubicBezTo>
                <a:cubicBezTo>
                  <a:pt x="1605" y="1250"/>
                  <a:pt x="1622" y="1240"/>
                  <a:pt x="1639" y="1231"/>
                </a:cubicBezTo>
                <a:cubicBezTo>
                  <a:pt x="1657" y="1222"/>
                  <a:pt x="1675" y="1215"/>
                  <a:pt x="1694" y="1210"/>
                </a:cubicBezTo>
                <a:cubicBezTo>
                  <a:pt x="1713" y="1205"/>
                  <a:pt x="1732" y="1201"/>
                  <a:pt x="1751" y="1198"/>
                </a:cubicBezTo>
                <a:cubicBezTo>
                  <a:pt x="1789" y="1192"/>
                  <a:pt x="1828" y="1189"/>
                  <a:pt x="1867" y="1189"/>
                </a:cubicBezTo>
                <a:cubicBezTo>
                  <a:pt x="1906" y="1188"/>
                  <a:pt x="1945" y="1190"/>
                  <a:pt x="1983" y="1195"/>
                </a:cubicBezTo>
                <a:cubicBezTo>
                  <a:pt x="1990" y="1196"/>
                  <a:pt x="1990" y="1196"/>
                  <a:pt x="1990" y="1196"/>
                </a:cubicBezTo>
                <a:cubicBezTo>
                  <a:pt x="1993" y="1196"/>
                  <a:pt x="1995" y="1197"/>
                  <a:pt x="1997" y="1197"/>
                </a:cubicBezTo>
                <a:cubicBezTo>
                  <a:pt x="2002" y="1198"/>
                  <a:pt x="2007" y="1199"/>
                  <a:pt x="2012" y="1201"/>
                </a:cubicBezTo>
                <a:cubicBezTo>
                  <a:pt x="2021" y="1203"/>
                  <a:pt x="2031" y="1206"/>
                  <a:pt x="2040" y="1210"/>
                </a:cubicBezTo>
                <a:cubicBezTo>
                  <a:pt x="2058" y="1217"/>
                  <a:pt x="2075" y="1227"/>
                  <a:pt x="2091" y="1238"/>
                </a:cubicBezTo>
                <a:cubicBezTo>
                  <a:pt x="2108" y="1248"/>
                  <a:pt x="2123" y="1259"/>
                  <a:pt x="2139" y="1271"/>
                </a:cubicBezTo>
                <a:cubicBezTo>
                  <a:pt x="2154" y="1283"/>
                  <a:pt x="2169" y="1295"/>
                  <a:pt x="2185" y="1307"/>
                </a:cubicBezTo>
                <a:cubicBezTo>
                  <a:pt x="2215" y="1331"/>
                  <a:pt x="2245" y="1355"/>
                  <a:pt x="2276" y="1378"/>
                </a:cubicBezTo>
                <a:cubicBezTo>
                  <a:pt x="2292" y="1389"/>
                  <a:pt x="2308" y="1400"/>
                  <a:pt x="2324" y="1410"/>
                </a:cubicBezTo>
                <a:cubicBezTo>
                  <a:pt x="2332" y="1415"/>
                  <a:pt x="2341" y="1419"/>
                  <a:pt x="2349" y="1424"/>
                </a:cubicBezTo>
                <a:cubicBezTo>
                  <a:pt x="2358" y="1428"/>
                  <a:pt x="2366" y="1433"/>
                  <a:pt x="2375" y="1437"/>
                </a:cubicBezTo>
                <a:cubicBezTo>
                  <a:pt x="2379" y="1439"/>
                  <a:pt x="2383" y="1441"/>
                  <a:pt x="2388" y="1442"/>
                </a:cubicBezTo>
                <a:cubicBezTo>
                  <a:pt x="2401" y="1447"/>
                  <a:pt x="2401" y="1447"/>
                  <a:pt x="2401" y="1447"/>
                </a:cubicBezTo>
                <a:cubicBezTo>
                  <a:pt x="2406" y="1449"/>
                  <a:pt x="2410" y="1450"/>
                  <a:pt x="2415" y="1452"/>
                </a:cubicBezTo>
                <a:cubicBezTo>
                  <a:pt x="2417" y="1452"/>
                  <a:pt x="2420" y="1453"/>
                  <a:pt x="2422" y="1454"/>
                </a:cubicBezTo>
                <a:cubicBezTo>
                  <a:pt x="2429" y="1455"/>
                  <a:pt x="2429" y="1455"/>
                  <a:pt x="2429" y="1455"/>
                </a:cubicBezTo>
                <a:cubicBezTo>
                  <a:pt x="2433" y="1456"/>
                  <a:pt x="2438" y="1458"/>
                  <a:pt x="2443" y="1459"/>
                </a:cubicBezTo>
                <a:cubicBezTo>
                  <a:pt x="2457" y="1461"/>
                  <a:pt x="2457" y="1461"/>
                  <a:pt x="2457" y="1461"/>
                </a:cubicBezTo>
                <a:cubicBezTo>
                  <a:pt x="2462" y="1461"/>
                  <a:pt x="2466" y="1461"/>
                  <a:pt x="2471" y="1462"/>
                </a:cubicBezTo>
                <a:cubicBezTo>
                  <a:pt x="2473" y="1462"/>
                  <a:pt x="2476" y="1462"/>
                  <a:pt x="2478" y="1462"/>
                </a:cubicBezTo>
                <a:cubicBezTo>
                  <a:pt x="2485" y="1462"/>
                  <a:pt x="2485" y="1462"/>
                  <a:pt x="2485" y="1462"/>
                </a:cubicBezTo>
                <a:cubicBezTo>
                  <a:pt x="2490" y="1462"/>
                  <a:pt x="2495" y="1462"/>
                  <a:pt x="2499" y="1462"/>
                </a:cubicBezTo>
                <a:cubicBezTo>
                  <a:pt x="2514" y="1460"/>
                  <a:pt x="2514" y="1460"/>
                  <a:pt x="2514" y="1460"/>
                </a:cubicBezTo>
                <a:cubicBezTo>
                  <a:pt x="2516" y="1460"/>
                  <a:pt x="2518" y="1459"/>
                  <a:pt x="2521" y="1459"/>
                </a:cubicBezTo>
                <a:cubicBezTo>
                  <a:pt x="2527" y="1458"/>
                  <a:pt x="2527" y="1458"/>
                  <a:pt x="2527" y="1458"/>
                </a:cubicBezTo>
                <a:cubicBezTo>
                  <a:pt x="2532" y="1457"/>
                  <a:pt x="2537" y="1456"/>
                  <a:pt x="2541" y="1454"/>
                </a:cubicBezTo>
                <a:cubicBezTo>
                  <a:pt x="2550" y="1452"/>
                  <a:pt x="2559" y="1448"/>
                  <a:pt x="2567" y="1444"/>
                </a:cubicBezTo>
                <a:cubicBezTo>
                  <a:pt x="2574" y="1439"/>
                  <a:pt x="2581" y="1433"/>
                  <a:pt x="2585" y="1425"/>
                </a:cubicBezTo>
                <a:cubicBezTo>
                  <a:pt x="2587" y="1421"/>
                  <a:pt x="2588" y="1417"/>
                  <a:pt x="2588" y="1413"/>
                </a:cubicBezTo>
                <a:cubicBezTo>
                  <a:pt x="2589" y="1408"/>
                  <a:pt x="2589" y="1404"/>
                  <a:pt x="2588" y="1399"/>
                </a:cubicBezTo>
                <a:cubicBezTo>
                  <a:pt x="2587" y="1390"/>
                  <a:pt x="2585" y="1382"/>
                  <a:pt x="2581" y="1373"/>
                </a:cubicBezTo>
                <a:cubicBezTo>
                  <a:pt x="2574" y="1356"/>
                  <a:pt x="2564" y="1339"/>
                  <a:pt x="2553" y="1323"/>
                </a:cubicBezTo>
                <a:cubicBezTo>
                  <a:pt x="2532" y="1291"/>
                  <a:pt x="2508" y="1261"/>
                  <a:pt x="2485" y="1230"/>
                </a:cubicBezTo>
                <a:cubicBezTo>
                  <a:pt x="2474" y="1214"/>
                  <a:pt x="2463" y="1198"/>
                  <a:pt x="2453" y="1180"/>
                </a:cubicBezTo>
                <a:cubicBezTo>
                  <a:pt x="2449" y="1172"/>
                  <a:pt x="2445" y="1162"/>
                  <a:pt x="2442" y="1152"/>
                </a:cubicBezTo>
                <a:cubicBezTo>
                  <a:pt x="2441" y="1150"/>
                  <a:pt x="2440" y="1147"/>
                  <a:pt x="2440" y="1145"/>
                </a:cubicBezTo>
                <a:cubicBezTo>
                  <a:pt x="2440" y="1142"/>
                  <a:pt x="2439" y="1139"/>
                  <a:pt x="2439" y="1137"/>
                </a:cubicBezTo>
                <a:cubicBezTo>
                  <a:pt x="2439" y="1131"/>
                  <a:pt x="2440" y="1125"/>
                  <a:pt x="2442" y="1120"/>
                </a:cubicBezTo>
                <a:cubicBezTo>
                  <a:pt x="2444" y="1115"/>
                  <a:pt x="2447" y="1109"/>
                  <a:pt x="2452" y="1106"/>
                </a:cubicBezTo>
                <a:cubicBezTo>
                  <a:pt x="2454" y="1104"/>
                  <a:pt x="2456" y="1102"/>
                  <a:pt x="2458" y="1101"/>
                </a:cubicBezTo>
                <a:cubicBezTo>
                  <a:pt x="2460" y="1099"/>
                  <a:pt x="2463" y="1098"/>
                  <a:pt x="2465" y="1097"/>
                </a:cubicBezTo>
                <a:cubicBezTo>
                  <a:pt x="2475" y="1092"/>
                  <a:pt x="2485" y="1090"/>
                  <a:pt x="2495" y="1088"/>
                </a:cubicBezTo>
                <a:cubicBezTo>
                  <a:pt x="2515" y="1085"/>
                  <a:pt x="2535" y="1086"/>
                  <a:pt x="2554" y="1088"/>
                </a:cubicBezTo>
                <a:cubicBezTo>
                  <a:pt x="2594" y="1091"/>
                  <a:pt x="2632" y="1100"/>
                  <a:pt x="2669" y="1110"/>
                </a:cubicBezTo>
                <a:cubicBezTo>
                  <a:pt x="2744" y="1129"/>
                  <a:pt x="2818" y="1153"/>
                  <a:pt x="2892" y="1177"/>
                </a:cubicBezTo>
                <a:cubicBezTo>
                  <a:pt x="3038" y="1226"/>
                  <a:pt x="3184" y="1278"/>
                  <a:pt x="3331" y="1325"/>
                </a:cubicBezTo>
                <a:cubicBezTo>
                  <a:pt x="3405" y="1348"/>
                  <a:pt x="3479" y="1371"/>
                  <a:pt x="3553" y="1390"/>
                </a:cubicBezTo>
                <a:cubicBezTo>
                  <a:pt x="3628" y="1410"/>
                  <a:pt x="3703" y="1427"/>
                  <a:pt x="3779" y="1437"/>
                </a:cubicBezTo>
                <a:cubicBezTo>
                  <a:pt x="3817" y="1442"/>
                  <a:pt x="3856" y="1446"/>
                  <a:pt x="3894" y="1445"/>
                </a:cubicBezTo>
                <a:cubicBezTo>
                  <a:pt x="3913" y="1445"/>
                  <a:pt x="3932" y="1444"/>
                  <a:pt x="3950" y="1441"/>
                </a:cubicBezTo>
                <a:cubicBezTo>
                  <a:pt x="3969" y="1438"/>
                  <a:pt x="3987" y="1434"/>
                  <a:pt x="4005" y="1427"/>
                </a:cubicBezTo>
                <a:cubicBezTo>
                  <a:pt x="4022" y="1420"/>
                  <a:pt x="4038" y="1411"/>
                  <a:pt x="4051" y="1398"/>
                </a:cubicBezTo>
                <a:cubicBezTo>
                  <a:pt x="4064" y="1385"/>
                  <a:pt x="4074" y="1370"/>
                  <a:pt x="4082" y="1353"/>
                </a:cubicBezTo>
                <a:cubicBezTo>
                  <a:pt x="4090" y="1336"/>
                  <a:pt x="4095" y="1318"/>
                  <a:pt x="4098" y="1300"/>
                </a:cubicBezTo>
                <a:cubicBezTo>
                  <a:pt x="4102" y="1281"/>
                  <a:pt x="4104" y="1262"/>
                  <a:pt x="4105" y="1243"/>
                </a:cubicBezTo>
                <a:cubicBezTo>
                  <a:pt x="4106" y="1205"/>
                  <a:pt x="4104" y="1167"/>
                  <a:pt x="4101" y="1128"/>
                </a:cubicBezTo>
                <a:cubicBezTo>
                  <a:pt x="4098" y="1090"/>
                  <a:pt x="4093" y="1052"/>
                  <a:pt x="4089" y="1013"/>
                </a:cubicBezTo>
                <a:cubicBezTo>
                  <a:pt x="4080" y="936"/>
                  <a:pt x="4072" y="859"/>
                  <a:pt x="4069" y="782"/>
                </a:cubicBezTo>
                <a:cubicBezTo>
                  <a:pt x="4066" y="704"/>
                  <a:pt x="4068" y="626"/>
                  <a:pt x="4080" y="549"/>
                </a:cubicBezTo>
                <a:cubicBezTo>
                  <a:pt x="4093" y="472"/>
                  <a:pt x="4115" y="397"/>
                  <a:pt x="4150" y="327"/>
                </a:cubicBezTo>
                <a:cubicBezTo>
                  <a:pt x="4185" y="258"/>
                  <a:pt x="4232" y="195"/>
                  <a:pt x="4287" y="140"/>
                </a:cubicBezTo>
                <a:cubicBezTo>
                  <a:pt x="4315" y="113"/>
                  <a:pt x="4344" y="87"/>
                  <a:pt x="4375" y="64"/>
                </a:cubicBezTo>
                <a:cubicBezTo>
                  <a:pt x="4406" y="41"/>
                  <a:pt x="4438" y="20"/>
                  <a:pt x="4472" y="0"/>
                </a:cubicBezTo>
                <a:cubicBezTo>
                  <a:pt x="4472" y="1"/>
                  <a:pt x="4472" y="1"/>
                  <a:pt x="4472" y="1"/>
                </a:cubicBezTo>
                <a:cubicBezTo>
                  <a:pt x="4440" y="22"/>
                  <a:pt x="4408" y="44"/>
                  <a:pt x="4377" y="67"/>
                </a:cubicBezTo>
                <a:cubicBezTo>
                  <a:pt x="4347" y="91"/>
                  <a:pt x="4318" y="116"/>
                  <a:pt x="4291" y="144"/>
                </a:cubicBezTo>
                <a:cubicBezTo>
                  <a:pt x="4237" y="199"/>
                  <a:pt x="4191" y="262"/>
                  <a:pt x="4157" y="331"/>
                </a:cubicBezTo>
                <a:cubicBezTo>
                  <a:pt x="4124" y="400"/>
                  <a:pt x="4102" y="475"/>
                  <a:pt x="4091" y="551"/>
                </a:cubicBezTo>
                <a:cubicBezTo>
                  <a:pt x="4079" y="627"/>
                  <a:pt x="4078" y="704"/>
                  <a:pt x="4081" y="781"/>
                </a:cubicBezTo>
                <a:cubicBezTo>
                  <a:pt x="4085" y="858"/>
                  <a:pt x="4094" y="935"/>
                  <a:pt x="4103" y="1012"/>
                </a:cubicBezTo>
                <a:cubicBezTo>
                  <a:pt x="4108" y="1050"/>
                  <a:pt x="4112" y="1088"/>
                  <a:pt x="4116" y="1127"/>
                </a:cubicBezTo>
                <a:cubicBezTo>
                  <a:pt x="4119" y="1166"/>
                  <a:pt x="4121" y="1205"/>
                  <a:pt x="4120" y="1244"/>
                </a:cubicBezTo>
                <a:cubicBezTo>
                  <a:pt x="4119" y="1263"/>
                  <a:pt x="4118" y="1283"/>
                  <a:pt x="4114" y="1303"/>
                </a:cubicBezTo>
                <a:cubicBezTo>
                  <a:pt x="4110" y="1322"/>
                  <a:pt x="4105" y="1342"/>
                  <a:pt x="4097" y="1360"/>
                </a:cubicBezTo>
                <a:cubicBezTo>
                  <a:pt x="4088" y="1378"/>
                  <a:pt x="4077" y="1395"/>
                  <a:pt x="4062" y="1410"/>
                </a:cubicBezTo>
                <a:cubicBezTo>
                  <a:pt x="4047" y="1424"/>
                  <a:pt x="4029" y="1435"/>
                  <a:pt x="4011" y="1442"/>
                </a:cubicBezTo>
                <a:cubicBezTo>
                  <a:pt x="3992" y="1450"/>
                  <a:pt x="3972" y="1454"/>
                  <a:pt x="3953" y="1457"/>
                </a:cubicBezTo>
                <a:cubicBezTo>
                  <a:pt x="3933" y="1460"/>
                  <a:pt x="3914" y="1462"/>
                  <a:pt x="3894" y="1462"/>
                </a:cubicBezTo>
                <a:cubicBezTo>
                  <a:pt x="3855" y="1463"/>
                  <a:pt x="3816" y="1459"/>
                  <a:pt x="3777" y="1454"/>
                </a:cubicBezTo>
                <a:cubicBezTo>
                  <a:pt x="3700" y="1444"/>
                  <a:pt x="3624" y="1426"/>
                  <a:pt x="3549" y="1407"/>
                </a:cubicBezTo>
                <a:cubicBezTo>
                  <a:pt x="3474" y="1387"/>
                  <a:pt x="3400" y="1364"/>
                  <a:pt x="3326" y="1341"/>
                </a:cubicBezTo>
                <a:cubicBezTo>
                  <a:pt x="3179" y="1293"/>
                  <a:pt x="3033" y="1241"/>
                  <a:pt x="2887" y="1192"/>
                </a:cubicBezTo>
                <a:cubicBezTo>
                  <a:pt x="2814" y="1167"/>
                  <a:pt x="2740" y="1143"/>
                  <a:pt x="2666" y="1123"/>
                </a:cubicBezTo>
                <a:cubicBezTo>
                  <a:pt x="2628" y="1114"/>
                  <a:pt x="2591" y="1105"/>
                  <a:pt x="2553" y="1101"/>
                </a:cubicBezTo>
                <a:cubicBezTo>
                  <a:pt x="2546" y="1100"/>
                  <a:pt x="2546" y="1100"/>
                  <a:pt x="2546" y="1100"/>
                </a:cubicBezTo>
                <a:cubicBezTo>
                  <a:pt x="2539" y="1100"/>
                  <a:pt x="2539" y="1100"/>
                  <a:pt x="2539" y="1100"/>
                </a:cubicBezTo>
                <a:cubicBezTo>
                  <a:pt x="2537" y="1100"/>
                  <a:pt x="2534" y="1099"/>
                  <a:pt x="2532" y="1099"/>
                </a:cubicBezTo>
                <a:cubicBezTo>
                  <a:pt x="2525" y="1099"/>
                  <a:pt x="2525" y="1099"/>
                  <a:pt x="2525" y="1099"/>
                </a:cubicBezTo>
                <a:cubicBezTo>
                  <a:pt x="2515" y="1099"/>
                  <a:pt x="2506" y="1100"/>
                  <a:pt x="2497" y="1101"/>
                </a:cubicBezTo>
                <a:cubicBezTo>
                  <a:pt x="2488" y="1103"/>
                  <a:pt x="2479" y="1105"/>
                  <a:pt x="2471" y="1108"/>
                </a:cubicBezTo>
                <a:cubicBezTo>
                  <a:pt x="2463" y="1112"/>
                  <a:pt x="2456" y="1117"/>
                  <a:pt x="2454" y="1124"/>
                </a:cubicBezTo>
                <a:cubicBezTo>
                  <a:pt x="2451" y="1132"/>
                  <a:pt x="2452" y="1140"/>
                  <a:pt x="2454" y="1149"/>
                </a:cubicBezTo>
                <a:cubicBezTo>
                  <a:pt x="2456" y="1158"/>
                  <a:pt x="2460" y="1166"/>
                  <a:pt x="2464" y="1175"/>
                </a:cubicBezTo>
                <a:cubicBezTo>
                  <a:pt x="2473" y="1191"/>
                  <a:pt x="2484" y="1207"/>
                  <a:pt x="2495" y="1223"/>
                </a:cubicBezTo>
                <a:cubicBezTo>
                  <a:pt x="2517" y="1254"/>
                  <a:pt x="2541" y="1285"/>
                  <a:pt x="2563" y="1317"/>
                </a:cubicBezTo>
                <a:cubicBezTo>
                  <a:pt x="2573" y="1334"/>
                  <a:pt x="2583" y="1351"/>
                  <a:pt x="2591" y="1369"/>
                </a:cubicBezTo>
                <a:cubicBezTo>
                  <a:pt x="2594" y="1378"/>
                  <a:pt x="2597" y="1388"/>
                  <a:pt x="2598" y="1398"/>
                </a:cubicBezTo>
                <a:cubicBezTo>
                  <a:pt x="2599" y="1403"/>
                  <a:pt x="2599" y="1409"/>
                  <a:pt x="2598" y="1414"/>
                </a:cubicBezTo>
                <a:cubicBezTo>
                  <a:pt x="2597" y="1419"/>
                  <a:pt x="2596" y="1425"/>
                  <a:pt x="2593" y="1429"/>
                </a:cubicBezTo>
                <a:cubicBezTo>
                  <a:pt x="2589" y="1439"/>
                  <a:pt x="2581" y="1447"/>
                  <a:pt x="2572" y="1452"/>
                </a:cubicBezTo>
                <a:cubicBezTo>
                  <a:pt x="2563" y="1457"/>
                  <a:pt x="2553" y="1461"/>
                  <a:pt x="2544" y="1463"/>
                </a:cubicBezTo>
                <a:cubicBezTo>
                  <a:pt x="2539" y="1465"/>
                  <a:pt x="2534" y="1466"/>
                  <a:pt x="2529" y="1467"/>
                </a:cubicBezTo>
                <a:cubicBezTo>
                  <a:pt x="2522" y="1468"/>
                  <a:pt x="2522" y="1468"/>
                  <a:pt x="2522" y="1468"/>
                </a:cubicBezTo>
                <a:cubicBezTo>
                  <a:pt x="2520" y="1468"/>
                  <a:pt x="2517" y="1469"/>
                  <a:pt x="2515" y="1469"/>
                </a:cubicBezTo>
                <a:cubicBezTo>
                  <a:pt x="2500" y="1471"/>
                  <a:pt x="2500" y="1471"/>
                  <a:pt x="2500" y="1471"/>
                </a:cubicBezTo>
                <a:cubicBezTo>
                  <a:pt x="2495" y="1471"/>
                  <a:pt x="2490" y="1471"/>
                  <a:pt x="2485" y="1471"/>
                </a:cubicBezTo>
                <a:cubicBezTo>
                  <a:pt x="2478" y="1471"/>
                  <a:pt x="2478" y="1471"/>
                  <a:pt x="2478" y="1471"/>
                </a:cubicBezTo>
                <a:cubicBezTo>
                  <a:pt x="2475" y="1471"/>
                  <a:pt x="2473" y="1471"/>
                  <a:pt x="2470" y="1470"/>
                </a:cubicBezTo>
                <a:cubicBezTo>
                  <a:pt x="2466" y="1470"/>
                  <a:pt x="2461" y="1470"/>
                  <a:pt x="2456" y="1469"/>
                </a:cubicBezTo>
                <a:cubicBezTo>
                  <a:pt x="2441" y="1467"/>
                  <a:pt x="2441" y="1467"/>
                  <a:pt x="2441" y="1467"/>
                </a:cubicBezTo>
                <a:cubicBezTo>
                  <a:pt x="2436" y="1466"/>
                  <a:pt x="2432" y="1465"/>
                  <a:pt x="2427" y="1464"/>
                </a:cubicBezTo>
                <a:cubicBezTo>
                  <a:pt x="2420" y="1462"/>
                  <a:pt x="2420" y="1462"/>
                  <a:pt x="2420" y="1462"/>
                </a:cubicBezTo>
                <a:cubicBezTo>
                  <a:pt x="2417" y="1461"/>
                  <a:pt x="2415" y="1460"/>
                  <a:pt x="2413" y="1460"/>
                </a:cubicBezTo>
                <a:cubicBezTo>
                  <a:pt x="2408" y="1458"/>
                  <a:pt x="2403" y="1457"/>
                  <a:pt x="2399" y="1455"/>
                </a:cubicBezTo>
                <a:cubicBezTo>
                  <a:pt x="2385" y="1450"/>
                  <a:pt x="2385" y="1450"/>
                  <a:pt x="2385" y="1450"/>
                </a:cubicBezTo>
                <a:cubicBezTo>
                  <a:pt x="2380" y="1448"/>
                  <a:pt x="2376" y="1446"/>
                  <a:pt x="2372" y="1444"/>
                </a:cubicBezTo>
                <a:cubicBezTo>
                  <a:pt x="2363" y="1440"/>
                  <a:pt x="2354" y="1435"/>
                  <a:pt x="2345" y="1431"/>
                </a:cubicBezTo>
                <a:cubicBezTo>
                  <a:pt x="2337" y="1426"/>
                  <a:pt x="2328" y="1421"/>
                  <a:pt x="2320" y="1416"/>
                </a:cubicBezTo>
                <a:cubicBezTo>
                  <a:pt x="2304" y="1406"/>
                  <a:pt x="2288" y="1395"/>
                  <a:pt x="2272" y="1383"/>
                </a:cubicBezTo>
                <a:cubicBezTo>
                  <a:pt x="2209" y="1338"/>
                  <a:pt x="2153" y="1284"/>
                  <a:pt x="2088" y="1242"/>
                </a:cubicBezTo>
                <a:cubicBezTo>
                  <a:pt x="2072" y="1232"/>
                  <a:pt x="2055" y="1222"/>
                  <a:pt x="2038" y="1215"/>
                </a:cubicBezTo>
                <a:cubicBezTo>
                  <a:pt x="2029" y="1211"/>
                  <a:pt x="2020" y="1208"/>
                  <a:pt x="2010" y="1206"/>
                </a:cubicBezTo>
                <a:cubicBezTo>
                  <a:pt x="2006" y="1204"/>
                  <a:pt x="2001" y="1203"/>
                  <a:pt x="1997" y="1203"/>
                </a:cubicBezTo>
                <a:cubicBezTo>
                  <a:pt x="1994" y="1202"/>
                  <a:pt x="1992" y="1202"/>
                  <a:pt x="1990" y="1201"/>
                </a:cubicBezTo>
                <a:cubicBezTo>
                  <a:pt x="1982" y="1200"/>
                  <a:pt x="1982" y="1200"/>
                  <a:pt x="1982" y="1200"/>
                </a:cubicBezTo>
                <a:cubicBezTo>
                  <a:pt x="1944" y="1196"/>
                  <a:pt x="1906" y="1194"/>
                  <a:pt x="1867" y="1194"/>
                </a:cubicBezTo>
                <a:cubicBezTo>
                  <a:pt x="1828" y="1194"/>
                  <a:pt x="1790" y="1197"/>
                  <a:pt x="1752" y="1203"/>
                </a:cubicBezTo>
                <a:cubicBezTo>
                  <a:pt x="1733" y="1206"/>
                  <a:pt x="1714" y="1210"/>
                  <a:pt x="1696" y="1215"/>
                </a:cubicBezTo>
                <a:cubicBezTo>
                  <a:pt x="1677" y="1221"/>
                  <a:pt x="1659" y="1227"/>
                  <a:pt x="1642" y="1236"/>
                </a:cubicBezTo>
                <a:cubicBezTo>
                  <a:pt x="1625" y="1244"/>
                  <a:pt x="1609" y="1255"/>
                  <a:pt x="1596" y="1269"/>
                </a:cubicBezTo>
                <a:cubicBezTo>
                  <a:pt x="1583" y="1283"/>
                  <a:pt x="1574" y="1300"/>
                  <a:pt x="1572" y="1319"/>
                </a:cubicBezTo>
                <a:cubicBezTo>
                  <a:pt x="1571" y="1326"/>
                  <a:pt x="1571" y="1326"/>
                  <a:pt x="1571" y="1326"/>
                </a:cubicBezTo>
                <a:cubicBezTo>
                  <a:pt x="1571" y="1328"/>
                  <a:pt x="1571" y="1330"/>
                  <a:pt x="1571" y="1333"/>
                </a:cubicBezTo>
                <a:cubicBezTo>
                  <a:pt x="1571" y="1337"/>
                  <a:pt x="1571" y="1342"/>
                  <a:pt x="1572" y="1346"/>
                </a:cubicBezTo>
                <a:cubicBezTo>
                  <a:pt x="1574" y="1356"/>
                  <a:pt x="1577" y="1364"/>
                  <a:pt x="1583" y="1372"/>
                </a:cubicBezTo>
                <a:cubicBezTo>
                  <a:pt x="1593" y="1387"/>
                  <a:pt x="1610" y="1398"/>
                  <a:pt x="1627" y="1404"/>
                </a:cubicBezTo>
                <a:cubicBezTo>
                  <a:pt x="1645" y="1411"/>
                  <a:pt x="1664" y="1414"/>
                  <a:pt x="1683" y="1415"/>
                </a:cubicBezTo>
                <a:cubicBezTo>
                  <a:pt x="1702" y="1417"/>
                  <a:pt x="1721" y="1416"/>
                  <a:pt x="1740" y="1413"/>
                </a:cubicBezTo>
                <a:cubicBezTo>
                  <a:pt x="1759" y="1410"/>
                  <a:pt x="1777" y="1405"/>
                  <a:pt x="1795" y="1398"/>
                </a:cubicBezTo>
                <a:cubicBezTo>
                  <a:pt x="1812" y="1391"/>
                  <a:pt x="1829" y="1382"/>
                  <a:pt x="1842" y="1368"/>
                </a:cubicBezTo>
                <a:cubicBezTo>
                  <a:pt x="1848" y="1362"/>
                  <a:pt x="1853" y="1354"/>
                  <a:pt x="1855" y="1345"/>
                </a:cubicBezTo>
                <a:cubicBezTo>
                  <a:pt x="1856" y="1341"/>
                  <a:pt x="1857" y="1337"/>
                  <a:pt x="1857" y="1332"/>
                </a:cubicBezTo>
                <a:cubicBezTo>
                  <a:pt x="1856" y="1328"/>
                  <a:pt x="1856" y="1323"/>
                  <a:pt x="1855" y="1319"/>
                </a:cubicBezTo>
                <a:cubicBezTo>
                  <a:pt x="1850" y="1301"/>
                  <a:pt x="1842" y="1284"/>
                  <a:pt x="1832" y="1267"/>
                </a:cubicBezTo>
                <a:cubicBezTo>
                  <a:pt x="1814" y="1234"/>
                  <a:pt x="1791" y="1202"/>
                  <a:pt x="1767" y="1173"/>
                </a:cubicBezTo>
                <a:cubicBezTo>
                  <a:pt x="1718" y="1113"/>
                  <a:pt x="1662" y="1060"/>
                  <a:pt x="1602" y="1012"/>
                </a:cubicBezTo>
                <a:cubicBezTo>
                  <a:pt x="1542" y="964"/>
                  <a:pt x="1477" y="922"/>
                  <a:pt x="1408" y="888"/>
                </a:cubicBezTo>
                <a:cubicBezTo>
                  <a:pt x="1374" y="871"/>
                  <a:pt x="1338" y="856"/>
                  <a:pt x="1302" y="843"/>
                </a:cubicBezTo>
                <a:cubicBezTo>
                  <a:pt x="1284" y="836"/>
                  <a:pt x="1266" y="831"/>
                  <a:pt x="1247" y="825"/>
                </a:cubicBezTo>
                <a:cubicBezTo>
                  <a:pt x="1238" y="823"/>
                  <a:pt x="1229" y="820"/>
                  <a:pt x="1220" y="818"/>
                </a:cubicBezTo>
                <a:cubicBezTo>
                  <a:pt x="1206" y="814"/>
                  <a:pt x="1206" y="814"/>
                  <a:pt x="1206" y="814"/>
                </a:cubicBezTo>
                <a:cubicBezTo>
                  <a:pt x="1192" y="811"/>
                  <a:pt x="1192" y="811"/>
                  <a:pt x="1192" y="811"/>
                </a:cubicBezTo>
                <a:cubicBezTo>
                  <a:pt x="1154" y="803"/>
                  <a:pt x="1116" y="797"/>
                  <a:pt x="1078" y="794"/>
                </a:cubicBezTo>
                <a:cubicBezTo>
                  <a:pt x="1040" y="791"/>
                  <a:pt x="1001" y="790"/>
                  <a:pt x="963" y="793"/>
                </a:cubicBezTo>
                <a:cubicBezTo>
                  <a:pt x="944" y="794"/>
                  <a:pt x="925" y="796"/>
                  <a:pt x="906" y="798"/>
                </a:cubicBezTo>
                <a:cubicBezTo>
                  <a:pt x="887" y="801"/>
                  <a:pt x="868" y="805"/>
                  <a:pt x="850" y="810"/>
                </a:cubicBezTo>
                <a:cubicBezTo>
                  <a:pt x="831" y="815"/>
                  <a:pt x="813" y="821"/>
                  <a:pt x="796" y="828"/>
                </a:cubicBezTo>
                <a:cubicBezTo>
                  <a:pt x="778" y="836"/>
                  <a:pt x="761" y="845"/>
                  <a:pt x="745" y="855"/>
                </a:cubicBezTo>
                <a:cubicBezTo>
                  <a:pt x="713" y="875"/>
                  <a:pt x="684" y="900"/>
                  <a:pt x="659" y="929"/>
                </a:cubicBezTo>
                <a:cubicBezTo>
                  <a:pt x="634" y="958"/>
                  <a:pt x="612" y="989"/>
                  <a:pt x="590" y="1021"/>
                </a:cubicBezTo>
                <a:cubicBezTo>
                  <a:pt x="568" y="1053"/>
                  <a:pt x="547" y="1085"/>
                  <a:pt x="522" y="1116"/>
                </a:cubicBezTo>
                <a:cubicBezTo>
                  <a:pt x="498" y="1146"/>
                  <a:pt x="471" y="1175"/>
                  <a:pt x="441" y="1200"/>
                </a:cubicBezTo>
                <a:cubicBezTo>
                  <a:pt x="426" y="1212"/>
                  <a:pt x="410" y="1223"/>
                  <a:pt x="393" y="1233"/>
                </a:cubicBezTo>
                <a:cubicBezTo>
                  <a:pt x="377" y="1244"/>
                  <a:pt x="359" y="1253"/>
                  <a:pt x="342" y="1261"/>
                </a:cubicBezTo>
                <a:cubicBezTo>
                  <a:pt x="324" y="1269"/>
                  <a:pt x="306" y="1275"/>
                  <a:pt x="287" y="1282"/>
                </a:cubicBezTo>
                <a:cubicBezTo>
                  <a:pt x="278" y="1284"/>
                  <a:pt x="269" y="1287"/>
                  <a:pt x="259" y="1290"/>
                </a:cubicBezTo>
                <a:cubicBezTo>
                  <a:pt x="245" y="1293"/>
                  <a:pt x="245" y="1293"/>
                  <a:pt x="245" y="1293"/>
                </a:cubicBezTo>
                <a:cubicBezTo>
                  <a:pt x="231" y="1297"/>
                  <a:pt x="231" y="1297"/>
                  <a:pt x="231" y="1297"/>
                </a:cubicBezTo>
                <a:cubicBezTo>
                  <a:pt x="155" y="1313"/>
                  <a:pt x="77" y="1318"/>
                  <a:pt x="0" y="1316"/>
                </a:cubicBezTo>
                <a:lnTo>
                  <a:pt x="0" y="1315"/>
                </a:lnTo>
                <a:close/>
              </a:path>
            </a:pathLst>
          </a:custGeom>
          <a:solidFill>
            <a:srgbClr val="DDCF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38386" y="3684647"/>
            <a:ext cx="6732872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rgbClr val="82757C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A designer can use default text to simulate what text would look like. If it is not real text. A designer can use default text to simulate what text would look like.</a:t>
            </a:r>
          </a:p>
        </p:txBody>
      </p:sp>
      <p:sp>
        <p:nvSpPr>
          <p:cNvPr id="6" name="PA_文本框 2"/>
          <p:cNvSpPr txBox="1"/>
          <p:nvPr>
            <p:custDataLst>
              <p:tags r:id="rId1"/>
            </p:custDataLst>
          </p:nvPr>
        </p:nvSpPr>
        <p:spPr>
          <a:xfrm>
            <a:off x="3888262" y="2849124"/>
            <a:ext cx="4408949" cy="70076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0" dirty="0">
                <a:solidFill>
                  <a:srgbClr val="82757C"/>
                </a:solidFill>
                <a:latin typeface="微软雅黑" panose="020F0502020204030204"/>
                <a:cs typeface="+mn-ea"/>
                <a:sym typeface="+mn-lt"/>
              </a:rPr>
              <a:t>工作难点分析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82757C"/>
              </a:solidFill>
              <a:effectLst/>
              <a:uLnTx/>
              <a:uFillTx/>
              <a:latin typeface="微软雅黑" panose="020F0502020204030204"/>
              <a:cs typeface="+mn-ea"/>
              <a:sym typeface="+mn-lt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011656" y="4550836"/>
            <a:ext cx="2168792" cy="397891"/>
          </a:xfrm>
          <a:prstGeom prst="roundRect">
            <a:avLst>
              <a:gd name="adj" fmla="val 50000"/>
            </a:avLst>
          </a:prstGeom>
          <a:solidFill>
            <a:srgbClr val="8FB0C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42A52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34776" y="4585830"/>
            <a:ext cx="13317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noProof="0" dirty="0">
                <a:solidFill>
                  <a:prstClr val="white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prstClr val="white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PART.02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37696" y="1653607"/>
            <a:ext cx="1790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200" dirty="0">
                <a:solidFill>
                  <a:srgbClr val="82757C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02.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82757C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323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159957" y="3146382"/>
            <a:ext cx="1656097" cy="1656098"/>
          </a:xfrm>
          <a:custGeom>
            <a:avLst/>
            <a:gdLst>
              <a:gd name="connsiteX0" fmla="*/ 1102132 w 2204265"/>
              <a:gd name="connsiteY0" fmla="*/ 321083 h 2204265"/>
              <a:gd name="connsiteX1" fmla="*/ 311557 w 2204265"/>
              <a:gd name="connsiteY1" fmla="*/ 1111658 h 2204265"/>
              <a:gd name="connsiteX2" fmla="*/ 1102132 w 2204265"/>
              <a:gd name="connsiteY2" fmla="*/ 1902233 h 2204265"/>
              <a:gd name="connsiteX3" fmla="*/ 1892707 w 2204265"/>
              <a:gd name="connsiteY3" fmla="*/ 1111658 h 2204265"/>
              <a:gd name="connsiteX4" fmla="*/ 1102132 w 2204265"/>
              <a:gd name="connsiteY4" fmla="*/ 321083 h 2204265"/>
              <a:gd name="connsiteX5" fmla="*/ 977042 w 2204265"/>
              <a:gd name="connsiteY5" fmla="*/ 0 h 2204265"/>
              <a:gd name="connsiteX6" fmla="*/ 1227224 w 2204265"/>
              <a:gd name="connsiteY6" fmla="*/ 0 h 2204265"/>
              <a:gd name="connsiteX7" fmla="*/ 1276006 w 2204265"/>
              <a:gd name="connsiteY7" fmla="*/ 227584 h 2204265"/>
              <a:gd name="connsiteX8" fmla="*/ 1287791 w 2204265"/>
              <a:gd name="connsiteY8" fmla="*/ 229382 h 2204265"/>
              <a:gd name="connsiteX9" fmla="*/ 1387705 w 2204265"/>
              <a:gd name="connsiteY9" fmla="*/ 259057 h 2204265"/>
              <a:gd name="connsiteX10" fmla="*/ 1544868 w 2204265"/>
              <a:gd name="connsiteY10" fmla="*/ 85113 h 2204265"/>
              <a:gd name="connsiteX11" fmla="*/ 1761531 w 2204265"/>
              <a:gd name="connsiteY11" fmla="*/ 210203 h 2204265"/>
              <a:gd name="connsiteX12" fmla="*/ 1691902 w 2204265"/>
              <a:gd name="connsiteY12" fmla="*/ 425756 h 2204265"/>
              <a:gd name="connsiteX13" fmla="*/ 1705003 w 2204265"/>
              <a:gd name="connsiteY13" fmla="*/ 435309 h 2204265"/>
              <a:gd name="connsiteX14" fmla="*/ 1774668 w 2204265"/>
              <a:gd name="connsiteY14" fmla="*/ 502325 h 2204265"/>
              <a:gd name="connsiteX15" fmla="*/ 1782142 w 2204265"/>
              <a:gd name="connsiteY15" fmla="*/ 511190 h 2204265"/>
              <a:gd name="connsiteX16" fmla="*/ 1994063 w 2204265"/>
              <a:gd name="connsiteY16" fmla="*/ 442735 h 2204265"/>
              <a:gd name="connsiteX17" fmla="*/ 2119154 w 2204265"/>
              <a:gd name="connsiteY17" fmla="*/ 659399 h 2204265"/>
              <a:gd name="connsiteX18" fmla="*/ 1961265 w 2204265"/>
              <a:gd name="connsiteY18" fmla="*/ 802053 h 2204265"/>
              <a:gd name="connsiteX19" fmla="*/ 1974042 w 2204265"/>
              <a:gd name="connsiteY19" fmla="*/ 833752 h 2204265"/>
              <a:gd name="connsiteX20" fmla="*/ 1999140 w 2204265"/>
              <a:gd name="connsiteY20" fmla="*/ 933073 h 2204265"/>
              <a:gd name="connsiteX21" fmla="*/ 2204265 w 2204265"/>
              <a:gd name="connsiteY21" fmla="*/ 977042 h 2204265"/>
              <a:gd name="connsiteX22" fmla="*/ 2204265 w 2204265"/>
              <a:gd name="connsiteY22" fmla="*/ 1227224 h 2204265"/>
              <a:gd name="connsiteX23" fmla="*/ 2012137 w 2204265"/>
              <a:gd name="connsiteY23" fmla="*/ 1268406 h 2204265"/>
              <a:gd name="connsiteX24" fmla="*/ 2004638 w 2204265"/>
              <a:gd name="connsiteY24" fmla="*/ 1317545 h 2204265"/>
              <a:gd name="connsiteX25" fmla="*/ 1985237 w 2204265"/>
              <a:gd name="connsiteY25" fmla="*/ 1394985 h 2204265"/>
              <a:gd name="connsiteX26" fmla="*/ 1977636 w 2204265"/>
              <a:gd name="connsiteY26" fmla="*/ 1417004 h 2204265"/>
              <a:gd name="connsiteX27" fmla="*/ 2119154 w 2204265"/>
              <a:gd name="connsiteY27" fmla="*/ 1544868 h 2204265"/>
              <a:gd name="connsiteX28" fmla="*/ 1994063 w 2204265"/>
              <a:gd name="connsiteY28" fmla="*/ 1761531 h 2204265"/>
              <a:gd name="connsiteX29" fmla="*/ 1820151 w 2204265"/>
              <a:gd name="connsiteY29" fmla="*/ 1705353 h 2204265"/>
              <a:gd name="connsiteX30" fmla="*/ 1798711 w 2204265"/>
              <a:gd name="connsiteY30" fmla="*/ 1734758 h 2204265"/>
              <a:gd name="connsiteX31" fmla="*/ 1731696 w 2204265"/>
              <a:gd name="connsiteY31" fmla="*/ 1804423 h 2204265"/>
              <a:gd name="connsiteX32" fmla="*/ 1706998 w 2204265"/>
              <a:gd name="connsiteY32" fmla="*/ 1825242 h 2204265"/>
              <a:gd name="connsiteX33" fmla="*/ 1761531 w 2204265"/>
              <a:gd name="connsiteY33" fmla="*/ 1994062 h 2204265"/>
              <a:gd name="connsiteX34" fmla="*/ 1544868 w 2204265"/>
              <a:gd name="connsiteY34" fmla="*/ 2119153 h 2204265"/>
              <a:gd name="connsiteX35" fmla="*/ 1429863 w 2204265"/>
              <a:gd name="connsiteY35" fmla="*/ 1991868 h 2204265"/>
              <a:gd name="connsiteX36" fmla="*/ 1400268 w 2204265"/>
              <a:gd name="connsiteY36" fmla="*/ 2003797 h 2204265"/>
              <a:gd name="connsiteX37" fmla="*/ 1262745 w 2204265"/>
              <a:gd name="connsiteY37" fmla="*/ 2038549 h 2204265"/>
              <a:gd name="connsiteX38" fmla="*/ 1227224 w 2204265"/>
              <a:gd name="connsiteY38" fmla="*/ 2204265 h 2204265"/>
              <a:gd name="connsiteX39" fmla="*/ 977042 w 2204265"/>
              <a:gd name="connsiteY39" fmla="*/ 2204265 h 2204265"/>
              <a:gd name="connsiteX40" fmla="*/ 941447 w 2204265"/>
              <a:gd name="connsiteY40" fmla="*/ 2038203 h 2204265"/>
              <a:gd name="connsiteX41" fmla="*/ 916475 w 2204265"/>
              <a:gd name="connsiteY41" fmla="*/ 2034392 h 2204265"/>
              <a:gd name="connsiteX42" fmla="*/ 774169 w 2204265"/>
              <a:gd name="connsiteY42" fmla="*/ 1992127 h 2204265"/>
              <a:gd name="connsiteX43" fmla="*/ 659399 w 2204265"/>
              <a:gd name="connsiteY43" fmla="*/ 2119153 h 2204265"/>
              <a:gd name="connsiteX44" fmla="*/ 442735 w 2204265"/>
              <a:gd name="connsiteY44" fmla="*/ 1994062 h 2204265"/>
              <a:gd name="connsiteX45" fmla="*/ 496981 w 2204265"/>
              <a:gd name="connsiteY45" fmla="*/ 1826130 h 2204265"/>
              <a:gd name="connsiteX46" fmla="*/ 391274 w 2204265"/>
              <a:gd name="connsiteY46" fmla="*/ 1717869 h 2204265"/>
              <a:gd name="connsiteX47" fmla="*/ 382878 w 2204265"/>
              <a:gd name="connsiteY47" fmla="*/ 1705753 h 2204265"/>
              <a:gd name="connsiteX48" fmla="*/ 210204 w 2204265"/>
              <a:gd name="connsiteY48" fmla="*/ 1761531 h 2204265"/>
              <a:gd name="connsiteX49" fmla="*/ 85113 w 2204265"/>
              <a:gd name="connsiteY49" fmla="*/ 1544868 h 2204265"/>
              <a:gd name="connsiteX50" fmla="*/ 226733 w 2204265"/>
              <a:gd name="connsiteY50" fmla="*/ 1416912 h 2204265"/>
              <a:gd name="connsiteX51" fmla="*/ 212821 w 2204265"/>
              <a:gd name="connsiteY51" fmla="*/ 1373126 h 2204265"/>
              <a:gd name="connsiteX52" fmla="*/ 191748 w 2204265"/>
              <a:gd name="connsiteY52" fmla="*/ 1268325 h 2204265"/>
              <a:gd name="connsiteX53" fmla="*/ 0 w 2204265"/>
              <a:gd name="connsiteY53" fmla="*/ 1227224 h 2204265"/>
              <a:gd name="connsiteX54" fmla="*/ 0 w 2204265"/>
              <a:gd name="connsiteY54" fmla="*/ 977042 h 2204265"/>
              <a:gd name="connsiteX55" fmla="*/ 203220 w 2204265"/>
              <a:gd name="connsiteY55" fmla="*/ 933481 h 2204265"/>
              <a:gd name="connsiteX56" fmla="*/ 212821 w 2204265"/>
              <a:gd name="connsiteY56" fmla="*/ 890649 h 2204265"/>
              <a:gd name="connsiteX57" fmla="*/ 243470 w 2204265"/>
              <a:gd name="connsiteY57" fmla="*/ 802476 h 2204265"/>
              <a:gd name="connsiteX58" fmla="*/ 85113 w 2204265"/>
              <a:gd name="connsiteY58" fmla="*/ 659399 h 2204265"/>
              <a:gd name="connsiteX59" fmla="*/ 210204 w 2204265"/>
              <a:gd name="connsiteY59" fmla="*/ 442735 h 2204265"/>
              <a:gd name="connsiteX60" fmla="*/ 423776 w 2204265"/>
              <a:gd name="connsiteY60" fmla="*/ 511723 h 2204265"/>
              <a:gd name="connsiteX61" fmla="*/ 470557 w 2204265"/>
              <a:gd name="connsiteY61" fmla="*/ 461243 h 2204265"/>
              <a:gd name="connsiteX62" fmla="*/ 512656 w 2204265"/>
              <a:gd name="connsiteY62" fmla="*/ 426662 h 2204265"/>
              <a:gd name="connsiteX63" fmla="*/ 442735 w 2204265"/>
              <a:gd name="connsiteY63" fmla="*/ 210203 h 2204265"/>
              <a:gd name="connsiteX64" fmla="*/ 659399 w 2204265"/>
              <a:gd name="connsiteY64" fmla="*/ 85113 h 2204265"/>
              <a:gd name="connsiteX65" fmla="*/ 815299 w 2204265"/>
              <a:gd name="connsiteY65" fmla="*/ 257661 h 2204265"/>
              <a:gd name="connsiteX66" fmla="*/ 916475 w 2204265"/>
              <a:gd name="connsiteY66" fmla="*/ 229382 h 2204265"/>
              <a:gd name="connsiteX67" fmla="*/ 928259 w 2204265"/>
              <a:gd name="connsiteY67" fmla="*/ 227584 h 2204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204265" h="2204265">
                <a:moveTo>
                  <a:pt x="1102132" y="321083"/>
                </a:moveTo>
                <a:cubicBezTo>
                  <a:pt x="665509" y="321083"/>
                  <a:pt x="311557" y="675035"/>
                  <a:pt x="311557" y="1111658"/>
                </a:cubicBezTo>
                <a:cubicBezTo>
                  <a:pt x="311557" y="1548281"/>
                  <a:pt x="665509" y="1902233"/>
                  <a:pt x="1102132" y="1902233"/>
                </a:cubicBezTo>
                <a:cubicBezTo>
                  <a:pt x="1538755" y="1902233"/>
                  <a:pt x="1892707" y="1548281"/>
                  <a:pt x="1892707" y="1111658"/>
                </a:cubicBezTo>
                <a:cubicBezTo>
                  <a:pt x="1892707" y="675035"/>
                  <a:pt x="1538755" y="321083"/>
                  <a:pt x="1102132" y="321083"/>
                </a:cubicBezTo>
                <a:close/>
                <a:moveTo>
                  <a:pt x="977042" y="0"/>
                </a:moveTo>
                <a:lnTo>
                  <a:pt x="1227224" y="0"/>
                </a:lnTo>
                <a:lnTo>
                  <a:pt x="1276006" y="227584"/>
                </a:lnTo>
                <a:lnTo>
                  <a:pt x="1287791" y="229382"/>
                </a:lnTo>
                <a:lnTo>
                  <a:pt x="1387705" y="259057"/>
                </a:lnTo>
                <a:lnTo>
                  <a:pt x="1544868" y="85113"/>
                </a:lnTo>
                <a:lnTo>
                  <a:pt x="1761531" y="210203"/>
                </a:lnTo>
                <a:lnTo>
                  <a:pt x="1691902" y="425756"/>
                </a:lnTo>
                <a:lnTo>
                  <a:pt x="1705003" y="435309"/>
                </a:lnTo>
                <a:cubicBezTo>
                  <a:pt x="1729378" y="456423"/>
                  <a:pt x="1752634" y="478795"/>
                  <a:pt x="1774668" y="502325"/>
                </a:cubicBezTo>
                <a:lnTo>
                  <a:pt x="1782142" y="511190"/>
                </a:lnTo>
                <a:lnTo>
                  <a:pt x="1994063" y="442735"/>
                </a:lnTo>
                <a:lnTo>
                  <a:pt x="2119154" y="659399"/>
                </a:lnTo>
                <a:lnTo>
                  <a:pt x="1961265" y="802053"/>
                </a:lnTo>
                <a:lnTo>
                  <a:pt x="1974042" y="833752"/>
                </a:lnTo>
                <a:lnTo>
                  <a:pt x="1999140" y="933073"/>
                </a:lnTo>
                <a:lnTo>
                  <a:pt x="2204265" y="977042"/>
                </a:lnTo>
                <a:lnTo>
                  <a:pt x="2204265" y="1227224"/>
                </a:lnTo>
                <a:lnTo>
                  <a:pt x="2012137" y="1268406"/>
                </a:lnTo>
                <a:lnTo>
                  <a:pt x="2004638" y="1317545"/>
                </a:lnTo>
                <a:cubicBezTo>
                  <a:pt x="1999269" y="1343782"/>
                  <a:pt x="1992785" y="1369612"/>
                  <a:pt x="1985237" y="1394985"/>
                </a:cubicBezTo>
                <a:lnTo>
                  <a:pt x="1977636" y="1417004"/>
                </a:lnTo>
                <a:lnTo>
                  <a:pt x="2119154" y="1544868"/>
                </a:lnTo>
                <a:lnTo>
                  <a:pt x="1994063" y="1761531"/>
                </a:lnTo>
                <a:lnTo>
                  <a:pt x="1820151" y="1705353"/>
                </a:lnTo>
                <a:lnTo>
                  <a:pt x="1798711" y="1734758"/>
                </a:lnTo>
                <a:cubicBezTo>
                  <a:pt x="1777597" y="1759133"/>
                  <a:pt x="1755225" y="1782388"/>
                  <a:pt x="1731696" y="1804423"/>
                </a:cubicBezTo>
                <a:lnTo>
                  <a:pt x="1706998" y="1825242"/>
                </a:lnTo>
                <a:lnTo>
                  <a:pt x="1761531" y="1994062"/>
                </a:lnTo>
                <a:lnTo>
                  <a:pt x="1544868" y="2119153"/>
                </a:lnTo>
                <a:lnTo>
                  <a:pt x="1429863" y="1991868"/>
                </a:lnTo>
                <a:lnTo>
                  <a:pt x="1400268" y="2003797"/>
                </a:lnTo>
                <a:lnTo>
                  <a:pt x="1262745" y="2038549"/>
                </a:lnTo>
                <a:lnTo>
                  <a:pt x="1227224" y="2204265"/>
                </a:lnTo>
                <a:lnTo>
                  <a:pt x="977042" y="2204265"/>
                </a:lnTo>
                <a:lnTo>
                  <a:pt x="941447" y="2038203"/>
                </a:lnTo>
                <a:lnTo>
                  <a:pt x="916475" y="2034392"/>
                </a:lnTo>
                <a:lnTo>
                  <a:pt x="774169" y="1992127"/>
                </a:lnTo>
                <a:lnTo>
                  <a:pt x="659399" y="2119153"/>
                </a:lnTo>
                <a:lnTo>
                  <a:pt x="442735" y="1994062"/>
                </a:lnTo>
                <a:lnTo>
                  <a:pt x="496981" y="1826130"/>
                </a:lnTo>
                <a:lnTo>
                  <a:pt x="391274" y="1717869"/>
                </a:lnTo>
                <a:lnTo>
                  <a:pt x="382878" y="1705753"/>
                </a:lnTo>
                <a:lnTo>
                  <a:pt x="210204" y="1761531"/>
                </a:lnTo>
                <a:lnTo>
                  <a:pt x="85113" y="1544868"/>
                </a:lnTo>
                <a:lnTo>
                  <a:pt x="226733" y="1416912"/>
                </a:lnTo>
                <a:lnTo>
                  <a:pt x="212821" y="1373126"/>
                </a:lnTo>
                <a:lnTo>
                  <a:pt x="191748" y="1268325"/>
                </a:lnTo>
                <a:lnTo>
                  <a:pt x="0" y="1227224"/>
                </a:lnTo>
                <a:lnTo>
                  <a:pt x="0" y="977042"/>
                </a:lnTo>
                <a:lnTo>
                  <a:pt x="203220" y="933481"/>
                </a:lnTo>
                <a:lnTo>
                  <a:pt x="212821" y="890649"/>
                </a:lnTo>
                <a:lnTo>
                  <a:pt x="243470" y="802476"/>
                </a:lnTo>
                <a:lnTo>
                  <a:pt x="85113" y="659399"/>
                </a:lnTo>
                <a:lnTo>
                  <a:pt x="210204" y="442735"/>
                </a:lnTo>
                <a:lnTo>
                  <a:pt x="423776" y="511723"/>
                </a:lnTo>
                <a:lnTo>
                  <a:pt x="470557" y="461243"/>
                </a:lnTo>
                <a:lnTo>
                  <a:pt x="512656" y="426662"/>
                </a:lnTo>
                <a:lnTo>
                  <a:pt x="442735" y="210203"/>
                </a:lnTo>
                <a:lnTo>
                  <a:pt x="659399" y="85113"/>
                </a:lnTo>
                <a:lnTo>
                  <a:pt x="815299" y="257661"/>
                </a:lnTo>
                <a:lnTo>
                  <a:pt x="916475" y="229382"/>
                </a:lnTo>
                <a:lnTo>
                  <a:pt x="928259" y="227584"/>
                </a:lnTo>
                <a:close/>
              </a:path>
            </a:pathLst>
          </a:custGeom>
          <a:solidFill>
            <a:srgbClr val="DDCFC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4442361" y="2128408"/>
            <a:ext cx="1656097" cy="1656098"/>
          </a:xfrm>
          <a:custGeom>
            <a:avLst/>
            <a:gdLst>
              <a:gd name="connsiteX0" fmla="*/ 1102132 w 2204265"/>
              <a:gd name="connsiteY0" fmla="*/ 321083 h 2204265"/>
              <a:gd name="connsiteX1" fmla="*/ 311557 w 2204265"/>
              <a:gd name="connsiteY1" fmla="*/ 1111658 h 2204265"/>
              <a:gd name="connsiteX2" fmla="*/ 1102132 w 2204265"/>
              <a:gd name="connsiteY2" fmla="*/ 1902233 h 2204265"/>
              <a:gd name="connsiteX3" fmla="*/ 1892707 w 2204265"/>
              <a:gd name="connsiteY3" fmla="*/ 1111658 h 2204265"/>
              <a:gd name="connsiteX4" fmla="*/ 1102132 w 2204265"/>
              <a:gd name="connsiteY4" fmla="*/ 321083 h 2204265"/>
              <a:gd name="connsiteX5" fmla="*/ 977042 w 2204265"/>
              <a:gd name="connsiteY5" fmla="*/ 0 h 2204265"/>
              <a:gd name="connsiteX6" fmla="*/ 1227224 w 2204265"/>
              <a:gd name="connsiteY6" fmla="*/ 0 h 2204265"/>
              <a:gd name="connsiteX7" fmla="*/ 1276006 w 2204265"/>
              <a:gd name="connsiteY7" fmla="*/ 227584 h 2204265"/>
              <a:gd name="connsiteX8" fmla="*/ 1287791 w 2204265"/>
              <a:gd name="connsiteY8" fmla="*/ 229382 h 2204265"/>
              <a:gd name="connsiteX9" fmla="*/ 1387705 w 2204265"/>
              <a:gd name="connsiteY9" fmla="*/ 259057 h 2204265"/>
              <a:gd name="connsiteX10" fmla="*/ 1544868 w 2204265"/>
              <a:gd name="connsiteY10" fmla="*/ 85113 h 2204265"/>
              <a:gd name="connsiteX11" fmla="*/ 1761531 w 2204265"/>
              <a:gd name="connsiteY11" fmla="*/ 210203 h 2204265"/>
              <a:gd name="connsiteX12" fmla="*/ 1691902 w 2204265"/>
              <a:gd name="connsiteY12" fmla="*/ 425756 h 2204265"/>
              <a:gd name="connsiteX13" fmla="*/ 1705003 w 2204265"/>
              <a:gd name="connsiteY13" fmla="*/ 435309 h 2204265"/>
              <a:gd name="connsiteX14" fmla="*/ 1774668 w 2204265"/>
              <a:gd name="connsiteY14" fmla="*/ 502325 h 2204265"/>
              <a:gd name="connsiteX15" fmla="*/ 1782142 w 2204265"/>
              <a:gd name="connsiteY15" fmla="*/ 511190 h 2204265"/>
              <a:gd name="connsiteX16" fmla="*/ 1994063 w 2204265"/>
              <a:gd name="connsiteY16" fmla="*/ 442735 h 2204265"/>
              <a:gd name="connsiteX17" fmla="*/ 2119154 w 2204265"/>
              <a:gd name="connsiteY17" fmla="*/ 659399 h 2204265"/>
              <a:gd name="connsiteX18" fmla="*/ 1961265 w 2204265"/>
              <a:gd name="connsiteY18" fmla="*/ 802053 h 2204265"/>
              <a:gd name="connsiteX19" fmla="*/ 1974042 w 2204265"/>
              <a:gd name="connsiteY19" fmla="*/ 833752 h 2204265"/>
              <a:gd name="connsiteX20" fmla="*/ 1999140 w 2204265"/>
              <a:gd name="connsiteY20" fmla="*/ 933073 h 2204265"/>
              <a:gd name="connsiteX21" fmla="*/ 2204265 w 2204265"/>
              <a:gd name="connsiteY21" fmla="*/ 977042 h 2204265"/>
              <a:gd name="connsiteX22" fmla="*/ 2204265 w 2204265"/>
              <a:gd name="connsiteY22" fmla="*/ 1227224 h 2204265"/>
              <a:gd name="connsiteX23" fmla="*/ 2012137 w 2204265"/>
              <a:gd name="connsiteY23" fmla="*/ 1268406 h 2204265"/>
              <a:gd name="connsiteX24" fmla="*/ 2004638 w 2204265"/>
              <a:gd name="connsiteY24" fmla="*/ 1317545 h 2204265"/>
              <a:gd name="connsiteX25" fmla="*/ 1985237 w 2204265"/>
              <a:gd name="connsiteY25" fmla="*/ 1394985 h 2204265"/>
              <a:gd name="connsiteX26" fmla="*/ 1977636 w 2204265"/>
              <a:gd name="connsiteY26" fmla="*/ 1417004 h 2204265"/>
              <a:gd name="connsiteX27" fmla="*/ 2119154 w 2204265"/>
              <a:gd name="connsiteY27" fmla="*/ 1544868 h 2204265"/>
              <a:gd name="connsiteX28" fmla="*/ 1994063 w 2204265"/>
              <a:gd name="connsiteY28" fmla="*/ 1761531 h 2204265"/>
              <a:gd name="connsiteX29" fmla="*/ 1820151 w 2204265"/>
              <a:gd name="connsiteY29" fmla="*/ 1705353 h 2204265"/>
              <a:gd name="connsiteX30" fmla="*/ 1798711 w 2204265"/>
              <a:gd name="connsiteY30" fmla="*/ 1734758 h 2204265"/>
              <a:gd name="connsiteX31" fmla="*/ 1731696 w 2204265"/>
              <a:gd name="connsiteY31" fmla="*/ 1804423 h 2204265"/>
              <a:gd name="connsiteX32" fmla="*/ 1706998 w 2204265"/>
              <a:gd name="connsiteY32" fmla="*/ 1825242 h 2204265"/>
              <a:gd name="connsiteX33" fmla="*/ 1761531 w 2204265"/>
              <a:gd name="connsiteY33" fmla="*/ 1994062 h 2204265"/>
              <a:gd name="connsiteX34" fmla="*/ 1544868 w 2204265"/>
              <a:gd name="connsiteY34" fmla="*/ 2119153 h 2204265"/>
              <a:gd name="connsiteX35" fmla="*/ 1429863 w 2204265"/>
              <a:gd name="connsiteY35" fmla="*/ 1991868 h 2204265"/>
              <a:gd name="connsiteX36" fmla="*/ 1400268 w 2204265"/>
              <a:gd name="connsiteY36" fmla="*/ 2003797 h 2204265"/>
              <a:gd name="connsiteX37" fmla="*/ 1262745 w 2204265"/>
              <a:gd name="connsiteY37" fmla="*/ 2038549 h 2204265"/>
              <a:gd name="connsiteX38" fmla="*/ 1227224 w 2204265"/>
              <a:gd name="connsiteY38" fmla="*/ 2204265 h 2204265"/>
              <a:gd name="connsiteX39" fmla="*/ 977042 w 2204265"/>
              <a:gd name="connsiteY39" fmla="*/ 2204265 h 2204265"/>
              <a:gd name="connsiteX40" fmla="*/ 941447 w 2204265"/>
              <a:gd name="connsiteY40" fmla="*/ 2038203 h 2204265"/>
              <a:gd name="connsiteX41" fmla="*/ 916475 w 2204265"/>
              <a:gd name="connsiteY41" fmla="*/ 2034392 h 2204265"/>
              <a:gd name="connsiteX42" fmla="*/ 774169 w 2204265"/>
              <a:gd name="connsiteY42" fmla="*/ 1992127 h 2204265"/>
              <a:gd name="connsiteX43" fmla="*/ 659399 w 2204265"/>
              <a:gd name="connsiteY43" fmla="*/ 2119153 h 2204265"/>
              <a:gd name="connsiteX44" fmla="*/ 442735 w 2204265"/>
              <a:gd name="connsiteY44" fmla="*/ 1994062 h 2204265"/>
              <a:gd name="connsiteX45" fmla="*/ 496981 w 2204265"/>
              <a:gd name="connsiteY45" fmla="*/ 1826130 h 2204265"/>
              <a:gd name="connsiteX46" fmla="*/ 391274 w 2204265"/>
              <a:gd name="connsiteY46" fmla="*/ 1717869 h 2204265"/>
              <a:gd name="connsiteX47" fmla="*/ 382878 w 2204265"/>
              <a:gd name="connsiteY47" fmla="*/ 1705753 h 2204265"/>
              <a:gd name="connsiteX48" fmla="*/ 210204 w 2204265"/>
              <a:gd name="connsiteY48" fmla="*/ 1761531 h 2204265"/>
              <a:gd name="connsiteX49" fmla="*/ 85113 w 2204265"/>
              <a:gd name="connsiteY49" fmla="*/ 1544868 h 2204265"/>
              <a:gd name="connsiteX50" fmla="*/ 226733 w 2204265"/>
              <a:gd name="connsiteY50" fmla="*/ 1416912 h 2204265"/>
              <a:gd name="connsiteX51" fmla="*/ 212821 w 2204265"/>
              <a:gd name="connsiteY51" fmla="*/ 1373126 h 2204265"/>
              <a:gd name="connsiteX52" fmla="*/ 191748 w 2204265"/>
              <a:gd name="connsiteY52" fmla="*/ 1268325 h 2204265"/>
              <a:gd name="connsiteX53" fmla="*/ 0 w 2204265"/>
              <a:gd name="connsiteY53" fmla="*/ 1227224 h 2204265"/>
              <a:gd name="connsiteX54" fmla="*/ 0 w 2204265"/>
              <a:gd name="connsiteY54" fmla="*/ 977042 h 2204265"/>
              <a:gd name="connsiteX55" fmla="*/ 203220 w 2204265"/>
              <a:gd name="connsiteY55" fmla="*/ 933481 h 2204265"/>
              <a:gd name="connsiteX56" fmla="*/ 212821 w 2204265"/>
              <a:gd name="connsiteY56" fmla="*/ 890649 h 2204265"/>
              <a:gd name="connsiteX57" fmla="*/ 243470 w 2204265"/>
              <a:gd name="connsiteY57" fmla="*/ 802476 h 2204265"/>
              <a:gd name="connsiteX58" fmla="*/ 85113 w 2204265"/>
              <a:gd name="connsiteY58" fmla="*/ 659399 h 2204265"/>
              <a:gd name="connsiteX59" fmla="*/ 210204 w 2204265"/>
              <a:gd name="connsiteY59" fmla="*/ 442735 h 2204265"/>
              <a:gd name="connsiteX60" fmla="*/ 423776 w 2204265"/>
              <a:gd name="connsiteY60" fmla="*/ 511723 h 2204265"/>
              <a:gd name="connsiteX61" fmla="*/ 470557 w 2204265"/>
              <a:gd name="connsiteY61" fmla="*/ 461243 h 2204265"/>
              <a:gd name="connsiteX62" fmla="*/ 512656 w 2204265"/>
              <a:gd name="connsiteY62" fmla="*/ 426662 h 2204265"/>
              <a:gd name="connsiteX63" fmla="*/ 442735 w 2204265"/>
              <a:gd name="connsiteY63" fmla="*/ 210203 h 2204265"/>
              <a:gd name="connsiteX64" fmla="*/ 659399 w 2204265"/>
              <a:gd name="connsiteY64" fmla="*/ 85113 h 2204265"/>
              <a:gd name="connsiteX65" fmla="*/ 815299 w 2204265"/>
              <a:gd name="connsiteY65" fmla="*/ 257661 h 2204265"/>
              <a:gd name="connsiteX66" fmla="*/ 916475 w 2204265"/>
              <a:gd name="connsiteY66" fmla="*/ 229382 h 2204265"/>
              <a:gd name="connsiteX67" fmla="*/ 928259 w 2204265"/>
              <a:gd name="connsiteY67" fmla="*/ 227584 h 2204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204265" h="2204265">
                <a:moveTo>
                  <a:pt x="1102132" y="321083"/>
                </a:moveTo>
                <a:cubicBezTo>
                  <a:pt x="665509" y="321083"/>
                  <a:pt x="311557" y="675035"/>
                  <a:pt x="311557" y="1111658"/>
                </a:cubicBezTo>
                <a:cubicBezTo>
                  <a:pt x="311557" y="1548281"/>
                  <a:pt x="665509" y="1902233"/>
                  <a:pt x="1102132" y="1902233"/>
                </a:cubicBezTo>
                <a:cubicBezTo>
                  <a:pt x="1538755" y="1902233"/>
                  <a:pt x="1892707" y="1548281"/>
                  <a:pt x="1892707" y="1111658"/>
                </a:cubicBezTo>
                <a:cubicBezTo>
                  <a:pt x="1892707" y="675035"/>
                  <a:pt x="1538755" y="321083"/>
                  <a:pt x="1102132" y="321083"/>
                </a:cubicBezTo>
                <a:close/>
                <a:moveTo>
                  <a:pt x="977042" y="0"/>
                </a:moveTo>
                <a:lnTo>
                  <a:pt x="1227224" y="0"/>
                </a:lnTo>
                <a:lnTo>
                  <a:pt x="1276006" y="227584"/>
                </a:lnTo>
                <a:lnTo>
                  <a:pt x="1287791" y="229382"/>
                </a:lnTo>
                <a:lnTo>
                  <a:pt x="1387705" y="259057"/>
                </a:lnTo>
                <a:lnTo>
                  <a:pt x="1544868" y="85113"/>
                </a:lnTo>
                <a:lnTo>
                  <a:pt x="1761531" y="210203"/>
                </a:lnTo>
                <a:lnTo>
                  <a:pt x="1691902" y="425756"/>
                </a:lnTo>
                <a:lnTo>
                  <a:pt x="1705003" y="435309"/>
                </a:lnTo>
                <a:cubicBezTo>
                  <a:pt x="1729378" y="456423"/>
                  <a:pt x="1752634" y="478795"/>
                  <a:pt x="1774668" y="502325"/>
                </a:cubicBezTo>
                <a:lnTo>
                  <a:pt x="1782142" y="511190"/>
                </a:lnTo>
                <a:lnTo>
                  <a:pt x="1994063" y="442735"/>
                </a:lnTo>
                <a:lnTo>
                  <a:pt x="2119154" y="659399"/>
                </a:lnTo>
                <a:lnTo>
                  <a:pt x="1961265" y="802053"/>
                </a:lnTo>
                <a:lnTo>
                  <a:pt x="1974042" y="833752"/>
                </a:lnTo>
                <a:lnTo>
                  <a:pt x="1999140" y="933073"/>
                </a:lnTo>
                <a:lnTo>
                  <a:pt x="2204265" y="977042"/>
                </a:lnTo>
                <a:lnTo>
                  <a:pt x="2204265" y="1227224"/>
                </a:lnTo>
                <a:lnTo>
                  <a:pt x="2012137" y="1268406"/>
                </a:lnTo>
                <a:lnTo>
                  <a:pt x="2004638" y="1317545"/>
                </a:lnTo>
                <a:cubicBezTo>
                  <a:pt x="1999269" y="1343782"/>
                  <a:pt x="1992785" y="1369612"/>
                  <a:pt x="1985237" y="1394985"/>
                </a:cubicBezTo>
                <a:lnTo>
                  <a:pt x="1977636" y="1417004"/>
                </a:lnTo>
                <a:lnTo>
                  <a:pt x="2119154" y="1544868"/>
                </a:lnTo>
                <a:lnTo>
                  <a:pt x="1994063" y="1761531"/>
                </a:lnTo>
                <a:lnTo>
                  <a:pt x="1820151" y="1705353"/>
                </a:lnTo>
                <a:lnTo>
                  <a:pt x="1798711" y="1734758"/>
                </a:lnTo>
                <a:cubicBezTo>
                  <a:pt x="1777597" y="1759133"/>
                  <a:pt x="1755225" y="1782388"/>
                  <a:pt x="1731696" y="1804423"/>
                </a:cubicBezTo>
                <a:lnTo>
                  <a:pt x="1706998" y="1825242"/>
                </a:lnTo>
                <a:lnTo>
                  <a:pt x="1761531" y="1994062"/>
                </a:lnTo>
                <a:lnTo>
                  <a:pt x="1544868" y="2119153"/>
                </a:lnTo>
                <a:lnTo>
                  <a:pt x="1429863" y="1991868"/>
                </a:lnTo>
                <a:lnTo>
                  <a:pt x="1400268" y="2003797"/>
                </a:lnTo>
                <a:lnTo>
                  <a:pt x="1262745" y="2038549"/>
                </a:lnTo>
                <a:lnTo>
                  <a:pt x="1227224" y="2204265"/>
                </a:lnTo>
                <a:lnTo>
                  <a:pt x="977042" y="2204265"/>
                </a:lnTo>
                <a:lnTo>
                  <a:pt x="941447" y="2038203"/>
                </a:lnTo>
                <a:lnTo>
                  <a:pt x="916475" y="2034392"/>
                </a:lnTo>
                <a:lnTo>
                  <a:pt x="774169" y="1992127"/>
                </a:lnTo>
                <a:lnTo>
                  <a:pt x="659399" y="2119153"/>
                </a:lnTo>
                <a:lnTo>
                  <a:pt x="442735" y="1994062"/>
                </a:lnTo>
                <a:lnTo>
                  <a:pt x="496981" y="1826130"/>
                </a:lnTo>
                <a:lnTo>
                  <a:pt x="391274" y="1717869"/>
                </a:lnTo>
                <a:lnTo>
                  <a:pt x="382878" y="1705753"/>
                </a:lnTo>
                <a:lnTo>
                  <a:pt x="210204" y="1761531"/>
                </a:lnTo>
                <a:lnTo>
                  <a:pt x="85113" y="1544868"/>
                </a:lnTo>
                <a:lnTo>
                  <a:pt x="226733" y="1416912"/>
                </a:lnTo>
                <a:lnTo>
                  <a:pt x="212821" y="1373126"/>
                </a:lnTo>
                <a:lnTo>
                  <a:pt x="191748" y="1268325"/>
                </a:lnTo>
                <a:lnTo>
                  <a:pt x="0" y="1227224"/>
                </a:lnTo>
                <a:lnTo>
                  <a:pt x="0" y="977042"/>
                </a:lnTo>
                <a:lnTo>
                  <a:pt x="203220" y="933481"/>
                </a:lnTo>
                <a:lnTo>
                  <a:pt x="212821" y="890649"/>
                </a:lnTo>
                <a:lnTo>
                  <a:pt x="243470" y="802476"/>
                </a:lnTo>
                <a:lnTo>
                  <a:pt x="85113" y="659399"/>
                </a:lnTo>
                <a:lnTo>
                  <a:pt x="210204" y="442735"/>
                </a:lnTo>
                <a:lnTo>
                  <a:pt x="423776" y="511723"/>
                </a:lnTo>
                <a:lnTo>
                  <a:pt x="470557" y="461243"/>
                </a:lnTo>
                <a:lnTo>
                  <a:pt x="512656" y="426662"/>
                </a:lnTo>
                <a:lnTo>
                  <a:pt x="442735" y="210203"/>
                </a:lnTo>
                <a:lnTo>
                  <a:pt x="659399" y="85113"/>
                </a:lnTo>
                <a:lnTo>
                  <a:pt x="815299" y="257661"/>
                </a:lnTo>
                <a:lnTo>
                  <a:pt x="916475" y="229382"/>
                </a:lnTo>
                <a:lnTo>
                  <a:pt x="928259" y="227584"/>
                </a:lnTo>
                <a:close/>
              </a:path>
            </a:pathLst>
          </a:custGeom>
          <a:solidFill>
            <a:srgbClr val="DDCFC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5775307" y="3146382"/>
            <a:ext cx="1656097" cy="1656098"/>
          </a:xfrm>
          <a:custGeom>
            <a:avLst/>
            <a:gdLst>
              <a:gd name="connsiteX0" fmla="*/ 1102132 w 2204265"/>
              <a:gd name="connsiteY0" fmla="*/ 321083 h 2204265"/>
              <a:gd name="connsiteX1" fmla="*/ 311557 w 2204265"/>
              <a:gd name="connsiteY1" fmla="*/ 1111658 h 2204265"/>
              <a:gd name="connsiteX2" fmla="*/ 1102132 w 2204265"/>
              <a:gd name="connsiteY2" fmla="*/ 1902233 h 2204265"/>
              <a:gd name="connsiteX3" fmla="*/ 1892707 w 2204265"/>
              <a:gd name="connsiteY3" fmla="*/ 1111658 h 2204265"/>
              <a:gd name="connsiteX4" fmla="*/ 1102132 w 2204265"/>
              <a:gd name="connsiteY4" fmla="*/ 321083 h 2204265"/>
              <a:gd name="connsiteX5" fmla="*/ 977042 w 2204265"/>
              <a:gd name="connsiteY5" fmla="*/ 0 h 2204265"/>
              <a:gd name="connsiteX6" fmla="*/ 1227224 w 2204265"/>
              <a:gd name="connsiteY6" fmla="*/ 0 h 2204265"/>
              <a:gd name="connsiteX7" fmla="*/ 1276006 w 2204265"/>
              <a:gd name="connsiteY7" fmla="*/ 227584 h 2204265"/>
              <a:gd name="connsiteX8" fmla="*/ 1287791 w 2204265"/>
              <a:gd name="connsiteY8" fmla="*/ 229382 h 2204265"/>
              <a:gd name="connsiteX9" fmla="*/ 1387705 w 2204265"/>
              <a:gd name="connsiteY9" fmla="*/ 259057 h 2204265"/>
              <a:gd name="connsiteX10" fmla="*/ 1544868 w 2204265"/>
              <a:gd name="connsiteY10" fmla="*/ 85113 h 2204265"/>
              <a:gd name="connsiteX11" fmla="*/ 1761531 w 2204265"/>
              <a:gd name="connsiteY11" fmla="*/ 210203 h 2204265"/>
              <a:gd name="connsiteX12" fmla="*/ 1691902 w 2204265"/>
              <a:gd name="connsiteY12" fmla="*/ 425756 h 2204265"/>
              <a:gd name="connsiteX13" fmla="*/ 1705003 w 2204265"/>
              <a:gd name="connsiteY13" fmla="*/ 435309 h 2204265"/>
              <a:gd name="connsiteX14" fmla="*/ 1774668 w 2204265"/>
              <a:gd name="connsiteY14" fmla="*/ 502325 h 2204265"/>
              <a:gd name="connsiteX15" fmla="*/ 1782142 w 2204265"/>
              <a:gd name="connsiteY15" fmla="*/ 511190 h 2204265"/>
              <a:gd name="connsiteX16" fmla="*/ 1994063 w 2204265"/>
              <a:gd name="connsiteY16" fmla="*/ 442735 h 2204265"/>
              <a:gd name="connsiteX17" fmla="*/ 2119154 w 2204265"/>
              <a:gd name="connsiteY17" fmla="*/ 659399 h 2204265"/>
              <a:gd name="connsiteX18" fmla="*/ 1961265 w 2204265"/>
              <a:gd name="connsiteY18" fmla="*/ 802053 h 2204265"/>
              <a:gd name="connsiteX19" fmla="*/ 1974042 w 2204265"/>
              <a:gd name="connsiteY19" fmla="*/ 833752 h 2204265"/>
              <a:gd name="connsiteX20" fmla="*/ 1999140 w 2204265"/>
              <a:gd name="connsiteY20" fmla="*/ 933073 h 2204265"/>
              <a:gd name="connsiteX21" fmla="*/ 2204265 w 2204265"/>
              <a:gd name="connsiteY21" fmla="*/ 977042 h 2204265"/>
              <a:gd name="connsiteX22" fmla="*/ 2204265 w 2204265"/>
              <a:gd name="connsiteY22" fmla="*/ 1227224 h 2204265"/>
              <a:gd name="connsiteX23" fmla="*/ 2012137 w 2204265"/>
              <a:gd name="connsiteY23" fmla="*/ 1268406 h 2204265"/>
              <a:gd name="connsiteX24" fmla="*/ 2004638 w 2204265"/>
              <a:gd name="connsiteY24" fmla="*/ 1317545 h 2204265"/>
              <a:gd name="connsiteX25" fmla="*/ 1985237 w 2204265"/>
              <a:gd name="connsiteY25" fmla="*/ 1394985 h 2204265"/>
              <a:gd name="connsiteX26" fmla="*/ 1977636 w 2204265"/>
              <a:gd name="connsiteY26" fmla="*/ 1417004 h 2204265"/>
              <a:gd name="connsiteX27" fmla="*/ 2119154 w 2204265"/>
              <a:gd name="connsiteY27" fmla="*/ 1544868 h 2204265"/>
              <a:gd name="connsiteX28" fmla="*/ 1994063 w 2204265"/>
              <a:gd name="connsiteY28" fmla="*/ 1761531 h 2204265"/>
              <a:gd name="connsiteX29" fmla="*/ 1820151 w 2204265"/>
              <a:gd name="connsiteY29" fmla="*/ 1705353 h 2204265"/>
              <a:gd name="connsiteX30" fmla="*/ 1798711 w 2204265"/>
              <a:gd name="connsiteY30" fmla="*/ 1734758 h 2204265"/>
              <a:gd name="connsiteX31" fmla="*/ 1731696 w 2204265"/>
              <a:gd name="connsiteY31" fmla="*/ 1804423 h 2204265"/>
              <a:gd name="connsiteX32" fmla="*/ 1706998 w 2204265"/>
              <a:gd name="connsiteY32" fmla="*/ 1825242 h 2204265"/>
              <a:gd name="connsiteX33" fmla="*/ 1761531 w 2204265"/>
              <a:gd name="connsiteY33" fmla="*/ 1994062 h 2204265"/>
              <a:gd name="connsiteX34" fmla="*/ 1544868 w 2204265"/>
              <a:gd name="connsiteY34" fmla="*/ 2119153 h 2204265"/>
              <a:gd name="connsiteX35" fmla="*/ 1429863 w 2204265"/>
              <a:gd name="connsiteY35" fmla="*/ 1991868 h 2204265"/>
              <a:gd name="connsiteX36" fmla="*/ 1400268 w 2204265"/>
              <a:gd name="connsiteY36" fmla="*/ 2003797 h 2204265"/>
              <a:gd name="connsiteX37" fmla="*/ 1262745 w 2204265"/>
              <a:gd name="connsiteY37" fmla="*/ 2038549 h 2204265"/>
              <a:gd name="connsiteX38" fmla="*/ 1227224 w 2204265"/>
              <a:gd name="connsiteY38" fmla="*/ 2204265 h 2204265"/>
              <a:gd name="connsiteX39" fmla="*/ 977042 w 2204265"/>
              <a:gd name="connsiteY39" fmla="*/ 2204265 h 2204265"/>
              <a:gd name="connsiteX40" fmla="*/ 941447 w 2204265"/>
              <a:gd name="connsiteY40" fmla="*/ 2038203 h 2204265"/>
              <a:gd name="connsiteX41" fmla="*/ 916475 w 2204265"/>
              <a:gd name="connsiteY41" fmla="*/ 2034392 h 2204265"/>
              <a:gd name="connsiteX42" fmla="*/ 774169 w 2204265"/>
              <a:gd name="connsiteY42" fmla="*/ 1992127 h 2204265"/>
              <a:gd name="connsiteX43" fmla="*/ 659399 w 2204265"/>
              <a:gd name="connsiteY43" fmla="*/ 2119153 h 2204265"/>
              <a:gd name="connsiteX44" fmla="*/ 442735 w 2204265"/>
              <a:gd name="connsiteY44" fmla="*/ 1994062 h 2204265"/>
              <a:gd name="connsiteX45" fmla="*/ 496981 w 2204265"/>
              <a:gd name="connsiteY45" fmla="*/ 1826130 h 2204265"/>
              <a:gd name="connsiteX46" fmla="*/ 391274 w 2204265"/>
              <a:gd name="connsiteY46" fmla="*/ 1717869 h 2204265"/>
              <a:gd name="connsiteX47" fmla="*/ 382878 w 2204265"/>
              <a:gd name="connsiteY47" fmla="*/ 1705753 h 2204265"/>
              <a:gd name="connsiteX48" fmla="*/ 210204 w 2204265"/>
              <a:gd name="connsiteY48" fmla="*/ 1761531 h 2204265"/>
              <a:gd name="connsiteX49" fmla="*/ 85113 w 2204265"/>
              <a:gd name="connsiteY49" fmla="*/ 1544868 h 2204265"/>
              <a:gd name="connsiteX50" fmla="*/ 226733 w 2204265"/>
              <a:gd name="connsiteY50" fmla="*/ 1416912 h 2204265"/>
              <a:gd name="connsiteX51" fmla="*/ 212821 w 2204265"/>
              <a:gd name="connsiteY51" fmla="*/ 1373126 h 2204265"/>
              <a:gd name="connsiteX52" fmla="*/ 191748 w 2204265"/>
              <a:gd name="connsiteY52" fmla="*/ 1268325 h 2204265"/>
              <a:gd name="connsiteX53" fmla="*/ 0 w 2204265"/>
              <a:gd name="connsiteY53" fmla="*/ 1227224 h 2204265"/>
              <a:gd name="connsiteX54" fmla="*/ 0 w 2204265"/>
              <a:gd name="connsiteY54" fmla="*/ 977042 h 2204265"/>
              <a:gd name="connsiteX55" fmla="*/ 203220 w 2204265"/>
              <a:gd name="connsiteY55" fmla="*/ 933481 h 2204265"/>
              <a:gd name="connsiteX56" fmla="*/ 212821 w 2204265"/>
              <a:gd name="connsiteY56" fmla="*/ 890649 h 2204265"/>
              <a:gd name="connsiteX57" fmla="*/ 243470 w 2204265"/>
              <a:gd name="connsiteY57" fmla="*/ 802476 h 2204265"/>
              <a:gd name="connsiteX58" fmla="*/ 85113 w 2204265"/>
              <a:gd name="connsiteY58" fmla="*/ 659399 h 2204265"/>
              <a:gd name="connsiteX59" fmla="*/ 210204 w 2204265"/>
              <a:gd name="connsiteY59" fmla="*/ 442735 h 2204265"/>
              <a:gd name="connsiteX60" fmla="*/ 423776 w 2204265"/>
              <a:gd name="connsiteY60" fmla="*/ 511723 h 2204265"/>
              <a:gd name="connsiteX61" fmla="*/ 470557 w 2204265"/>
              <a:gd name="connsiteY61" fmla="*/ 461243 h 2204265"/>
              <a:gd name="connsiteX62" fmla="*/ 512656 w 2204265"/>
              <a:gd name="connsiteY62" fmla="*/ 426662 h 2204265"/>
              <a:gd name="connsiteX63" fmla="*/ 442735 w 2204265"/>
              <a:gd name="connsiteY63" fmla="*/ 210203 h 2204265"/>
              <a:gd name="connsiteX64" fmla="*/ 659399 w 2204265"/>
              <a:gd name="connsiteY64" fmla="*/ 85113 h 2204265"/>
              <a:gd name="connsiteX65" fmla="*/ 815299 w 2204265"/>
              <a:gd name="connsiteY65" fmla="*/ 257661 h 2204265"/>
              <a:gd name="connsiteX66" fmla="*/ 916475 w 2204265"/>
              <a:gd name="connsiteY66" fmla="*/ 229382 h 2204265"/>
              <a:gd name="connsiteX67" fmla="*/ 928259 w 2204265"/>
              <a:gd name="connsiteY67" fmla="*/ 227584 h 2204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204265" h="2204265">
                <a:moveTo>
                  <a:pt x="1102132" y="321083"/>
                </a:moveTo>
                <a:cubicBezTo>
                  <a:pt x="665509" y="321083"/>
                  <a:pt x="311557" y="675035"/>
                  <a:pt x="311557" y="1111658"/>
                </a:cubicBezTo>
                <a:cubicBezTo>
                  <a:pt x="311557" y="1548281"/>
                  <a:pt x="665509" y="1902233"/>
                  <a:pt x="1102132" y="1902233"/>
                </a:cubicBezTo>
                <a:cubicBezTo>
                  <a:pt x="1538755" y="1902233"/>
                  <a:pt x="1892707" y="1548281"/>
                  <a:pt x="1892707" y="1111658"/>
                </a:cubicBezTo>
                <a:cubicBezTo>
                  <a:pt x="1892707" y="675035"/>
                  <a:pt x="1538755" y="321083"/>
                  <a:pt x="1102132" y="321083"/>
                </a:cubicBezTo>
                <a:close/>
                <a:moveTo>
                  <a:pt x="977042" y="0"/>
                </a:moveTo>
                <a:lnTo>
                  <a:pt x="1227224" y="0"/>
                </a:lnTo>
                <a:lnTo>
                  <a:pt x="1276006" y="227584"/>
                </a:lnTo>
                <a:lnTo>
                  <a:pt x="1287791" y="229382"/>
                </a:lnTo>
                <a:lnTo>
                  <a:pt x="1387705" y="259057"/>
                </a:lnTo>
                <a:lnTo>
                  <a:pt x="1544868" y="85113"/>
                </a:lnTo>
                <a:lnTo>
                  <a:pt x="1761531" y="210203"/>
                </a:lnTo>
                <a:lnTo>
                  <a:pt x="1691902" y="425756"/>
                </a:lnTo>
                <a:lnTo>
                  <a:pt x="1705003" y="435309"/>
                </a:lnTo>
                <a:cubicBezTo>
                  <a:pt x="1729378" y="456423"/>
                  <a:pt x="1752634" y="478795"/>
                  <a:pt x="1774668" y="502325"/>
                </a:cubicBezTo>
                <a:lnTo>
                  <a:pt x="1782142" y="511190"/>
                </a:lnTo>
                <a:lnTo>
                  <a:pt x="1994063" y="442735"/>
                </a:lnTo>
                <a:lnTo>
                  <a:pt x="2119154" y="659399"/>
                </a:lnTo>
                <a:lnTo>
                  <a:pt x="1961265" y="802053"/>
                </a:lnTo>
                <a:lnTo>
                  <a:pt x="1974042" y="833752"/>
                </a:lnTo>
                <a:lnTo>
                  <a:pt x="1999140" y="933073"/>
                </a:lnTo>
                <a:lnTo>
                  <a:pt x="2204265" y="977042"/>
                </a:lnTo>
                <a:lnTo>
                  <a:pt x="2204265" y="1227224"/>
                </a:lnTo>
                <a:lnTo>
                  <a:pt x="2012137" y="1268406"/>
                </a:lnTo>
                <a:lnTo>
                  <a:pt x="2004638" y="1317545"/>
                </a:lnTo>
                <a:cubicBezTo>
                  <a:pt x="1999269" y="1343782"/>
                  <a:pt x="1992785" y="1369612"/>
                  <a:pt x="1985237" y="1394985"/>
                </a:cubicBezTo>
                <a:lnTo>
                  <a:pt x="1977636" y="1417004"/>
                </a:lnTo>
                <a:lnTo>
                  <a:pt x="2119154" y="1544868"/>
                </a:lnTo>
                <a:lnTo>
                  <a:pt x="1994063" y="1761531"/>
                </a:lnTo>
                <a:lnTo>
                  <a:pt x="1820151" y="1705353"/>
                </a:lnTo>
                <a:lnTo>
                  <a:pt x="1798711" y="1734758"/>
                </a:lnTo>
                <a:cubicBezTo>
                  <a:pt x="1777597" y="1759133"/>
                  <a:pt x="1755225" y="1782388"/>
                  <a:pt x="1731696" y="1804423"/>
                </a:cubicBezTo>
                <a:lnTo>
                  <a:pt x="1706998" y="1825242"/>
                </a:lnTo>
                <a:lnTo>
                  <a:pt x="1761531" y="1994062"/>
                </a:lnTo>
                <a:lnTo>
                  <a:pt x="1544868" y="2119153"/>
                </a:lnTo>
                <a:lnTo>
                  <a:pt x="1429863" y="1991868"/>
                </a:lnTo>
                <a:lnTo>
                  <a:pt x="1400268" y="2003797"/>
                </a:lnTo>
                <a:lnTo>
                  <a:pt x="1262745" y="2038549"/>
                </a:lnTo>
                <a:lnTo>
                  <a:pt x="1227224" y="2204265"/>
                </a:lnTo>
                <a:lnTo>
                  <a:pt x="977042" y="2204265"/>
                </a:lnTo>
                <a:lnTo>
                  <a:pt x="941447" y="2038203"/>
                </a:lnTo>
                <a:lnTo>
                  <a:pt x="916475" y="2034392"/>
                </a:lnTo>
                <a:lnTo>
                  <a:pt x="774169" y="1992127"/>
                </a:lnTo>
                <a:lnTo>
                  <a:pt x="659399" y="2119153"/>
                </a:lnTo>
                <a:lnTo>
                  <a:pt x="442735" y="1994062"/>
                </a:lnTo>
                <a:lnTo>
                  <a:pt x="496981" y="1826130"/>
                </a:lnTo>
                <a:lnTo>
                  <a:pt x="391274" y="1717869"/>
                </a:lnTo>
                <a:lnTo>
                  <a:pt x="382878" y="1705753"/>
                </a:lnTo>
                <a:lnTo>
                  <a:pt x="210204" y="1761531"/>
                </a:lnTo>
                <a:lnTo>
                  <a:pt x="85113" y="1544868"/>
                </a:lnTo>
                <a:lnTo>
                  <a:pt x="226733" y="1416912"/>
                </a:lnTo>
                <a:lnTo>
                  <a:pt x="212821" y="1373126"/>
                </a:lnTo>
                <a:lnTo>
                  <a:pt x="191748" y="1268325"/>
                </a:lnTo>
                <a:lnTo>
                  <a:pt x="0" y="1227224"/>
                </a:lnTo>
                <a:lnTo>
                  <a:pt x="0" y="977042"/>
                </a:lnTo>
                <a:lnTo>
                  <a:pt x="203220" y="933481"/>
                </a:lnTo>
                <a:lnTo>
                  <a:pt x="212821" y="890649"/>
                </a:lnTo>
                <a:lnTo>
                  <a:pt x="243470" y="802476"/>
                </a:lnTo>
                <a:lnTo>
                  <a:pt x="85113" y="659399"/>
                </a:lnTo>
                <a:lnTo>
                  <a:pt x="210204" y="442735"/>
                </a:lnTo>
                <a:lnTo>
                  <a:pt x="423776" y="511723"/>
                </a:lnTo>
                <a:lnTo>
                  <a:pt x="470557" y="461243"/>
                </a:lnTo>
                <a:lnTo>
                  <a:pt x="512656" y="426662"/>
                </a:lnTo>
                <a:lnTo>
                  <a:pt x="442735" y="210203"/>
                </a:lnTo>
                <a:lnTo>
                  <a:pt x="659399" y="85113"/>
                </a:lnTo>
                <a:lnTo>
                  <a:pt x="815299" y="257661"/>
                </a:lnTo>
                <a:lnTo>
                  <a:pt x="916475" y="229382"/>
                </a:lnTo>
                <a:lnTo>
                  <a:pt x="928259" y="227584"/>
                </a:lnTo>
                <a:close/>
              </a:path>
            </a:pathLst>
          </a:custGeom>
          <a:solidFill>
            <a:srgbClr val="DDCFC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7139692" y="2128408"/>
            <a:ext cx="1656097" cy="1656098"/>
          </a:xfrm>
          <a:custGeom>
            <a:avLst/>
            <a:gdLst>
              <a:gd name="connsiteX0" fmla="*/ 1102132 w 2204265"/>
              <a:gd name="connsiteY0" fmla="*/ 321083 h 2204265"/>
              <a:gd name="connsiteX1" fmla="*/ 311557 w 2204265"/>
              <a:gd name="connsiteY1" fmla="*/ 1111658 h 2204265"/>
              <a:gd name="connsiteX2" fmla="*/ 1102132 w 2204265"/>
              <a:gd name="connsiteY2" fmla="*/ 1902233 h 2204265"/>
              <a:gd name="connsiteX3" fmla="*/ 1892707 w 2204265"/>
              <a:gd name="connsiteY3" fmla="*/ 1111658 h 2204265"/>
              <a:gd name="connsiteX4" fmla="*/ 1102132 w 2204265"/>
              <a:gd name="connsiteY4" fmla="*/ 321083 h 2204265"/>
              <a:gd name="connsiteX5" fmla="*/ 977042 w 2204265"/>
              <a:gd name="connsiteY5" fmla="*/ 0 h 2204265"/>
              <a:gd name="connsiteX6" fmla="*/ 1227224 w 2204265"/>
              <a:gd name="connsiteY6" fmla="*/ 0 h 2204265"/>
              <a:gd name="connsiteX7" fmla="*/ 1276006 w 2204265"/>
              <a:gd name="connsiteY7" fmla="*/ 227584 h 2204265"/>
              <a:gd name="connsiteX8" fmla="*/ 1287791 w 2204265"/>
              <a:gd name="connsiteY8" fmla="*/ 229382 h 2204265"/>
              <a:gd name="connsiteX9" fmla="*/ 1387705 w 2204265"/>
              <a:gd name="connsiteY9" fmla="*/ 259057 h 2204265"/>
              <a:gd name="connsiteX10" fmla="*/ 1544868 w 2204265"/>
              <a:gd name="connsiteY10" fmla="*/ 85113 h 2204265"/>
              <a:gd name="connsiteX11" fmla="*/ 1761531 w 2204265"/>
              <a:gd name="connsiteY11" fmla="*/ 210203 h 2204265"/>
              <a:gd name="connsiteX12" fmla="*/ 1691902 w 2204265"/>
              <a:gd name="connsiteY12" fmla="*/ 425756 h 2204265"/>
              <a:gd name="connsiteX13" fmla="*/ 1705003 w 2204265"/>
              <a:gd name="connsiteY13" fmla="*/ 435309 h 2204265"/>
              <a:gd name="connsiteX14" fmla="*/ 1774668 w 2204265"/>
              <a:gd name="connsiteY14" fmla="*/ 502325 h 2204265"/>
              <a:gd name="connsiteX15" fmla="*/ 1782142 w 2204265"/>
              <a:gd name="connsiteY15" fmla="*/ 511190 h 2204265"/>
              <a:gd name="connsiteX16" fmla="*/ 1994063 w 2204265"/>
              <a:gd name="connsiteY16" fmla="*/ 442735 h 2204265"/>
              <a:gd name="connsiteX17" fmla="*/ 2119154 w 2204265"/>
              <a:gd name="connsiteY17" fmla="*/ 659399 h 2204265"/>
              <a:gd name="connsiteX18" fmla="*/ 1961265 w 2204265"/>
              <a:gd name="connsiteY18" fmla="*/ 802053 h 2204265"/>
              <a:gd name="connsiteX19" fmla="*/ 1974042 w 2204265"/>
              <a:gd name="connsiteY19" fmla="*/ 833752 h 2204265"/>
              <a:gd name="connsiteX20" fmla="*/ 1999140 w 2204265"/>
              <a:gd name="connsiteY20" fmla="*/ 933073 h 2204265"/>
              <a:gd name="connsiteX21" fmla="*/ 2204265 w 2204265"/>
              <a:gd name="connsiteY21" fmla="*/ 977042 h 2204265"/>
              <a:gd name="connsiteX22" fmla="*/ 2204265 w 2204265"/>
              <a:gd name="connsiteY22" fmla="*/ 1227224 h 2204265"/>
              <a:gd name="connsiteX23" fmla="*/ 2012137 w 2204265"/>
              <a:gd name="connsiteY23" fmla="*/ 1268406 h 2204265"/>
              <a:gd name="connsiteX24" fmla="*/ 2004638 w 2204265"/>
              <a:gd name="connsiteY24" fmla="*/ 1317545 h 2204265"/>
              <a:gd name="connsiteX25" fmla="*/ 1985237 w 2204265"/>
              <a:gd name="connsiteY25" fmla="*/ 1394985 h 2204265"/>
              <a:gd name="connsiteX26" fmla="*/ 1977636 w 2204265"/>
              <a:gd name="connsiteY26" fmla="*/ 1417004 h 2204265"/>
              <a:gd name="connsiteX27" fmla="*/ 2119154 w 2204265"/>
              <a:gd name="connsiteY27" fmla="*/ 1544868 h 2204265"/>
              <a:gd name="connsiteX28" fmla="*/ 1994063 w 2204265"/>
              <a:gd name="connsiteY28" fmla="*/ 1761531 h 2204265"/>
              <a:gd name="connsiteX29" fmla="*/ 1820151 w 2204265"/>
              <a:gd name="connsiteY29" fmla="*/ 1705353 h 2204265"/>
              <a:gd name="connsiteX30" fmla="*/ 1798711 w 2204265"/>
              <a:gd name="connsiteY30" fmla="*/ 1734758 h 2204265"/>
              <a:gd name="connsiteX31" fmla="*/ 1731696 w 2204265"/>
              <a:gd name="connsiteY31" fmla="*/ 1804423 h 2204265"/>
              <a:gd name="connsiteX32" fmla="*/ 1706998 w 2204265"/>
              <a:gd name="connsiteY32" fmla="*/ 1825242 h 2204265"/>
              <a:gd name="connsiteX33" fmla="*/ 1761531 w 2204265"/>
              <a:gd name="connsiteY33" fmla="*/ 1994062 h 2204265"/>
              <a:gd name="connsiteX34" fmla="*/ 1544868 w 2204265"/>
              <a:gd name="connsiteY34" fmla="*/ 2119153 h 2204265"/>
              <a:gd name="connsiteX35" fmla="*/ 1429863 w 2204265"/>
              <a:gd name="connsiteY35" fmla="*/ 1991868 h 2204265"/>
              <a:gd name="connsiteX36" fmla="*/ 1400268 w 2204265"/>
              <a:gd name="connsiteY36" fmla="*/ 2003797 h 2204265"/>
              <a:gd name="connsiteX37" fmla="*/ 1262745 w 2204265"/>
              <a:gd name="connsiteY37" fmla="*/ 2038549 h 2204265"/>
              <a:gd name="connsiteX38" fmla="*/ 1227224 w 2204265"/>
              <a:gd name="connsiteY38" fmla="*/ 2204265 h 2204265"/>
              <a:gd name="connsiteX39" fmla="*/ 977042 w 2204265"/>
              <a:gd name="connsiteY39" fmla="*/ 2204265 h 2204265"/>
              <a:gd name="connsiteX40" fmla="*/ 941447 w 2204265"/>
              <a:gd name="connsiteY40" fmla="*/ 2038203 h 2204265"/>
              <a:gd name="connsiteX41" fmla="*/ 916475 w 2204265"/>
              <a:gd name="connsiteY41" fmla="*/ 2034392 h 2204265"/>
              <a:gd name="connsiteX42" fmla="*/ 774169 w 2204265"/>
              <a:gd name="connsiteY42" fmla="*/ 1992127 h 2204265"/>
              <a:gd name="connsiteX43" fmla="*/ 659399 w 2204265"/>
              <a:gd name="connsiteY43" fmla="*/ 2119153 h 2204265"/>
              <a:gd name="connsiteX44" fmla="*/ 442735 w 2204265"/>
              <a:gd name="connsiteY44" fmla="*/ 1994062 h 2204265"/>
              <a:gd name="connsiteX45" fmla="*/ 496981 w 2204265"/>
              <a:gd name="connsiteY45" fmla="*/ 1826130 h 2204265"/>
              <a:gd name="connsiteX46" fmla="*/ 391274 w 2204265"/>
              <a:gd name="connsiteY46" fmla="*/ 1717869 h 2204265"/>
              <a:gd name="connsiteX47" fmla="*/ 382878 w 2204265"/>
              <a:gd name="connsiteY47" fmla="*/ 1705753 h 2204265"/>
              <a:gd name="connsiteX48" fmla="*/ 210204 w 2204265"/>
              <a:gd name="connsiteY48" fmla="*/ 1761531 h 2204265"/>
              <a:gd name="connsiteX49" fmla="*/ 85113 w 2204265"/>
              <a:gd name="connsiteY49" fmla="*/ 1544868 h 2204265"/>
              <a:gd name="connsiteX50" fmla="*/ 226733 w 2204265"/>
              <a:gd name="connsiteY50" fmla="*/ 1416912 h 2204265"/>
              <a:gd name="connsiteX51" fmla="*/ 212821 w 2204265"/>
              <a:gd name="connsiteY51" fmla="*/ 1373126 h 2204265"/>
              <a:gd name="connsiteX52" fmla="*/ 191748 w 2204265"/>
              <a:gd name="connsiteY52" fmla="*/ 1268325 h 2204265"/>
              <a:gd name="connsiteX53" fmla="*/ 0 w 2204265"/>
              <a:gd name="connsiteY53" fmla="*/ 1227224 h 2204265"/>
              <a:gd name="connsiteX54" fmla="*/ 0 w 2204265"/>
              <a:gd name="connsiteY54" fmla="*/ 977042 h 2204265"/>
              <a:gd name="connsiteX55" fmla="*/ 203220 w 2204265"/>
              <a:gd name="connsiteY55" fmla="*/ 933481 h 2204265"/>
              <a:gd name="connsiteX56" fmla="*/ 212821 w 2204265"/>
              <a:gd name="connsiteY56" fmla="*/ 890649 h 2204265"/>
              <a:gd name="connsiteX57" fmla="*/ 243470 w 2204265"/>
              <a:gd name="connsiteY57" fmla="*/ 802476 h 2204265"/>
              <a:gd name="connsiteX58" fmla="*/ 85113 w 2204265"/>
              <a:gd name="connsiteY58" fmla="*/ 659399 h 2204265"/>
              <a:gd name="connsiteX59" fmla="*/ 210204 w 2204265"/>
              <a:gd name="connsiteY59" fmla="*/ 442735 h 2204265"/>
              <a:gd name="connsiteX60" fmla="*/ 423776 w 2204265"/>
              <a:gd name="connsiteY60" fmla="*/ 511723 h 2204265"/>
              <a:gd name="connsiteX61" fmla="*/ 470557 w 2204265"/>
              <a:gd name="connsiteY61" fmla="*/ 461243 h 2204265"/>
              <a:gd name="connsiteX62" fmla="*/ 512656 w 2204265"/>
              <a:gd name="connsiteY62" fmla="*/ 426662 h 2204265"/>
              <a:gd name="connsiteX63" fmla="*/ 442735 w 2204265"/>
              <a:gd name="connsiteY63" fmla="*/ 210203 h 2204265"/>
              <a:gd name="connsiteX64" fmla="*/ 659399 w 2204265"/>
              <a:gd name="connsiteY64" fmla="*/ 85113 h 2204265"/>
              <a:gd name="connsiteX65" fmla="*/ 815299 w 2204265"/>
              <a:gd name="connsiteY65" fmla="*/ 257661 h 2204265"/>
              <a:gd name="connsiteX66" fmla="*/ 916475 w 2204265"/>
              <a:gd name="connsiteY66" fmla="*/ 229382 h 2204265"/>
              <a:gd name="connsiteX67" fmla="*/ 928259 w 2204265"/>
              <a:gd name="connsiteY67" fmla="*/ 227584 h 2204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204265" h="2204265">
                <a:moveTo>
                  <a:pt x="1102132" y="321083"/>
                </a:moveTo>
                <a:cubicBezTo>
                  <a:pt x="665509" y="321083"/>
                  <a:pt x="311557" y="675035"/>
                  <a:pt x="311557" y="1111658"/>
                </a:cubicBezTo>
                <a:cubicBezTo>
                  <a:pt x="311557" y="1548281"/>
                  <a:pt x="665509" y="1902233"/>
                  <a:pt x="1102132" y="1902233"/>
                </a:cubicBezTo>
                <a:cubicBezTo>
                  <a:pt x="1538755" y="1902233"/>
                  <a:pt x="1892707" y="1548281"/>
                  <a:pt x="1892707" y="1111658"/>
                </a:cubicBezTo>
                <a:cubicBezTo>
                  <a:pt x="1892707" y="675035"/>
                  <a:pt x="1538755" y="321083"/>
                  <a:pt x="1102132" y="321083"/>
                </a:cubicBezTo>
                <a:close/>
                <a:moveTo>
                  <a:pt x="977042" y="0"/>
                </a:moveTo>
                <a:lnTo>
                  <a:pt x="1227224" y="0"/>
                </a:lnTo>
                <a:lnTo>
                  <a:pt x="1276006" y="227584"/>
                </a:lnTo>
                <a:lnTo>
                  <a:pt x="1287791" y="229382"/>
                </a:lnTo>
                <a:lnTo>
                  <a:pt x="1387705" y="259057"/>
                </a:lnTo>
                <a:lnTo>
                  <a:pt x="1544868" y="85113"/>
                </a:lnTo>
                <a:lnTo>
                  <a:pt x="1761531" y="210203"/>
                </a:lnTo>
                <a:lnTo>
                  <a:pt x="1691902" y="425756"/>
                </a:lnTo>
                <a:lnTo>
                  <a:pt x="1705003" y="435309"/>
                </a:lnTo>
                <a:cubicBezTo>
                  <a:pt x="1729378" y="456423"/>
                  <a:pt x="1752634" y="478795"/>
                  <a:pt x="1774668" y="502325"/>
                </a:cubicBezTo>
                <a:lnTo>
                  <a:pt x="1782142" y="511190"/>
                </a:lnTo>
                <a:lnTo>
                  <a:pt x="1994063" y="442735"/>
                </a:lnTo>
                <a:lnTo>
                  <a:pt x="2119154" y="659399"/>
                </a:lnTo>
                <a:lnTo>
                  <a:pt x="1961265" y="802053"/>
                </a:lnTo>
                <a:lnTo>
                  <a:pt x="1974042" y="833752"/>
                </a:lnTo>
                <a:lnTo>
                  <a:pt x="1999140" y="933073"/>
                </a:lnTo>
                <a:lnTo>
                  <a:pt x="2204265" y="977042"/>
                </a:lnTo>
                <a:lnTo>
                  <a:pt x="2204265" y="1227224"/>
                </a:lnTo>
                <a:lnTo>
                  <a:pt x="2012137" y="1268406"/>
                </a:lnTo>
                <a:lnTo>
                  <a:pt x="2004638" y="1317545"/>
                </a:lnTo>
                <a:cubicBezTo>
                  <a:pt x="1999269" y="1343782"/>
                  <a:pt x="1992785" y="1369612"/>
                  <a:pt x="1985237" y="1394985"/>
                </a:cubicBezTo>
                <a:lnTo>
                  <a:pt x="1977636" y="1417004"/>
                </a:lnTo>
                <a:lnTo>
                  <a:pt x="2119154" y="1544868"/>
                </a:lnTo>
                <a:lnTo>
                  <a:pt x="1994063" y="1761531"/>
                </a:lnTo>
                <a:lnTo>
                  <a:pt x="1820151" y="1705353"/>
                </a:lnTo>
                <a:lnTo>
                  <a:pt x="1798711" y="1734758"/>
                </a:lnTo>
                <a:cubicBezTo>
                  <a:pt x="1777597" y="1759133"/>
                  <a:pt x="1755225" y="1782388"/>
                  <a:pt x="1731696" y="1804423"/>
                </a:cubicBezTo>
                <a:lnTo>
                  <a:pt x="1706998" y="1825242"/>
                </a:lnTo>
                <a:lnTo>
                  <a:pt x="1761531" y="1994062"/>
                </a:lnTo>
                <a:lnTo>
                  <a:pt x="1544868" y="2119153"/>
                </a:lnTo>
                <a:lnTo>
                  <a:pt x="1429863" y="1991868"/>
                </a:lnTo>
                <a:lnTo>
                  <a:pt x="1400268" y="2003797"/>
                </a:lnTo>
                <a:lnTo>
                  <a:pt x="1262745" y="2038549"/>
                </a:lnTo>
                <a:lnTo>
                  <a:pt x="1227224" y="2204265"/>
                </a:lnTo>
                <a:lnTo>
                  <a:pt x="977042" y="2204265"/>
                </a:lnTo>
                <a:lnTo>
                  <a:pt x="941447" y="2038203"/>
                </a:lnTo>
                <a:lnTo>
                  <a:pt x="916475" y="2034392"/>
                </a:lnTo>
                <a:lnTo>
                  <a:pt x="774169" y="1992127"/>
                </a:lnTo>
                <a:lnTo>
                  <a:pt x="659399" y="2119153"/>
                </a:lnTo>
                <a:lnTo>
                  <a:pt x="442735" y="1994062"/>
                </a:lnTo>
                <a:lnTo>
                  <a:pt x="496981" y="1826130"/>
                </a:lnTo>
                <a:lnTo>
                  <a:pt x="391274" y="1717869"/>
                </a:lnTo>
                <a:lnTo>
                  <a:pt x="382878" y="1705753"/>
                </a:lnTo>
                <a:lnTo>
                  <a:pt x="210204" y="1761531"/>
                </a:lnTo>
                <a:lnTo>
                  <a:pt x="85113" y="1544868"/>
                </a:lnTo>
                <a:lnTo>
                  <a:pt x="226733" y="1416912"/>
                </a:lnTo>
                <a:lnTo>
                  <a:pt x="212821" y="1373126"/>
                </a:lnTo>
                <a:lnTo>
                  <a:pt x="191748" y="1268325"/>
                </a:lnTo>
                <a:lnTo>
                  <a:pt x="0" y="1227224"/>
                </a:lnTo>
                <a:lnTo>
                  <a:pt x="0" y="977042"/>
                </a:lnTo>
                <a:lnTo>
                  <a:pt x="203220" y="933481"/>
                </a:lnTo>
                <a:lnTo>
                  <a:pt x="212821" y="890649"/>
                </a:lnTo>
                <a:lnTo>
                  <a:pt x="243470" y="802476"/>
                </a:lnTo>
                <a:lnTo>
                  <a:pt x="85113" y="659399"/>
                </a:lnTo>
                <a:lnTo>
                  <a:pt x="210204" y="442735"/>
                </a:lnTo>
                <a:lnTo>
                  <a:pt x="423776" y="511723"/>
                </a:lnTo>
                <a:lnTo>
                  <a:pt x="470557" y="461243"/>
                </a:lnTo>
                <a:lnTo>
                  <a:pt x="512656" y="426662"/>
                </a:lnTo>
                <a:lnTo>
                  <a:pt x="442735" y="210203"/>
                </a:lnTo>
                <a:lnTo>
                  <a:pt x="659399" y="85113"/>
                </a:lnTo>
                <a:lnTo>
                  <a:pt x="815299" y="257661"/>
                </a:lnTo>
                <a:lnTo>
                  <a:pt x="916475" y="229382"/>
                </a:lnTo>
                <a:lnTo>
                  <a:pt x="928259" y="227584"/>
                </a:lnTo>
                <a:close/>
              </a:path>
            </a:pathLst>
          </a:custGeom>
          <a:solidFill>
            <a:srgbClr val="DDCFC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451292" y="3437718"/>
            <a:ext cx="1073426" cy="1073426"/>
          </a:xfrm>
          <a:prstGeom prst="ellipse">
            <a:avLst/>
          </a:prstGeom>
          <a:solidFill>
            <a:srgbClr val="827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4733696" y="2419744"/>
            <a:ext cx="1073426" cy="1073426"/>
          </a:xfrm>
          <a:prstGeom prst="ellipse">
            <a:avLst/>
          </a:prstGeom>
          <a:solidFill>
            <a:srgbClr val="8FB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6066266" y="3437718"/>
            <a:ext cx="1073426" cy="1073426"/>
          </a:xfrm>
          <a:prstGeom prst="ellipse">
            <a:avLst/>
          </a:prstGeom>
          <a:solidFill>
            <a:srgbClr val="8FB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7431027" y="2419744"/>
            <a:ext cx="1073426" cy="1073426"/>
          </a:xfrm>
          <a:prstGeom prst="ellipse">
            <a:avLst/>
          </a:prstGeom>
          <a:solidFill>
            <a:srgbClr val="827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1"/>
          <p:cNvSpPr txBox="1">
            <a:spLocks noChangeArrowheads="1"/>
          </p:cNvSpPr>
          <p:nvPr/>
        </p:nvSpPr>
        <p:spPr bwMode="auto">
          <a:xfrm>
            <a:off x="1095091" y="4539250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难点分析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1"/>
          <p:cNvSpPr txBox="1">
            <a:spLocks noChangeArrowheads="1"/>
          </p:cNvSpPr>
          <p:nvPr/>
        </p:nvSpPr>
        <p:spPr bwMode="auto">
          <a:xfrm>
            <a:off x="1095092" y="4802480"/>
            <a:ext cx="221122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2" name="1"/>
          <p:cNvSpPr txBox="1">
            <a:spLocks noChangeArrowheads="1"/>
          </p:cNvSpPr>
          <p:nvPr/>
        </p:nvSpPr>
        <p:spPr bwMode="auto">
          <a:xfrm>
            <a:off x="2001854" y="1799326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难点分析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1"/>
          <p:cNvSpPr txBox="1">
            <a:spLocks noChangeArrowheads="1"/>
          </p:cNvSpPr>
          <p:nvPr/>
        </p:nvSpPr>
        <p:spPr bwMode="auto">
          <a:xfrm>
            <a:off x="2001855" y="2062556"/>
            <a:ext cx="2211224" cy="79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4" name="1"/>
          <p:cNvSpPr txBox="1">
            <a:spLocks noChangeArrowheads="1"/>
          </p:cNvSpPr>
          <p:nvPr/>
        </p:nvSpPr>
        <p:spPr bwMode="auto">
          <a:xfrm>
            <a:off x="7582031" y="4539250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难点分析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1"/>
          <p:cNvSpPr txBox="1">
            <a:spLocks noChangeArrowheads="1"/>
          </p:cNvSpPr>
          <p:nvPr/>
        </p:nvSpPr>
        <p:spPr bwMode="auto">
          <a:xfrm>
            <a:off x="7582032" y="4802480"/>
            <a:ext cx="221122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6" name="1"/>
          <p:cNvSpPr txBox="1">
            <a:spLocks noChangeArrowheads="1"/>
          </p:cNvSpPr>
          <p:nvPr/>
        </p:nvSpPr>
        <p:spPr bwMode="auto">
          <a:xfrm>
            <a:off x="9172291" y="2467653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难点分析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1"/>
          <p:cNvSpPr txBox="1">
            <a:spLocks noChangeArrowheads="1"/>
          </p:cNvSpPr>
          <p:nvPr/>
        </p:nvSpPr>
        <p:spPr bwMode="auto">
          <a:xfrm>
            <a:off x="9172292" y="2730883"/>
            <a:ext cx="221122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8" name="iconfont-1187-868319"/>
          <p:cNvSpPr>
            <a:spLocks noChangeAspect="1"/>
          </p:cNvSpPr>
          <p:nvPr/>
        </p:nvSpPr>
        <p:spPr bwMode="auto">
          <a:xfrm>
            <a:off x="3752048" y="3784506"/>
            <a:ext cx="461031" cy="460649"/>
          </a:xfrm>
          <a:custGeom>
            <a:avLst/>
            <a:gdLst>
              <a:gd name="T0" fmla="*/ 11212 w 12607"/>
              <a:gd name="T1" fmla="*/ 4855 h 12594"/>
              <a:gd name="T2" fmla="*/ 11019 w 12607"/>
              <a:gd name="T3" fmla="*/ 4855 h 12594"/>
              <a:gd name="T4" fmla="*/ 10644 w 12607"/>
              <a:gd name="T5" fmla="*/ 3981 h 12594"/>
              <a:gd name="T6" fmla="*/ 10796 w 12607"/>
              <a:gd name="T7" fmla="*/ 3830 h 12594"/>
              <a:gd name="T8" fmla="*/ 10796 w 12607"/>
              <a:gd name="T9" fmla="*/ 1864 h 12594"/>
              <a:gd name="T10" fmla="*/ 10755 w 12607"/>
              <a:gd name="T11" fmla="*/ 1823 h 12594"/>
              <a:gd name="T12" fmla="*/ 8781 w 12607"/>
              <a:gd name="T13" fmla="*/ 1823 h 12594"/>
              <a:gd name="T14" fmla="*/ 8611 w 12607"/>
              <a:gd name="T15" fmla="*/ 1992 h 12594"/>
              <a:gd name="T16" fmla="*/ 7729 w 12607"/>
              <a:gd name="T17" fmla="*/ 1634 h 12594"/>
              <a:gd name="T18" fmla="*/ 7729 w 12607"/>
              <a:gd name="T19" fmla="*/ 1390 h 12594"/>
              <a:gd name="T20" fmla="*/ 6333 w 12607"/>
              <a:gd name="T21" fmla="*/ 0 h 12594"/>
              <a:gd name="T22" fmla="*/ 6274 w 12607"/>
              <a:gd name="T23" fmla="*/ 0 h 12594"/>
              <a:gd name="T24" fmla="*/ 4878 w 12607"/>
              <a:gd name="T25" fmla="*/ 1390 h 12594"/>
              <a:gd name="T26" fmla="*/ 4878 w 12607"/>
              <a:gd name="T27" fmla="*/ 1652 h 12594"/>
              <a:gd name="T28" fmla="*/ 4033 w 12607"/>
              <a:gd name="T29" fmla="*/ 2003 h 12594"/>
              <a:gd name="T30" fmla="*/ 3852 w 12607"/>
              <a:gd name="T31" fmla="*/ 1823 h 12594"/>
              <a:gd name="T32" fmla="*/ 1878 w 12607"/>
              <a:gd name="T33" fmla="*/ 1823 h 12594"/>
              <a:gd name="T34" fmla="*/ 1837 w 12607"/>
              <a:gd name="T35" fmla="*/ 1864 h 12594"/>
              <a:gd name="T36" fmla="*/ 1837 w 12607"/>
              <a:gd name="T37" fmla="*/ 3830 h 12594"/>
              <a:gd name="T38" fmla="*/ 2012 w 12607"/>
              <a:gd name="T39" fmla="*/ 4004 h 12594"/>
              <a:gd name="T40" fmla="*/ 1650 w 12607"/>
              <a:gd name="T41" fmla="*/ 4855 h 12594"/>
              <a:gd name="T42" fmla="*/ 1396 w 12607"/>
              <a:gd name="T43" fmla="*/ 4855 h 12594"/>
              <a:gd name="T44" fmla="*/ 0 w 12607"/>
              <a:gd name="T45" fmla="*/ 6245 h 12594"/>
              <a:gd name="T46" fmla="*/ 0 w 12607"/>
              <a:gd name="T47" fmla="*/ 6304 h 12594"/>
              <a:gd name="T48" fmla="*/ 1396 w 12607"/>
              <a:gd name="T49" fmla="*/ 7694 h 12594"/>
              <a:gd name="T50" fmla="*/ 1618 w 12607"/>
              <a:gd name="T51" fmla="*/ 7694 h 12594"/>
              <a:gd name="T52" fmla="*/ 1983 w 12607"/>
              <a:gd name="T53" fmla="*/ 8593 h 12594"/>
              <a:gd name="T54" fmla="*/ 1814 w 12607"/>
              <a:gd name="T55" fmla="*/ 8761 h 12594"/>
              <a:gd name="T56" fmla="*/ 1814 w 12607"/>
              <a:gd name="T57" fmla="*/ 10728 h 12594"/>
              <a:gd name="T58" fmla="*/ 1855 w 12607"/>
              <a:gd name="T59" fmla="*/ 10769 h 12594"/>
              <a:gd name="T60" fmla="*/ 3829 w 12607"/>
              <a:gd name="T61" fmla="*/ 10769 h 12594"/>
              <a:gd name="T62" fmla="*/ 3981 w 12607"/>
              <a:gd name="T63" fmla="*/ 10618 h 12594"/>
              <a:gd name="T64" fmla="*/ 4878 w 12607"/>
              <a:gd name="T65" fmla="*/ 10999 h 12594"/>
              <a:gd name="T66" fmla="*/ 4878 w 12607"/>
              <a:gd name="T67" fmla="*/ 11204 h 12594"/>
              <a:gd name="T68" fmla="*/ 6274 w 12607"/>
              <a:gd name="T69" fmla="*/ 12594 h 12594"/>
              <a:gd name="T70" fmla="*/ 6333 w 12607"/>
              <a:gd name="T71" fmla="*/ 12594 h 12594"/>
              <a:gd name="T72" fmla="*/ 7729 w 12607"/>
              <a:gd name="T73" fmla="*/ 11204 h 12594"/>
              <a:gd name="T74" fmla="*/ 7729 w 12607"/>
              <a:gd name="T75" fmla="*/ 11016 h 12594"/>
              <a:gd name="T76" fmla="*/ 8664 w 12607"/>
              <a:gd name="T77" fmla="*/ 10630 h 12594"/>
              <a:gd name="T78" fmla="*/ 8803 w 12607"/>
              <a:gd name="T79" fmla="*/ 10769 h 12594"/>
              <a:gd name="T80" fmla="*/ 10777 w 12607"/>
              <a:gd name="T81" fmla="*/ 10769 h 12594"/>
              <a:gd name="T82" fmla="*/ 10819 w 12607"/>
              <a:gd name="T83" fmla="*/ 10728 h 12594"/>
              <a:gd name="T84" fmla="*/ 10819 w 12607"/>
              <a:gd name="T85" fmla="*/ 8761 h 12594"/>
              <a:gd name="T86" fmla="*/ 10673 w 12607"/>
              <a:gd name="T87" fmla="*/ 8616 h 12594"/>
              <a:gd name="T88" fmla="*/ 11051 w 12607"/>
              <a:gd name="T89" fmla="*/ 7694 h 12594"/>
              <a:gd name="T90" fmla="*/ 11211 w 12607"/>
              <a:gd name="T91" fmla="*/ 7694 h 12594"/>
              <a:gd name="T92" fmla="*/ 12607 w 12607"/>
              <a:gd name="T93" fmla="*/ 6304 h 12594"/>
              <a:gd name="T94" fmla="*/ 12607 w 12607"/>
              <a:gd name="T95" fmla="*/ 6245 h 12594"/>
              <a:gd name="T96" fmla="*/ 11212 w 12607"/>
              <a:gd name="T97" fmla="*/ 4855 h 12594"/>
              <a:gd name="T98" fmla="*/ 6337 w 12607"/>
              <a:gd name="T99" fmla="*/ 8498 h 12594"/>
              <a:gd name="T100" fmla="*/ 4152 w 12607"/>
              <a:gd name="T101" fmla="*/ 6323 h 12594"/>
              <a:gd name="T102" fmla="*/ 6337 w 12607"/>
              <a:gd name="T103" fmla="*/ 4146 h 12594"/>
              <a:gd name="T104" fmla="*/ 8521 w 12607"/>
              <a:gd name="T105" fmla="*/ 6323 h 12594"/>
              <a:gd name="T106" fmla="*/ 6337 w 12607"/>
              <a:gd name="T107" fmla="*/ 8498 h 12594"/>
              <a:gd name="T108" fmla="*/ 6337 w 12607"/>
              <a:gd name="T109" fmla="*/ 8498 h 12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607" h="12594">
                <a:moveTo>
                  <a:pt x="11212" y="4855"/>
                </a:moveTo>
                <a:lnTo>
                  <a:pt x="11019" y="4855"/>
                </a:lnTo>
                <a:cubicBezTo>
                  <a:pt x="10923" y="4550"/>
                  <a:pt x="10796" y="4258"/>
                  <a:pt x="10644" y="3981"/>
                </a:cubicBezTo>
                <a:lnTo>
                  <a:pt x="10796" y="3830"/>
                </a:lnTo>
                <a:cubicBezTo>
                  <a:pt x="11341" y="3287"/>
                  <a:pt x="11341" y="2407"/>
                  <a:pt x="10796" y="1864"/>
                </a:cubicBezTo>
                <a:lnTo>
                  <a:pt x="10755" y="1823"/>
                </a:lnTo>
                <a:cubicBezTo>
                  <a:pt x="10209" y="1279"/>
                  <a:pt x="9326" y="1279"/>
                  <a:pt x="8781" y="1823"/>
                </a:cubicBezTo>
                <a:lnTo>
                  <a:pt x="8611" y="1992"/>
                </a:lnTo>
                <a:cubicBezTo>
                  <a:pt x="8332" y="1846"/>
                  <a:pt x="8037" y="1725"/>
                  <a:pt x="7729" y="1634"/>
                </a:cubicBezTo>
                <a:lnTo>
                  <a:pt x="7729" y="1390"/>
                </a:lnTo>
                <a:cubicBezTo>
                  <a:pt x="7729" y="622"/>
                  <a:pt x="7104" y="0"/>
                  <a:pt x="6333" y="0"/>
                </a:cubicBezTo>
                <a:lnTo>
                  <a:pt x="6274" y="0"/>
                </a:lnTo>
                <a:cubicBezTo>
                  <a:pt x="5503" y="0"/>
                  <a:pt x="4878" y="622"/>
                  <a:pt x="4878" y="1390"/>
                </a:cubicBezTo>
                <a:lnTo>
                  <a:pt x="4878" y="1652"/>
                </a:lnTo>
                <a:cubicBezTo>
                  <a:pt x="4584" y="1742"/>
                  <a:pt x="4301" y="1861"/>
                  <a:pt x="4033" y="2003"/>
                </a:cubicBezTo>
                <a:lnTo>
                  <a:pt x="3852" y="1823"/>
                </a:lnTo>
                <a:cubicBezTo>
                  <a:pt x="3307" y="1280"/>
                  <a:pt x="2423" y="1280"/>
                  <a:pt x="1878" y="1823"/>
                </a:cubicBezTo>
                <a:lnTo>
                  <a:pt x="1837" y="1864"/>
                </a:lnTo>
                <a:cubicBezTo>
                  <a:pt x="1292" y="2407"/>
                  <a:pt x="1292" y="3287"/>
                  <a:pt x="1837" y="3830"/>
                </a:cubicBezTo>
                <a:lnTo>
                  <a:pt x="2012" y="4004"/>
                </a:lnTo>
                <a:cubicBezTo>
                  <a:pt x="1865" y="4274"/>
                  <a:pt x="1743" y="4558"/>
                  <a:pt x="1650" y="4855"/>
                </a:cubicBezTo>
                <a:lnTo>
                  <a:pt x="1396" y="4855"/>
                </a:lnTo>
                <a:cubicBezTo>
                  <a:pt x="625" y="4855"/>
                  <a:pt x="0" y="5478"/>
                  <a:pt x="0" y="6245"/>
                </a:cubicBezTo>
                <a:lnTo>
                  <a:pt x="0" y="6304"/>
                </a:lnTo>
                <a:cubicBezTo>
                  <a:pt x="0" y="7072"/>
                  <a:pt x="625" y="7694"/>
                  <a:pt x="1396" y="7694"/>
                </a:cubicBezTo>
                <a:lnTo>
                  <a:pt x="1618" y="7694"/>
                </a:lnTo>
                <a:cubicBezTo>
                  <a:pt x="1710" y="8008"/>
                  <a:pt x="1833" y="8308"/>
                  <a:pt x="1983" y="8593"/>
                </a:cubicBezTo>
                <a:lnTo>
                  <a:pt x="1814" y="8761"/>
                </a:lnTo>
                <a:cubicBezTo>
                  <a:pt x="1269" y="9304"/>
                  <a:pt x="1269" y="10185"/>
                  <a:pt x="1814" y="10728"/>
                </a:cubicBezTo>
                <a:lnTo>
                  <a:pt x="1855" y="10769"/>
                </a:lnTo>
                <a:cubicBezTo>
                  <a:pt x="2400" y="11312"/>
                  <a:pt x="3284" y="11312"/>
                  <a:pt x="3829" y="10769"/>
                </a:cubicBezTo>
                <a:lnTo>
                  <a:pt x="3981" y="10618"/>
                </a:lnTo>
                <a:cubicBezTo>
                  <a:pt x="4264" y="10773"/>
                  <a:pt x="4564" y="10902"/>
                  <a:pt x="4878" y="10999"/>
                </a:cubicBezTo>
                <a:lnTo>
                  <a:pt x="4878" y="11204"/>
                </a:lnTo>
                <a:cubicBezTo>
                  <a:pt x="4878" y="11972"/>
                  <a:pt x="5503" y="12594"/>
                  <a:pt x="6274" y="12594"/>
                </a:cubicBezTo>
                <a:lnTo>
                  <a:pt x="6333" y="12594"/>
                </a:lnTo>
                <a:cubicBezTo>
                  <a:pt x="7104" y="12594"/>
                  <a:pt x="7729" y="11972"/>
                  <a:pt x="7729" y="11204"/>
                </a:cubicBezTo>
                <a:lnTo>
                  <a:pt x="7729" y="11016"/>
                </a:lnTo>
                <a:cubicBezTo>
                  <a:pt x="8056" y="10920"/>
                  <a:pt x="8368" y="10788"/>
                  <a:pt x="8664" y="10630"/>
                </a:cubicBezTo>
                <a:lnTo>
                  <a:pt x="8803" y="10769"/>
                </a:lnTo>
                <a:cubicBezTo>
                  <a:pt x="9348" y="11312"/>
                  <a:pt x="10233" y="11312"/>
                  <a:pt x="10777" y="10769"/>
                </a:cubicBezTo>
                <a:lnTo>
                  <a:pt x="10819" y="10728"/>
                </a:lnTo>
                <a:cubicBezTo>
                  <a:pt x="11364" y="10185"/>
                  <a:pt x="11364" y="9304"/>
                  <a:pt x="10819" y="8761"/>
                </a:cubicBezTo>
                <a:lnTo>
                  <a:pt x="10673" y="8616"/>
                </a:lnTo>
                <a:cubicBezTo>
                  <a:pt x="10828" y="8324"/>
                  <a:pt x="10956" y="8017"/>
                  <a:pt x="11051" y="7694"/>
                </a:cubicBezTo>
                <a:lnTo>
                  <a:pt x="11211" y="7694"/>
                </a:lnTo>
                <a:cubicBezTo>
                  <a:pt x="11982" y="7694"/>
                  <a:pt x="12607" y="7071"/>
                  <a:pt x="12607" y="6304"/>
                </a:cubicBezTo>
                <a:lnTo>
                  <a:pt x="12607" y="6245"/>
                </a:lnTo>
                <a:cubicBezTo>
                  <a:pt x="12607" y="5477"/>
                  <a:pt x="11982" y="4855"/>
                  <a:pt x="11212" y="4855"/>
                </a:cubicBezTo>
                <a:close/>
                <a:moveTo>
                  <a:pt x="6337" y="8498"/>
                </a:moveTo>
                <a:cubicBezTo>
                  <a:pt x="5130" y="8498"/>
                  <a:pt x="4152" y="7524"/>
                  <a:pt x="4152" y="6323"/>
                </a:cubicBezTo>
                <a:cubicBezTo>
                  <a:pt x="4152" y="5120"/>
                  <a:pt x="5130" y="4146"/>
                  <a:pt x="6337" y="4146"/>
                </a:cubicBezTo>
                <a:cubicBezTo>
                  <a:pt x="7544" y="4146"/>
                  <a:pt x="8521" y="5120"/>
                  <a:pt x="8521" y="6323"/>
                </a:cubicBezTo>
                <a:cubicBezTo>
                  <a:pt x="8521" y="7524"/>
                  <a:pt x="7544" y="8498"/>
                  <a:pt x="6337" y="8498"/>
                </a:cubicBezTo>
                <a:close/>
                <a:moveTo>
                  <a:pt x="6337" y="8498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9" name="iconfont-11920-5700803"/>
          <p:cNvSpPr>
            <a:spLocks noChangeAspect="1"/>
          </p:cNvSpPr>
          <p:nvPr/>
        </p:nvSpPr>
        <p:spPr bwMode="auto">
          <a:xfrm>
            <a:off x="7754203" y="2737143"/>
            <a:ext cx="427074" cy="427074"/>
          </a:xfrm>
          <a:custGeom>
            <a:avLst/>
            <a:gdLst>
              <a:gd name="T0" fmla="*/ 0 w 11200"/>
              <a:gd name="T1" fmla="*/ 0 h 11200"/>
              <a:gd name="T2" fmla="*/ 4800 w 11200"/>
              <a:gd name="T3" fmla="*/ 0 h 11200"/>
              <a:gd name="T4" fmla="*/ 4800 w 11200"/>
              <a:gd name="T5" fmla="*/ 4800 h 11200"/>
              <a:gd name="T6" fmla="*/ 0 w 11200"/>
              <a:gd name="T7" fmla="*/ 4800 h 11200"/>
              <a:gd name="T8" fmla="*/ 0 w 11200"/>
              <a:gd name="T9" fmla="*/ 0 h 11200"/>
              <a:gd name="T10" fmla="*/ 0 w 11200"/>
              <a:gd name="T11" fmla="*/ 6400 h 11200"/>
              <a:gd name="T12" fmla="*/ 4800 w 11200"/>
              <a:gd name="T13" fmla="*/ 6400 h 11200"/>
              <a:gd name="T14" fmla="*/ 4800 w 11200"/>
              <a:gd name="T15" fmla="*/ 11200 h 11200"/>
              <a:gd name="T16" fmla="*/ 0 w 11200"/>
              <a:gd name="T17" fmla="*/ 11200 h 11200"/>
              <a:gd name="T18" fmla="*/ 0 w 11200"/>
              <a:gd name="T19" fmla="*/ 6400 h 11200"/>
              <a:gd name="T20" fmla="*/ 6400 w 11200"/>
              <a:gd name="T21" fmla="*/ 6400 h 11200"/>
              <a:gd name="T22" fmla="*/ 11200 w 11200"/>
              <a:gd name="T23" fmla="*/ 6400 h 11200"/>
              <a:gd name="T24" fmla="*/ 11200 w 11200"/>
              <a:gd name="T25" fmla="*/ 11200 h 11200"/>
              <a:gd name="T26" fmla="*/ 6400 w 11200"/>
              <a:gd name="T27" fmla="*/ 11200 h 11200"/>
              <a:gd name="T28" fmla="*/ 6400 w 11200"/>
              <a:gd name="T29" fmla="*/ 6400 h 11200"/>
              <a:gd name="T30" fmla="*/ 8800 w 11200"/>
              <a:gd name="T31" fmla="*/ 4800 h 11200"/>
              <a:gd name="T32" fmla="*/ 11200 w 11200"/>
              <a:gd name="T33" fmla="*/ 2400 h 11200"/>
              <a:gd name="T34" fmla="*/ 8800 w 11200"/>
              <a:gd name="T35" fmla="*/ 0 h 11200"/>
              <a:gd name="T36" fmla="*/ 6400 w 11200"/>
              <a:gd name="T37" fmla="*/ 2400 h 11200"/>
              <a:gd name="T38" fmla="*/ 8800 w 11200"/>
              <a:gd name="T39" fmla="*/ 4800 h 1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200" h="11200">
                <a:moveTo>
                  <a:pt x="0" y="0"/>
                </a:moveTo>
                <a:lnTo>
                  <a:pt x="4800" y="0"/>
                </a:lnTo>
                <a:lnTo>
                  <a:pt x="4800" y="4800"/>
                </a:lnTo>
                <a:lnTo>
                  <a:pt x="0" y="4800"/>
                </a:lnTo>
                <a:lnTo>
                  <a:pt x="0" y="0"/>
                </a:lnTo>
                <a:close/>
                <a:moveTo>
                  <a:pt x="0" y="6400"/>
                </a:moveTo>
                <a:lnTo>
                  <a:pt x="4800" y="6400"/>
                </a:lnTo>
                <a:lnTo>
                  <a:pt x="4800" y="11200"/>
                </a:lnTo>
                <a:lnTo>
                  <a:pt x="0" y="11200"/>
                </a:lnTo>
                <a:lnTo>
                  <a:pt x="0" y="6400"/>
                </a:lnTo>
                <a:close/>
                <a:moveTo>
                  <a:pt x="6400" y="6400"/>
                </a:moveTo>
                <a:lnTo>
                  <a:pt x="11200" y="6400"/>
                </a:lnTo>
                <a:lnTo>
                  <a:pt x="11200" y="11200"/>
                </a:lnTo>
                <a:lnTo>
                  <a:pt x="6400" y="11200"/>
                </a:lnTo>
                <a:lnTo>
                  <a:pt x="6400" y="6400"/>
                </a:lnTo>
                <a:close/>
                <a:moveTo>
                  <a:pt x="8800" y="4800"/>
                </a:moveTo>
                <a:cubicBezTo>
                  <a:pt x="10125" y="4800"/>
                  <a:pt x="11200" y="3725"/>
                  <a:pt x="11200" y="2400"/>
                </a:cubicBezTo>
                <a:cubicBezTo>
                  <a:pt x="11200" y="1075"/>
                  <a:pt x="10125" y="0"/>
                  <a:pt x="8800" y="0"/>
                </a:cubicBezTo>
                <a:cubicBezTo>
                  <a:pt x="7475" y="0"/>
                  <a:pt x="6400" y="1075"/>
                  <a:pt x="6400" y="2400"/>
                </a:cubicBezTo>
                <a:cubicBezTo>
                  <a:pt x="6400" y="3725"/>
                  <a:pt x="7475" y="4800"/>
                  <a:pt x="8800" y="48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0" name="iconfont-1191-866883"/>
          <p:cNvSpPr>
            <a:spLocks noChangeAspect="1"/>
          </p:cNvSpPr>
          <p:nvPr/>
        </p:nvSpPr>
        <p:spPr bwMode="auto">
          <a:xfrm>
            <a:off x="5022940" y="2707944"/>
            <a:ext cx="461031" cy="456273"/>
          </a:xfrm>
          <a:custGeom>
            <a:avLst/>
            <a:gdLst>
              <a:gd name="T0" fmla="*/ 2709 w 7873"/>
              <a:gd name="T1" fmla="*/ 1592 h 7791"/>
              <a:gd name="T2" fmla="*/ 5329 w 7873"/>
              <a:gd name="T3" fmla="*/ 1624 h 7791"/>
              <a:gd name="T4" fmla="*/ 5782 w 7873"/>
              <a:gd name="T5" fmla="*/ 969 h 7791"/>
              <a:gd name="T6" fmla="*/ 5477 w 7873"/>
              <a:gd name="T7" fmla="*/ 432 h 7791"/>
              <a:gd name="T8" fmla="*/ 4004 w 7873"/>
              <a:gd name="T9" fmla="*/ 13 h 7791"/>
              <a:gd name="T10" fmla="*/ 2709 w 7873"/>
              <a:gd name="T11" fmla="*/ 368 h 7791"/>
              <a:gd name="T12" fmla="*/ 2352 w 7873"/>
              <a:gd name="T13" fmla="*/ 840 h 7791"/>
              <a:gd name="T14" fmla="*/ 2709 w 7873"/>
              <a:gd name="T15" fmla="*/ 1592 h 7791"/>
              <a:gd name="T16" fmla="*/ 2699 w 7873"/>
              <a:gd name="T17" fmla="*/ 2258 h 7791"/>
              <a:gd name="T18" fmla="*/ 3046 w 7873"/>
              <a:gd name="T19" fmla="*/ 2376 h 7791"/>
              <a:gd name="T20" fmla="*/ 3351 w 7873"/>
              <a:gd name="T21" fmla="*/ 2537 h 7791"/>
              <a:gd name="T22" fmla="*/ 4656 w 7873"/>
              <a:gd name="T23" fmla="*/ 2570 h 7791"/>
              <a:gd name="T24" fmla="*/ 5624 w 7873"/>
              <a:gd name="T25" fmla="*/ 2076 h 7791"/>
              <a:gd name="T26" fmla="*/ 5782 w 7873"/>
              <a:gd name="T27" fmla="*/ 1335 h 7791"/>
              <a:gd name="T28" fmla="*/ 5698 w 7873"/>
              <a:gd name="T29" fmla="*/ 1592 h 7791"/>
              <a:gd name="T30" fmla="*/ 2331 w 7873"/>
              <a:gd name="T31" fmla="*/ 1335 h 7791"/>
              <a:gd name="T32" fmla="*/ 2699 w 7873"/>
              <a:gd name="T33" fmla="*/ 2258 h 7791"/>
              <a:gd name="T34" fmla="*/ 3730 w 7873"/>
              <a:gd name="T35" fmla="*/ 2903 h 7791"/>
              <a:gd name="T36" fmla="*/ 3888 w 7873"/>
              <a:gd name="T37" fmla="*/ 3300 h 7791"/>
              <a:gd name="T38" fmla="*/ 4414 w 7873"/>
              <a:gd name="T39" fmla="*/ 3128 h 7791"/>
              <a:gd name="T40" fmla="*/ 5519 w 7873"/>
              <a:gd name="T41" fmla="*/ 2849 h 7791"/>
              <a:gd name="T42" fmla="*/ 5782 w 7873"/>
              <a:gd name="T43" fmla="*/ 2011 h 7791"/>
              <a:gd name="T44" fmla="*/ 5761 w 7873"/>
              <a:gd name="T45" fmla="*/ 2140 h 7791"/>
              <a:gd name="T46" fmla="*/ 3730 w 7873"/>
              <a:gd name="T47" fmla="*/ 2903 h 7791"/>
              <a:gd name="T48" fmla="*/ 3330 w 7873"/>
              <a:gd name="T49" fmla="*/ 2967 h 7791"/>
              <a:gd name="T50" fmla="*/ 1752 w 7873"/>
              <a:gd name="T51" fmla="*/ 2494 h 7791"/>
              <a:gd name="T52" fmla="*/ 742 w 7873"/>
              <a:gd name="T53" fmla="*/ 2709 h 7791"/>
              <a:gd name="T54" fmla="*/ 152 w 7873"/>
              <a:gd name="T55" fmla="*/ 3644 h 7791"/>
              <a:gd name="T56" fmla="*/ 1815 w 7873"/>
              <a:gd name="T57" fmla="*/ 4428 h 7791"/>
              <a:gd name="T58" fmla="*/ 3530 w 7873"/>
              <a:gd name="T59" fmla="*/ 3687 h 7791"/>
              <a:gd name="T60" fmla="*/ 3330 w 7873"/>
              <a:gd name="T61" fmla="*/ 2967 h 7791"/>
              <a:gd name="T62" fmla="*/ 3236 w 7873"/>
              <a:gd name="T63" fmla="*/ 4267 h 7791"/>
              <a:gd name="T64" fmla="*/ 100 w 7873"/>
              <a:gd name="T65" fmla="*/ 3837 h 7791"/>
              <a:gd name="T66" fmla="*/ 289 w 7873"/>
              <a:gd name="T67" fmla="*/ 4567 h 7791"/>
              <a:gd name="T68" fmla="*/ 3036 w 7873"/>
              <a:gd name="T69" fmla="*/ 4825 h 7791"/>
              <a:gd name="T70" fmla="*/ 3288 w 7873"/>
              <a:gd name="T71" fmla="*/ 4234 h 7791"/>
              <a:gd name="T72" fmla="*/ 3236 w 7873"/>
              <a:gd name="T73" fmla="*/ 4267 h 7791"/>
              <a:gd name="T74" fmla="*/ 7676 w 7873"/>
              <a:gd name="T75" fmla="*/ 4686 h 7791"/>
              <a:gd name="T76" fmla="*/ 5708 w 7873"/>
              <a:gd name="T77" fmla="*/ 3407 h 7791"/>
              <a:gd name="T78" fmla="*/ 4193 w 7873"/>
              <a:gd name="T79" fmla="*/ 4063 h 7791"/>
              <a:gd name="T80" fmla="*/ 3572 w 7873"/>
              <a:gd name="T81" fmla="*/ 5620 h 7791"/>
              <a:gd name="T82" fmla="*/ 4214 w 7873"/>
              <a:gd name="T83" fmla="*/ 7145 h 7791"/>
              <a:gd name="T84" fmla="*/ 5740 w 7873"/>
              <a:gd name="T85" fmla="*/ 7779 h 7791"/>
              <a:gd name="T86" fmla="*/ 7245 w 7873"/>
              <a:gd name="T87" fmla="*/ 7134 h 7791"/>
              <a:gd name="T88" fmla="*/ 7866 w 7873"/>
              <a:gd name="T89" fmla="*/ 5577 h 7791"/>
              <a:gd name="T90" fmla="*/ 7676 w 7873"/>
              <a:gd name="T91" fmla="*/ 4686 h 7791"/>
              <a:gd name="T92" fmla="*/ 5719 w 7873"/>
              <a:gd name="T93" fmla="*/ 6286 h 7791"/>
              <a:gd name="T94" fmla="*/ 4267 w 7873"/>
              <a:gd name="T95" fmla="*/ 5953 h 7791"/>
              <a:gd name="T96" fmla="*/ 4330 w 7873"/>
              <a:gd name="T97" fmla="*/ 5556 h 7791"/>
              <a:gd name="T98" fmla="*/ 5603 w 7873"/>
              <a:gd name="T99" fmla="*/ 5867 h 7791"/>
              <a:gd name="T100" fmla="*/ 6908 w 7873"/>
              <a:gd name="T101" fmla="*/ 3977 h 7791"/>
              <a:gd name="T102" fmla="*/ 7255 w 7873"/>
              <a:gd name="T103" fmla="*/ 4535 h 7791"/>
              <a:gd name="T104" fmla="*/ 5719 w 7873"/>
              <a:gd name="T105" fmla="*/ 6286 h 7791"/>
              <a:gd name="T106" fmla="*/ 121 w 7873"/>
              <a:gd name="T107" fmla="*/ 4492 h 7791"/>
              <a:gd name="T108" fmla="*/ 152 w 7873"/>
              <a:gd name="T109" fmla="*/ 5008 h 7791"/>
              <a:gd name="T110" fmla="*/ 1310 w 7873"/>
              <a:gd name="T111" fmla="*/ 5738 h 7791"/>
              <a:gd name="T112" fmla="*/ 2930 w 7873"/>
              <a:gd name="T113" fmla="*/ 5566 h 7791"/>
              <a:gd name="T114" fmla="*/ 2962 w 7873"/>
              <a:gd name="T115" fmla="*/ 5169 h 7791"/>
              <a:gd name="T116" fmla="*/ 121 w 7873"/>
              <a:gd name="T117" fmla="*/ 4492 h 7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873" h="7791">
                <a:moveTo>
                  <a:pt x="2709" y="1592"/>
                </a:moveTo>
                <a:cubicBezTo>
                  <a:pt x="3377" y="2060"/>
                  <a:pt x="4681" y="2036"/>
                  <a:pt x="5329" y="1624"/>
                </a:cubicBezTo>
                <a:cubicBezTo>
                  <a:pt x="5545" y="1487"/>
                  <a:pt x="5785" y="1286"/>
                  <a:pt x="5782" y="969"/>
                </a:cubicBezTo>
                <a:cubicBezTo>
                  <a:pt x="5780" y="712"/>
                  <a:pt x="5610" y="541"/>
                  <a:pt x="5477" y="432"/>
                </a:cubicBezTo>
                <a:cubicBezTo>
                  <a:pt x="5134" y="153"/>
                  <a:pt x="4575" y="0"/>
                  <a:pt x="4004" y="13"/>
                </a:cubicBezTo>
                <a:cubicBezTo>
                  <a:pt x="3452" y="27"/>
                  <a:pt x="3028" y="142"/>
                  <a:pt x="2709" y="368"/>
                </a:cubicBezTo>
                <a:cubicBezTo>
                  <a:pt x="2579" y="460"/>
                  <a:pt x="2397" y="651"/>
                  <a:pt x="2352" y="840"/>
                </a:cubicBezTo>
                <a:cubicBezTo>
                  <a:pt x="2268" y="1188"/>
                  <a:pt x="2508" y="1452"/>
                  <a:pt x="2709" y="1592"/>
                </a:cubicBezTo>
                <a:close/>
                <a:moveTo>
                  <a:pt x="2699" y="2258"/>
                </a:moveTo>
                <a:cubicBezTo>
                  <a:pt x="2797" y="2310"/>
                  <a:pt x="2931" y="2327"/>
                  <a:pt x="3046" y="2376"/>
                </a:cubicBezTo>
                <a:cubicBezTo>
                  <a:pt x="3149" y="2421"/>
                  <a:pt x="3244" y="2499"/>
                  <a:pt x="3351" y="2537"/>
                </a:cubicBezTo>
                <a:cubicBezTo>
                  <a:pt x="3702" y="2664"/>
                  <a:pt x="4247" y="2653"/>
                  <a:pt x="4656" y="2570"/>
                </a:cubicBezTo>
                <a:cubicBezTo>
                  <a:pt x="5060" y="2487"/>
                  <a:pt x="5429" y="2312"/>
                  <a:pt x="5624" y="2076"/>
                </a:cubicBezTo>
                <a:cubicBezTo>
                  <a:pt x="5764" y="1906"/>
                  <a:pt x="5830" y="1635"/>
                  <a:pt x="5782" y="1335"/>
                </a:cubicBezTo>
                <a:cubicBezTo>
                  <a:pt x="5772" y="1424"/>
                  <a:pt x="5742" y="1519"/>
                  <a:pt x="5698" y="1592"/>
                </a:cubicBezTo>
                <a:cubicBezTo>
                  <a:pt x="5156" y="2500"/>
                  <a:pt x="2595" y="2483"/>
                  <a:pt x="2331" y="1335"/>
                </a:cubicBezTo>
                <a:cubicBezTo>
                  <a:pt x="2289" y="1782"/>
                  <a:pt x="2428" y="2114"/>
                  <a:pt x="2699" y="2258"/>
                </a:cubicBezTo>
                <a:close/>
                <a:moveTo>
                  <a:pt x="3730" y="2903"/>
                </a:moveTo>
                <a:cubicBezTo>
                  <a:pt x="3794" y="3024"/>
                  <a:pt x="3869" y="3133"/>
                  <a:pt x="3888" y="3300"/>
                </a:cubicBezTo>
                <a:cubicBezTo>
                  <a:pt x="4160" y="3343"/>
                  <a:pt x="4254" y="3211"/>
                  <a:pt x="4414" y="3128"/>
                </a:cubicBezTo>
                <a:cubicBezTo>
                  <a:pt x="4739" y="2959"/>
                  <a:pt x="5059" y="2880"/>
                  <a:pt x="5519" y="2849"/>
                </a:cubicBezTo>
                <a:cubicBezTo>
                  <a:pt x="5727" y="2700"/>
                  <a:pt x="5840" y="2396"/>
                  <a:pt x="5782" y="2011"/>
                </a:cubicBezTo>
                <a:cubicBezTo>
                  <a:pt x="5775" y="2060"/>
                  <a:pt x="5774" y="2105"/>
                  <a:pt x="5761" y="2140"/>
                </a:cubicBezTo>
                <a:cubicBezTo>
                  <a:pt x="5540" y="2743"/>
                  <a:pt x="4538" y="2972"/>
                  <a:pt x="3730" y="2903"/>
                </a:cubicBezTo>
                <a:close/>
                <a:moveTo>
                  <a:pt x="3330" y="2967"/>
                </a:moveTo>
                <a:cubicBezTo>
                  <a:pt x="2977" y="2629"/>
                  <a:pt x="2385" y="2464"/>
                  <a:pt x="1752" y="2494"/>
                </a:cubicBezTo>
                <a:cubicBezTo>
                  <a:pt x="1329" y="2515"/>
                  <a:pt x="1030" y="2573"/>
                  <a:pt x="742" y="2709"/>
                </a:cubicBezTo>
                <a:cubicBezTo>
                  <a:pt x="435" y="2855"/>
                  <a:pt x="0" y="3158"/>
                  <a:pt x="152" y="3644"/>
                </a:cubicBezTo>
                <a:cubicBezTo>
                  <a:pt x="317" y="4167"/>
                  <a:pt x="1145" y="4424"/>
                  <a:pt x="1815" y="4428"/>
                </a:cubicBezTo>
                <a:cubicBezTo>
                  <a:pt x="2518" y="4432"/>
                  <a:pt x="3327" y="4194"/>
                  <a:pt x="3530" y="3687"/>
                </a:cubicBezTo>
                <a:cubicBezTo>
                  <a:pt x="3654" y="3377"/>
                  <a:pt x="3498" y="3127"/>
                  <a:pt x="3330" y="2967"/>
                </a:cubicBezTo>
                <a:close/>
                <a:moveTo>
                  <a:pt x="3236" y="4267"/>
                </a:moveTo>
                <a:cubicBezTo>
                  <a:pt x="2479" y="4956"/>
                  <a:pt x="393" y="4883"/>
                  <a:pt x="100" y="3837"/>
                </a:cubicBezTo>
                <a:cubicBezTo>
                  <a:pt x="89" y="4158"/>
                  <a:pt x="149" y="4405"/>
                  <a:pt x="289" y="4567"/>
                </a:cubicBezTo>
                <a:cubicBezTo>
                  <a:pt x="809" y="5172"/>
                  <a:pt x="2306" y="5269"/>
                  <a:pt x="3036" y="4825"/>
                </a:cubicBezTo>
                <a:cubicBezTo>
                  <a:pt x="3102" y="4610"/>
                  <a:pt x="3176" y="4403"/>
                  <a:pt x="3288" y="4234"/>
                </a:cubicBezTo>
                <a:cubicBezTo>
                  <a:pt x="3260" y="4206"/>
                  <a:pt x="3247" y="4256"/>
                  <a:pt x="3236" y="4267"/>
                </a:cubicBezTo>
                <a:close/>
                <a:moveTo>
                  <a:pt x="7676" y="4686"/>
                </a:moveTo>
                <a:cubicBezTo>
                  <a:pt x="7360" y="3976"/>
                  <a:pt x="6678" y="3405"/>
                  <a:pt x="5708" y="3407"/>
                </a:cubicBezTo>
                <a:cubicBezTo>
                  <a:pt x="5002" y="3409"/>
                  <a:pt x="4538" y="3710"/>
                  <a:pt x="4193" y="4063"/>
                </a:cubicBezTo>
                <a:cubicBezTo>
                  <a:pt x="3851" y="4412"/>
                  <a:pt x="3559" y="4942"/>
                  <a:pt x="3572" y="5620"/>
                </a:cubicBezTo>
                <a:cubicBezTo>
                  <a:pt x="3585" y="6291"/>
                  <a:pt x="3852" y="6780"/>
                  <a:pt x="4214" y="7145"/>
                </a:cubicBezTo>
                <a:cubicBezTo>
                  <a:pt x="4572" y="7506"/>
                  <a:pt x="5098" y="7791"/>
                  <a:pt x="5740" y="7779"/>
                </a:cubicBezTo>
                <a:cubicBezTo>
                  <a:pt x="6380" y="7767"/>
                  <a:pt x="6891" y="7500"/>
                  <a:pt x="7245" y="7134"/>
                </a:cubicBezTo>
                <a:cubicBezTo>
                  <a:pt x="7592" y="6776"/>
                  <a:pt x="7873" y="6254"/>
                  <a:pt x="7866" y="5577"/>
                </a:cubicBezTo>
                <a:cubicBezTo>
                  <a:pt x="7862" y="5260"/>
                  <a:pt x="7791" y="4942"/>
                  <a:pt x="7676" y="4686"/>
                </a:cubicBezTo>
                <a:close/>
                <a:moveTo>
                  <a:pt x="5719" y="6286"/>
                </a:moveTo>
                <a:cubicBezTo>
                  <a:pt x="5246" y="6164"/>
                  <a:pt x="4746" y="6069"/>
                  <a:pt x="4267" y="5953"/>
                </a:cubicBezTo>
                <a:cubicBezTo>
                  <a:pt x="4280" y="5812"/>
                  <a:pt x="4304" y="5683"/>
                  <a:pt x="4330" y="5556"/>
                </a:cubicBezTo>
                <a:cubicBezTo>
                  <a:pt x="4751" y="5663"/>
                  <a:pt x="5186" y="5756"/>
                  <a:pt x="5603" y="5867"/>
                </a:cubicBezTo>
                <a:cubicBezTo>
                  <a:pt x="6042" y="5241"/>
                  <a:pt x="6475" y="4609"/>
                  <a:pt x="6908" y="3977"/>
                </a:cubicBezTo>
                <a:cubicBezTo>
                  <a:pt x="7035" y="4151"/>
                  <a:pt x="7136" y="4353"/>
                  <a:pt x="7255" y="4535"/>
                </a:cubicBezTo>
                <a:cubicBezTo>
                  <a:pt x="6754" y="5129"/>
                  <a:pt x="6248" y="5720"/>
                  <a:pt x="5719" y="6286"/>
                </a:cubicBezTo>
                <a:close/>
                <a:moveTo>
                  <a:pt x="121" y="4492"/>
                </a:moveTo>
                <a:cubicBezTo>
                  <a:pt x="128" y="4663"/>
                  <a:pt x="104" y="4863"/>
                  <a:pt x="152" y="5008"/>
                </a:cubicBezTo>
                <a:cubicBezTo>
                  <a:pt x="286" y="5405"/>
                  <a:pt x="816" y="5648"/>
                  <a:pt x="1310" y="5738"/>
                </a:cubicBezTo>
                <a:cubicBezTo>
                  <a:pt x="1869" y="5840"/>
                  <a:pt x="2512" y="5761"/>
                  <a:pt x="2930" y="5566"/>
                </a:cubicBezTo>
                <a:cubicBezTo>
                  <a:pt x="2928" y="5421"/>
                  <a:pt x="2946" y="5296"/>
                  <a:pt x="2962" y="5169"/>
                </a:cubicBezTo>
                <a:cubicBezTo>
                  <a:pt x="2038" y="5580"/>
                  <a:pt x="359" y="5455"/>
                  <a:pt x="121" y="44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1" name="iconfont-1187-868307"/>
          <p:cNvSpPr>
            <a:spLocks noChangeAspect="1"/>
          </p:cNvSpPr>
          <p:nvPr/>
        </p:nvSpPr>
        <p:spPr bwMode="auto">
          <a:xfrm>
            <a:off x="6367638" y="3776420"/>
            <a:ext cx="437365" cy="428150"/>
          </a:xfrm>
          <a:custGeom>
            <a:avLst/>
            <a:gdLst>
              <a:gd name="T0" fmla="*/ 2895 w 12754"/>
              <a:gd name="T1" fmla="*/ 3482 h 12486"/>
              <a:gd name="T2" fmla="*/ 6377 w 12754"/>
              <a:gd name="T3" fmla="*/ 0 h 12486"/>
              <a:gd name="T4" fmla="*/ 9859 w 12754"/>
              <a:gd name="T5" fmla="*/ 3482 h 12486"/>
              <a:gd name="T6" fmla="*/ 6377 w 12754"/>
              <a:gd name="T7" fmla="*/ 6963 h 12486"/>
              <a:gd name="T8" fmla="*/ 2895 w 12754"/>
              <a:gd name="T9" fmla="*/ 3482 h 12486"/>
              <a:gd name="T10" fmla="*/ 0 w 12754"/>
              <a:gd name="T11" fmla="*/ 12468 h 12486"/>
              <a:gd name="T12" fmla="*/ 3586 w 12754"/>
              <a:gd name="T13" fmla="*/ 7045 h 12486"/>
              <a:gd name="T14" fmla="*/ 6377 w 12754"/>
              <a:gd name="T15" fmla="*/ 8014 h 12486"/>
              <a:gd name="T16" fmla="*/ 9182 w 12754"/>
              <a:gd name="T17" fmla="*/ 7036 h 12486"/>
              <a:gd name="T18" fmla="*/ 12754 w 12754"/>
              <a:gd name="T19" fmla="*/ 12468 h 12486"/>
              <a:gd name="T20" fmla="*/ 0 w 12754"/>
              <a:gd name="T21" fmla="*/ 12468 h 12486"/>
              <a:gd name="T22" fmla="*/ 0 w 12754"/>
              <a:gd name="T23" fmla="*/ 12468 h 12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54" h="12486">
                <a:moveTo>
                  <a:pt x="2895" y="3482"/>
                </a:moveTo>
                <a:cubicBezTo>
                  <a:pt x="2895" y="1562"/>
                  <a:pt x="4457" y="0"/>
                  <a:pt x="6377" y="0"/>
                </a:cubicBezTo>
                <a:cubicBezTo>
                  <a:pt x="8297" y="0"/>
                  <a:pt x="9859" y="1562"/>
                  <a:pt x="9859" y="3482"/>
                </a:cubicBezTo>
                <a:cubicBezTo>
                  <a:pt x="9859" y="5402"/>
                  <a:pt x="8297" y="6963"/>
                  <a:pt x="6377" y="6963"/>
                </a:cubicBezTo>
                <a:cubicBezTo>
                  <a:pt x="4457" y="6963"/>
                  <a:pt x="2895" y="5402"/>
                  <a:pt x="2895" y="3482"/>
                </a:cubicBezTo>
                <a:close/>
                <a:moveTo>
                  <a:pt x="0" y="12468"/>
                </a:moveTo>
                <a:cubicBezTo>
                  <a:pt x="75" y="11626"/>
                  <a:pt x="479" y="8643"/>
                  <a:pt x="3586" y="7045"/>
                </a:cubicBezTo>
                <a:cubicBezTo>
                  <a:pt x="4356" y="7650"/>
                  <a:pt x="5324" y="8014"/>
                  <a:pt x="6377" y="8014"/>
                </a:cubicBezTo>
                <a:cubicBezTo>
                  <a:pt x="7436" y="8014"/>
                  <a:pt x="8409" y="7647"/>
                  <a:pt x="9182" y="7036"/>
                </a:cubicBezTo>
                <a:cubicBezTo>
                  <a:pt x="12302" y="8627"/>
                  <a:pt x="12678" y="11589"/>
                  <a:pt x="12754" y="12468"/>
                </a:cubicBezTo>
                <a:cubicBezTo>
                  <a:pt x="12736" y="12486"/>
                  <a:pt x="18" y="12470"/>
                  <a:pt x="0" y="12468"/>
                </a:cubicBezTo>
                <a:close/>
                <a:moveTo>
                  <a:pt x="0" y="12468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pSp>
        <p:nvGrpSpPr>
          <p:cNvPr id="27" name="组合 26"/>
          <p:cNvGrpSpPr/>
          <p:nvPr/>
        </p:nvGrpSpPr>
        <p:grpSpPr>
          <a:xfrm>
            <a:off x="483658" y="495302"/>
            <a:ext cx="583510" cy="305824"/>
            <a:chOff x="695325" y="368300"/>
            <a:chExt cx="583510" cy="305824"/>
          </a:xfrm>
        </p:grpSpPr>
        <p:sp>
          <p:nvSpPr>
            <p:cNvPr id="28" name="平行四边形 27"/>
            <p:cNvSpPr/>
            <p:nvPr/>
          </p:nvSpPr>
          <p:spPr>
            <a:xfrm>
              <a:off x="695325" y="368300"/>
              <a:ext cx="255445" cy="303866"/>
            </a:xfrm>
            <a:prstGeom prst="parallelogram">
              <a:avLst>
                <a:gd name="adj" fmla="val 52477"/>
              </a:avLst>
            </a:prstGeom>
            <a:solidFill>
              <a:srgbClr val="8FB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" name="平行四边形 28"/>
            <p:cNvSpPr/>
            <p:nvPr/>
          </p:nvSpPr>
          <p:spPr>
            <a:xfrm>
              <a:off x="859357" y="368300"/>
              <a:ext cx="255445" cy="303866"/>
            </a:xfrm>
            <a:prstGeom prst="parallelogram">
              <a:avLst>
                <a:gd name="adj" fmla="val 52477"/>
              </a:avLst>
            </a:prstGeom>
            <a:solidFill>
              <a:srgbClr val="8FB0C1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" name="平行四边形 29"/>
            <p:cNvSpPr/>
            <p:nvPr/>
          </p:nvSpPr>
          <p:spPr>
            <a:xfrm>
              <a:off x="1023390" y="370258"/>
              <a:ext cx="255445" cy="303866"/>
            </a:xfrm>
            <a:prstGeom prst="parallelogram">
              <a:avLst>
                <a:gd name="adj" fmla="val 52477"/>
              </a:avLst>
            </a:prstGeom>
            <a:solidFill>
              <a:srgbClr val="8FB0C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1131321" y="4159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8275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工作难点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82757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264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 27"/>
          <p:cNvSpPr/>
          <p:nvPr/>
        </p:nvSpPr>
        <p:spPr>
          <a:xfrm>
            <a:off x="798897" y="1559293"/>
            <a:ext cx="1915427" cy="1934678"/>
          </a:xfrm>
          <a:custGeom>
            <a:avLst/>
            <a:gdLst>
              <a:gd name="connsiteX0" fmla="*/ 187702 w 1915427"/>
              <a:gd name="connsiteY0" fmla="*/ 0 h 1934678"/>
              <a:gd name="connsiteX1" fmla="*/ 1915427 w 1915427"/>
              <a:gd name="connsiteY1" fmla="*/ 0 h 1934678"/>
              <a:gd name="connsiteX2" fmla="*/ 1915427 w 1915427"/>
              <a:gd name="connsiteY2" fmla="*/ 1934678 h 1934678"/>
              <a:gd name="connsiteX3" fmla="*/ 187702 w 1915427"/>
              <a:gd name="connsiteY3" fmla="*/ 1934678 h 1934678"/>
              <a:gd name="connsiteX4" fmla="*/ 0 w 1915427"/>
              <a:gd name="connsiteY4" fmla="*/ 1746976 h 1934678"/>
              <a:gd name="connsiteX5" fmla="*/ 0 w 1915427"/>
              <a:gd name="connsiteY5" fmla="*/ 187702 h 1934678"/>
              <a:gd name="connsiteX6" fmla="*/ 187702 w 1915427"/>
              <a:gd name="connsiteY6" fmla="*/ 0 h 1934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15427" h="1934678">
                <a:moveTo>
                  <a:pt x="187702" y="0"/>
                </a:moveTo>
                <a:lnTo>
                  <a:pt x="1915427" y="0"/>
                </a:lnTo>
                <a:lnTo>
                  <a:pt x="1915427" y="1934678"/>
                </a:lnTo>
                <a:lnTo>
                  <a:pt x="187702" y="1934678"/>
                </a:lnTo>
                <a:cubicBezTo>
                  <a:pt x="84037" y="1934678"/>
                  <a:pt x="0" y="1850641"/>
                  <a:pt x="0" y="1746976"/>
                </a:cubicBezTo>
                <a:lnTo>
                  <a:pt x="0" y="187702"/>
                </a:lnTo>
                <a:cubicBezTo>
                  <a:pt x="0" y="84037"/>
                  <a:pt x="84037" y="0"/>
                  <a:pt x="187702" y="0"/>
                </a:cubicBezTo>
                <a:close/>
              </a:path>
            </a:pathLst>
          </a:custGeom>
          <a:solidFill>
            <a:srgbClr val="827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2714324" y="1559293"/>
            <a:ext cx="3108960" cy="1934678"/>
          </a:xfrm>
          <a:custGeom>
            <a:avLst/>
            <a:gdLst>
              <a:gd name="connsiteX0" fmla="*/ 0 w 3108960"/>
              <a:gd name="connsiteY0" fmla="*/ 0 h 1934678"/>
              <a:gd name="connsiteX1" fmla="*/ 2921258 w 3108960"/>
              <a:gd name="connsiteY1" fmla="*/ 0 h 1934678"/>
              <a:gd name="connsiteX2" fmla="*/ 3108960 w 3108960"/>
              <a:gd name="connsiteY2" fmla="*/ 187702 h 1934678"/>
              <a:gd name="connsiteX3" fmla="*/ 3108960 w 3108960"/>
              <a:gd name="connsiteY3" fmla="*/ 1746976 h 1934678"/>
              <a:gd name="connsiteX4" fmla="*/ 2921258 w 3108960"/>
              <a:gd name="connsiteY4" fmla="*/ 1934678 h 1934678"/>
              <a:gd name="connsiteX5" fmla="*/ 0 w 3108960"/>
              <a:gd name="connsiteY5" fmla="*/ 1934678 h 1934678"/>
              <a:gd name="connsiteX6" fmla="*/ 0 w 3108960"/>
              <a:gd name="connsiteY6" fmla="*/ 0 h 1934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08960" h="1934678">
                <a:moveTo>
                  <a:pt x="0" y="0"/>
                </a:moveTo>
                <a:lnTo>
                  <a:pt x="2921258" y="0"/>
                </a:lnTo>
                <a:cubicBezTo>
                  <a:pt x="3024923" y="0"/>
                  <a:pt x="3108960" y="84037"/>
                  <a:pt x="3108960" y="187702"/>
                </a:cubicBezTo>
                <a:lnTo>
                  <a:pt x="3108960" y="1746976"/>
                </a:lnTo>
                <a:cubicBezTo>
                  <a:pt x="3108960" y="1850641"/>
                  <a:pt x="3024923" y="1934678"/>
                  <a:pt x="2921258" y="1934678"/>
                </a:cubicBezTo>
                <a:lnTo>
                  <a:pt x="0" y="1934678"/>
                </a:lnTo>
                <a:lnTo>
                  <a:pt x="0" y="0"/>
                </a:lnTo>
                <a:close/>
              </a:path>
            </a:pathLst>
          </a:custGeom>
          <a:solidFill>
            <a:srgbClr val="8FB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29" name="Group 45"/>
          <p:cNvGrpSpPr/>
          <p:nvPr/>
        </p:nvGrpSpPr>
        <p:grpSpPr>
          <a:xfrm>
            <a:off x="1458235" y="2066804"/>
            <a:ext cx="620822" cy="913162"/>
            <a:chOff x="9209088" y="5059363"/>
            <a:chExt cx="300038" cy="441324"/>
          </a:xfrm>
          <a:solidFill>
            <a:schemeClr val="bg1">
              <a:lumMod val="95000"/>
            </a:schemeClr>
          </a:solidFill>
        </p:grpSpPr>
        <p:sp>
          <p:nvSpPr>
            <p:cNvPr id="30" name="Freeform 412"/>
            <p:cNvSpPr>
              <a:spLocks/>
            </p:cNvSpPr>
            <p:nvPr/>
          </p:nvSpPr>
          <p:spPr bwMode="auto">
            <a:xfrm>
              <a:off x="9313863" y="5059363"/>
              <a:ext cx="90488" cy="90487"/>
            </a:xfrm>
            <a:custGeom>
              <a:avLst/>
              <a:gdLst>
                <a:gd name="T0" fmla="*/ 343 w 686"/>
                <a:gd name="T1" fmla="*/ 0 h 686"/>
                <a:gd name="T2" fmla="*/ 390 w 686"/>
                <a:gd name="T3" fmla="*/ 3 h 686"/>
                <a:gd name="T4" fmla="*/ 435 w 686"/>
                <a:gd name="T5" fmla="*/ 12 h 686"/>
                <a:gd name="T6" fmla="*/ 477 w 686"/>
                <a:gd name="T7" fmla="*/ 27 h 686"/>
                <a:gd name="T8" fmla="*/ 517 w 686"/>
                <a:gd name="T9" fmla="*/ 46 h 686"/>
                <a:gd name="T10" fmla="*/ 553 w 686"/>
                <a:gd name="T11" fmla="*/ 71 h 686"/>
                <a:gd name="T12" fmla="*/ 586 w 686"/>
                <a:gd name="T13" fmla="*/ 100 h 686"/>
                <a:gd name="T14" fmla="*/ 615 w 686"/>
                <a:gd name="T15" fmla="*/ 133 h 686"/>
                <a:gd name="T16" fmla="*/ 640 w 686"/>
                <a:gd name="T17" fmla="*/ 169 h 686"/>
                <a:gd name="T18" fmla="*/ 659 w 686"/>
                <a:gd name="T19" fmla="*/ 209 h 686"/>
                <a:gd name="T20" fmla="*/ 674 w 686"/>
                <a:gd name="T21" fmla="*/ 251 h 686"/>
                <a:gd name="T22" fmla="*/ 683 w 686"/>
                <a:gd name="T23" fmla="*/ 296 h 686"/>
                <a:gd name="T24" fmla="*/ 686 w 686"/>
                <a:gd name="T25" fmla="*/ 342 h 686"/>
                <a:gd name="T26" fmla="*/ 683 w 686"/>
                <a:gd name="T27" fmla="*/ 389 h 686"/>
                <a:gd name="T28" fmla="*/ 674 w 686"/>
                <a:gd name="T29" fmla="*/ 434 h 686"/>
                <a:gd name="T30" fmla="*/ 659 w 686"/>
                <a:gd name="T31" fmla="*/ 476 h 686"/>
                <a:gd name="T32" fmla="*/ 640 w 686"/>
                <a:gd name="T33" fmla="*/ 516 h 686"/>
                <a:gd name="T34" fmla="*/ 615 w 686"/>
                <a:gd name="T35" fmla="*/ 552 h 686"/>
                <a:gd name="T36" fmla="*/ 586 w 686"/>
                <a:gd name="T37" fmla="*/ 585 h 686"/>
                <a:gd name="T38" fmla="*/ 553 w 686"/>
                <a:gd name="T39" fmla="*/ 614 h 686"/>
                <a:gd name="T40" fmla="*/ 517 w 686"/>
                <a:gd name="T41" fmla="*/ 639 h 686"/>
                <a:gd name="T42" fmla="*/ 477 w 686"/>
                <a:gd name="T43" fmla="*/ 659 h 686"/>
                <a:gd name="T44" fmla="*/ 435 w 686"/>
                <a:gd name="T45" fmla="*/ 674 h 686"/>
                <a:gd name="T46" fmla="*/ 390 w 686"/>
                <a:gd name="T47" fmla="*/ 682 h 686"/>
                <a:gd name="T48" fmla="*/ 343 w 686"/>
                <a:gd name="T49" fmla="*/ 686 h 686"/>
                <a:gd name="T50" fmla="*/ 296 w 686"/>
                <a:gd name="T51" fmla="*/ 682 h 686"/>
                <a:gd name="T52" fmla="*/ 252 w 686"/>
                <a:gd name="T53" fmla="*/ 674 h 686"/>
                <a:gd name="T54" fmla="*/ 210 w 686"/>
                <a:gd name="T55" fmla="*/ 659 h 686"/>
                <a:gd name="T56" fmla="*/ 170 w 686"/>
                <a:gd name="T57" fmla="*/ 639 h 686"/>
                <a:gd name="T58" fmla="*/ 134 w 686"/>
                <a:gd name="T59" fmla="*/ 614 h 686"/>
                <a:gd name="T60" fmla="*/ 101 w 686"/>
                <a:gd name="T61" fmla="*/ 585 h 686"/>
                <a:gd name="T62" fmla="*/ 72 w 686"/>
                <a:gd name="T63" fmla="*/ 552 h 686"/>
                <a:gd name="T64" fmla="*/ 48 w 686"/>
                <a:gd name="T65" fmla="*/ 516 h 686"/>
                <a:gd name="T66" fmla="*/ 27 w 686"/>
                <a:gd name="T67" fmla="*/ 476 h 686"/>
                <a:gd name="T68" fmla="*/ 13 w 686"/>
                <a:gd name="T69" fmla="*/ 434 h 686"/>
                <a:gd name="T70" fmla="*/ 4 w 686"/>
                <a:gd name="T71" fmla="*/ 389 h 686"/>
                <a:gd name="T72" fmla="*/ 0 w 686"/>
                <a:gd name="T73" fmla="*/ 342 h 686"/>
                <a:gd name="T74" fmla="*/ 4 w 686"/>
                <a:gd name="T75" fmla="*/ 296 h 686"/>
                <a:gd name="T76" fmla="*/ 13 w 686"/>
                <a:gd name="T77" fmla="*/ 251 h 686"/>
                <a:gd name="T78" fmla="*/ 27 w 686"/>
                <a:gd name="T79" fmla="*/ 209 h 686"/>
                <a:gd name="T80" fmla="*/ 48 w 686"/>
                <a:gd name="T81" fmla="*/ 169 h 686"/>
                <a:gd name="T82" fmla="*/ 72 w 686"/>
                <a:gd name="T83" fmla="*/ 133 h 686"/>
                <a:gd name="T84" fmla="*/ 101 w 686"/>
                <a:gd name="T85" fmla="*/ 100 h 686"/>
                <a:gd name="T86" fmla="*/ 134 w 686"/>
                <a:gd name="T87" fmla="*/ 71 h 686"/>
                <a:gd name="T88" fmla="*/ 170 w 686"/>
                <a:gd name="T89" fmla="*/ 46 h 686"/>
                <a:gd name="T90" fmla="*/ 210 w 686"/>
                <a:gd name="T91" fmla="*/ 27 h 686"/>
                <a:gd name="T92" fmla="*/ 252 w 686"/>
                <a:gd name="T93" fmla="*/ 12 h 686"/>
                <a:gd name="T94" fmla="*/ 296 w 686"/>
                <a:gd name="T95" fmla="*/ 3 h 686"/>
                <a:gd name="T96" fmla="*/ 343 w 686"/>
                <a:gd name="T97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86" h="686">
                  <a:moveTo>
                    <a:pt x="343" y="0"/>
                  </a:moveTo>
                  <a:lnTo>
                    <a:pt x="390" y="3"/>
                  </a:lnTo>
                  <a:lnTo>
                    <a:pt x="435" y="12"/>
                  </a:lnTo>
                  <a:lnTo>
                    <a:pt x="477" y="27"/>
                  </a:lnTo>
                  <a:lnTo>
                    <a:pt x="517" y="46"/>
                  </a:lnTo>
                  <a:lnTo>
                    <a:pt x="553" y="71"/>
                  </a:lnTo>
                  <a:lnTo>
                    <a:pt x="586" y="100"/>
                  </a:lnTo>
                  <a:lnTo>
                    <a:pt x="615" y="133"/>
                  </a:lnTo>
                  <a:lnTo>
                    <a:pt x="640" y="169"/>
                  </a:lnTo>
                  <a:lnTo>
                    <a:pt x="659" y="209"/>
                  </a:lnTo>
                  <a:lnTo>
                    <a:pt x="674" y="251"/>
                  </a:lnTo>
                  <a:lnTo>
                    <a:pt x="683" y="296"/>
                  </a:lnTo>
                  <a:lnTo>
                    <a:pt x="686" y="342"/>
                  </a:lnTo>
                  <a:lnTo>
                    <a:pt x="683" y="389"/>
                  </a:lnTo>
                  <a:lnTo>
                    <a:pt x="674" y="434"/>
                  </a:lnTo>
                  <a:lnTo>
                    <a:pt x="659" y="476"/>
                  </a:lnTo>
                  <a:lnTo>
                    <a:pt x="640" y="516"/>
                  </a:lnTo>
                  <a:lnTo>
                    <a:pt x="615" y="552"/>
                  </a:lnTo>
                  <a:lnTo>
                    <a:pt x="586" y="585"/>
                  </a:lnTo>
                  <a:lnTo>
                    <a:pt x="553" y="614"/>
                  </a:lnTo>
                  <a:lnTo>
                    <a:pt x="517" y="639"/>
                  </a:lnTo>
                  <a:lnTo>
                    <a:pt x="477" y="659"/>
                  </a:lnTo>
                  <a:lnTo>
                    <a:pt x="435" y="674"/>
                  </a:lnTo>
                  <a:lnTo>
                    <a:pt x="390" y="682"/>
                  </a:lnTo>
                  <a:lnTo>
                    <a:pt x="343" y="686"/>
                  </a:lnTo>
                  <a:lnTo>
                    <a:pt x="296" y="682"/>
                  </a:lnTo>
                  <a:lnTo>
                    <a:pt x="252" y="674"/>
                  </a:lnTo>
                  <a:lnTo>
                    <a:pt x="210" y="659"/>
                  </a:lnTo>
                  <a:lnTo>
                    <a:pt x="170" y="639"/>
                  </a:lnTo>
                  <a:lnTo>
                    <a:pt x="134" y="614"/>
                  </a:lnTo>
                  <a:lnTo>
                    <a:pt x="101" y="585"/>
                  </a:lnTo>
                  <a:lnTo>
                    <a:pt x="72" y="552"/>
                  </a:lnTo>
                  <a:lnTo>
                    <a:pt x="48" y="516"/>
                  </a:lnTo>
                  <a:lnTo>
                    <a:pt x="27" y="476"/>
                  </a:lnTo>
                  <a:lnTo>
                    <a:pt x="13" y="434"/>
                  </a:lnTo>
                  <a:lnTo>
                    <a:pt x="4" y="389"/>
                  </a:lnTo>
                  <a:lnTo>
                    <a:pt x="0" y="342"/>
                  </a:lnTo>
                  <a:lnTo>
                    <a:pt x="4" y="296"/>
                  </a:lnTo>
                  <a:lnTo>
                    <a:pt x="13" y="251"/>
                  </a:lnTo>
                  <a:lnTo>
                    <a:pt x="27" y="209"/>
                  </a:lnTo>
                  <a:lnTo>
                    <a:pt x="48" y="169"/>
                  </a:lnTo>
                  <a:lnTo>
                    <a:pt x="72" y="133"/>
                  </a:lnTo>
                  <a:lnTo>
                    <a:pt x="101" y="100"/>
                  </a:lnTo>
                  <a:lnTo>
                    <a:pt x="134" y="71"/>
                  </a:lnTo>
                  <a:lnTo>
                    <a:pt x="170" y="46"/>
                  </a:lnTo>
                  <a:lnTo>
                    <a:pt x="210" y="27"/>
                  </a:lnTo>
                  <a:lnTo>
                    <a:pt x="252" y="12"/>
                  </a:lnTo>
                  <a:lnTo>
                    <a:pt x="296" y="3"/>
                  </a:lnTo>
                  <a:lnTo>
                    <a:pt x="3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  <a:latin typeface="inpin heiti" charset="-122"/>
              </a:endParaRPr>
            </a:p>
          </p:txBody>
        </p:sp>
        <p:sp>
          <p:nvSpPr>
            <p:cNvPr id="31" name="Freeform 413"/>
            <p:cNvSpPr>
              <a:spLocks/>
            </p:cNvSpPr>
            <p:nvPr/>
          </p:nvSpPr>
          <p:spPr bwMode="auto">
            <a:xfrm>
              <a:off x="9288463" y="5156200"/>
              <a:ext cx="141288" cy="344487"/>
            </a:xfrm>
            <a:custGeom>
              <a:avLst/>
              <a:gdLst>
                <a:gd name="T0" fmla="*/ 925 w 1073"/>
                <a:gd name="T1" fmla="*/ 1 h 2605"/>
                <a:gd name="T2" fmla="*/ 982 w 1073"/>
                <a:gd name="T3" fmla="*/ 12 h 2605"/>
                <a:gd name="T4" fmla="*/ 1029 w 1073"/>
                <a:gd name="T5" fmla="*/ 45 h 2605"/>
                <a:gd name="T6" fmla="*/ 1061 w 1073"/>
                <a:gd name="T7" fmla="*/ 91 h 2605"/>
                <a:gd name="T8" fmla="*/ 1073 w 1073"/>
                <a:gd name="T9" fmla="*/ 149 h 2605"/>
                <a:gd name="T10" fmla="*/ 1069 w 1073"/>
                <a:gd name="T11" fmla="*/ 1419 h 2605"/>
                <a:gd name="T12" fmla="*/ 1048 w 1073"/>
                <a:gd name="T13" fmla="*/ 1472 h 2605"/>
                <a:gd name="T14" fmla="*/ 1007 w 1073"/>
                <a:gd name="T15" fmla="*/ 1512 h 2605"/>
                <a:gd name="T16" fmla="*/ 954 w 1073"/>
                <a:gd name="T17" fmla="*/ 1535 h 2605"/>
                <a:gd name="T18" fmla="*/ 900 w 1073"/>
                <a:gd name="T19" fmla="*/ 1536 h 2605"/>
                <a:gd name="T20" fmla="*/ 854 w 1073"/>
                <a:gd name="T21" fmla="*/ 1520 h 2605"/>
                <a:gd name="T22" fmla="*/ 835 w 1073"/>
                <a:gd name="T23" fmla="*/ 2456 h 2605"/>
                <a:gd name="T24" fmla="*/ 824 w 1073"/>
                <a:gd name="T25" fmla="*/ 2515 h 2605"/>
                <a:gd name="T26" fmla="*/ 792 w 1073"/>
                <a:gd name="T27" fmla="*/ 2561 h 2605"/>
                <a:gd name="T28" fmla="*/ 744 w 1073"/>
                <a:gd name="T29" fmla="*/ 2593 h 2605"/>
                <a:gd name="T30" fmla="*/ 687 w 1073"/>
                <a:gd name="T31" fmla="*/ 2605 h 2605"/>
                <a:gd name="T32" fmla="*/ 629 w 1073"/>
                <a:gd name="T33" fmla="*/ 2593 h 2605"/>
                <a:gd name="T34" fmla="*/ 582 w 1073"/>
                <a:gd name="T35" fmla="*/ 2561 h 2605"/>
                <a:gd name="T36" fmla="*/ 551 w 1073"/>
                <a:gd name="T37" fmla="*/ 2515 h 2605"/>
                <a:gd name="T38" fmla="*/ 539 w 1073"/>
                <a:gd name="T39" fmla="*/ 2456 h 2605"/>
                <a:gd name="T40" fmla="*/ 532 w 1073"/>
                <a:gd name="T41" fmla="*/ 2486 h 2605"/>
                <a:gd name="T42" fmla="*/ 509 w 1073"/>
                <a:gd name="T43" fmla="*/ 2539 h 2605"/>
                <a:gd name="T44" fmla="*/ 469 w 1073"/>
                <a:gd name="T45" fmla="*/ 2579 h 2605"/>
                <a:gd name="T46" fmla="*/ 416 w 1073"/>
                <a:gd name="T47" fmla="*/ 2602 h 2605"/>
                <a:gd name="T48" fmla="*/ 357 w 1073"/>
                <a:gd name="T49" fmla="*/ 2602 h 2605"/>
                <a:gd name="T50" fmla="*/ 304 w 1073"/>
                <a:gd name="T51" fmla="*/ 2579 h 2605"/>
                <a:gd name="T52" fmla="*/ 263 w 1073"/>
                <a:gd name="T53" fmla="*/ 2539 h 2605"/>
                <a:gd name="T54" fmla="*/ 241 w 1073"/>
                <a:gd name="T55" fmla="*/ 2486 h 2605"/>
                <a:gd name="T56" fmla="*/ 238 w 1073"/>
                <a:gd name="T57" fmla="*/ 1507 h 2605"/>
                <a:gd name="T58" fmla="*/ 197 w 1073"/>
                <a:gd name="T59" fmla="*/ 1530 h 2605"/>
                <a:gd name="T60" fmla="*/ 148 w 1073"/>
                <a:gd name="T61" fmla="*/ 1538 h 2605"/>
                <a:gd name="T62" fmla="*/ 91 w 1073"/>
                <a:gd name="T63" fmla="*/ 1526 h 2605"/>
                <a:gd name="T64" fmla="*/ 43 w 1073"/>
                <a:gd name="T65" fmla="*/ 1495 h 2605"/>
                <a:gd name="T66" fmla="*/ 12 w 1073"/>
                <a:gd name="T67" fmla="*/ 1447 h 2605"/>
                <a:gd name="T68" fmla="*/ 0 w 1073"/>
                <a:gd name="T69" fmla="*/ 1389 h 2605"/>
                <a:gd name="T70" fmla="*/ 3 w 1073"/>
                <a:gd name="T71" fmla="*/ 119 h 2605"/>
                <a:gd name="T72" fmla="*/ 25 w 1073"/>
                <a:gd name="T73" fmla="*/ 67 h 2605"/>
                <a:gd name="T74" fmla="*/ 64 w 1073"/>
                <a:gd name="T75" fmla="*/ 27 h 2605"/>
                <a:gd name="T76" fmla="*/ 116 w 1073"/>
                <a:gd name="T77" fmla="*/ 5 h 2605"/>
                <a:gd name="T78" fmla="*/ 145 w 1073"/>
                <a:gd name="T79" fmla="*/ 0 h 2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73" h="2605">
                  <a:moveTo>
                    <a:pt x="145" y="0"/>
                  </a:moveTo>
                  <a:lnTo>
                    <a:pt x="925" y="1"/>
                  </a:lnTo>
                  <a:lnTo>
                    <a:pt x="954" y="4"/>
                  </a:lnTo>
                  <a:lnTo>
                    <a:pt x="982" y="12"/>
                  </a:lnTo>
                  <a:lnTo>
                    <a:pt x="1007" y="26"/>
                  </a:lnTo>
                  <a:lnTo>
                    <a:pt x="1029" y="45"/>
                  </a:lnTo>
                  <a:lnTo>
                    <a:pt x="1048" y="66"/>
                  </a:lnTo>
                  <a:lnTo>
                    <a:pt x="1061" y="91"/>
                  </a:lnTo>
                  <a:lnTo>
                    <a:pt x="1069" y="119"/>
                  </a:lnTo>
                  <a:lnTo>
                    <a:pt x="1073" y="149"/>
                  </a:lnTo>
                  <a:lnTo>
                    <a:pt x="1073" y="1389"/>
                  </a:lnTo>
                  <a:lnTo>
                    <a:pt x="1069" y="1419"/>
                  </a:lnTo>
                  <a:lnTo>
                    <a:pt x="1061" y="1447"/>
                  </a:lnTo>
                  <a:lnTo>
                    <a:pt x="1048" y="1472"/>
                  </a:lnTo>
                  <a:lnTo>
                    <a:pt x="1029" y="1495"/>
                  </a:lnTo>
                  <a:lnTo>
                    <a:pt x="1007" y="1512"/>
                  </a:lnTo>
                  <a:lnTo>
                    <a:pt x="982" y="1526"/>
                  </a:lnTo>
                  <a:lnTo>
                    <a:pt x="954" y="1535"/>
                  </a:lnTo>
                  <a:lnTo>
                    <a:pt x="925" y="1538"/>
                  </a:lnTo>
                  <a:lnTo>
                    <a:pt x="900" y="1536"/>
                  </a:lnTo>
                  <a:lnTo>
                    <a:pt x="876" y="1530"/>
                  </a:lnTo>
                  <a:lnTo>
                    <a:pt x="854" y="1520"/>
                  </a:lnTo>
                  <a:lnTo>
                    <a:pt x="835" y="1508"/>
                  </a:lnTo>
                  <a:lnTo>
                    <a:pt x="835" y="2456"/>
                  </a:lnTo>
                  <a:lnTo>
                    <a:pt x="833" y="2486"/>
                  </a:lnTo>
                  <a:lnTo>
                    <a:pt x="824" y="2515"/>
                  </a:lnTo>
                  <a:lnTo>
                    <a:pt x="810" y="2539"/>
                  </a:lnTo>
                  <a:lnTo>
                    <a:pt x="792" y="2561"/>
                  </a:lnTo>
                  <a:lnTo>
                    <a:pt x="770" y="2579"/>
                  </a:lnTo>
                  <a:lnTo>
                    <a:pt x="744" y="2593"/>
                  </a:lnTo>
                  <a:lnTo>
                    <a:pt x="717" y="2602"/>
                  </a:lnTo>
                  <a:lnTo>
                    <a:pt x="687" y="2605"/>
                  </a:lnTo>
                  <a:lnTo>
                    <a:pt x="657" y="2602"/>
                  </a:lnTo>
                  <a:lnTo>
                    <a:pt x="629" y="2593"/>
                  </a:lnTo>
                  <a:lnTo>
                    <a:pt x="604" y="2579"/>
                  </a:lnTo>
                  <a:lnTo>
                    <a:pt x="582" y="2561"/>
                  </a:lnTo>
                  <a:lnTo>
                    <a:pt x="564" y="2539"/>
                  </a:lnTo>
                  <a:lnTo>
                    <a:pt x="551" y="2515"/>
                  </a:lnTo>
                  <a:lnTo>
                    <a:pt x="542" y="2486"/>
                  </a:lnTo>
                  <a:lnTo>
                    <a:pt x="539" y="2456"/>
                  </a:lnTo>
                  <a:lnTo>
                    <a:pt x="535" y="2456"/>
                  </a:lnTo>
                  <a:lnTo>
                    <a:pt x="532" y="2486"/>
                  </a:lnTo>
                  <a:lnTo>
                    <a:pt x="523" y="2515"/>
                  </a:lnTo>
                  <a:lnTo>
                    <a:pt x="509" y="2539"/>
                  </a:lnTo>
                  <a:lnTo>
                    <a:pt x="492" y="2561"/>
                  </a:lnTo>
                  <a:lnTo>
                    <a:pt x="469" y="2579"/>
                  </a:lnTo>
                  <a:lnTo>
                    <a:pt x="444" y="2593"/>
                  </a:lnTo>
                  <a:lnTo>
                    <a:pt x="416" y="2602"/>
                  </a:lnTo>
                  <a:lnTo>
                    <a:pt x="386" y="2605"/>
                  </a:lnTo>
                  <a:lnTo>
                    <a:pt x="357" y="2602"/>
                  </a:lnTo>
                  <a:lnTo>
                    <a:pt x="328" y="2593"/>
                  </a:lnTo>
                  <a:lnTo>
                    <a:pt x="304" y="2579"/>
                  </a:lnTo>
                  <a:lnTo>
                    <a:pt x="281" y="2561"/>
                  </a:lnTo>
                  <a:lnTo>
                    <a:pt x="263" y="2539"/>
                  </a:lnTo>
                  <a:lnTo>
                    <a:pt x="250" y="2515"/>
                  </a:lnTo>
                  <a:lnTo>
                    <a:pt x="241" y="2486"/>
                  </a:lnTo>
                  <a:lnTo>
                    <a:pt x="238" y="2456"/>
                  </a:lnTo>
                  <a:lnTo>
                    <a:pt x="238" y="1507"/>
                  </a:lnTo>
                  <a:lnTo>
                    <a:pt x="218" y="1520"/>
                  </a:lnTo>
                  <a:lnTo>
                    <a:pt x="197" y="1530"/>
                  </a:lnTo>
                  <a:lnTo>
                    <a:pt x="173" y="1536"/>
                  </a:lnTo>
                  <a:lnTo>
                    <a:pt x="148" y="1538"/>
                  </a:lnTo>
                  <a:lnTo>
                    <a:pt x="119" y="1535"/>
                  </a:lnTo>
                  <a:lnTo>
                    <a:pt x="91" y="1526"/>
                  </a:lnTo>
                  <a:lnTo>
                    <a:pt x="66" y="1512"/>
                  </a:lnTo>
                  <a:lnTo>
                    <a:pt x="43" y="1495"/>
                  </a:lnTo>
                  <a:lnTo>
                    <a:pt x="25" y="1472"/>
                  </a:lnTo>
                  <a:lnTo>
                    <a:pt x="12" y="1447"/>
                  </a:lnTo>
                  <a:lnTo>
                    <a:pt x="3" y="1419"/>
                  </a:lnTo>
                  <a:lnTo>
                    <a:pt x="0" y="1389"/>
                  </a:lnTo>
                  <a:lnTo>
                    <a:pt x="0" y="149"/>
                  </a:lnTo>
                  <a:lnTo>
                    <a:pt x="3" y="119"/>
                  </a:lnTo>
                  <a:lnTo>
                    <a:pt x="11" y="92"/>
                  </a:lnTo>
                  <a:lnTo>
                    <a:pt x="25" y="67"/>
                  </a:lnTo>
                  <a:lnTo>
                    <a:pt x="42" y="46"/>
                  </a:lnTo>
                  <a:lnTo>
                    <a:pt x="64" y="27"/>
                  </a:lnTo>
                  <a:lnTo>
                    <a:pt x="89" y="13"/>
                  </a:lnTo>
                  <a:lnTo>
                    <a:pt x="116" y="5"/>
                  </a:lnTo>
                  <a:lnTo>
                    <a:pt x="145" y="1"/>
                  </a:lnTo>
                  <a:lnTo>
                    <a:pt x="1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  <a:latin typeface="inpin heiti" charset="-122"/>
              </a:endParaRPr>
            </a:p>
          </p:txBody>
        </p:sp>
        <p:sp>
          <p:nvSpPr>
            <p:cNvPr id="32" name="Freeform 414"/>
            <p:cNvSpPr>
              <a:spLocks/>
            </p:cNvSpPr>
            <p:nvPr/>
          </p:nvSpPr>
          <p:spPr bwMode="auto">
            <a:xfrm>
              <a:off x="9232901" y="5059363"/>
              <a:ext cx="74613" cy="82550"/>
            </a:xfrm>
            <a:custGeom>
              <a:avLst/>
              <a:gdLst>
                <a:gd name="T0" fmla="*/ 314 w 565"/>
                <a:gd name="T1" fmla="*/ 0 h 629"/>
                <a:gd name="T2" fmla="*/ 358 w 565"/>
                <a:gd name="T3" fmla="*/ 3 h 629"/>
                <a:gd name="T4" fmla="*/ 400 w 565"/>
                <a:gd name="T5" fmla="*/ 12 h 629"/>
                <a:gd name="T6" fmla="*/ 439 w 565"/>
                <a:gd name="T7" fmla="*/ 25 h 629"/>
                <a:gd name="T8" fmla="*/ 474 w 565"/>
                <a:gd name="T9" fmla="*/ 44 h 629"/>
                <a:gd name="T10" fmla="*/ 508 w 565"/>
                <a:gd name="T11" fmla="*/ 67 h 629"/>
                <a:gd name="T12" fmla="*/ 538 w 565"/>
                <a:gd name="T13" fmla="*/ 94 h 629"/>
                <a:gd name="T14" fmla="*/ 565 w 565"/>
                <a:gd name="T15" fmla="*/ 125 h 629"/>
                <a:gd name="T16" fmla="*/ 545 w 565"/>
                <a:gd name="T17" fmla="*/ 165 h 629"/>
                <a:gd name="T18" fmla="*/ 528 w 565"/>
                <a:gd name="T19" fmla="*/ 206 h 629"/>
                <a:gd name="T20" fmla="*/ 516 w 565"/>
                <a:gd name="T21" fmla="*/ 250 h 629"/>
                <a:gd name="T22" fmla="*/ 509 w 565"/>
                <a:gd name="T23" fmla="*/ 296 h 629"/>
                <a:gd name="T24" fmla="*/ 507 w 565"/>
                <a:gd name="T25" fmla="*/ 342 h 629"/>
                <a:gd name="T26" fmla="*/ 509 w 565"/>
                <a:gd name="T27" fmla="*/ 391 h 629"/>
                <a:gd name="T28" fmla="*/ 518 w 565"/>
                <a:gd name="T29" fmla="*/ 437 h 629"/>
                <a:gd name="T30" fmla="*/ 530 w 565"/>
                <a:gd name="T31" fmla="*/ 483 h 629"/>
                <a:gd name="T32" fmla="*/ 548 w 565"/>
                <a:gd name="T33" fmla="*/ 525 h 629"/>
                <a:gd name="T34" fmla="*/ 518 w 565"/>
                <a:gd name="T35" fmla="*/ 555 h 629"/>
                <a:gd name="T36" fmla="*/ 483 w 565"/>
                <a:gd name="T37" fmla="*/ 581 h 629"/>
                <a:gd name="T38" fmla="*/ 445 w 565"/>
                <a:gd name="T39" fmla="*/ 601 h 629"/>
                <a:gd name="T40" fmla="*/ 404 w 565"/>
                <a:gd name="T41" fmla="*/ 616 h 629"/>
                <a:gd name="T42" fmla="*/ 361 w 565"/>
                <a:gd name="T43" fmla="*/ 626 h 629"/>
                <a:gd name="T44" fmla="*/ 314 w 565"/>
                <a:gd name="T45" fmla="*/ 629 h 629"/>
                <a:gd name="T46" fmla="*/ 272 w 565"/>
                <a:gd name="T47" fmla="*/ 627 h 629"/>
                <a:gd name="T48" fmla="*/ 231 w 565"/>
                <a:gd name="T49" fmla="*/ 619 h 629"/>
                <a:gd name="T50" fmla="*/ 192 w 565"/>
                <a:gd name="T51" fmla="*/ 605 h 629"/>
                <a:gd name="T52" fmla="*/ 156 w 565"/>
                <a:gd name="T53" fmla="*/ 587 h 629"/>
                <a:gd name="T54" fmla="*/ 122 w 565"/>
                <a:gd name="T55" fmla="*/ 565 h 629"/>
                <a:gd name="T56" fmla="*/ 92 w 565"/>
                <a:gd name="T57" fmla="*/ 538 h 629"/>
                <a:gd name="T58" fmla="*/ 66 w 565"/>
                <a:gd name="T59" fmla="*/ 507 h 629"/>
                <a:gd name="T60" fmla="*/ 43 w 565"/>
                <a:gd name="T61" fmla="*/ 474 h 629"/>
                <a:gd name="T62" fmla="*/ 25 w 565"/>
                <a:gd name="T63" fmla="*/ 437 h 629"/>
                <a:gd name="T64" fmla="*/ 11 w 565"/>
                <a:gd name="T65" fmla="*/ 398 h 629"/>
                <a:gd name="T66" fmla="*/ 2 w 565"/>
                <a:gd name="T67" fmla="*/ 357 h 629"/>
                <a:gd name="T68" fmla="*/ 0 w 565"/>
                <a:gd name="T69" fmla="*/ 315 h 629"/>
                <a:gd name="T70" fmla="*/ 3 w 565"/>
                <a:gd name="T71" fmla="*/ 269 h 629"/>
                <a:gd name="T72" fmla="*/ 13 w 565"/>
                <a:gd name="T73" fmla="*/ 223 h 629"/>
                <a:gd name="T74" fmla="*/ 29 w 565"/>
                <a:gd name="T75" fmla="*/ 182 h 629"/>
                <a:gd name="T76" fmla="*/ 51 w 565"/>
                <a:gd name="T77" fmla="*/ 143 h 629"/>
                <a:gd name="T78" fmla="*/ 77 w 565"/>
                <a:gd name="T79" fmla="*/ 108 h 629"/>
                <a:gd name="T80" fmla="*/ 108 w 565"/>
                <a:gd name="T81" fmla="*/ 76 h 629"/>
                <a:gd name="T82" fmla="*/ 144 w 565"/>
                <a:gd name="T83" fmla="*/ 51 h 629"/>
                <a:gd name="T84" fmla="*/ 183 w 565"/>
                <a:gd name="T85" fmla="*/ 29 h 629"/>
                <a:gd name="T86" fmla="*/ 224 w 565"/>
                <a:gd name="T87" fmla="*/ 13 h 629"/>
                <a:gd name="T88" fmla="*/ 268 w 565"/>
                <a:gd name="T89" fmla="*/ 3 h 629"/>
                <a:gd name="T90" fmla="*/ 314 w 565"/>
                <a:gd name="T91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5" h="629">
                  <a:moveTo>
                    <a:pt x="314" y="0"/>
                  </a:moveTo>
                  <a:lnTo>
                    <a:pt x="358" y="3"/>
                  </a:lnTo>
                  <a:lnTo>
                    <a:pt x="400" y="12"/>
                  </a:lnTo>
                  <a:lnTo>
                    <a:pt x="439" y="25"/>
                  </a:lnTo>
                  <a:lnTo>
                    <a:pt x="474" y="44"/>
                  </a:lnTo>
                  <a:lnTo>
                    <a:pt x="508" y="67"/>
                  </a:lnTo>
                  <a:lnTo>
                    <a:pt x="538" y="94"/>
                  </a:lnTo>
                  <a:lnTo>
                    <a:pt x="565" y="125"/>
                  </a:lnTo>
                  <a:lnTo>
                    <a:pt x="545" y="165"/>
                  </a:lnTo>
                  <a:lnTo>
                    <a:pt x="528" y="206"/>
                  </a:lnTo>
                  <a:lnTo>
                    <a:pt x="516" y="250"/>
                  </a:lnTo>
                  <a:lnTo>
                    <a:pt x="509" y="296"/>
                  </a:lnTo>
                  <a:lnTo>
                    <a:pt x="507" y="342"/>
                  </a:lnTo>
                  <a:lnTo>
                    <a:pt x="509" y="391"/>
                  </a:lnTo>
                  <a:lnTo>
                    <a:pt x="518" y="437"/>
                  </a:lnTo>
                  <a:lnTo>
                    <a:pt x="530" y="483"/>
                  </a:lnTo>
                  <a:lnTo>
                    <a:pt x="548" y="525"/>
                  </a:lnTo>
                  <a:lnTo>
                    <a:pt x="518" y="555"/>
                  </a:lnTo>
                  <a:lnTo>
                    <a:pt x="483" y="581"/>
                  </a:lnTo>
                  <a:lnTo>
                    <a:pt x="445" y="601"/>
                  </a:lnTo>
                  <a:lnTo>
                    <a:pt x="404" y="616"/>
                  </a:lnTo>
                  <a:lnTo>
                    <a:pt x="361" y="626"/>
                  </a:lnTo>
                  <a:lnTo>
                    <a:pt x="314" y="629"/>
                  </a:lnTo>
                  <a:lnTo>
                    <a:pt x="272" y="627"/>
                  </a:lnTo>
                  <a:lnTo>
                    <a:pt x="231" y="619"/>
                  </a:lnTo>
                  <a:lnTo>
                    <a:pt x="192" y="605"/>
                  </a:lnTo>
                  <a:lnTo>
                    <a:pt x="156" y="587"/>
                  </a:lnTo>
                  <a:lnTo>
                    <a:pt x="122" y="565"/>
                  </a:lnTo>
                  <a:lnTo>
                    <a:pt x="92" y="538"/>
                  </a:lnTo>
                  <a:lnTo>
                    <a:pt x="66" y="507"/>
                  </a:lnTo>
                  <a:lnTo>
                    <a:pt x="43" y="474"/>
                  </a:lnTo>
                  <a:lnTo>
                    <a:pt x="25" y="437"/>
                  </a:lnTo>
                  <a:lnTo>
                    <a:pt x="11" y="398"/>
                  </a:lnTo>
                  <a:lnTo>
                    <a:pt x="2" y="357"/>
                  </a:lnTo>
                  <a:lnTo>
                    <a:pt x="0" y="315"/>
                  </a:lnTo>
                  <a:lnTo>
                    <a:pt x="3" y="269"/>
                  </a:lnTo>
                  <a:lnTo>
                    <a:pt x="13" y="223"/>
                  </a:lnTo>
                  <a:lnTo>
                    <a:pt x="29" y="182"/>
                  </a:lnTo>
                  <a:lnTo>
                    <a:pt x="51" y="143"/>
                  </a:lnTo>
                  <a:lnTo>
                    <a:pt x="77" y="108"/>
                  </a:lnTo>
                  <a:lnTo>
                    <a:pt x="108" y="76"/>
                  </a:lnTo>
                  <a:lnTo>
                    <a:pt x="144" y="51"/>
                  </a:lnTo>
                  <a:lnTo>
                    <a:pt x="183" y="29"/>
                  </a:lnTo>
                  <a:lnTo>
                    <a:pt x="224" y="13"/>
                  </a:lnTo>
                  <a:lnTo>
                    <a:pt x="268" y="3"/>
                  </a:lnTo>
                  <a:lnTo>
                    <a:pt x="3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  <a:latin typeface="inpin heiti" charset="-122"/>
              </a:endParaRPr>
            </a:p>
          </p:txBody>
        </p:sp>
        <p:sp>
          <p:nvSpPr>
            <p:cNvPr id="33" name="Freeform 415"/>
            <p:cNvSpPr>
              <a:spLocks/>
            </p:cNvSpPr>
            <p:nvPr/>
          </p:nvSpPr>
          <p:spPr bwMode="auto">
            <a:xfrm>
              <a:off x="9209088" y="5148263"/>
              <a:ext cx="96838" cy="317500"/>
            </a:xfrm>
            <a:custGeom>
              <a:avLst/>
              <a:gdLst>
                <a:gd name="T0" fmla="*/ 373 w 729"/>
                <a:gd name="T1" fmla="*/ 0 h 2394"/>
                <a:gd name="T2" fmla="*/ 510 w 729"/>
                <a:gd name="T3" fmla="*/ 0 h 2394"/>
                <a:gd name="T4" fmla="*/ 600 w 729"/>
                <a:gd name="T5" fmla="*/ 0 h 2394"/>
                <a:gd name="T6" fmla="*/ 550 w 729"/>
                <a:gd name="T7" fmla="*/ 46 h 2394"/>
                <a:gd name="T8" fmla="*/ 513 w 729"/>
                <a:gd name="T9" fmla="*/ 105 h 2394"/>
                <a:gd name="T10" fmla="*/ 494 w 729"/>
                <a:gd name="T11" fmla="*/ 172 h 2394"/>
                <a:gd name="T12" fmla="*/ 490 w 729"/>
                <a:gd name="T13" fmla="*/ 1448 h 2394"/>
                <a:gd name="T14" fmla="*/ 502 w 729"/>
                <a:gd name="T15" fmla="*/ 1526 h 2394"/>
                <a:gd name="T16" fmla="*/ 536 w 729"/>
                <a:gd name="T17" fmla="*/ 1594 h 2394"/>
                <a:gd name="T18" fmla="*/ 588 w 729"/>
                <a:gd name="T19" fmla="*/ 1648 h 2394"/>
                <a:gd name="T20" fmla="*/ 652 w 729"/>
                <a:gd name="T21" fmla="*/ 1685 h 2394"/>
                <a:gd name="T22" fmla="*/ 729 w 729"/>
                <a:gd name="T23" fmla="*/ 1702 h 2394"/>
                <a:gd name="T24" fmla="*/ 708 w 729"/>
                <a:gd name="T25" fmla="*/ 2370 h 2394"/>
                <a:gd name="T26" fmla="*/ 659 w 729"/>
                <a:gd name="T27" fmla="*/ 2392 h 2394"/>
                <a:gd name="T28" fmla="*/ 604 w 729"/>
                <a:gd name="T29" fmla="*/ 2392 h 2394"/>
                <a:gd name="T30" fmla="*/ 555 w 729"/>
                <a:gd name="T31" fmla="*/ 2372 h 2394"/>
                <a:gd name="T32" fmla="*/ 518 w 729"/>
                <a:gd name="T33" fmla="*/ 2335 h 2394"/>
                <a:gd name="T34" fmla="*/ 498 w 729"/>
                <a:gd name="T35" fmla="*/ 2285 h 2394"/>
                <a:gd name="T36" fmla="*/ 491 w 729"/>
                <a:gd name="T37" fmla="*/ 2258 h 2394"/>
                <a:gd name="T38" fmla="*/ 481 w 729"/>
                <a:gd name="T39" fmla="*/ 2311 h 2394"/>
                <a:gd name="T40" fmla="*/ 451 w 729"/>
                <a:gd name="T41" fmla="*/ 2354 h 2394"/>
                <a:gd name="T42" fmla="*/ 408 w 729"/>
                <a:gd name="T43" fmla="*/ 2383 h 2394"/>
                <a:gd name="T44" fmla="*/ 355 w 729"/>
                <a:gd name="T45" fmla="*/ 2394 h 2394"/>
                <a:gd name="T46" fmla="*/ 301 w 729"/>
                <a:gd name="T47" fmla="*/ 2383 h 2394"/>
                <a:gd name="T48" fmla="*/ 258 w 729"/>
                <a:gd name="T49" fmla="*/ 2354 h 2394"/>
                <a:gd name="T50" fmla="*/ 229 w 729"/>
                <a:gd name="T51" fmla="*/ 2311 h 2394"/>
                <a:gd name="T52" fmla="*/ 218 w 729"/>
                <a:gd name="T53" fmla="*/ 2258 h 2394"/>
                <a:gd name="T54" fmla="*/ 201 w 729"/>
                <a:gd name="T55" fmla="*/ 1397 h 2394"/>
                <a:gd name="T56" fmla="*/ 159 w 729"/>
                <a:gd name="T57" fmla="*/ 1411 h 2394"/>
                <a:gd name="T58" fmla="*/ 109 w 729"/>
                <a:gd name="T59" fmla="*/ 1410 h 2394"/>
                <a:gd name="T60" fmla="*/ 60 w 729"/>
                <a:gd name="T61" fmla="*/ 1390 h 2394"/>
                <a:gd name="T62" fmla="*/ 24 w 729"/>
                <a:gd name="T63" fmla="*/ 1353 h 2394"/>
                <a:gd name="T64" fmla="*/ 3 w 729"/>
                <a:gd name="T65" fmla="*/ 1305 h 2394"/>
                <a:gd name="T66" fmla="*/ 0 w 729"/>
                <a:gd name="T67" fmla="*/ 137 h 2394"/>
                <a:gd name="T68" fmla="*/ 11 w 729"/>
                <a:gd name="T69" fmla="*/ 84 h 2394"/>
                <a:gd name="T70" fmla="*/ 39 w 729"/>
                <a:gd name="T71" fmla="*/ 42 h 2394"/>
                <a:gd name="T72" fmla="*/ 81 w 729"/>
                <a:gd name="T73" fmla="*/ 12 h 2394"/>
                <a:gd name="T74" fmla="*/ 133 w 729"/>
                <a:gd name="T75" fmla="*/ 1 h 2394"/>
                <a:gd name="T76" fmla="*/ 289 w 729"/>
                <a:gd name="T77" fmla="*/ 0 h 2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9" h="2394">
                  <a:moveTo>
                    <a:pt x="329" y="0"/>
                  </a:moveTo>
                  <a:lnTo>
                    <a:pt x="373" y="0"/>
                  </a:lnTo>
                  <a:lnTo>
                    <a:pt x="463" y="0"/>
                  </a:lnTo>
                  <a:lnTo>
                    <a:pt x="510" y="0"/>
                  </a:lnTo>
                  <a:lnTo>
                    <a:pt x="556" y="0"/>
                  </a:lnTo>
                  <a:lnTo>
                    <a:pt x="600" y="0"/>
                  </a:lnTo>
                  <a:lnTo>
                    <a:pt x="573" y="21"/>
                  </a:lnTo>
                  <a:lnTo>
                    <a:pt x="550" y="46"/>
                  </a:lnTo>
                  <a:lnTo>
                    <a:pt x="529" y="74"/>
                  </a:lnTo>
                  <a:lnTo>
                    <a:pt x="513" y="105"/>
                  </a:lnTo>
                  <a:lnTo>
                    <a:pt x="501" y="137"/>
                  </a:lnTo>
                  <a:lnTo>
                    <a:pt x="494" y="172"/>
                  </a:lnTo>
                  <a:lnTo>
                    <a:pt x="490" y="208"/>
                  </a:lnTo>
                  <a:lnTo>
                    <a:pt x="490" y="1448"/>
                  </a:lnTo>
                  <a:lnTo>
                    <a:pt x="494" y="1488"/>
                  </a:lnTo>
                  <a:lnTo>
                    <a:pt x="502" y="1526"/>
                  </a:lnTo>
                  <a:lnTo>
                    <a:pt x="516" y="1562"/>
                  </a:lnTo>
                  <a:lnTo>
                    <a:pt x="536" y="1594"/>
                  </a:lnTo>
                  <a:lnTo>
                    <a:pt x="559" y="1622"/>
                  </a:lnTo>
                  <a:lnTo>
                    <a:pt x="588" y="1648"/>
                  </a:lnTo>
                  <a:lnTo>
                    <a:pt x="619" y="1668"/>
                  </a:lnTo>
                  <a:lnTo>
                    <a:pt x="652" y="1685"/>
                  </a:lnTo>
                  <a:lnTo>
                    <a:pt x="690" y="1697"/>
                  </a:lnTo>
                  <a:lnTo>
                    <a:pt x="729" y="1702"/>
                  </a:lnTo>
                  <a:lnTo>
                    <a:pt x="729" y="2354"/>
                  </a:lnTo>
                  <a:lnTo>
                    <a:pt x="708" y="2370"/>
                  </a:lnTo>
                  <a:lnTo>
                    <a:pt x="685" y="2383"/>
                  </a:lnTo>
                  <a:lnTo>
                    <a:pt x="659" y="2392"/>
                  </a:lnTo>
                  <a:lnTo>
                    <a:pt x="632" y="2394"/>
                  </a:lnTo>
                  <a:lnTo>
                    <a:pt x="604" y="2392"/>
                  </a:lnTo>
                  <a:lnTo>
                    <a:pt x="579" y="2383"/>
                  </a:lnTo>
                  <a:lnTo>
                    <a:pt x="555" y="2372"/>
                  </a:lnTo>
                  <a:lnTo>
                    <a:pt x="535" y="2354"/>
                  </a:lnTo>
                  <a:lnTo>
                    <a:pt x="518" y="2335"/>
                  </a:lnTo>
                  <a:lnTo>
                    <a:pt x="505" y="2311"/>
                  </a:lnTo>
                  <a:lnTo>
                    <a:pt x="498" y="2285"/>
                  </a:lnTo>
                  <a:lnTo>
                    <a:pt x="495" y="2258"/>
                  </a:lnTo>
                  <a:lnTo>
                    <a:pt x="491" y="2258"/>
                  </a:lnTo>
                  <a:lnTo>
                    <a:pt x="488" y="2285"/>
                  </a:lnTo>
                  <a:lnTo>
                    <a:pt x="481" y="2311"/>
                  </a:lnTo>
                  <a:lnTo>
                    <a:pt x="469" y="2335"/>
                  </a:lnTo>
                  <a:lnTo>
                    <a:pt x="451" y="2354"/>
                  </a:lnTo>
                  <a:lnTo>
                    <a:pt x="431" y="2372"/>
                  </a:lnTo>
                  <a:lnTo>
                    <a:pt x="408" y="2383"/>
                  </a:lnTo>
                  <a:lnTo>
                    <a:pt x="382" y="2392"/>
                  </a:lnTo>
                  <a:lnTo>
                    <a:pt x="355" y="2394"/>
                  </a:lnTo>
                  <a:lnTo>
                    <a:pt x="327" y="2392"/>
                  </a:lnTo>
                  <a:lnTo>
                    <a:pt x="301" y="2383"/>
                  </a:lnTo>
                  <a:lnTo>
                    <a:pt x="279" y="2372"/>
                  </a:lnTo>
                  <a:lnTo>
                    <a:pt x="258" y="2354"/>
                  </a:lnTo>
                  <a:lnTo>
                    <a:pt x="242" y="2335"/>
                  </a:lnTo>
                  <a:lnTo>
                    <a:pt x="229" y="2311"/>
                  </a:lnTo>
                  <a:lnTo>
                    <a:pt x="221" y="2285"/>
                  </a:lnTo>
                  <a:lnTo>
                    <a:pt x="218" y="2258"/>
                  </a:lnTo>
                  <a:lnTo>
                    <a:pt x="218" y="1386"/>
                  </a:lnTo>
                  <a:lnTo>
                    <a:pt x="201" y="1397"/>
                  </a:lnTo>
                  <a:lnTo>
                    <a:pt x="180" y="1406"/>
                  </a:lnTo>
                  <a:lnTo>
                    <a:pt x="159" y="1411"/>
                  </a:lnTo>
                  <a:lnTo>
                    <a:pt x="137" y="1414"/>
                  </a:lnTo>
                  <a:lnTo>
                    <a:pt x="109" y="1410"/>
                  </a:lnTo>
                  <a:lnTo>
                    <a:pt x="83" y="1403"/>
                  </a:lnTo>
                  <a:lnTo>
                    <a:pt x="60" y="1390"/>
                  </a:lnTo>
                  <a:lnTo>
                    <a:pt x="40" y="1374"/>
                  </a:lnTo>
                  <a:lnTo>
                    <a:pt x="24" y="1353"/>
                  </a:lnTo>
                  <a:lnTo>
                    <a:pt x="11" y="1330"/>
                  </a:lnTo>
                  <a:lnTo>
                    <a:pt x="3" y="1305"/>
                  </a:lnTo>
                  <a:lnTo>
                    <a:pt x="0" y="1276"/>
                  </a:lnTo>
                  <a:lnTo>
                    <a:pt x="0" y="137"/>
                  </a:lnTo>
                  <a:lnTo>
                    <a:pt x="2" y="110"/>
                  </a:lnTo>
                  <a:lnTo>
                    <a:pt x="11" y="84"/>
                  </a:lnTo>
                  <a:lnTo>
                    <a:pt x="23" y="61"/>
                  </a:lnTo>
                  <a:lnTo>
                    <a:pt x="39" y="42"/>
                  </a:lnTo>
                  <a:lnTo>
                    <a:pt x="58" y="25"/>
                  </a:lnTo>
                  <a:lnTo>
                    <a:pt x="81" y="12"/>
                  </a:lnTo>
                  <a:lnTo>
                    <a:pt x="106" y="4"/>
                  </a:lnTo>
                  <a:lnTo>
                    <a:pt x="133" y="1"/>
                  </a:lnTo>
                  <a:lnTo>
                    <a:pt x="133" y="0"/>
                  </a:lnTo>
                  <a:lnTo>
                    <a:pt x="289" y="0"/>
                  </a:lnTo>
                  <a:lnTo>
                    <a:pt x="3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  <a:latin typeface="inpin heiti" charset="-122"/>
              </a:endParaRPr>
            </a:p>
          </p:txBody>
        </p:sp>
        <p:sp>
          <p:nvSpPr>
            <p:cNvPr id="34" name="Freeform 416"/>
            <p:cNvSpPr>
              <a:spLocks/>
            </p:cNvSpPr>
            <p:nvPr/>
          </p:nvSpPr>
          <p:spPr bwMode="auto">
            <a:xfrm>
              <a:off x="9410701" y="5059363"/>
              <a:ext cx="74613" cy="82550"/>
            </a:xfrm>
            <a:custGeom>
              <a:avLst/>
              <a:gdLst>
                <a:gd name="T0" fmla="*/ 249 w 565"/>
                <a:gd name="T1" fmla="*/ 0 h 629"/>
                <a:gd name="T2" fmla="*/ 297 w 565"/>
                <a:gd name="T3" fmla="*/ 3 h 629"/>
                <a:gd name="T4" fmla="*/ 341 w 565"/>
                <a:gd name="T5" fmla="*/ 13 h 629"/>
                <a:gd name="T6" fmla="*/ 382 w 565"/>
                <a:gd name="T7" fmla="*/ 29 h 629"/>
                <a:gd name="T8" fmla="*/ 421 w 565"/>
                <a:gd name="T9" fmla="*/ 51 h 629"/>
                <a:gd name="T10" fmla="*/ 457 w 565"/>
                <a:gd name="T11" fmla="*/ 76 h 629"/>
                <a:gd name="T12" fmla="*/ 488 w 565"/>
                <a:gd name="T13" fmla="*/ 108 h 629"/>
                <a:gd name="T14" fmla="*/ 514 w 565"/>
                <a:gd name="T15" fmla="*/ 143 h 629"/>
                <a:gd name="T16" fmla="*/ 535 w 565"/>
                <a:gd name="T17" fmla="*/ 182 h 629"/>
                <a:gd name="T18" fmla="*/ 552 w 565"/>
                <a:gd name="T19" fmla="*/ 223 h 629"/>
                <a:gd name="T20" fmla="*/ 561 w 565"/>
                <a:gd name="T21" fmla="*/ 269 h 629"/>
                <a:gd name="T22" fmla="*/ 565 w 565"/>
                <a:gd name="T23" fmla="*/ 315 h 629"/>
                <a:gd name="T24" fmla="*/ 562 w 565"/>
                <a:gd name="T25" fmla="*/ 357 h 629"/>
                <a:gd name="T26" fmla="*/ 554 w 565"/>
                <a:gd name="T27" fmla="*/ 398 h 629"/>
                <a:gd name="T28" fmla="*/ 540 w 565"/>
                <a:gd name="T29" fmla="*/ 437 h 629"/>
                <a:gd name="T30" fmla="*/ 521 w 565"/>
                <a:gd name="T31" fmla="*/ 474 h 629"/>
                <a:gd name="T32" fmla="*/ 499 w 565"/>
                <a:gd name="T33" fmla="*/ 507 h 629"/>
                <a:gd name="T34" fmla="*/ 473 w 565"/>
                <a:gd name="T35" fmla="*/ 538 h 629"/>
                <a:gd name="T36" fmla="*/ 443 w 565"/>
                <a:gd name="T37" fmla="*/ 565 h 629"/>
                <a:gd name="T38" fmla="*/ 409 w 565"/>
                <a:gd name="T39" fmla="*/ 587 h 629"/>
                <a:gd name="T40" fmla="*/ 372 w 565"/>
                <a:gd name="T41" fmla="*/ 605 h 629"/>
                <a:gd name="T42" fmla="*/ 333 w 565"/>
                <a:gd name="T43" fmla="*/ 619 h 629"/>
                <a:gd name="T44" fmla="*/ 292 w 565"/>
                <a:gd name="T45" fmla="*/ 627 h 629"/>
                <a:gd name="T46" fmla="*/ 249 w 565"/>
                <a:gd name="T47" fmla="*/ 629 h 629"/>
                <a:gd name="T48" fmla="*/ 204 w 565"/>
                <a:gd name="T49" fmla="*/ 626 h 629"/>
                <a:gd name="T50" fmla="*/ 161 w 565"/>
                <a:gd name="T51" fmla="*/ 616 h 629"/>
                <a:gd name="T52" fmla="*/ 120 w 565"/>
                <a:gd name="T53" fmla="*/ 601 h 629"/>
                <a:gd name="T54" fmla="*/ 82 w 565"/>
                <a:gd name="T55" fmla="*/ 581 h 629"/>
                <a:gd name="T56" fmla="*/ 47 w 565"/>
                <a:gd name="T57" fmla="*/ 555 h 629"/>
                <a:gd name="T58" fmla="*/ 17 w 565"/>
                <a:gd name="T59" fmla="*/ 526 h 629"/>
                <a:gd name="T60" fmla="*/ 34 w 565"/>
                <a:gd name="T61" fmla="*/ 483 h 629"/>
                <a:gd name="T62" fmla="*/ 47 w 565"/>
                <a:gd name="T63" fmla="*/ 438 h 629"/>
                <a:gd name="T64" fmla="*/ 56 w 565"/>
                <a:gd name="T65" fmla="*/ 391 h 629"/>
                <a:gd name="T66" fmla="*/ 59 w 565"/>
                <a:gd name="T67" fmla="*/ 342 h 629"/>
                <a:gd name="T68" fmla="*/ 56 w 565"/>
                <a:gd name="T69" fmla="*/ 296 h 629"/>
                <a:gd name="T70" fmla="*/ 48 w 565"/>
                <a:gd name="T71" fmla="*/ 250 h 629"/>
                <a:gd name="T72" fmla="*/ 36 w 565"/>
                <a:gd name="T73" fmla="*/ 206 h 629"/>
                <a:gd name="T74" fmla="*/ 20 w 565"/>
                <a:gd name="T75" fmla="*/ 164 h 629"/>
                <a:gd name="T76" fmla="*/ 0 w 565"/>
                <a:gd name="T77" fmla="*/ 124 h 629"/>
                <a:gd name="T78" fmla="*/ 27 w 565"/>
                <a:gd name="T79" fmla="*/ 94 h 629"/>
                <a:gd name="T80" fmla="*/ 57 w 565"/>
                <a:gd name="T81" fmla="*/ 67 h 629"/>
                <a:gd name="T82" fmla="*/ 90 w 565"/>
                <a:gd name="T83" fmla="*/ 44 h 629"/>
                <a:gd name="T84" fmla="*/ 126 w 565"/>
                <a:gd name="T85" fmla="*/ 25 h 629"/>
                <a:gd name="T86" fmla="*/ 165 w 565"/>
                <a:gd name="T87" fmla="*/ 12 h 629"/>
                <a:gd name="T88" fmla="*/ 207 w 565"/>
                <a:gd name="T89" fmla="*/ 3 h 629"/>
                <a:gd name="T90" fmla="*/ 249 w 565"/>
                <a:gd name="T91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5" h="629">
                  <a:moveTo>
                    <a:pt x="249" y="0"/>
                  </a:moveTo>
                  <a:lnTo>
                    <a:pt x="297" y="3"/>
                  </a:lnTo>
                  <a:lnTo>
                    <a:pt x="341" y="13"/>
                  </a:lnTo>
                  <a:lnTo>
                    <a:pt x="382" y="29"/>
                  </a:lnTo>
                  <a:lnTo>
                    <a:pt x="421" y="51"/>
                  </a:lnTo>
                  <a:lnTo>
                    <a:pt x="457" y="76"/>
                  </a:lnTo>
                  <a:lnTo>
                    <a:pt x="488" y="108"/>
                  </a:lnTo>
                  <a:lnTo>
                    <a:pt x="514" y="143"/>
                  </a:lnTo>
                  <a:lnTo>
                    <a:pt x="535" y="182"/>
                  </a:lnTo>
                  <a:lnTo>
                    <a:pt x="552" y="223"/>
                  </a:lnTo>
                  <a:lnTo>
                    <a:pt x="561" y="269"/>
                  </a:lnTo>
                  <a:lnTo>
                    <a:pt x="565" y="315"/>
                  </a:lnTo>
                  <a:lnTo>
                    <a:pt x="562" y="357"/>
                  </a:lnTo>
                  <a:lnTo>
                    <a:pt x="554" y="398"/>
                  </a:lnTo>
                  <a:lnTo>
                    <a:pt x="540" y="437"/>
                  </a:lnTo>
                  <a:lnTo>
                    <a:pt x="521" y="474"/>
                  </a:lnTo>
                  <a:lnTo>
                    <a:pt x="499" y="507"/>
                  </a:lnTo>
                  <a:lnTo>
                    <a:pt x="473" y="538"/>
                  </a:lnTo>
                  <a:lnTo>
                    <a:pt x="443" y="565"/>
                  </a:lnTo>
                  <a:lnTo>
                    <a:pt x="409" y="587"/>
                  </a:lnTo>
                  <a:lnTo>
                    <a:pt x="372" y="605"/>
                  </a:lnTo>
                  <a:lnTo>
                    <a:pt x="333" y="619"/>
                  </a:lnTo>
                  <a:lnTo>
                    <a:pt x="292" y="627"/>
                  </a:lnTo>
                  <a:lnTo>
                    <a:pt x="249" y="629"/>
                  </a:lnTo>
                  <a:lnTo>
                    <a:pt x="204" y="626"/>
                  </a:lnTo>
                  <a:lnTo>
                    <a:pt x="161" y="616"/>
                  </a:lnTo>
                  <a:lnTo>
                    <a:pt x="120" y="601"/>
                  </a:lnTo>
                  <a:lnTo>
                    <a:pt x="82" y="581"/>
                  </a:lnTo>
                  <a:lnTo>
                    <a:pt x="47" y="555"/>
                  </a:lnTo>
                  <a:lnTo>
                    <a:pt x="17" y="526"/>
                  </a:lnTo>
                  <a:lnTo>
                    <a:pt x="34" y="483"/>
                  </a:lnTo>
                  <a:lnTo>
                    <a:pt x="47" y="438"/>
                  </a:lnTo>
                  <a:lnTo>
                    <a:pt x="56" y="391"/>
                  </a:lnTo>
                  <a:lnTo>
                    <a:pt x="59" y="342"/>
                  </a:lnTo>
                  <a:lnTo>
                    <a:pt x="56" y="296"/>
                  </a:lnTo>
                  <a:lnTo>
                    <a:pt x="48" y="250"/>
                  </a:lnTo>
                  <a:lnTo>
                    <a:pt x="36" y="206"/>
                  </a:lnTo>
                  <a:lnTo>
                    <a:pt x="20" y="164"/>
                  </a:lnTo>
                  <a:lnTo>
                    <a:pt x="0" y="124"/>
                  </a:lnTo>
                  <a:lnTo>
                    <a:pt x="27" y="94"/>
                  </a:lnTo>
                  <a:lnTo>
                    <a:pt x="57" y="67"/>
                  </a:lnTo>
                  <a:lnTo>
                    <a:pt x="90" y="44"/>
                  </a:lnTo>
                  <a:lnTo>
                    <a:pt x="126" y="25"/>
                  </a:lnTo>
                  <a:lnTo>
                    <a:pt x="165" y="12"/>
                  </a:lnTo>
                  <a:lnTo>
                    <a:pt x="207" y="3"/>
                  </a:lnTo>
                  <a:lnTo>
                    <a:pt x="2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  <a:latin typeface="inpin heiti" charset="-122"/>
              </a:endParaRPr>
            </a:p>
          </p:txBody>
        </p:sp>
        <p:sp>
          <p:nvSpPr>
            <p:cNvPr id="35" name="Freeform 417"/>
            <p:cNvSpPr>
              <a:spLocks/>
            </p:cNvSpPr>
            <p:nvPr/>
          </p:nvSpPr>
          <p:spPr bwMode="auto">
            <a:xfrm>
              <a:off x="9412288" y="5148263"/>
              <a:ext cx="96838" cy="317500"/>
            </a:xfrm>
            <a:custGeom>
              <a:avLst/>
              <a:gdLst>
                <a:gd name="T0" fmla="*/ 510 w 728"/>
                <a:gd name="T1" fmla="*/ 0 h 2394"/>
                <a:gd name="T2" fmla="*/ 579 w 728"/>
                <a:gd name="T3" fmla="*/ 0 h 2394"/>
                <a:gd name="T4" fmla="*/ 594 w 728"/>
                <a:gd name="T5" fmla="*/ 0 h 2394"/>
                <a:gd name="T6" fmla="*/ 621 w 728"/>
                <a:gd name="T7" fmla="*/ 4 h 2394"/>
                <a:gd name="T8" fmla="*/ 669 w 728"/>
                <a:gd name="T9" fmla="*/ 25 h 2394"/>
                <a:gd name="T10" fmla="*/ 705 w 728"/>
                <a:gd name="T11" fmla="*/ 61 h 2394"/>
                <a:gd name="T12" fmla="*/ 725 w 728"/>
                <a:gd name="T13" fmla="*/ 110 h 2394"/>
                <a:gd name="T14" fmla="*/ 728 w 728"/>
                <a:gd name="T15" fmla="*/ 1276 h 2394"/>
                <a:gd name="T16" fmla="*/ 717 w 728"/>
                <a:gd name="T17" fmla="*/ 1330 h 2394"/>
                <a:gd name="T18" fmla="*/ 688 w 728"/>
                <a:gd name="T19" fmla="*/ 1374 h 2394"/>
                <a:gd name="T20" fmla="*/ 645 w 728"/>
                <a:gd name="T21" fmla="*/ 1403 h 2394"/>
                <a:gd name="T22" fmla="*/ 592 w 728"/>
                <a:gd name="T23" fmla="*/ 1414 h 2394"/>
                <a:gd name="T24" fmla="*/ 547 w 728"/>
                <a:gd name="T25" fmla="*/ 1406 h 2394"/>
                <a:gd name="T26" fmla="*/ 509 w 728"/>
                <a:gd name="T27" fmla="*/ 1386 h 2394"/>
                <a:gd name="T28" fmla="*/ 506 w 728"/>
                <a:gd name="T29" fmla="*/ 2285 h 2394"/>
                <a:gd name="T30" fmla="*/ 486 w 728"/>
                <a:gd name="T31" fmla="*/ 2335 h 2394"/>
                <a:gd name="T32" fmla="*/ 449 w 728"/>
                <a:gd name="T33" fmla="*/ 2372 h 2394"/>
                <a:gd name="T34" fmla="*/ 401 w 728"/>
                <a:gd name="T35" fmla="*/ 2392 h 2394"/>
                <a:gd name="T36" fmla="*/ 345 w 728"/>
                <a:gd name="T37" fmla="*/ 2392 h 2394"/>
                <a:gd name="T38" fmla="*/ 297 w 728"/>
                <a:gd name="T39" fmla="*/ 2372 h 2394"/>
                <a:gd name="T40" fmla="*/ 260 w 728"/>
                <a:gd name="T41" fmla="*/ 2335 h 2394"/>
                <a:gd name="T42" fmla="*/ 240 w 728"/>
                <a:gd name="T43" fmla="*/ 2285 h 2394"/>
                <a:gd name="T44" fmla="*/ 233 w 728"/>
                <a:gd name="T45" fmla="*/ 2258 h 2394"/>
                <a:gd name="T46" fmla="*/ 222 w 728"/>
                <a:gd name="T47" fmla="*/ 2311 h 2394"/>
                <a:gd name="T48" fmla="*/ 192 w 728"/>
                <a:gd name="T49" fmla="*/ 2354 h 2394"/>
                <a:gd name="T50" fmla="*/ 149 w 728"/>
                <a:gd name="T51" fmla="*/ 2383 h 2394"/>
                <a:gd name="T52" fmla="*/ 96 w 728"/>
                <a:gd name="T53" fmla="*/ 2394 h 2394"/>
                <a:gd name="T54" fmla="*/ 43 w 728"/>
                <a:gd name="T55" fmla="*/ 2383 h 2394"/>
                <a:gd name="T56" fmla="*/ 0 w 728"/>
                <a:gd name="T57" fmla="*/ 2354 h 2394"/>
                <a:gd name="T58" fmla="*/ 39 w 728"/>
                <a:gd name="T59" fmla="*/ 1697 h 2394"/>
                <a:gd name="T60" fmla="*/ 109 w 728"/>
                <a:gd name="T61" fmla="*/ 1668 h 2394"/>
                <a:gd name="T62" fmla="*/ 168 w 728"/>
                <a:gd name="T63" fmla="*/ 1622 h 2394"/>
                <a:gd name="T64" fmla="*/ 210 w 728"/>
                <a:gd name="T65" fmla="*/ 1560 h 2394"/>
                <a:gd name="T66" fmla="*/ 234 w 728"/>
                <a:gd name="T67" fmla="*/ 1488 h 2394"/>
                <a:gd name="T68" fmla="*/ 236 w 728"/>
                <a:gd name="T69" fmla="*/ 208 h 2394"/>
                <a:gd name="T70" fmla="*/ 227 w 728"/>
                <a:gd name="T71" fmla="*/ 137 h 2394"/>
                <a:gd name="T72" fmla="*/ 199 w 728"/>
                <a:gd name="T73" fmla="*/ 74 h 2394"/>
                <a:gd name="T74" fmla="*/ 155 w 728"/>
                <a:gd name="T75" fmla="*/ 21 h 2394"/>
                <a:gd name="T76" fmla="*/ 438 w 728"/>
                <a:gd name="T77" fmla="*/ 0 h 2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8" h="2394">
                  <a:moveTo>
                    <a:pt x="476" y="0"/>
                  </a:moveTo>
                  <a:lnTo>
                    <a:pt x="510" y="0"/>
                  </a:lnTo>
                  <a:lnTo>
                    <a:pt x="561" y="0"/>
                  </a:lnTo>
                  <a:lnTo>
                    <a:pt x="579" y="0"/>
                  </a:lnTo>
                  <a:lnTo>
                    <a:pt x="591" y="0"/>
                  </a:lnTo>
                  <a:lnTo>
                    <a:pt x="594" y="0"/>
                  </a:lnTo>
                  <a:lnTo>
                    <a:pt x="594" y="1"/>
                  </a:lnTo>
                  <a:lnTo>
                    <a:pt x="621" y="4"/>
                  </a:lnTo>
                  <a:lnTo>
                    <a:pt x="647" y="12"/>
                  </a:lnTo>
                  <a:lnTo>
                    <a:pt x="669" y="25"/>
                  </a:lnTo>
                  <a:lnTo>
                    <a:pt x="689" y="42"/>
                  </a:lnTo>
                  <a:lnTo>
                    <a:pt x="705" y="61"/>
                  </a:lnTo>
                  <a:lnTo>
                    <a:pt x="717" y="84"/>
                  </a:lnTo>
                  <a:lnTo>
                    <a:pt x="725" y="110"/>
                  </a:lnTo>
                  <a:lnTo>
                    <a:pt x="728" y="137"/>
                  </a:lnTo>
                  <a:lnTo>
                    <a:pt x="728" y="1276"/>
                  </a:lnTo>
                  <a:lnTo>
                    <a:pt x="725" y="1305"/>
                  </a:lnTo>
                  <a:lnTo>
                    <a:pt x="717" y="1330"/>
                  </a:lnTo>
                  <a:lnTo>
                    <a:pt x="704" y="1353"/>
                  </a:lnTo>
                  <a:lnTo>
                    <a:pt x="688" y="1374"/>
                  </a:lnTo>
                  <a:lnTo>
                    <a:pt x="667" y="1390"/>
                  </a:lnTo>
                  <a:lnTo>
                    <a:pt x="645" y="1403"/>
                  </a:lnTo>
                  <a:lnTo>
                    <a:pt x="619" y="1410"/>
                  </a:lnTo>
                  <a:lnTo>
                    <a:pt x="592" y="1414"/>
                  </a:lnTo>
                  <a:lnTo>
                    <a:pt x="569" y="1411"/>
                  </a:lnTo>
                  <a:lnTo>
                    <a:pt x="547" y="1406"/>
                  </a:lnTo>
                  <a:lnTo>
                    <a:pt x="527" y="1397"/>
                  </a:lnTo>
                  <a:lnTo>
                    <a:pt x="509" y="1386"/>
                  </a:lnTo>
                  <a:lnTo>
                    <a:pt x="509" y="2258"/>
                  </a:lnTo>
                  <a:lnTo>
                    <a:pt x="506" y="2285"/>
                  </a:lnTo>
                  <a:lnTo>
                    <a:pt x="499" y="2311"/>
                  </a:lnTo>
                  <a:lnTo>
                    <a:pt x="486" y="2335"/>
                  </a:lnTo>
                  <a:lnTo>
                    <a:pt x="470" y="2354"/>
                  </a:lnTo>
                  <a:lnTo>
                    <a:pt x="449" y="2372"/>
                  </a:lnTo>
                  <a:lnTo>
                    <a:pt x="426" y="2383"/>
                  </a:lnTo>
                  <a:lnTo>
                    <a:pt x="401" y="2392"/>
                  </a:lnTo>
                  <a:lnTo>
                    <a:pt x="372" y="2394"/>
                  </a:lnTo>
                  <a:lnTo>
                    <a:pt x="345" y="2392"/>
                  </a:lnTo>
                  <a:lnTo>
                    <a:pt x="320" y="2383"/>
                  </a:lnTo>
                  <a:lnTo>
                    <a:pt x="297" y="2372"/>
                  </a:lnTo>
                  <a:lnTo>
                    <a:pt x="276" y="2354"/>
                  </a:lnTo>
                  <a:lnTo>
                    <a:pt x="260" y="2335"/>
                  </a:lnTo>
                  <a:lnTo>
                    <a:pt x="247" y="2311"/>
                  </a:lnTo>
                  <a:lnTo>
                    <a:pt x="240" y="2285"/>
                  </a:lnTo>
                  <a:lnTo>
                    <a:pt x="236" y="2258"/>
                  </a:lnTo>
                  <a:lnTo>
                    <a:pt x="233" y="2258"/>
                  </a:lnTo>
                  <a:lnTo>
                    <a:pt x="230" y="2285"/>
                  </a:lnTo>
                  <a:lnTo>
                    <a:pt x="222" y="2311"/>
                  </a:lnTo>
                  <a:lnTo>
                    <a:pt x="209" y="2335"/>
                  </a:lnTo>
                  <a:lnTo>
                    <a:pt x="192" y="2354"/>
                  </a:lnTo>
                  <a:lnTo>
                    <a:pt x="173" y="2372"/>
                  </a:lnTo>
                  <a:lnTo>
                    <a:pt x="149" y="2383"/>
                  </a:lnTo>
                  <a:lnTo>
                    <a:pt x="123" y="2392"/>
                  </a:lnTo>
                  <a:lnTo>
                    <a:pt x="96" y="2394"/>
                  </a:lnTo>
                  <a:lnTo>
                    <a:pt x="69" y="2392"/>
                  </a:lnTo>
                  <a:lnTo>
                    <a:pt x="43" y="2383"/>
                  </a:lnTo>
                  <a:lnTo>
                    <a:pt x="19" y="2372"/>
                  </a:lnTo>
                  <a:lnTo>
                    <a:pt x="0" y="2354"/>
                  </a:lnTo>
                  <a:lnTo>
                    <a:pt x="0" y="1702"/>
                  </a:lnTo>
                  <a:lnTo>
                    <a:pt x="39" y="1697"/>
                  </a:lnTo>
                  <a:lnTo>
                    <a:pt x="75" y="1685"/>
                  </a:lnTo>
                  <a:lnTo>
                    <a:pt x="109" y="1668"/>
                  </a:lnTo>
                  <a:lnTo>
                    <a:pt x="140" y="1648"/>
                  </a:lnTo>
                  <a:lnTo>
                    <a:pt x="168" y="1622"/>
                  </a:lnTo>
                  <a:lnTo>
                    <a:pt x="191" y="1593"/>
                  </a:lnTo>
                  <a:lnTo>
                    <a:pt x="210" y="1560"/>
                  </a:lnTo>
                  <a:lnTo>
                    <a:pt x="224" y="1526"/>
                  </a:lnTo>
                  <a:lnTo>
                    <a:pt x="234" y="1488"/>
                  </a:lnTo>
                  <a:lnTo>
                    <a:pt x="236" y="1448"/>
                  </a:lnTo>
                  <a:lnTo>
                    <a:pt x="236" y="208"/>
                  </a:lnTo>
                  <a:lnTo>
                    <a:pt x="234" y="172"/>
                  </a:lnTo>
                  <a:lnTo>
                    <a:pt x="227" y="137"/>
                  </a:lnTo>
                  <a:lnTo>
                    <a:pt x="215" y="105"/>
                  </a:lnTo>
                  <a:lnTo>
                    <a:pt x="199" y="74"/>
                  </a:lnTo>
                  <a:lnTo>
                    <a:pt x="178" y="46"/>
                  </a:lnTo>
                  <a:lnTo>
                    <a:pt x="155" y="21"/>
                  </a:lnTo>
                  <a:lnTo>
                    <a:pt x="128" y="0"/>
                  </a:lnTo>
                  <a:lnTo>
                    <a:pt x="438" y="0"/>
                  </a:lnTo>
                  <a:lnTo>
                    <a:pt x="4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  <a:latin typeface="inpin heiti" charset="-122"/>
              </a:endParaRPr>
            </a:p>
          </p:txBody>
        </p:sp>
      </p:grpSp>
      <p:sp>
        <p:nvSpPr>
          <p:cNvPr id="36" name="1"/>
          <p:cNvSpPr txBox="1">
            <a:spLocks noChangeArrowheads="1"/>
          </p:cNvSpPr>
          <p:nvPr/>
        </p:nvSpPr>
        <p:spPr bwMode="auto">
          <a:xfrm>
            <a:off x="3232140" y="1966346"/>
            <a:ext cx="10010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难点分析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1"/>
          <p:cNvSpPr txBox="1">
            <a:spLocks noChangeArrowheads="1"/>
          </p:cNvSpPr>
          <p:nvPr/>
        </p:nvSpPr>
        <p:spPr bwMode="auto">
          <a:xfrm>
            <a:off x="3232140" y="2292981"/>
            <a:ext cx="222229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8" name="任意多边形 37"/>
          <p:cNvSpPr/>
          <p:nvPr/>
        </p:nvSpPr>
        <p:spPr>
          <a:xfrm>
            <a:off x="6370321" y="1559293"/>
            <a:ext cx="1915427" cy="1934678"/>
          </a:xfrm>
          <a:custGeom>
            <a:avLst/>
            <a:gdLst>
              <a:gd name="connsiteX0" fmla="*/ 187702 w 1915427"/>
              <a:gd name="connsiteY0" fmla="*/ 0 h 1934678"/>
              <a:gd name="connsiteX1" fmla="*/ 1915427 w 1915427"/>
              <a:gd name="connsiteY1" fmla="*/ 0 h 1934678"/>
              <a:gd name="connsiteX2" fmla="*/ 1915427 w 1915427"/>
              <a:gd name="connsiteY2" fmla="*/ 1934678 h 1934678"/>
              <a:gd name="connsiteX3" fmla="*/ 187702 w 1915427"/>
              <a:gd name="connsiteY3" fmla="*/ 1934678 h 1934678"/>
              <a:gd name="connsiteX4" fmla="*/ 0 w 1915427"/>
              <a:gd name="connsiteY4" fmla="*/ 1746976 h 1934678"/>
              <a:gd name="connsiteX5" fmla="*/ 0 w 1915427"/>
              <a:gd name="connsiteY5" fmla="*/ 187702 h 1934678"/>
              <a:gd name="connsiteX6" fmla="*/ 187702 w 1915427"/>
              <a:gd name="connsiteY6" fmla="*/ 0 h 1934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15427" h="1934678">
                <a:moveTo>
                  <a:pt x="187702" y="0"/>
                </a:moveTo>
                <a:lnTo>
                  <a:pt x="1915427" y="0"/>
                </a:lnTo>
                <a:lnTo>
                  <a:pt x="1915427" y="1934678"/>
                </a:lnTo>
                <a:lnTo>
                  <a:pt x="187702" y="1934678"/>
                </a:lnTo>
                <a:cubicBezTo>
                  <a:pt x="84037" y="1934678"/>
                  <a:pt x="0" y="1850641"/>
                  <a:pt x="0" y="1746976"/>
                </a:cubicBezTo>
                <a:lnTo>
                  <a:pt x="0" y="187702"/>
                </a:lnTo>
                <a:cubicBezTo>
                  <a:pt x="0" y="84037"/>
                  <a:pt x="84037" y="0"/>
                  <a:pt x="187702" y="0"/>
                </a:cubicBezTo>
                <a:close/>
              </a:path>
            </a:pathLst>
          </a:custGeom>
          <a:solidFill>
            <a:srgbClr val="827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8285748" y="1559293"/>
            <a:ext cx="3108960" cy="1934678"/>
          </a:xfrm>
          <a:custGeom>
            <a:avLst/>
            <a:gdLst>
              <a:gd name="connsiteX0" fmla="*/ 0 w 3108960"/>
              <a:gd name="connsiteY0" fmla="*/ 0 h 1934678"/>
              <a:gd name="connsiteX1" fmla="*/ 2921258 w 3108960"/>
              <a:gd name="connsiteY1" fmla="*/ 0 h 1934678"/>
              <a:gd name="connsiteX2" fmla="*/ 3108960 w 3108960"/>
              <a:gd name="connsiteY2" fmla="*/ 187702 h 1934678"/>
              <a:gd name="connsiteX3" fmla="*/ 3108960 w 3108960"/>
              <a:gd name="connsiteY3" fmla="*/ 1746976 h 1934678"/>
              <a:gd name="connsiteX4" fmla="*/ 2921258 w 3108960"/>
              <a:gd name="connsiteY4" fmla="*/ 1934678 h 1934678"/>
              <a:gd name="connsiteX5" fmla="*/ 0 w 3108960"/>
              <a:gd name="connsiteY5" fmla="*/ 1934678 h 1934678"/>
              <a:gd name="connsiteX6" fmla="*/ 0 w 3108960"/>
              <a:gd name="connsiteY6" fmla="*/ 0 h 1934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08960" h="1934678">
                <a:moveTo>
                  <a:pt x="0" y="0"/>
                </a:moveTo>
                <a:lnTo>
                  <a:pt x="2921258" y="0"/>
                </a:lnTo>
                <a:cubicBezTo>
                  <a:pt x="3024923" y="0"/>
                  <a:pt x="3108960" y="84037"/>
                  <a:pt x="3108960" y="187702"/>
                </a:cubicBezTo>
                <a:lnTo>
                  <a:pt x="3108960" y="1746976"/>
                </a:lnTo>
                <a:cubicBezTo>
                  <a:pt x="3108960" y="1850641"/>
                  <a:pt x="3024923" y="1934678"/>
                  <a:pt x="2921258" y="1934678"/>
                </a:cubicBezTo>
                <a:lnTo>
                  <a:pt x="0" y="1934678"/>
                </a:lnTo>
                <a:lnTo>
                  <a:pt x="0" y="0"/>
                </a:lnTo>
                <a:close/>
              </a:path>
            </a:pathLst>
          </a:custGeom>
          <a:solidFill>
            <a:srgbClr val="8FB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7" name="1"/>
          <p:cNvSpPr txBox="1">
            <a:spLocks noChangeArrowheads="1"/>
          </p:cNvSpPr>
          <p:nvPr/>
        </p:nvSpPr>
        <p:spPr bwMode="auto">
          <a:xfrm>
            <a:off x="8803564" y="1966346"/>
            <a:ext cx="10010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难点分析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8" name="1"/>
          <p:cNvSpPr txBox="1">
            <a:spLocks noChangeArrowheads="1"/>
          </p:cNvSpPr>
          <p:nvPr/>
        </p:nvSpPr>
        <p:spPr bwMode="auto">
          <a:xfrm>
            <a:off x="8803564" y="2292981"/>
            <a:ext cx="2222294" cy="79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49" name="任意多边形 48"/>
          <p:cNvSpPr/>
          <p:nvPr/>
        </p:nvSpPr>
        <p:spPr>
          <a:xfrm>
            <a:off x="798897" y="3874940"/>
            <a:ext cx="1915427" cy="1934678"/>
          </a:xfrm>
          <a:custGeom>
            <a:avLst/>
            <a:gdLst>
              <a:gd name="connsiteX0" fmla="*/ 187702 w 1915427"/>
              <a:gd name="connsiteY0" fmla="*/ 0 h 1934678"/>
              <a:gd name="connsiteX1" fmla="*/ 1915427 w 1915427"/>
              <a:gd name="connsiteY1" fmla="*/ 0 h 1934678"/>
              <a:gd name="connsiteX2" fmla="*/ 1915427 w 1915427"/>
              <a:gd name="connsiteY2" fmla="*/ 1934678 h 1934678"/>
              <a:gd name="connsiteX3" fmla="*/ 187702 w 1915427"/>
              <a:gd name="connsiteY3" fmla="*/ 1934678 h 1934678"/>
              <a:gd name="connsiteX4" fmla="*/ 0 w 1915427"/>
              <a:gd name="connsiteY4" fmla="*/ 1746976 h 1934678"/>
              <a:gd name="connsiteX5" fmla="*/ 0 w 1915427"/>
              <a:gd name="connsiteY5" fmla="*/ 187702 h 1934678"/>
              <a:gd name="connsiteX6" fmla="*/ 187702 w 1915427"/>
              <a:gd name="connsiteY6" fmla="*/ 0 h 1934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15427" h="1934678">
                <a:moveTo>
                  <a:pt x="187702" y="0"/>
                </a:moveTo>
                <a:lnTo>
                  <a:pt x="1915427" y="0"/>
                </a:lnTo>
                <a:lnTo>
                  <a:pt x="1915427" y="1934678"/>
                </a:lnTo>
                <a:lnTo>
                  <a:pt x="187702" y="1934678"/>
                </a:lnTo>
                <a:cubicBezTo>
                  <a:pt x="84037" y="1934678"/>
                  <a:pt x="0" y="1850641"/>
                  <a:pt x="0" y="1746976"/>
                </a:cubicBezTo>
                <a:lnTo>
                  <a:pt x="0" y="187702"/>
                </a:lnTo>
                <a:cubicBezTo>
                  <a:pt x="0" y="84037"/>
                  <a:pt x="84037" y="0"/>
                  <a:pt x="187702" y="0"/>
                </a:cubicBezTo>
                <a:close/>
              </a:path>
            </a:pathLst>
          </a:custGeom>
          <a:solidFill>
            <a:srgbClr val="827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0" name="任意多边形 49"/>
          <p:cNvSpPr/>
          <p:nvPr/>
        </p:nvSpPr>
        <p:spPr>
          <a:xfrm>
            <a:off x="2714324" y="3874940"/>
            <a:ext cx="3108960" cy="1934678"/>
          </a:xfrm>
          <a:custGeom>
            <a:avLst/>
            <a:gdLst>
              <a:gd name="connsiteX0" fmla="*/ 0 w 3108960"/>
              <a:gd name="connsiteY0" fmla="*/ 0 h 1934678"/>
              <a:gd name="connsiteX1" fmla="*/ 2921258 w 3108960"/>
              <a:gd name="connsiteY1" fmla="*/ 0 h 1934678"/>
              <a:gd name="connsiteX2" fmla="*/ 3108960 w 3108960"/>
              <a:gd name="connsiteY2" fmla="*/ 187702 h 1934678"/>
              <a:gd name="connsiteX3" fmla="*/ 3108960 w 3108960"/>
              <a:gd name="connsiteY3" fmla="*/ 1746976 h 1934678"/>
              <a:gd name="connsiteX4" fmla="*/ 2921258 w 3108960"/>
              <a:gd name="connsiteY4" fmla="*/ 1934678 h 1934678"/>
              <a:gd name="connsiteX5" fmla="*/ 0 w 3108960"/>
              <a:gd name="connsiteY5" fmla="*/ 1934678 h 1934678"/>
              <a:gd name="connsiteX6" fmla="*/ 0 w 3108960"/>
              <a:gd name="connsiteY6" fmla="*/ 0 h 1934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08960" h="1934678">
                <a:moveTo>
                  <a:pt x="0" y="0"/>
                </a:moveTo>
                <a:lnTo>
                  <a:pt x="2921258" y="0"/>
                </a:lnTo>
                <a:cubicBezTo>
                  <a:pt x="3024923" y="0"/>
                  <a:pt x="3108960" y="84037"/>
                  <a:pt x="3108960" y="187702"/>
                </a:cubicBezTo>
                <a:lnTo>
                  <a:pt x="3108960" y="1746976"/>
                </a:lnTo>
                <a:cubicBezTo>
                  <a:pt x="3108960" y="1850641"/>
                  <a:pt x="3024923" y="1934678"/>
                  <a:pt x="2921258" y="1934678"/>
                </a:cubicBezTo>
                <a:lnTo>
                  <a:pt x="0" y="1934678"/>
                </a:lnTo>
                <a:lnTo>
                  <a:pt x="0" y="0"/>
                </a:lnTo>
                <a:close/>
              </a:path>
            </a:pathLst>
          </a:custGeom>
          <a:solidFill>
            <a:srgbClr val="8FB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8" name="1"/>
          <p:cNvSpPr txBox="1">
            <a:spLocks noChangeArrowheads="1"/>
          </p:cNvSpPr>
          <p:nvPr/>
        </p:nvSpPr>
        <p:spPr bwMode="auto">
          <a:xfrm>
            <a:off x="3232140" y="4281993"/>
            <a:ext cx="10010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难点分析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9" name="1"/>
          <p:cNvSpPr txBox="1">
            <a:spLocks noChangeArrowheads="1"/>
          </p:cNvSpPr>
          <p:nvPr/>
        </p:nvSpPr>
        <p:spPr bwMode="auto">
          <a:xfrm>
            <a:off x="3232140" y="4608628"/>
            <a:ext cx="222229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60" name="任意多边形 59"/>
          <p:cNvSpPr/>
          <p:nvPr/>
        </p:nvSpPr>
        <p:spPr>
          <a:xfrm>
            <a:off x="6370321" y="3874940"/>
            <a:ext cx="1915427" cy="1934678"/>
          </a:xfrm>
          <a:custGeom>
            <a:avLst/>
            <a:gdLst>
              <a:gd name="connsiteX0" fmla="*/ 187702 w 1915427"/>
              <a:gd name="connsiteY0" fmla="*/ 0 h 1934678"/>
              <a:gd name="connsiteX1" fmla="*/ 1915427 w 1915427"/>
              <a:gd name="connsiteY1" fmla="*/ 0 h 1934678"/>
              <a:gd name="connsiteX2" fmla="*/ 1915427 w 1915427"/>
              <a:gd name="connsiteY2" fmla="*/ 1934678 h 1934678"/>
              <a:gd name="connsiteX3" fmla="*/ 187702 w 1915427"/>
              <a:gd name="connsiteY3" fmla="*/ 1934678 h 1934678"/>
              <a:gd name="connsiteX4" fmla="*/ 0 w 1915427"/>
              <a:gd name="connsiteY4" fmla="*/ 1746976 h 1934678"/>
              <a:gd name="connsiteX5" fmla="*/ 0 w 1915427"/>
              <a:gd name="connsiteY5" fmla="*/ 187702 h 1934678"/>
              <a:gd name="connsiteX6" fmla="*/ 187702 w 1915427"/>
              <a:gd name="connsiteY6" fmla="*/ 0 h 1934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15427" h="1934678">
                <a:moveTo>
                  <a:pt x="187702" y="0"/>
                </a:moveTo>
                <a:lnTo>
                  <a:pt x="1915427" y="0"/>
                </a:lnTo>
                <a:lnTo>
                  <a:pt x="1915427" y="1934678"/>
                </a:lnTo>
                <a:lnTo>
                  <a:pt x="187702" y="1934678"/>
                </a:lnTo>
                <a:cubicBezTo>
                  <a:pt x="84037" y="1934678"/>
                  <a:pt x="0" y="1850641"/>
                  <a:pt x="0" y="1746976"/>
                </a:cubicBezTo>
                <a:lnTo>
                  <a:pt x="0" y="187702"/>
                </a:lnTo>
                <a:cubicBezTo>
                  <a:pt x="0" y="84037"/>
                  <a:pt x="84037" y="0"/>
                  <a:pt x="187702" y="0"/>
                </a:cubicBezTo>
                <a:close/>
              </a:path>
            </a:pathLst>
          </a:custGeom>
          <a:solidFill>
            <a:srgbClr val="827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1" name="任意多边形 60"/>
          <p:cNvSpPr/>
          <p:nvPr/>
        </p:nvSpPr>
        <p:spPr>
          <a:xfrm>
            <a:off x="8285748" y="3874940"/>
            <a:ext cx="3108960" cy="1934678"/>
          </a:xfrm>
          <a:custGeom>
            <a:avLst/>
            <a:gdLst>
              <a:gd name="connsiteX0" fmla="*/ 0 w 3108960"/>
              <a:gd name="connsiteY0" fmla="*/ 0 h 1934678"/>
              <a:gd name="connsiteX1" fmla="*/ 2921258 w 3108960"/>
              <a:gd name="connsiteY1" fmla="*/ 0 h 1934678"/>
              <a:gd name="connsiteX2" fmla="*/ 3108960 w 3108960"/>
              <a:gd name="connsiteY2" fmla="*/ 187702 h 1934678"/>
              <a:gd name="connsiteX3" fmla="*/ 3108960 w 3108960"/>
              <a:gd name="connsiteY3" fmla="*/ 1746976 h 1934678"/>
              <a:gd name="connsiteX4" fmla="*/ 2921258 w 3108960"/>
              <a:gd name="connsiteY4" fmla="*/ 1934678 h 1934678"/>
              <a:gd name="connsiteX5" fmla="*/ 0 w 3108960"/>
              <a:gd name="connsiteY5" fmla="*/ 1934678 h 1934678"/>
              <a:gd name="connsiteX6" fmla="*/ 0 w 3108960"/>
              <a:gd name="connsiteY6" fmla="*/ 0 h 1934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08960" h="1934678">
                <a:moveTo>
                  <a:pt x="0" y="0"/>
                </a:moveTo>
                <a:lnTo>
                  <a:pt x="2921258" y="0"/>
                </a:lnTo>
                <a:cubicBezTo>
                  <a:pt x="3024923" y="0"/>
                  <a:pt x="3108960" y="84037"/>
                  <a:pt x="3108960" y="187702"/>
                </a:cubicBezTo>
                <a:lnTo>
                  <a:pt x="3108960" y="1746976"/>
                </a:lnTo>
                <a:cubicBezTo>
                  <a:pt x="3108960" y="1850641"/>
                  <a:pt x="3024923" y="1934678"/>
                  <a:pt x="2921258" y="1934678"/>
                </a:cubicBezTo>
                <a:lnTo>
                  <a:pt x="0" y="1934678"/>
                </a:lnTo>
                <a:lnTo>
                  <a:pt x="0" y="0"/>
                </a:lnTo>
                <a:close/>
              </a:path>
            </a:pathLst>
          </a:custGeom>
          <a:solidFill>
            <a:srgbClr val="8FB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9" name="1"/>
          <p:cNvSpPr txBox="1">
            <a:spLocks noChangeArrowheads="1"/>
          </p:cNvSpPr>
          <p:nvPr/>
        </p:nvSpPr>
        <p:spPr bwMode="auto">
          <a:xfrm>
            <a:off x="8803564" y="4281993"/>
            <a:ext cx="10010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难点分析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0" name="1"/>
          <p:cNvSpPr txBox="1">
            <a:spLocks noChangeArrowheads="1"/>
          </p:cNvSpPr>
          <p:nvPr/>
        </p:nvSpPr>
        <p:spPr bwMode="auto">
          <a:xfrm>
            <a:off x="8803564" y="4608628"/>
            <a:ext cx="2222294" cy="79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71" name="iconfont-1187-868319"/>
          <p:cNvSpPr>
            <a:spLocks noChangeAspect="1"/>
          </p:cNvSpPr>
          <p:nvPr/>
        </p:nvSpPr>
        <p:spPr bwMode="auto">
          <a:xfrm>
            <a:off x="6937195" y="2153101"/>
            <a:ext cx="763016" cy="762383"/>
          </a:xfrm>
          <a:custGeom>
            <a:avLst/>
            <a:gdLst>
              <a:gd name="T0" fmla="*/ 11212 w 12607"/>
              <a:gd name="T1" fmla="*/ 4855 h 12594"/>
              <a:gd name="T2" fmla="*/ 11019 w 12607"/>
              <a:gd name="T3" fmla="*/ 4855 h 12594"/>
              <a:gd name="T4" fmla="*/ 10644 w 12607"/>
              <a:gd name="T5" fmla="*/ 3981 h 12594"/>
              <a:gd name="T6" fmla="*/ 10796 w 12607"/>
              <a:gd name="T7" fmla="*/ 3830 h 12594"/>
              <a:gd name="T8" fmla="*/ 10796 w 12607"/>
              <a:gd name="T9" fmla="*/ 1864 h 12594"/>
              <a:gd name="T10" fmla="*/ 10755 w 12607"/>
              <a:gd name="T11" fmla="*/ 1823 h 12594"/>
              <a:gd name="T12" fmla="*/ 8781 w 12607"/>
              <a:gd name="T13" fmla="*/ 1823 h 12594"/>
              <a:gd name="T14" fmla="*/ 8611 w 12607"/>
              <a:gd name="T15" fmla="*/ 1992 h 12594"/>
              <a:gd name="T16" fmla="*/ 7729 w 12607"/>
              <a:gd name="T17" fmla="*/ 1634 h 12594"/>
              <a:gd name="T18" fmla="*/ 7729 w 12607"/>
              <a:gd name="T19" fmla="*/ 1390 h 12594"/>
              <a:gd name="T20" fmla="*/ 6333 w 12607"/>
              <a:gd name="T21" fmla="*/ 0 h 12594"/>
              <a:gd name="T22" fmla="*/ 6274 w 12607"/>
              <a:gd name="T23" fmla="*/ 0 h 12594"/>
              <a:gd name="T24" fmla="*/ 4878 w 12607"/>
              <a:gd name="T25" fmla="*/ 1390 h 12594"/>
              <a:gd name="T26" fmla="*/ 4878 w 12607"/>
              <a:gd name="T27" fmla="*/ 1652 h 12594"/>
              <a:gd name="T28" fmla="*/ 4033 w 12607"/>
              <a:gd name="T29" fmla="*/ 2003 h 12594"/>
              <a:gd name="T30" fmla="*/ 3852 w 12607"/>
              <a:gd name="T31" fmla="*/ 1823 h 12594"/>
              <a:gd name="T32" fmla="*/ 1878 w 12607"/>
              <a:gd name="T33" fmla="*/ 1823 h 12594"/>
              <a:gd name="T34" fmla="*/ 1837 w 12607"/>
              <a:gd name="T35" fmla="*/ 1864 h 12594"/>
              <a:gd name="T36" fmla="*/ 1837 w 12607"/>
              <a:gd name="T37" fmla="*/ 3830 h 12594"/>
              <a:gd name="T38" fmla="*/ 2012 w 12607"/>
              <a:gd name="T39" fmla="*/ 4004 h 12594"/>
              <a:gd name="T40" fmla="*/ 1650 w 12607"/>
              <a:gd name="T41" fmla="*/ 4855 h 12594"/>
              <a:gd name="T42" fmla="*/ 1396 w 12607"/>
              <a:gd name="T43" fmla="*/ 4855 h 12594"/>
              <a:gd name="T44" fmla="*/ 0 w 12607"/>
              <a:gd name="T45" fmla="*/ 6245 h 12594"/>
              <a:gd name="T46" fmla="*/ 0 w 12607"/>
              <a:gd name="T47" fmla="*/ 6304 h 12594"/>
              <a:gd name="T48" fmla="*/ 1396 w 12607"/>
              <a:gd name="T49" fmla="*/ 7694 h 12594"/>
              <a:gd name="T50" fmla="*/ 1618 w 12607"/>
              <a:gd name="T51" fmla="*/ 7694 h 12594"/>
              <a:gd name="T52" fmla="*/ 1983 w 12607"/>
              <a:gd name="T53" fmla="*/ 8593 h 12594"/>
              <a:gd name="T54" fmla="*/ 1814 w 12607"/>
              <a:gd name="T55" fmla="*/ 8761 h 12594"/>
              <a:gd name="T56" fmla="*/ 1814 w 12607"/>
              <a:gd name="T57" fmla="*/ 10728 h 12594"/>
              <a:gd name="T58" fmla="*/ 1855 w 12607"/>
              <a:gd name="T59" fmla="*/ 10769 h 12594"/>
              <a:gd name="T60" fmla="*/ 3829 w 12607"/>
              <a:gd name="T61" fmla="*/ 10769 h 12594"/>
              <a:gd name="T62" fmla="*/ 3981 w 12607"/>
              <a:gd name="T63" fmla="*/ 10618 h 12594"/>
              <a:gd name="T64" fmla="*/ 4878 w 12607"/>
              <a:gd name="T65" fmla="*/ 10999 h 12594"/>
              <a:gd name="T66" fmla="*/ 4878 w 12607"/>
              <a:gd name="T67" fmla="*/ 11204 h 12594"/>
              <a:gd name="T68" fmla="*/ 6274 w 12607"/>
              <a:gd name="T69" fmla="*/ 12594 h 12594"/>
              <a:gd name="T70" fmla="*/ 6333 w 12607"/>
              <a:gd name="T71" fmla="*/ 12594 h 12594"/>
              <a:gd name="T72" fmla="*/ 7729 w 12607"/>
              <a:gd name="T73" fmla="*/ 11204 h 12594"/>
              <a:gd name="T74" fmla="*/ 7729 w 12607"/>
              <a:gd name="T75" fmla="*/ 11016 h 12594"/>
              <a:gd name="T76" fmla="*/ 8664 w 12607"/>
              <a:gd name="T77" fmla="*/ 10630 h 12594"/>
              <a:gd name="T78" fmla="*/ 8803 w 12607"/>
              <a:gd name="T79" fmla="*/ 10769 h 12594"/>
              <a:gd name="T80" fmla="*/ 10777 w 12607"/>
              <a:gd name="T81" fmla="*/ 10769 h 12594"/>
              <a:gd name="T82" fmla="*/ 10819 w 12607"/>
              <a:gd name="T83" fmla="*/ 10728 h 12594"/>
              <a:gd name="T84" fmla="*/ 10819 w 12607"/>
              <a:gd name="T85" fmla="*/ 8761 h 12594"/>
              <a:gd name="T86" fmla="*/ 10673 w 12607"/>
              <a:gd name="T87" fmla="*/ 8616 h 12594"/>
              <a:gd name="T88" fmla="*/ 11051 w 12607"/>
              <a:gd name="T89" fmla="*/ 7694 h 12594"/>
              <a:gd name="T90" fmla="*/ 11211 w 12607"/>
              <a:gd name="T91" fmla="*/ 7694 h 12594"/>
              <a:gd name="T92" fmla="*/ 12607 w 12607"/>
              <a:gd name="T93" fmla="*/ 6304 h 12594"/>
              <a:gd name="T94" fmla="*/ 12607 w 12607"/>
              <a:gd name="T95" fmla="*/ 6245 h 12594"/>
              <a:gd name="T96" fmla="*/ 11212 w 12607"/>
              <a:gd name="T97" fmla="*/ 4855 h 12594"/>
              <a:gd name="T98" fmla="*/ 6337 w 12607"/>
              <a:gd name="T99" fmla="*/ 8498 h 12594"/>
              <a:gd name="T100" fmla="*/ 4152 w 12607"/>
              <a:gd name="T101" fmla="*/ 6323 h 12594"/>
              <a:gd name="T102" fmla="*/ 6337 w 12607"/>
              <a:gd name="T103" fmla="*/ 4146 h 12594"/>
              <a:gd name="T104" fmla="*/ 8521 w 12607"/>
              <a:gd name="T105" fmla="*/ 6323 h 12594"/>
              <a:gd name="T106" fmla="*/ 6337 w 12607"/>
              <a:gd name="T107" fmla="*/ 8498 h 12594"/>
              <a:gd name="T108" fmla="*/ 6337 w 12607"/>
              <a:gd name="T109" fmla="*/ 8498 h 12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607" h="12594">
                <a:moveTo>
                  <a:pt x="11212" y="4855"/>
                </a:moveTo>
                <a:lnTo>
                  <a:pt x="11019" y="4855"/>
                </a:lnTo>
                <a:cubicBezTo>
                  <a:pt x="10923" y="4550"/>
                  <a:pt x="10796" y="4258"/>
                  <a:pt x="10644" y="3981"/>
                </a:cubicBezTo>
                <a:lnTo>
                  <a:pt x="10796" y="3830"/>
                </a:lnTo>
                <a:cubicBezTo>
                  <a:pt x="11341" y="3287"/>
                  <a:pt x="11341" y="2407"/>
                  <a:pt x="10796" y="1864"/>
                </a:cubicBezTo>
                <a:lnTo>
                  <a:pt x="10755" y="1823"/>
                </a:lnTo>
                <a:cubicBezTo>
                  <a:pt x="10209" y="1279"/>
                  <a:pt x="9326" y="1279"/>
                  <a:pt x="8781" y="1823"/>
                </a:cubicBezTo>
                <a:lnTo>
                  <a:pt x="8611" y="1992"/>
                </a:lnTo>
                <a:cubicBezTo>
                  <a:pt x="8332" y="1846"/>
                  <a:pt x="8037" y="1725"/>
                  <a:pt x="7729" y="1634"/>
                </a:cubicBezTo>
                <a:lnTo>
                  <a:pt x="7729" y="1390"/>
                </a:lnTo>
                <a:cubicBezTo>
                  <a:pt x="7729" y="622"/>
                  <a:pt x="7104" y="0"/>
                  <a:pt x="6333" y="0"/>
                </a:cubicBezTo>
                <a:lnTo>
                  <a:pt x="6274" y="0"/>
                </a:lnTo>
                <a:cubicBezTo>
                  <a:pt x="5503" y="0"/>
                  <a:pt x="4878" y="622"/>
                  <a:pt x="4878" y="1390"/>
                </a:cubicBezTo>
                <a:lnTo>
                  <a:pt x="4878" y="1652"/>
                </a:lnTo>
                <a:cubicBezTo>
                  <a:pt x="4584" y="1742"/>
                  <a:pt x="4301" y="1861"/>
                  <a:pt x="4033" y="2003"/>
                </a:cubicBezTo>
                <a:lnTo>
                  <a:pt x="3852" y="1823"/>
                </a:lnTo>
                <a:cubicBezTo>
                  <a:pt x="3307" y="1280"/>
                  <a:pt x="2423" y="1280"/>
                  <a:pt x="1878" y="1823"/>
                </a:cubicBezTo>
                <a:lnTo>
                  <a:pt x="1837" y="1864"/>
                </a:lnTo>
                <a:cubicBezTo>
                  <a:pt x="1292" y="2407"/>
                  <a:pt x="1292" y="3287"/>
                  <a:pt x="1837" y="3830"/>
                </a:cubicBezTo>
                <a:lnTo>
                  <a:pt x="2012" y="4004"/>
                </a:lnTo>
                <a:cubicBezTo>
                  <a:pt x="1865" y="4274"/>
                  <a:pt x="1743" y="4558"/>
                  <a:pt x="1650" y="4855"/>
                </a:cubicBezTo>
                <a:lnTo>
                  <a:pt x="1396" y="4855"/>
                </a:lnTo>
                <a:cubicBezTo>
                  <a:pt x="625" y="4855"/>
                  <a:pt x="0" y="5478"/>
                  <a:pt x="0" y="6245"/>
                </a:cubicBezTo>
                <a:lnTo>
                  <a:pt x="0" y="6304"/>
                </a:lnTo>
                <a:cubicBezTo>
                  <a:pt x="0" y="7072"/>
                  <a:pt x="625" y="7694"/>
                  <a:pt x="1396" y="7694"/>
                </a:cubicBezTo>
                <a:lnTo>
                  <a:pt x="1618" y="7694"/>
                </a:lnTo>
                <a:cubicBezTo>
                  <a:pt x="1710" y="8008"/>
                  <a:pt x="1833" y="8308"/>
                  <a:pt x="1983" y="8593"/>
                </a:cubicBezTo>
                <a:lnTo>
                  <a:pt x="1814" y="8761"/>
                </a:lnTo>
                <a:cubicBezTo>
                  <a:pt x="1269" y="9304"/>
                  <a:pt x="1269" y="10185"/>
                  <a:pt x="1814" y="10728"/>
                </a:cubicBezTo>
                <a:lnTo>
                  <a:pt x="1855" y="10769"/>
                </a:lnTo>
                <a:cubicBezTo>
                  <a:pt x="2400" y="11312"/>
                  <a:pt x="3284" y="11312"/>
                  <a:pt x="3829" y="10769"/>
                </a:cubicBezTo>
                <a:lnTo>
                  <a:pt x="3981" y="10618"/>
                </a:lnTo>
                <a:cubicBezTo>
                  <a:pt x="4264" y="10773"/>
                  <a:pt x="4564" y="10902"/>
                  <a:pt x="4878" y="10999"/>
                </a:cubicBezTo>
                <a:lnTo>
                  <a:pt x="4878" y="11204"/>
                </a:lnTo>
                <a:cubicBezTo>
                  <a:pt x="4878" y="11972"/>
                  <a:pt x="5503" y="12594"/>
                  <a:pt x="6274" y="12594"/>
                </a:cubicBezTo>
                <a:lnTo>
                  <a:pt x="6333" y="12594"/>
                </a:lnTo>
                <a:cubicBezTo>
                  <a:pt x="7104" y="12594"/>
                  <a:pt x="7729" y="11972"/>
                  <a:pt x="7729" y="11204"/>
                </a:cubicBezTo>
                <a:lnTo>
                  <a:pt x="7729" y="11016"/>
                </a:lnTo>
                <a:cubicBezTo>
                  <a:pt x="8056" y="10920"/>
                  <a:pt x="8368" y="10788"/>
                  <a:pt x="8664" y="10630"/>
                </a:cubicBezTo>
                <a:lnTo>
                  <a:pt x="8803" y="10769"/>
                </a:lnTo>
                <a:cubicBezTo>
                  <a:pt x="9348" y="11312"/>
                  <a:pt x="10233" y="11312"/>
                  <a:pt x="10777" y="10769"/>
                </a:cubicBezTo>
                <a:lnTo>
                  <a:pt x="10819" y="10728"/>
                </a:lnTo>
                <a:cubicBezTo>
                  <a:pt x="11364" y="10185"/>
                  <a:pt x="11364" y="9304"/>
                  <a:pt x="10819" y="8761"/>
                </a:cubicBezTo>
                <a:lnTo>
                  <a:pt x="10673" y="8616"/>
                </a:lnTo>
                <a:cubicBezTo>
                  <a:pt x="10828" y="8324"/>
                  <a:pt x="10956" y="8017"/>
                  <a:pt x="11051" y="7694"/>
                </a:cubicBezTo>
                <a:lnTo>
                  <a:pt x="11211" y="7694"/>
                </a:lnTo>
                <a:cubicBezTo>
                  <a:pt x="11982" y="7694"/>
                  <a:pt x="12607" y="7071"/>
                  <a:pt x="12607" y="6304"/>
                </a:cubicBezTo>
                <a:lnTo>
                  <a:pt x="12607" y="6245"/>
                </a:lnTo>
                <a:cubicBezTo>
                  <a:pt x="12607" y="5477"/>
                  <a:pt x="11982" y="4855"/>
                  <a:pt x="11212" y="4855"/>
                </a:cubicBezTo>
                <a:close/>
                <a:moveTo>
                  <a:pt x="6337" y="8498"/>
                </a:moveTo>
                <a:cubicBezTo>
                  <a:pt x="5130" y="8498"/>
                  <a:pt x="4152" y="7524"/>
                  <a:pt x="4152" y="6323"/>
                </a:cubicBezTo>
                <a:cubicBezTo>
                  <a:pt x="4152" y="5120"/>
                  <a:pt x="5130" y="4146"/>
                  <a:pt x="6337" y="4146"/>
                </a:cubicBezTo>
                <a:cubicBezTo>
                  <a:pt x="7544" y="4146"/>
                  <a:pt x="8521" y="5120"/>
                  <a:pt x="8521" y="6323"/>
                </a:cubicBezTo>
                <a:cubicBezTo>
                  <a:pt x="8521" y="7524"/>
                  <a:pt x="7544" y="8498"/>
                  <a:pt x="6337" y="8498"/>
                </a:cubicBezTo>
                <a:close/>
                <a:moveTo>
                  <a:pt x="6337" y="8498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72" name="iconfont-1191-866883"/>
          <p:cNvSpPr>
            <a:spLocks noChangeAspect="1"/>
          </p:cNvSpPr>
          <p:nvPr/>
        </p:nvSpPr>
        <p:spPr bwMode="auto">
          <a:xfrm>
            <a:off x="1396261" y="4475263"/>
            <a:ext cx="743327" cy="735656"/>
          </a:xfrm>
          <a:custGeom>
            <a:avLst/>
            <a:gdLst>
              <a:gd name="T0" fmla="*/ 2709 w 7873"/>
              <a:gd name="T1" fmla="*/ 1592 h 7791"/>
              <a:gd name="T2" fmla="*/ 5329 w 7873"/>
              <a:gd name="T3" fmla="*/ 1624 h 7791"/>
              <a:gd name="T4" fmla="*/ 5782 w 7873"/>
              <a:gd name="T5" fmla="*/ 969 h 7791"/>
              <a:gd name="T6" fmla="*/ 5477 w 7873"/>
              <a:gd name="T7" fmla="*/ 432 h 7791"/>
              <a:gd name="T8" fmla="*/ 4004 w 7873"/>
              <a:gd name="T9" fmla="*/ 13 h 7791"/>
              <a:gd name="T10" fmla="*/ 2709 w 7873"/>
              <a:gd name="T11" fmla="*/ 368 h 7791"/>
              <a:gd name="T12" fmla="*/ 2352 w 7873"/>
              <a:gd name="T13" fmla="*/ 840 h 7791"/>
              <a:gd name="T14" fmla="*/ 2709 w 7873"/>
              <a:gd name="T15" fmla="*/ 1592 h 7791"/>
              <a:gd name="T16" fmla="*/ 2699 w 7873"/>
              <a:gd name="T17" fmla="*/ 2258 h 7791"/>
              <a:gd name="T18" fmla="*/ 3046 w 7873"/>
              <a:gd name="T19" fmla="*/ 2376 h 7791"/>
              <a:gd name="T20" fmla="*/ 3351 w 7873"/>
              <a:gd name="T21" fmla="*/ 2537 h 7791"/>
              <a:gd name="T22" fmla="*/ 4656 w 7873"/>
              <a:gd name="T23" fmla="*/ 2570 h 7791"/>
              <a:gd name="T24" fmla="*/ 5624 w 7873"/>
              <a:gd name="T25" fmla="*/ 2076 h 7791"/>
              <a:gd name="T26" fmla="*/ 5782 w 7873"/>
              <a:gd name="T27" fmla="*/ 1335 h 7791"/>
              <a:gd name="T28" fmla="*/ 5698 w 7873"/>
              <a:gd name="T29" fmla="*/ 1592 h 7791"/>
              <a:gd name="T30" fmla="*/ 2331 w 7873"/>
              <a:gd name="T31" fmla="*/ 1335 h 7791"/>
              <a:gd name="T32" fmla="*/ 2699 w 7873"/>
              <a:gd name="T33" fmla="*/ 2258 h 7791"/>
              <a:gd name="T34" fmla="*/ 3730 w 7873"/>
              <a:gd name="T35" fmla="*/ 2903 h 7791"/>
              <a:gd name="T36" fmla="*/ 3888 w 7873"/>
              <a:gd name="T37" fmla="*/ 3300 h 7791"/>
              <a:gd name="T38" fmla="*/ 4414 w 7873"/>
              <a:gd name="T39" fmla="*/ 3128 h 7791"/>
              <a:gd name="T40" fmla="*/ 5519 w 7873"/>
              <a:gd name="T41" fmla="*/ 2849 h 7791"/>
              <a:gd name="T42" fmla="*/ 5782 w 7873"/>
              <a:gd name="T43" fmla="*/ 2011 h 7791"/>
              <a:gd name="T44" fmla="*/ 5761 w 7873"/>
              <a:gd name="T45" fmla="*/ 2140 h 7791"/>
              <a:gd name="T46" fmla="*/ 3730 w 7873"/>
              <a:gd name="T47" fmla="*/ 2903 h 7791"/>
              <a:gd name="T48" fmla="*/ 3330 w 7873"/>
              <a:gd name="T49" fmla="*/ 2967 h 7791"/>
              <a:gd name="T50" fmla="*/ 1752 w 7873"/>
              <a:gd name="T51" fmla="*/ 2494 h 7791"/>
              <a:gd name="T52" fmla="*/ 742 w 7873"/>
              <a:gd name="T53" fmla="*/ 2709 h 7791"/>
              <a:gd name="T54" fmla="*/ 152 w 7873"/>
              <a:gd name="T55" fmla="*/ 3644 h 7791"/>
              <a:gd name="T56" fmla="*/ 1815 w 7873"/>
              <a:gd name="T57" fmla="*/ 4428 h 7791"/>
              <a:gd name="T58" fmla="*/ 3530 w 7873"/>
              <a:gd name="T59" fmla="*/ 3687 h 7791"/>
              <a:gd name="T60" fmla="*/ 3330 w 7873"/>
              <a:gd name="T61" fmla="*/ 2967 h 7791"/>
              <a:gd name="T62" fmla="*/ 3236 w 7873"/>
              <a:gd name="T63" fmla="*/ 4267 h 7791"/>
              <a:gd name="T64" fmla="*/ 100 w 7873"/>
              <a:gd name="T65" fmla="*/ 3837 h 7791"/>
              <a:gd name="T66" fmla="*/ 289 w 7873"/>
              <a:gd name="T67" fmla="*/ 4567 h 7791"/>
              <a:gd name="T68" fmla="*/ 3036 w 7873"/>
              <a:gd name="T69" fmla="*/ 4825 h 7791"/>
              <a:gd name="T70" fmla="*/ 3288 w 7873"/>
              <a:gd name="T71" fmla="*/ 4234 h 7791"/>
              <a:gd name="T72" fmla="*/ 3236 w 7873"/>
              <a:gd name="T73" fmla="*/ 4267 h 7791"/>
              <a:gd name="T74" fmla="*/ 7676 w 7873"/>
              <a:gd name="T75" fmla="*/ 4686 h 7791"/>
              <a:gd name="T76" fmla="*/ 5708 w 7873"/>
              <a:gd name="T77" fmla="*/ 3407 h 7791"/>
              <a:gd name="T78" fmla="*/ 4193 w 7873"/>
              <a:gd name="T79" fmla="*/ 4063 h 7791"/>
              <a:gd name="T80" fmla="*/ 3572 w 7873"/>
              <a:gd name="T81" fmla="*/ 5620 h 7791"/>
              <a:gd name="T82" fmla="*/ 4214 w 7873"/>
              <a:gd name="T83" fmla="*/ 7145 h 7791"/>
              <a:gd name="T84" fmla="*/ 5740 w 7873"/>
              <a:gd name="T85" fmla="*/ 7779 h 7791"/>
              <a:gd name="T86" fmla="*/ 7245 w 7873"/>
              <a:gd name="T87" fmla="*/ 7134 h 7791"/>
              <a:gd name="T88" fmla="*/ 7866 w 7873"/>
              <a:gd name="T89" fmla="*/ 5577 h 7791"/>
              <a:gd name="T90" fmla="*/ 7676 w 7873"/>
              <a:gd name="T91" fmla="*/ 4686 h 7791"/>
              <a:gd name="T92" fmla="*/ 5719 w 7873"/>
              <a:gd name="T93" fmla="*/ 6286 h 7791"/>
              <a:gd name="T94" fmla="*/ 4267 w 7873"/>
              <a:gd name="T95" fmla="*/ 5953 h 7791"/>
              <a:gd name="T96" fmla="*/ 4330 w 7873"/>
              <a:gd name="T97" fmla="*/ 5556 h 7791"/>
              <a:gd name="T98" fmla="*/ 5603 w 7873"/>
              <a:gd name="T99" fmla="*/ 5867 h 7791"/>
              <a:gd name="T100" fmla="*/ 6908 w 7873"/>
              <a:gd name="T101" fmla="*/ 3977 h 7791"/>
              <a:gd name="T102" fmla="*/ 7255 w 7873"/>
              <a:gd name="T103" fmla="*/ 4535 h 7791"/>
              <a:gd name="T104" fmla="*/ 5719 w 7873"/>
              <a:gd name="T105" fmla="*/ 6286 h 7791"/>
              <a:gd name="T106" fmla="*/ 121 w 7873"/>
              <a:gd name="T107" fmla="*/ 4492 h 7791"/>
              <a:gd name="T108" fmla="*/ 152 w 7873"/>
              <a:gd name="T109" fmla="*/ 5008 h 7791"/>
              <a:gd name="T110" fmla="*/ 1310 w 7873"/>
              <a:gd name="T111" fmla="*/ 5738 h 7791"/>
              <a:gd name="T112" fmla="*/ 2930 w 7873"/>
              <a:gd name="T113" fmla="*/ 5566 h 7791"/>
              <a:gd name="T114" fmla="*/ 2962 w 7873"/>
              <a:gd name="T115" fmla="*/ 5169 h 7791"/>
              <a:gd name="T116" fmla="*/ 121 w 7873"/>
              <a:gd name="T117" fmla="*/ 4492 h 7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873" h="7791">
                <a:moveTo>
                  <a:pt x="2709" y="1592"/>
                </a:moveTo>
                <a:cubicBezTo>
                  <a:pt x="3377" y="2060"/>
                  <a:pt x="4681" y="2036"/>
                  <a:pt x="5329" y="1624"/>
                </a:cubicBezTo>
                <a:cubicBezTo>
                  <a:pt x="5545" y="1487"/>
                  <a:pt x="5785" y="1286"/>
                  <a:pt x="5782" y="969"/>
                </a:cubicBezTo>
                <a:cubicBezTo>
                  <a:pt x="5780" y="712"/>
                  <a:pt x="5610" y="541"/>
                  <a:pt x="5477" y="432"/>
                </a:cubicBezTo>
                <a:cubicBezTo>
                  <a:pt x="5134" y="153"/>
                  <a:pt x="4575" y="0"/>
                  <a:pt x="4004" y="13"/>
                </a:cubicBezTo>
                <a:cubicBezTo>
                  <a:pt x="3452" y="27"/>
                  <a:pt x="3028" y="142"/>
                  <a:pt x="2709" y="368"/>
                </a:cubicBezTo>
                <a:cubicBezTo>
                  <a:pt x="2579" y="460"/>
                  <a:pt x="2397" y="651"/>
                  <a:pt x="2352" y="840"/>
                </a:cubicBezTo>
                <a:cubicBezTo>
                  <a:pt x="2268" y="1188"/>
                  <a:pt x="2508" y="1452"/>
                  <a:pt x="2709" y="1592"/>
                </a:cubicBezTo>
                <a:close/>
                <a:moveTo>
                  <a:pt x="2699" y="2258"/>
                </a:moveTo>
                <a:cubicBezTo>
                  <a:pt x="2797" y="2310"/>
                  <a:pt x="2931" y="2327"/>
                  <a:pt x="3046" y="2376"/>
                </a:cubicBezTo>
                <a:cubicBezTo>
                  <a:pt x="3149" y="2421"/>
                  <a:pt x="3244" y="2499"/>
                  <a:pt x="3351" y="2537"/>
                </a:cubicBezTo>
                <a:cubicBezTo>
                  <a:pt x="3702" y="2664"/>
                  <a:pt x="4247" y="2653"/>
                  <a:pt x="4656" y="2570"/>
                </a:cubicBezTo>
                <a:cubicBezTo>
                  <a:pt x="5060" y="2487"/>
                  <a:pt x="5429" y="2312"/>
                  <a:pt x="5624" y="2076"/>
                </a:cubicBezTo>
                <a:cubicBezTo>
                  <a:pt x="5764" y="1906"/>
                  <a:pt x="5830" y="1635"/>
                  <a:pt x="5782" y="1335"/>
                </a:cubicBezTo>
                <a:cubicBezTo>
                  <a:pt x="5772" y="1424"/>
                  <a:pt x="5742" y="1519"/>
                  <a:pt x="5698" y="1592"/>
                </a:cubicBezTo>
                <a:cubicBezTo>
                  <a:pt x="5156" y="2500"/>
                  <a:pt x="2595" y="2483"/>
                  <a:pt x="2331" y="1335"/>
                </a:cubicBezTo>
                <a:cubicBezTo>
                  <a:pt x="2289" y="1782"/>
                  <a:pt x="2428" y="2114"/>
                  <a:pt x="2699" y="2258"/>
                </a:cubicBezTo>
                <a:close/>
                <a:moveTo>
                  <a:pt x="3730" y="2903"/>
                </a:moveTo>
                <a:cubicBezTo>
                  <a:pt x="3794" y="3024"/>
                  <a:pt x="3869" y="3133"/>
                  <a:pt x="3888" y="3300"/>
                </a:cubicBezTo>
                <a:cubicBezTo>
                  <a:pt x="4160" y="3343"/>
                  <a:pt x="4254" y="3211"/>
                  <a:pt x="4414" y="3128"/>
                </a:cubicBezTo>
                <a:cubicBezTo>
                  <a:pt x="4739" y="2959"/>
                  <a:pt x="5059" y="2880"/>
                  <a:pt x="5519" y="2849"/>
                </a:cubicBezTo>
                <a:cubicBezTo>
                  <a:pt x="5727" y="2700"/>
                  <a:pt x="5840" y="2396"/>
                  <a:pt x="5782" y="2011"/>
                </a:cubicBezTo>
                <a:cubicBezTo>
                  <a:pt x="5775" y="2060"/>
                  <a:pt x="5774" y="2105"/>
                  <a:pt x="5761" y="2140"/>
                </a:cubicBezTo>
                <a:cubicBezTo>
                  <a:pt x="5540" y="2743"/>
                  <a:pt x="4538" y="2972"/>
                  <a:pt x="3730" y="2903"/>
                </a:cubicBezTo>
                <a:close/>
                <a:moveTo>
                  <a:pt x="3330" y="2967"/>
                </a:moveTo>
                <a:cubicBezTo>
                  <a:pt x="2977" y="2629"/>
                  <a:pt x="2385" y="2464"/>
                  <a:pt x="1752" y="2494"/>
                </a:cubicBezTo>
                <a:cubicBezTo>
                  <a:pt x="1329" y="2515"/>
                  <a:pt x="1030" y="2573"/>
                  <a:pt x="742" y="2709"/>
                </a:cubicBezTo>
                <a:cubicBezTo>
                  <a:pt x="435" y="2855"/>
                  <a:pt x="0" y="3158"/>
                  <a:pt x="152" y="3644"/>
                </a:cubicBezTo>
                <a:cubicBezTo>
                  <a:pt x="317" y="4167"/>
                  <a:pt x="1145" y="4424"/>
                  <a:pt x="1815" y="4428"/>
                </a:cubicBezTo>
                <a:cubicBezTo>
                  <a:pt x="2518" y="4432"/>
                  <a:pt x="3327" y="4194"/>
                  <a:pt x="3530" y="3687"/>
                </a:cubicBezTo>
                <a:cubicBezTo>
                  <a:pt x="3654" y="3377"/>
                  <a:pt x="3498" y="3127"/>
                  <a:pt x="3330" y="2967"/>
                </a:cubicBezTo>
                <a:close/>
                <a:moveTo>
                  <a:pt x="3236" y="4267"/>
                </a:moveTo>
                <a:cubicBezTo>
                  <a:pt x="2479" y="4956"/>
                  <a:pt x="393" y="4883"/>
                  <a:pt x="100" y="3837"/>
                </a:cubicBezTo>
                <a:cubicBezTo>
                  <a:pt x="89" y="4158"/>
                  <a:pt x="149" y="4405"/>
                  <a:pt x="289" y="4567"/>
                </a:cubicBezTo>
                <a:cubicBezTo>
                  <a:pt x="809" y="5172"/>
                  <a:pt x="2306" y="5269"/>
                  <a:pt x="3036" y="4825"/>
                </a:cubicBezTo>
                <a:cubicBezTo>
                  <a:pt x="3102" y="4610"/>
                  <a:pt x="3176" y="4403"/>
                  <a:pt x="3288" y="4234"/>
                </a:cubicBezTo>
                <a:cubicBezTo>
                  <a:pt x="3260" y="4206"/>
                  <a:pt x="3247" y="4256"/>
                  <a:pt x="3236" y="4267"/>
                </a:cubicBezTo>
                <a:close/>
                <a:moveTo>
                  <a:pt x="7676" y="4686"/>
                </a:moveTo>
                <a:cubicBezTo>
                  <a:pt x="7360" y="3976"/>
                  <a:pt x="6678" y="3405"/>
                  <a:pt x="5708" y="3407"/>
                </a:cubicBezTo>
                <a:cubicBezTo>
                  <a:pt x="5002" y="3409"/>
                  <a:pt x="4538" y="3710"/>
                  <a:pt x="4193" y="4063"/>
                </a:cubicBezTo>
                <a:cubicBezTo>
                  <a:pt x="3851" y="4412"/>
                  <a:pt x="3559" y="4942"/>
                  <a:pt x="3572" y="5620"/>
                </a:cubicBezTo>
                <a:cubicBezTo>
                  <a:pt x="3585" y="6291"/>
                  <a:pt x="3852" y="6780"/>
                  <a:pt x="4214" y="7145"/>
                </a:cubicBezTo>
                <a:cubicBezTo>
                  <a:pt x="4572" y="7506"/>
                  <a:pt x="5098" y="7791"/>
                  <a:pt x="5740" y="7779"/>
                </a:cubicBezTo>
                <a:cubicBezTo>
                  <a:pt x="6380" y="7767"/>
                  <a:pt x="6891" y="7500"/>
                  <a:pt x="7245" y="7134"/>
                </a:cubicBezTo>
                <a:cubicBezTo>
                  <a:pt x="7592" y="6776"/>
                  <a:pt x="7873" y="6254"/>
                  <a:pt x="7866" y="5577"/>
                </a:cubicBezTo>
                <a:cubicBezTo>
                  <a:pt x="7862" y="5260"/>
                  <a:pt x="7791" y="4942"/>
                  <a:pt x="7676" y="4686"/>
                </a:cubicBezTo>
                <a:close/>
                <a:moveTo>
                  <a:pt x="5719" y="6286"/>
                </a:moveTo>
                <a:cubicBezTo>
                  <a:pt x="5246" y="6164"/>
                  <a:pt x="4746" y="6069"/>
                  <a:pt x="4267" y="5953"/>
                </a:cubicBezTo>
                <a:cubicBezTo>
                  <a:pt x="4280" y="5812"/>
                  <a:pt x="4304" y="5683"/>
                  <a:pt x="4330" y="5556"/>
                </a:cubicBezTo>
                <a:cubicBezTo>
                  <a:pt x="4751" y="5663"/>
                  <a:pt x="5186" y="5756"/>
                  <a:pt x="5603" y="5867"/>
                </a:cubicBezTo>
                <a:cubicBezTo>
                  <a:pt x="6042" y="5241"/>
                  <a:pt x="6475" y="4609"/>
                  <a:pt x="6908" y="3977"/>
                </a:cubicBezTo>
                <a:cubicBezTo>
                  <a:pt x="7035" y="4151"/>
                  <a:pt x="7136" y="4353"/>
                  <a:pt x="7255" y="4535"/>
                </a:cubicBezTo>
                <a:cubicBezTo>
                  <a:pt x="6754" y="5129"/>
                  <a:pt x="6248" y="5720"/>
                  <a:pt x="5719" y="6286"/>
                </a:cubicBezTo>
                <a:close/>
                <a:moveTo>
                  <a:pt x="121" y="4492"/>
                </a:moveTo>
                <a:cubicBezTo>
                  <a:pt x="128" y="4663"/>
                  <a:pt x="104" y="4863"/>
                  <a:pt x="152" y="5008"/>
                </a:cubicBezTo>
                <a:cubicBezTo>
                  <a:pt x="286" y="5405"/>
                  <a:pt x="816" y="5648"/>
                  <a:pt x="1310" y="5738"/>
                </a:cubicBezTo>
                <a:cubicBezTo>
                  <a:pt x="1869" y="5840"/>
                  <a:pt x="2512" y="5761"/>
                  <a:pt x="2930" y="5566"/>
                </a:cubicBezTo>
                <a:cubicBezTo>
                  <a:pt x="2928" y="5421"/>
                  <a:pt x="2946" y="5296"/>
                  <a:pt x="2962" y="5169"/>
                </a:cubicBezTo>
                <a:cubicBezTo>
                  <a:pt x="2038" y="5580"/>
                  <a:pt x="359" y="5455"/>
                  <a:pt x="121" y="44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73" name="iconfont-1187-868307"/>
          <p:cNvSpPr>
            <a:spLocks noChangeAspect="1"/>
          </p:cNvSpPr>
          <p:nvPr/>
        </p:nvSpPr>
        <p:spPr bwMode="auto">
          <a:xfrm>
            <a:off x="6965425" y="4498478"/>
            <a:ext cx="705169" cy="690311"/>
          </a:xfrm>
          <a:custGeom>
            <a:avLst/>
            <a:gdLst>
              <a:gd name="T0" fmla="*/ 2895 w 12754"/>
              <a:gd name="T1" fmla="*/ 3482 h 12486"/>
              <a:gd name="T2" fmla="*/ 6377 w 12754"/>
              <a:gd name="T3" fmla="*/ 0 h 12486"/>
              <a:gd name="T4" fmla="*/ 9859 w 12754"/>
              <a:gd name="T5" fmla="*/ 3482 h 12486"/>
              <a:gd name="T6" fmla="*/ 6377 w 12754"/>
              <a:gd name="T7" fmla="*/ 6963 h 12486"/>
              <a:gd name="T8" fmla="*/ 2895 w 12754"/>
              <a:gd name="T9" fmla="*/ 3482 h 12486"/>
              <a:gd name="T10" fmla="*/ 0 w 12754"/>
              <a:gd name="T11" fmla="*/ 12468 h 12486"/>
              <a:gd name="T12" fmla="*/ 3586 w 12754"/>
              <a:gd name="T13" fmla="*/ 7045 h 12486"/>
              <a:gd name="T14" fmla="*/ 6377 w 12754"/>
              <a:gd name="T15" fmla="*/ 8014 h 12486"/>
              <a:gd name="T16" fmla="*/ 9182 w 12754"/>
              <a:gd name="T17" fmla="*/ 7036 h 12486"/>
              <a:gd name="T18" fmla="*/ 12754 w 12754"/>
              <a:gd name="T19" fmla="*/ 12468 h 12486"/>
              <a:gd name="T20" fmla="*/ 0 w 12754"/>
              <a:gd name="T21" fmla="*/ 12468 h 12486"/>
              <a:gd name="T22" fmla="*/ 0 w 12754"/>
              <a:gd name="T23" fmla="*/ 12468 h 12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54" h="12486">
                <a:moveTo>
                  <a:pt x="2895" y="3482"/>
                </a:moveTo>
                <a:cubicBezTo>
                  <a:pt x="2895" y="1562"/>
                  <a:pt x="4457" y="0"/>
                  <a:pt x="6377" y="0"/>
                </a:cubicBezTo>
                <a:cubicBezTo>
                  <a:pt x="8297" y="0"/>
                  <a:pt x="9859" y="1562"/>
                  <a:pt x="9859" y="3482"/>
                </a:cubicBezTo>
                <a:cubicBezTo>
                  <a:pt x="9859" y="5402"/>
                  <a:pt x="8297" y="6963"/>
                  <a:pt x="6377" y="6963"/>
                </a:cubicBezTo>
                <a:cubicBezTo>
                  <a:pt x="4457" y="6963"/>
                  <a:pt x="2895" y="5402"/>
                  <a:pt x="2895" y="3482"/>
                </a:cubicBezTo>
                <a:close/>
                <a:moveTo>
                  <a:pt x="0" y="12468"/>
                </a:moveTo>
                <a:cubicBezTo>
                  <a:pt x="75" y="11626"/>
                  <a:pt x="479" y="8643"/>
                  <a:pt x="3586" y="7045"/>
                </a:cubicBezTo>
                <a:cubicBezTo>
                  <a:pt x="4356" y="7650"/>
                  <a:pt x="5324" y="8014"/>
                  <a:pt x="6377" y="8014"/>
                </a:cubicBezTo>
                <a:cubicBezTo>
                  <a:pt x="7436" y="8014"/>
                  <a:pt x="8409" y="7647"/>
                  <a:pt x="9182" y="7036"/>
                </a:cubicBezTo>
                <a:cubicBezTo>
                  <a:pt x="12302" y="8627"/>
                  <a:pt x="12678" y="11589"/>
                  <a:pt x="12754" y="12468"/>
                </a:cubicBezTo>
                <a:cubicBezTo>
                  <a:pt x="12736" y="12486"/>
                  <a:pt x="18" y="12470"/>
                  <a:pt x="0" y="12468"/>
                </a:cubicBezTo>
                <a:close/>
                <a:moveTo>
                  <a:pt x="0" y="12468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pSp>
        <p:nvGrpSpPr>
          <p:cNvPr id="45" name="组合 44"/>
          <p:cNvGrpSpPr/>
          <p:nvPr/>
        </p:nvGrpSpPr>
        <p:grpSpPr>
          <a:xfrm>
            <a:off x="483658" y="495302"/>
            <a:ext cx="583510" cy="305824"/>
            <a:chOff x="695325" y="368300"/>
            <a:chExt cx="583510" cy="305824"/>
          </a:xfrm>
        </p:grpSpPr>
        <p:sp>
          <p:nvSpPr>
            <p:cNvPr id="46" name="平行四边形 45"/>
            <p:cNvSpPr/>
            <p:nvPr/>
          </p:nvSpPr>
          <p:spPr>
            <a:xfrm>
              <a:off x="695325" y="368300"/>
              <a:ext cx="255445" cy="303866"/>
            </a:xfrm>
            <a:prstGeom prst="parallelogram">
              <a:avLst>
                <a:gd name="adj" fmla="val 52477"/>
              </a:avLst>
            </a:prstGeom>
            <a:solidFill>
              <a:srgbClr val="8FB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" name="平行四边形 50"/>
            <p:cNvSpPr/>
            <p:nvPr/>
          </p:nvSpPr>
          <p:spPr>
            <a:xfrm>
              <a:off x="859357" y="368300"/>
              <a:ext cx="255445" cy="303866"/>
            </a:xfrm>
            <a:prstGeom prst="parallelogram">
              <a:avLst>
                <a:gd name="adj" fmla="val 52477"/>
              </a:avLst>
            </a:prstGeom>
            <a:solidFill>
              <a:srgbClr val="8FB0C1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" name="平行四边形 51"/>
            <p:cNvSpPr/>
            <p:nvPr/>
          </p:nvSpPr>
          <p:spPr>
            <a:xfrm>
              <a:off x="1023390" y="370258"/>
              <a:ext cx="255445" cy="303866"/>
            </a:xfrm>
            <a:prstGeom prst="parallelogram">
              <a:avLst>
                <a:gd name="adj" fmla="val 52477"/>
              </a:avLst>
            </a:prstGeom>
            <a:solidFill>
              <a:srgbClr val="8FB0C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1131321" y="4159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8275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工作难点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82757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299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1475</Words>
  <Application>Microsoft Office PowerPoint</Application>
  <PresentationFormat>宽屏</PresentationFormat>
  <Paragraphs>117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inpin heiti</vt:lpstr>
      <vt:lpstr>李旭科书法 v1.4</vt:lpstr>
      <vt:lpstr>微软雅黑</vt:lpstr>
      <vt:lpstr>Arial</vt:lpstr>
      <vt:lpstr>Calibri</vt:lpstr>
      <vt:lpstr>等线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BMI</dc:creator>
  <cp:lastModifiedBy>Administrator</cp:lastModifiedBy>
  <cp:revision>36</cp:revision>
  <dcterms:created xsi:type="dcterms:W3CDTF">2020-07-07T14:00:36Z</dcterms:created>
  <dcterms:modified xsi:type="dcterms:W3CDTF">2020-10-08T05:04:14Z</dcterms:modified>
</cp:coreProperties>
</file>