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4" r:id="rId4"/>
    <p:sldId id="273" r:id="rId5"/>
    <p:sldId id="257" r:id="rId6"/>
    <p:sldId id="276" r:id="rId7"/>
    <p:sldId id="265" r:id="rId8"/>
    <p:sldId id="268" r:id="rId9"/>
    <p:sldId id="277" r:id="rId10"/>
    <p:sldId id="274" r:id="rId11"/>
    <p:sldId id="266" r:id="rId12"/>
    <p:sldId id="270" r:id="rId13"/>
    <p:sldId id="269" r:id="rId14"/>
    <p:sldId id="271" r:id="rId15"/>
    <p:sldId id="267" r:id="rId16"/>
    <p:sldId id="272" r:id="rId17"/>
    <p:sldId id="275" r:id="rId18"/>
    <p:sldId id="26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5B9"/>
    <a:srgbClr val="BEC2B4"/>
    <a:srgbClr val="56342D"/>
    <a:srgbClr val="C1DCD5"/>
    <a:srgbClr val="D6A392"/>
    <a:srgbClr val="F1E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Sheet1!$I$19</c:f>
              <c:strCache>
                <c:ptCount val="1"/>
                <c:pt idx="0">
                  <c:v>实际销售额</c:v>
                </c:pt>
              </c:strCache>
            </c:strRef>
          </c:tx>
          <c:spPr>
            <a:solidFill>
              <a:srgbClr val="D6C5B9"/>
            </a:solidFill>
            <a:ln>
              <a:noFill/>
            </a:ln>
            <a:effectLst/>
          </c:spPr>
          <c:invertIfNegative val="0"/>
          <c:cat>
            <c:strRef>
              <c:f>Sheet1!$H$20:$H$21</c:f>
              <c:strCache>
                <c:ptCount val="2"/>
                <c:pt idx="0">
                  <c:v>第一小组</c:v>
                </c:pt>
                <c:pt idx="1">
                  <c:v>第二小组</c:v>
                </c:pt>
              </c:strCache>
            </c:strRef>
          </c:cat>
          <c:val>
            <c:numRef>
              <c:f>Sheet1!$I$20:$I$21</c:f>
              <c:numCache>
                <c:formatCode>General</c:formatCode>
                <c:ptCount val="2"/>
                <c:pt idx="0">
                  <c:v>56</c:v>
                </c:pt>
                <c:pt idx="1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4-4AD1-9F7D-77B188626643}"/>
            </c:ext>
          </c:extLst>
        </c:ser>
        <c:ser>
          <c:idx val="1"/>
          <c:order val="1"/>
          <c:tx>
            <c:strRef>
              <c:f>Sheet1!$J$19</c:f>
              <c:strCache>
                <c:ptCount val="1"/>
                <c:pt idx="0">
                  <c:v>目标销售额</c:v>
                </c:pt>
              </c:strCache>
            </c:strRef>
          </c:tx>
          <c:spPr>
            <a:solidFill>
              <a:srgbClr val="BEC2B4"/>
            </a:solidFill>
            <a:ln>
              <a:noFill/>
            </a:ln>
            <a:effectLst/>
          </c:spPr>
          <c:invertIfNegative val="0"/>
          <c:cat>
            <c:strRef>
              <c:f>Sheet1!$H$20:$H$21</c:f>
              <c:strCache>
                <c:ptCount val="2"/>
                <c:pt idx="0">
                  <c:v>第一小组</c:v>
                </c:pt>
                <c:pt idx="1">
                  <c:v>第二小组</c:v>
                </c:pt>
              </c:strCache>
            </c:strRef>
          </c:cat>
          <c:val>
            <c:numRef>
              <c:f>Sheet1!$J$20:$J$21</c:f>
              <c:numCache>
                <c:formatCode>General</c:formatCode>
                <c:ptCount val="2"/>
                <c:pt idx="0">
                  <c:v>60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4-4AD1-9F7D-77B1886266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4141104"/>
        <c:axId val="324136944"/>
      </c:barChart>
      <c:catAx>
        <c:axId val="32414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24136944"/>
        <c:crosses val="autoZero"/>
        <c:auto val="1"/>
        <c:lblAlgn val="ctr"/>
        <c:lblOffset val="100"/>
        <c:noMultiLvlLbl val="0"/>
      </c:catAx>
      <c:valAx>
        <c:axId val="32413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2414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Sheet1!$M$19</c:f>
              <c:strCache>
                <c:ptCount val="1"/>
                <c:pt idx="0">
                  <c:v>实际销售额</c:v>
                </c:pt>
              </c:strCache>
            </c:strRef>
          </c:tx>
          <c:spPr>
            <a:solidFill>
              <a:srgbClr val="D6C5B9"/>
            </a:solidFill>
            <a:ln>
              <a:noFill/>
            </a:ln>
            <a:effectLst/>
          </c:spPr>
          <c:invertIfNegative val="0"/>
          <c:cat>
            <c:strRef>
              <c:f>Sheet1!$L$20:$L$21</c:f>
              <c:strCache>
                <c:ptCount val="2"/>
                <c:pt idx="0">
                  <c:v>第三小组</c:v>
                </c:pt>
                <c:pt idx="1">
                  <c:v>第四小组</c:v>
                </c:pt>
              </c:strCache>
            </c:strRef>
          </c:cat>
          <c:val>
            <c:numRef>
              <c:f>Sheet1!$M$20:$M$21</c:f>
              <c:numCache>
                <c:formatCode>General</c:formatCode>
                <c:ptCount val="2"/>
                <c:pt idx="0">
                  <c:v>63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46-4697-96D2-DBEC060E0200}"/>
            </c:ext>
          </c:extLst>
        </c:ser>
        <c:ser>
          <c:idx val="1"/>
          <c:order val="1"/>
          <c:tx>
            <c:strRef>
              <c:f>Sheet1!$N$19</c:f>
              <c:strCache>
                <c:ptCount val="1"/>
                <c:pt idx="0">
                  <c:v>目标销售额</c:v>
                </c:pt>
              </c:strCache>
            </c:strRef>
          </c:tx>
          <c:spPr>
            <a:solidFill>
              <a:srgbClr val="BEC2B4"/>
            </a:solidFill>
            <a:ln>
              <a:noFill/>
            </a:ln>
            <a:effectLst/>
          </c:spPr>
          <c:invertIfNegative val="0"/>
          <c:cat>
            <c:strRef>
              <c:f>Sheet1!$L$20:$L$21</c:f>
              <c:strCache>
                <c:ptCount val="2"/>
                <c:pt idx="0">
                  <c:v>第三小组</c:v>
                </c:pt>
                <c:pt idx="1">
                  <c:v>第四小组</c:v>
                </c:pt>
              </c:strCache>
            </c:strRef>
          </c:cat>
          <c:val>
            <c:numRef>
              <c:f>Sheet1!$N$20:$N$21</c:f>
              <c:numCache>
                <c:formatCode>General</c:formatCode>
                <c:ptCount val="2"/>
                <c:pt idx="0">
                  <c:v>60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46-4697-96D2-DBEC060E02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7984624"/>
        <c:axId val="227992528"/>
      </c:barChart>
      <c:catAx>
        <c:axId val="22798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7992528"/>
        <c:crosses val="autoZero"/>
        <c:auto val="1"/>
        <c:lblAlgn val="ctr"/>
        <c:lblOffset val="100"/>
        <c:noMultiLvlLbl val="0"/>
      </c:catAx>
      <c:valAx>
        <c:axId val="22799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2798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男</c:v>
                </c:pt>
              </c:strCache>
            </c:strRef>
          </c:tx>
          <c:spPr>
            <a:solidFill>
              <a:srgbClr val="BEC2B4"/>
            </a:solidFill>
            <a:ln>
              <a:noFill/>
            </a:ln>
            <a:effectLst/>
          </c:spPr>
          <c:invertIfNegative val="0"/>
          <c:cat>
            <c:strRef>
              <c:f>Sheet1!$B$24:$E$24</c:f>
              <c:strCache>
                <c:ptCount val="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</c:strCache>
            </c:strRef>
          </c:cat>
          <c:val>
            <c:numRef>
              <c:f>Sheet1!$B$25:$E$25</c:f>
              <c:numCache>
                <c:formatCode>General</c:formatCode>
                <c:ptCount val="4"/>
                <c:pt idx="0">
                  <c:v>36</c:v>
                </c:pt>
                <c:pt idx="1">
                  <c:v>42</c:v>
                </c:pt>
                <c:pt idx="2">
                  <c:v>20</c:v>
                </c:pt>
                <c:pt idx="3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12-4E47-A34F-A64D335968A0}"/>
            </c:ext>
          </c:extLst>
        </c:ser>
        <c:ser>
          <c:idx val="1"/>
          <c:order val="1"/>
          <c:tx>
            <c:strRef>
              <c:f>Sheet1!$A$26</c:f>
              <c:strCache>
                <c:ptCount val="1"/>
                <c:pt idx="0">
                  <c:v>女</c:v>
                </c:pt>
              </c:strCache>
            </c:strRef>
          </c:tx>
          <c:spPr>
            <a:solidFill>
              <a:srgbClr val="D6C5B9"/>
            </a:solidFill>
            <a:ln>
              <a:noFill/>
            </a:ln>
            <a:effectLst/>
          </c:spPr>
          <c:invertIfNegative val="0"/>
          <c:cat>
            <c:strRef>
              <c:f>Sheet1!$B$24:$E$24</c:f>
              <c:strCache>
                <c:ptCount val="4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</c:strCache>
            </c:strRef>
          </c:cat>
          <c:val>
            <c:numRef>
              <c:f>Sheet1!$B$26:$E$26</c:f>
              <c:numCache>
                <c:formatCode>General</c:formatCode>
                <c:ptCount val="4"/>
                <c:pt idx="0">
                  <c:v>33</c:v>
                </c:pt>
                <c:pt idx="1">
                  <c:v>38</c:v>
                </c:pt>
                <c:pt idx="2">
                  <c:v>44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12-4E47-A34F-A64D335968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4325071"/>
        <c:axId val="194324239"/>
      </c:barChart>
      <c:catAx>
        <c:axId val="1943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4324239"/>
        <c:crosses val="autoZero"/>
        <c:auto val="1"/>
        <c:lblAlgn val="ctr"/>
        <c:lblOffset val="100"/>
        <c:noMultiLvlLbl val="0"/>
      </c:catAx>
      <c:valAx>
        <c:axId val="194324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94325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完成度</c:v>
                </c:pt>
              </c:strCache>
            </c:strRef>
          </c:tx>
          <c:spPr>
            <a:solidFill>
              <a:srgbClr val="4280E7"/>
            </a:solidFill>
          </c:spPr>
          <c:dPt>
            <c:idx val="0"/>
            <c:bubble3D val="0"/>
            <c:spPr>
              <a:solidFill>
                <a:srgbClr val="D6C5B9">
                  <a:alpha val="70000"/>
                </a:srgbClr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3D1A-4BAA-9177-D1D99D69FA53}"/>
              </c:ext>
            </c:extLst>
          </c:dPt>
          <c:dPt>
            <c:idx val="1"/>
            <c:bubble3D val="0"/>
            <c:spPr>
              <a:solidFill>
                <a:srgbClr val="D6C5B9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3D1A-4BAA-9177-D1D99D69FA53}"/>
              </c:ext>
            </c:extLst>
          </c:dPt>
          <c:dPt>
            <c:idx val="2"/>
            <c:bubble3D val="0"/>
            <c:spPr>
              <a:solidFill>
                <a:srgbClr val="BEC2B4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3D1A-4BAA-9177-D1D99D69FA53}"/>
              </c:ext>
            </c:extLst>
          </c:dPt>
          <c:dPt>
            <c:idx val="3"/>
            <c:bubble3D val="0"/>
            <c:spPr>
              <a:solidFill>
                <a:srgbClr val="56342D"/>
              </a:solidFill>
              <a:ln w="25400"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3D1A-4BAA-9177-D1D99D69FA53}"/>
              </c:ext>
            </c:extLst>
          </c:dPt>
          <c:dLbls>
            <c:dLbl>
              <c:idx val="1"/>
              <c:layout>
                <c:manualLayout>
                  <c:x val="-0.19021552423845459"/>
                  <c:y val="-0.295515551439492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1A-4BAA-9177-D1D99D69FA53}"/>
                </c:ext>
              </c:extLst>
            </c:dLbl>
            <c:dLbl>
              <c:idx val="2"/>
              <c:layout>
                <c:manualLayout>
                  <c:x val="0.20150399026079027"/>
                  <c:y val="-0.2003597793744668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D1A-4BAA-9177-D1D99D69FA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第一小组</c:v>
                </c:pt>
                <c:pt idx="1">
                  <c:v>第二小组</c:v>
                </c:pt>
                <c:pt idx="2">
                  <c:v>第三小组</c:v>
                </c:pt>
                <c:pt idx="3">
                  <c:v>第四小组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0.25</c:v>
                </c:pt>
                <c:pt idx="1">
                  <c:v>0.3</c:v>
                </c:pt>
                <c:pt idx="2">
                  <c:v>0.22</c:v>
                </c:pt>
                <c:pt idx="3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D1A-4BAA-9177-D1D99D69FA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DFAC7-FCC7-48E3-92F4-4EEFED5BFC3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4BD39-8A84-4CBD-A21A-B48F8B8E87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55C-58E3-4113-AF01-DD0E627ABCD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6C3B-CCE9-4A97-A49C-6B6F3111F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5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55C-58E3-4113-AF01-DD0E627ABCD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6C3B-CCE9-4A97-A49C-6B6F3111F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57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55C-58E3-4113-AF01-DD0E627ABCD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6C3B-CCE9-4A97-A49C-6B6F3111F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5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55C-58E3-4113-AF01-DD0E627ABCD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6C3B-CCE9-4A97-A49C-6B6F3111F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5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55C-58E3-4113-AF01-DD0E627ABCD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6C3B-CCE9-4A97-A49C-6B6F3111F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55C-58E3-4113-AF01-DD0E627ABCD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6C3B-CCE9-4A97-A49C-6B6F3111F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8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55C-58E3-4113-AF01-DD0E627ABCD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6C3B-CCE9-4A97-A49C-6B6F3111F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55C-58E3-4113-AF01-DD0E627ABCD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6C3B-CCE9-4A97-A49C-6B6F3111F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74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55C-58E3-4113-AF01-DD0E627ABCD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6C3B-CCE9-4A97-A49C-6B6F3111F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55C-58E3-4113-AF01-DD0E627ABCD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6C3B-CCE9-4A97-A49C-6B6F3111F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1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D55C-58E3-4113-AF01-DD0E627ABCD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6C3B-CCE9-4A97-A49C-6B6F3111F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3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D55C-58E3-4113-AF01-DD0E627ABCD5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6C3B-CCE9-4A97-A49C-6B6F3111FE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5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3641552"/>
            <a:ext cx="2997200" cy="3216448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5400000" flipH="1">
            <a:off x="8160024" y="845491"/>
            <a:ext cx="4868287" cy="3184014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5634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0" name="Group 36"/>
          <p:cNvGrpSpPr>
            <a:grpSpLocks noChangeAspect="1"/>
          </p:cNvGrpSpPr>
          <p:nvPr/>
        </p:nvGrpSpPr>
        <p:grpSpPr bwMode="auto">
          <a:xfrm>
            <a:off x="272947" y="1648355"/>
            <a:ext cx="1953360" cy="5223933"/>
            <a:chOff x="698" y="581"/>
            <a:chExt cx="1348" cy="3605"/>
          </a:xfrm>
          <a:solidFill>
            <a:srgbClr val="56342D"/>
          </a:solidFill>
        </p:grpSpPr>
        <p:sp>
          <p:nvSpPr>
            <p:cNvPr id="52" name="Freeform 37"/>
            <p:cNvSpPr>
              <a:spLocks noEditPoints="1"/>
            </p:cNvSpPr>
            <p:nvPr/>
          </p:nvSpPr>
          <p:spPr bwMode="auto">
            <a:xfrm>
              <a:off x="754" y="958"/>
              <a:ext cx="386" cy="262"/>
            </a:xfrm>
            <a:custGeom>
              <a:avLst/>
              <a:gdLst>
                <a:gd name="T0" fmla="*/ 147 w 157"/>
                <a:gd name="T1" fmla="*/ 66 h 107"/>
                <a:gd name="T2" fmla="*/ 143 w 157"/>
                <a:gd name="T3" fmla="*/ 61 h 107"/>
                <a:gd name="T4" fmla="*/ 140 w 157"/>
                <a:gd name="T5" fmla="*/ 57 h 107"/>
                <a:gd name="T6" fmla="*/ 131 w 157"/>
                <a:gd name="T7" fmla="*/ 48 h 107"/>
                <a:gd name="T8" fmla="*/ 113 w 157"/>
                <a:gd name="T9" fmla="*/ 33 h 107"/>
                <a:gd name="T10" fmla="*/ 72 w 157"/>
                <a:gd name="T11" fmla="*/ 13 h 107"/>
                <a:gd name="T12" fmla="*/ 50 w 157"/>
                <a:gd name="T13" fmla="*/ 9 h 107"/>
                <a:gd name="T14" fmla="*/ 38 w 157"/>
                <a:gd name="T15" fmla="*/ 11 h 107"/>
                <a:gd name="T16" fmla="*/ 28 w 157"/>
                <a:gd name="T17" fmla="*/ 15 h 107"/>
                <a:gd name="T18" fmla="*/ 7 w 157"/>
                <a:gd name="T19" fmla="*/ 53 h 107"/>
                <a:gd name="T20" fmla="*/ 11 w 157"/>
                <a:gd name="T21" fmla="*/ 63 h 107"/>
                <a:gd name="T22" fmla="*/ 17 w 157"/>
                <a:gd name="T23" fmla="*/ 72 h 107"/>
                <a:gd name="T24" fmla="*/ 35 w 157"/>
                <a:gd name="T25" fmla="*/ 85 h 107"/>
                <a:gd name="T26" fmla="*/ 56 w 157"/>
                <a:gd name="T27" fmla="*/ 92 h 107"/>
                <a:gd name="T28" fmla="*/ 79 w 157"/>
                <a:gd name="T29" fmla="*/ 94 h 107"/>
                <a:gd name="T30" fmla="*/ 125 w 157"/>
                <a:gd name="T31" fmla="*/ 88 h 107"/>
                <a:gd name="T32" fmla="*/ 136 w 157"/>
                <a:gd name="T33" fmla="*/ 85 h 107"/>
                <a:gd name="T34" fmla="*/ 142 w 157"/>
                <a:gd name="T35" fmla="*/ 84 h 107"/>
                <a:gd name="T36" fmla="*/ 147 w 157"/>
                <a:gd name="T37" fmla="*/ 82 h 107"/>
                <a:gd name="T38" fmla="*/ 152 w 157"/>
                <a:gd name="T39" fmla="*/ 75 h 107"/>
                <a:gd name="T40" fmla="*/ 147 w 157"/>
                <a:gd name="T41" fmla="*/ 66 h 107"/>
                <a:gd name="T42" fmla="*/ 148 w 157"/>
                <a:gd name="T43" fmla="*/ 66 h 107"/>
                <a:gd name="T44" fmla="*/ 154 w 157"/>
                <a:gd name="T45" fmla="*/ 68 h 107"/>
                <a:gd name="T46" fmla="*/ 156 w 157"/>
                <a:gd name="T47" fmla="*/ 75 h 107"/>
                <a:gd name="T48" fmla="*/ 151 w 157"/>
                <a:gd name="T49" fmla="*/ 87 h 107"/>
                <a:gd name="T50" fmla="*/ 144 w 157"/>
                <a:gd name="T51" fmla="*/ 91 h 107"/>
                <a:gd name="T52" fmla="*/ 139 w 157"/>
                <a:gd name="T53" fmla="*/ 93 h 107"/>
                <a:gd name="T54" fmla="*/ 127 w 157"/>
                <a:gd name="T55" fmla="*/ 97 h 107"/>
                <a:gd name="T56" fmla="*/ 79 w 157"/>
                <a:gd name="T57" fmla="*/ 107 h 107"/>
                <a:gd name="T58" fmla="*/ 53 w 157"/>
                <a:gd name="T59" fmla="*/ 104 h 107"/>
                <a:gd name="T60" fmla="*/ 29 w 157"/>
                <a:gd name="T61" fmla="*/ 95 h 107"/>
                <a:gd name="T62" fmla="*/ 10 w 157"/>
                <a:gd name="T63" fmla="*/ 78 h 107"/>
                <a:gd name="T64" fmla="*/ 1 w 157"/>
                <a:gd name="T65" fmla="*/ 53 h 107"/>
                <a:gd name="T66" fmla="*/ 8 w 157"/>
                <a:gd name="T67" fmla="*/ 29 h 107"/>
                <a:gd name="T68" fmla="*/ 26 w 157"/>
                <a:gd name="T69" fmla="*/ 11 h 107"/>
                <a:gd name="T70" fmla="*/ 75 w 157"/>
                <a:gd name="T71" fmla="*/ 3 h 107"/>
                <a:gd name="T72" fmla="*/ 98 w 157"/>
                <a:gd name="T73" fmla="*/ 12 h 107"/>
                <a:gd name="T74" fmla="*/ 119 w 157"/>
                <a:gd name="T75" fmla="*/ 26 h 107"/>
                <a:gd name="T76" fmla="*/ 136 w 157"/>
                <a:gd name="T77" fmla="*/ 44 h 107"/>
                <a:gd name="T78" fmla="*/ 143 w 157"/>
                <a:gd name="T79" fmla="*/ 54 h 107"/>
                <a:gd name="T80" fmla="*/ 146 w 157"/>
                <a:gd name="T81" fmla="*/ 60 h 107"/>
                <a:gd name="T82" fmla="*/ 148 w 157"/>
                <a:gd name="T83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107">
                  <a:moveTo>
                    <a:pt x="147" y="66"/>
                  </a:moveTo>
                  <a:cubicBezTo>
                    <a:pt x="146" y="65"/>
                    <a:pt x="145" y="63"/>
                    <a:pt x="143" y="61"/>
                  </a:cubicBezTo>
                  <a:cubicBezTo>
                    <a:pt x="142" y="60"/>
                    <a:pt x="141" y="58"/>
                    <a:pt x="140" y="57"/>
                  </a:cubicBezTo>
                  <a:cubicBezTo>
                    <a:pt x="137" y="54"/>
                    <a:pt x="134" y="51"/>
                    <a:pt x="131" y="48"/>
                  </a:cubicBezTo>
                  <a:cubicBezTo>
                    <a:pt x="126" y="43"/>
                    <a:pt x="120" y="38"/>
                    <a:pt x="113" y="33"/>
                  </a:cubicBezTo>
                  <a:cubicBezTo>
                    <a:pt x="101" y="24"/>
                    <a:pt x="87" y="17"/>
                    <a:pt x="72" y="13"/>
                  </a:cubicBezTo>
                  <a:cubicBezTo>
                    <a:pt x="65" y="11"/>
                    <a:pt x="57" y="9"/>
                    <a:pt x="50" y="9"/>
                  </a:cubicBezTo>
                  <a:cubicBezTo>
                    <a:pt x="46" y="9"/>
                    <a:pt x="42" y="10"/>
                    <a:pt x="38" y="11"/>
                  </a:cubicBezTo>
                  <a:cubicBezTo>
                    <a:pt x="35" y="12"/>
                    <a:pt x="31" y="13"/>
                    <a:pt x="28" y="15"/>
                  </a:cubicBezTo>
                  <a:cubicBezTo>
                    <a:pt x="15" y="22"/>
                    <a:pt x="4" y="38"/>
                    <a:pt x="7" y="53"/>
                  </a:cubicBezTo>
                  <a:cubicBezTo>
                    <a:pt x="8" y="56"/>
                    <a:pt x="9" y="60"/>
                    <a:pt x="11" y="63"/>
                  </a:cubicBezTo>
                  <a:cubicBezTo>
                    <a:pt x="13" y="66"/>
                    <a:pt x="15" y="69"/>
                    <a:pt x="17" y="72"/>
                  </a:cubicBezTo>
                  <a:cubicBezTo>
                    <a:pt x="22" y="77"/>
                    <a:pt x="28" y="81"/>
                    <a:pt x="35" y="85"/>
                  </a:cubicBezTo>
                  <a:cubicBezTo>
                    <a:pt x="42" y="88"/>
                    <a:pt x="49" y="91"/>
                    <a:pt x="56" y="92"/>
                  </a:cubicBezTo>
                  <a:cubicBezTo>
                    <a:pt x="63" y="94"/>
                    <a:pt x="71" y="94"/>
                    <a:pt x="79" y="94"/>
                  </a:cubicBezTo>
                  <a:cubicBezTo>
                    <a:pt x="94" y="95"/>
                    <a:pt x="109" y="92"/>
                    <a:pt x="125" y="88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3"/>
                    <a:pt x="146" y="83"/>
                    <a:pt x="147" y="82"/>
                  </a:cubicBezTo>
                  <a:cubicBezTo>
                    <a:pt x="150" y="81"/>
                    <a:pt x="152" y="78"/>
                    <a:pt x="152" y="75"/>
                  </a:cubicBezTo>
                  <a:cubicBezTo>
                    <a:pt x="153" y="71"/>
                    <a:pt x="151" y="68"/>
                    <a:pt x="147" y="66"/>
                  </a:cubicBezTo>
                  <a:close/>
                  <a:moveTo>
                    <a:pt x="148" y="66"/>
                  </a:moveTo>
                  <a:cubicBezTo>
                    <a:pt x="150" y="65"/>
                    <a:pt x="152" y="66"/>
                    <a:pt x="154" y="68"/>
                  </a:cubicBezTo>
                  <a:cubicBezTo>
                    <a:pt x="155" y="70"/>
                    <a:pt x="156" y="72"/>
                    <a:pt x="156" y="75"/>
                  </a:cubicBezTo>
                  <a:cubicBezTo>
                    <a:pt x="157" y="79"/>
                    <a:pt x="155" y="84"/>
                    <a:pt x="151" y="87"/>
                  </a:cubicBezTo>
                  <a:cubicBezTo>
                    <a:pt x="149" y="89"/>
                    <a:pt x="146" y="90"/>
                    <a:pt x="144" y="91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5" y="94"/>
                    <a:pt x="131" y="96"/>
                    <a:pt x="127" y="97"/>
                  </a:cubicBezTo>
                  <a:cubicBezTo>
                    <a:pt x="112" y="103"/>
                    <a:pt x="96" y="107"/>
                    <a:pt x="79" y="107"/>
                  </a:cubicBezTo>
                  <a:cubicBezTo>
                    <a:pt x="70" y="107"/>
                    <a:pt x="62" y="107"/>
                    <a:pt x="53" y="104"/>
                  </a:cubicBezTo>
                  <a:cubicBezTo>
                    <a:pt x="45" y="102"/>
                    <a:pt x="37" y="99"/>
                    <a:pt x="29" y="95"/>
                  </a:cubicBezTo>
                  <a:cubicBezTo>
                    <a:pt x="22" y="90"/>
                    <a:pt x="15" y="85"/>
                    <a:pt x="10" y="78"/>
                  </a:cubicBezTo>
                  <a:cubicBezTo>
                    <a:pt x="4" y="71"/>
                    <a:pt x="1" y="62"/>
                    <a:pt x="1" y="53"/>
                  </a:cubicBezTo>
                  <a:cubicBezTo>
                    <a:pt x="0" y="44"/>
                    <a:pt x="3" y="36"/>
                    <a:pt x="8" y="29"/>
                  </a:cubicBezTo>
                  <a:cubicBezTo>
                    <a:pt x="13" y="22"/>
                    <a:pt x="19" y="16"/>
                    <a:pt x="26" y="11"/>
                  </a:cubicBezTo>
                  <a:cubicBezTo>
                    <a:pt x="40" y="2"/>
                    <a:pt x="58" y="0"/>
                    <a:pt x="75" y="3"/>
                  </a:cubicBezTo>
                  <a:cubicBezTo>
                    <a:pt x="83" y="5"/>
                    <a:pt x="91" y="8"/>
                    <a:pt x="98" y="12"/>
                  </a:cubicBezTo>
                  <a:cubicBezTo>
                    <a:pt x="106" y="16"/>
                    <a:pt x="113" y="21"/>
                    <a:pt x="119" y="26"/>
                  </a:cubicBezTo>
                  <a:cubicBezTo>
                    <a:pt x="125" y="31"/>
                    <a:pt x="131" y="37"/>
                    <a:pt x="136" y="44"/>
                  </a:cubicBezTo>
                  <a:cubicBezTo>
                    <a:pt x="139" y="47"/>
                    <a:pt x="141" y="51"/>
                    <a:pt x="143" y="54"/>
                  </a:cubicBezTo>
                  <a:cubicBezTo>
                    <a:pt x="144" y="56"/>
                    <a:pt x="145" y="58"/>
                    <a:pt x="146" y="60"/>
                  </a:cubicBezTo>
                  <a:cubicBezTo>
                    <a:pt x="147" y="62"/>
                    <a:pt x="147" y="64"/>
                    <a:pt x="14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/>
          </p:nvSpPr>
          <p:spPr bwMode="auto">
            <a:xfrm>
              <a:off x="754" y="958"/>
              <a:ext cx="386" cy="262"/>
            </a:xfrm>
            <a:custGeom>
              <a:avLst/>
              <a:gdLst>
                <a:gd name="T0" fmla="*/ 147 w 157"/>
                <a:gd name="T1" fmla="*/ 66 h 107"/>
                <a:gd name="T2" fmla="*/ 143 w 157"/>
                <a:gd name="T3" fmla="*/ 61 h 107"/>
                <a:gd name="T4" fmla="*/ 140 w 157"/>
                <a:gd name="T5" fmla="*/ 57 h 107"/>
                <a:gd name="T6" fmla="*/ 131 w 157"/>
                <a:gd name="T7" fmla="*/ 48 h 107"/>
                <a:gd name="T8" fmla="*/ 113 w 157"/>
                <a:gd name="T9" fmla="*/ 33 h 107"/>
                <a:gd name="T10" fmla="*/ 72 w 157"/>
                <a:gd name="T11" fmla="*/ 13 h 107"/>
                <a:gd name="T12" fmla="*/ 50 w 157"/>
                <a:gd name="T13" fmla="*/ 9 h 107"/>
                <a:gd name="T14" fmla="*/ 38 w 157"/>
                <a:gd name="T15" fmla="*/ 11 h 107"/>
                <a:gd name="T16" fmla="*/ 28 w 157"/>
                <a:gd name="T17" fmla="*/ 15 h 107"/>
                <a:gd name="T18" fmla="*/ 7 w 157"/>
                <a:gd name="T19" fmla="*/ 53 h 107"/>
                <a:gd name="T20" fmla="*/ 11 w 157"/>
                <a:gd name="T21" fmla="*/ 63 h 107"/>
                <a:gd name="T22" fmla="*/ 17 w 157"/>
                <a:gd name="T23" fmla="*/ 72 h 107"/>
                <a:gd name="T24" fmla="*/ 35 w 157"/>
                <a:gd name="T25" fmla="*/ 85 h 107"/>
                <a:gd name="T26" fmla="*/ 56 w 157"/>
                <a:gd name="T27" fmla="*/ 92 h 107"/>
                <a:gd name="T28" fmla="*/ 79 w 157"/>
                <a:gd name="T29" fmla="*/ 94 h 107"/>
                <a:gd name="T30" fmla="*/ 125 w 157"/>
                <a:gd name="T31" fmla="*/ 88 h 107"/>
                <a:gd name="T32" fmla="*/ 136 w 157"/>
                <a:gd name="T33" fmla="*/ 85 h 107"/>
                <a:gd name="T34" fmla="*/ 142 w 157"/>
                <a:gd name="T35" fmla="*/ 84 h 107"/>
                <a:gd name="T36" fmla="*/ 147 w 157"/>
                <a:gd name="T37" fmla="*/ 82 h 107"/>
                <a:gd name="T38" fmla="*/ 152 w 157"/>
                <a:gd name="T39" fmla="*/ 75 h 107"/>
                <a:gd name="T40" fmla="*/ 147 w 157"/>
                <a:gd name="T41" fmla="*/ 66 h 107"/>
                <a:gd name="T42" fmla="*/ 148 w 157"/>
                <a:gd name="T43" fmla="*/ 66 h 107"/>
                <a:gd name="T44" fmla="*/ 154 w 157"/>
                <a:gd name="T45" fmla="*/ 68 h 107"/>
                <a:gd name="T46" fmla="*/ 156 w 157"/>
                <a:gd name="T47" fmla="*/ 75 h 107"/>
                <a:gd name="T48" fmla="*/ 151 w 157"/>
                <a:gd name="T49" fmla="*/ 87 h 107"/>
                <a:gd name="T50" fmla="*/ 144 w 157"/>
                <a:gd name="T51" fmla="*/ 91 h 107"/>
                <a:gd name="T52" fmla="*/ 139 w 157"/>
                <a:gd name="T53" fmla="*/ 93 h 107"/>
                <a:gd name="T54" fmla="*/ 127 w 157"/>
                <a:gd name="T55" fmla="*/ 97 h 107"/>
                <a:gd name="T56" fmla="*/ 79 w 157"/>
                <a:gd name="T57" fmla="*/ 107 h 107"/>
                <a:gd name="T58" fmla="*/ 53 w 157"/>
                <a:gd name="T59" fmla="*/ 104 h 107"/>
                <a:gd name="T60" fmla="*/ 29 w 157"/>
                <a:gd name="T61" fmla="*/ 95 h 107"/>
                <a:gd name="T62" fmla="*/ 10 w 157"/>
                <a:gd name="T63" fmla="*/ 78 h 107"/>
                <a:gd name="T64" fmla="*/ 1 w 157"/>
                <a:gd name="T65" fmla="*/ 53 h 107"/>
                <a:gd name="T66" fmla="*/ 8 w 157"/>
                <a:gd name="T67" fmla="*/ 29 h 107"/>
                <a:gd name="T68" fmla="*/ 26 w 157"/>
                <a:gd name="T69" fmla="*/ 11 h 107"/>
                <a:gd name="T70" fmla="*/ 75 w 157"/>
                <a:gd name="T71" fmla="*/ 3 h 107"/>
                <a:gd name="T72" fmla="*/ 98 w 157"/>
                <a:gd name="T73" fmla="*/ 12 h 107"/>
                <a:gd name="T74" fmla="*/ 119 w 157"/>
                <a:gd name="T75" fmla="*/ 26 h 107"/>
                <a:gd name="T76" fmla="*/ 136 w 157"/>
                <a:gd name="T77" fmla="*/ 44 h 107"/>
                <a:gd name="T78" fmla="*/ 143 w 157"/>
                <a:gd name="T79" fmla="*/ 54 h 107"/>
                <a:gd name="T80" fmla="*/ 146 w 157"/>
                <a:gd name="T81" fmla="*/ 60 h 107"/>
                <a:gd name="T82" fmla="*/ 148 w 157"/>
                <a:gd name="T83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107">
                  <a:moveTo>
                    <a:pt x="147" y="66"/>
                  </a:moveTo>
                  <a:cubicBezTo>
                    <a:pt x="146" y="65"/>
                    <a:pt x="145" y="63"/>
                    <a:pt x="143" y="61"/>
                  </a:cubicBezTo>
                  <a:cubicBezTo>
                    <a:pt x="142" y="60"/>
                    <a:pt x="141" y="58"/>
                    <a:pt x="140" y="57"/>
                  </a:cubicBezTo>
                  <a:cubicBezTo>
                    <a:pt x="137" y="54"/>
                    <a:pt x="134" y="51"/>
                    <a:pt x="131" y="48"/>
                  </a:cubicBezTo>
                  <a:cubicBezTo>
                    <a:pt x="126" y="43"/>
                    <a:pt x="120" y="38"/>
                    <a:pt x="113" y="33"/>
                  </a:cubicBezTo>
                  <a:cubicBezTo>
                    <a:pt x="101" y="24"/>
                    <a:pt x="87" y="17"/>
                    <a:pt x="72" y="13"/>
                  </a:cubicBezTo>
                  <a:cubicBezTo>
                    <a:pt x="65" y="11"/>
                    <a:pt x="57" y="9"/>
                    <a:pt x="50" y="9"/>
                  </a:cubicBezTo>
                  <a:cubicBezTo>
                    <a:pt x="46" y="9"/>
                    <a:pt x="42" y="10"/>
                    <a:pt x="38" y="11"/>
                  </a:cubicBezTo>
                  <a:cubicBezTo>
                    <a:pt x="35" y="12"/>
                    <a:pt x="31" y="13"/>
                    <a:pt x="28" y="15"/>
                  </a:cubicBezTo>
                  <a:cubicBezTo>
                    <a:pt x="15" y="22"/>
                    <a:pt x="4" y="38"/>
                    <a:pt x="7" y="53"/>
                  </a:cubicBezTo>
                  <a:cubicBezTo>
                    <a:pt x="8" y="56"/>
                    <a:pt x="9" y="60"/>
                    <a:pt x="11" y="63"/>
                  </a:cubicBezTo>
                  <a:cubicBezTo>
                    <a:pt x="13" y="66"/>
                    <a:pt x="15" y="69"/>
                    <a:pt x="17" y="72"/>
                  </a:cubicBezTo>
                  <a:cubicBezTo>
                    <a:pt x="22" y="77"/>
                    <a:pt x="28" y="81"/>
                    <a:pt x="35" y="85"/>
                  </a:cubicBezTo>
                  <a:cubicBezTo>
                    <a:pt x="42" y="88"/>
                    <a:pt x="49" y="91"/>
                    <a:pt x="56" y="92"/>
                  </a:cubicBezTo>
                  <a:cubicBezTo>
                    <a:pt x="63" y="94"/>
                    <a:pt x="71" y="94"/>
                    <a:pt x="79" y="94"/>
                  </a:cubicBezTo>
                  <a:cubicBezTo>
                    <a:pt x="94" y="95"/>
                    <a:pt x="109" y="92"/>
                    <a:pt x="125" y="88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3"/>
                    <a:pt x="146" y="83"/>
                    <a:pt x="147" y="82"/>
                  </a:cubicBezTo>
                  <a:cubicBezTo>
                    <a:pt x="150" y="81"/>
                    <a:pt x="152" y="78"/>
                    <a:pt x="152" y="75"/>
                  </a:cubicBezTo>
                  <a:cubicBezTo>
                    <a:pt x="153" y="71"/>
                    <a:pt x="151" y="68"/>
                    <a:pt x="147" y="66"/>
                  </a:cubicBezTo>
                  <a:close/>
                  <a:moveTo>
                    <a:pt x="148" y="66"/>
                  </a:moveTo>
                  <a:cubicBezTo>
                    <a:pt x="150" y="65"/>
                    <a:pt x="152" y="66"/>
                    <a:pt x="154" y="68"/>
                  </a:cubicBezTo>
                  <a:cubicBezTo>
                    <a:pt x="155" y="70"/>
                    <a:pt x="156" y="72"/>
                    <a:pt x="156" y="75"/>
                  </a:cubicBezTo>
                  <a:cubicBezTo>
                    <a:pt x="157" y="79"/>
                    <a:pt x="155" y="84"/>
                    <a:pt x="151" y="87"/>
                  </a:cubicBezTo>
                  <a:cubicBezTo>
                    <a:pt x="149" y="89"/>
                    <a:pt x="146" y="90"/>
                    <a:pt x="144" y="91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5" y="94"/>
                    <a:pt x="131" y="96"/>
                    <a:pt x="127" y="97"/>
                  </a:cubicBezTo>
                  <a:cubicBezTo>
                    <a:pt x="112" y="103"/>
                    <a:pt x="96" y="107"/>
                    <a:pt x="79" y="107"/>
                  </a:cubicBezTo>
                  <a:cubicBezTo>
                    <a:pt x="70" y="107"/>
                    <a:pt x="62" y="107"/>
                    <a:pt x="53" y="104"/>
                  </a:cubicBezTo>
                  <a:cubicBezTo>
                    <a:pt x="45" y="102"/>
                    <a:pt x="37" y="99"/>
                    <a:pt x="29" y="95"/>
                  </a:cubicBezTo>
                  <a:cubicBezTo>
                    <a:pt x="22" y="90"/>
                    <a:pt x="15" y="85"/>
                    <a:pt x="10" y="78"/>
                  </a:cubicBezTo>
                  <a:cubicBezTo>
                    <a:pt x="4" y="71"/>
                    <a:pt x="1" y="62"/>
                    <a:pt x="1" y="53"/>
                  </a:cubicBezTo>
                  <a:cubicBezTo>
                    <a:pt x="0" y="44"/>
                    <a:pt x="3" y="36"/>
                    <a:pt x="8" y="29"/>
                  </a:cubicBezTo>
                  <a:cubicBezTo>
                    <a:pt x="13" y="22"/>
                    <a:pt x="19" y="16"/>
                    <a:pt x="26" y="11"/>
                  </a:cubicBezTo>
                  <a:cubicBezTo>
                    <a:pt x="40" y="2"/>
                    <a:pt x="58" y="0"/>
                    <a:pt x="75" y="3"/>
                  </a:cubicBezTo>
                  <a:cubicBezTo>
                    <a:pt x="83" y="5"/>
                    <a:pt x="91" y="8"/>
                    <a:pt x="98" y="12"/>
                  </a:cubicBezTo>
                  <a:cubicBezTo>
                    <a:pt x="106" y="16"/>
                    <a:pt x="113" y="21"/>
                    <a:pt x="119" y="26"/>
                  </a:cubicBezTo>
                  <a:cubicBezTo>
                    <a:pt x="125" y="31"/>
                    <a:pt x="131" y="37"/>
                    <a:pt x="136" y="44"/>
                  </a:cubicBezTo>
                  <a:cubicBezTo>
                    <a:pt x="139" y="47"/>
                    <a:pt x="141" y="51"/>
                    <a:pt x="143" y="54"/>
                  </a:cubicBezTo>
                  <a:cubicBezTo>
                    <a:pt x="144" y="56"/>
                    <a:pt x="145" y="58"/>
                    <a:pt x="146" y="60"/>
                  </a:cubicBezTo>
                  <a:cubicBezTo>
                    <a:pt x="147" y="62"/>
                    <a:pt x="147" y="64"/>
                    <a:pt x="14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/>
          </p:nvSpPr>
          <p:spPr bwMode="auto">
            <a:xfrm>
              <a:off x="698" y="1247"/>
              <a:ext cx="487" cy="328"/>
            </a:xfrm>
            <a:custGeom>
              <a:avLst/>
              <a:gdLst>
                <a:gd name="T0" fmla="*/ 196 w 198"/>
                <a:gd name="T1" fmla="*/ 100 h 134"/>
                <a:gd name="T2" fmla="*/ 195 w 198"/>
                <a:gd name="T3" fmla="*/ 96 h 134"/>
                <a:gd name="T4" fmla="*/ 193 w 198"/>
                <a:gd name="T5" fmla="*/ 93 h 134"/>
                <a:gd name="T6" fmla="*/ 189 w 198"/>
                <a:gd name="T7" fmla="*/ 87 h 134"/>
                <a:gd name="T8" fmla="*/ 185 w 198"/>
                <a:gd name="T9" fmla="*/ 80 h 134"/>
                <a:gd name="T10" fmla="*/ 181 w 198"/>
                <a:gd name="T11" fmla="*/ 74 h 134"/>
                <a:gd name="T12" fmla="*/ 160 w 198"/>
                <a:gd name="T13" fmla="*/ 53 h 134"/>
                <a:gd name="T14" fmla="*/ 111 w 198"/>
                <a:gd name="T15" fmla="*/ 20 h 134"/>
                <a:gd name="T16" fmla="*/ 83 w 198"/>
                <a:gd name="T17" fmla="*/ 10 h 134"/>
                <a:gd name="T18" fmla="*/ 53 w 198"/>
                <a:gd name="T19" fmla="*/ 10 h 134"/>
                <a:gd name="T20" fmla="*/ 28 w 198"/>
                <a:gd name="T21" fmla="*/ 25 h 134"/>
                <a:gd name="T22" fmla="*/ 12 w 198"/>
                <a:gd name="T23" fmla="*/ 50 h 134"/>
                <a:gd name="T24" fmla="*/ 12 w 198"/>
                <a:gd name="T25" fmla="*/ 77 h 134"/>
                <a:gd name="T26" fmla="*/ 30 w 198"/>
                <a:gd name="T27" fmla="*/ 97 h 134"/>
                <a:gd name="T28" fmla="*/ 56 w 198"/>
                <a:gd name="T29" fmla="*/ 110 h 134"/>
                <a:gd name="T30" fmla="*/ 84 w 198"/>
                <a:gd name="T31" fmla="*/ 118 h 134"/>
                <a:gd name="T32" fmla="*/ 144 w 198"/>
                <a:gd name="T33" fmla="*/ 120 h 134"/>
                <a:gd name="T34" fmla="*/ 173 w 198"/>
                <a:gd name="T35" fmla="*/ 114 h 134"/>
                <a:gd name="T36" fmla="*/ 188 w 198"/>
                <a:gd name="T37" fmla="*/ 109 h 134"/>
                <a:gd name="T38" fmla="*/ 194 w 198"/>
                <a:gd name="T39" fmla="*/ 106 h 134"/>
                <a:gd name="T40" fmla="*/ 196 w 198"/>
                <a:gd name="T41" fmla="*/ 100 h 134"/>
                <a:gd name="T42" fmla="*/ 197 w 198"/>
                <a:gd name="T43" fmla="*/ 100 h 134"/>
                <a:gd name="T44" fmla="*/ 196 w 198"/>
                <a:gd name="T45" fmla="*/ 108 h 134"/>
                <a:gd name="T46" fmla="*/ 189 w 198"/>
                <a:gd name="T47" fmla="*/ 113 h 134"/>
                <a:gd name="T48" fmla="*/ 175 w 198"/>
                <a:gd name="T49" fmla="*/ 120 h 134"/>
                <a:gd name="T50" fmla="*/ 145 w 198"/>
                <a:gd name="T51" fmla="*/ 129 h 134"/>
                <a:gd name="T52" fmla="*/ 82 w 198"/>
                <a:gd name="T53" fmla="*/ 130 h 134"/>
                <a:gd name="T54" fmla="*/ 23 w 198"/>
                <a:gd name="T55" fmla="*/ 106 h 134"/>
                <a:gd name="T56" fmla="*/ 3 w 198"/>
                <a:gd name="T57" fmla="*/ 80 h 134"/>
                <a:gd name="T58" fmla="*/ 1 w 198"/>
                <a:gd name="T59" fmla="*/ 76 h 134"/>
                <a:gd name="T60" fmla="*/ 1 w 198"/>
                <a:gd name="T61" fmla="*/ 72 h 134"/>
                <a:gd name="T62" fmla="*/ 1 w 198"/>
                <a:gd name="T63" fmla="*/ 63 h 134"/>
                <a:gd name="T64" fmla="*/ 1 w 198"/>
                <a:gd name="T65" fmla="*/ 59 h 134"/>
                <a:gd name="T66" fmla="*/ 3 w 198"/>
                <a:gd name="T67" fmla="*/ 55 h 134"/>
                <a:gd name="T68" fmla="*/ 4 w 198"/>
                <a:gd name="T69" fmla="*/ 51 h 134"/>
                <a:gd name="T70" fmla="*/ 6 w 198"/>
                <a:gd name="T71" fmla="*/ 47 h 134"/>
                <a:gd name="T72" fmla="*/ 25 w 198"/>
                <a:gd name="T73" fmla="*/ 22 h 134"/>
                <a:gd name="T74" fmla="*/ 52 w 198"/>
                <a:gd name="T75" fmla="*/ 6 h 134"/>
                <a:gd name="T76" fmla="*/ 114 w 198"/>
                <a:gd name="T77" fmla="*/ 10 h 134"/>
                <a:gd name="T78" fmla="*/ 142 w 198"/>
                <a:gd name="T79" fmla="*/ 26 h 134"/>
                <a:gd name="T80" fmla="*/ 166 w 198"/>
                <a:gd name="T81" fmla="*/ 46 h 134"/>
                <a:gd name="T82" fmla="*/ 186 w 198"/>
                <a:gd name="T83" fmla="*/ 71 h 134"/>
                <a:gd name="T84" fmla="*/ 190 w 198"/>
                <a:gd name="T85" fmla="*/ 78 h 134"/>
                <a:gd name="T86" fmla="*/ 193 w 198"/>
                <a:gd name="T87" fmla="*/ 85 h 134"/>
                <a:gd name="T88" fmla="*/ 196 w 198"/>
                <a:gd name="T89" fmla="*/ 92 h 134"/>
                <a:gd name="T90" fmla="*/ 197 w 198"/>
                <a:gd name="T91" fmla="*/ 96 h 134"/>
                <a:gd name="T92" fmla="*/ 197 w 198"/>
                <a:gd name="T93" fmla="*/ 10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8" h="134">
                  <a:moveTo>
                    <a:pt x="196" y="100"/>
                  </a:moveTo>
                  <a:cubicBezTo>
                    <a:pt x="196" y="98"/>
                    <a:pt x="196" y="98"/>
                    <a:pt x="195" y="96"/>
                  </a:cubicBezTo>
                  <a:cubicBezTo>
                    <a:pt x="193" y="93"/>
                    <a:pt x="193" y="93"/>
                    <a:pt x="193" y="93"/>
                  </a:cubicBezTo>
                  <a:cubicBezTo>
                    <a:pt x="192" y="91"/>
                    <a:pt x="191" y="89"/>
                    <a:pt x="189" y="87"/>
                  </a:cubicBezTo>
                  <a:cubicBezTo>
                    <a:pt x="188" y="85"/>
                    <a:pt x="187" y="82"/>
                    <a:pt x="185" y="80"/>
                  </a:cubicBezTo>
                  <a:cubicBezTo>
                    <a:pt x="181" y="74"/>
                    <a:pt x="181" y="74"/>
                    <a:pt x="181" y="74"/>
                  </a:cubicBezTo>
                  <a:cubicBezTo>
                    <a:pt x="174" y="67"/>
                    <a:pt x="167" y="59"/>
                    <a:pt x="160" y="53"/>
                  </a:cubicBezTo>
                  <a:cubicBezTo>
                    <a:pt x="145" y="39"/>
                    <a:pt x="128" y="28"/>
                    <a:pt x="111" y="20"/>
                  </a:cubicBezTo>
                  <a:cubicBezTo>
                    <a:pt x="102" y="15"/>
                    <a:pt x="92" y="12"/>
                    <a:pt x="83" y="10"/>
                  </a:cubicBezTo>
                  <a:cubicBezTo>
                    <a:pt x="73" y="8"/>
                    <a:pt x="63" y="8"/>
                    <a:pt x="53" y="10"/>
                  </a:cubicBezTo>
                  <a:cubicBezTo>
                    <a:pt x="43" y="13"/>
                    <a:pt x="35" y="18"/>
                    <a:pt x="28" y="25"/>
                  </a:cubicBezTo>
                  <a:cubicBezTo>
                    <a:pt x="21" y="32"/>
                    <a:pt x="15" y="41"/>
                    <a:pt x="12" y="50"/>
                  </a:cubicBezTo>
                  <a:cubicBezTo>
                    <a:pt x="8" y="59"/>
                    <a:pt x="8" y="68"/>
                    <a:pt x="12" y="77"/>
                  </a:cubicBezTo>
                  <a:cubicBezTo>
                    <a:pt x="15" y="85"/>
                    <a:pt x="22" y="92"/>
                    <a:pt x="30" y="97"/>
                  </a:cubicBezTo>
                  <a:cubicBezTo>
                    <a:pt x="38" y="102"/>
                    <a:pt x="47" y="107"/>
                    <a:pt x="56" y="110"/>
                  </a:cubicBezTo>
                  <a:cubicBezTo>
                    <a:pt x="65" y="113"/>
                    <a:pt x="75" y="116"/>
                    <a:pt x="84" y="118"/>
                  </a:cubicBezTo>
                  <a:cubicBezTo>
                    <a:pt x="104" y="122"/>
                    <a:pt x="124" y="122"/>
                    <a:pt x="144" y="120"/>
                  </a:cubicBezTo>
                  <a:cubicBezTo>
                    <a:pt x="154" y="119"/>
                    <a:pt x="163" y="117"/>
                    <a:pt x="173" y="114"/>
                  </a:cubicBezTo>
                  <a:cubicBezTo>
                    <a:pt x="178" y="113"/>
                    <a:pt x="183" y="111"/>
                    <a:pt x="188" y="109"/>
                  </a:cubicBezTo>
                  <a:cubicBezTo>
                    <a:pt x="190" y="109"/>
                    <a:pt x="192" y="108"/>
                    <a:pt x="194" y="106"/>
                  </a:cubicBezTo>
                  <a:cubicBezTo>
                    <a:pt x="195" y="105"/>
                    <a:pt x="196" y="103"/>
                    <a:pt x="196" y="100"/>
                  </a:cubicBezTo>
                  <a:close/>
                  <a:moveTo>
                    <a:pt x="197" y="100"/>
                  </a:moveTo>
                  <a:cubicBezTo>
                    <a:pt x="198" y="102"/>
                    <a:pt x="198" y="106"/>
                    <a:pt x="196" y="108"/>
                  </a:cubicBezTo>
                  <a:cubicBezTo>
                    <a:pt x="194" y="110"/>
                    <a:pt x="192" y="112"/>
                    <a:pt x="189" y="113"/>
                  </a:cubicBezTo>
                  <a:cubicBezTo>
                    <a:pt x="185" y="115"/>
                    <a:pt x="180" y="118"/>
                    <a:pt x="175" y="120"/>
                  </a:cubicBezTo>
                  <a:cubicBezTo>
                    <a:pt x="166" y="124"/>
                    <a:pt x="156" y="127"/>
                    <a:pt x="145" y="129"/>
                  </a:cubicBezTo>
                  <a:cubicBezTo>
                    <a:pt x="125" y="134"/>
                    <a:pt x="103" y="134"/>
                    <a:pt x="82" y="130"/>
                  </a:cubicBezTo>
                  <a:cubicBezTo>
                    <a:pt x="61" y="127"/>
                    <a:pt x="41" y="119"/>
                    <a:pt x="23" y="106"/>
                  </a:cubicBezTo>
                  <a:cubicBezTo>
                    <a:pt x="15" y="100"/>
                    <a:pt x="7" y="91"/>
                    <a:pt x="3" y="80"/>
                  </a:cubicBezTo>
                  <a:cubicBezTo>
                    <a:pt x="2" y="79"/>
                    <a:pt x="2" y="77"/>
                    <a:pt x="1" y="76"/>
                  </a:cubicBezTo>
                  <a:cubicBezTo>
                    <a:pt x="1" y="74"/>
                    <a:pt x="1" y="73"/>
                    <a:pt x="1" y="72"/>
                  </a:cubicBezTo>
                  <a:cubicBezTo>
                    <a:pt x="1" y="69"/>
                    <a:pt x="0" y="66"/>
                    <a:pt x="1" y="63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3"/>
                    <a:pt x="3" y="52"/>
                    <a:pt x="4" y="51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11" y="38"/>
                    <a:pt x="17" y="29"/>
                    <a:pt x="25" y="22"/>
                  </a:cubicBezTo>
                  <a:cubicBezTo>
                    <a:pt x="33" y="15"/>
                    <a:pt x="42" y="9"/>
                    <a:pt x="52" y="6"/>
                  </a:cubicBezTo>
                  <a:cubicBezTo>
                    <a:pt x="72" y="0"/>
                    <a:pt x="95" y="3"/>
                    <a:pt x="114" y="10"/>
                  </a:cubicBezTo>
                  <a:cubicBezTo>
                    <a:pt x="124" y="14"/>
                    <a:pt x="134" y="19"/>
                    <a:pt x="142" y="26"/>
                  </a:cubicBezTo>
                  <a:cubicBezTo>
                    <a:pt x="151" y="32"/>
                    <a:pt x="159" y="38"/>
                    <a:pt x="166" y="46"/>
                  </a:cubicBezTo>
                  <a:cubicBezTo>
                    <a:pt x="174" y="54"/>
                    <a:pt x="180" y="62"/>
                    <a:pt x="186" y="71"/>
                  </a:cubicBezTo>
                  <a:cubicBezTo>
                    <a:pt x="187" y="73"/>
                    <a:pt x="188" y="75"/>
                    <a:pt x="190" y="78"/>
                  </a:cubicBezTo>
                  <a:cubicBezTo>
                    <a:pt x="191" y="80"/>
                    <a:pt x="192" y="82"/>
                    <a:pt x="193" y="85"/>
                  </a:cubicBezTo>
                  <a:cubicBezTo>
                    <a:pt x="194" y="87"/>
                    <a:pt x="195" y="89"/>
                    <a:pt x="196" y="92"/>
                  </a:cubicBezTo>
                  <a:cubicBezTo>
                    <a:pt x="197" y="96"/>
                    <a:pt x="197" y="96"/>
                    <a:pt x="197" y="96"/>
                  </a:cubicBezTo>
                  <a:cubicBezTo>
                    <a:pt x="198" y="97"/>
                    <a:pt x="198" y="99"/>
                    <a:pt x="1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/>
          </p:nvSpPr>
          <p:spPr bwMode="auto">
            <a:xfrm>
              <a:off x="730" y="1638"/>
              <a:ext cx="511" cy="309"/>
            </a:xfrm>
            <a:custGeom>
              <a:avLst/>
              <a:gdLst>
                <a:gd name="T0" fmla="*/ 207 w 208"/>
                <a:gd name="T1" fmla="*/ 93 h 126"/>
                <a:gd name="T2" fmla="*/ 170 w 208"/>
                <a:gd name="T3" fmla="*/ 46 h 126"/>
                <a:gd name="T4" fmla="*/ 144 w 208"/>
                <a:gd name="T5" fmla="*/ 29 h 126"/>
                <a:gd name="T6" fmla="*/ 138 w 208"/>
                <a:gd name="T7" fmla="*/ 26 h 126"/>
                <a:gd name="T8" fmla="*/ 131 w 208"/>
                <a:gd name="T9" fmla="*/ 22 h 126"/>
                <a:gd name="T10" fmla="*/ 124 w 208"/>
                <a:gd name="T11" fmla="*/ 19 h 126"/>
                <a:gd name="T12" fmla="*/ 117 w 208"/>
                <a:gd name="T13" fmla="*/ 16 h 126"/>
                <a:gd name="T14" fmla="*/ 59 w 208"/>
                <a:gd name="T15" fmla="*/ 5 h 126"/>
                <a:gd name="T16" fmla="*/ 30 w 208"/>
                <a:gd name="T17" fmla="*/ 13 h 126"/>
                <a:gd name="T18" fmla="*/ 11 w 208"/>
                <a:gd name="T19" fmla="*/ 35 h 126"/>
                <a:gd name="T20" fmla="*/ 12 w 208"/>
                <a:gd name="T21" fmla="*/ 63 h 126"/>
                <a:gd name="T22" fmla="*/ 27 w 208"/>
                <a:gd name="T23" fmla="*/ 87 h 126"/>
                <a:gd name="T24" fmla="*/ 50 w 208"/>
                <a:gd name="T25" fmla="*/ 105 h 126"/>
                <a:gd name="T26" fmla="*/ 56 w 208"/>
                <a:gd name="T27" fmla="*/ 107 h 126"/>
                <a:gd name="T28" fmla="*/ 63 w 208"/>
                <a:gd name="T29" fmla="*/ 109 h 126"/>
                <a:gd name="T30" fmla="*/ 70 w 208"/>
                <a:gd name="T31" fmla="*/ 111 h 126"/>
                <a:gd name="T32" fmla="*/ 77 w 208"/>
                <a:gd name="T33" fmla="*/ 112 h 126"/>
                <a:gd name="T34" fmla="*/ 136 w 208"/>
                <a:gd name="T35" fmla="*/ 105 h 126"/>
                <a:gd name="T36" fmla="*/ 167 w 208"/>
                <a:gd name="T37" fmla="*/ 100 h 126"/>
                <a:gd name="T38" fmla="*/ 183 w 208"/>
                <a:gd name="T39" fmla="*/ 99 h 126"/>
                <a:gd name="T40" fmla="*/ 191 w 208"/>
                <a:gd name="T41" fmla="*/ 99 h 126"/>
                <a:gd name="T42" fmla="*/ 197 w 208"/>
                <a:gd name="T43" fmla="*/ 97 h 126"/>
                <a:gd name="T44" fmla="*/ 198 w 208"/>
                <a:gd name="T45" fmla="*/ 97 h 126"/>
                <a:gd name="T46" fmla="*/ 198 w 208"/>
                <a:gd name="T47" fmla="*/ 97 h 126"/>
                <a:gd name="T48" fmla="*/ 201 w 208"/>
                <a:gd name="T49" fmla="*/ 98 h 126"/>
                <a:gd name="T50" fmla="*/ 204 w 208"/>
                <a:gd name="T51" fmla="*/ 98 h 126"/>
                <a:gd name="T52" fmla="*/ 207 w 208"/>
                <a:gd name="T53" fmla="*/ 93 h 126"/>
                <a:gd name="T54" fmla="*/ 208 w 208"/>
                <a:gd name="T55" fmla="*/ 93 h 126"/>
                <a:gd name="T56" fmla="*/ 207 w 208"/>
                <a:gd name="T57" fmla="*/ 97 h 126"/>
                <a:gd name="T58" fmla="*/ 205 w 208"/>
                <a:gd name="T59" fmla="*/ 99 h 126"/>
                <a:gd name="T60" fmla="*/ 201 w 208"/>
                <a:gd name="T61" fmla="*/ 100 h 126"/>
                <a:gd name="T62" fmla="*/ 197 w 208"/>
                <a:gd name="T63" fmla="*/ 98 h 126"/>
                <a:gd name="T64" fmla="*/ 198 w 208"/>
                <a:gd name="T65" fmla="*/ 98 h 126"/>
                <a:gd name="T66" fmla="*/ 191 w 208"/>
                <a:gd name="T67" fmla="*/ 102 h 126"/>
                <a:gd name="T68" fmla="*/ 183 w 208"/>
                <a:gd name="T69" fmla="*/ 102 h 126"/>
                <a:gd name="T70" fmla="*/ 168 w 208"/>
                <a:gd name="T71" fmla="*/ 105 h 126"/>
                <a:gd name="T72" fmla="*/ 139 w 208"/>
                <a:gd name="T73" fmla="*/ 114 h 126"/>
                <a:gd name="T74" fmla="*/ 109 w 208"/>
                <a:gd name="T75" fmla="*/ 123 h 126"/>
                <a:gd name="T76" fmla="*/ 76 w 208"/>
                <a:gd name="T77" fmla="*/ 125 h 126"/>
                <a:gd name="T78" fmla="*/ 44 w 208"/>
                <a:gd name="T79" fmla="*/ 115 h 126"/>
                <a:gd name="T80" fmla="*/ 19 w 208"/>
                <a:gd name="T81" fmla="*/ 94 h 126"/>
                <a:gd name="T82" fmla="*/ 3 w 208"/>
                <a:gd name="T83" fmla="*/ 66 h 126"/>
                <a:gd name="T84" fmla="*/ 5 w 208"/>
                <a:gd name="T85" fmla="*/ 33 h 126"/>
                <a:gd name="T86" fmla="*/ 28 w 208"/>
                <a:gd name="T87" fmla="*/ 10 h 126"/>
                <a:gd name="T88" fmla="*/ 58 w 208"/>
                <a:gd name="T89" fmla="*/ 1 h 126"/>
                <a:gd name="T90" fmla="*/ 90 w 208"/>
                <a:gd name="T91" fmla="*/ 0 h 126"/>
                <a:gd name="T92" fmla="*/ 121 w 208"/>
                <a:gd name="T93" fmla="*/ 7 h 126"/>
                <a:gd name="T94" fmla="*/ 174 w 208"/>
                <a:gd name="T95" fmla="*/ 40 h 126"/>
                <a:gd name="T96" fmla="*/ 208 w 208"/>
                <a:gd name="T97" fmla="*/ 9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126">
                  <a:moveTo>
                    <a:pt x="207" y="93"/>
                  </a:moveTo>
                  <a:cubicBezTo>
                    <a:pt x="200" y="74"/>
                    <a:pt x="186" y="58"/>
                    <a:pt x="170" y="46"/>
                  </a:cubicBezTo>
                  <a:cubicBezTo>
                    <a:pt x="162" y="40"/>
                    <a:pt x="153" y="34"/>
                    <a:pt x="144" y="29"/>
                  </a:cubicBezTo>
                  <a:cubicBezTo>
                    <a:pt x="142" y="28"/>
                    <a:pt x="140" y="27"/>
                    <a:pt x="138" y="26"/>
                  </a:cubicBezTo>
                  <a:cubicBezTo>
                    <a:pt x="136" y="24"/>
                    <a:pt x="133" y="23"/>
                    <a:pt x="131" y="22"/>
                  </a:cubicBezTo>
                  <a:cubicBezTo>
                    <a:pt x="129" y="21"/>
                    <a:pt x="127" y="20"/>
                    <a:pt x="124" y="19"/>
                  </a:cubicBezTo>
                  <a:cubicBezTo>
                    <a:pt x="122" y="18"/>
                    <a:pt x="120" y="17"/>
                    <a:pt x="117" y="16"/>
                  </a:cubicBezTo>
                  <a:cubicBezTo>
                    <a:pt x="99" y="9"/>
                    <a:pt x="79" y="4"/>
                    <a:pt x="59" y="5"/>
                  </a:cubicBezTo>
                  <a:cubicBezTo>
                    <a:pt x="48" y="6"/>
                    <a:pt x="38" y="9"/>
                    <a:pt x="30" y="13"/>
                  </a:cubicBezTo>
                  <a:cubicBezTo>
                    <a:pt x="21" y="18"/>
                    <a:pt x="14" y="26"/>
                    <a:pt x="11" y="35"/>
                  </a:cubicBezTo>
                  <a:cubicBezTo>
                    <a:pt x="7" y="44"/>
                    <a:pt x="8" y="54"/>
                    <a:pt x="12" y="63"/>
                  </a:cubicBezTo>
                  <a:cubicBezTo>
                    <a:pt x="15" y="72"/>
                    <a:pt x="21" y="80"/>
                    <a:pt x="27" y="87"/>
                  </a:cubicBezTo>
                  <a:cubicBezTo>
                    <a:pt x="34" y="94"/>
                    <a:pt x="42" y="100"/>
                    <a:pt x="50" y="105"/>
                  </a:cubicBezTo>
                  <a:cubicBezTo>
                    <a:pt x="52" y="106"/>
                    <a:pt x="54" y="106"/>
                    <a:pt x="56" y="107"/>
                  </a:cubicBezTo>
                  <a:cubicBezTo>
                    <a:pt x="59" y="108"/>
                    <a:pt x="61" y="109"/>
                    <a:pt x="63" y="109"/>
                  </a:cubicBezTo>
                  <a:cubicBezTo>
                    <a:pt x="65" y="110"/>
                    <a:pt x="68" y="110"/>
                    <a:pt x="70" y="111"/>
                  </a:cubicBezTo>
                  <a:cubicBezTo>
                    <a:pt x="72" y="112"/>
                    <a:pt x="75" y="112"/>
                    <a:pt x="77" y="112"/>
                  </a:cubicBezTo>
                  <a:cubicBezTo>
                    <a:pt x="96" y="114"/>
                    <a:pt x="116" y="109"/>
                    <a:pt x="136" y="105"/>
                  </a:cubicBezTo>
                  <a:cubicBezTo>
                    <a:pt x="146" y="103"/>
                    <a:pt x="157" y="101"/>
                    <a:pt x="167" y="100"/>
                  </a:cubicBezTo>
                  <a:cubicBezTo>
                    <a:pt x="173" y="99"/>
                    <a:pt x="178" y="99"/>
                    <a:pt x="183" y="99"/>
                  </a:cubicBezTo>
                  <a:cubicBezTo>
                    <a:pt x="186" y="99"/>
                    <a:pt x="188" y="99"/>
                    <a:pt x="191" y="99"/>
                  </a:cubicBezTo>
                  <a:cubicBezTo>
                    <a:pt x="193" y="100"/>
                    <a:pt x="195" y="99"/>
                    <a:pt x="197" y="97"/>
                  </a:cubicBezTo>
                  <a:cubicBezTo>
                    <a:pt x="198" y="97"/>
                    <a:pt x="198" y="97"/>
                    <a:pt x="198" y="97"/>
                  </a:cubicBezTo>
                  <a:cubicBezTo>
                    <a:pt x="198" y="97"/>
                    <a:pt x="198" y="97"/>
                    <a:pt x="198" y="97"/>
                  </a:cubicBezTo>
                  <a:cubicBezTo>
                    <a:pt x="199" y="98"/>
                    <a:pt x="200" y="98"/>
                    <a:pt x="201" y="98"/>
                  </a:cubicBezTo>
                  <a:cubicBezTo>
                    <a:pt x="202" y="98"/>
                    <a:pt x="203" y="98"/>
                    <a:pt x="204" y="98"/>
                  </a:cubicBezTo>
                  <a:cubicBezTo>
                    <a:pt x="206" y="97"/>
                    <a:pt x="208" y="95"/>
                    <a:pt x="207" y="93"/>
                  </a:cubicBezTo>
                  <a:close/>
                  <a:moveTo>
                    <a:pt x="208" y="93"/>
                  </a:moveTo>
                  <a:cubicBezTo>
                    <a:pt x="208" y="94"/>
                    <a:pt x="208" y="96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203" y="100"/>
                    <a:pt x="202" y="100"/>
                    <a:pt x="201" y="100"/>
                  </a:cubicBezTo>
                  <a:cubicBezTo>
                    <a:pt x="200" y="100"/>
                    <a:pt x="198" y="99"/>
                    <a:pt x="197" y="98"/>
                  </a:cubicBezTo>
                  <a:cubicBezTo>
                    <a:pt x="198" y="98"/>
                    <a:pt x="198" y="98"/>
                    <a:pt x="198" y="98"/>
                  </a:cubicBezTo>
                  <a:cubicBezTo>
                    <a:pt x="196" y="100"/>
                    <a:pt x="194" y="102"/>
                    <a:pt x="191" y="102"/>
                  </a:cubicBezTo>
                  <a:cubicBezTo>
                    <a:pt x="188" y="102"/>
                    <a:pt x="186" y="102"/>
                    <a:pt x="183" y="102"/>
                  </a:cubicBezTo>
                  <a:cubicBezTo>
                    <a:pt x="178" y="103"/>
                    <a:pt x="173" y="104"/>
                    <a:pt x="168" y="105"/>
                  </a:cubicBezTo>
                  <a:cubicBezTo>
                    <a:pt x="158" y="107"/>
                    <a:pt x="149" y="111"/>
                    <a:pt x="139" y="114"/>
                  </a:cubicBezTo>
                  <a:cubicBezTo>
                    <a:pt x="129" y="117"/>
                    <a:pt x="119" y="121"/>
                    <a:pt x="109" y="123"/>
                  </a:cubicBezTo>
                  <a:cubicBezTo>
                    <a:pt x="98" y="125"/>
                    <a:pt x="87" y="126"/>
                    <a:pt x="76" y="125"/>
                  </a:cubicBezTo>
                  <a:cubicBezTo>
                    <a:pt x="65" y="124"/>
                    <a:pt x="54" y="121"/>
                    <a:pt x="44" y="115"/>
                  </a:cubicBezTo>
                  <a:cubicBezTo>
                    <a:pt x="34" y="110"/>
                    <a:pt x="26" y="103"/>
                    <a:pt x="19" y="94"/>
                  </a:cubicBezTo>
                  <a:cubicBezTo>
                    <a:pt x="12" y="86"/>
                    <a:pt x="6" y="76"/>
                    <a:pt x="3" y="66"/>
                  </a:cubicBezTo>
                  <a:cubicBezTo>
                    <a:pt x="0" y="55"/>
                    <a:pt x="0" y="43"/>
                    <a:pt x="5" y="33"/>
                  </a:cubicBezTo>
                  <a:cubicBezTo>
                    <a:pt x="10" y="23"/>
                    <a:pt x="18" y="15"/>
                    <a:pt x="28" y="10"/>
                  </a:cubicBezTo>
                  <a:cubicBezTo>
                    <a:pt x="37" y="5"/>
                    <a:pt x="48" y="3"/>
                    <a:pt x="58" y="1"/>
                  </a:cubicBezTo>
                  <a:cubicBezTo>
                    <a:pt x="69" y="0"/>
                    <a:pt x="79" y="0"/>
                    <a:pt x="90" y="0"/>
                  </a:cubicBezTo>
                  <a:cubicBezTo>
                    <a:pt x="100" y="1"/>
                    <a:pt x="111" y="3"/>
                    <a:pt x="121" y="7"/>
                  </a:cubicBezTo>
                  <a:cubicBezTo>
                    <a:pt x="141" y="13"/>
                    <a:pt x="160" y="25"/>
                    <a:pt x="174" y="40"/>
                  </a:cubicBezTo>
                  <a:cubicBezTo>
                    <a:pt x="189" y="55"/>
                    <a:pt x="201" y="73"/>
                    <a:pt x="208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 noEditPoints="1"/>
            </p:cNvSpPr>
            <p:nvPr/>
          </p:nvSpPr>
          <p:spPr bwMode="auto">
            <a:xfrm>
              <a:off x="698" y="1998"/>
              <a:ext cx="590" cy="379"/>
            </a:xfrm>
            <a:custGeom>
              <a:avLst/>
              <a:gdLst>
                <a:gd name="T0" fmla="*/ 236 w 240"/>
                <a:gd name="T1" fmla="*/ 111 h 155"/>
                <a:gd name="T2" fmla="*/ 236 w 240"/>
                <a:gd name="T3" fmla="*/ 109 h 155"/>
                <a:gd name="T4" fmla="*/ 235 w 240"/>
                <a:gd name="T5" fmla="*/ 107 h 155"/>
                <a:gd name="T6" fmla="*/ 233 w 240"/>
                <a:gd name="T7" fmla="*/ 103 h 155"/>
                <a:gd name="T8" fmla="*/ 228 w 240"/>
                <a:gd name="T9" fmla="*/ 95 h 155"/>
                <a:gd name="T10" fmla="*/ 222 w 240"/>
                <a:gd name="T11" fmla="*/ 88 h 155"/>
                <a:gd name="T12" fmla="*/ 219 w 240"/>
                <a:gd name="T13" fmla="*/ 84 h 155"/>
                <a:gd name="T14" fmla="*/ 216 w 240"/>
                <a:gd name="T15" fmla="*/ 80 h 155"/>
                <a:gd name="T16" fmla="*/ 190 w 240"/>
                <a:gd name="T17" fmla="*/ 55 h 155"/>
                <a:gd name="T18" fmla="*/ 127 w 240"/>
                <a:gd name="T19" fmla="*/ 18 h 155"/>
                <a:gd name="T20" fmla="*/ 92 w 240"/>
                <a:gd name="T21" fmla="*/ 7 h 155"/>
                <a:gd name="T22" fmla="*/ 56 w 240"/>
                <a:gd name="T23" fmla="*/ 8 h 155"/>
                <a:gd name="T24" fmla="*/ 25 w 240"/>
                <a:gd name="T25" fmla="*/ 26 h 155"/>
                <a:gd name="T26" fmla="*/ 8 w 240"/>
                <a:gd name="T27" fmla="*/ 58 h 155"/>
                <a:gd name="T28" fmla="*/ 15 w 240"/>
                <a:gd name="T29" fmla="*/ 91 h 155"/>
                <a:gd name="T30" fmla="*/ 39 w 240"/>
                <a:gd name="T31" fmla="*/ 117 h 155"/>
                <a:gd name="T32" fmla="*/ 55 w 240"/>
                <a:gd name="T33" fmla="*/ 126 h 155"/>
                <a:gd name="T34" fmla="*/ 59 w 240"/>
                <a:gd name="T35" fmla="*/ 127 h 155"/>
                <a:gd name="T36" fmla="*/ 63 w 240"/>
                <a:gd name="T37" fmla="*/ 129 h 155"/>
                <a:gd name="T38" fmla="*/ 71 w 240"/>
                <a:gd name="T39" fmla="*/ 132 h 155"/>
                <a:gd name="T40" fmla="*/ 107 w 240"/>
                <a:gd name="T41" fmla="*/ 139 h 155"/>
                <a:gd name="T42" fmla="*/ 180 w 240"/>
                <a:gd name="T43" fmla="*/ 139 h 155"/>
                <a:gd name="T44" fmla="*/ 217 w 240"/>
                <a:gd name="T45" fmla="*/ 133 h 155"/>
                <a:gd name="T46" fmla="*/ 226 w 240"/>
                <a:gd name="T47" fmla="*/ 130 h 155"/>
                <a:gd name="T48" fmla="*/ 230 w 240"/>
                <a:gd name="T49" fmla="*/ 129 h 155"/>
                <a:gd name="T50" fmla="*/ 234 w 240"/>
                <a:gd name="T51" fmla="*/ 127 h 155"/>
                <a:gd name="T52" fmla="*/ 236 w 240"/>
                <a:gd name="T53" fmla="*/ 111 h 155"/>
                <a:gd name="T54" fmla="*/ 237 w 240"/>
                <a:gd name="T55" fmla="*/ 111 h 155"/>
                <a:gd name="T56" fmla="*/ 240 w 240"/>
                <a:gd name="T57" fmla="*/ 115 h 155"/>
                <a:gd name="T58" fmla="*/ 240 w 240"/>
                <a:gd name="T59" fmla="*/ 120 h 155"/>
                <a:gd name="T60" fmla="*/ 236 w 240"/>
                <a:gd name="T61" fmla="*/ 130 h 155"/>
                <a:gd name="T62" fmla="*/ 232 w 240"/>
                <a:gd name="T63" fmla="*/ 133 h 155"/>
                <a:gd name="T64" fmla="*/ 228 w 240"/>
                <a:gd name="T65" fmla="*/ 135 h 155"/>
                <a:gd name="T66" fmla="*/ 219 w 240"/>
                <a:gd name="T67" fmla="*/ 138 h 155"/>
                <a:gd name="T68" fmla="*/ 182 w 240"/>
                <a:gd name="T69" fmla="*/ 148 h 155"/>
                <a:gd name="T70" fmla="*/ 106 w 240"/>
                <a:gd name="T71" fmla="*/ 152 h 155"/>
                <a:gd name="T72" fmla="*/ 68 w 240"/>
                <a:gd name="T73" fmla="*/ 144 h 155"/>
                <a:gd name="T74" fmla="*/ 59 w 240"/>
                <a:gd name="T75" fmla="*/ 140 h 155"/>
                <a:gd name="T76" fmla="*/ 54 w 240"/>
                <a:gd name="T77" fmla="*/ 139 h 155"/>
                <a:gd name="T78" fmla="*/ 50 w 240"/>
                <a:gd name="T79" fmla="*/ 136 h 155"/>
                <a:gd name="T80" fmla="*/ 33 w 240"/>
                <a:gd name="T81" fmla="*/ 126 h 155"/>
                <a:gd name="T82" fmla="*/ 7 w 240"/>
                <a:gd name="T83" fmla="*/ 96 h 155"/>
                <a:gd name="T84" fmla="*/ 1 w 240"/>
                <a:gd name="T85" fmla="*/ 77 h 155"/>
                <a:gd name="T86" fmla="*/ 0 w 240"/>
                <a:gd name="T87" fmla="*/ 67 h 155"/>
                <a:gd name="T88" fmla="*/ 1 w 240"/>
                <a:gd name="T89" fmla="*/ 62 h 155"/>
                <a:gd name="T90" fmla="*/ 2 w 240"/>
                <a:gd name="T91" fmla="*/ 57 h 155"/>
                <a:gd name="T92" fmla="*/ 3 w 240"/>
                <a:gd name="T93" fmla="*/ 52 h 155"/>
                <a:gd name="T94" fmla="*/ 5 w 240"/>
                <a:gd name="T95" fmla="*/ 47 h 155"/>
                <a:gd name="T96" fmla="*/ 7 w 240"/>
                <a:gd name="T97" fmla="*/ 43 h 155"/>
                <a:gd name="T98" fmla="*/ 9 w 240"/>
                <a:gd name="T99" fmla="*/ 38 h 155"/>
                <a:gd name="T100" fmla="*/ 15 w 240"/>
                <a:gd name="T101" fmla="*/ 31 h 155"/>
                <a:gd name="T102" fmla="*/ 22 w 240"/>
                <a:gd name="T103" fmla="*/ 23 h 155"/>
                <a:gd name="T104" fmla="*/ 55 w 240"/>
                <a:gd name="T105" fmla="*/ 4 h 155"/>
                <a:gd name="T106" fmla="*/ 93 w 240"/>
                <a:gd name="T107" fmla="*/ 1 h 155"/>
                <a:gd name="T108" fmla="*/ 130 w 240"/>
                <a:gd name="T109" fmla="*/ 8 h 155"/>
                <a:gd name="T110" fmla="*/ 165 w 240"/>
                <a:gd name="T111" fmla="*/ 25 h 155"/>
                <a:gd name="T112" fmla="*/ 196 w 240"/>
                <a:gd name="T113" fmla="*/ 48 h 155"/>
                <a:gd name="T114" fmla="*/ 221 w 240"/>
                <a:gd name="T115" fmla="*/ 77 h 155"/>
                <a:gd name="T116" fmla="*/ 227 w 240"/>
                <a:gd name="T117" fmla="*/ 85 h 155"/>
                <a:gd name="T118" fmla="*/ 231 w 240"/>
                <a:gd name="T119" fmla="*/ 93 h 155"/>
                <a:gd name="T120" fmla="*/ 237 w 240"/>
                <a:gd name="T121" fmla="*/ 11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155">
                  <a:moveTo>
                    <a:pt x="236" y="111"/>
                  </a:moveTo>
                  <a:cubicBezTo>
                    <a:pt x="236" y="110"/>
                    <a:pt x="236" y="110"/>
                    <a:pt x="236" y="109"/>
                  </a:cubicBezTo>
                  <a:cubicBezTo>
                    <a:pt x="235" y="109"/>
                    <a:pt x="235" y="108"/>
                    <a:pt x="235" y="107"/>
                  </a:cubicBezTo>
                  <a:cubicBezTo>
                    <a:pt x="233" y="103"/>
                    <a:pt x="233" y="103"/>
                    <a:pt x="233" y="103"/>
                  </a:cubicBezTo>
                  <a:cubicBezTo>
                    <a:pt x="231" y="100"/>
                    <a:pt x="229" y="98"/>
                    <a:pt x="228" y="95"/>
                  </a:cubicBezTo>
                  <a:cubicBezTo>
                    <a:pt x="226" y="93"/>
                    <a:pt x="224" y="90"/>
                    <a:pt x="222" y="88"/>
                  </a:cubicBezTo>
                  <a:cubicBezTo>
                    <a:pt x="219" y="84"/>
                    <a:pt x="219" y="84"/>
                    <a:pt x="219" y="84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8" y="71"/>
                    <a:pt x="199" y="63"/>
                    <a:pt x="190" y="55"/>
                  </a:cubicBezTo>
                  <a:cubicBezTo>
                    <a:pt x="171" y="40"/>
                    <a:pt x="149" y="27"/>
                    <a:pt x="127" y="18"/>
                  </a:cubicBezTo>
                  <a:cubicBezTo>
                    <a:pt x="116" y="13"/>
                    <a:pt x="104" y="9"/>
                    <a:pt x="92" y="7"/>
                  </a:cubicBezTo>
                  <a:cubicBezTo>
                    <a:pt x="80" y="5"/>
                    <a:pt x="68" y="5"/>
                    <a:pt x="56" y="8"/>
                  </a:cubicBezTo>
                  <a:cubicBezTo>
                    <a:pt x="44" y="11"/>
                    <a:pt x="33" y="17"/>
                    <a:pt x="25" y="26"/>
                  </a:cubicBezTo>
                  <a:cubicBezTo>
                    <a:pt x="16" y="35"/>
                    <a:pt x="10" y="46"/>
                    <a:pt x="8" y="58"/>
                  </a:cubicBezTo>
                  <a:cubicBezTo>
                    <a:pt x="6" y="69"/>
                    <a:pt x="10" y="81"/>
                    <a:pt x="15" y="91"/>
                  </a:cubicBezTo>
                  <a:cubicBezTo>
                    <a:pt x="21" y="101"/>
                    <a:pt x="30" y="110"/>
                    <a:pt x="39" y="117"/>
                  </a:cubicBezTo>
                  <a:cubicBezTo>
                    <a:pt x="44" y="120"/>
                    <a:pt x="49" y="123"/>
                    <a:pt x="55" y="126"/>
                  </a:cubicBezTo>
                  <a:cubicBezTo>
                    <a:pt x="56" y="126"/>
                    <a:pt x="57" y="127"/>
                    <a:pt x="59" y="127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6" y="130"/>
                    <a:pt x="69" y="131"/>
                    <a:pt x="71" y="132"/>
                  </a:cubicBezTo>
                  <a:cubicBezTo>
                    <a:pt x="83" y="135"/>
                    <a:pt x="95" y="138"/>
                    <a:pt x="107" y="139"/>
                  </a:cubicBezTo>
                  <a:cubicBezTo>
                    <a:pt x="131" y="142"/>
                    <a:pt x="156" y="142"/>
                    <a:pt x="180" y="139"/>
                  </a:cubicBezTo>
                  <a:cubicBezTo>
                    <a:pt x="193" y="137"/>
                    <a:pt x="205" y="135"/>
                    <a:pt x="217" y="133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8" y="130"/>
                    <a:pt x="229" y="130"/>
                    <a:pt x="230" y="129"/>
                  </a:cubicBezTo>
                  <a:cubicBezTo>
                    <a:pt x="231" y="129"/>
                    <a:pt x="233" y="128"/>
                    <a:pt x="234" y="127"/>
                  </a:cubicBezTo>
                  <a:cubicBezTo>
                    <a:pt x="238" y="123"/>
                    <a:pt x="240" y="117"/>
                    <a:pt x="236" y="111"/>
                  </a:cubicBezTo>
                  <a:close/>
                  <a:moveTo>
                    <a:pt x="237" y="111"/>
                  </a:moveTo>
                  <a:cubicBezTo>
                    <a:pt x="238" y="112"/>
                    <a:pt x="239" y="114"/>
                    <a:pt x="240" y="115"/>
                  </a:cubicBezTo>
                  <a:cubicBezTo>
                    <a:pt x="240" y="117"/>
                    <a:pt x="240" y="119"/>
                    <a:pt x="240" y="120"/>
                  </a:cubicBezTo>
                  <a:cubicBezTo>
                    <a:pt x="240" y="124"/>
                    <a:pt x="239" y="127"/>
                    <a:pt x="236" y="130"/>
                  </a:cubicBezTo>
                  <a:cubicBezTo>
                    <a:pt x="235" y="131"/>
                    <a:pt x="234" y="132"/>
                    <a:pt x="232" y="133"/>
                  </a:cubicBezTo>
                  <a:cubicBezTo>
                    <a:pt x="231" y="134"/>
                    <a:pt x="229" y="135"/>
                    <a:pt x="228" y="135"/>
                  </a:cubicBezTo>
                  <a:cubicBezTo>
                    <a:pt x="225" y="136"/>
                    <a:pt x="222" y="137"/>
                    <a:pt x="219" y="138"/>
                  </a:cubicBezTo>
                  <a:cubicBezTo>
                    <a:pt x="207" y="142"/>
                    <a:pt x="194" y="146"/>
                    <a:pt x="182" y="148"/>
                  </a:cubicBezTo>
                  <a:cubicBezTo>
                    <a:pt x="157" y="153"/>
                    <a:pt x="131" y="155"/>
                    <a:pt x="106" y="152"/>
                  </a:cubicBezTo>
                  <a:cubicBezTo>
                    <a:pt x="93" y="150"/>
                    <a:pt x="80" y="148"/>
                    <a:pt x="68" y="144"/>
                  </a:cubicBezTo>
                  <a:cubicBezTo>
                    <a:pt x="65" y="143"/>
                    <a:pt x="62" y="141"/>
                    <a:pt x="59" y="140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3" y="138"/>
                    <a:pt x="51" y="137"/>
                    <a:pt x="50" y="136"/>
                  </a:cubicBezTo>
                  <a:cubicBezTo>
                    <a:pt x="43" y="134"/>
                    <a:pt x="38" y="130"/>
                    <a:pt x="33" y="126"/>
                  </a:cubicBezTo>
                  <a:cubicBezTo>
                    <a:pt x="22" y="118"/>
                    <a:pt x="13" y="108"/>
                    <a:pt x="7" y="96"/>
                  </a:cubicBezTo>
                  <a:cubicBezTo>
                    <a:pt x="4" y="90"/>
                    <a:pt x="2" y="83"/>
                    <a:pt x="1" y="77"/>
                  </a:cubicBezTo>
                  <a:cubicBezTo>
                    <a:pt x="0" y="73"/>
                    <a:pt x="1" y="70"/>
                    <a:pt x="0" y="67"/>
                  </a:cubicBezTo>
                  <a:cubicBezTo>
                    <a:pt x="1" y="65"/>
                    <a:pt x="1" y="63"/>
                    <a:pt x="1" y="62"/>
                  </a:cubicBezTo>
                  <a:cubicBezTo>
                    <a:pt x="1" y="60"/>
                    <a:pt x="1" y="58"/>
                    <a:pt x="2" y="57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0"/>
                    <a:pt x="4" y="49"/>
                    <a:pt x="5" y="47"/>
                  </a:cubicBezTo>
                  <a:cubicBezTo>
                    <a:pt x="6" y="46"/>
                    <a:pt x="6" y="44"/>
                    <a:pt x="7" y="43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6"/>
                    <a:pt x="13" y="33"/>
                    <a:pt x="15" y="31"/>
                  </a:cubicBezTo>
                  <a:cubicBezTo>
                    <a:pt x="17" y="28"/>
                    <a:pt x="20" y="26"/>
                    <a:pt x="22" y="23"/>
                  </a:cubicBezTo>
                  <a:cubicBezTo>
                    <a:pt x="31" y="14"/>
                    <a:pt x="42" y="8"/>
                    <a:pt x="55" y="4"/>
                  </a:cubicBezTo>
                  <a:cubicBezTo>
                    <a:pt x="67" y="1"/>
                    <a:pt x="80" y="0"/>
                    <a:pt x="93" y="1"/>
                  </a:cubicBezTo>
                  <a:cubicBezTo>
                    <a:pt x="106" y="2"/>
                    <a:pt x="118" y="4"/>
                    <a:pt x="130" y="8"/>
                  </a:cubicBezTo>
                  <a:cubicBezTo>
                    <a:pt x="143" y="13"/>
                    <a:pt x="154" y="18"/>
                    <a:pt x="165" y="25"/>
                  </a:cubicBezTo>
                  <a:cubicBezTo>
                    <a:pt x="176" y="32"/>
                    <a:pt x="186" y="39"/>
                    <a:pt x="196" y="48"/>
                  </a:cubicBezTo>
                  <a:cubicBezTo>
                    <a:pt x="205" y="57"/>
                    <a:pt x="214" y="66"/>
                    <a:pt x="221" y="77"/>
                  </a:cubicBezTo>
                  <a:cubicBezTo>
                    <a:pt x="223" y="79"/>
                    <a:pt x="225" y="82"/>
                    <a:pt x="227" y="85"/>
                  </a:cubicBezTo>
                  <a:cubicBezTo>
                    <a:pt x="228" y="87"/>
                    <a:pt x="230" y="90"/>
                    <a:pt x="231" y="93"/>
                  </a:cubicBezTo>
                  <a:cubicBezTo>
                    <a:pt x="234" y="99"/>
                    <a:pt x="237" y="105"/>
                    <a:pt x="2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 noEditPoints="1"/>
            </p:cNvSpPr>
            <p:nvPr/>
          </p:nvSpPr>
          <p:spPr bwMode="auto">
            <a:xfrm>
              <a:off x="813" y="2461"/>
              <a:ext cx="509" cy="301"/>
            </a:xfrm>
            <a:custGeom>
              <a:avLst/>
              <a:gdLst>
                <a:gd name="T0" fmla="*/ 206 w 207"/>
                <a:gd name="T1" fmla="*/ 97 h 123"/>
                <a:gd name="T2" fmla="*/ 193 w 207"/>
                <a:gd name="T3" fmla="*/ 68 h 123"/>
                <a:gd name="T4" fmla="*/ 172 w 207"/>
                <a:gd name="T5" fmla="*/ 47 h 123"/>
                <a:gd name="T6" fmla="*/ 146 w 207"/>
                <a:gd name="T7" fmla="*/ 31 h 123"/>
                <a:gd name="T8" fmla="*/ 119 w 207"/>
                <a:gd name="T9" fmla="*/ 18 h 123"/>
                <a:gd name="T10" fmla="*/ 90 w 207"/>
                <a:gd name="T11" fmla="*/ 8 h 123"/>
                <a:gd name="T12" fmla="*/ 59 w 207"/>
                <a:gd name="T13" fmla="*/ 6 h 123"/>
                <a:gd name="T14" fmla="*/ 45 w 207"/>
                <a:gd name="T15" fmla="*/ 10 h 123"/>
                <a:gd name="T16" fmla="*/ 38 w 207"/>
                <a:gd name="T17" fmla="*/ 13 h 123"/>
                <a:gd name="T18" fmla="*/ 31 w 207"/>
                <a:gd name="T19" fmla="*/ 17 h 123"/>
                <a:gd name="T20" fmla="*/ 13 w 207"/>
                <a:gd name="T21" fmla="*/ 40 h 123"/>
                <a:gd name="T22" fmla="*/ 11 w 207"/>
                <a:gd name="T23" fmla="*/ 68 h 123"/>
                <a:gd name="T24" fmla="*/ 27 w 207"/>
                <a:gd name="T25" fmla="*/ 91 h 123"/>
                <a:gd name="T26" fmla="*/ 52 w 207"/>
                <a:gd name="T27" fmla="*/ 104 h 123"/>
                <a:gd name="T28" fmla="*/ 82 w 207"/>
                <a:gd name="T29" fmla="*/ 109 h 123"/>
                <a:gd name="T30" fmla="*/ 112 w 207"/>
                <a:gd name="T31" fmla="*/ 109 h 123"/>
                <a:gd name="T32" fmla="*/ 143 w 207"/>
                <a:gd name="T33" fmla="*/ 107 h 123"/>
                <a:gd name="T34" fmla="*/ 175 w 207"/>
                <a:gd name="T35" fmla="*/ 107 h 123"/>
                <a:gd name="T36" fmla="*/ 191 w 207"/>
                <a:gd name="T37" fmla="*/ 108 h 123"/>
                <a:gd name="T38" fmla="*/ 198 w 207"/>
                <a:gd name="T39" fmla="*/ 107 h 123"/>
                <a:gd name="T40" fmla="*/ 203 w 207"/>
                <a:gd name="T41" fmla="*/ 102 h 123"/>
                <a:gd name="T42" fmla="*/ 203 w 207"/>
                <a:gd name="T43" fmla="*/ 101 h 123"/>
                <a:gd name="T44" fmla="*/ 203 w 207"/>
                <a:gd name="T45" fmla="*/ 101 h 123"/>
                <a:gd name="T46" fmla="*/ 206 w 207"/>
                <a:gd name="T47" fmla="*/ 97 h 123"/>
                <a:gd name="T48" fmla="*/ 207 w 207"/>
                <a:gd name="T49" fmla="*/ 97 h 123"/>
                <a:gd name="T50" fmla="*/ 206 w 207"/>
                <a:gd name="T51" fmla="*/ 100 h 123"/>
                <a:gd name="T52" fmla="*/ 204 w 207"/>
                <a:gd name="T53" fmla="*/ 102 h 123"/>
                <a:gd name="T54" fmla="*/ 204 w 207"/>
                <a:gd name="T55" fmla="*/ 102 h 123"/>
                <a:gd name="T56" fmla="*/ 190 w 207"/>
                <a:gd name="T57" fmla="*/ 110 h 123"/>
                <a:gd name="T58" fmla="*/ 175 w 207"/>
                <a:gd name="T59" fmla="*/ 111 h 123"/>
                <a:gd name="T60" fmla="*/ 144 w 207"/>
                <a:gd name="T61" fmla="*/ 116 h 123"/>
                <a:gd name="T62" fmla="*/ 81 w 207"/>
                <a:gd name="T63" fmla="*/ 122 h 123"/>
                <a:gd name="T64" fmla="*/ 49 w 207"/>
                <a:gd name="T65" fmla="*/ 116 h 123"/>
                <a:gd name="T66" fmla="*/ 41 w 207"/>
                <a:gd name="T67" fmla="*/ 113 h 123"/>
                <a:gd name="T68" fmla="*/ 33 w 207"/>
                <a:gd name="T69" fmla="*/ 109 h 123"/>
                <a:gd name="T70" fmla="*/ 20 w 207"/>
                <a:gd name="T71" fmla="*/ 99 h 123"/>
                <a:gd name="T72" fmla="*/ 2 w 207"/>
                <a:gd name="T73" fmla="*/ 70 h 123"/>
                <a:gd name="T74" fmla="*/ 7 w 207"/>
                <a:gd name="T75" fmla="*/ 37 h 123"/>
                <a:gd name="T76" fmla="*/ 29 w 207"/>
                <a:gd name="T77" fmla="*/ 14 h 123"/>
                <a:gd name="T78" fmla="*/ 59 w 207"/>
                <a:gd name="T79" fmla="*/ 2 h 123"/>
                <a:gd name="T80" fmla="*/ 91 w 207"/>
                <a:gd name="T81" fmla="*/ 1 h 123"/>
                <a:gd name="T82" fmla="*/ 122 w 207"/>
                <a:gd name="T83" fmla="*/ 8 h 123"/>
                <a:gd name="T84" fmla="*/ 151 w 207"/>
                <a:gd name="T85" fmla="*/ 21 h 123"/>
                <a:gd name="T86" fmla="*/ 177 w 207"/>
                <a:gd name="T87" fmla="*/ 41 h 123"/>
                <a:gd name="T88" fmla="*/ 207 w 207"/>
                <a:gd name="T89" fmla="*/ 9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7" h="123">
                  <a:moveTo>
                    <a:pt x="206" y="97"/>
                  </a:moveTo>
                  <a:cubicBezTo>
                    <a:pt x="203" y="87"/>
                    <a:pt x="199" y="77"/>
                    <a:pt x="193" y="68"/>
                  </a:cubicBezTo>
                  <a:cubicBezTo>
                    <a:pt x="187" y="60"/>
                    <a:pt x="180" y="53"/>
                    <a:pt x="172" y="47"/>
                  </a:cubicBezTo>
                  <a:cubicBezTo>
                    <a:pt x="164" y="40"/>
                    <a:pt x="155" y="35"/>
                    <a:pt x="146" y="31"/>
                  </a:cubicBezTo>
                  <a:cubicBezTo>
                    <a:pt x="137" y="26"/>
                    <a:pt x="128" y="22"/>
                    <a:pt x="119" y="18"/>
                  </a:cubicBezTo>
                  <a:cubicBezTo>
                    <a:pt x="109" y="14"/>
                    <a:pt x="100" y="10"/>
                    <a:pt x="90" y="8"/>
                  </a:cubicBezTo>
                  <a:cubicBezTo>
                    <a:pt x="80" y="6"/>
                    <a:pt x="70" y="5"/>
                    <a:pt x="59" y="6"/>
                  </a:cubicBezTo>
                  <a:cubicBezTo>
                    <a:pt x="54" y="7"/>
                    <a:pt x="49" y="8"/>
                    <a:pt x="45" y="10"/>
                  </a:cubicBezTo>
                  <a:cubicBezTo>
                    <a:pt x="42" y="11"/>
                    <a:pt x="40" y="12"/>
                    <a:pt x="38" y="13"/>
                  </a:cubicBezTo>
                  <a:cubicBezTo>
                    <a:pt x="36" y="14"/>
                    <a:pt x="33" y="15"/>
                    <a:pt x="31" y="17"/>
                  </a:cubicBezTo>
                  <a:cubicBezTo>
                    <a:pt x="23" y="23"/>
                    <a:pt x="17" y="31"/>
                    <a:pt x="13" y="40"/>
                  </a:cubicBezTo>
                  <a:cubicBezTo>
                    <a:pt x="9" y="49"/>
                    <a:pt x="9" y="59"/>
                    <a:pt x="11" y="68"/>
                  </a:cubicBezTo>
                  <a:cubicBezTo>
                    <a:pt x="14" y="77"/>
                    <a:pt x="19" y="85"/>
                    <a:pt x="27" y="91"/>
                  </a:cubicBezTo>
                  <a:cubicBezTo>
                    <a:pt x="34" y="97"/>
                    <a:pt x="43" y="101"/>
                    <a:pt x="52" y="104"/>
                  </a:cubicBezTo>
                  <a:cubicBezTo>
                    <a:pt x="62" y="107"/>
                    <a:pt x="72" y="108"/>
                    <a:pt x="82" y="109"/>
                  </a:cubicBezTo>
                  <a:cubicBezTo>
                    <a:pt x="92" y="110"/>
                    <a:pt x="102" y="109"/>
                    <a:pt x="112" y="109"/>
                  </a:cubicBezTo>
                  <a:cubicBezTo>
                    <a:pt x="122" y="108"/>
                    <a:pt x="133" y="107"/>
                    <a:pt x="143" y="107"/>
                  </a:cubicBezTo>
                  <a:cubicBezTo>
                    <a:pt x="154" y="107"/>
                    <a:pt x="164" y="107"/>
                    <a:pt x="175" y="107"/>
                  </a:cubicBezTo>
                  <a:cubicBezTo>
                    <a:pt x="180" y="107"/>
                    <a:pt x="185" y="108"/>
                    <a:pt x="191" y="108"/>
                  </a:cubicBezTo>
                  <a:cubicBezTo>
                    <a:pt x="193" y="108"/>
                    <a:pt x="195" y="108"/>
                    <a:pt x="198" y="107"/>
                  </a:cubicBezTo>
                  <a:cubicBezTo>
                    <a:pt x="200" y="106"/>
                    <a:pt x="202" y="104"/>
                    <a:pt x="203" y="102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05" y="100"/>
                    <a:pt x="206" y="99"/>
                    <a:pt x="206" y="97"/>
                  </a:cubicBezTo>
                  <a:close/>
                  <a:moveTo>
                    <a:pt x="207" y="97"/>
                  </a:moveTo>
                  <a:cubicBezTo>
                    <a:pt x="207" y="98"/>
                    <a:pt x="207" y="99"/>
                    <a:pt x="206" y="100"/>
                  </a:cubicBezTo>
                  <a:cubicBezTo>
                    <a:pt x="205" y="101"/>
                    <a:pt x="205" y="102"/>
                    <a:pt x="204" y="102"/>
                  </a:cubicBezTo>
                  <a:cubicBezTo>
                    <a:pt x="204" y="102"/>
                    <a:pt x="204" y="102"/>
                    <a:pt x="204" y="102"/>
                  </a:cubicBezTo>
                  <a:cubicBezTo>
                    <a:pt x="202" y="107"/>
                    <a:pt x="196" y="111"/>
                    <a:pt x="190" y="110"/>
                  </a:cubicBezTo>
                  <a:cubicBezTo>
                    <a:pt x="185" y="110"/>
                    <a:pt x="180" y="111"/>
                    <a:pt x="175" y="111"/>
                  </a:cubicBezTo>
                  <a:cubicBezTo>
                    <a:pt x="165" y="112"/>
                    <a:pt x="154" y="114"/>
                    <a:pt x="144" y="116"/>
                  </a:cubicBezTo>
                  <a:cubicBezTo>
                    <a:pt x="124" y="120"/>
                    <a:pt x="103" y="123"/>
                    <a:pt x="81" y="122"/>
                  </a:cubicBezTo>
                  <a:cubicBezTo>
                    <a:pt x="70" y="121"/>
                    <a:pt x="59" y="119"/>
                    <a:pt x="49" y="116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38" y="112"/>
                    <a:pt x="36" y="111"/>
                    <a:pt x="33" y="109"/>
                  </a:cubicBezTo>
                  <a:cubicBezTo>
                    <a:pt x="28" y="106"/>
                    <a:pt x="24" y="103"/>
                    <a:pt x="20" y="99"/>
                  </a:cubicBezTo>
                  <a:cubicBezTo>
                    <a:pt x="11" y="92"/>
                    <a:pt x="5" y="82"/>
                    <a:pt x="2" y="70"/>
                  </a:cubicBezTo>
                  <a:cubicBezTo>
                    <a:pt x="0" y="59"/>
                    <a:pt x="2" y="47"/>
                    <a:pt x="7" y="37"/>
                  </a:cubicBezTo>
                  <a:cubicBezTo>
                    <a:pt x="13" y="28"/>
                    <a:pt x="20" y="20"/>
                    <a:pt x="29" y="14"/>
                  </a:cubicBezTo>
                  <a:cubicBezTo>
                    <a:pt x="38" y="8"/>
                    <a:pt x="48" y="4"/>
                    <a:pt x="59" y="2"/>
                  </a:cubicBezTo>
                  <a:cubicBezTo>
                    <a:pt x="69" y="0"/>
                    <a:pt x="80" y="0"/>
                    <a:pt x="91" y="1"/>
                  </a:cubicBezTo>
                  <a:cubicBezTo>
                    <a:pt x="102" y="2"/>
                    <a:pt x="112" y="5"/>
                    <a:pt x="122" y="8"/>
                  </a:cubicBezTo>
                  <a:cubicBezTo>
                    <a:pt x="132" y="12"/>
                    <a:pt x="142" y="16"/>
                    <a:pt x="151" y="21"/>
                  </a:cubicBezTo>
                  <a:cubicBezTo>
                    <a:pt x="161" y="27"/>
                    <a:pt x="169" y="33"/>
                    <a:pt x="177" y="41"/>
                  </a:cubicBezTo>
                  <a:cubicBezTo>
                    <a:pt x="192" y="56"/>
                    <a:pt x="202" y="76"/>
                    <a:pt x="20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 noEditPoints="1"/>
            </p:cNvSpPr>
            <p:nvPr/>
          </p:nvSpPr>
          <p:spPr bwMode="auto">
            <a:xfrm>
              <a:off x="843" y="2828"/>
              <a:ext cx="521" cy="330"/>
            </a:xfrm>
            <a:custGeom>
              <a:avLst/>
              <a:gdLst>
                <a:gd name="T0" fmla="*/ 206 w 212"/>
                <a:gd name="T1" fmla="*/ 91 h 135"/>
                <a:gd name="T2" fmla="*/ 190 w 212"/>
                <a:gd name="T3" fmla="*/ 62 h 135"/>
                <a:gd name="T4" fmla="*/ 169 w 212"/>
                <a:gd name="T5" fmla="*/ 39 h 135"/>
                <a:gd name="T6" fmla="*/ 113 w 212"/>
                <a:gd name="T7" fmla="*/ 13 h 135"/>
                <a:gd name="T8" fmla="*/ 49 w 212"/>
                <a:gd name="T9" fmla="*/ 15 h 135"/>
                <a:gd name="T10" fmla="*/ 22 w 212"/>
                <a:gd name="T11" fmla="*/ 31 h 135"/>
                <a:gd name="T12" fmla="*/ 13 w 212"/>
                <a:gd name="T13" fmla="*/ 44 h 135"/>
                <a:gd name="T14" fmla="*/ 9 w 212"/>
                <a:gd name="T15" fmla="*/ 51 h 135"/>
                <a:gd name="T16" fmla="*/ 8 w 212"/>
                <a:gd name="T17" fmla="*/ 54 h 135"/>
                <a:gd name="T18" fmla="*/ 7 w 212"/>
                <a:gd name="T19" fmla="*/ 58 h 135"/>
                <a:gd name="T20" fmla="*/ 7 w 212"/>
                <a:gd name="T21" fmla="*/ 62 h 135"/>
                <a:gd name="T22" fmla="*/ 7 w 212"/>
                <a:gd name="T23" fmla="*/ 65 h 135"/>
                <a:gd name="T24" fmla="*/ 8 w 212"/>
                <a:gd name="T25" fmla="*/ 73 h 135"/>
                <a:gd name="T26" fmla="*/ 10 w 212"/>
                <a:gd name="T27" fmla="*/ 76 h 135"/>
                <a:gd name="T28" fmla="*/ 11 w 212"/>
                <a:gd name="T29" fmla="*/ 79 h 135"/>
                <a:gd name="T30" fmla="*/ 13 w 212"/>
                <a:gd name="T31" fmla="*/ 83 h 135"/>
                <a:gd name="T32" fmla="*/ 15 w 212"/>
                <a:gd name="T33" fmla="*/ 86 h 135"/>
                <a:gd name="T34" fmla="*/ 38 w 212"/>
                <a:gd name="T35" fmla="*/ 106 h 135"/>
                <a:gd name="T36" fmla="*/ 45 w 212"/>
                <a:gd name="T37" fmla="*/ 109 h 135"/>
                <a:gd name="T38" fmla="*/ 52 w 212"/>
                <a:gd name="T39" fmla="*/ 112 h 135"/>
                <a:gd name="T40" fmla="*/ 59 w 212"/>
                <a:gd name="T41" fmla="*/ 114 h 135"/>
                <a:gd name="T42" fmla="*/ 67 w 212"/>
                <a:gd name="T43" fmla="*/ 116 h 135"/>
                <a:gd name="T44" fmla="*/ 98 w 212"/>
                <a:gd name="T45" fmla="*/ 121 h 135"/>
                <a:gd name="T46" fmla="*/ 162 w 212"/>
                <a:gd name="T47" fmla="*/ 116 h 135"/>
                <a:gd name="T48" fmla="*/ 194 w 212"/>
                <a:gd name="T49" fmla="*/ 110 h 135"/>
                <a:gd name="T50" fmla="*/ 198 w 212"/>
                <a:gd name="T51" fmla="*/ 109 h 135"/>
                <a:gd name="T52" fmla="*/ 200 w 212"/>
                <a:gd name="T53" fmla="*/ 109 h 135"/>
                <a:gd name="T54" fmla="*/ 202 w 212"/>
                <a:gd name="T55" fmla="*/ 108 h 135"/>
                <a:gd name="T56" fmla="*/ 207 w 212"/>
                <a:gd name="T57" fmla="*/ 104 h 135"/>
                <a:gd name="T58" fmla="*/ 206 w 212"/>
                <a:gd name="T59" fmla="*/ 91 h 135"/>
                <a:gd name="T60" fmla="*/ 207 w 212"/>
                <a:gd name="T61" fmla="*/ 90 h 135"/>
                <a:gd name="T62" fmla="*/ 212 w 212"/>
                <a:gd name="T63" fmla="*/ 97 h 135"/>
                <a:gd name="T64" fmla="*/ 210 w 212"/>
                <a:gd name="T65" fmla="*/ 106 h 135"/>
                <a:gd name="T66" fmla="*/ 203 w 212"/>
                <a:gd name="T67" fmla="*/ 113 h 135"/>
                <a:gd name="T68" fmla="*/ 201 w 212"/>
                <a:gd name="T69" fmla="*/ 114 h 135"/>
                <a:gd name="T70" fmla="*/ 199 w 212"/>
                <a:gd name="T71" fmla="*/ 114 h 135"/>
                <a:gd name="T72" fmla="*/ 195 w 212"/>
                <a:gd name="T73" fmla="*/ 116 h 135"/>
                <a:gd name="T74" fmla="*/ 164 w 212"/>
                <a:gd name="T75" fmla="*/ 125 h 135"/>
                <a:gd name="T76" fmla="*/ 97 w 212"/>
                <a:gd name="T77" fmla="*/ 134 h 135"/>
                <a:gd name="T78" fmla="*/ 64 w 212"/>
                <a:gd name="T79" fmla="*/ 128 h 135"/>
                <a:gd name="T80" fmla="*/ 56 w 212"/>
                <a:gd name="T81" fmla="*/ 126 h 135"/>
                <a:gd name="T82" fmla="*/ 48 w 212"/>
                <a:gd name="T83" fmla="*/ 123 h 135"/>
                <a:gd name="T84" fmla="*/ 40 w 212"/>
                <a:gd name="T85" fmla="*/ 120 h 135"/>
                <a:gd name="T86" fmla="*/ 32 w 212"/>
                <a:gd name="T87" fmla="*/ 115 h 135"/>
                <a:gd name="T88" fmla="*/ 7 w 212"/>
                <a:gd name="T89" fmla="*/ 91 h 135"/>
                <a:gd name="T90" fmla="*/ 0 w 212"/>
                <a:gd name="T91" fmla="*/ 75 h 135"/>
                <a:gd name="T92" fmla="*/ 0 w 212"/>
                <a:gd name="T93" fmla="*/ 66 h 135"/>
                <a:gd name="T94" fmla="*/ 0 w 212"/>
                <a:gd name="T95" fmla="*/ 61 h 135"/>
                <a:gd name="T96" fmla="*/ 1 w 212"/>
                <a:gd name="T97" fmla="*/ 57 h 135"/>
                <a:gd name="T98" fmla="*/ 2 w 212"/>
                <a:gd name="T99" fmla="*/ 52 h 135"/>
                <a:gd name="T100" fmla="*/ 4 w 212"/>
                <a:gd name="T101" fmla="*/ 48 h 135"/>
                <a:gd name="T102" fmla="*/ 8 w 212"/>
                <a:gd name="T103" fmla="*/ 41 h 135"/>
                <a:gd name="T104" fmla="*/ 19 w 212"/>
                <a:gd name="T105" fmla="*/ 28 h 135"/>
                <a:gd name="T106" fmla="*/ 48 w 212"/>
                <a:gd name="T107" fmla="*/ 11 h 135"/>
                <a:gd name="T108" fmla="*/ 114 w 212"/>
                <a:gd name="T109" fmla="*/ 3 h 135"/>
                <a:gd name="T110" fmla="*/ 175 w 212"/>
                <a:gd name="T111" fmla="*/ 32 h 135"/>
                <a:gd name="T112" fmla="*/ 207 w 212"/>
                <a:gd name="T113" fmla="*/ 9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2" h="135">
                  <a:moveTo>
                    <a:pt x="206" y="91"/>
                  </a:moveTo>
                  <a:cubicBezTo>
                    <a:pt x="201" y="80"/>
                    <a:pt x="196" y="71"/>
                    <a:pt x="190" y="62"/>
                  </a:cubicBezTo>
                  <a:cubicBezTo>
                    <a:pt x="184" y="54"/>
                    <a:pt x="177" y="46"/>
                    <a:pt x="169" y="39"/>
                  </a:cubicBezTo>
                  <a:cubicBezTo>
                    <a:pt x="153" y="26"/>
                    <a:pt x="133" y="17"/>
                    <a:pt x="113" y="13"/>
                  </a:cubicBezTo>
                  <a:cubicBezTo>
                    <a:pt x="92" y="9"/>
                    <a:pt x="70" y="8"/>
                    <a:pt x="49" y="15"/>
                  </a:cubicBezTo>
                  <a:cubicBezTo>
                    <a:pt x="39" y="18"/>
                    <a:pt x="30" y="24"/>
                    <a:pt x="22" y="31"/>
                  </a:cubicBezTo>
                  <a:cubicBezTo>
                    <a:pt x="18" y="35"/>
                    <a:pt x="15" y="39"/>
                    <a:pt x="13" y="44"/>
                  </a:cubicBezTo>
                  <a:cubicBezTo>
                    <a:pt x="11" y="46"/>
                    <a:pt x="10" y="48"/>
                    <a:pt x="9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8" y="56"/>
                    <a:pt x="7" y="57"/>
                    <a:pt x="7" y="58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3"/>
                    <a:pt x="7" y="64"/>
                    <a:pt x="7" y="65"/>
                  </a:cubicBezTo>
                  <a:cubicBezTo>
                    <a:pt x="7" y="68"/>
                    <a:pt x="8" y="70"/>
                    <a:pt x="8" y="73"/>
                  </a:cubicBezTo>
                  <a:cubicBezTo>
                    <a:pt x="9" y="74"/>
                    <a:pt x="9" y="75"/>
                    <a:pt x="10" y="76"/>
                  </a:cubicBezTo>
                  <a:cubicBezTo>
                    <a:pt x="10" y="77"/>
                    <a:pt x="11" y="78"/>
                    <a:pt x="11" y="79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21" y="94"/>
                    <a:pt x="29" y="100"/>
                    <a:pt x="38" y="106"/>
                  </a:cubicBezTo>
                  <a:cubicBezTo>
                    <a:pt x="40" y="107"/>
                    <a:pt x="42" y="108"/>
                    <a:pt x="45" y="109"/>
                  </a:cubicBezTo>
                  <a:cubicBezTo>
                    <a:pt x="47" y="110"/>
                    <a:pt x="49" y="111"/>
                    <a:pt x="52" y="112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2" y="115"/>
                    <a:pt x="64" y="116"/>
                    <a:pt x="67" y="116"/>
                  </a:cubicBezTo>
                  <a:cubicBezTo>
                    <a:pt x="77" y="119"/>
                    <a:pt x="88" y="120"/>
                    <a:pt x="98" y="121"/>
                  </a:cubicBezTo>
                  <a:cubicBezTo>
                    <a:pt x="119" y="122"/>
                    <a:pt x="140" y="120"/>
                    <a:pt x="162" y="116"/>
                  </a:cubicBezTo>
                  <a:cubicBezTo>
                    <a:pt x="172" y="114"/>
                    <a:pt x="183" y="112"/>
                    <a:pt x="194" y="110"/>
                  </a:cubicBezTo>
                  <a:cubicBezTo>
                    <a:pt x="198" y="109"/>
                    <a:pt x="198" y="109"/>
                    <a:pt x="198" y="109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4" y="107"/>
                    <a:pt x="206" y="106"/>
                    <a:pt x="207" y="104"/>
                  </a:cubicBezTo>
                  <a:cubicBezTo>
                    <a:pt x="210" y="101"/>
                    <a:pt x="210" y="95"/>
                    <a:pt x="206" y="91"/>
                  </a:cubicBezTo>
                  <a:close/>
                  <a:moveTo>
                    <a:pt x="207" y="90"/>
                  </a:moveTo>
                  <a:cubicBezTo>
                    <a:pt x="209" y="91"/>
                    <a:pt x="211" y="94"/>
                    <a:pt x="212" y="97"/>
                  </a:cubicBezTo>
                  <a:cubicBezTo>
                    <a:pt x="212" y="100"/>
                    <a:pt x="212" y="104"/>
                    <a:pt x="210" y="106"/>
                  </a:cubicBezTo>
                  <a:cubicBezTo>
                    <a:pt x="209" y="109"/>
                    <a:pt x="206" y="111"/>
                    <a:pt x="203" y="113"/>
                  </a:cubicBezTo>
                  <a:cubicBezTo>
                    <a:pt x="201" y="114"/>
                    <a:pt x="201" y="114"/>
                    <a:pt x="201" y="114"/>
                  </a:cubicBezTo>
                  <a:cubicBezTo>
                    <a:pt x="199" y="114"/>
                    <a:pt x="199" y="114"/>
                    <a:pt x="199" y="114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85" y="119"/>
                    <a:pt x="175" y="122"/>
                    <a:pt x="164" y="125"/>
                  </a:cubicBezTo>
                  <a:cubicBezTo>
                    <a:pt x="143" y="131"/>
                    <a:pt x="120" y="135"/>
                    <a:pt x="97" y="134"/>
                  </a:cubicBezTo>
                  <a:cubicBezTo>
                    <a:pt x="86" y="133"/>
                    <a:pt x="75" y="131"/>
                    <a:pt x="64" y="128"/>
                  </a:cubicBezTo>
                  <a:cubicBezTo>
                    <a:pt x="61" y="128"/>
                    <a:pt x="58" y="127"/>
                    <a:pt x="56" y="126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5" y="122"/>
                    <a:pt x="42" y="121"/>
                    <a:pt x="40" y="120"/>
                  </a:cubicBezTo>
                  <a:cubicBezTo>
                    <a:pt x="37" y="118"/>
                    <a:pt x="35" y="117"/>
                    <a:pt x="32" y="115"/>
                  </a:cubicBezTo>
                  <a:cubicBezTo>
                    <a:pt x="22" y="109"/>
                    <a:pt x="13" y="101"/>
                    <a:pt x="7" y="91"/>
                  </a:cubicBezTo>
                  <a:cubicBezTo>
                    <a:pt x="4" y="86"/>
                    <a:pt x="2" y="80"/>
                    <a:pt x="0" y="75"/>
                  </a:cubicBezTo>
                  <a:cubicBezTo>
                    <a:pt x="0" y="71"/>
                    <a:pt x="0" y="69"/>
                    <a:pt x="0" y="66"/>
                  </a:cubicBezTo>
                  <a:cubicBezTo>
                    <a:pt x="0" y="64"/>
                    <a:pt x="0" y="63"/>
                    <a:pt x="0" y="61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5"/>
                    <a:pt x="2" y="54"/>
                    <a:pt x="2" y="52"/>
                  </a:cubicBezTo>
                  <a:cubicBezTo>
                    <a:pt x="3" y="51"/>
                    <a:pt x="3" y="50"/>
                    <a:pt x="4" y="48"/>
                  </a:cubicBezTo>
                  <a:cubicBezTo>
                    <a:pt x="5" y="46"/>
                    <a:pt x="7" y="43"/>
                    <a:pt x="8" y="41"/>
                  </a:cubicBezTo>
                  <a:cubicBezTo>
                    <a:pt x="12" y="36"/>
                    <a:pt x="15" y="32"/>
                    <a:pt x="19" y="28"/>
                  </a:cubicBezTo>
                  <a:cubicBezTo>
                    <a:pt x="28" y="21"/>
                    <a:pt x="38" y="15"/>
                    <a:pt x="48" y="11"/>
                  </a:cubicBezTo>
                  <a:cubicBezTo>
                    <a:pt x="69" y="3"/>
                    <a:pt x="92" y="0"/>
                    <a:pt x="114" y="3"/>
                  </a:cubicBezTo>
                  <a:cubicBezTo>
                    <a:pt x="137" y="6"/>
                    <a:pt x="159" y="16"/>
                    <a:pt x="175" y="32"/>
                  </a:cubicBezTo>
                  <a:cubicBezTo>
                    <a:pt x="192" y="48"/>
                    <a:pt x="203" y="69"/>
                    <a:pt x="207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/>
          </p:nvSpPr>
          <p:spPr bwMode="auto">
            <a:xfrm>
              <a:off x="968" y="3195"/>
              <a:ext cx="416" cy="245"/>
            </a:xfrm>
            <a:custGeom>
              <a:avLst/>
              <a:gdLst>
                <a:gd name="T0" fmla="*/ 160 w 169"/>
                <a:gd name="T1" fmla="*/ 65 h 100"/>
                <a:gd name="T2" fmla="*/ 158 w 169"/>
                <a:gd name="T3" fmla="*/ 62 h 100"/>
                <a:gd name="T4" fmla="*/ 157 w 169"/>
                <a:gd name="T5" fmla="*/ 60 h 100"/>
                <a:gd name="T6" fmla="*/ 153 w 169"/>
                <a:gd name="T7" fmla="*/ 55 h 100"/>
                <a:gd name="T8" fmla="*/ 148 w 169"/>
                <a:gd name="T9" fmla="*/ 51 h 100"/>
                <a:gd name="T10" fmla="*/ 144 w 169"/>
                <a:gd name="T11" fmla="*/ 46 h 100"/>
                <a:gd name="T12" fmla="*/ 125 w 169"/>
                <a:gd name="T13" fmla="*/ 32 h 100"/>
                <a:gd name="T14" fmla="*/ 80 w 169"/>
                <a:gd name="T15" fmla="*/ 13 h 100"/>
                <a:gd name="T16" fmla="*/ 56 w 169"/>
                <a:gd name="T17" fmla="*/ 7 h 100"/>
                <a:gd name="T18" fmla="*/ 32 w 169"/>
                <a:gd name="T19" fmla="*/ 8 h 100"/>
                <a:gd name="T20" fmla="*/ 21 w 169"/>
                <a:gd name="T21" fmla="*/ 12 h 100"/>
                <a:gd name="T22" fmla="*/ 12 w 169"/>
                <a:gd name="T23" fmla="*/ 20 h 100"/>
                <a:gd name="T24" fmla="*/ 7 w 169"/>
                <a:gd name="T25" fmla="*/ 31 h 100"/>
                <a:gd name="T26" fmla="*/ 6 w 169"/>
                <a:gd name="T27" fmla="*/ 36 h 100"/>
                <a:gd name="T28" fmla="*/ 7 w 169"/>
                <a:gd name="T29" fmla="*/ 42 h 100"/>
                <a:gd name="T30" fmla="*/ 19 w 169"/>
                <a:gd name="T31" fmla="*/ 60 h 100"/>
                <a:gd name="T32" fmla="*/ 40 w 169"/>
                <a:gd name="T33" fmla="*/ 71 h 100"/>
                <a:gd name="T34" fmla="*/ 63 w 169"/>
                <a:gd name="T35" fmla="*/ 79 h 100"/>
                <a:gd name="T36" fmla="*/ 87 w 169"/>
                <a:gd name="T37" fmla="*/ 85 h 100"/>
                <a:gd name="T38" fmla="*/ 135 w 169"/>
                <a:gd name="T39" fmla="*/ 87 h 100"/>
                <a:gd name="T40" fmla="*/ 159 w 169"/>
                <a:gd name="T41" fmla="*/ 81 h 100"/>
                <a:gd name="T42" fmla="*/ 165 w 169"/>
                <a:gd name="T43" fmla="*/ 75 h 100"/>
                <a:gd name="T44" fmla="*/ 164 w 169"/>
                <a:gd name="T45" fmla="*/ 69 h 100"/>
                <a:gd name="T46" fmla="*/ 163 w 169"/>
                <a:gd name="T47" fmla="*/ 67 h 100"/>
                <a:gd name="T48" fmla="*/ 161 w 169"/>
                <a:gd name="T49" fmla="*/ 66 h 100"/>
                <a:gd name="T50" fmla="*/ 160 w 169"/>
                <a:gd name="T51" fmla="*/ 65 h 100"/>
                <a:gd name="T52" fmla="*/ 161 w 169"/>
                <a:gd name="T53" fmla="*/ 64 h 100"/>
                <a:gd name="T54" fmla="*/ 162 w 169"/>
                <a:gd name="T55" fmla="*/ 65 h 100"/>
                <a:gd name="T56" fmla="*/ 164 w 169"/>
                <a:gd name="T57" fmla="*/ 66 h 100"/>
                <a:gd name="T58" fmla="*/ 166 w 169"/>
                <a:gd name="T59" fmla="*/ 68 h 100"/>
                <a:gd name="T60" fmla="*/ 169 w 169"/>
                <a:gd name="T61" fmla="*/ 75 h 100"/>
                <a:gd name="T62" fmla="*/ 167 w 169"/>
                <a:gd name="T63" fmla="*/ 82 h 100"/>
                <a:gd name="T64" fmla="*/ 161 w 169"/>
                <a:gd name="T65" fmla="*/ 87 h 100"/>
                <a:gd name="T66" fmla="*/ 137 w 169"/>
                <a:gd name="T67" fmla="*/ 96 h 100"/>
                <a:gd name="T68" fmla="*/ 85 w 169"/>
                <a:gd name="T69" fmla="*/ 97 h 100"/>
                <a:gd name="T70" fmla="*/ 59 w 169"/>
                <a:gd name="T71" fmla="*/ 91 h 100"/>
                <a:gd name="T72" fmla="*/ 35 w 169"/>
                <a:gd name="T73" fmla="*/ 82 h 100"/>
                <a:gd name="T74" fmla="*/ 13 w 169"/>
                <a:gd name="T75" fmla="*/ 67 h 100"/>
                <a:gd name="T76" fmla="*/ 0 w 169"/>
                <a:gd name="T77" fmla="*/ 43 h 100"/>
                <a:gd name="T78" fmla="*/ 1 w 169"/>
                <a:gd name="T79" fmla="*/ 36 h 100"/>
                <a:gd name="T80" fmla="*/ 2 w 169"/>
                <a:gd name="T81" fmla="*/ 29 h 100"/>
                <a:gd name="T82" fmla="*/ 9 w 169"/>
                <a:gd name="T83" fmla="*/ 18 h 100"/>
                <a:gd name="T84" fmla="*/ 19 w 169"/>
                <a:gd name="T85" fmla="*/ 9 h 100"/>
                <a:gd name="T86" fmla="*/ 31 w 169"/>
                <a:gd name="T87" fmla="*/ 4 h 100"/>
                <a:gd name="T88" fmla="*/ 57 w 169"/>
                <a:gd name="T89" fmla="*/ 0 h 100"/>
                <a:gd name="T90" fmla="*/ 82 w 169"/>
                <a:gd name="T91" fmla="*/ 3 h 100"/>
                <a:gd name="T92" fmla="*/ 107 w 169"/>
                <a:gd name="T93" fmla="*/ 11 h 100"/>
                <a:gd name="T94" fmla="*/ 130 w 169"/>
                <a:gd name="T95" fmla="*/ 24 h 100"/>
                <a:gd name="T96" fmla="*/ 149 w 169"/>
                <a:gd name="T97" fmla="*/ 42 h 100"/>
                <a:gd name="T98" fmla="*/ 152 w 169"/>
                <a:gd name="T99" fmla="*/ 47 h 100"/>
                <a:gd name="T100" fmla="*/ 156 w 169"/>
                <a:gd name="T101" fmla="*/ 53 h 100"/>
                <a:gd name="T102" fmla="*/ 159 w 169"/>
                <a:gd name="T103" fmla="*/ 58 h 100"/>
                <a:gd name="T104" fmla="*/ 160 w 169"/>
                <a:gd name="T105" fmla="*/ 61 h 100"/>
                <a:gd name="T106" fmla="*/ 161 w 169"/>
                <a:gd name="T107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" h="100">
                  <a:moveTo>
                    <a:pt x="160" y="65"/>
                  </a:moveTo>
                  <a:cubicBezTo>
                    <a:pt x="160" y="64"/>
                    <a:pt x="159" y="63"/>
                    <a:pt x="158" y="62"/>
                  </a:cubicBezTo>
                  <a:cubicBezTo>
                    <a:pt x="157" y="60"/>
                    <a:pt x="157" y="60"/>
                    <a:pt x="157" y="60"/>
                  </a:cubicBezTo>
                  <a:cubicBezTo>
                    <a:pt x="155" y="58"/>
                    <a:pt x="154" y="57"/>
                    <a:pt x="153" y="55"/>
                  </a:cubicBezTo>
                  <a:cubicBezTo>
                    <a:pt x="151" y="54"/>
                    <a:pt x="150" y="52"/>
                    <a:pt x="148" y="51"/>
                  </a:cubicBezTo>
                  <a:cubicBezTo>
                    <a:pt x="147" y="49"/>
                    <a:pt x="145" y="48"/>
                    <a:pt x="144" y="46"/>
                  </a:cubicBezTo>
                  <a:cubicBezTo>
                    <a:pt x="138" y="41"/>
                    <a:pt x="131" y="36"/>
                    <a:pt x="125" y="32"/>
                  </a:cubicBezTo>
                  <a:cubicBezTo>
                    <a:pt x="111" y="23"/>
                    <a:pt x="96" y="17"/>
                    <a:pt x="80" y="13"/>
                  </a:cubicBezTo>
                  <a:cubicBezTo>
                    <a:pt x="72" y="10"/>
                    <a:pt x="64" y="8"/>
                    <a:pt x="56" y="7"/>
                  </a:cubicBezTo>
                  <a:cubicBezTo>
                    <a:pt x="48" y="6"/>
                    <a:pt x="40" y="6"/>
                    <a:pt x="32" y="8"/>
                  </a:cubicBezTo>
                  <a:cubicBezTo>
                    <a:pt x="28" y="8"/>
                    <a:pt x="24" y="10"/>
                    <a:pt x="21" y="12"/>
                  </a:cubicBezTo>
                  <a:cubicBezTo>
                    <a:pt x="18" y="14"/>
                    <a:pt x="14" y="17"/>
                    <a:pt x="12" y="20"/>
                  </a:cubicBezTo>
                  <a:cubicBezTo>
                    <a:pt x="10" y="23"/>
                    <a:pt x="8" y="27"/>
                    <a:pt x="7" y="31"/>
                  </a:cubicBezTo>
                  <a:cubicBezTo>
                    <a:pt x="7" y="33"/>
                    <a:pt x="7" y="35"/>
                    <a:pt x="6" y="36"/>
                  </a:cubicBezTo>
                  <a:cubicBezTo>
                    <a:pt x="6" y="38"/>
                    <a:pt x="6" y="40"/>
                    <a:pt x="7" y="42"/>
                  </a:cubicBezTo>
                  <a:cubicBezTo>
                    <a:pt x="8" y="49"/>
                    <a:pt x="13" y="55"/>
                    <a:pt x="19" y="60"/>
                  </a:cubicBezTo>
                  <a:cubicBezTo>
                    <a:pt x="25" y="64"/>
                    <a:pt x="32" y="68"/>
                    <a:pt x="40" y="71"/>
                  </a:cubicBezTo>
                  <a:cubicBezTo>
                    <a:pt x="47" y="74"/>
                    <a:pt x="55" y="77"/>
                    <a:pt x="63" y="79"/>
                  </a:cubicBezTo>
                  <a:cubicBezTo>
                    <a:pt x="71" y="81"/>
                    <a:pt x="79" y="83"/>
                    <a:pt x="87" y="85"/>
                  </a:cubicBezTo>
                  <a:cubicBezTo>
                    <a:pt x="103" y="88"/>
                    <a:pt x="119" y="89"/>
                    <a:pt x="135" y="87"/>
                  </a:cubicBezTo>
                  <a:cubicBezTo>
                    <a:pt x="143" y="86"/>
                    <a:pt x="151" y="84"/>
                    <a:pt x="159" y="81"/>
                  </a:cubicBezTo>
                  <a:cubicBezTo>
                    <a:pt x="162" y="80"/>
                    <a:pt x="165" y="78"/>
                    <a:pt x="165" y="75"/>
                  </a:cubicBezTo>
                  <a:cubicBezTo>
                    <a:pt x="165" y="73"/>
                    <a:pt x="165" y="71"/>
                    <a:pt x="164" y="69"/>
                  </a:cubicBezTo>
                  <a:cubicBezTo>
                    <a:pt x="164" y="69"/>
                    <a:pt x="163" y="68"/>
                    <a:pt x="163" y="67"/>
                  </a:cubicBezTo>
                  <a:cubicBezTo>
                    <a:pt x="161" y="66"/>
                    <a:pt x="161" y="66"/>
                    <a:pt x="161" y="66"/>
                  </a:cubicBezTo>
                  <a:lnTo>
                    <a:pt x="160" y="65"/>
                  </a:lnTo>
                  <a:close/>
                  <a:moveTo>
                    <a:pt x="161" y="64"/>
                  </a:moveTo>
                  <a:cubicBezTo>
                    <a:pt x="162" y="65"/>
                    <a:pt x="162" y="65"/>
                    <a:pt x="162" y="65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5" y="66"/>
                    <a:pt x="166" y="67"/>
                    <a:pt x="166" y="68"/>
                  </a:cubicBezTo>
                  <a:cubicBezTo>
                    <a:pt x="168" y="70"/>
                    <a:pt x="169" y="72"/>
                    <a:pt x="169" y="75"/>
                  </a:cubicBezTo>
                  <a:cubicBezTo>
                    <a:pt x="169" y="77"/>
                    <a:pt x="168" y="80"/>
                    <a:pt x="167" y="82"/>
                  </a:cubicBezTo>
                  <a:cubicBezTo>
                    <a:pt x="165" y="84"/>
                    <a:pt x="163" y="86"/>
                    <a:pt x="161" y="87"/>
                  </a:cubicBezTo>
                  <a:cubicBezTo>
                    <a:pt x="153" y="91"/>
                    <a:pt x="145" y="94"/>
                    <a:pt x="137" y="96"/>
                  </a:cubicBezTo>
                  <a:cubicBezTo>
                    <a:pt x="120" y="100"/>
                    <a:pt x="102" y="100"/>
                    <a:pt x="85" y="97"/>
                  </a:cubicBezTo>
                  <a:cubicBezTo>
                    <a:pt x="76" y="96"/>
                    <a:pt x="68" y="94"/>
                    <a:pt x="59" y="91"/>
                  </a:cubicBezTo>
                  <a:cubicBezTo>
                    <a:pt x="51" y="88"/>
                    <a:pt x="43" y="85"/>
                    <a:pt x="35" y="82"/>
                  </a:cubicBezTo>
                  <a:cubicBezTo>
                    <a:pt x="27" y="78"/>
                    <a:pt x="20" y="73"/>
                    <a:pt x="13" y="67"/>
                  </a:cubicBezTo>
                  <a:cubicBezTo>
                    <a:pt x="6" y="61"/>
                    <a:pt x="1" y="52"/>
                    <a:pt x="0" y="43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1" y="34"/>
                    <a:pt x="2" y="31"/>
                    <a:pt x="2" y="29"/>
                  </a:cubicBezTo>
                  <a:cubicBezTo>
                    <a:pt x="4" y="25"/>
                    <a:pt x="6" y="21"/>
                    <a:pt x="9" y="18"/>
                  </a:cubicBezTo>
                  <a:cubicBezTo>
                    <a:pt x="12" y="14"/>
                    <a:pt x="15" y="11"/>
                    <a:pt x="19" y="9"/>
                  </a:cubicBezTo>
                  <a:cubicBezTo>
                    <a:pt x="23" y="7"/>
                    <a:pt x="27" y="5"/>
                    <a:pt x="31" y="4"/>
                  </a:cubicBezTo>
                  <a:cubicBezTo>
                    <a:pt x="39" y="1"/>
                    <a:pt x="48" y="0"/>
                    <a:pt x="57" y="0"/>
                  </a:cubicBezTo>
                  <a:cubicBezTo>
                    <a:pt x="65" y="0"/>
                    <a:pt x="74" y="1"/>
                    <a:pt x="82" y="3"/>
                  </a:cubicBezTo>
                  <a:cubicBezTo>
                    <a:pt x="91" y="5"/>
                    <a:pt x="99" y="7"/>
                    <a:pt x="107" y="11"/>
                  </a:cubicBezTo>
                  <a:cubicBezTo>
                    <a:pt x="115" y="14"/>
                    <a:pt x="123" y="19"/>
                    <a:pt x="130" y="24"/>
                  </a:cubicBezTo>
                  <a:cubicBezTo>
                    <a:pt x="137" y="29"/>
                    <a:pt x="143" y="35"/>
                    <a:pt x="149" y="42"/>
                  </a:cubicBezTo>
                  <a:cubicBezTo>
                    <a:pt x="150" y="44"/>
                    <a:pt x="151" y="45"/>
                    <a:pt x="152" y="47"/>
                  </a:cubicBezTo>
                  <a:cubicBezTo>
                    <a:pt x="154" y="49"/>
                    <a:pt x="155" y="51"/>
                    <a:pt x="156" y="53"/>
                  </a:cubicBezTo>
                  <a:cubicBezTo>
                    <a:pt x="157" y="55"/>
                    <a:pt x="158" y="56"/>
                    <a:pt x="159" y="58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1" y="62"/>
                    <a:pt x="161" y="64"/>
                    <a:pt x="161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/>
          </p:nvSpPr>
          <p:spPr bwMode="auto">
            <a:xfrm>
              <a:off x="1170" y="889"/>
              <a:ext cx="369" cy="282"/>
            </a:xfrm>
            <a:custGeom>
              <a:avLst/>
              <a:gdLst>
                <a:gd name="T0" fmla="*/ 148 w 150"/>
                <a:gd name="T1" fmla="*/ 44 h 115"/>
                <a:gd name="T2" fmla="*/ 136 w 150"/>
                <a:gd name="T3" fmla="*/ 22 h 115"/>
                <a:gd name="T4" fmla="*/ 114 w 150"/>
                <a:gd name="T5" fmla="*/ 12 h 115"/>
                <a:gd name="T6" fmla="*/ 90 w 150"/>
                <a:gd name="T7" fmla="*/ 11 h 115"/>
                <a:gd name="T8" fmla="*/ 66 w 150"/>
                <a:gd name="T9" fmla="*/ 18 h 115"/>
                <a:gd name="T10" fmla="*/ 25 w 150"/>
                <a:gd name="T11" fmla="*/ 47 h 115"/>
                <a:gd name="T12" fmla="*/ 13 w 150"/>
                <a:gd name="T13" fmla="*/ 69 h 115"/>
                <a:gd name="T14" fmla="*/ 9 w 150"/>
                <a:gd name="T15" fmla="*/ 82 h 115"/>
                <a:gd name="T16" fmla="*/ 8 w 150"/>
                <a:gd name="T17" fmla="*/ 85 h 115"/>
                <a:gd name="T18" fmla="*/ 8 w 150"/>
                <a:gd name="T19" fmla="*/ 86 h 115"/>
                <a:gd name="T20" fmla="*/ 8 w 150"/>
                <a:gd name="T21" fmla="*/ 87 h 115"/>
                <a:gd name="T22" fmla="*/ 8 w 150"/>
                <a:gd name="T23" fmla="*/ 88 h 115"/>
                <a:gd name="T24" fmla="*/ 8 w 150"/>
                <a:gd name="T25" fmla="*/ 88 h 115"/>
                <a:gd name="T26" fmla="*/ 12 w 150"/>
                <a:gd name="T27" fmla="*/ 88 h 115"/>
                <a:gd name="T28" fmla="*/ 12 w 150"/>
                <a:gd name="T29" fmla="*/ 92 h 115"/>
                <a:gd name="T30" fmla="*/ 12 w 150"/>
                <a:gd name="T31" fmla="*/ 95 h 115"/>
                <a:gd name="T32" fmla="*/ 12 w 150"/>
                <a:gd name="T33" fmla="*/ 97 h 115"/>
                <a:gd name="T34" fmla="*/ 13 w 150"/>
                <a:gd name="T35" fmla="*/ 100 h 115"/>
                <a:gd name="T36" fmla="*/ 14 w 150"/>
                <a:gd name="T37" fmla="*/ 100 h 115"/>
                <a:gd name="T38" fmla="*/ 18 w 150"/>
                <a:gd name="T39" fmla="*/ 100 h 115"/>
                <a:gd name="T40" fmla="*/ 19 w 150"/>
                <a:gd name="T41" fmla="*/ 100 h 115"/>
                <a:gd name="T42" fmla="*/ 21 w 150"/>
                <a:gd name="T43" fmla="*/ 101 h 115"/>
                <a:gd name="T44" fmla="*/ 39 w 150"/>
                <a:gd name="T45" fmla="*/ 103 h 115"/>
                <a:gd name="T46" fmla="*/ 59 w 150"/>
                <a:gd name="T47" fmla="*/ 102 h 115"/>
                <a:gd name="T48" fmla="*/ 78 w 150"/>
                <a:gd name="T49" fmla="*/ 100 h 115"/>
                <a:gd name="T50" fmla="*/ 97 w 150"/>
                <a:gd name="T51" fmla="*/ 96 h 115"/>
                <a:gd name="T52" fmla="*/ 132 w 150"/>
                <a:gd name="T53" fmla="*/ 79 h 115"/>
                <a:gd name="T54" fmla="*/ 139 w 150"/>
                <a:gd name="T55" fmla="*/ 72 h 115"/>
                <a:gd name="T56" fmla="*/ 142 w 150"/>
                <a:gd name="T57" fmla="*/ 68 h 115"/>
                <a:gd name="T58" fmla="*/ 144 w 150"/>
                <a:gd name="T59" fmla="*/ 64 h 115"/>
                <a:gd name="T60" fmla="*/ 148 w 150"/>
                <a:gd name="T61" fmla="*/ 44 h 115"/>
                <a:gd name="T62" fmla="*/ 149 w 150"/>
                <a:gd name="T63" fmla="*/ 44 h 115"/>
                <a:gd name="T64" fmla="*/ 147 w 150"/>
                <a:gd name="T65" fmla="*/ 65 h 115"/>
                <a:gd name="T66" fmla="*/ 136 w 150"/>
                <a:gd name="T67" fmla="*/ 83 h 115"/>
                <a:gd name="T68" fmla="*/ 120 w 150"/>
                <a:gd name="T69" fmla="*/ 97 h 115"/>
                <a:gd name="T70" fmla="*/ 101 w 150"/>
                <a:gd name="T71" fmla="*/ 107 h 115"/>
                <a:gd name="T72" fmla="*/ 80 w 150"/>
                <a:gd name="T73" fmla="*/ 113 h 115"/>
                <a:gd name="T74" fmla="*/ 60 w 150"/>
                <a:gd name="T75" fmla="*/ 115 h 115"/>
                <a:gd name="T76" fmla="*/ 38 w 150"/>
                <a:gd name="T77" fmla="*/ 115 h 115"/>
                <a:gd name="T78" fmla="*/ 17 w 150"/>
                <a:gd name="T79" fmla="*/ 110 h 115"/>
                <a:gd name="T80" fmla="*/ 20 w 150"/>
                <a:gd name="T81" fmla="*/ 110 h 115"/>
                <a:gd name="T82" fmla="*/ 12 w 150"/>
                <a:gd name="T83" fmla="*/ 110 h 115"/>
                <a:gd name="T84" fmla="*/ 5 w 150"/>
                <a:gd name="T85" fmla="*/ 105 h 115"/>
                <a:gd name="T86" fmla="*/ 3 w 150"/>
                <a:gd name="T87" fmla="*/ 97 h 115"/>
                <a:gd name="T88" fmla="*/ 3 w 150"/>
                <a:gd name="T89" fmla="*/ 94 h 115"/>
                <a:gd name="T90" fmla="*/ 4 w 150"/>
                <a:gd name="T91" fmla="*/ 91 h 115"/>
                <a:gd name="T92" fmla="*/ 7 w 150"/>
                <a:gd name="T93" fmla="*/ 96 h 115"/>
                <a:gd name="T94" fmla="*/ 2 w 150"/>
                <a:gd name="T95" fmla="*/ 92 h 115"/>
                <a:gd name="T96" fmla="*/ 1 w 150"/>
                <a:gd name="T97" fmla="*/ 86 h 115"/>
                <a:gd name="T98" fmla="*/ 1 w 150"/>
                <a:gd name="T99" fmla="*/ 85 h 115"/>
                <a:gd name="T100" fmla="*/ 2 w 150"/>
                <a:gd name="T101" fmla="*/ 83 h 115"/>
                <a:gd name="T102" fmla="*/ 3 w 150"/>
                <a:gd name="T103" fmla="*/ 80 h 115"/>
                <a:gd name="T104" fmla="*/ 8 w 150"/>
                <a:gd name="T105" fmla="*/ 67 h 115"/>
                <a:gd name="T106" fmla="*/ 22 w 150"/>
                <a:gd name="T107" fmla="*/ 45 h 115"/>
                <a:gd name="T108" fmla="*/ 62 w 150"/>
                <a:gd name="T109" fmla="*/ 9 h 115"/>
                <a:gd name="T110" fmla="*/ 68 w 150"/>
                <a:gd name="T111" fmla="*/ 6 h 115"/>
                <a:gd name="T112" fmla="*/ 75 w 150"/>
                <a:gd name="T113" fmla="*/ 4 h 115"/>
                <a:gd name="T114" fmla="*/ 81 w 150"/>
                <a:gd name="T115" fmla="*/ 2 h 115"/>
                <a:gd name="T116" fmla="*/ 88 w 150"/>
                <a:gd name="T117" fmla="*/ 1 h 115"/>
                <a:gd name="T118" fmla="*/ 116 w 150"/>
                <a:gd name="T119" fmla="*/ 4 h 115"/>
                <a:gd name="T120" fmla="*/ 138 w 150"/>
                <a:gd name="T121" fmla="*/ 20 h 115"/>
                <a:gd name="T122" fmla="*/ 149 w 150"/>
                <a:gd name="T123" fmla="*/ 4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0" h="115">
                  <a:moveTo>
                    <a:pt x="148" y="44"/>
                  </a:moveTo>
                  <a:cubicBezTo>
                    <a:pt x="147" y="36"/>
                    <a:pt x="142" y="28"/>
                    <a:pt x="136" y="22"/>
                  </a:cubicBezTo>
                  <a:cubicBezTo>
                    <a:pt x="130" y="16"/>
                    <a:pt x="122" y="13"/>
                    <a:pt x="114" y="12"/>
                  </a:cubicBezTo>
                  <a:cubicBezTo>
                    <a:pt x="106" y="10"/>
                    <a:pt x="98" y="10"/>
                    <a:pt x="90" y="11"/>
                  </a:cubicBezTo>
                  <a:cubicBezTo>
                    <a:pt x="82" y="12"/>
                    <a:pt x="74" y="15"/>
                    <a:pt x="66" y="18"/>
                  </a:cubicBezTo>
                  <a:cubicBezTo>
                    <a:pt x="50" y="23"/>
                    <a:pt x="36" y="33"/>
                    <a:pt x="25" y="47"/>
                  </a:cubicBezTo>
                  <a:cubicBezTo>
                    <a:pt x="20" y="54"/>
                    <a:pt x="16" y="61"/>
                    <a:pt x="13" y="69"/>
                  </a:cubicBezTo>
                  <a:cubicBezTo>
                    <a:pt x="11" y="73"/>
                    <a:pt x="10" y="77"/>
                    <a:pt x="9" y="82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6"/>
                    <a:pt x="12" y="97"/>
                    <a:pt x="12" y="97"/>
                  </a:cubicBezTo>
                  <a:cubicBezTo>
                    <a:pt x="12" y="98"/>
                    <a:pt x="12" y="99"/>
                    <a:pt x="13" y="100"/>
                  </a:cubicBezTo>
                  <a:cubicBezTo>
                    <a:pt x="13" y="100"/>
                    <a:pt x="13" y="100"/>
                    <a:pt x="14" y="100"/>
                  </a:cubicBezTo>
                  <a:cubicBezTo>
                    <a:pt x="15" y="101"/>
                    <a:pt x="17" y="101"/>
                    <a:pt x="18" y="100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6" y="102"/>
                    <a:pt x="33" y="103"/>
                    <a:pt x="39" y="103"/>
                  </a:cubicBezTo>
                  <a:cubicBezTo>
                    <a:pt x="45" y="103"/>
                    <a:pt x="52" y="103"/>
                    <a:pt x="59" y="102"/>
                  </a:cubicBezTo>
                  <a:cubicBezTo>
                    <a:pt x="65" y="102"/>
                    <a:pt x="72" y="101"/>
                    <a:pt x="78" y="100"/>
                  </a:cubicBezTo>
                  <a:cubicBezTo>
                    <a:pt x="85" y="99"/>
                    <a:pt x="91" y="98"/>
                    <a:pt x="97" y="96"/>
                  </a:cubicBezTo>
                  <a:cubicBezTo>
                    <a:pt x="109" y="91"/>
                    <a:pt x="122" y="87"/>
                    <a:pt x="132" y="79"/>
                  </a:cubicBezTo>
                  <a:cubicBezTo>
                    <a:pt x="135" y="77"/>
                    <a:pt x="137" y="74"/>
                    <a:pt x="139" y="72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3" y="67"/>
                    <a:pt x="144" y="65"/>
                    <a:pt x="144" y="64"/>
                  </a:cubicBezTo>
                  <a:cubicBezTo>
                    <a:pt x="147" y="58"/>
                    <a:pt x="148" y="51"/>
                    <a:pt x="148" y="44"/>
                  </a:cubicBezTo>
                  <a:close/>
                  <a:moveTo>
                    <a:pt x="149" y="44"/>
                  </a:moveTo>
                  <a:cubicBezTo>
                    <a:pt x="150" y="51"/>
                    <a:pt x="149" y="58"/>
                    <a:pt x="147" y="65"/>
                  </a:cubicBezTo>
                  <a:cubicBezTo>
                    <a:pt x="145" y="71"/>
                    <a:pt x="141" y="78"/>
                    <a:pt x="136" y="83"/>
                  </a:cubicBezTo>
                  <a:cubicBezTo>
                    <a:pt x="132" y="88"/>
                    <a:pt x="126" y="93"/>
                    <a:pt x="120" y="97"/>
                  </a:cubicBezTo>
                  <a:cubicBezTo>
                    <a:pt x="114" y="101"/>
                    <a:pt x="108" y="104"/>
                    <a:pt x="101" y="107"/>
                  </a:cubicBezTo>
                  <a:cubicBezTo>
                    <a:pt x="94" y="109"/>
                    <a:pt x="87" y="111"/>
                    <a:pt x="80" y="113"/>
                  </a:cubicBezTo>
                  <a:cubicBezTo>
                    <a:pt x="74" y="114"/>
                    <a:pt x="67" y="114"/>
                    <a:pt x="60" y="115"/>
                  </a:cubicBezTo>
                  <a:cubicBezTo>
                    <a:pt x="53" y="115"/>
                    <a:pt x="46" y="115"/>
                    <a:pt x="38" y="115"/>
                  </a:cubicBezTo>
                  <a:cubicBezTo>
                    <a:pt x="31" y="114"/>
                    <a:pt x="24" y="113"/>
                    <a:pt x="17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17" y="111"/>
                    <a:pt x="15" y="111"/>
                    <a:pt x="12" y="110"/>
                  </a:cubicBezTo>
                  <a:cubicBezTo>
                    <a:pt x="9" y="110"/>
                    <a:pt x="7" y="108"/>
                    <a:pt x="5" y="105"/>
                  </a:cubicBezTo>
                  <a:cubicBezTo>
                    <a:pt x="3" y="103"/>
                    <a:pt x="3" y="100"/>
                    <a:pt x="3" y="97"/>
                  </a:cubicBezTo>
                  <a:cubicBezTo>
                    <a:pt x="3" y="96"/>
                    <a:pt x="3" y="95"/>
                    <a:pt x="3" y="94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5" y="95"/>
                    <a:pt x="3" y="94"/>
                    <a:pt x="2" y="92"/>
                  </a:cubicBezTo>
                  <a:cubicBezTo>
                    <a:pt x="0" y="90"/>
                    <a:pt x="0" y="88"/>
                    <a:pt x="1" y="86"/>
                  </a:cubicBezTo>
                  <a:cubicBezTo>
                    <a:pt x="1" y="86"/>
                    <a:pt x="1" y="85"/>
                    <a:pt x="1" y="85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4" y="75"/>
                    <a:pt x="6" y="71"/>
                    <a:pt x="8" y="67"/>
                  </a:cubicBezTo>
                  <a:cubicBezTo>
                    <a:pt x="12" y="59"/>
                    <a:pt x="17" y="52"/>
                    <a:pt x="22" y="45"/>
                  </a:cubicBezTo>
                  <a:cubicBezTo>
                    <a:pt x="33" y="31"/>
                    <a:pt x="46" y="18"/>
                    <a:pt x="62" y="9"/>
                  </a:cubicBezTo>
                  <a:cubicBezTo>
                    <a:pt x="64" y="8"/>
                    <a:pt x="66" y="7"/>
                    <a:pt x="68" y="6"/>
                  </a:cubicBezTo>
                  <a:cubicBezTo>
                    <a:pt x="70" y="5"/>
                    <a:pt x="72" y="4"/>
                    <a:pt x="75" y="4"/>
                  </a:cubicBezTo>
                  <a:cubicBezTo>
                    <a:pt x="77" y="3"/>
                    <a:pt x="79" y="2"/>
                    <a:pt x="81" y="2"/>
                  </a:cubicBezTo>
                  <a:cubicBezTo>
                    <a:pt x="84" y="1"/>
                    <a:pt x="86" y="1"/>
                    <a:pt x="88" y="1"/>
                  </a:cubicBezTo>
                  <a:cubicBezTo>
                    <a:pt x="98" y="0"/>
                    <a:pt x="107" y="1"/>
                    <a:pt x="116" y="4"/>
                  </a:cubicBezTo>
                  <a:cubicBezTo>
                    <a:pt x="125" y="7"/>
                    <a:pt x="133" y="13"/>
                    <a:pt x="138" y="20"/>
                  </a:cubicBezTo>
                  <a:cubicBezTo>
                    <a:pt x="144" y="27"/>
                    <a:pt x="148" y="35"/>
                    <a:pt x="14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/>
          </p:nvSpPr>
          <p:spPr bwMode="auto">
            <a:xfrm>
              <a:off x="1261" y="1115"/>
              <a:ext cx="477" cy="413"/>
            </a:xfrm>
            <a:custGeom>
              <a:avLst/>
              <a:gdLst>
                <a:gd name="T0" fmla="*/ 193 w 194"/>
                <a:gd name="T1" fmla="*/ 59 h 169"/>
                <a:gd name="T2" fmla="*/ 192 w 194"/>
                <a:gd name="T3" fmla="*/ 51 h 169"/>
                <a:gd name="T4" fmla="*/ 190 w 194"/>
                <a:gd name="T5" fmla="*/ 43 h 169"/>
                <a:gd name="T6" fmla="*/ 186 w 194"/>
                <a:gd name="T7" fmla="*/ 35 h 169"/>
                <a:gd name="T8" fmla="*/ 184 w 194"/>
                <a:gd name="T9" fmla="*/ 32 h 169"/>
                <a:gd name="T10" fmla="*/ 183 w 194"/>
                <a:gd name="T11" fmla="*/ 30 h 169"/>
                <a:gd name="T12" fmla="*/ 182 w 194"/>
                <a:gd name="T13" fmla="*/ 28 h 169"/>
                <a:gd name="T14" fmla="*/ 154 w 194"/>
                <a:gd name="T15" fmla="*/ 13 h 169"/>
                <a:gd name="T16" fmla="*/ 122 w 194"/>
                <a:gd name="T17" fmla="*/ 12 h 169"/>
                <a:gd name="T18" fmla="*/ 92 w 194"/>
                <a:gd name="T19" fmla="*/ 23 h 169"/>
                <a:gd name="T20" fmla="*/ 41 w 194"/>
                <a:gd name="T21" fmla="*/ 66 h 169"/>
                <a:gd name="T22" fmla="*/ 14 w 194"/>
                <a:gd name="T23" fmla="*/ 126 h 169"/>
                <a:gd name="T24" fmla="*/ 14 w 194"/>
                <a:gd name="T25" fmla="*/ 126 h 169"/>
                <a:gd name="T26" fmla="*/ 14 w 194"/>
                <a:gd name="T27" fmla="*/ 127 h 169"/>
                <a:gd name="T28" fmla="*/ 9 w 194"/>
                <a:gd name="T29" fmla="*/ 145 h 169"/>
                <a:gd name="T30" fmla="*/ 10 w 194"/>
                <a:gd name="T31" fmla="*/ 147 h 169"/>
                <a:gd name="T32" fmla="*/ 11 w 194"/>
                <a:gd name="T33" fmla="*/ 148 h 169"/>
                <a:gd name="T34" fmla="*/ 17 w 194"/>
                <a:gd name="T35" fmla="*/ 149 h 169"/>
                <a:gd name="T36" fmla="*/ 18 w 194"/>
                <a:gd name="T37" fmla="*/ 149 h 169"/>
                <a:gd name="T38" fmla="*/ 20 w 194"/>
                <a:gd name="T39" fmla="*/ 150 h 169"/>
                <a:gd name="T40" fmla="*/ 46 w 194"/>
                <a:gd name="T41" fmla="*/ 156 h 169"/>
                <a:gd name="T42" fmla="*/ 74 w 194"/>
                <a:gd name="T43" fmla="*/ 157 h 169"/>
                <a:gd name="T44" fmla="*/ 102 w 194"/>
                <a:gd name="T45" fmla="*/ 153 h 169"/>
                <a:gd name="T46" fmla="*/ 127 w 194"/>
                <a:gd name="T47" fmla="*/ 144 h 169"/>
                <a:gd name="T48" fmla="*/ 172 w 194"/>
                <a:gd name="T49" fmla="*/ 111 h 169"/>
                <a:gd name="T50" fmla="*/ 187 w 194"/>
                <a:gd name="T51" fmla="*/ 87 h 169"/>
                <a:gd name="T52" fmla="*/ 193 w 194"/>
                <a:gd name="T53" fmla="*/ 59 h 169"/>
                <a:gd name="T54" fmla="*/ 194 w 194"/>
                <a:gd name="T55" fmla="*/ 59 h 169"/>
                <a:gd name="T56" fmla="*/ 190 w 194"/>
                <a:gd name="T57" fmla="*/ 88 h 169"/>
                <a:gd name="T58" fmla="*/ 177 w 194"/>
                <a:gd name="T59" fmla="*/ 115 h 169"/>
                <a:gd name="T60" fmla="*/ 158 w 194"/>
                <a:gd name="T61" fmla="*/ 138 h 169"/>
                <a:gd name="T62" fmla="*/ 152 w 194"/>
                <a:gd name="T63" fmla="*/ 143 h 169"/>
                <a:gd name="T64" fmla="*/ 146 w 194"/>
                <a:gd name="T65" fmla="*/ 147 h 169"/>
                <a:gd name="T66" fmla="*/ 133 w 194"/>
                <a:gd name="T67" fmla="*/ 155 h 169"/>
                <a:gd name="T68" fmla="*/ 105 w 194"/>
                <a:gd name="T69" fmla="*/ 166 h 169"/>
                <a:gd name="T70" fmla="*/ 75 w 194"/>
                <a:gd name="T71" fmla="*/ 169 h 169"/>
                <a:gd name="T72" fmla="*/ 45 w 194"/>
                <a:gd name="T73" fmla="*/ 167 h 169"/>
                <a:gd name="T74" fmla="*/ 15 w 194"/>
                <a:gd name="T75" fmla="*/ 158 h 169"/>
                <a:gd name="T76" fmla="*/ 18 w 194"/>
                <a:gd name="T77" fmla="*/ 159 h 169"/>
                <a:gd name="T78" fmla="*/ 6 w 194"/>
                <a:gd name="T79" fmla="*/ 156 h 169"/>
                <a:gd name="T80" fmla="*/ 1 w 194"/>
                <a:gd name="T81" fmla="*/ 150 h 169"/>
                <a:gd name="T82" fmla="*/ 1 w 194"/>
                <a:gd name="T83" fmla="*/ 143 h 169"/>
                <a:gd name="T84" fmla="*/ 8 w 194"/>
                <a:gd name="T85" fmla="*/ 124 h 169"/>
                <a:gd name="T86" fmla="*/ 8 w 194"/>
                <a:gd name="T87" fmla="*/ 125 h 169"/>
                <a:gd name="T88" fmla="*/ 20 w 194"/>
                <a:gd name="T89" fmla="*/ 93 h 169"/>
                <a:gd name="T90" fmla="*/ 38 w 194"/>
                <a:gd name="T91" fmla="*/ 63 h 169"/>
                <a:gd name="T92" fmla="*/ 60 w 194"/>
                <a:gd name="T93" fmla="*/ 37 h 169"/>
                <a:gd name="T94" fmla="*/ 87 w 194"/>
                <a:gd name="T95" fmla="*/ 15 h 169"/>
                <a:gd name="T96" fmla="*/ 120 w 194"/>
                <a:gd name="T97" fmla="*/ 2 h 169"/>
                <a:gd name="T98" fmla="*/ 156 w 194"/>
                <a:gd name="T99" fmla="*/ 5 h 169"/>
                <a:gd name="T100" fmla="*/ 184 w 194"/>
                <a:gd name="T101" fmla="*/ 26 h 169"/>
                <a:gd name="T102" fmla="*/ 194 w 194"/>
                <a:gd name="T103" fmla="*/ 5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4" h="169">
                  <a:moveTo>
                    <a:pt x="193" y="59"/>
                  </a:moveTo>
                  <a:cubicBezTo>
                    <a:pt x="192" y="51"/>
                    <a:pt x="192" y="51"/>
                    <a:pt x="192" y="51"/>
                  </a:cubicBezTo>
                  <a:cubicBezTo>
                    <a:pt x="191" y="48"/>
                    <a:pt x="191" y="45"/>
                    <a:pt x="190" y="43"/>
                  </a:cubicBezTo>
                  <a:cubicBezTo>
                    <a:pt x="189" y="40"/>
                    <a:pt x="188" y="37"/>
                    <a:pt x="186" y="35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82" y="29"/>
                    <a:pt x="182" y="29"/>
                    <a:pt x="182" y="28"/>
                  </a:cubicBezTo>
                  <a:cubicBezTo>
                    <a:pt x="174" y="20"/>
                    <a:pt x="164" y="15"/>
                    <a:pt x="154" y="13"/>
                  </a:cubicBezTo>
                  <a:cubicBezTo>
                    <a:pt x="143" y="10"/>
                    <a:pt x="132" y="11"/>
                    <a:pt x="122" y="12"/>
                  </a:cubicBezTo>
                  <a:cubicBezTo>
                    <a:pt x="112" y="14"/>
                    <a:pt x="102" y="18"/>
                    <a:pt x="92" y="23"/>
                  </a:cubicBezTo>
                  <a:cubicBezTo>
                    <a:pt x="73" y="34"/>
                    <a:pt x="55" y="48"/>
                    <a:pt x="41" y="66"/>
                  </a:cubicBezTo>
                  <a:cubicBezTo>
                    <a:pt x="28" y="84"/>
                    <a:pt x="17" y="104"/>
                    <a:pt x="14" y="126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2" y="133"/>
                    <a:pt x="11" y="139"/>
                    <a:pt x="9" y="145"/>
                  </a:cubicBezTo>
                  <a:cubicBezTo>
                    <a:pt x="9" y="146"/>
                    <a:pt x="9" y="147"/>
                    <a:pt x="10" y="147"/>
                  </a:cubicBezTo>
                  <a:cubicBezTo>
                    <a:pt x="10" y="148"/>
                    <a:pt x="10" y="148"/>
                    <a:pt x="11" y="148"/>
                  </a:cubicBezTo>
                  <a:cubicBezTo>
                    <a:pt x="12" y="149"/>
                    <a:pt x="15" y="149"/>
                    <a:pt x="17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20" y="150"/>
                    <a:pt x="20" y="150"/>
                    <a:pt x="20" y="150"/>
                  </a:cubicBezTo>
                  <a:cubicBezTo>
                    <a:pt x="28" y="153"/>
                    <a:pt x="37" y="155"/>
                    <a:pt x="46" y="156"/>
                  </a:cubicBezTo>
                  <a:cubicBezTo>
                    <a:pt x="55" y="157"/>
                    <a:pt x="65" y="157"/>
                    <a:pt x="74" y="157"/>
                  </a:cubicBezTo>
                  <a:cubicBezTo>
                    <a:pt x="84" y="156"/>
                    <a:pt x="93" y="155"/>
                    <a:pt x="102" y="153"/>
                  </a:cubicBezTo>
                  <a:cubicBezTo>
                    <a:pt x="110" y="151"/>
                    <a:pt x="119" y="148"/>
                    <a:pt x="127" y="144"/>
                  </a:cubicBezTo>
                  <a:cubicBezTo>
                    <a:pt x="144" y="136"/>
                    <a:pt x="159" y="125"/>
                    <a:pt x="172" y="111"/>
                  </a:cubicBezTo>
                  <a:cubicBezTo>
                    <a:pt x="178" y="104"/>
                    <a:pt x="183" y="96"/>
                    <a:pt x="187" y="87"/>
                  </a:cubicBezTo>
                  <a:cubicBezTo>
                    <a:pt x="191" y="78"/>
                    <a:pt x="193" y="69"/>
                    <a:pt x="193" y="59"/>
                  </a:cubicBezTo>
                  <a:close/>
                  <a:moveTo>
                    <a:pt x="194" y="59"/>
                  </a:moveTo>
                  <a:cubicBezTo>
                    <a:pt x="194" y="69"/>
                    <a:pt x="192" y="79"/>
                    <a:pt x="190" y="88"/>
                  </a:cubicBezTo>
                  <a:cubicBezTo>
                    <a:pt x="187" y="97"/>
                    <a:pt x="182" y="106"/>
                    <a:pt x="177" y="115"/>
                  </a:cubicBezTo>
                  <a:cubicBezTo>
                    <a:pt x="172" y="123"/>
                    <a:pt x="165" y="131"/>
                    <a:pt x="158" y="138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0" y="144"/>
                    <a:pt x="148" y="146"/>
                    <a:pt x="146" y="147"/>
                  </a:cubicBezTo>
                  <a:cubicBezTo>
                    <a:pt x="142" y="150"/>
                    <a:pt x="137" y="153"/>
                    <a:pt x="133" y="155"/>
                  </a:cubicBezTo>
                  <a:cubicBezTo>
                    <a:pt x="124" y="160"/>
                    <a:pt x="115" y="164"/>
                    <a:pt x="105" y="166"/>
                  </a:cubicBezTo>
                  <a:cubicBezTo>
                    <a:pt x="94" y="168"/>
                    <a:pt x="84" y="169"/>
                    <a:pt x="75" y="169"/>
                  </a:cubicBezTo>
                  <a:cubicBezTo>
                    <a:pt x="65" y="169"/>
                    <a:pt x="55" y="169"/>
                    <a:pt x="45" y="167"/>
                  </a:cubicBezTo>
                  <a:cubicBezTo>
                    <a:pt x="35" y="166"/>
                    <a:pt x="25" y="164"/>
                    <a:pt x="15" y="158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4" y="159"/>
                    <a:pt x="10" y="159"/>
                    <a:pt x="6" y="156"/>
                  </a:cubicBezTo>
                  <a:cubicBezTo>
                    <a:pt x="4" y="155"/>
                    <a:pt x="2" y="153"/>
                    <a:pt x="1" y="150"/>
                  </a:cubicBezTo>
                  <a:cubicBezTo>
                    <a:pt x="0" y="148"/>
                    <a:pt x="1" y="145"/>
                    <a:pt x="1" y="143"/>
                  </a:cubicBezTo>
                  <a:cubicBezTo>
                    <a:pt x="3" y="137"/>
                    <a:pt x="5" y="130"/>
                    <a:pt x="8" y="12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0" y="114"/>
                    <a:pt x="15" y="103"/>
                    <a:pt x="20" y="93"/>
                  </a:cubicBezTo>
                  <a:cubicBezTo>
                    <a:pt x="26" y="82"/>
                    <a:pt x="32" y="73"/>
                    <a:pt x="38" y="63"/>
                  </a:cubicBezTo>
                  <a:cubicBezTo>
                    <a:pt x="45" y="54"/>
                    <a:pt x="52" y="45"/>
                    <a:pt x="60" y="37"/>
                  </a:cubicBezTo>
                  <a:cubicBezTo>
                    <a:pt x="68" y="29"/>
                    <a:pt x="77" y="21"/>
                    <a:pt x="87" y="15"/>
                  </a:cubicBezTo>
                  <a:cubicBezTo>
                    <a:pt x="97" y="8"/>
                    <a:pt x="108" y="4"/>
                    <a:pt x="120" y="2"/>
                  </a:cubicBezTo>
                  <a:cubicBezTo>
                    <a:pt x="132" y="0"/>
                    <a:pt x="145" y="1"/>
                    <a:pt x="156" y="5"/>
                  </a:cubicBezTo>
                  <a:cubicBezTo>
                    <a:pt x="167" y="9"/>
                    <a:pt x="177" y="17"/>
                    <a:pt x="184" y="26"/>
                  </a:cubicBezTo>
                  <a:cubicBezTo>
                    <a:pt x="191" y="36"/>
                    <a:pt x="194" y="48"/>
                    <a:pt x="19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/>
          </p:nvSpPr>
          <p:spPr bwMode="auto">
            <a:xfrm>
              <a:off x="1335" y="1526"/>
              <a:ext cx="531" cy="386"/>
            </a:xfrm>
            <a:custGeom>
              <a:avLst/>
              <a:gdLst>
                <a:gd name="T0" fmla="*/ 201 w 216"/>
                <a:gd name="T1" fmla="*/ 21 h 158"/>
                <a:gd name="T2" fmla="*/ 172 w 216"/>
                <a:gd name="T3" fmla="*/ 6 h 158"/>
                <a:gd name="T4" fmla="*/ 140 w 216"/>
                <a:gd name="T5" fmla="*/ 8 h 158"/>
                <a:gd name="T6" fmla="*/ 109 w 216"/>
                <a:gd name="T7" fmla="*/ 17 h 158"/>
                <a:gd name="T8" fmla="*/ 81 w 216"/>
                <a:gd name="T9" fmla="*/ 31 h 158"/>
                <a:gd name="T10" fmla="*/ 33 w 216"/>
                <a:gd name="T11" fmla="*/ 75 h 158"/>
                <a:gd name="T12" fmla="*/ 6 w 216"/>
                <a:gd name="T13" fmla="*/ 134 h 158"/>
                <a:gd name="T14" fmla="*/ 6 w 216"/>
                <a:gd name="T15" fmla="*/ 134 h 158"/>
                <a:gd name="T16" fmla="*/ 6 w 216"/>
                <a:gd name="T17" fmla="*/ 135 h 158"/>
                <a:gd name="T18" fmla="*/ 5 w 216"/>
                <a:gd name="T19" fmla="*/ 141 h 158"/>
                <a:gd name="T20" fmla="*/ 5 w 216"/>
                <a:gd name="T21" fmla="*/ 141 h 158"/>
                <a:gd name="T22" fmla="*/ 5 w 216"/>
                <a:gd name="T23" fmla="*/ 141 h 158"/>
                <a:gd name="T24" fmla="*/ 5 w 216"/>
                <a:gd name="T25" fmla="*/ 143 h 158"/>
                <a:gd name="T26" fmla="*/ 5 w 216"/>
                <a:gd name="T27" fmla="*/ 143 h 158"/>
                <a:gd name="T28" fmla="*/ 5 w 216"/>
                <a:gd name="T29" fmla="*/ 143 h 158"/>
                <a:gd name="T30" fmla="*/ 5 w 216"/>
                <a:gd name="T31" fmla="*/ 143 h 158"/>
                <a:gd name="T32" fmla="*/ 6 w 216"/>
                <a:gd name="T33" fmla="*/ 143 h 158"/>
                <a:gd name="T34" fmla="*/ 7 w 216"/>
                <a:gd name="T35" fmla="*/ 144 h 158"/>
                <a:gd name="T36" fmla="*/ 13 w 216"/>
                <a:gd name="T37" fmla="*/ 146 h 158"/>
                <a:gd name="T38" fmla="*/ 22 w 216"/>
                <a:gd name="T39" fmla="*/ 146 h 158"/>
                <a:gd name="T40" fmla="*/ 41 w 216"/>
                <a:gd name="T41" fmla="*/ 146 h 158"/>
                <a:gd name="T42" fmla="*/ 78 w 216"/>
                <a:gd name="T43" fmla="*/ 146 h 158"/>
                <a:gd name="T44" fmla="*/ 148 w 216"/>
                <a:gd name="T45" fmla="*/ 133 h 158"/>
                <a:gd name="T46" fmla="*/ 178 w 216"/>
                <a:gd name="T47" fmla="*/ 116 h 158"/>
                <a:gd name="T48" fmla="*/ 201 w 216"/>
                <a:gd name="T49" fmla="*/ 89 h 158"/>
                <a:gd name="T50" fmla="*/ 212 w 216"/>
                <a:gd name="T51" fmla="*/ 55 h 158"/>
                <a:gd name="T52" fmla="*/ 201 w 216"/>
                <a:gd name="T53" fmla="*/ 21 h 158"/>
                <a:gd name="T54" fmla="*/ 202 w 216"/>
                <a:gd name="T55" fmla="*/ 21 h 158"/>
                <a:gd name="T56" fmla="*/ 216 w 216"/>
                <a:gd name="T57" fmla="*/ 55 h 158"/>
                <a:gd name="T58" fmla="*/ 208 w 216"/>
                <a:gd name="T59" fmla="*/ 92 h 158"/>
                <a:gd name="T60" fmla="*/ 204 w 216"/>
                <a:gd name="T61" fmla="*/ 101 h 158"/>
                <a:gd name="T62" fmla="*/ 199 w 216"/>
                <a:gd name="T63" fmla="*/ 109 h 158"/>
                <a:gd name="T64" fmla="*/ 193 w 216"/>
                <a:gd name="T65" fmla="*/ 117 h 158"/>
                <a:gd name="T66" fmla="*/ 186 w 216"/>
                <a:gd name="T67" fmla="*/ 124 h 158"/>
                <a:gd name="T68" fmla="*/ 179 w 216"/>
                <a:gd name="T69" fmla="*/ 131 h 158"/>
                <a:gd name="T70" fmla="*/ 170 w 216"/>
                <a:gd name="T71" fmla="*/ 136 h 158"/>
                <a:gd name="T72" fmla="*/ 153 w 216"/>
                <a:gd name="T73" fmla="*/ 145 h 158"/>
                <a:gd name="T74" fmla="*/ 78 w 216"/>
                <a:gd name="T75" fmla="*/ 157 h 158"/>
                <a:gd name="T76" fmla="*/ 41 w 216"/>
                <a:gd name="T77" fmla="*/ 155 h 158"/>
                <a:gd name="T78" fmla="*/ 22 w 216"/>
                <a:gd name="T79" fmla="*/ 153 h 158"/>
                <a:gd name="T80" fmla="*/ 13 w 216"/>
                <a:gd name="T81" fmla="*/ 153 h 158"/>
                <a:gd name="T82" fmla="*/ 2 w 216"/>
                <a:gd name="T83" fmla="*/ 147 h 158"/>
                <a:gd name="T84" fmla="*/ 4 w 216"/>
                <a:gd name="T85" fmla="*/ 149 h 158"/>
                <a:gd name="T86" fmla="*/ 2 w 216"/>
                <a:gd name="T87" fmla="*/ 147 h 158"/>
                <a:gd name="T88" fmla="*/ 0 w 216"/>
                <a:gd name="T89" fmla="*/ 145 h 158"/>
                <a:gd name="T90" fmla="*/ 0 w 216"/>
                <a:gd name="T91" fmla="*/ 142 h 158"/>
                <a:gd name="T92" fmla="*/ 0 w 216"/>
                <a:gd name="T93" fmla="*/ 141 h 158"/>
                <a:gd name="T94" fmla="*/ 0 w 216"/>
                <a:gd name="T95" fmla="*/ 141 h 158"/>
                <a:gd name="T96" fmla="*/ 2 w 216"/>
                <a:gd name="T97" fmla="*/ 133 h 158"/>
                <a:gd name="T98" fmla="*/ 2 w 216"/>
                <a:gd name="T99" fmla="*/ 133 h 158"/>
                <a:gd name="T100" fmla="*/ 29 w 216"/>
                <a:gd name="T101" fmla="*/ 72 h 158"/>
                <a:gd name="T102" fmla="*/ 75 w 216"/>
                <a:gd name="T103" fmla="*/ 23 h 158"/>
                <a:gd name="T104" fmla="*/ 139 w 216"/>
                <a:gd name="T105" fmla="*/ 1 h 158"/>
                <a:gd name="T106" fmla="*/ 173 w 216"/>
                <a:gd name="T107" fmla="*/ 4 h 158"/>
                <a:gd name="T108" fmla="*/ 202 w 216"/>
                <a:gd name="T10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6" h="158">
                  <a:moveTo>
                    <a:pt x="201" y="21"/>
                  </a:moveTo>
                  <a:cubicBezTo>
                    <a:pt x="193" y="13"/>
                    <a:pt x="183" y="8"/>
                    <a:pt x="172" y="6"/>
                  </a:cubicBezTo>
                  <a:cubicBezTo>
                    <a:pt x="162" y="5"/>
                    <a:pt x="151" y="5"/>
                    <a:pt x="140" y="8"/>
                  </a:cubicBezTo>
                  <a:cubicBezTo>
                    <a:pt x="129" y="10"/>
                    <a:pt x="119" y="13"/>
                    <a:pt x="109" y="17"/>
                  </a:cubicBezTo>
                  <a:cubicBezTo>
                    <a:pt x="99" y="21"/>
                    <a:pt x="90" y="26"/>
                    <a:pt x="81" y="31"/>
                  </a:cubicBezTo>
                  <a:cubicBezTo>
                    <a:pt x="63" y="43"/>
                    <a:pt x="46" y="57"/>
                    <a:pt x="33" y="75"/>
                  </a:cubicBezTo>
                  <a:cubicBezTo>
                    <a:pt x="19" y="92"/>
                    <a:pt x="10" y="113"/>
                    <a:pt x="6" y="134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5" y="137"/>
                    <a:pt x="5" y="139"/>
                    <a:pt x="5" y="141"/>
                  </a:cubicBezTo>
                  <a:cubicBezTo>
                    <a:pt x="5" y="141"/>
                    <a:pt x="5" y="141"/>
                    <a:pt x="5" y="141"/>
                  </a:cubicBezTo>
                  <a:cubicBezTo>
                    <a:pt x="5" y="141"/>
                    <a:pt x="5" y="141"/>
                    <a:pt x="5" y="141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" y="145"/>
                    <a:pt x="11" y="146"/>
                    <a:pt x="13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53" y="146"/>
                    <a:pt x="66" y="146"/>
                    <a:pt x="78" y="146"/>
                  </a:cubicBezTo>
                  <a:cubicBezTo>
                    <a:pt x="102" y="146"/>
                    <a:pt x="126" y="142"/>
                    <a:pt x="148" y="133"/>
                  </a:cubicBezTo>
                  <a:cubicBezTo>
                    <a:pt x="159" y="129"/>
                    <a:pt x="170" y="123"/>
                    <a:pt x="178" y="116"/>
                  </a:cubicBezTo>
                  <a:cubicBezTo>
                    <a:pt x="187" y="108"/>
                    <a:pt x="195" y="99"/>
                    <a:pt x="201" y="89"/>
                  </a:cubicBezTo>
                  <a:cubicBezTo>
                    <a:pt x="207" y="79"/>
                    <a:pt x="211" y="67"/>
                    <a:pt x="212" y="55"/>
                  </a:cubicBezTo>
                  <a:cubicBezTo>
                    <a:pt x="213" y="43"/>
                    <a:pt x="209" y="31"/>
                    <a:pt x="201" y="21"/>
                  </a:cubicBezTo>
                  <a:close/>
                  <a:moveTo>
                    <a:pt x="202" y="21"/>
                  </a:moveTo>
                  <a:cubicBezTo>
                    <a:pt x="210" y="30"/>
                    <a:pt x="215" y="42"/>
                    <a:pt x="216" y="55"/>
                  </a:cubicBezTo>
                  <a:cubicBezTo>
                    <a:pt x="216" y="68"/>
                    <a:pt x="213" y="81"/>
                    <a:pt x="208" y="92"/>
                  </a:cubicBezTo>
                  <a:cubicBezTo>
                    <a:pt x="207" y="95"/>
                    <a:pt x="205" y="98"/>
                    <a:pt x="204" y="101"/>
                  </a:cubicBezTo>
                  <a:cubicBezTo>
                    <a:pt x="202" y="104"/>
                    <a:pt x="201" y="107"/>
                    <a:pt x="199" y="109"/>
                  </a:cubicBezTo>
                  <a:cubicBezTo>
                    <a:pt x="197" y="112"/>
                    <a:pt x="195" y="115"/>
                    <a:pt x="193" y="117"/>
                  </a:cubicBezTo>
                  <a:cubicBezTo>
                    <a:pt x="191" y="120"/>
                    <a:pt x="188" y="122"/>
                    <a:pt x="186" y="124"/>
                  </a:cubicBezTo>
                  <a:cubicBezTo>
                    <a:pt x="184" y="127"/>
                    <a:pt x="181" y="129"/>
                    <a:pt x="179" y="131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65" y="140"/>
                    <a:pt x="159" y="143"/>
                    <a:pt x="153" y="145"/>
                  </a:cubicBezTo>
                  <a:cubicBezTo>
                    <a:pt x="129" y="155"/>
                    <a:pt x="103" y="158"/>
                    <a:pt x="78" y="157"/>
                  </a:cubicBezTo>
                  <a:cubicBezTo>
                    <a:pt x="65" y="157"/>
                    <a:pt x="53" y="156"/>
                    <a:pt x="41" y="155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9" y="152"/>
                    <a:pt x="5" y="151"/>
                    <a:pt x="2" y="147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" y="148"/>
                    <a:pt x="3" y="148"/>
                    <a:pt x="2" y="147"/>
                  </a:cubicBezTo>
                  <a:cubicBezTo>
                    <a:pt x="1" y="147"/>
                    <a:pt x="0" y="146"/>
                    <a:pt x="0" y="145"/>
                  </a:cubicBezTo>
                  <a:cubicBezTo>
                    <a:pt x="0" y="144"/>
                    <a:pt x="0" y="142"/>
                    <a:pt x="0" y="14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38"/>
                    <a:pt x="0" y="135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7" y="111"/>
                    <a:pt x="16" y="91"/>
                    <a:pt x="29" y="72"/>
                  </a:cubicBezTo>
                  <a:cubicBezTo>
                    <a:pt x="41" y="53"/>
                    <a:pt x="56" y="35"/>
                    <a:pt x="75" y="23"/>
                  </a:cubicBezTo>
                  <a:cubicBezTo>
                    <a:pt x="94" y="10"/>
                    <a:pt x="116" y="2"/>
                    <a:pt x="139" y="1"/>
                  </a:cubicBezTo>
                  <a:cubicBezTo>
                    <a:pt x="150" y="0"/>
                    <a:pt x="162" y="1"/>
                    <a:pt x="173" y="4"/>
                  </a:cubicBezTo>
                  <a:cubicBezTo>
                    <a:pt x="184" y="7"/>
                    <a:pt x="194" y="12"/>
                    <a:pt x="20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/>
          </p:nvSpPr>
          <p:spPr bwMode="auto">
            <a:xfrm>
              <a:off x="1399" y="1895"/>
              <a:ext cx="642" cy="446"/>
            </a:xfrm>
            <a:custGeom>
              <a:avLst/>
              <a:gdLst>
                <a:gd name="T0" fmla="*/ 232 w 261"/>
                <a:gd name="T1" fmla="*/ 17 h 182"/>
                <a:gd name="T2" fmla="*/ 176 w 261"/>
                <a:gd name="T3" fmla="*/ 8 h 182"/>
                <a:gd name="T4" fmla="*/ 139 w 261"/>
                <a:gd name="T5" fmla="*/ 20 h 182"/>
                <a:gd name="T6" fmla="*/ 44 w 261"/>
                <a:gd name="T7" fmla="*/ 87 h 182"/>
                <a:gd name="T8" fmla="*/ 9 w 261"/>
                <a:gd name="T9" fmla="*/ 156 h 182"/>
                <a:gd name="T10" fmla="*/ 8 w 261"/>
                <a:gd name="T11" fmla="*/ 157 h 182"/>
                <a:gd name="T12" fmla="*/ 12 w 261"/>
                <a:gd name="T13" fmla="*/ 171 h 182"/>
                <a:gd name="T14" fmla="*/ 34 w 261"/>
                <a:gd name="T15" fmla="*/ 171 h 182"/>
                <a:gd name="T16" fmla="*/ 167 w 261"/>
                <a:gd name="T17" fmla="*/ 159 h 182"/>
                <a:gd name="T18" fmla="*/ 225 w 261"/>
                <a:gd name="T19" fmla="*/ 129 h 182"/>
                <a:gd name="T20" fmla="*/ 240 w 261"/>
                <a:gd name="T21" fmla="*/ 113 h 182"/>
                <a:gd name="T22" fmla="*/ 253 w 261"/>
                <a:gd name="T23" fmla="*/ 89 h 182"/>
                <a:gd name="T24" fmla="*/ 255 w 261"/>
                <a:gd name="T25" fmla="*/ 84 h 182"/>
                <a:gd name="T26" fmla="*/ 257 w 261"/>
                <a:gd name="T27" fmla="*/ 73 h 182"/>
                <a:gd name="T28" fmla="*/ 247 w 261"/>
                <a:gd name="T29" fmla="*/ 30 h 182"/>
                <a:gd name="T30" fmla="*/ 260 w 261"/>
                <a:gd name="T31" fmla="*/ 62 h 182"/>
                <a:gd name="T32" fmla="*/ 261 w 261"/>
                <a:gd name="T33" fmla="*/ 74 h 182"/>
                <a:gd name="T34" fmla="*/ 259 w 261"/>
                <a:gd name="T35" fmla="*/ 85 h 182"/>
                <a:gd name="T36" fmla="*/ 258 w 261"/>
                <a:gd name="T37" fmla="*/ 91 h 182"/>
                <a:gd name="T38" fmla="*/ 247 w 261"/>
                <a:gd name="T39" fmla="*/ 118 h 182"/>
                <a:gd name="T40" fmla="*/ 171 w 261"/>
                <a:gd name="T41" fmla="*/ 171 h 182"/>
                <a:gd name="T42" fmla="*/ 148 w 261"/>
                <a:gd name="T43" fmla="*/ 177 h 182"/>
                <a:gd name="T44" fmla="*/ 125 w 261"/>
                <a:gd name="T45" fmla="*/ 180 h 182"/>
                <a:gd name="T46" fmla="*/ 33 w 261"/>
                <a:gd name="T47" fmla="*/ 179 h 182"/>
                <a:gd name="T48" fmla="*/ 16 w 261"/>
                <a:gd name="T49" fmla="*/ 178 h 182"/>
                <a:gd name="T50" fmla="*/ 13 w 261"/>
                <a:gd name="T51" fmla="*/ 178 h 182"/>
                <a:gd name="T52" fmla="*/ 4 w 261"/>
                <a:gd name="T53" fmla="*/ 173 h 182"/>
                <a:gd name="T54" fmla="*/ 4 w 261"/>
                <a:gd name="T55" fmla="*/ 154 h 182"/>
                <a:gd name="T56" fmla="*/ 40 w 261"/>
                <a:gd name="T57" fmla="*/ 84 h 182"/>
                <a:gd name="T58" fmla="*/ 99 w 261"/>
                <a:gd name="T59" fmla="*/ 29 h 182"/>
                <a:gd name="T60" fmla="*/ 155 w 261"/>
                <a:gd name="T61" fmla="*/ 4 h 182"/>
                <a:gd name="T62" fmla="*/ 215 w 261"/>
                <a:gd name="T63" fmla="*/ 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182">
                  <a:moveTo>
                    <a:pt x="246" y="31"/>
                  </a:moveTo>
                  <a:cubicBezTo>
                    <a:pt x="242" y="26"/>
                    <a:pt x="238" y="21"/>
                    <a:pt x="232" y="17"/>
                  </a:cubicBezTo>
                  <a:cubicBezTo>
                    <a:pt x="227" y="13"/>
                    <a:pt x="221" y="11"/>
                    <a:pt x="214" y="9"/>
                  </a:cubicBezTo>
                  <a:cubicBezTo>
                    <a:pt x="202" y="5"/>
                    <a:pt x="189" y="6"/>
                    <a:pt x="176" y="8"/>
                  </a:cubicBezTo>
                  <a:cubicBezTo>
                    <a:pt x="170" y="9"/>
                    <a:pt x="163" y="11"/>
                    <a:pt x="157" y="13"/>
                  </a:cubicBezTo>
                  <a:cubicBezTo>
                    <a:pt x="151" y="15"/>
                    <a:pt x="145" y="17"/>
                    <a:pt x="139" y="20"/>
                  </a:cubicBezTo>
                  <a:cubicBezTo>
                    <a:pt x="127" y="25"/>
                    <a:pt x="116" y="30"/>
                    <a:pt x="105" y="37"/>
                  </a:cubicBezTo>
                  <a:cubicBezTo>
                    <a:pt x="83" y="51"/>
                    <a:pt x="62" y="67"/>
                    <a:pt x="44" y="87"/>
                  </a:cubicBezTo>
                  <a:cubicBezTo>
                    <a:pt x="35" y="96"/>
                    <a:pt x="27" y="107"/>
                    <a:pt x="21" y="119"/>
                  </a:cubicBezTo>
                  <a:cubicBezTo>
                    <a:pt x="15" y="130"/>
                    <a:pt x="10" y="143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7" y="159"/>
                    <a:pt x="6" y="163"/>
                    <a:pt x="6" y="165"/>
                  </a:cubicBezTo>
                  <a:cubicBezTo>
                    <a:pt x="7" y="168"/>
                    <a:pt x="9" y="170"/>
                    <a:pt x="12" y="171"/>
                  </a:cubicBezTo>
                  <a:cubicBezTo>
                    <a:pt x="14" y="171"/>
                    <a:pt x="18" y="171"/>
                    <a:pt x="22" y="171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49" y="171"/>
                    <a:pt x="64" y="171"/>
                    <a:pt x="79" y="171"/>
                  </a:cubicBezTo>
                  <a:cubicBezTo>
                    <a:pt x="109" y="170"/>
                    <a:pt x="139" y="167"/>
                    <a:pt x="167" y="159"/>
                  </a:cubicBezTo>
                  <a:cubicBezTo>
                    <a:pt x="181" y="155"/>
                    <a:pt x="195" y="150"/>
                    <a:pt x="208" y="142"/>
                  </a:cubicBezTo>
                  <a:cubicBezTo>
                    <a:pt x="214" y="138"/>
                    <a:pt x="220" y="134"/>
                    <a:pt x="225" y="129"/>
                  </a:cubicBezTo>
                  <a:cubicBezTo>
                    <a:pt x="228" y="127"/>
                    <a:pt x="230" y="124"/>
                    <a:pt x="233" y="122"/>
                  </a:cubicBezTo>
                  <a:cubicBezTo>
                    <a:pt x="235" y="119"/>
                    <a:pt x="238" y="116"/>
                    <a:pt x="240" y="113"/>
                  </a:cubicBezTo>
                  <a:cubicBezTo>
                    <a:pt x="244" y="108"/>
                    <a:pt x="248" y="101"/>
                    <a:pt x="251" y="95"/>
                  </a:cubicBezTo>
                  <a:cubicBezTo>
                    <a:pt x="253" y="89"/>
                    <a:pt x="253" y="89"/>
                    <a:pt x="253" y="89"/>
                  </a:cubicBezTo>
                  <a:cubicBezTo>
                    <a:pt x="254" y="87"/>
                    <a:pt x="254" y="87"/>
                    <a:pt x="254" y="87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2"/>
                    <a:pt x="256" y="81"/>
                    <a:pt x="256" y="79"/>
                  </a:cubicBezTo>
                  <a:cubicBezTo>
                    <a:pt x="257" y="73"/>
                    <a:pt x="257" y="73"/>
                    <a:pt x="257" y="73"/>
                  </a:cubicBezTo>
                  <a:cubicBezTo>
                    <a:pt x="259" y="59"/>
                    <a:pt x="254" y="43"/>
                    <a:pt x="246" y="31"/>
                  </a:cubicBezTo>
                  <a:close/>
                  <a:moveTo>
                    <a:pt x="247" y="30"/>
                  </a:moveTo>
                  <a:cubicBezTo>
                    <a:pt x="251" y="37"/>
                    <a:pt x="255" y="43"/>
                    <a:pt x="257" y="51"/>
                  </a:cubicBezTo>
                  <a:cubicBezTo>
                    <a:pt x="259" y="54"/>
                    <a:pt x="259" y="58"/>
                    <a:pt x="260" y="62"/>
                  </a:cubicBezTo>
                  <a:cubicBezTo>
                    <a:pt x="260" y="64"/>
                    <a:pt x="260" y="66"/>
                    <a:pt x="260" y="68"/>
                  </a:cubicBezTo>
                  <a:cubicBezTo>
                    <a:pt x="261" y="70"/>
                    <a:pt x="261" y="72"/>
                    <a:pt x="261" y="74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9" y="85"/>
                    <a:pt x="259" y="85"/>
                    <a:pt x="259" y="85"/>
                  </a:cubicBezTo>
                  <a:cubicBezTo>
                    <a:pt x="259" y="88"/>
                    <a:pt x="259" y="88"/>
                    <a:pt x="259" y="88"/>
                  </a:cubicBezTo>
                  <a:cubicBezTo>
                    <a:pt x="258" y="91"/>
                    <a:pt x="258" y="91"/>
                    <a:pt x="258" y="91"/>
                  </a:cubicBezTo>
                  <a:cubicBezTo>
                    <a:pt x="257" y="97"/>
                    <a:pt x="257" y="97"/>
                    <a:pt x="257" y="97"/>
                  </a:cubicBezTo>
                  <a:cubicBezTo>
                    <a:pt x="254" y="104"/>
                    <a:pt x="251" y="111"/>
                    <a:pt x="247" y="118"/>
                  </a:cubicBezTo>
                  <a:cubicBezTo>
                    <a:pt x="239" y="132"/>
                    <a:pt x="227" y="143"/>
                    <a:pt x="214" y="152"/>
                  </a:cubicBezTo>
                  <a:cubicBezTo>
                    <a:pt x="201" y="161"/>
                    <a:pt x="186" y="167"/>
                    <a:pt x="171" y="171"/>
                  </a:cubicBezTo>
                  <a:cubicBezTo>
                    <a:pt x="167" y="173"/>
                    <a:pt x="163" y="173"/>
                    <a:pt x="160" y="174"/>
                  </a:cubicBezTo>
                  <a:cubicBezTo>
                    <a:pt x="156" y="175"/>
                    <a:pt x="152" y="176"/>
                    <a:pt x="148" y="177"/>
                  </a:cubicBezTo>
                  <a:cubicBezTo>
                    <a:pt x="144" y="177"/>
                    <a:pt x="141" y="178"/>
                    <a:pt x="137" y="178"/>
                  </a:cubicBezTo>
                  <a:cubicBezTo>
                    <a:pt x="133" y="179"/>
                    <a:pt x="129" y="179"/>
                    <a:pt x="125" y="180"/>
                  </a:cubicBezTo>
                  <a:cubicBezTo>
                    <a:pt x="110" y="181"/>
                    <a:pt x="94" y="182"/>
                    <a:pt x="79" y="182"/>
                  </a:cubicBezTo>
                  <a:cubicBezTo>
                    <a:pt x="64" y="181"/>
                    <a:pt x="48" y="181"/>
                    <a:pt x="33" y="179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12" y="178"/>
                    <a:pt x="11" y="177"/>
                    <a:pt x="10" y="177"/>
                  </a:cubicBezTo>
                  <a:cubicBezTo>
                    <a:pt x="8" y="176"/>
                    <a:pt x="5" y="175"/>
                    <a:pt x="4" y="173"/>
                  </a:cubicBezTo>
                  <a:cubicBezTo>
                    <a:pt x="2" y="171"/>
                    <a:pt x="1" y="169"/>
                    <a:pt x="1" y="166"/>
                  </a:cubicBezTo>
                  <a:cubicBezTo>
                    <a:pt x="0" y="162"/>
                    <a:pt x="2" y="157"/>
                    <a:pt x="4" y="154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9" y="128"/>
                    <a:pt x="24" y="104"/>
                    <a:pt x="40" y="84"/>
                  </a:cubicBezTo>
                  <a:cubicBezTo>
                    <a:pt x="49" y="73"/>
                    <a:pt x="58" y="63"/>
                    <a:pt x="68" y="54"/>
                  </a:cubicBezTo>
                  <a:cubicBezTo>
                    <a:pt x="78" y="45"/>
                    <a:pt x="88" y="36"/>
                    <a:pt x="99" y="29"/>
                  </a:cubicBezTo>
                  <a:cubicBezTo>
                    <a:pt x="110" y="21"/>
                    <a:pt x="123" y="15"/>
                    <a:pt x="135" y="10"/>
                  </a:cubicBezTo>
                  <a:cubicBezTo>
                    <a:pt x="142" y="8"/>
                    <a:pt x="148" y="6"/>
                    <a:pt x="155" y="4"/>
                  </a:cubicBezTo>
                  <a:cubicBezTo>
                    <a:pt x="162" y="3"/>
                    <a:pt x="168" y="2"/>
                    <a:pt x="175" y="1"/>
                  </a:cubicBezTo>
                  <a:cubicBezTo>
                    <a:pt x="189" y="0"/>
                    <a:pt x="203" y="2"/>
                    <a:pt x="215" y="6"/>
                  </a:cubicBezTo>
                  <a:cubicBezTo>
                    <a:pt x="228" y="11"/>
                    <a:pt x="239" y="19"/>
                    <a:pt x="24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/>
          </p:nvSpPr>
          <p:spPr bwMode="auto">
            <a:xfrm>
              <a:off x="1443" y="2336"/>
              <a:ext cx="603" cy="455"/>
            </a:xfrm>
            <a:custGeom>
              <a:avLst/>
              <a:gdLst>
                <a:gd name="T0" fmla="*/ 223 w 245"/>
                <a:gd name="T1" fmla="*/ 20 h 186"/>
                <a:gd name="T2" fmla="*/ 165 w 245"/>
                <a:gd name="T3" fmla="*/ 8 h 186"/>
                <a:gd name="T4" fmla="*/ 108 w 245"/>
                <a:gd name="T5" fmla="*/ 26 h 186"/>
                <a:gd name="T6" fmla="*/ 92 w 245"/>
                <a:gd name="T7" fmla="*/ 38 h 186"/>
                <a:gd name="T8" fmla="*/ 35 w 245"/>
                <a:gd name="T9" fmla="*/ 97 h 186"/>
                <a:gd name="T10" fmla="*/ 12 w 245"/>
                <a:gd name="T11" fmla="*/ 142 h 186"/>
                <a:gd name="T12" fmla="*/ 7 w 245"/>
                <a:gd name="T13" fmla="*/ 162 h 186"/>
                <a:gd name="T14" fmla="*/ 7 w 245"/>
                <a:gd name="T15" fmla="*/ 163 h 186"/>
                <a:gd name="T16" fmla="*/ 11 w 245"/>
                <a:gd name="T17" fmla="*/ 162 h 186"/>
                <a:gd name="T18" fmla="*/ 15 w 245"/>
                <a:gd name="T19" fmla="*/ 165 h 186"/>
                <a:gd name="T20" fmla="*/ 30 w 245"/>
                <a:gd name="T21" fmla="*/ 169 h 186"/>
                <a:gd name="T22" fmla="*/ 88 w 245"/>
                <a:gd name="T23" fmla="*/ 175 h 186"/>
                <a:gd name="T24" fmla="*/ 163 w 245"/>
                <a:gd name="T25" fmla="*/ 157 h 186"/>
                <a:gd name="T26" fmla="*/ 176 w 245"/>
                <a:gd name="T27" fmla="*/ 150 h 186"/>
                <a:gd name="T28" fmla="*/ 196 w 245"/>
                <a:gd name="T29" fmla="*/ 137 h 186"/>
                <a:gd name="T30" fmla="*/ 240 w 245"/>
                <a:gd name="T31" fmla="*/ 74 h 186"/>
                <a:gd name="T32" fmla="*/ 242 w 245"/>
                <a:gd name="T33" fmla="*/ 65 h 186"/>
                <a:gd name="T34" fmla="*/ 242 w 245"/>
                <a:gd name="T35" fmla="*/ 60 h 186"/>
                <a:gd name="T36" fmla="*/ 241 w 245"/>
                <a:gd name="T37" fmla="*/ 50 h 186"/>
                <a:gd name="T38" fmla="*/ 236 w 245"/>
                <a:gd name="T39" fmla="*/ 36 h 186"/>
                <a:gd name="T40" fmla="*/ 244 w 245"/>
                <a:gd name="T41" fmla="*/ 75 h 186"/>
                <a:gd name="T42" fmla="*/ 169 w 245"/>
                <a:gd name="T43" fmla="*/ 169 h 186"/>
                <a:gd name="T44" fmla="*/ 88 w 245"/>
                <a:gd name="T45" fmla="*/ 186 h 186"/>
                <a:gd name="T46" fmla="*/ 37 w 245"/>
                <a:gd name="T47" fmla="*/ 180 h 186"/>
                <a:gd name="T48" fmla="*/ 18 w 245"/>
                <a:gd name="T49" fmla="*/ 174 h 186"/>
                <a:gd name="T50" fmla="*/ 7 w 245"/>
                <a:gd name="T51" fmla="*/ 169 h 186"/>
                <a:gd name="T52" fmla="*/ 3 w 245"/>
                <a:gd name="T53" fmla="*/ 169 h 186"/>
                <a:gd name="T54" fmla="*/ 1 w 245"/>
                <a:gd name="T55" fmla="*/ 161 h 186"/>
                <a:gd name="T56" fmla="*/ 7 w 245"/>
                <a:gd name="T57" fmla="*/ 140 h 186"/>
                <a:gd name="T58" fmla="*/ 32 w 245"/>
                <a:gd name="T59" fmla="*/ 94 h 186"/>
                <a:gd name="T60" fmla="*/ 102 w 245"/>
                <a:gd name="T61" fmla="*/ 17 h 186"/>
                <a:gd name="T62" fmla="*/ 164 w 245"/>
                <a:gd name="T63" fmla="*/ 0 h 186"/>
                <a:gd name="T64" fmla="*/ 237 w 245"/>
                <a:gd name="T65" fmla="*/ 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" h="186">
                  <a:moveTo>
                    <a:pt x="236" y="36"/>
                  </a:moveTo>
                  <a:cubicBezTo>
                    <a:pt x="233" y="30"/>
                    <a:pt x="228" y="24"/>
                    <a:pt x="223" y="20"/>
                  </a:cubicBezTo>
                  <a:cubicBezTo>
                    <a:pt x="218" y="16"/>
                    <a:pt x="211" y="13"/>
                    <a:pt x="205" y="11"/>
                  </a:cubicBezTo>
                  <a:cubicBezTo>
                    <a:pt x="192" y="7"/>
                    <a:pt x="178" y="7"/>
                    <a:pt x="165" y="8"/>
                  </a:cubicBezTo>
                  <a:cubicBezTo>
                    <a:pt x="151" y="9"/>
                    <a:pt x="138" y="12"/>
                    <a:pt x="126" y="17"/>
                  </a:cubicBezTo>
                  <a:cubicBezTo>
                    <a:pt x="120" y="20"/>
                    <a:pt x="114" y="22"/>
                    <a:pt x="108" y="26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1" y="46"/>
                    <a:pt x="71" y="55"/>
                    <a:pt x="61" y="65"/>
                  </a:cubicBezTo>
                  <a:cubicBezTo>
                    <a:pt x="52" y="75"/>
                    <a:pt x="43" y="85"/>
                    <a:pt x="35" y="97"/>
                  </a:cubicBezTo>
                  <a:cubicBezTo>
                    <a:pt x="27" y="108"/>
                    <a:pt x="20" y="120"/>
                    <a:pt x="15" y="132"/>
                  </a:cubicBezTo>
                  <a:cubicBezTo>
                    <a:pt x="14" y="136"/>
                    <a:pt x="13" y="139"/>
                    <a:pt x="12" y="142"/>
                  </a:cubicBezTo>
                  <a:cubicBezTo>
                    <a:pt x="11" y="145"/>
                    <a:pt x="10" y="149"/>
                    <a:pt x="9" y="152"/>
                  </a:cubicBezTo>
                  <a:cubicBezTo>
                    <a:pt x="8" y="155"/>
                    <a:pt x="7" y="159"/>
                    <a:pt x="7" y="162"/>
                  </a:cubicBezTo>
                  <a:cubicBezTo>
                    <a:pt x="6" y="163"/>
                    <a:pt x="7" y="163"/>
                    <a:pt x="7" y="163"/>
                  </a:cubicBezTo>
                  <a:cubicBezTo>
                    <a:pt x="7" y="163"/>
                    <a:pt x="6" y="163"/>
                    <a:pt x="7" y="163"/>
                  </a:cubicBezTo>
                  <a:cubicBezTo>
                    <a:pt x="7" y="163"/>
                    <a:pt x="8" y="163"/>
                    <a:pt x="9" y="163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3" y="164"/>
                    <a:pt x="14" y="165"/>
                    <a:pt x="15" y="165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3" y="167"/>
                    <a:pt x="26" y="168"/>
                    <a:pt x="30" y="169"/>
                  </a:cubicBezTo>
                  <a:cubicBezTo>
                    <a:pt x="36" y="170"/>
                    <a:pt x="43" y="172"/>
                    <a:pt x="49" y="173"/>
                  </a:cubicBezTo>
                  <a:cubicBezTo>
                    <a:pt x="62" y="174"/>
                    <a:pt x="75" y="175"/>
                    <a:pt x="88" y="175"/>
                  </a:cubicBezTo>
                  <a:cubicBezTo>
                    <a:pt x="101" y="175"/>
                    <a:pt x="114" y="173"/>
                    <a:pt x="127" y="170"/>
                  </a:cubicBezTo>
                  <a:cubicBezTo>
                    <a:pt x="139" y="167"/>
                    <a:pt x="152" y="163"/>
                    <a:pt x="163" y="157"/>
                  </a:cubicBezTo>
                  <a:cubicBezTo>
                    <a:pt x="166" y="156"/>
                    <a:pt x="169" y="154"/>
                    <a:pt x="172" y="153"/>
                  </a:cubicBezTo>
                  <a:cubicBezTo>
                    <a:pt x="176" y="150"/>
                    <a:pt x="176" y="150"/>
                    <a:pt x="176" y="150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86" y="145"/>
                    <a:pt x="191" y="141"/>
                    <a:pt x="196" y="137"/>
                  </a:cubicBezTo>
                  <a:cubicBezTo>
                    <a:pt x="206" y="129"/>
                    <a:pt x="215" y="120"/>
                    <a:pt x="223" y="109"/>
                  </a:cubicBezTo>
                  <a:cubicBezTo>
                    <a:pt x="231" y="99"/>
                    <a:pt x="238" y="87"/>
                    <a:pt x="240" y="74"/>
                  </a:cubicBezTo>
                  <a:cubicBezTo>
                    <a:pt x="241" y="73"/>
                    <a:pt x="241" y="71"/>
                    <a:pt x="241" y="70"/>
                  </a:cubicBezTo>
                  <a:cubicBezTo>
                    <a:pt x="242" y="65"/>
                    <a:pt x="242" y="65"/>
                    <a:pt x="242" y="65"/>
                  </a:cubicBezTo>
                  <a:cubicBezTo>
                    <a:pt x="242" y="62"/>
                    <a:pt x="242" y="62"/>
                    <a:pt x="242" y="62"/>
                  </a:cubicBezTo>
                  <a:cubicBezTo>
                    <a:pt x="242" y="61"/>
                    <a:pt x="242" y="61"/>
                    <a:pt x="242" y="60"/>
                  </a:cubicBezTo>
                  <a:cubicBezTo>
                    <a:pt x="242" y="55"/>
                    <a:pt x="242" y="55"/>
                    <a:pt x="242" y="55"/>
                  </a:cubicBezTo>
                  <a:cubicBezTo>
                    <a:pt x="242" y="53"/>
                    <a:pt x="241" y="52"/>
                    <a:pt x="241" y="50"/>
                  </a:cubicBezTo>
                  <a:cubicBezTo>
                    <a:pt x="240" y="45"/>
                    <a:pt x="240" y="45"/>
                    <a:pt x="240" y="45"/>
                  </a:cubicBezTo>
                  <a:cubicBezTo>
                    <a:pt x="238" y="42"/>
                    <a:pt x="237" y="39"/>
                    <a:pt x="236" y="36"/>
                  </a:cubicBezTo>
                  <a:close/>
                  <a:moveTo>
                    <a:pt x="237" y="35"/>
                  </a:moveTo>
                  <a:cubicBezTo>
                    <a:pt x="243" y="47"/>
                    <a:pt x="245" y="61"/>
                    <a:pt x="244" y="75"/>
                  </a:cubicBezTo>
                  <a:cubicBezTo>
                    <a:pt x="242" y="89"/>
                    <a:pt x="237" y="102"/>
                    <a:pt x="230" y="114"/>
                  </a:cubicBezTo>
                  <a:cubicBezTo>
                    <a:pt x="216" y="138"/>
                    <a:pt x="194" y="157"/>
                    <a:pt x="169" y="169"/>
                  </a:cubicBezTo>
                  <a:cubicBezTo>
                    <a:pt x="156" y="175"/>
                    <a:pt x="143" y="179"/>
                    <a:pt x="129" y="182"/>
                  </a:cubicBezTo>
                  <a:cubicBezTo>
                    <a:pt x="116" y="185"/>
                    <a:pt x="102" y="186"/>
                    <a:pt x="88" y="186"/>
                  </a:cubicBezTo>
                  <a:cubicBezTo>
                    <a:pt x="75" y="186"/>
                    <a:pt x="61" y="185"/>
                    <a:pt x="47" y="182"/>
                  </a:cubicBezTo>
                  <a:cubicBezTo>
                    <a:pt x="44" y="182"/>
                    <a:pt x="41" y="181"/>
                    <a:pt x="37" y="180"/>
                  </a:cubicBezTo>
                  <a:cubicBezTo>
                    <a:pt x="34" y="179"/>
                    <a:pt x="31" y="178"/>
                    <a:pt x="27" y="177"/>
                  </a:cubicBezTo>
                  <a:cubicBezTo>
                    <a:pt x="24" y="176"/>
                    <a:pt x="21" y="175"/>
                    <a:pt x="18" y="174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11" y="171"/>
                    <a:pt x="9" y="170"/>
                    <a:pt x="7" y="169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9" y="170"/>
                    <a:pt x="6" y="170"/>
                    <a:pt x="3" y="169"/>
                  </a:cubicBezTo>
                  <a:cubicBezTo>
                    <a:pt x="2" y="168"/>
                    <a:pt x="0" y="166"/>
                    <a:pt x="0" y="164"/>
                  </a:cubicBezTo>
                  <a:cubicBezTo>
                    <a:pt x="0" y="163"/>
                    <a:pt x="0" y="161"/>
                    <a:pt x="1" y="161"/>
                  </a:cubicBezTo>
                  <a:cubicBezTo>
                    <a:pt x="2" y="157"/>
                    <a:pt x="2" y="154"/>
                    <a:pt x="3" y="150"/>
                  </a:cubicBezTo>
                  <a:cubicBezTo>
                    <a:pt x="5" y="147"/>
                    <a:pt x="6" y="144"/>
                    <a:pt x="7" y="140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7" y="118"/>
                    <a:pt x="24" y="106"/>
                    <a:pt x="32" y="94"/>
                  </a:cubicBezTo>
                  <a:cubicBezTo>
                    <a:pt x="47" y="71"/>
                    <a:pt x="65" y="49"/>
                    <a:pt x="86" y="30"/>
                  </a:cubicBezTo>
                  <a:cubicBezTo>
                    <a:pt x="91" y="26"/>
                    <a:pt x="97" y="21"/>
                    <a:pt x="102" y="17"/>
                  </a:cubicBezTo>
                  <a:cubicBezTo>
                    <a:pt x="109" y="13"/>
                    <a:pt x="115" y="9"/>
                    <a:pt x="122" y="7"/>
                  </a:cubicBezTo>
                  <a:cubicBezTo>
                    <a:pt x="136" y="2"/>
                    <a:pt x="150" y="0"/>
                    <a:pt x="164" y="0"/>
                  </a:cubicBezTo>
                  <a:cubicBezTo>
                    <a:pt x="179" y="0"/>
                    <a:pt x="193" y="3"/>
                    <a:pt x="206" y="8"/>
                  </a:cubicBezTo>
                  <a:cubicBezTo>
                    <a:pt x="219" y="13"/>
                    <a:pt x="231" y="23"/>
                    <a:pt x="23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/>
          </p:nvSpPr>
          <p:spPr bwMode="auto">
            <a:xfrm>
              <a:off x="1445" y="2806"/>
              <a:ext cx="564" cy="377"/>
            </a:xfrm>
            <a:custGeom>
              <a:avLst/>
              <a:gdLst>
                <a:gd name="T0" fmla="*/ 207 w 229"/>
                <a:gd name="T1" fmla="*/ 19 h 154"/>
                <a:gd name="T2" fmla="*/ 175 w 229"/>
                <a:gd name="T3" fmla="*/ 5 h 154"/>
                <a:gd name="T4" fmla="*/ 140 w 229"/>
                <a:gd name="T5" fmla="*/ 9 h 154"/>
                <a:gd name="T6" fmla="*/ 107 w 229"/>
                <a:gd name="T7" fmla="*/ 20 h 154"/>
                <a:gd name="T8" fmla="*/ 91 w 229"/>
                <a:gd name="T9" fmla="*/ 28 h 154"/>
                <a:gd name="T10" fmla="*/ 76 w 229"/>
                <a:gd name="T11" fmla="*/ 36 h 154"/>
                <a:gd name="T12" fmla="*/ 24 w 229"/>
                <a:gd name="T13" fmla="*/ 83 h 154"/>
                <a:gd name="T14" fmla="*/ 8 w 229"/>
                <a:gd name="T15" fmla="*/ 115 h 154"/>
                <a:gd name="T16" fmla="*/ 6 w 229"/>
                <a:gd name="T17" fmla="*/ 124 h 154"/>
                <a:gd name="T18" fmla="*/ 5 w 229"/>
                <a:gd name="T19" fmla="*/ 132 h 154"/>
                <a:gd name="T20" fmla="*/ 5 w 229"/>
                <a:gd name="T21" fmla="*/ 136 h 154"/>
                <a:gd name="T22" fmla="*/ 6 w 229"/>
                <a:gd name="T23" fmla="*/ 137 h 154"/>
                <a:gd name="T24" fmla="*/ 11 w 229"/>
                <a:gd name="T25" fmla="*/ 136 h 154"/>
                <a:gd name="T26" fmla="*/ 13 w 229"/>
                <a:gd name="T27" fmla="*/ 134 h 154"/>
                <a:gd name="T28" fmla="*/ 15 w 229"/>
                <a:gd name="T29" fmla="*/ 135 h 154"/>
                <a:gd name="T30" fmla="*/ 23 w 229"/>
                <a:gd name="T31" fmla="*/ 136 h 154"/>
                <a:gd name="T32" fmla="*/ 32 w 229"/>
                <a:gd name="T33" fmla="*/ 137 h 154"/>
                <a:gd name="T34" fmla="*/ 52 w 229"/>
                <a:gd name="T35" fmla="*/ 138 h 154"/>
                <a:gd name="T36" fmla="*/ 90 w 229"/>
                <a:gd name="T37" fmla="*/ 141 h 154"/>
                <a:gd name="T38" fmla="*/ 163 w 229"/>
                <a:gd name="T39" fmla="*/ 133 h 154"/>
                <a:gd name="T40" fmla="*/ 179 w 229"/>
                <a:gd name="T41" fmla="*/ 126 h 154"/>
                <a:gd name="T42" fmla="*/ 187 w 229"/>
                <a:gd name="T43" fmla="*/ 121 h 154"/>
                <a:gd name="T44" fmla="*/ 194 w 229"/>
                <a:gd name="T45" fmla="*/ 116 h 154"/>
                <a:gd name="T46" fmla="*/ 216 w 229"/>
                <a:gd name="T47" fmla="*/ 88 h 154"/>
                <a:gd name="T48" fmla="*/ 223 w 229"/>
                <a:gd name="T49" fmla="*/ 52 h 154"/>
                <a:gd name="T50" fmla="*/ 207 w 229"/>
                <a:gd name="T51" fmla="*/ 19 h 154"/>
                <a:gd name="T52" fmla="*/ 208 w 229"/>
                <a:gd name="T53" fmla="*/ 18 h 154"/>
                <a:gd name="T54" fmla="*/ 226 w 229"/>
                <a:gd name="T55" fmla="*/ 52 h 154"/>
                <a:gd name="T56" fmla="*/ 223 w 229"/>
                <a:gd name="T57" fmla="*/ 91 h 154"/>
                <a:gd name="T58" fmla="*/ 202 w 229"/>
                <a:gd name="T59" fmla="*/ 125 h 154"/>
                <a:gd name="T60" fmla="*/ 167 w 229"/>
                <a:gd name="T61" fmla="*/ 145 h 154"/>
                <a:gd name="T62" fmla="*/ 128 w 229"/>
                <a:gd name="T63" fmla="*/ 153 h 154"/>
                <a:gd name="T64" fmla="*/ 89 w 229"/>
                <a:gd name="T65" fmla="*/ 152 h 154"/>
                <a:gd name="T66" fmla="*/ 51 w 229"/>
                <a:gd name="T67" fmla="*/ 147 h 154"/>
                <a:gd name="T68" fmla="*/ 32 w 229"/>
                <a:gd name="T69" fmla="*/ 144 h 154"/>
                <a:gd name="T70" fmla="*/ 22 w 229"/>
                <a:gd name="T71" fmla="*/ 143 h 154"/>
                <a:gd name="T72" fmla="*/ 17 w 229"/>
                <a:gd name="T73" fmla="*/ 142 h 154"/>
                <a:gd name="T74" fmla="*/ 12 w 229"/>
                <a:gd name="T75" fmla="*/ 140 h 154"/>
                <a:gd name="T76" fmla="*/ 15 w 229"/>
                <a:gd name="T77" fmla="*/ 140 h 154"/>
                <a:gd name="T78" fmla="*/ 10 w 229"/>
                <a:gd name="T79" fmla="*/ 143 h 154"/>
                <a:gd name="T80" fmla="*/ 4 w 229"/>
                <a:gd name="T81" fmla="*/ 142 h 154"/>
                <a:gd name="T82" fmla="*/ 1 w 229"/>
                <a:gd name="T83" fmla="*/ 140 h 154"/>
                <a:gd name="T84" fmla="*/ 0 w 229"/>
                <a:gd name="T85" fmla="*/ 137 h 154"/>
                <a:gd name="T86" fmla="*/ 0 w 229"/>
                <a:gd name="T87" fmla="*/ 132 h 154"/>
                <a:gd name="T88" fmla="*/ 5 w 229"/>
                <a:gd name="T89" fmla="*/ 114 h 154"/>
                <a:gd name="T90" fmla="*/ 20 w 229"/>
                <a:gd name="T91" fmla="*/ 81 h 154"/>
                <a:gd name="T92" fmla="*/ 70 w 229"/>
                <a:gd name="T93" fmla="*/ 28 h 154"/>
                <a:gd name="T94" fmla="*/ 139 w 229"/>
                <a:gd name="T95" fmla="*/ 1 h 154"/>
                <a:gd name="T96" fmla="*/ 175 w 229"/>
                <a:gd name="T97" fmla="*/ 2 h 154"/>
                <a:gd name="T98" fmla="*/ 208 w 229"/>
                <a:gd name="T99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9" h="154">
                  <a:moveTo>
                    <a:pt x="207" y="19"/>
                  </a:moveTo>
                  <a:cubicBezTo>
                    <a:pt x="198" y="11"/>
                    <a:pt x="186" y="7"/>
                    <a:pt x="175" y="5"/>
                  </a:cubicBezTo>
                  <a:cubicBezTo>
                    <a:pt x="163" y="4"/>
                    <a:pt x="151" y="6"/>
                    <a:pt x="140" y="9"/>
                  </a:cubicBezTo>
                  <a:cubicBezTo>
                    <a:pt x="128" y="12"/>
                    <a:pt x="117" y="16"/>
                    <a:pt x="107" y="20"/>
                  </a:cubicBezTo>
                  <a:cubicBezTo>
                    <a:pt x="101" y="23"/>
                    <a:pt x="96" y="25"/>
                    <a:pt x="91" y="28"/>
                  </a:cubicBezTo>
                  <a:cubicBezTo>
                    <a:pt x="86" y="30"/>
                    <a:pt x="81" y="33"/>
                    <a:pt x="76" y="36"/>
                  </a:cubicBezTo>
                  <a:cubicBezTo>
                    <a:pt x="56" y="49"/>
                    <a:pt x="37" y="64"/>
                    <a:pt x="24" y="83"/>
                  </a:cubicBezTo>
                  <a:cubicBezTo>
                    <a:pt x="17" y="93"/>
                    <a:pt x="12" y="104"/>
                    <a:pt x="8" y="115"/>
                  </a:cubicBezTo>
                  <a:cubicBezTo>
                    <a:pt x="7" y="118"/>
                    <a:pt x="7" y="121"/>
                    <a:pt x="6" y="124"/>
                  </a:cubicBezTo>
                  <a:cubicBezTo>
                    <a:pt x="6" y="126"/>
                    <a:pt x="5" y="129"/>
                    <a:pt x="5" y="132"/>
                  </a:cubicBezTo>
                  <a:cubicBezTo>
                    <a:pt x="5" y="134"/>
                    <a:pt x="5" y="135"/>
                    <a:pt x="5" y="136"/>
                  </a:cubicBezTo>
                  <a:cubicBezTo>
                    <a:pt x="5" y="137"/>
                    <a:pt x="5" y="137"/>
                    <a:pt x="6" y="137"/>
                  </a:cubicBezTo>
                  <a:cubicBezTo>
                    <a:pt x="7" y="138"/>
                    <a:pt x="10" y="137"/>
                    <a:pt x="11" y="136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7" y="137"/>
                    <a:pt x="19" y="136"/>
                    <a:pt x="23" y="136"/>
                  </a:cubicBezTo>
                  <a:cubicBezTo>
                    <a:pt x="26" y="137"/>
                    <a:pt x="29" y="137"/>
                    <a:pt x="32" y="137"/>
                  </a:cubicBezTo>
                  <a:cubicBezTo>
                    <a:pt x="39" y="137"/>
                    <a:pt x="45" y="138"/>
                    <a:pt x="52" y="138"/>
                  </a:cubicBezTo>
                  <a:cubicBezTo>
                    <a:pt x="64" y="139"/>
                    <a:pt x="77" y="140"/>
                    <a:pt x="90" y="141"/>
                  </a:cubicBezTo>
                  <a:cubicBezTo>
                    <a:pt x="115" y="143"/>
                    <a:pt x="140" y="142"/>
                    <a:pt x="163" y="133"/>
                  </a:cubicBezTo>
                  <a:cubicBezTo>
                    <a:pt x="168" y="131"/>
                    <a:pt x="174" y="129"/>
                    <a:pt x="179" y="126"/>
                  </a:cubicBezTo>
                  <a:cubicBezTo>
                    <a:pt x="187" y="121"/>
                    <a:pt x="187" y="121"/>
                    <a:pt x="187" y="121"/>
                  </a:cubicBezTo>
                  <a:cubicBezTo>
                    <a:pt x="189" y="120"/>
                    <a:pt x="191" y="118"/>
                    <a:pt x="194" y="116"/>
                  </a:cubicBezTo>
                  <a:cubicBezTo>
                    <a:pt x="203" y="108"/>
                    <a:pt x="210" y="99"/>
                    <a:pt x="216" y="88"/>
                  </a:cubicBezTo>
                  <a:cubicBezTo>
                    <a:pt x="221" y="77"/>
                    <a:pt x="224" y="65"/>
                    <a:pt x="223" y="52"/>
                  </a:cubicBezTo>
                  <a:cubicBezTo>
                    <a:pt x="222" y="40"/>
                    <a:pt x="216" y="28"/>
                    <a:pt x="207" y="19"/>
                  </a:cubicBezTo>
                  <a:close/>
                  <a:moveTo>
                    <a:pt x="208" y="18"/>
                  </a:moveTo>
                  <a:cubicBezTo>
                    <a:pt x="217" y="27"/>
                    <a:pt x="224" y="39"/>
                    <a:pt x="226" y="52"/>
                  </a:cubicBezTo>
                  <a:cubicBezTo>
                    <a:pt x="229" y="65"/>
                    <a:pt x="228" y="78"/>
                    <a:pt x="223" y="91"/>
                  </a:cubicBezTo>
                  <a:cubicBezTo>
                    <a:pt x="219" y="104"/>
                    <a:pt x="211" y="115"/>
                    <a:pt x="202" y="125"/>
                  </a:cubicBezTo>
                  <a:cubicBezTo>
                    <a:pt x="191" y="134"/>
                    <a:pt x="180" y="141"/>
                    <a:pt x="167" y="145"/>
                  </a:cubicBezTo>
                  <a:cubicBezTo>
                    <a:pt x="154" y="150"/>
                    <a:pt x="141" y="153"/>
                    <a:pt x="128" y="153"/>
                  </a:cubicBezTo>
                  <a:cubicBezTo>
                    <a:pt x="115" y="154"/>
                    <a:pt x="102" y="153"/>
                    <a:pt x="89" y="152"/>
                  </a:cubicBezTo>
                  <a:cubicBezTo>
                    <a:pt x="76" y="151"/>
                    <a:pt x="63" y="149"/>
                    <a:pt x="51" y="147"/>
                  </a:cubicBezTo>
                  <a:cubicBezTo>
                    <a:pt x="44" y="146"/>
                    <a:pt x="38" y="145"/>
                    <a:pt x="32" y="144"/>
                  </a:cubicBezTo>
                  <a:cubicBezTo>
                    <a:pt x="29" y="144"/>
                    <a:pt x="26" y="143"/>
                    <a:pt x="22" y="143"/>
                  </a:cubicBezTo>
                  <a:cubicBezTo>
                    <a:pt x="21" y="143"/>
                    <a:pt x="19" y="143"/>
                    <a:pt x="17" y="142"/>
                  </a:cubicBezTo>
                  <a:cubicBezTo>
                    <a:pt x="16" y="142"/>
                    <a:pt x="14" y="141"/>
                    <a:pt x="12" y="140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4" y="141"/>
                    <a:pt x="12" y="142"/>
                    <a:pt x="10" y="143"/>
                  </a:cubicBezTo>
                  <a:cubicBezTo>
                    <a:pt x="8" y="143"/>
                    <a:pt x="6" y="143"/>
                    <a:pt x="4" y="142"/>
                  </a:cubicBezTo>
                  <a:cubicBezTo>
                    <a:pt x="3" y="142"/>
                    <a:pt x="2" y="141"/>
                    <a:pt x="1" y="140"/>
                  </a:cubicBezTo>
                  <a:cubicBezTo>
                    <a:pt x="0" y="139"/>
                    <a:pt x="0" y="138"/>
                    <a:pt x="0" y="137"/>
                  </a:cubicBezTo>
                  <a:cubicBezTo>
                    <a:pt x="0" y="135"/>
                    <a:pt x="0" y="133"/>
                    <a:pt x="0" y="132"/>
                  </a:cubicBezTo>
                  <a:cubicBezTo>
                    <a:pt x="1" y="126"/>
                    <a:pt x="3" y="120"/>
                    <a:pt x="5" y="114"/>
                  </a:cubicBezTo>
                  <a:cubicBezTo>
                    <a:pt x="8" y="102"/>
                    <a:pt x="14" y="91"/>
                    <a:pt x="20" y="81"/>
                  </a:cubicBezTo>
                  <a:cubicBezTo>
                    <a:pt x="33" y="60"/>
                    <a:pt x="50" y="42"/>
                    <a:pt x="70" y="28"/>
                  </a:cubicBezTo>
                  <a:cubicBezTo>
                    <a:pt x="90" y="14"/>
                    <a:pt x="114" y="5"/>
                    <a:pt x="139" y="1"/>
                  </a:cubicBezTo>
                  <a:cubicBezTo>
                    <a:pt x="151" y="0"/>
                    <a:pt x="163" y="0"/>
                    <a:pt x="175" y="2"/>
                  </a:cubicBezTo>
                  <a:cubicBezTo>
                    <a:pt x="187" y="5"/>
                    <a:pt x="199" y="10"/>
                    <a:pt x="20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/>
          </p:nvSpPr>
          <p:spPr bwMode="auto">
            <a:xfrm>
              <a:off x="1460" y="3197"/>
              <a:ext cx="433" cy="238"/>
            </a:xfrm>
            <a:custGeom>
              <a:avLst/>
              <a:gdLst>
                <a:gd name="T0" fmla="*/ 168 w 176"/>
                <a:gd name="T1" fmla="*/ 17 h 97"/>
                <a:gd name="T2" fmla="*/ 148 w 176"/>
                <a:gd name="T3" fmla="*/ 5 h 97"/>
                <a:gd name="T4" fmla="*/ 124 w 176"/>
                <a:gd name="T5" fmla="*/ 7 h 97"/>
                <a:gd name="T6" fmla="*/ 100 w 176"/>
                <a:gd name="T7" fmla="*/ 14 h 97"/>
                <a:gd name="T8" fmla="*/ 77 w 176"/>
                <a:gd name="T9" fmla="*/ 21 h 97"/>
                <a:gd name="T10" fmla="*/ 33 w 176"/>
                <a:gd name="T11" fmla="*/ 42 h 97"/>
                <a:gd name="T12" fmla="*/ 15 w 176"/>
                <a:gd name="T13" fmla="*/ 59 h 97"/>
                <a:gd name="T14" fmla="*/ 11 w 176"/>
                <a:gd name="T15" fmla="*/ 64 h 97"/>
                <a:gd name="T16" fmla="*/ 8 w 176"/>
                <a:gd name="T17" fmla="*/ 69 h 97"/>
                <a:gd name="T18" fmla="*/ 6 w 176"/>
                <a:gd name="T19" fmla="*/ 71 h 97"/>
                <a:gd name="T20" fmla="*/ 6 w 176"/>
                <a:gd name="T21" fmla="*/ 73 h 97"/>
                <a:gd name="T22" fmla="*/ 7 w 176"/>
                <a:gd name="T23" fmla="*/ 75 h 97"/>
                <a:gd name="T24" fmla="*/ 8 w 176"/>
                <a:gd name="T25" fmla="*/ 76 h 97"/>
                <a:gd name="T26" fmla="*/ 9 w 176"/>
                <a:gd name="T27" fmla="*/ 78 h 97"/>
                <a:gd name="T28" fmla="*/ 16 w 176"/>
                <a:gd name="T29" fmla="*/ 81 h 97"/>
                <a:gd name="T30" fmla="*/ 30 w 176"/>
                <a:gd name="T31" fmla="*/ 82 h 97"/>
                <a:gd name="T32" fmla="*/ 57 w 176"/>
                <a:gd name="T33" fmla="*/ 83 h 97"/>
                <a:gd name="T34" fmla="*/ 109 w 176"/>
                <a:gd name="T35" fmla="*/ 81 h 97"/>
                <a:gd name="T36" fmla="*/ 134 w 176"/>
                <a:gd name="T37" fmla="*/ 75 h 97"/>
                <a:gd name="T38" fmla="*/ 155 w 176"/>
                <a:gd name="T39" fmla="*/ 62 h 97"/>
                <a:gd name="T40" fmla="*/ 171 w 176"/>
                <a:gd name="T41" fmla="*/ 42 h 97"/>
                <a:gd name="T42" fmla="*/ 168 w 176"/>
                <a:gd name="T43" fmla="*/ 17 h 97"/>
                <a:gd name="T44" fmla="*/ 169 w 176"/>
                <a:gd name="T45" fmla="*/ 16 h 97"/>
                <a:gd name="T46" fmla="*/ 174 w 176"/>
                <a:gd name="T47" fmla="*/ 43 h 97"/>
                <a:gd name="T48" fmla="*/ 173 w 176"/>
                <a:gd name="T49" fmla="*/ 46 h 97"/>
                <a:gd name="T50" fmla="*/ 172 w 176"/>
                <a:gd name="T51" fmla="*/ 49 h 97"/>
                <a:gd name="T52" fmla="*/ 169 w 176"/>
                <a:gd name="T53" fmla="*/ 56 h 97"/>
                <a:gd name="T54" fmla="*/ 161 w 176"/>
                <a:gd name="T55" fmla="*/ 68 h 97"/>
                <a:gd name="T56" fmla="*/ 138 w 176"/>
                <a:gd name="T57" fmla="*/ 86 h 97"/>
                <a:gd name="T58" fmla="*/ 111 w 176"/>
                <a:gd name="T59" fmla="*/ 94 h 97"/>
                <a:gd name="T60" fmla="*/ 56 w 176"/>
                <a:gd name="T61" fmla="*/ 94 h 97"/>
                <a:gd name="T62" fmla="*/ 29 w 176"/>
                <a:gd name="T63" fmla="*/ 91 h 97"/>
                <a:gd name="T64" fmla="*/ 16 w 176"/>
                <a:gd name="T65" fmla="*/ 89 h 97"/>
                <a:gd name="T66" fmla="*/ 8 w 176"/>
                <a:gd name="T67" fmla="*/ 86 h 97"/>
                <a:gd name="T68" fmla="*/ 3 w 176"/>
                <a:gd name="T69" fmla="*/ 78 h 97"/>
                <a:gd name="T70" fmla="*/ 5 w 176"/>
                <a:gd name="T71" fmla="*/ 81 h 97"/>
                <a:gd name="T72" fmla="*/ 1 w 176"/>
                <a:gd name="T73" fmla="*/ 73 h 97"/>
                <a:gd name="T74" fmla="*/ 2 w 176"/>
                <a:gd name="T75" fmla="*/ 69 h 97"/>
                <a:gd name="T76" fmla="*/ 4 w 176"/>
                <a:gd name="T77" fmla="*/ 66 h 97"/>
                <a:gd name="T78" fmla="*/ 8 w 176"/>
                <a:gd name="T79" fmla="*/ 61 h 97"/>
                <a:gd name="T80" fmla="*/ 12 w 176"/>
                <a:gd name="T81" fmla="*/ 56 h 97"/>
                <a:gd name="T82" fmla="*/ 30 w 176"/>
                <a:gd name="T83" fmla="*/ 39 h 97"/>
                <a:gd name="T84" fmla="*/ 73 w 176"/>
                <a:gd name="T85" fmla="*/ 12 h 97"/>
                <a:gd name="T86" fmla="*/ 97 w 176"/>
                <a:gd name="T87" fmla="*/ 4 h 97"/>
                <a:gd name="T88" fmla="*/ 123 w 176"/>
                <a:gd name="T89" fmla="*/ 0 h 97"/>
                <a:gd name="T90" fmla="*/ 148 w 176"/>
                <a:gd name="T91" fmla="*/ 2 h 97"/>
                <a:gd name="T92" fmla="*/ 169 w 176"/>
                <a:gd name="T93" fmla="*/ 1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" h="97">
                  <a:moveTo>
                    <a:pt x="168" y="17"/>
                  </a:moveTo>
                  <a:cubicBezTo>
                    <a:pt x="164" y="10"/>
                    <a:pt x="156" y="6"/>
                    <a:pt x="148" y="5"/>
                  </a:cubicBezTo>
                  <a:cubicBezTo>
                    <a:pt x="140" y="4"/>
                    <a:pt x="132" y="5"/>
                    <a:pt x="124" y="7"/>
                  </a:cubicBezTo>
                  <a:cubicBezTo>
                    <a:pt x="116" y="9"/>
                    <a:pt x="108" y="12"/>
                    <a:pt x="100" y="14"/>
                  </a:cubicBezTo>
                  <a:cubicBezTo>
                    <a:pt x="92" y="16"/>
                    <a:pt x="85" y="19"/>
                    <a:pt x="77" y="21"/>
                  </a:cubicBezTo>
                  <a:cubicBezTo>
                    <a:pt x="62" y="27"/>
                    <a:pt x="46" y="33"/>
                    <a:pt x="33" y="42"/>
                  </a:cubicBezTo>
                  <a:cubicBezTo>
                    <a:pt x="26" y="47"/>
                    <a:pt x="20" y="52"/>
                    <a:pt x="15" y="59"/>
                  </a:cubicBezTo>
                  <a:cubicBezTo>
                    <a:pt x="13" y="60"/>
                    <a:pt x="12" y="62"/>
                    <a:pt x="11" y="64"/>
                  </a:cubicBezTo>
                  <a:cubicBezTo>
                    <a:pt x="10" y="65"/>
                    <a:pt x="9" y="67"/>
                    <a:pt x="8" y="69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6" y="72"/>
                    <a:pt x="5" y="73"/>
                    <a:pt x="6" y="73"/>
                  </a:cubicBezTo>
                  <a:cubicBezTo>
                    <a:pt x="6" y="74"/>
                    <a:pt x="6" y="75"/>
                    <a:pt x="7" y="7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81"/>
                    <a:pt x="12" y="81"/>
                    <a:pt x="16" y="8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75" y="84"/>
                    <a:pt x="92" y="84"/>
                    <a:pt x="109" y="81"/>
                  </a:cubicBezTo>
                  <a:cubicBezTo>
                    <a:pt x="118" y="80"/>
                    <a:pt x="126" y="78"/>
                    <a:pt x="134" y="75"/>
                  </a:cubicBezTo>
                  <a:cubicBezTo>
                    <a:pt x="141" y="72"/>
                    <a:pt x="148" y="67"/>
                    <a:pt x="155" y="62"/>
                  </a:cubicBezTo>
                  <a:cubicBezTo>
                    <a:pt x="162" y="56"/>
                    <a:pt x="168" y="50"/>
                    <a:pt x="171" y="42"/>
                  </a:cubicBezTo>
                  <a:cubicBezTo>
                    <a:pt x="174" y="34"/>
                    <a:pt x="173" y="24"/>
                    <a:pt x="168" y="17"/>
                  </a:cubicBezTo>
                  <a:close/>
                  <a:moveTo>
                    <a:pt x="169" y="16"/>
                  </a:moveTo>
                  <a:cubicBezTo>
                    <a:pt x="174" y="24"/>
                    <a:pt x="176" y="33"/>
                    <a:pt x="174" y="43"/>
                  </a:cubicBezTo>
                  <a:cubicBezTo>
                    <a:pt x="173" y="46"/>
                    <a:pt x="173" y="46"/>
                    <a:pt x="173" y="46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1" y="52"/>
                    <a:pt x="170" y="54"/>
                    <a:pt x="169" y="56"/>
                  </a:cubicBezTo>
                  <a:cubicBezTo>
                    <a:pt x="167" y="60"/>
                    <a:pt x="164" y="64"/>
                    <a:pt x="161" y="68"/>
                  </a:cubicBezTo>
                  <a:cubicBezTo>
                    <a:pt x="155" y="75"/>
                    <a:pt x="147" y="81"/>
                    <a:pt x="138" y="86"/>
                  </a:cubicBezTo>
                  <a:cubicBezTo>
                    <a:pt x="130" y="90"/>
                    <a:pt x="121" y="92"/>
                    <a:pt x="111" y="94"/>
                  </a:cubicBezTo>
                  <a:cubicBezTo>
                    <a:pt x="93" y="97"/>
                    <a:pt x="74" y="96"/>
                    <a:pt x="56" y="94"/>
                  </a:cubicBezTo>
                  <a:cubicBezTo>
                    <a:pt x="47" y="93"/>
                    <a:pt x="38" y="92"/>
                    <a:pt x="29" y="91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4" y="88"/>
                    <a:pt x="11" y="88"/>
                    <a:pt x="8" y="86"/>
                  </a:cubicBezTo>
                  <a:cubicBezTo>
                    <a:pt x="5" y="85"/>
                    <a:pt x="3" y="81"/>
                    <a:pt x="3" y="78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79"/>
                    <a:pt x="0" y="76"/>
                    <a:pt x="1" y="73"/>
                  </a:cubicBezTo>
                  <a:cubicBezTo>
                    <a:pt x="1" y="71"/>
                    <a:pt x="1" y="70"/>
                    <a:pt x="2" y="69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5" y="65"/>
                    <a:pt x="6" y="63"/>
                    <a:pt x="8" y="61"/>
                  </a:cubicBezTo>
                  <a:cubicBezTo>
                    <a:pt x="9" y="60"/>
                    <a:pt x="10" y="58"/>
                    <a:pt x="12" y="56"/>
                  </a:cubicBezTo>
                  <a:cubicBezTo>
                    <a:pt x="17" y="50"/>
                    <a:pt x="24" y="44"/>
                    <a:pt x="30" y="39"/>
                  </a:cubicBezTo>
                  <a:cubicBezTo>
                    <a:pt x="43" y="28"/>
                    <a:pt x="57" y="19"/>
                    <a:pt x="73" y="12"/>
                  </a:cubicBezTo>
                  <a:cubicBezTo>
                    <a:pt x="81" y="9"/>
                    <a:pt x="89" y="6"/>
                    <a:pt x="97" y="4"/>
                  </a:cubicBezTo>
                  <a:cubicBezTo>
                    <a:pt x="106" y="2"/>
                    <a:pt x="114" y="0"/>
                    <a:pt x="123" y="0"/>
                  </a:cubicBezTo>
                  <a:cubicBezTo>
                    <a:pt x="131" y="0"/>
                    <a:pt x="140" y="0"/>
                    <a:pt x="148" y="2"/>
                  </a:cubicBezTo>
                  <a:cubicBezTo>
                    <a:pt x="157" y="4"/>
                    <a:pt x="164" y="9"/>
                    <a:pt x="16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/>
          </p:nvSpPr>
          <p:spPr bwMode="auto">
            <a:xfrm>
              <a:off x="892" y="581"/>
              <a:ext cx="307" cy="468"/>
            </a:xfrm>
            <a:custGeom>
              <a:avLst/>
              <a:gdLst>
                <a:gd name="T0" fmla="*/ 109 w 125"/>
                <a:gd name="T1" fmla="*/ 41 h 191"/>
                <a:gd name="T2" fmla="*/ 82 w 125"/>
                <a:gd name="T3" fmla="*/ 15 h 191"/>
                <a:gd name="T4" fmla="*/ 47 w 125"/>
                <a:gd name="T5" fmla="*/ 11 h 191"/>
                <a:gd name="T6" fmla="*/ 31 w 125"/>
                <a:gd name="T7" fmla="*/ 19 h 191"/>
                <a:gd name="T8" fmla="*/ 28 w 125"/>
                <a:gd name="T9" fmla="*/ 21 h 191"/>
                <a:gd name="T10" fmla="*/ 25 w 125"/>
                <a:gd name="T11" fmla="*/ 24 h 191"/>
                <a:gd name="T12" fmla="*/ 22 w 125"/>
                <a:gd name="T13" fmla="*/ 27 h 191"/>
                <a:gd name="T14" fmla="*/ 19 w 125"/>
                <a:gd name="T15" fmla="*/ 31 h 191"/>
                <a:gd name="T16" fmla="*/ 6 w 125"/>
                <a:gd name="T17" fmla="*/ 65 h 191"/>
                <a:gd name="T18" fmla="*/ 10 w 125"/>
                <a:gd name="T19" fmla="*/ 102 h 191"/>
                <a:gd name="T20" fmla="*/ 29 w 125"/>
                <a:gd name="T21" fmla="*/ 134 h 191"/>
                <a:gd name="T22" fmla="*/ 57 w 125"/>
                <a:gd name="T23" fmla="*/ 160 h 191"/>
                <a:gd name="T24" fmla="*/ 89 w 125"/>
                <a:gd name="T25" fmla="*/ 176 h 191"/>
                <a:gd name="T26" fmla="*/ 90 w 125"/>
                <a:gd name="T27" fmla="*/ 176 h 191"/>
                <a:gd name="T28" fmla="*/ 91 w 125"/>
                <a:gd name="T29" fmla="*/ 177 h 191"/>
                <a:gd name="T30" fmla="*/ 93 w 125"/>
                <a:gd name="T31" fmla="*/ 178 h 191"/>
                <a:gd name="T32" fmla="*/ 94 w 125"/>
                <a:gd name="T33" fmla="*/ 178 h 191"/>
                <a:gd name="T34" fmla="*/ 95 w 125"/>
                <a:gd name="T35" fmla="*/ 178 h 191"/>
                <a:gd name="T36" fmla="*/ 100 w 125"/>
                <a:gd name="T37" fmla="*/ 175 h 191"/>
                <a:gd name="T38" fmla="*/ 101 w 125"/>
                <a:gd name="T39" fmla="*/ 172 h 191"/>
                <a:gd name="T40" fmla="*/ 101 w 125"/>
                <a:gd name="T41" fmla="*/ 170 h 191"/>
                <a:gd name="T42" fmla="*/ 102 w 125"/>
                <a:gd name="T43" fmla="*/ 168 h 191"/>
                <a:gd name="T44" fmla="*/ 104 w 125"/>
                <a:gd name="T45" fmla="*/ 158 h 191"/>
                <a:gd name="T46" fmla="*/ 112 w 125"/>
                <a:gd name="T47" fmla="*/ 119 h 191"/>
                <a:gd name="T48" fmla="*/ 118 w 125"/>
                <a:gd name="T49" fmla="*/ 80 h 191"/>
                <a:gd name="T50" fmla="*/ 109 w 125"/>
                <a:gd name="T51" fmla="*/ 41 h 191"/>
                <a:gd name="T52" fmla="*/ 110 w 125"/>
                <a:gd name="T53" fmla="*/ 41 h 191"/>
                <a:gd name="T54" fmla="*/ 122 w 125"/>
                <a:gd name="T55" fmla="*/ 79 h 191"/>
                <a:gd name="T56" fmla="*/ 123 w 125"/>
                <a:gd name="T57" fmla="*/ 120 h 191"/>
                <a:gd name="T58" fmla="*/ 117 w 125"/>
                <a:gd name="T59" fmla="*/ 160 h 191"/>
                <a:gd name="T60" fmla="*/ 114 w 125"/>
                <a:gd name="T61" fmla="*/ 170 h 191"/>
                <a:gd name="T62" fmla="*/ 114 w 125"/>
                <a:gd name="T63" fmla="*/ 173 h 191"/>
                <a:gd name="T64" fmla="*/ 113 w 125"/>
                <a:gd name="T65" fmla="*/ 175 h 191"/>
                <a:gd name="T66" fmla="*/ 110 w 125"/>
                <a:gd name="T67" fmla="*/ 182 h 191"/>
                <a:gd name="T68" fmla="*/ 98 w 125"/>
                <a:gd name="T69" fmla="*/ 190 h 191"/>
                <a:gd name="T70" fmla="*/ 90 w 125"/>
                <a:gd name="T71" fmla="*/ 190 h 191"/>
                <a:gd name="T72" fmla="*/ 87 w 125"/>
                <a:gd name="T73" fmla="*/ 188 h 191"/>
                <a:gd name="T74" fmla="*/ 84 w 125"/>
                <a:gd name="T75" fmla="*/ 186 h 191"/>
                <a:gd name="T76" fmla="*/ 86 w 125"/>
                <a:gd name="T77" fmla="*/ 187 h 191"/>
                <a:gd name="T78" fmla="*/ 50 w 125"/>
                <a:gd name="T79" fmla="*/ 168 h 191"/>
                <a:gd name="T80" fmla="*/ 24 w 125"/>
                <a:gd name="T81" fmla="*/ 138 h 191"/>
                <a:gd name="T82" fmla="*/ 7 w 125"/>
                <a:gd name="T83" fmla="*/ 103 h 191"/>
                <a:gd name="T84" fmla="*/ 2 w 125"/>
                <a:gd name="T85" fmla="*/ 84 h 191"/>
                <a:gd name="T86" fmla="*/ 0 w 125"/>
                <a:gd name="T87" fmla="*/ 64 h 191"/>
                <a:gd name="T88" fmla="*/ 11 w 125"/>
                <a:gd name="T89" fmla="*/ 25 h 191"/>
                <a:gd name="T90" fmla="*/ 25 w 125"/>
                <a:gd name="T91" fmla="*/ 10 h 191"/>
                <a:gd name="T92" fmla="*/ 45 w 125"/>
                <a:gd name="T93" fmla="*/ 1 h 191"/>
                <a:gd name="T94" fmla="*/ 66 w 125"/>
                <a:gd name="T95" fmla="*/ 3 h 191"/>
                <a:gd name="T96" fmla="*/ 84 w 125"/>
                <a:gd name="T97" fmla="*/ 11 h 191"/>
                <a:gd name="T98" fmla="*/ 110 w 125"/>
                <a:gd name="T99" fmla="*/ 4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5" h="191">
                  <a:moveTo>
                    <a:pt x="109" y="41"/>
                  </a:moveTo>
                  <a:cubicBezTo>
                    <a:pt x="103" y="30"/>
                    <a:pt x="93" y="21"/>
                    <a:pt x="82" y="15"/>
                  </a:cubicBezTo>
                  <a:cubicBezTo>
                    <a:pt x="71" y="10"/>
                    <a:pt x="58" y="8"/>
                    <a:pt x="47" y="11"/>
                  </a:cubicBezTo>
                  <a:cubicBezTo>
                    <a:pt x="41" y="13"/>
                    <a:pt x="36" y="15"/>
                    <a:pt x="31" y="19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6" y="23"/>
                    <a:pt x="25" y="24"/>
                  </a:cubicBezTo>
                  <a:cubicBezTo>
                    <a:pt x="24" y="25"/>
                    <a:pt x="23" y="26"/>
                    <a:pt x="22" y="27"/>
                  </a:cubicBezTo>
                  <a:cubicBezTo>
                    <a:pt x="21" y="28"/>
                    <a:pt x="20" y="30"/>
                    <a:pt x="19" y="31"/>
                  </a:cubicBezTo>
                  <a:cubicBezTo>
                    <a:pt x="12" y="40"/>
                    <a:pt x="8" y="52"/>
                    <a:pt x="6" y="65"/>
                  </a:cubicBezTo>
                  <a:cubicBezTo>
                    <a:pt x="4" y="77"/>
                    <a:pt x="6" y="90"/>
                    <a:pt x="10" y="102"/>
                  </a:cubicBezTo>
                  <a:cubicBezTo>
                    <a:pt x="14" y="114"/>
                    <a:pt x="21" y="125"/>
                    <a:pt x="29" y="134"/>
                  </a:cubicBezTo>
                  <a:cubicBezTo>
                    <a:pt x="37" y="144"/>
                    <a:pt x="47" y="153"/>
                    <a:pt x="57" y="160"/>
                  </a:cubicBezTo>
                  <a:cubicBezTo>
                    <a:pt x="67" y="167"/>
                    <a:pt x="78" y="173"/>
                    <a:pt x="89" y="176"/>
                  </a:cubicBezTo>
                  <a:cubicBezTo>
                    <a:pt x="90" y="176"/>
                    <a:pt x="90" y="176"/>
                    <a:pt x="90" y="176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92" y="177"/>
                    <a:pt x="92" y="178"/>
                    <a:pt x="93" y="178"/>
                  </a:cubicBezTo>
                  <a:cubicBezTo>
                    <a:pt x="93" y="178"/>
                    <a:pt x="93" y="178"/>
                    <a:pt x="94" y="178"/>
                  </a:cubicBezTo>
                  <a:cubicBezTo>
                    <a:pt x="94" y="178"/>
                    <a:pt x="95" y="178"/>
                    <a:pt x="95" y="178"/>
                  </a:cubicBezTo>
                  <a:cubicBezTo>
                    <a:pt x="97" y="178"/>
                    <a:pt x="99" y="176"/>
                    <a:pt x="100" y="175"/>
                  </a:cubicBezTo>
                  <a:cubicBezTo>
                    <a:pt x="100" y="174"/>
                    <a:pt x="101" y="173"/>
                    <a:pt x="101" y="172"/>
                  </a:cubicBezTo>
                  <a:cubicBezTo>
                    <a:pt x="101" y="172"/>
                    <a:pt x="101" y="171"/>
                    <a:pt x="101" y="170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7" y="145"/>
                    <a:pt x="110" y="132"/>
                    <a:pt x="112" y="119"/>
                  </a:cubicBezTo>
                  <a:cubicBezTo>
                    <a:pt x="115" y="106"/>
                    <a:pt x="118" y="93"/>
                    <a:pt x="118" y="80"/>
                  </a:cubicBezTo>
                  <a:cubicBezTo>
                    <a:pt x="118" y="66"/>
                    <a:pt x="115" y="53"/>
                    <a:pt x="109" y="41"/>
                  </a:cubicBezTo>
                  <a:close/>
                  <a:moveTo>
                    <a:pt x="110" y="41"/>
                  </a:moveTo>
                  <a:cubicBezTo>
                    <a:pt x="116" y="52"/>
                    <a:pt x="120" y="66"/>
                    <a:pt x="122" y="79"/>
                  </a:cubicBezTo>
                  <a:cubicBezTo>
                    <a:pt x="124" y="93"/>
                    <a:pt x="125" y="107"/>
                    <a:pt x="123" y="120"/>
                  </a:cubicBezTo>
                  <a:cubicBezTo>
                    <a:pt x="122" y="134"/>
                    <a:pt x="119" y="147"/>
                    <a:pt x="117" y="16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3"/>
                    <a:pt x="114" y="173"/>
                    <a:pt x="114" y="173"/>
                  </a:cubicBezTo>
                  <a:cubicBezTo>
                    <a:pt x="114" y="173"/>
                    <a:pt x="114" y="174"/>
                    <a:pt x="113" y="175"/>
                  </a:cubicBezTo>
                  <a:cubicBezTo>
                    <a:pt x="113" y="178"/>
                    <a:pt x="111" y="180"/>
                    <a:pt x="110" y="182"/>
                  </a:cubicBezTo>
                  <a:cubicBezTo>
                    <a:pt x="107" y="186"/>
                    <a:pt x="104" y="189"/>
                    <a:pt x="98" y="190"/>
                  </a:cubicBezTo>
                  <a:cubicBezTo>
                    <a:pt x="96" y="191"/>
                    <a:pt x="93" y="191"/>
                    <a:pt x="90" y="190"/>
                  </a:cubicBezTo>
                  <a:cubicBezTo>
                    <a:pt x="89" y="190"/>
                    <a:pt x="88" y="189"/>
                    <a:pt x="87" y="188"/>
                  </a:cubicBezTo>
                  <a:cubicBezTo>
                    <a:pt x="85" y="188"/>
                    <a:pt x="85" y="187"/>
                    <a:pt x="84" y="186"/>
                  </a:cubicBezTo>
                  <a:cubicBezTo>
                    <a:pt x="86" y="187"/>
                    <a:pt x="86" y="187"/>
                    <a:pt x="86" y="187"/>
                  </a:cubicBezTo>
                  <a:cubicBezTo>
                    <a:pt x="73" y="183"/>
                    <a:pt x="61" y="176"/>
                    <a:pt x="50" y="168"/>
                  </a:cubicBezTo>
                  <a:cubicBezTo>
                    <a:pt x="40" y="159"/>
                    <a:pt x="32" y="149"/>
                    <a:pt x="24" y="138"/>
                  </a:cubicBezTo>
                  <a:cubicBezTo>
                    <a:pt x="17" y="127"/>
                    <a:pt x="11" y="115"/>
                    <a:pt x="7" y="103"/>
                  </a:cubicBezTo>
                  <a:cubicBezTo>
                    <a:pt x="4" y="97"/>
                    <a:pt x="3" y="90"/>
                    <a:pt x="2" y="84"/>
                  </a:cubicBezTo>
                  <a:cubicBezTo>
                    <a:pt x="1" y="77"/>
                    <a:pt x="0" y="71"/>
                    <a:pt x="0" y="64"/>
                  </a:cubicBezTo>
                  <a:cubicBezTo>
                    <a:pt x="1" y="51"/>
                    <a:pt x="3" y="37"/>
                    <a:pt x="11" y="25"/>
                  </a:cubicBezTo>
                  <a:cubicBezTo>
                    <a:pt x="15" y="19"/>
                    <a:pt x="19" y="14"/>
                    <a:pt x="25" y="10"/>
                  </a:cubicBezTo>
                  <a:cubicBezTo>
                    <a:pt x="31" y="6"/>
                    <a:pt x="38" y="3"/>
                    <a:pt x="45" y="1"/>
                  </a:cubicBezTo>
                  <a:cubicBezTo>
                    <a:pt x="52" y="0"/>
                    <a:pt x="59" y="1"/>
                    <a:pt x="66" y="3"/>
                  </a:cubicBezTo>
                  <a:cubicBezTo>
                    <a:pt x="72" y="4"/>
                    <a:pt x="79" y="8"/>
                    <a:pt x="84" y="11"/>
                  </a:cubicBezTo>
                  <a:cubicBezTo>
                    <a:pt x="95" y="19"/>
                    <a:pt x="104" y="29"/>
                    <a:pt x="11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auto">
            <a:xfrm>
              <a:off x="784" y="850"/>
              <a:ext cx="1119" cy="3336"/>
            </a:xfrm>
            <a:custGeom>
              <a:avLst/>
              <a:gdLst>
                <a:gd name="T0" fmla="*/ 333 w 455"/>
                <a:gd name="T1" fmla="*/ 886 h 1363"/>
                <a:gd name="T2" fmla="*/ 256 w 455"/>
                <a:gd name="T3" fmla="*/ 810 h 1363"/>
                <a:gd name="T4" fmla="*/ 335 w 455"/>
                <a:gd name="T5" fmla="*/ 735 h 1363"/>
                <a:gd name="T6" fmla="*/ 447 w 455"/>
                <a:gd name="T7" fmla="*/ 679 h 1363"/>
                <a:gd name="T8" fmla="*/ 276 w 455"/>
                <a:gd name="T9" fmla="*/ 760 h 1363"/>
                <a:gd name="T10" fmla="*/ 240 w 455"/>
                <a:gd name="T11" fmla="*/ 646 h 1363"/>
                <a:gd name="T12" fmla="*/ 273 w 455"/>
                <a:gd name="T13" fmla="*/ 591 h 1363"/>
                <a:gd name="T14" fmla="*/ 437 w 455"/>
                <a:gd name="T15" fmla="*/ 493 h 1363"/>
                <a:gd name="T16" fmla="*/ 317 w 455"/>
                <a:gd name="T17" fmla="*/ 536 h 1363"/>
                <a:gd name="T18" fmla="*/ 218 w 455"/>
                <a:gd name="T19" fmla="*/ 452 h 1363"/>
                <a:gd name="T20" fmla="*/ 393 w 455"/>
                <a:gd name="T21" fmla="*/ 334 h 1363"/>
                <a:gd name="T22" fmla="*/ 215 w 455"/>
                <a:gd name="T23" fmla="*/ 424 h 1363"/>
                <a:gd name="T24" fmla="*/ 194 w 455"/>
                <a:gd name="T25" fmla="*/ 286 h 1363"/>
                <a:gd name="T26" fmla="*/ 200 w 455"/>
                <a:gd name="T27" fmla="*/ 273 h 1363"/>
                <a:gd name="T28" fmla="*/ 340 w 455"/>
                <a:gd name="T29" fmla="*/ 172 h 1363"/>
                <a:gd name="T30" fmla="*/ 251 w 455"/>
                <a:gd name="T31" fmla="*/ 198 h 1363"/>
                <a:gd name="T32" fmla="*/ 159 w 455"/>
                <a:gd name="T33" fmla="*/ 132 h 1363"/>
                <a:gd name="T34" fmla="*/ 209 w 455"/>
                <a:gd name="T35" fmla="*/ 84 h 1363"/>
                <a:gd name="T36" fmla="*/ 258 w 455"/>
                <a:gd name="T37" fmla="*/ 54 h 1363"/>
                <a:gd name="T38" fmla="*/ 116 w 455"/>
                <a:gd name="T39" fmla="*/ 1 h 1363"/>
                <a:gd name="T40" fmla="*/ 149 w 455"/>
                <a:gd name="T41" fmla="*/ 132 h 1363"/>
                <a:gd name="T42" fmla="*/ 35 w 455"/>
                <a:gd name="T43" fmla="*/ 93 h 1363"/>
                <a:gd name="T44" fmla="*/ 153 w 455"/>
                <a:gd name="T45" fmla="*/ 155 h 1363"/>
                <a:gd name="T46" fmla="*/ 91 w 455"/>
                <a:gd name="T47" fmla="*/ 221 h 1363"/>
                <a:gd name="T48" fmla="*/ 5 w 455"/>
                <a:gd name="T49" fmla="*/ 221 h 1363"/>
                <a:gd name="T50" fmla="*/ 174 w 455"/>
                <a:gd name="T51" fmla="*/ 283 h 1363"/>
                <a:gd name="T52" fmla="*/ 191 w 455"/>
                <a:gd name="T53" fmla="*/ 412 h 1363"/>
                <a:gd name="T54" fmla="*/ 15 w 455"/>
                <a:gd name="T55" fmla="*/ 374 h 1363"/>
                <a:gd name="T56" fmla="*/ 193 w 455"/>
                <a:gd name="T57" fmla="*/ 440 h 1363"/>
                <a:gd name="T58" fmla="*/ 113 w 455"/>
                <a:gd name="T59" fmla="*/ 541 h 1363"/>
                <a:gd name="T60" fmla="*/ 19 w 455"/>
                <a:gd name="T61" fmla="*/ 540 h 1363"/>
                <a:gd name="T62" fmla="*/ 213 w 455"/>
                <a:gd name="T63" fmla="*/ 648 h 1363"/>
                <a:gd name="T64" fmla="*/ 173 w 455"/>
                <a:gd name="T65" fmla="*/ 732 h 1363"/>
                <a:gd name="T66" fmla="*/ 56 w 455"/>
                <a:gd name="T67" fmla="*/ 716 h 1363"/>
                <a:gd name="T68" fmla="*/ 231 w 455"/>
                <a:gd name="T69" fmla="*/ 889 h 1363"/>
                <a:gd name="T70" fmla="*/ 70 w 455"/>
                <a:gd name="T71" fmla="*/ 862 h 1363"/>
                <a:gd name="T72" fmla="*/ 179 w 455"/>
                <a:gd name="T73" fmla="*/ 882 h 1363"/>
                <a:gd name="T74" fmla="*/ 236 w 455"/>
                <a:gd name="T75" fmla="*/ 994 h 1363"/>
                <a:gd name="T76" fmla="*/ 135 w 455"/>
                <a:gd name="T77" fmla="*/ 998 h 1363"/>
                <a:gd name="T78" fmla="*/ 237 w 455"/>
                <a:gd name="T79" fmla="*/ 1034 h 1363"/>
                <a:gd name="T80" fmla="*/ 251 w 455"/>
                <a:gd name="T81" fmla="*/ 1341 h 1363"/>
                <a:gd name="T82" fmla="*/ 403 w 455"/>
                <a:gd name="T83" fmla="*/ 987 h 1363"/>
                <a:gd name="T84" fmla="*/ 268 w 455"/>
                <a:gd name="T85" fmla="*/ 1041 h 1363"/>
                <a:gd name="T86" fmla="*/ 265 w 455"/>
                <a:gd name="T87" fmla="*/ 964 h 1363"/>
                <a:gd name="T88" fmla="*/ 340 w 455"/>
                <a:gd name="T89" fmla="*/ 896 h 1363"/>
                <a:gd name="T90" fmla="*/ 450 w 455"/>
                <a:gd name="T91" fmla="*/ 844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5" h="1363">
                  <a:moveTo>
                    <a:pt x="450" y="844"/>
                  </a:moveTo>
                  <a:cubicBezTo>
                    <a:pt x="409" y="844"/>
                    <a:pt x="367" y="865"/>
                    <a:pt x="333" y="886"/>
                  </a:cubicBezTo>
                  <a:cubicBezTo>
                    <a:pt x="313" y="898"/>
                    <a:pt x="281" y="916"/>
                    <a:pt x="264" y="938"/>
                  </a:cubicBezTo>
                  <a:cubicBezTo>
                    <a:pt x="262" y="895"/>
                    <a:pt x="259" y="852"/>
                    <a:pt x="256" y="810"/>
                  </a:cubicBezTo>
                  <a:cubicBezTo>
                    <a:pt x="267" y="801"/>
                    <a:pt x="274" y="789"/>
                    <a:pt x="284" y="778"/>
                  </a:cubicBezTo>
                  <a:cubicBezTo>
                    <a:pt x="299" y="761"/>
                    <a:pt x="317" y="747"/>
                    <a:pt x="335" y="735"/>
                  </a:cubicBezTo>
                  <a:cubicBezTo>
                    <a:pt x="369" y="712"/>
                    <a:pt x="408" y="696"/>
                    <a:pt x="447" y="684"/>
                  </a:cubicBezTo>
                  <a:cubicBezTo>
                    <a:pt x="450" y="683"/>
                    <a:pt x="450" y="678"/>
                    <a:pt x="447" y="679"/>
                  </a:cubicBezTo>
                  <a:cubicBezTo>
                    <a:pt x="403" y="684"/>
                    <a:pt x="364" y="698"/>
                    <a:pt x="328" y="721"/>
                  </a:cubicBezTo>
                  <a:cubicBezTo>
                    <a:pt x="309" y="732"/>
                    <a:pt x="292" y="746"/>
                    <a:pt x="276" y="760"/>
                  </a:cubicBezTo>
                  <a:cubicBezTo>
                    <a:pt x="269" y="767"/>
                    <a:pt x="261" y="774"/>
                    <a:pt x="253" y="782"/>
                  </a:cubicBezTo>
                  <a:cubicBezTo>
                    <a:pt x="249" y="737"/>
                    <a:pt x="245" y="691"/>
                    <a:pt x="240" y="646"/>
                  </a:cubicBezTo>
                  <a:cubicBezTo>
                    <a:pt x="239" y="640"/>
                    <a:pt x="239" y="635"/>
                    <a:pt x="238" y="630"/>
                  </a:cubicBezTo>
                  <a:cubicBezTo>
                    <a:pt x="251" y="619"/>
                    <a:pt x="261" y="604"/>
                    <a:pt x="273" y="591"/>
                  </a:cubicBezTo>
                  <a:cubicBezTo>
                    <a:pt x="286" y="578"/>
                    <a:pt x="299" y="566"/>
                    <a:pt x="313" y="553"/>
                  </a:cubicBezTo>
                  <a:cubicBezTo>
                    <a:pt x="349" y="523"/>
                    <a:pt x="390" y="500"/>
                    <a:pt x="437" y="493"/>
                  </a:cubicBezTo>
                  <a:cubicBezTo>
                    <a:pt x="438" y="493"/>
                    <a:pt x="439" y="491"/>
                    <a:pt x="437" y="491"/>
                  </a:cubicBezTo>
                  <a:cubicBezTo>
                    <a:pt x="396" y="487"/>
                    <a:pt x="351" y="516"/>
                    <a:pt x="317" y="536"/>
                  </a:cubicBezTo>
                  <a:cubicBezTo>
                    <a:pt x="290" y="553"/>
                    <a:pt x="256" y="577"/>
                    <a:pt x="236" y="605"/>
                  </a:cubicBezTo>
                  <a:cubicBezTo>
                    <a:pt x="230" y="554"/>
                    <a:pt x="224" y="503"/>
                    <a:pt x="218" y="452"/>
                  </a:cubicBezTo>
                  <a:cubicBezTo>
                    <a:pt x="219" y="451"/>
                    <a:pt x="221" y="450"/>
                    <a:pt x="221" y="449"/>
                  </a:cubicBezTo>
                  <a:cubicBezTo>
                    <a:pt x="258" y="382"/>
                    <a:pt x="329" y="364"/>
                    <a:pt x="393" y="334"/>
                  </a:cubicBezTo>
                  <a:cubicBezTo>
                    <a:pt x="396" y="332"/>
                    <a:pt x="395" y="328"/>
                    <a:pt x="391" y="329"/>
                  </a:cubicBezTo>
                  <a:cubicBezTo>
                    <a:pt x="325" y="340"/>
                    <a:pt x="256" y="369"/>
                    <a:pt x="215" y="424"/>
                  </a:cubicBezTo>
                  <a:cubicBezTo>
                    <a:pt x="210" y="387"/>
                    <a:pt x="205" y="350"/>
                    <a:pt x="199" y="313"/>
                  </a:cubicBezTo>
                  <a:cubicBezTo>
                    <a:pt x="197" y="304"/>
                    <a:pt x="196" y="295"/>
                    <a:pt x="194" y="286"/>
                  </a:cubicBezTo>
                  <a:cubicBezTo>
                    <a:pt x="196" y="283"/>
                    <a:pt x="197" y="280"/>
                    <a:pt x="194" y="277"/>
                  </a:cubicBezTo>
                  <a:cubicBezTo>
                    <a:pt x="196" y="277"/>
                    <a:pt x="198" y="275"/>
                    <a:pt x="200" y="273"/>
                  </a:cubicBezTo>
                  <a:cubicBezTo>
                    <a:pt x="217" y="246"/>
                    <a:pt x="238" y="224"/>
                    <a:pt x="265" y="206"/>
                  </a:cubicBezTo>
                  <a:cubicBezTo>
                    <a:pt x="289" y="191"/>
                    <a:pt x="315" y="185"/>
                    <a:pt x="340" y="172"/>
                  </a:cubicBezTo>
                  <a:cubicBezTo>
                    <a:pt x="344" y="170"/>
                    <a:pt x="343" y="164"/>
                    <a:pt x="338" y="164"/>
                  </a:cubicBezTo>
                  <a:cubicBezTo>
                    <a:pt x="309" y="163"/>
                    <a:pt x="275" y="182"/>
                    <a:pt x="251" y="198"/>
                  </a:cubicBezTo>
                  <a:cubicBezTo>
                    <a:pt x="228" y="214"/>
                    <a:pt x="206" y="234"/>
                    <a:pt x="189" y="256"/>
                  </a:cubicBezTo>
                  <a:cubicBezTo>
                    <a:pt x="181" y="214"/>
                    <a:pt x="171" y="173"/>
                    <a:pt x="159" y="132"/>
                  </a:cubicBezTo>
                  <a:cubicBezTo>
                    <a:pt x="161" y="132"/>
                    <a:pt x="164" y="131"/>
                    <a:pt x="165" y="128"/>
                  </a:cubicBezTo>
                  <a:cubicBezTo>
                    <a:pt x="177" y="110"/>
                    <a:pt x="191" y="95"/>
                    <a:pt x="209" y="84"/>
                  </a:cubicBezTo>
                  <a:cubicBezTo>
                    <a:pt x="225" y="73"/>
                    <a:pt x="242" y="67"/>
                    <a:pt x="259" y="58"/>
                  </a:cubicBezTo>
                  <a:cubicBezTo>
                    <a:pt x="260" y="57"/>
                    <a:pt x="260" y="54"/>
                    <a:pt x="258" y="54"/>
                  </a:cubicBezTo>
                  <a:cubicBezTo>
                    <a:pt x="218" y="53"/>
                    <a:pt x="179" y="86"/>
                    <a:pt x="155" y="116"/>
                  </a:cubicBezTo>
                  <a:cubicBezTo>
                    <a:pt x="143" y="77"/>
                    <a:pt x="131" y="39"/>
                    <a:pt x="116" y="1"/>
                  </a:cubicBezTo>
                  <a:cubicBezTo>
                    <a:pt x="116" y="0"/>
                    <a:pt x="114" y="0"/>
                    <a:pt x="115" y="1"/>
                  </a:cubicBezTo>
                  <a:cubicBezTo>
                    <a:pt x="128" y="44"/>
                    <a:pt x="139" y="88"/>
                    <a:pt x="149" y="132"/>
                  </a:cubicBezTo>
                  <a:cubicBezTo>
                    <a:pt x="122" y="99"/>
                    <a:pt x="78" y="84"/>
                    <a:pt x="36" y="89"/>
                  </a:cubicBezTo>
                  <a:cubicBezTo>
                    <a:pt x="34" y="89"/>
                    <a:pt x="32" y="93"/>
                    <a:pt x="35" y="93"/>
                  </a:cubicBezTo>
                  <a:cubicBezTo>
                    <a:pt x="81" y="100"/>
                    <a:pt x="126" y="108"/>
                    <a:pt x="149" y="153"/>
                  </a:cubicBezTo>
                  <a:cubicBezTo>
                    <a:pt x="150" y="154"/>
                    <a:pt x="152" y="155"/>
                    <a:pt x="153" y="155"/>
                  </a:cubicBezTo>
                  <a:cubicBezTo>
                    <a:pt x="160" y="190"/>
                    <a:pt x="166" y="225"/>
                    <a:pt x="171" y="260"/>
                  </a:cubicBezTo>
                  <a:cubicBezTo>
                    <a:pt x="146" y="244"/>
                    <a:pt x="120" y="230"/>
                    <a:pt x="91" y="221"/>
                  </a:cubicBezTo>
                  <a:cubicBezTo>
                    <a:pt x="68" y="214"/>
                    <a:pt x="22" y="197"/>
                    <a:pt x="2" y="218"/>
                  </a:cubicBezTo>
                  <a:cubicBezTo>
                    <a:pt x="0" y="220"/>
                    <a:pt x="2" y="223"/>
                    <a:pt x="5" y="221"/>
                  </a:cubicBezTo>
                  <a:cubicBezTo>
                    <a:pt x="31" y="210"/>
                    <a:pt x="80" y="229"/>
                    <a:pt x="104" y="239"/>
                  </a:cubicBezTo>
                  <a:cubicBezTo>
                    <a:pt x="130" y="250"/>
                    <a:pt x="153" y="265"/>
                    <a:pt x="174" y="283"/>
                  </a:cubicBezTo>
                  <a:cubicBezTo>
                    <a:pt x="176" y="297"/>
                    <a:pt x="178" y="310"/>
                    <a:pt x="180" y="324"/>
                  </a:cubicBezTo>
                  <a:cubicBezTo>
                    <a:pt x="184" y="353"/>
                    <a:pt x="187" y="383"/>
                    <a:pt x="191" y="412"/>
                  </a:cubicBezTo>
                  <a:cubicBezTo>
                    <a:pt x="170" y="397"/>
                    <a:pt x="140" y="389"/>
                    <a:pt x="118" y="382"/>
                  </a:cubicBezTo>
                  <a:cubicBezTo>
                    <a:pt x="85" y="370"/>
                    <a:pt x="50" y="362"/>
                    <a:pt x="15" y="374"/>
                  </a:cubicBezTo>
                  <a:cubicBezTo>
                    <a:pt x="14" y="375"/>
                    <a:pt x="13" y="377"/>
                    <a:pt x="15" y="377"/>
                  </a:cubicBezTo>
                  <a:cubicBezTo>
                    <a:pt x="80" y="379"/>
                    <a:pt x="143" y="400"/>
                    <a:pt x="193" y="440"/>
                  </a:cubicBezTo>
                  <a:cubicBezTo>
                    <a:pt x="198" y="487"/>
                    <a:pt x="203" y="535"/>
                    <a:pt x="207" y="582"/>
                  </a:cubicBezTo>
                  <a:cubicBezTo>
                    <a:pt x="179" y="562"/>
                    <a:pt x="147" y="549"/>
                    <a:pt x="113" y="541"/>
                  </a:cubicBezTo>
                  <a:cubicBezTo>
                    <a:pt x="89" y="535"/>
                    <a:pt x="40" y="522"/>
                    <a:pt x="18" y="539"/>
                  </a:cubicBezTo>
                  <a:cubicBezTo>
                    <a:pt x="18" y="539"/>
                    <a:pt x="18" y="540"/>
                    <a:pt x="19" y="540"/>
                  </a:cubicBezTo>
                  <a:cubicBezTo>
                    <a:pt x="89" y="532"/>
                    <a:pt x="157" y="564"/>
                    <a:pt x="209" y="608"/>
                  </a:cubicBezTo>
                  <a:cubicBezTo>
                    <a:pt x="210" y="621"/>
                    <a:pt x="212" y="634"/>
                    <a:pt x="213" y="648"/>
                  </a:cubicBezTo>
                  <a:cubicBezTo>
                    <a:pt x="216" y="680"/>
                    <a:pt x="218" y="713"/>
                    <a:pt x="221" y="746"/>
                  </a:cubicBezTo>
                  <a:cubicBezTo>
                    <a:pt x="205" y="739"/>
                    <a:pt x="184" y="735"/>
                    <a:pt x="173" y="732"/>
                  </a:cubicBezTo>
                  <a:cubicBezTo>
                    <a:pt x="136" y="722"/>
                    <a:pt x="95" y="705"/>
                    <a:pt x="56" y="715"/>
                  </a:cubicBezTo>
                  <a:cubicBezTo>
                    <a:pt x="56" y="715"/>
                    <a:pt x="56" y="715"/>
                    <a:pt x="56" y="716"/>
                  </a:cubicBezTo>
                  <a:cubicBezTo>
                    <a:pt x="113" y="733"/>
                    <a:pt x="174" y="738"/>
                    <a:pt x="223" y="774"/>
                  </a:cubicBezTo>
                  <a:cubicBezTo>
                    <a:pt x="226" y="812"/>
                    <a:pt x="229" y="850"/>
                    <a:pt x="231" y="889"/>
                  </a:cubicBezTo>
                  <a:cubicBezTo>
                    <a:pt x="212" y="876"/>
                    <a:pt x="182" y="869"/>
                    <a:pt x="166" y="864"/>
                  </a:cubicBezTo>
                  <a:cubicBezTo>
                    <a:pt x="144" y="858"/>
                    <a:pt x="89" y="840"/>
                    <a:pt x="70" y="862"/>
                  </a:cubicBezTo>
                  <a:cubicBezTo>
                    <a:pt x="68" y="863"/>
                    <a:pt x="69" y="865"/>
                    <a:pt x="71" y="864"/>
                  </a:cubicBezTo>
                  <a:cubicBezTo>
                    <a:pt x="104" y="859"/>
                    <a:pt x="149" y="868"/>
                    <a:pt x="179" y="882"/>
                  </a:cubicBezTo>
                  <a:cubicBezTo>
                    <a:pt x="197" y="890"/>
                    <a:pt x="213" y="909"/>
                    <a:pt x="233" y="917"/>
                  </a:cubicBezTo>
                  <a:cubicBezTo>
                    <a:pt x="234" y="943"/>
                    <a:pt x="235" y="969"/>
                    <a:pt x="236" y="994"/>
                  </a:cubicBezTo>
                  <a:cubicBezTo>
                    <a:pt x="236" y="1001"/>
                    <a:pt x="236" y="1008"/>
                    <a:pt x="236" y="1015"/>
                  </a:cubicBezTo>
                  <a:cubicBezTo>
                    <a:pt x="204" y="1001"/>
                    <a:pt x="169" y="996"/>
                    <a:pt x="135" y="998"/>
                  </a:cubicBezTo>
                  <a:cubicBezTo>
                    <a:pt x="130" y="998"/>
                    <a:pt x="129" y="1004"/>
                    <a:pt x="134" y="1005"/>
                  </a:cubicBezTo>
                  <a:cubicBezTo>
                    <a:pt x="172" y="1006"/>
                    <a:pt x="204" y="1016"/>
                    <a:pt x="237" y="1034"/>
                  </a:cubicBezTo>
                  <a:cubicBezTo>
                    <a:pt x="239" y="1137"/>
                    <a:pt x="239" y="1243"/>
                    <a:pt x="218" y="1342"/>
                  </a:cubicBezTo>
                  <a:cubicBezTo>
                    <a:pt x="213" y="1363"/>
                    <a:pt x="248" y="1359"/>
                    <a:pt x="251" y="1341"/>
                  </a:cubicBezTo>
                  <a:cubicBezTo>
                    <a:pt x="269" y="1253"/>
                    <a:pt x="271" y="1161"/>
                    <a:pt x="269" y="1071"/>
                  </a:cubicBezTo>
                  <a:cubicBezTo>
                    <a:pt x="297" y="1024"/>
                    <a:pt x="351" y="1000"/>
                    <a:pt x="403" y="987"/>
                  </a:cubicBezTo>
                  <a:cubicBezTo>
                    <a:pt x="407" y="986"/>
                    <a:pt x="406" y="980"/>
                    <a:pt x="401" y="981"/>
                  </a:cubicBezTo>
                  <a:cubicBezTo>
                    <a:pt x="351" y="992"/>
                    <a:pt x="303" y="1004"/>
                    <a:pt x="268" y="1041"/>
                  </a:cubicBezTo>
                  <a:cubicBezTo>
                    <a:pt x="268" y="1025"/>
                    <a:pt x="267" y="1009"/>
                    <a:pt x="267" y="993"/>
                  </a:cubicBezTo>
                  <a:cubicBezTo>
                    <a:pt x="266" y="983"/>
                    <a:pt x="266" y="974"/>
                    <a:pt x="265" y="964"/>
                  </a:cubicBezTo>
                  <a:cubicBezTo>
                    <a:pt x="278" y="956"/>
                    <a:pt x="284" y="945"/>
                    <a:pt x="294" y="935"/>
                  </a:cubicBezTo>
                  <a:cubicBezTo>
                    <a:pt x="308" y="920"/>
                    <a:pt x="323" y="907"/>
                    <a:pt x="340" y="896"/>
                  </a:cubicBezTo>
                  <a:cubicBezTo>
                    <a:pt x="374" y="873"/>
                    <a:pt x="411" y="864"/>
                    <a:pt x="450" y="851"/>
                  </a:cubicBezTo>
                  <a:cubicBezTo>
                    <a:pt x="454" y="850"/>
                    <a:pt x="455" y="843"/>
                    <a:pt x="450" y="8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9" name="椭圆 78"/>
          <p:cNvSpPr/>
          <p:nvPr/>
        </p:nvSpPr>
        <p:spPr>
          <a:xfrm>
            <a:off x="3980325" y="2971076"/>
            <a:ext cx="463831" cy="463831"/>
          </a:xfrm>
          <a:prstGeom prst="ellipse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7913426" y="2582967"/>
            <a:ext cx="276207" cy="276207"/>
          </a:xfrm>
          <a:prstGeom prst="ellipse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078106" y="2447956"/>
            <a:ext cx="1122794" cy="1122793"/>
          </a:xfrm>
          <a:prstGeom prst="ellipse">
            <a:avLst/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017710" y="2694978"/>
            <a:ext cx="8381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600" i="0" u="none" strike="noStrike" kern="1200" cap="none" spc="1000" normalizeH="0" noProof="0" dirty="0">
                <a:ln>
                  <a:noFill/>
                </a:ln>
                <a:solidFill>
                  <a:srgbClr val="56342D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BUSSINESS</a:t>
            </a:r>
            <a:endParaRPr kumimoji="0" lang="zh-CN" altLang="en-US" sz="6600" i="0" u="none" strike="noStrike" kern="1200" cap="none" spc="1000" normalizeH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3818899" y="3676613"/>
            <a:ext cx="63340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500" spc="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莫兰迪配色总结计划</a:t>
            </a:r>
            <a:r>
              <a:rPr lang="en-US" altLang="zh-CN" sz="1500" spc="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1500" spc="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397568" y="302112"/>
            <a:ext cx="6601040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designer can use default text to simulate what text would look like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F297E68-8A63-428A-8378-B708A19A935F}"/>
              </a:ext>
            </a:extLst>
          </p:cNvPr>
          <p:cNvSpPr txBox="1"/>
          <p:nvPr/>
        </p:nvSpPr>
        <p:spPr>
          <a:xfrm>
            <a:off x="5452168" y="6262373"/>
            <a:ext cx="6601040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 If it is not real text. A designer can use default text to simulate what text would look like.</a:t>
            </a:r>
          </a:p>
        </p:txBody>
      </p:sp>
    </p:spTree>
    <p:extLst>
      <p:ext uri="{BB962C8B-B14F-4D97-AF65-F5344CB8AC3E}">
        <p14:creationId xmlns:p14="http://schemas.microsoft.com/office/powerpoint/2010/main" val="70634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2260600"/>
            <a:ext cx="4284020" cy="4597400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27667" y="1781571"/>
            <a:ext cx="3091659" cy="3091658"/>
          </a:xfrm>
          <a:prstGeom prst="rect">
            <a:avLst/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50170" y="1781571"/>
            <a:ext cx="3091659" cy="3091658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72674" y="1781571"/>
            <a:ext cx="3091659" cy="3091658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2087139" y="5221185"/>
            <a:ext cx="8030526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2243152" y="3222034"/>
            <a:ext cx="10621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难点分析</a:t>
            </a: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1641969" y="3579914"/>
            <a:ext cx="226305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iconfont-1187-868319"/>
          <p:cNvSpPr>
            <a:spLocks noChangeAspect="1"/>
          </p:cNvSpPr>
          <p:nvPr/>
        </p:nvSpPr>
        <p:spPr bwMode="auto">
          <a:xfrm>
            <a:off x="2397391" y="2229294"/>
            <a:ext cx="752210" cy="751584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圆角矩形 11"/>
          <p:cNvSpPr/>
          <p:nvPr/>
        </p:nvSpPr>
        <p:spPr>
          <a:xfrm>
            <a:off x="708097" y="688591"/>
            <a:ext cx="1803192" cy="490095"/>
          </a:xfrm>
          <a:prstGeom prst="roundRect">
            <a:avLst>
              <a:gd name="adj" fmla="val 17552"/>
            </a:avLst>
          </a:prstGeom>
          <a:solidFill>
            <a:srgbClr val="D6A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难点分析</a:t>
            </a:r>
          </a:p>
        </p:txBody>
      </p:sp>
    </p:spTree>
    <p:extLst>
      <p:ext uri="{BB962C8B-B14F-4D97-AF65-F5344CB8AC3E}">
        <p14:creationId xmlns:p14="http://schemas.microsoft.com/office/powerpoint/2010/main" val="247688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3641552"/>
            <a:ext cx="2997200" cy="3216448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5400000" flipH="1">
            <a:off x="8160024" y="845491"/>
            <a:ext cx="4868287" cy="3184014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5634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0" name="Group 36"/>
          <p:cNvGrpSpPr>
            <a:grpSpLocks noChangeAspect="1"/>
          </p:cNvGrpSpPr>
          <p:nvPr/>
        </p:nvGrpSpPr>
        <p:grpSpPr bwMode="auto">
          <a:xfrm>
            <a:off x="272947" y="1648355"/>
            <a:ext cx="1953360" cy="5223933"/>
            <a:chOff x="698" y="581"/>
            <a:chExt cx="1348" cy="3605"/>
          </a:xfrm>
          <a:solidFill>
            <a:srgbClr val="56342D"/>
          </a:solidFill>
        </p:grpSpPr>
        <p:sp>
          <p:nvSpPr>
            <p:cNvPr id="52" name="Freeform 37"/>
            <p:cNvSpPr>
              <a:spLocks noEditPoints="1"/>
            </p:cNvSpPr>
            <p:nvPr/>
          </p:nvSpPr>
          <p:spPr bwMode="auto">
            <a:xfrm>
              <a:off x="754" y="958"/>
              <a:ext cx="386" cy="262"/>
            </a:xfrm>
            <a:custGeom>
              <a:avLst/>
              <a:gdLst>
                <a:gd name="T0" fmla="*/ 147 w 157"/>
                <a:gd name="T1" fmla="*/ 66 h 107"/>
                <a:gd name="T2" fmla="*/ 143 w 157"/>
                <a:gd name="T3" fmla="*/ 61 h 107"/>
                <a:gd name="T4" fmla="*/ 140 w 157"/>
                <a:gd name="T5" fmla="*/ 57 h 107"/>
                <a:gd name="T6" fmla="*/ 131 w 157"/>
                <a:gd name="T7" fmla="*/ 48 h 107"/>
                <a:gd name="T8" fmla="*/ 113 w 157"/>
                <a:gd name="T9" fmla="*/ 33 h 107"/>
                <a:gd name="T10" fmla="*/ 72 w 157"/>
                <a:gd name="T11" fmla="*/ 13 h 107"/>
                <a:gd name="T12" fmla="*/ 50 w 157"/>
                <a:gd name="T13" fmla="*/ 9 h 107"/>
                <a:gd name="T14" fmla="*/ 38 w 157"/>
                <a:gd name="T15" fmla="*/ 11 h 107"/>
                <a:gd name="T16" fmla="*/ 28 w 157"/>
                <a:gd name="T17" fmla="*/ 15 h 107"/>
                <a:gd name="T18" fmla="*/ 7 w 157"/>
                <a:gd name="T19" fmla="*/ 53 h 107"/>
                <a:gd name="T20" fmla="*/ 11 w 157"/>
                <a:gd name="T21" fmla="*/ 63 h 107"/>
                <a:gd name="T22" fmla="*/ 17 w 157"/>
                <a:gd name="T23" fmla="*/ 72 h 107"/>
                <a:gd name="T24" fmla="*/ 35 w 157"/>
                <a:gd name="T25" fmla="*/ 85 h 107"/>
                <a:gd name="T26" fmla="*/ 56 w 157"/>
                <a:gd name="T27" fmla="*/ 92 h 107"/>
                <a:gd name="T28" fmla="*/ 79 w 157"/>
                <a:gd name="T29" fmla="*/ 94 h 107"/>
                <a:gd name="T30" fmla="*/ 125 w 157"/>
                <a:gd name="T31" fmla="*/ 88 h 107"/>
                <a:gd name="T32" fmla="*/ 136 w 157"/>
                <a:gd name="T33" fmla="*/ 85 h 107"/>
                <a:gd name="T34" fmla="*/ 142 w 157"/>
                <a:gd name="T35" fmla="*/ 84 h 107"/>
                <a:gd name="T36" fmla="*/ 147 w 157"/>
                <a:gd name="T37" fmla="*/ 82 h 107"/>
                <a:gd name="T38" fmla="*/ 152 w 157"/>
                <a:gd name="T39" fmla="*/ 75 h 107"/>
                <a:gd name="T40" fmla="*/ 147 w 157"/>
                <a:gd name="T41" fmla="*/ 66 h 107"/>
                <a:gd name="T42" fmla="*/ 148 w 157"/>
                <a:gd name="T43" fmla="*/ 66 h 107"/>
                <a:gd name="T44" fmla="*/ 154 w 157"/>
                <a:gd name="T45" fmla="*/ 68 h 107"/>
                <a:gd name="T46" fmla="*/ 156 w 157"/>
                <a:gd name="T47" fmla="*/ 75 h 107"/>
                <a:gd name="T48" fmla="*/ 151 w 157"/>
                <a:gd name="T49" fmla="*/ 87 h 107"/>
                <a:gd name="T50" fmla="*/ 144 w 157"/>
                <a:gd name="T51" fmla="*/ 91 h 107"/>
                <a:gd name="T52" fmla="*/ 139 w 157"/>
                <a:gd name="T53" fmla="*/ 93 h 107"/>
                <a:gd name="T54" fmla="*/ 127 w 157"/>
                <a:gd name="T55" fmla="*/ 97 h 107"/>
                <a:gd name="T56" fmla="*/ 79 w 157"/>
                <a:gd name="T57" fmla="*/ 107 h 107"/>
                <a:gd name="T58" fmla="*/ 53 w 157"/>
                <a:gd name="T59" fmla="*/ 104 h 107"/>
                <a:gd name="T60" fmla="*/ 29 w 157"/>
                <a:gd name="T61" fmla="*/ 95 h 107"/>
                <a:gd name="T62" fmla="*/ 10 w 157"/>
                <a:gd name="T63" fmla="*/ 78 h 107"/>
                <a:gd name="T64" fmla="*/ 1 w 157"/>
                <a:gd name="T65" fmla="*/ 53 h 107"/>
                <a:gd name="T66" fmla="*/ 8 w 157"/>
                <a:gd name="T67" fmla="*/ 29 h 107"/>
                <a:gd name="T68" fmla="*/ 26 w 157"/>
                <a:gd name="T69" fmla="*/ 11 h 107"/>
                <a:gd name="T70" fmla="*/ 75 w 157"/>
                <a:gd name="T71" fmla="*/ 3 h 107"/>
                <a:gd name="T72" fmla="*/ 98 w 157"/>
                <a:gd name="T73" fmla="*/ 12 h 107"/>
                <a:gd name="T74" fmla="*/ 119 w 157"/>
                <a:gd name="T75" fmla="*/ 26 h 107"/>
                <a:gd name="T76" fmla="*/ 136 w 157"/>
                <a:gd name="T77" fmla="*/ 44 h 107"/>
                <a:gd name="T78" fmla="*/ 143 w 157"/>
                <a:gd name="T79" fmla="*/ 54 h 107"/>
                <a:gd name="T80" fmla="*/ 146 w 157"/>
                <a:gd name="T81" fmla="*/ 60 h 107"/>
                <a:gd name="T82" fmla="*/ 148 w 157"/>
                <a:gd name="T83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107">
                  <a:moveTo>
                    <a:pt x="147" y="66"/>
                  </a:moveTo>
                  <a:cubicBezTo>
                    <a:pt x="146" y="65"/>
                    <a:pt x="145" y="63"/>
                    <a:pt x="143" y="61"/>
                  </a:cubicBezTo>
                  <a:cubicBezTo>
                    <a:pt x="142" y="60"/>
                    <a:pt x="141" y="58"/>
                    <a:pt x="140" y="57"/>
                  </a:cubicBezTo>
                  <a:cubicBezTo>
                    <a:pt x="137" y="54"/>
                    <a:pt x="134" y="51"/>
                    <a:pt x="131" y="48"/>
                  </a:cubicBezTo>
                  <a:cubicBezTo>
                    <a:pt x="126" y="43"/>
                    <a:pt x="120" y="38"/>
                    <a:pt x="113" y="33"/>
                  </a:cubicBezTo>
                  <a:cubicBezTo>
                    <a:pt x="101" y="24"/>
                    <a:pt x="87" y="17"/>
                    <a:pt x="72" y="13"/>
                  </a:cubicBezTo>
                  <a:cubicBezTo>
                    <a:pt x="65" y="11"/>
                    <a:pt x="57" y="9"/>
                    <a:pt x="50" y="9"/>
                  </a:cubicBezTo>
                  <a:cubicBezTo>
                    <a:pt x="46" y="9"/>
                    <a:pt x="42" y="10"/>
                    <a:pt x="38" y="11"/>
                  </a:cubicBezTo>
                  <a:cubicBezTo>
                    <a:pt x="35" y="12"/>
                    <a:pt x="31" y="13"/>
                    <a:pt x="28" y="15"/>
                  </a:cubicBezTo>
                  <a:cubicBezTo>
                    <a:pt x="15" y="22"/>
                    <a:pt x="4" y="38"/>
                    <a:pt x="7" y="53"/>
                  </a:cubicBezTo>
                  <a:cubicBezTo>
                    <a:pt x="8" y="56"/>
                    <a:pt x="9" y="60"/>
                    <a:pt x="11" y="63"/>
                  </a:cubicBezTo>
                  <a:cubicBezTo>
                    <a:pt x="13" y="66"/>
                    <a:pt x="15" y="69"/>
                    <a:pt x="17" y="72"/>
                  </a:cubicBezTo>
                  <a:cubicBezTo>
                    <a:pt x="22" y="77"/>
                    <a:pt x="28" y="81"/>
                    <a:pt x="35" y="85"/>
                  </a:cubicBezTo>
                  <a:cubicBezTo>
                    <a:pt x="42" y="88"/>
                    <a:pt x="49" y="91"/>
                    <a:pt x="56" y="92"/>
                  </a:cubicBezTo>
                  <a:cubicBezTo>
                    <a:pt x="63" y="94"/>
                    <a:pt x="71" y="94"/>
                    <a:pt x="79" y="94"/>
                  </a:cubicBezTo>
                  <a:cubicBezTo>
                    <a:pt x="94" y="95"/>
                    <a:pt x="109" y="92"/>
                    <a:pt x="125" y="88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3"/>
                    <a:pt x="146" y="83"/>
                    <a:pt x="147" y="82"/>
                  </a:cubicBezTo>
                  <a:cubicBezTo>
                    <a:pt x="150" y="81"/>
                    <a:pt x="152" y="78"/>
                    <a:pt x="152" y="75"/>
                  </a:cubicBezTo>
                  <a:cubicBezTo>
                    <a:pt x="153" y="71"/>
                    <a:pt x="151" y="68"/>
                    <a:pt x="147" y="66"/>
                  </a:cubicBezTo>
                  <a:close/>
                  <a:moveTo>
                    <a:pt x="148" y="66"/>
                  </a:moveTo>
                  <a:cubicBezTo>
                    <a:pt x="150" y="65"/>
                    <a:pt x="152" y="66"/>
                    <a:pt x="154" y="68"/>
                  </a:cubicBezTo>
                  <a:cubicBezTo>
                    <a:pt x="155" y="70"/>
                    <a:pt x="156" y="72"/>
                    <a:pt x="156" y="75"/>
                  </a:cubicBezTo>
                  <a:cubicBezTo>
                    <a:pt x="157" y="79"/>
                    <a:pt x="155" y="84"/>
                    <a:pt x="151" y="87"/>
                  </a:cubicBezTo>
                  <a:cubicBezTo>
                    <a:pt x="149" y="89"/>
                    <a:pt x="146" y="90"/>
                    <a:pt x="144" y="91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5" y="94"/>
                    <a:pt x="131" y="96"/>
                    <a:pt x="127" y="97"/>
                  </a:cubicBezTo>
                  <a:cubicBezTo>
                    <a:pt x="112" y="103"/>
                    <a:pt x="96" y="107"/>
                    <a:pt x="79" y="107"/>
                  </a:cubicBezTo>
                  <a:cubicBezTo>
                    <a:pt x="70" y="107"/>
                    <a:pt x="62" y="107"/>
                    <a:pt x="53" y="104"/>
                  </a:cubicBezTo>
                  <a:cubicBezTo>
                    <a:pt x="45" y="102"/>
                    <a:pt x="37" y="99"/>
                    <a:pt x="29" y="95"/>
                  </a:cubicBezTo>
                  <a:cubicBezTo>
                    <a:pt x="22" y="90"/>
                    <a:pt x="15" y="85"/>
                    <a:pt x="10" y="78"/>
                  </a:cubicBezTo>
                  <a:cubicBezTo>
                    <a:pt x="4" y="71"/>
                    <a:pt x="1" y="62"/>
                    <a:pt x="1" y="53"/>
                  </a:cubicBezTo>
                  <a:cubicBezTo>
                    <a:pt x="0" y="44"/>
                    <a:pt x="3" y="36"/>
                    <a:pt x="8" y="29"/>
                  </a:cubicBezTo>
                  <a:cubicBezTo>
                    <a:pt x="13" y="22"/>
                    <a:pt x="19" y="16"/>
                    <a:pt x="26" y="11"/>
                  </a:cubicBezTo>
                  <a:cubicBezTo>
                    <a:pt x="40" y="2"/>
                    <a:pt x="58" y="0"/>
                    <a:pt x="75" y="3"/>
                  </a:cubicBezTo>
                  <a:cubicBezTo>
                    <a:pt x="83" y="5"/>
                    <a:pt x="91" y="8"/>
                    <a:pt x="98" y="12"/>
                  </a:cubicBezTo>
                  <a:cubicBezTo>
                    <a:pt x="106" y="16"/>
                    <a:pt x="113" y="21"/>
                    <a:pt x="119" y="26"/>
                  </a:cubicBezTo>
                  <a:cubicBezTo>
                    <a:pt x="125" y="31"/>
                    <a:pt x="131" y="37"/>
                    <a:pt x="136" y="44"/>
                  </a:cubicBezTo>
                  <a:cubicBezTo>
                    <a:pt x="139" y="47"/>
                    <a:pt x="141" y="51"/>
                    <a:pt x="143" y="54"/>
                  </a:cubicBezTo>
                  <a:cubicBezTo>
                    <a:pt x="144" y="56"/>
                    <a:pt x="145" y="58"/>
                    <a:pt x="146" y="60"/>
                  </a:cubicBezTo>
                  <a:cubicBezTo>
                    <a:pt x="147" y="62"/>
                    <a:pt x="147" y="64"/>
                    <a:pt x="14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/>
          </p:nvSpPr>
          <p:spPr bwMode="auto">
            <a:xfrm>
              <a:off x="754" y="958"/>
              <a:ext cx="386" cy="262"/>
            </a:xfrm>
            <a:custGeom>
              <a:avLst/>
              <a:gdLst>
                <a:gd name="T0" fmla="*/ 147 w 157"/>
                <a:gd name="T1" fmla="*/ 66 h 107"/>
                <a:gd name="T2" fmla="*/ 143 w 157"/>
                <a:gd name="T3" fmla="*/ 61 h 107"/>
                <a:gd name="T4" fmla="*/ 140 w 157"/>
                <a:gd name="T5" fmla="*/ 57 h 107"/>
                <a:gd name="T6" fmla="*/ 131 w 157"/>
                <a:gd name="T7" fmla="*/ 48 h 107"/>
                <a:gd name="T8" fmla="*/ 113 w 157"/>
                <a:gd name="T9" fmla="*/ 33 h 107"/>
                <a:gd name="T10" fmla="*/ 72 w 157"/>
                <a:gd name="T11" fmla="*/ 13 h 107"/>
                <a:gd name="T12" fmla="*/ 50 w 157"/>
                <a:gd name="T13" fmla="*/ 9 h 107"/>
                <a:gd name="T14" fmla="*/ 38 w 157"/>
                <a:gd name="T15" fmla="*/ 11 h 107"/>
                <a:gd name="T16" fmla="*/ 28 w 157"/>
                <a:gd name="T17" fmla="*/ 15 h 107"/>
                <a:gd name="T18" fmla="*/ 7 w 157"/>
                <a:gd name="T19" fmla="*/ 53 h 107"/>
                <a:gd name="T20" fmla="*/ 11 w 157"/>
                <a:gd name="T21" fmla="*/ 63 h 107"/>
                <a:gd name="T22" fmla="*/ 17 w 157"/>
                <a:gd name="T23" fmla="*/ 72 h 107"/>
                <a:gd name="T24" fmla="*/ 35 w 157"/>
                <a:gd name="T25" fmla="*/ 85 h 107"/>
                <a:gd name="T26" fmla="*/ 56 w 157"/>
                <a:gd name="T27" fmla="*/ 92 h 107"/>
                <a:gd name="T28" fmla="*/ 79 w 157"/>
                <a:gd name="T29" fmla="*/ 94 h 107"/>
                <a:gd name="T30" fmla="*/ 125 w 157"/>
                <a:gd name="T31" fmla="*/ 88 h 107"/>
                <a:gd name="T32" fmla="*/ 136 w 157"/>
                <a:gd name="T33" fmla="*/ 85 h 107"/>
                <a:gd name="T34" fmla="*/ 142 w 157"/>
                <a:gd name="T35" fmla="*/ 84 h 107"/>
                <a:gd name="T36" fmla="*/ 147 w 157"/>
                <a:gd name="T37" fmla="*/ 82 h 107"/>
                <a:gd name="T38" fmla="*/ 152 w 157"/>
                <a:gd name="T39" fmla="*/ 75 h 107"/>
                <a:gd name="T40" fmla="*/ 147 w 157"/>
                <a:gd name="T41" fmla="*/ 66 h 107"/>
                <a:gd name="T42" fmla="*/ 148 w 157"/>
                <a:gd name="T43" fmla="*/ 66 h 107"/>
                <a:gd name="T44" fmla="*/ 154 w 157"/>
                <a:gd name="T45" fmla="*/ 68 h 107"/>
                <a:gd name="T46" fmla="*/ 156 w 157"/>
                <a:gd name="T47" fmla="*/ 75 h 107"/>
                <a:gd name="T48" fmla="*/ 151 w 157"/>
                <a:gd name="T49" fmla="*/ 87 h 107"/>
                <a:gd name="T50" fmla="*/ 144 w 157"/>
                <a:gd name="T51" fmla="*/ 91 h 107"/>
                <a:gd name="T52" fmla="*/ 139 w 157"/>
                <a:gd name="T53" fmla="*/ 93 h 107"/>
                <a:gd name="T54" fmla="*/ 127 w 157"/>
                <a:gd name="T55" fmla="*/ 97 h 107"/>
                <a:gd name="T56" fmla="*/ 79 w 157"/>
                <a:gd name="T57" fmla="*/ 107 h 107"/>
                <a:gd name="T58" fmla="*/ 53 w 157"/>
                <a:gd name="T59" fmla="*/ 104 h 107"/>
                <a:gd name="T60" fmla="*/ 29 w 157"/>
                <a:gd name="T61" fmla="*/ 95 h 107"/>
                <a:gd name="T62" fmla="*/ 10 w 157"/>
                <a:gd name="T63" fmla="*/ 78 h 107"/>
                <a:gd name="T64" fmla="*/ 1 w 157"/>
                <a:gd name="T65" fmla="*/ 53 h 107"/>
                <a:gd name="T66" fmla="*/ 8 w 157"/>
                <a:gd name="T67" fmla="*/ 29 h 107"/>
                <a:gd name="T68" fmla="*/ 26 w 157"/>
                <a:gd name="T69" fmla="*/ 11 h 107"/>
                <a:gd name="T70" fmla="*/ 75 w 157"/>
                <a:gd name="T71" fmla="*/ 3 h 107"/>
                <a:gd name="T72" fmla="*/ 98 w 157"/>
                <a:gd name="T73" fmla="*/ 12 h 107"/>
                <a:gd name="T74" fmla="*/ 119 w 157"/>
                <a:gd name="T75" fmla="*/ 26 h 107"/>
                <a:gd name="T76" fmla="*/ 136 w 157"/>
                <a:gd name="T77" fmla="*/ 44 h 107"/>
                <a:gd name="T78" fmla="*/ 143 w 157"/>
                <a:gd name="T79" fmla="*/ 54 h 107"/>
                <a:gd name="T80" fmla="*/ 146 w 157"/>
                <a:gd name="T81" fmla="*/ 60 h 107"/>
                <a:gd name="T82" fmla="*/ 148 w 157"/>
                <a:gd name="T83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107">
                  <a:moveTo>
                    <a:pt x="147" y="66"/>
                  </a:moveTo>
                  <a:cubicBezTo>
                    <a:pt x="146" y="65"/>
                    <a:pt x="145" y="63"/>
                    <a:pt x="143" y="61"/>
                  </a:cubicBezTo>
                  <a:cubicBezTo>
                    <a:pt x="142" y="60"/>
                    <a:pt x="141" y="58"/>
                    <a:pt x="140" y="57"/>
                  </a:cubicBezTo>
                  <a:cubicBezTo>
                    <a:pt x="137" y="54"/>
                    <a:pt x="134" y="51"/>
                    <a:pt x="131" y="48"/>
                  </a:cubicBezTo>
                  <a:cubicBezTo>
                    <a:pt x="126" y="43"/>
                    <a:pt x="120" y="38"/>
                    <a:pt x="113" y="33"/>
                  </a:cubicBezTo>
                  <a:cubicBezTo>
                    <a:pt x="101" y="24"/>
                    <a:pt x="87" y="17"/>
                    <a:pt x="72" y="13"/>
                  </a:cubicBezTo>
                  <a:cubicBezTo>
                    <a:pt x="65" y="11"/>
                    <a:pt x="57" y="9"/>
                    <a:pt x="50" y="9"/>
                  </a:cubicBezTo>
                  <a:cubicBezTo>
                    <a:pt x="46" y="9"/>
                    <a:pt x="42" y="10"/>
                    <a:pt x="38" y="11"/>
                  </a:cubicBezTo>
                  <a:cubicBezTo>
                    <a:pt x="35" y="12"/>
                    <a:pt x="31" y="13"/>
                    <a:pt x="28" y="15"/>
                  </a:cubicBezTo>
                  <a:cubicBezTo>
                    <a:pt x="15" y="22"/>
                    <a:pt x="4" y="38"/>
                    <a:pt x="7" y="53"/>
                  </a:cubicBezTo>
                  <a:cubicBezTo>
                    <a:pt x="8" y="56"/>
                    <a:pt x="9" y="60"/>
                    <a:pt x="11" y="63"/>
                  </a:cubicBezTo>
                  <a:cubicBezTo>
                    <a:pt x="13" y="66"/>
                    <a:pt x="15" y="69"/>
                    <a:pt x="17" y="72"/>
                  </a:cubicBezTo>
                  <a:cubicBezTo>
                    <a:pt x="22" y="77"/>
                    <a:pt x="28" y="81"/>
                    <a:pt x="35" y="85"/>
                  </a:cubicBezTo>
                  <a:cubicBezTo>
                    <a:pt x="42" y="88"/>
                    <a:pt x="49" y="91"/>
                    <a:pt x="56" y="92"/>
                  </a:cubicBezTo>
                  <a:cubicBezTo>
                    <a:pt x="63" y="94"/>
                    <a:pt x="71" y="94"/>
                    <a:pt x="79" y="94"/>
                  </a:cubicBezTo>
                  <a:cubicBezTo>
                    <a:pt x="94" y="95"/>
                    <a:pt x="109" y="92"/>
                    <a:pt x="125" y="88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3"/>
                    <a:pt x="146" y="83"/>
                    <a:pt x="147" y="82"/>
                  </a:cubicBezTo>
                  <a:cubicBezTo>
                    <a:pt x="150" y="81"/>
                    <a:pt x="152" y="78"/>
                    <a:pt x="152" y="75"/>
                  </a:cubicBezTo>
                  <a:cubicBezTo>
                    <a:pt x="153" y="71"/>
                    <a:pt x="151" y="68"/>
                    <a:pt x="147" y="66"/>
                  </a:cubicBezTo>
                  <a:close/>
                  <a:moveTo>
                    <a:pt x="148" y="66"/>
                  </a:moveTo>
                  <a:cubicBezTo>
                    <a:pt x="150" y="65"/>
                    <a:pt x="152" y="66"/>
                    <a:pt x="154" y="68"/>
                  </a:cubicBezTo>
                  <a:cubicBezTo>
                    <a:pt x="155" y="70"/>
                    <a:pt x="156" y="72"/>
                    <a:pt x="156" y="75"/>
                  </a:cubicBezTo>
                  <a:cubicBezTo>
                    <a:pt x="157" y="79"/>
                    <a:pt x="155" y="84"/>
                    <a:pt x="151" y="87"/>
                  </a:cubicBezTo>
                  <a:cubicBezTo>
                    <a:pt x="149" y="89"/>
                    <a:pt x="146" y="90"/>
                    <a:pt x="144" y="91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5" y="94"/>
                    <a:pt x="131" y="96"/>
                    <a:pt x="127" y="97"/>
                  </a:cubicBezTo>
                  <a:cubicBezTo>
                    <a:pt x="112" y="103"/>
                    <a:pt x="96" y="107"/>
                    <a:pt x="79" y="107"/>
                  </a:cubicBezTo>
                  <a:cubicBezTo>
                    <a:pt x="70" y="107"/>
                    <a:pt x="62" y="107"/>
                    <a:pt x="53" y="104"/>
                  </a:cubicBezTo>
                  <a:cubicBezTo>
                    <a:pt x="45" y="102"/>
                    <a:pt x="37" y="99"/>
                    <a:pt x="29" y="95"/>
                  </a:cubicBezTo>
                  <a:cubicBezTo>
                    <a:pt x="22" y="90"/>
                    <a:pt x="15" y="85"/>
                    <a:pt x="10" y="78"/>
                  </a:cubicBezTo>
                  <a:cubicBezTo>
                    <a:pt x="4" y="71"/>
                    <a:pt x="1" y="62"/>
                    <a:pt x="1" y="53"/>
                  </a:cubicBezTo>
                  <a:cubicBezTo>
                    <a:pt x="0" y="44"/>
                    <a:pt x="3" y="36"/>
                    <a:pt x="8" y="29"/>
                  </a:cubicBezTo>
                  <a:cubicBezTo>
                    <a:pt x="13" y="22"/>
                    <a:pt x="19" y="16"/>
                    <a:pt x="26" y="11"/>
                  </a:cubicBezTo>
                  <a:cubicBezTo>
                    <a:pt x="40" y="2"/>
                    <a:pt x="58" y="0"/>
                    <a:pt x="75" y="3"/>
                  </a:cubicBezTo>
                  <a:cubicBezTo>
                    <a:pt x="83" y="5"/>
                    <a:pt x="91" y="8"/>
                    <a:pt x="98" y="12"/>
                  </a:cubicBezTo>
                  <a:cubicBezTo>
                    <a:pt x="106" y="16"/>
                    <a:pt x="113" y="21"/>
                    <a:pt x="119" y="26"/>
                  </a:cubicBezTo>
                  <a:cubicBezTo>
                    <a:pt x="125" y="31"/>
                    <a:pt x="131" y="37"/>
                    <a:pt x="136" y="44"/>
                  </a:cubicBezTo>
                  <a:cubicBezTo>
                    <a:pt x="139" y="47"/>
                    <a:pt x="141" y="51"/>
                    <a:pt x="143" y="54"/>
                  </a:cubicBezTo>
                  <a:cubicBezTo>
                    <a:pt x="144" y="56"/>
                    <a:pt x="145" y="58"/>
                    <a:pt x="146" y="60"/>
                  </a:cubicBezTo>
                  <a:cubicBezTo>
                    <a:pt x="147" y="62"/>
                    <a:pt x="147" y="64"/>
                    <a:pt x="14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/>
          </p:nvSpPr>
          <p:spPr bwMode="auto">
            <a:xfrm>
              <a:off x="698" y="1247"/>
              <a:ext cx="487" cy="328"/>
            </a:xfrm>
            <a:custGeom>
              <a:avLst/>
              <a:gdLst>
                <a:gd name="T0" fmla="*/ 196 w 198"/>
                <a:gd name="T1" fmla="*/ 100 h 134"/>
                <a:gd name="T2" fmla="*/ 195 w 198"/>
                <a:gd name="T3" fmla="*/ 96 h 134"/>
                <a:gd name="T4" fmla="*/ 193 w 198"/>
                <a:gd name="T5" fmla="*/ 93 h 134"/>
                <a:gd name="T6" fmla="*/ 189 w 198"/>
                <a:gd name="T7" fmla="*/ 87 h 134"/>
                <a:gd name="T8" fmla="*/ 185 w 198"/>
                <a:gd name="T9" fmla="*/ 80 h 134"/>
                <a:gd name="T10" fmla="*/ 181 w 198"/>
                <a:gd name="T11" fmla="*/ 74 h 134"/>
                <a:gd name="T12" fmla="*/ 160 w 198"/>
                <a:gd name="T13" fmla="*/ 53 h 134"/>
                <a:gd name="T14" fmla="*/ 111 w 198"/>
                <a:gd name="T15" fmla="*/ 20 h 134"/>
                <a:gd name="T16" fmla="*/ 83 w 198"/>
                <a:gd name="T17" fmla="*/ 10 h 134"/>
                <a:gd name="T18" fmla="*/ 53 w 198"/>
                <a:gd name="T19" fmla="*/ 10 h 134"/>
                <a:gd name="T20" fmla="*/ 28 w 198"/>
                <a:gd name="T21" fmla="*/ 25 h 134"/>
                <a:gd name="T22" fmla="*/ 12 w 198"/>
                <a:gd name="T23" fmla="*/ 50 h 134"/>
                <a:gd name="T24" fmla="*/ 12 w 198"/>
                <a:gd name="T25" fmla="*/ 77 h 134"/>
                <a:gd name="T26" fmla="*/ 30 w 198"/>
                <a:gd name="T27" fmla="*/ 97 h 134"/>
                <a:gd name="T28" fmla="*/ 56 w 198"/>
                <a:gd name="T29" fmla="*/ 110 h 134"/>
                <a:gd name="T30" fmla="*/ 84 w 198"/>
                <a:gd name="T31" fmla="*/ 118 h 134"/>
                <a:gd name="T32" fmla="*/ 144 w 198"/>
                <a:gd name="T33" fmla="*/ 120 h 134"/>
                <a:gd name="T34" fmla="*/ 173 w 198"/>
                <a:gd name="T35" fmla="*/ 114 h 134"/>
                <a:gd name="T36" fmla="*/ 188 w 198"/>
                <a:gd name="T37" fmla="*/ 109 h 134"/>
                <a:gd name="T38" fmla="*/ 194 w 198"/>
                <a:gd name="T39" fmla="*/ 106 h 134"/>
                <a:gd name="T40" fmla="*/ 196 w 198"/>
                <a:gd name="T41" fmla="*/ 100 h 134"/>
                <a:gd name="T42" fmla="*/ 197 w 198"/>
                <a:gd name="T43" fmla="*/ 100 h 134"/>
                <a:gd name="T44" fmla="*/ 196 w 198"/>
                <a:gd name="T45" fmla="*/ 108 h 134"/>
                <a:gd name="T46" fmla="*/ 189 w 198"/>
                <a:gd name="T47" fmla="*/ 113 h 134"/>
                <a:gd name="T48" fmla="*/ 175 w 198"/>
                <a:gd name="T49" fmla="*/ 120 h 134"/>
                <a:gd name="T50" fmla="*/ 145 w 198"/>
                <a:gd name="T51" fmla="*/ 129 h 134"/>
                <a:gd name="T52" fmla="*/ 82 w 198"/>
                <a:gd name="T53" fmla="*/ 130 h 134"/>
                <a:gd name="T54" fmla="*/ 23 w 198"/>
                <a:gd name="T55" fmla="*/ 106 h 134"/>
                <a:gd name="T56" fmla="*/ 3 w 198"/>
                <a:gd name="T57" fmla="*/ 80 h 134"/>
                <a:gd name="T58" fmla="*/ 1 w 198"/>
                <a:gd name="T59" fmla="*/ 76 h 134"/>
                <a:gd name="T60" fmla="*/ 1 w 198"/>
                <a:gd name="T61" fmla="*/ 72 h 134"/>
                <a:gd name="T62" fmla="*/ 1 w 198"/>
                <a:gd name="T63" fmla="*/ 63 h 134"/>
                <a:gd name="T64" fmla="*/ 1 w 198"/>
                <a:gd name="T65" fmla="*/ 59 h 134"/>
                <a:gd name="T66" fmla="*/ 3 w 198"/>
                <a:gd name="T67" fmla="*/ 55 h 134"/>
                <a:gd name="T68" fmla="*/ 4 w 198"/>
                <a:gd name="T69" fmla="*/ 51 h 134"/>
                <a:gd name="T70" fmla="*/ 6 w 198"/>
                <a:gd name="T71" fmla="*/ 47 h 134"/>
                <a:gd name="T72" fmla="*/ 25 w 198"/>
                <a:gd name="T73" fmla="*/ 22 h 134"/>
                <a:gd name="T74" fmla="*/ 52 w 198"/>
                <a:gd name="T75" fmla="*/ 6 h 134"/>
                <a:gd name="T76" fmla="*/ 114 w 198"/>
                <a:gd name="T77" fmla="*/ 10 h 134"/>
                <a:gd name="T78" fmla="*/ 142 w 198"/>
                <a:gd name="T79" fmla="*/ 26 h 134"/>
                <a:gd name="T80" fmla="*/ 166 w 198"/>
                <a:gd name="T81" fmla="*/ 46 h 134"/>
                <a:gd name="T82" fmla="*/ 186 w 198"/>
                <a:gd name="T83" fmla="*/ 71 h 134"/>
                <a:gd name="T84" fmla="*/ 190 w 198"/>
                <a:gd name="T85" fmla="*/ 78 h 134"/>
                <a:gd name="T86" fmla="*/ 193 w 198"/>
                <a:gd name="T87" fmla="*/ 85 h 134"/>
                <a:gd name="T88" fmla="*/ 196 w 198"/>
                <a:gd name="T89" fmla="*/ 92 h 134"/>
                <a:gd name="T90" fmla="*/ 197 w 198"/>
                <a:gd name="T91" fmla="*/ 96 h 134"/>
                <a:gd name="T92" fmla="*/ 197 w 198"/>
                <a:gd name="T93" fmla="*/ 10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8" h="134">
                  <a:moveTo>
                    <a:pt x="196" y="100"/>
                  </a:moveTo>
                  <a:cubicBezTo>
                    <a:pt x="196" y="98"/>
                    <a:pt x="196" y="98"/>
                    <a:pt x="195" y="96"/>
                  </a:cubicBezTo>
                  <a:cubicBezTo>
                    <a:pt x="193" y="93"/>
                    <a:pt x="193" y="93"/>
                    <a:pt x="193" y="93"/>
                  </a:cubicBezTo>
                  <a:cubicBezTo>
                    <a:pt x="192" y="91"/>
                    <a:pt x="191" y="89"/>
                    <a:pt x="189" y="87"/>
                  </a:cubicBezTo>
                  <a:cubicBezTo>
                    <a:pt x="188" y="85"/>
                    <a:pt x="187" y="82"/>
                    <a:pt x="185" y="80"/>
                  </a:cubicBezTo>
                  <a:cubicBezTo>
                    <a:pt x="181" y="74"/>
                    <a:pt x="181" y="74"/>
                    <a:pt x="181" y="74"/>
                  </a:cubicBezTo>
                  <a:cubicBezTo>
                    <a:pt x="174" y="67"/>
                    <a:pt x="167" y="59"/>
                    <a:pt x="160" y="53"/>
                  </a:cubicBezTo>
                  <a:cubicBezTo>
                    <a:pt x="145" y="39"/>
                    <a:pt x="128" y="28"/>
                    <a:pt x="111" y="20"/>
                  </a:cubicBezTo>
                  <a:cubicBezTo>
                    <a:pt x="102" y="15"/>
                    <a:pt x="92" y="12"/>
                    <a:pt x="83" y="10"/>
                  </a:cubicBezTo>
                  <a:cubicBezTo>
                    <a:pt x="73" y="8"/>
                    <a:pt x="63" y="8"/>
                    <a:pt x="53" y="10"/>
                  </a:cubicBezTo>
                  <a:cubicBezTo>
                    <a:pt x="43" y="13"/>
                    <a:pt x="35" y="18"/>
                    <a:pt x="28" y="25"/>
                  </a:cubicBezTo>
                  <a:cubicBezTo>
                    <a:pt x="21" y="32"/>
                    <a:pt x="15" y="41"/>
                    <a:pt x="12" y="50"/>
                  </a:cubicBezTo>
                  <a:cubicBezTo>
                    <a:pt x="8" y="59"/>
                    <a:pt x="8" y="68"/>
                    <a:pt x="12" y="77"/>
                  </a:cubicBezTo>
                  <a:cubicBezTo>
                    <a:pt x="15" y="85"/>
                    <a:pt x="22" y="92"/>
                    <a:pt x="30" y="97"/>
                  </a:cubicBezTo>
                  <a:cubicBezTo>
                    <a:pt x="38" y="102"/>
                    <a:pt x="47" y="107"/>
                    <a:pt x="56" y="110"/>
                  </a:cubicBezTo>
                  <a:cubicBezTo>
                    <a:pt x="65" y="113"/>
                    <a:pt x="75" y="116"/>
                    <a:pt x="84" y="118"/>
                  </a:cubicBezTo>
                  <a:cubicBezTo>
                    <a:pt x="104" y="122"/>
                    <a:pt x="124" y="122"/>
                    <a:pt x="144" y="120"/>
                  </a:cubicBezTo>
                  <a:cubicBezTo>
                    <a:pt x="154" y="119"/>
                    <a:pt x="163" y="117"/>
                    <a:pt x="173" y="114"/>
                  </a:cubicBezTo>
                  <a:cubicBezTo>
                    <a:pt x="178" y="113"/>
                    <a:pt x="183" y="111"/>
                    <a:pt x="188" y="109"/>
                  </a:cubicBezTo>
                  <a:cubicBezTo>
                    <a:pt x="190" y="109"/>
                    <a:pt x="192" y="108"/>
                    <a:pt x="194" y="106"/>
                  </a:cubicBezTo>
                  <a:cubicBezTo>
                    <a:pt x="195" y="105"/>
                    <a:pt x="196" y="103"/>
                    <a:pt x="196" y="100"/>
                  </a:cubicBezTo>
                  <a:close/>
                  <a:moveTo>
                    <a:pt x="197" y="100"/>
                  </a:moveTo>
                  <a:cubicBezTo>
                    <a:pt x="198" y="102"/>
                    <a:pt x="198" y="106"/>
                    <a:pt x="196" y="108"/>
                  </a:cubicBezTo>
                  <a:cubicBezTo>
                    <a:pt x="194" y="110"/>
                    <a:pt x="192" y="112"/>
                    <a:pt x="189" y="113"/>
                  </a:cubicBezTo>
                  <a:cubicBezTo>
                    <a:pt x="185" y="115"/>
                    <a:pt x="180" y="118"/>
                    <a:pt x="175" y="120"/>
                  </a:cubicBezTo>
                  <a:cubicBezTo>
                    <a:pt x="166" y="124"/>
                    <a:pt x="156" y="127"/>
                    <a:pt x="145" y="129"/>
                  </a:cubicBezTo>
                  <a:cubicBezTo>
                    <a:pt x="125" y="134"/>
                    <a:pt x="103" y="134"/>
                    <a:pt x="82" y="130"/>
                  </a:cubicBezTo>
                  <a:cubicBezTo>
                    <a:pt x="61" y="127"/>
                    <a:pt x="41" y="119"/>
                    <a:pt x="23" y="106"/>
                  </a:cubicBezTo>
                  <a:cubicBezTo>
                    <a:pt x="15" y="100"/>
                    <a:pt x="7" y="91"/>
                    <a:pt x="3" y="80"/>
                  </a:cubicBezTo>
                  <a:cubicBezTo>
                    <a:pt x="2" y="79"/>
                    <a:pt x="2" y="77"/>
                    <a:pt x="1" y="76"/>
                  </a:cubicBezTo>
                  <a:cubicBezTo>
                    <a:pt x="1" y="74"/>
                    <a:pt x="1" y="73"/>
                    <a:pt x="1" y="72"/>
                  </a:cubicBezTo>
                  <a:cubicBezTo>
                    <a:pt x="1" y="69"/>
                    <a:pt x="0" y="66"/>
                    <a:pt x="1" y="63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3"/>
                    <a:pt x="3" y="52"/>
                    <a:pt x="4" y="51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11" y="38"/>
                    <a:pt x="17" y="29"/>
                    <a:pt x="25" y="22"/>
                  </a:cubicBezTo>
                  <a:cubicBezTo>
                    <a:pt x="33" y="15"/>
                    <a:pt x="42" y="9"/>
                    <a:pt x="52" y="6"/>
                  </a:cubicBezTo>
                  <a:cubicBezTo>
                    <a:pt x="72" y="0"/>
                    <a:pt x="95" y="3"/>
                    <a:pt x="114" y="10"/>
                  </a:cubicBezTo>
                  <a:cubicBezTo>
                    <a:pt x="124" y="14"/>
                    <a:pt x="134" y="19"/>
                    <a:pt x="142" y="26"/>
                  </a:cubicBezTo>
                  <a:cubicBezTo>
                    <a:pt x="151" y="32"/>
                    <a:pt x="159" y="38"/>
                    <a:pt x="166" y="46"/>
                  </a:cubicBezTo>
                  <a:cubicBezTo>
                    <a:pt x="174" y="54"/>
                    <a:pt x="180" y="62"/>
                    <a:pt x="186" y="71"/>
                  </a:cubicBezTo>
                  <a:cubicBezTo>
                    <a:pt x="187" y="73"/>
                    <a:pt x="188" y="75"/>
                    <a:pt x="190" y="78"/>
                  </a:cubicBezTo>
                  <a:cubicBezTo>
                    <a:pt x="191" y="80"/>
                    <a:pt x="192" y="82"/>
                    <a:pt x="193" y="85"/>
                  </a:cubicBezTo>
                  <a:cubicBezTo>
                    <a:pt x="194" y="87"/>
                    <a:pt x="195" y="89"/>
                    <a:pt x="196" y="92"/>
                  </a:cubicBezTo>
                  <a:cubicBezTo>
                    <a:pt x="197" y="96"/>
                    <a:pt x="197" y="96"/>
                    <a:pt x="197" y="96"/>
                  </a:cubicBezTo>
                  <a:cubicBezTo>
                    <a:pt x="198" y="97"/>
                    <a:pt x="198" y="99"/>
                    <a:pt x="1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/>
          </p:nvSpPr>
          <p:spPr bwMode="auto">
            <a:xfrm>
              <a:off x="730" y="1638"/>
              <a:ext cx="511" cy="309"/>
            </a:xfrm>
            <a:custGeom>
              <a:avLst/>
              <a:gdLst>
                <a:gd name="T0" fmla="*/ 207 w 208"/>
                <a:gd name="T1" fmla="*/ 93 h 126"/>
                <a:gd name="T2" fmla="*/ 170 w 208"/>
                <a:gd name="T3" fmla="*/ 46 h 126"/>
                <a:gd name="T4" fmla="*/ 144 w 208"/>
                <a:gd name="T5" fmla="*/ 29 h 126"/>
                <a:gd name="T6" fmla="*/ 138 w 208"/>
                <a:gd name="T7" fmla="*/ 26 h 126"/>
                <a:gd name="T8" fmla="*/ 131 w 208"/>
                <a:gd name="T9" fmla="*/ 22 h 126"/>
                <a:gd name="T10" fmla="*/ 124 w 208"/>
                <a:gd name="T11" fmla="*/ 19 h 126"/>
                <a:gd name="T12" fmla="*/ 117 w 208"/>
                <a:gd name="T13" fmla="*/ 16 h 126"/>
                <a:gd name="T14" fmla="*/ 59 w 208"/>
                <a:gd name="T15" fmla="*/ 5 h 126"/>
                <a:gd name="T16" fmla="*/ 30 w 208"/>
                <a:gd name="T17" fmla="*/ 13 h 126"/>
                <a:gd name="T18" fmla="*/ 11 w 208"/>
                <a:gd name="T19" fmla="*/ 35 h 126"/>
                <a:gd name="T20" fmla="*/ 12 w 208"/>
                <a:gd name="T21" fmla="*/ 63 h 126"/>
                <a:gd name="T22" fmla="*/ 27 w 208"/>
                <a:gd name="T23" fmla="*/ 87 h 126"/>
                <a:gd name="T24" fmla="*/ 50 w 208"/>
                <a:gd name="T25" fmla="*/ 105 h 126"/>
                <a:gd name="T26" fmla="*/ 56 w 208"/>
                <a:gd name="T27" fmla="*/ 107 h 126"/>
                <a:gd name="T28" fmla="*/ 63 w 208"/>
                <a:gd name="T29" fmla="*/ 109 h 126"/>
                <a:gd name="T30" fmla="*/ 70 w 208"/>
                <a:gd name="T31" fmla="*/ 111 h 126"/>
                <a:gd name="T32" fmla="*/ 77 w 208"/>
                <a:gd name="T33" fmla="*/ 112 h 126"/>
                <a:gd name="T34" fmla="*/ 136 w 208"/>
                <a:gd name="T35" fmla="*/ 105 h 126"/>
                <a:gd name="T36" fmla="*/ 167 w 208"/>
                <a:gd name="T37" fmla="*/ 100 h 126"/>
                <a:gd name="T38" fmla="*/ 183 w 208"/>
                <a:gd name="T39" fmla="*/ 99 h 126"/>
                <a:gd name="T40" fmla="*/ 191 w 208"/>
                <a:gd name="T41" fmla="*/ 99 h 126"/>
                <a:gd name="T42" fmla="*/ 197 w 208"/>
                <a:gd name="T43" fmla="*/ 97 h 126"/>
                <a:gd name="T44" fmla="*/ 198 w 208"/>
                <a:gd name="T45" fmla="*/ 97 h 126"/>
                <a:gd name="T46" fmla="*/ 198 w 208"/>
                <a:gd name="T47" fmla="*/ 97 h 126"/>
                <a:gd name="T48" fmla="*/ 201 w 208"/>
                <a:gd name="T49" fmla="*/ 98 h 126"/>
                <a:gd name="T50" fmla="*/ 204 w 208"/>
                <a:gd name="T51" fmla="*/ 98 h 126"/>
                <a:gd name="T52" fmla="*/ 207 w 208"/>
                <a:gd name="T53" fmla="*/ 93 h 126"/>
                <a:gd name="T54" fmla="*/ 208 w 208"/>
                <a:gd name="T55" fmla="*/ 93 h 126"/>
                <a:gd name="T56" fmla="*/ 207 w 208"/>
                <a:gd name="T57" fmla="*/ 97 h 126"/>
                <a:gd name="T58" fmla="*/ 205 w 208"/>
                <a:gd name="T59" fmla="*/ 99 h 126"/>
                <a:gd name="T60" fmla="*/ 201 w 208"/>
                <a:gd name="T61" fmla="*/ 100 h 126"/>
                <a:gd name="T62" fmla="*/ 197 w 208"/>
                <a:gd name="T63" fmla="*/ 98 h 126"/>
                <a:gd name="T64" fmla="*/ 198 w 208"/>
                <a:gd name="T65" fmla="*/ 98 h 126"/>
                <a:gd name="T66" fmla="*/ 191 w 208"/>
                <a:gd name="T67" fmla="*/ 102 h 126"/>
                <a:gd name="T68" fmla="*/ 183 w 208"/>
                <a:gd name="T69" fmla="*/ 102 h 126"/>
                <a:gd name="T70" fmla="*/ 168 w 208"/>
                <a:gd name="T71" fmla="*/ 105 h 126"/>
                <a:gd name="T72" fmla="*/ 139 w 208"/>
                <a:gd name="T73" fmla="*/ 114 h 126"/>
                <a:gd name="T74" fmla="*/ 109 w 208"/>
                <a:gd name="T75" fmla="*/ 123 h 126"/>
                <a:gd name="T76" fmla="*/ 76 w 208"/>
                <a:gd name="T77" fmla="*/ 125 h 126"/>
                <a:gd name="T78" fmla="*/ 44 w 208"/>
                <a:gd name="T79" fmla="*/ 115 h 126"/>
                <a:gd name="T80" fmla="*/ 19 w 208"/>
                <a:gd name="T81" fmla="*/ 94 h 126"/>
                <a:gd name="T82" fmla="*/ 3 w 208"/>
                <a:gd name="T83" fmla="*/ 66 h 126"/>
                <a:gd name="T84" fmla="*/ 5 w 208"/>
                <a:gd name="T85" fmla="*/ 33 h 126"/>
                <a:gd name="T86" fmla="*/ 28 w 208"/>
                <a:gd name="T87" fmla="*/ 10 h 126"/>
                <a:gd name="T88" fmla="*/ 58 w 208"/>
                <a:gd name="T89" fmla="*/ 1 h 126"/>
                <a:gd name="T90" fmla="*/ 90 w 208"/>
                <a:gd name="T91" fmla="*/ 0 h 126"/>
                <a:gd name="T92" fmla="*/ 121 w 208"/>
                <a:gd name="T93" fmla="*/ 7 h 126"/>
                <a:gd name="T94" fmla="*/ 174 w 208"/>
                <a:gd name="T95" fmla="*/ 40 h 126"/>
                <a:gd name="T96" fmla="*/ 208 w 208"/>
                <a:gd name="T97" fmla="*/ 9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126">
                  <a:moveTo>
                    <a:pt x="207" y="93"/>
                  </a:moveTo>
                  <a:cubicBezTo>
                    <a:pt x="200" y="74"/>
                    <a:pt x="186" y="58"/>
                    <a:pt x="170" y="46"/>
                  </a:cubicBezTo>
                  <a:cubicBezTo>
                    <a:pt x="162" y="40"/>
                    <a:pt x="153" y="34"/>
                    <a:pt x="144" y="29"/>
                  </a:cubicBezTo>
                  <a:cubicBezTo>
                    <a:pt x="142" y="28"/>
                    <a:pt x="140" y="27"/>
                    <a:pt x="138" y="26"/>
                  </a:cubicBezTo>
                  <a:cubicBezTo>
                    <a:pt x="136" y="24"/>
                    <a:pt x="133" y="23"/>
                    <a:pt x="131" y="22"/>
                  </a:cubicBezTo>
                  <a:cubicBezTo>
                    <a:pt x="129" y="21"/>
                    <a:pt x="127" y="20"/>
                    <a:pt x="124" y="19"/>
                  </a:cubicBezTo>
                  <a:cubicBezTo>
                    <a:pt x="122" y="18"/>
                    <a:pt x="120" y="17"/>
                    <a:pt x="117" y="16"/>
                  </a:cubicBezTo>
                  <a:cubicBezTo>
                    <a:pt x="99" y="9"/>
                    <a:pt x="79" y="4"/>
                    <a:pt x="59" y="5"/>
                  </a:cubicBezTo>
                  <a:cubicBezTo>
                    <a:pt x="48" y="6"/>
                    <a:pt x="38" y="9"/>
                    <a:pt x="30" y="13"/>
                  </a:cubicBezTo>
                  <a:cubicBezTo>
                    <a:pt x="21" y="18"/>
                    <a:pt x="14" y="26"/>
                    <a:pt x="11" y="35"/>
                  </a:cubicBezTo>
                  <a:cubicBezTo>
                    <a:pt x="7" y="44"/>
                    <a:pt x="8" y="54"/>
                    <a:pt x="12" y="63"/>
                  </a:cubicBezTo>
                  <a:cubicBezTo>
                    <a:pt x="15" y="72"/>
                    <a:pt x="21" y="80"/>
                    <a:pt x="27" y="87"/>
                  </a:cubicBezTo>
                  <a:cubicBezTo>
                    <a:pt x="34" y="94"/>
                    <a:pt x="42" y="100"/>
                    <a:pt x="50" y="105"/>
                  </a:cubicBezTo>
                  <a:cubicBezTo>
                    <a:pt x="52" y="106"/>
                    <a:pt x="54" y="106"/>
                    <a:pt x="56" y="107"/>
                  </a:cubicBezTo>
                  <a:cubicBezTo>
                    <a:pt x="59" y="108"/>
                    <a:pt x="61" y="109"/>
                    <a:pt x="63" y="109"/>
                  </a:cubicBezTo>
                  <a:cubicBezTo>
                    <a:pt x="65" y="110"/>
                    <a:pt x="68" y="110"/>
                    <a:pt x="70" y="111"/>
                  </a:cubicBezTo>
                  <a:cubicBezTo>
                    <a:pt x="72" y="112"/>
                    <a:pt x="75" y="112"/>
                    <a:pt x="77" y="112"/>
                  </a:cubicBezTo>
                  <a:cubicBezTo>
                    <a:pt x="96" y="114"/>
                    <a:pt x="116" y="109"/>
                    <a:pt x="136" y="105"/>
                  </a:cubicBezTo>
                  <a:cubicBezTo>
                    <a:pt x="146" y="103"/>
                    <a:pt x="157" y="101"/>
                    <a:pt x="167" y="100"/>
                  </a:cubicBezTo>
                  <a:cubicBezTo>
                    <a:pt x="173" y="99"/>
                    <a:pt x="178" y="99"/>
                    <a:pt x="183" y="99"/>
                  </a:cubicBezTo>
                  <a:cubicBezTo>
                    <a:pt x="186" y="99"/>
                    <a:pt x="188" y="99"/>
                    <a:pt x="191" y="99"/>
                  </a:cubicBezTo>
                  <a:cubicBezTo>
                    <a:pt x="193" y="100"/>
                    <a:pt x="195" y="99"/>
                    <a:pt x="197" y="97"/>
                  </a:cubicBezTo>
                  <a:cubicBezTo>
                    <a:pt x="198" y="97"/>
                    <a:pt x="198" y="97"/>
                    <a:pt x="198" y="97"/>
                  </a:cubicBezTo>
                  <a:cubicBezTo>
                    <a:pt x="198" y="97"/>
                    <a:pt x="198" y="97"/>
                    <a:pt x="198" y="97"/>
                  </a:cubicBezTo>
                  <a:cubicBezTo>
                    <a:pt x="199" y="98"/>
                    <a:pt x="200" y="98"/>
                    <a:pt x="201" y="98"/>
                  </a:cubicBezTo>
                  <a:cubicBezTo>
                    <a:pt x="202" y="98"/>
                    <a:pt x="203" y="98"/>
                    <a:pt x="204" y="98"/>
                  </a:cubicBezTo>
                  <a:cubicBezTo>
                    <a:pt x="206" y="97"/>
                    <a:pt x="208" y="95"/>
                    <a:pt x="207" y="93"/>
                  </a:cubicBezTo>
                  <a:close/>
                  <a:moveTo>
                    <a:pt x="208" y="93"/>
                  </a:moveTo>
                  <a:cubicBezTo>
                    <a:pt x="208" y="94"/>
                    <a:pt x="208" y="96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203" y="100"/>
                    <a:pt x="202" y="100"/>
                    <a:pt x="201" y="100"/>
                  </a:cubicBezTo>
                  <a:cubicBezTo>
                    <a:pt x="200" y="100"/>
                    <a:pt x="198" y="99"/>
                    <a:pt x="197" y="98"/>
                  </a:cubicBezTo>
                  <a:cubicBezTo>
                    <a:pt x="198" y="98"/>
                    <a:pt x="198" y="98"/>
                    <a:pt x="198" y="98"/>
                  </a:cubicBezTo>
                  <a:cubicBezTo>
                    <a:pt x="196" y="100"/>
                    <a:pt x="194" y="102"/>
                    <a:pt x="191" y="102"/>
                  </a:cubicBezTo>
                  <a:cubicBezTo>
                    <a:pt x="188" y="102"/>
                    <a:pt x="186" y="102"/>
                    <a:pt x="183" y="102"/>
                  </a:cubicBezTo>
                  <a:cubicBezTo>
                    <a:pt x="178" y="103"/>
                    <a:pt x="173" y="104"/>
                    <a:pt x="168" y="105"/>
                  </a:cubicBezTo>
                  <a:cubicBezTo>
                    <a:pt x="158" y="107"/>
                    <a:pt x="149" y="111"/>
                    <a:pt x="139" y="114"/>
                  </a:cubicBezTo>
                  <a:cubicBezTo>
                    <a:pt x="129" y="117"/>
                    <a:pt x="119" y="121"/>
                    <a:pt x="109" y="123"/>
                  </a:cubicBezTo>
                  <a:cubicBezTo>
                    <a:pt x="98" y="125"/>
                    <a:pt x="87" y="126"/>
                    <a:pt x="76" y="125"/>
                  </a:cubicBezTo>
                  <a:cubicBezTo>
                    <a:pt x="65" y="124"/>
                    <a:pt x="54" y="121"/>
                    <a:pt x="44" y="115"/>
                  </a:cubicBezTo>
                  <a:cubicBezTo>
                    <a:pt x="34" y="110"/>
                    <a:pt x="26" y="103"/>
                    <a:pt x="19" y="94"/>
                  </a:cubicBezTo>
                  <a:cubicBezTo>
                    <a:pt x="12" y="86"/>
                    <a:pt x="6" y="76"/>
                    <a:pt x="3" y="66"/>
                  </a:cubicBezTo>
                  <a:cubicBezTo>
                    <a:pt x="0" y="55"/>
                    <a:pt x="0" y="43"/>
                    <a:pt x="5" y="33"/>
                  </a:cubicBezTo>
                  <a:cubicBezTo>
                    <a:pt x="10" y="23"/>
                    <a:pt x="18" y="15"/>
                    <a:pt x="28" y="10"/>
                  </a:cubicBezTo>
                  <a:cubicBezTo>
                    <a:pt x="37" y="5"/>
                    <a:pt x="48" y="3"/>
                    <a:pt x="58" y="1"/>
                  </a:cubicBezTo>
                  <a:cubicBezTo>
                    <a:pt x="69" y="0"/>
                    <a:pt x="79" y="0"/>
                    <a:pt x="90" y="0"/>
                  </a:cubicBezTo>
                  <a:cubicBezTo>
                    <a:pt x="100" y="1"/>
                    <a:pt x="111" y="3"/>
                    <a:pt x="121" y="7"/>
                  </a:cubicBezTo>
                  <a:cubicBezTo>
                    <a:pt x="141" y="13"/>
                    <a:pt x="160" y="25"/>
                    <a:pt x="174" y="40"/>
                  </a:cubicBezTo>
                  <a:cubicBezTo>
                    <a:pt x="189" y="55"/>
                    <a:pt x="201" y="73"/>
                    <a:pt x="208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 noEditPoints="1"/>
            </p:cNvSpPr>
            <p:nvPr/>
          </p:nvSpPr>
          <p:spPr bwMode="auto">
            <a:xfrm>
              <a:off x="698" y="1998"/>
              <a:ext cx="590" cy="379"/>
            </a:xfrm>
            <a:custGeom>
              <a:avLst/>
              <a:gdLst>
                <a:gd name="T0" fmla="*/ 236 w 240"/>
                <a:gd name="T1" fmla="*/ 111 h 155"/>
                <a:gd name="T2" fmla="*/ 236 w 240"/>
                <a:gd name="T3" fmla="*/ 109 h 155"/>
                <a:gd name="T4" fmla="*/ 235 w 240"/>
                <a:gd name="T5" fmla="*/ 107 h 155"/>
                <a:gd name="T6" fmla="*/ 233 w 240"/>
                <a:gd name="T7" fmla="*/ 103 h 155"/>
                <a:gd name="T8" fmla="*/ 228 w 240"/>
                <a:gd name="T9" fmla="*/ 95 h 155"/>
                <a:gd name="T10" fmla="*/ 222 w 240"/>
                <a:gd name="T11" fmla="*/ 88 h 155"/>
                <a:gd name="T12" fmla="*/ 219 w 240"/>
                <a:gd name="T13" fmla="*/ 84 h 155"/>
                <a:gd name="T14" fmla="*/ 216 w 240"/>
                <a:gd name="T15" fmla="*/ 80 h 155"/>
                <a:gd name="T16" fmla="*/ 190 w 240"/>
                <a:gd name="T17" fmla="*/ 55 h 155"/>
                <a:gd name="T18" fmla="*/ 127 w 240"/>
                <a:gd name="T19" fmla="*/ 18 h 155"/>
                <a:gd name="T20" fmla="*/ 92 w 240"/>
                <a:gd name="T21" fmla="*/ 7 h 155"/>
                <a:gd name="T22" fmla="*/ 56 w 240"/>
                <a:gd name="T23" fmla="*/ 8 h 155"/>
                <a:gd name="T24" fmla="*/ 25 w 240"/>
                <a:gd name="T25" fmla="*/ 26 h 155"/>
                <a:gd name="T26" fmla="*/ 8 w 240"/>
                <a:gd name="T27" fmla="*/ 58 h 155"/>
                <a:gd name="T28" fmla="*/ 15 w 240"/>
                <a:gd name="T29" fmla="*/ 91 h 155"/>
                <a:gd name="T30" fmla="*/ 39 w 240"/>
                <a:gd name="T31" fmla="*/ 117 h 155"/>
                <a:gd name="T32" fmla="*/ 55 w 240"/>
                <a:gd name="T33" fmla="*/ 126 h 155"/>
                <a:gd name="T34" fmla="*/ 59 w 240"/>
                <a:gd name="T35" fmla="*/ 127 h 155"/>
                <a:gd name="T36" fmla="*/ 63 w 240"/>
                <a:gd name="T37" fmla="*/ 129 h 155"/>
                <a:gd name="T38" fmla="*/ 71 w 240"/>
                <a:gd name="T39" fmla="*/ 132 h 155"/>
                <a:gd name="T40" fmla="*/ 107 w 240"/>
                <a:gd name="T41" fmla="*/ 139 h 155"/>
                <a:gd name="T42" fmla="*/ 180 w 240"/>
                <a:gd name="T43" fmla="*/ 139 h 155"/>
                <a:gd name="T44" fmla="*/ 217 w 240"/>
                <a:gd name="T45" fmla="*/ 133 h 155"/>
                <a:gd name="T46" fmla="*/ 226 w 240"/>
                <a:gd name="T47" fmla="*/ 130 h 155"/>
                <a:gd name="T48" fmla="*/ 230 w 240"/>
                <a:gd name="T49" fmla="*/ 129 h 155"/>
                <a:gd name="T50" fmla="*/ 234 w 240"/>
                <a:gd name="T51" fmla="*/ 127 h 155"/>
                <a:gd name="T52" fmla="*/ 236 w 240"/>
                <a:gd name="T53" fmla="*/ 111 h 155"/>
                <a:gd name="T54" fmla="*/ 237 w 240"/>
                <a:gd name="T55" fmla="*/ 111 h 155"/>
                <a:gd name="T56" fmla="*/ 240 w 240"/>
                <a:gd name="T57" fmla="*/ 115 h 155"/>
                <a:gd name="T58" fmla="*/ 240 w 240"/>
                <a:gd name="T59" fmla="*/ 120 h 155"/>
                <a:gd name="T60" fmla="*/ 236 w 240"/>
                <a:gd name="T61" fmla="*/ 130 h 155"/>
                <a:gd name="T62" fmla="*/ 232 w 240"/>
                <a:gd name="T63" fmla="*/ 133 h 155"/>
                <a:gd name="T64" fmla="*/ 228 w 240"/>
                <a:gd name="T65" fmla="*/ 135 h 155"/>
                <a:gd name="T66" fmla="*/ 219 w 240"/>
                <a:gd name="T67" fmla="*/ 138 h 155"/>
                <a:gd name="T68" fmla="*/ 182 w 240"/>
                <a:gd name="T69" fmla="*/ 148 h 155"/>
                <a:gd name="T70" fmla="*/ 106 w 240"/>
                <a:gd name="T71" fmla="*/ 152 h 155"/>
                <a:gd name="T72" fmla="*/ 68 w 240"/>
                <a:gd name="T73" fmla="*/ 144 h 155"/>
                <a:gd name="T74" fmla="*/ 59 w 240"/>
                <a:gd name="T75" fmla="*/ 140 h 155"/>
                <a:gd name="T76" fmla="*/ 54 w 240"/>
                <a:gd name="T77" fmla="*/ 139 h 155"/>
                <a:gd name="T78" fmla="*/ 50 w 240"/>
                <a:gd name="T79" fmla="*/ 136 h 155"/>
                <a:gd name="T80" fmla="*/ 33 w 240"/>
                <a:gd name="T81" fmla="*/ 126 h 155"/>
                <a:gd name="T82" fmla="*/ 7 w 240"/>
                <a:gd name="T83" fmla="*/ 96 h 155"/>
                <a:gd name="T84" fmla="*/ 1 w 240"/>
                <a:gd name="T85" fmla="*/ 77 h 155"/>
                <a:gd name="T86" fmla="*/ 0 w 240"/>
                <a:gd name="T87" fmla="*/ 67 h 155"/>
                <a:gd name="T88" fmla="*/ 1 w 240"/>
                <a:gd name="T89" fmla="*/ 62 h 155"/>
                <a:gd name="T90" fmla="*/ 2 w 240"/>
                <a:gd name="T91" fmla="*/ 57 h 155"/>
                <a:gd name="T92" fmla="*/ 3 w 240"/>
                <a:gd name="T93" fmla="*/ 52 h 155"/>
                <a:gd name="T94" fmla="*/ 5 w 240"/>
                <a:gd name="T95" fmla="*/ 47 h 155"/>
                <a:gd name="T96" fmla="*/ 7 w 240"/>
                <a:gd name="T97" fmla="*/ 43 h 155"/>
                <a:gd name="T98" fmla="*/ 9 w 240"/>
                <a:gd name="T99" fmla="*/ 38 h 155"/>
                <a:gd name="T100" fmla="*/ 15 w 240"/>
                <a:gd name="T101" fmla="*/ 31 h 155"/>
                <a:gd name="T102" fmla="*/ 22 w 240"/>
                <a:gd name="T103" fmla="*/ 23 h 155"/>
                <a:gd name="T104" fmla="*/ 55 w 240"/>
                <a:gd name="T105" fmla="*/ 4 h 155"/>
                <a:gd name="T106" fmla="*/ 93 w 240"/>
                <a:gd name="T107" fmla="*/ 1 h 155"/>
                <a:gd name="T108" fmla="*/ 130 w 240"/>
                <a:gd name="T109" fmla="*/ 8 h 155"/>
                <a:gd name="T110" fmla="*/ 165 w 240"/>
                <a:gd name="T111" fmla="*/ 25 h 155"/>
                <a:gd name="T112" fmla="*/ 196 w 240"/>
                <a:gd name="T113" fmla="*/ 48 h 155"/>
                <a:gd name="T114" fmla="*/ 221 w 240"/>
                <a:gd name="T115" fmla="*/ 77 h 155"/>
                <a:gd name="T116" fmla="*/ 227 w 240"/>
                <a:gd name="T117" fmla="*/ 85 h 155"/>
                <a:gd name="T118" fmla="*/ 231 w 240"/>
                <a:gd name="T119" fmla="*/ 93 h 155"/>
                <a:gd name="T120" fmla="*/ 237 w 240"/>
                <a:gd name="T121" fmla="*/ 11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155">
                  <a:moveTo>
                    <a:pt x="236" y="111"/>
                  </a:moveTo>
                  <a:cubicBezTo>
                    <a:pt x="236" y="110"/>
                    <a:pt x="236" y="110"/>
                    <a:pt x="236" y="109"/>
                  </a:cubicBezTo>
                  <a:cubicBezTo>
                    <a:pt x="235" y="109"/>
                    <a:pt x="235" y="108"/>
                    <a:pt x="235" y="107"/>
                  </a:cubicBezTo>
                  <a:cubicBezTo>
                    <a:pt x="233" y="103"/>
                    <a:pt x="233" y="103"/>
                    <a:pt x="233" y="103"/>
                  </a:cubicBezTo>
                  <a:cubicBezTo>
                    <a:pt x="231" y="100"/>
                    <a:pt x="229" y="98"/>
                    <a:pt x="228" y="95"/>
                  </a:cubicBezTo>
                  <a:cubicBezTo>
                    <a:pt x="226" y="93"/>
                    <a:pt x="224" y="90"/>
                    <a:pt x="222" y="88"/>
                  </a:cubicBezTo>
                  <a:cubicBezTo>
                    <a:pt x="219" y="84"/>
                    <a:pt x="219" y="84"/>
                    <a:pt x="219" y="84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8" y="71"/>
                    <a:pt x="199" y="63"/>
                    <a:pt x="190" y="55"/>
                  </a:cubicBezTo>
                  <a:cubicBezTo>
                    <a:pt x="171" y="40"/>
                    <a:pt x="149" y="27"/>
                    <a:pt x="127" y="18"/>
                  </a:cubicBezTo>
                  <a:cubicBezTo>
                    <a:pt x="116" y="13"/>
                    <a:pt x="104" y="9"/>
                    <a:pt x="92" y="7"/>
                  </a:cubicBezTo>
                  <a:cubicBezTo>
                    <a:pt x="80" y="5"/>
                    <a:pt x="68" y="5"/>
                    <a:pt x="56" y="8"/>
                  </a:cubicBezTo>
                  <a:cubicBezTo>
                    <a:pt x="44" y="11"/>
                    <a:pt x="33" y="17"/>
                    <a:pt x="25" y="26"/>
                  </a:cubicBezTo>
                  <a:cubicBezTo>
                    <a:pt x="16" y="35"/>
                    <a:pt x="10" y="46"/>
                    <a:pt x="8" y="58"/>
                  </a:cubicBezTo>
                  <a:cubicBezTo>
                    <a:pt x="6" y="69"/>
                    <a:pt x="10" y="81"/>
                    <a:pt x="15" y="91"/>
                  </a:cubicBezTo>
                  <a:cubicBezTo>
                    <a:pt x="21" y="101"/>
                    <a:pt x="30" y="110"/>
                    <a:pt x="39" y="117"/>
                  </a:cubicBezTo>
                  <a:cubicBezTo>
                    <a:pt x="44" y="120"/>
                    <a:pt x="49" y="123"/>
                    <a:pt x="55" y="126"/>
                  </a:cubicBezTo>
                  <a:cubicBezTo>
                    <a:pt x="56" y="126"/>
                    <a:pt x="57" y="127"/>
                    <a:pt x="59" y="127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6" y="130"/>
                    <a:pt x="69" y="131"/>
                    <a:pt x="71" y="132"/>
                  </a:cubicBezTo>
                  <a:cubicBezTo>
                    <a:pt x="83" y="135"/>
                    <a:pt x="95" y="138"/>
                    <a:pt x="107" y="139"/>
                  </a:cubicBezTo>
                  <a:cubicBezTo>
                    <a:pt x="131" y="142"/>
                    <a:pt x="156" y="142"/>
                    <a:pt x="180" y="139"/>
                  </a:cubicBezTo>
                  <a:cubicBezTo>
                    <a:pt x="193" y="137"/>
                    <a:pt x="205" y="135"/>
                    <a:pt x="217" y="133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8" y="130"/>
                    <a:pt x="229" y="130"/>
                    <a:pt x="230" y="129"/>
                  </a:cubicBezTo>
                  <a:cubicBezTo>
                    <a:pt x="231" y="129"/>
                    <a:pt x="233" y="128"/>
                    <a:pt x="234" y="127"/>
                  </a:cubicBezTo>
                  <a:cubicBezTo>
                    <a:pt x="238" y="123"/>
                    <a:pt x="240" y="117"/>
                    <a:pt x="236" y="111"/>
                  </a:cubicBezTo>
                  <a:close/>
                  <a:moveTo>
                    <a:pt x="237" y="111"/>
                  </a:moveTo>
                  <a:cubicBezTo>
                    <a:pt x="238" y="112"/>
                    <a:pt x="239" y="114"/>
                    <a:pt x="240" y="115"/>
                  </a:cubicBezTo>
                  <a:cubicBezTo>
                    <a:pt x="240" y="117"/>
                    <a:pt x="240" y="119"/>
                    <a:pt x="240" y="120"/>
                  </a:cubicBezTo>
                  <a:cubicBezTo>
                    <a:pt x="240" y="124"/>
                    <a:pt x="239" y="127"/>
                    <a:pt x="236" y="130"/>
                  </a:cubicBezTo>
                  <a:cubicBezTo>
                    <a:pt x="235" y="131"/>
                    <a:pt x="234" y="132"/>
                    <a:pt x="232" y="133"/>
                  </a:cubicBezTo>
                  <a:cubicBezTo>
                    <a:pt x="231" y="134"/>
                    <a:pt x="229" y="135"/>
                    <a:pt x="228" y="135"/>
                  </a:cubicBezTo>
                  <a:cubicBezTo>
                    <a:pt x="225" y="136"/>
                    <a:pt x="222" y="137"/>
                    <a:pt x="219" y="138"/>
                  </a:cubicBezTo>
                  <a:cubicBezTo>
                    <a:pt x="207" y="142"/>
                    <a:pt x="194" y="146"/>
                    <a:pt x="182" y="148"/>
                  </a:cubicBezTo>
                  <a:cubicBezTo>
                    <a:pt x="157" y="153"/>
                    <a:pt x="131" y="155"/>
                    <a:pt x="106" y="152"/>
                  </a:cubicBezTo>
                  <a:cubicBezTo>
                    <a:pt x="93" y="150"/>
                    <a:pt x="80" y="148"/>
                    <a:pt x="68" y="144"/>
                  </a:cubicBezTo>
                  <a:cubicBezTo>
                    <a:pt x="65" y="143"/>
                    <a:pt x="62" y="141"/>
                    <a:pt x="59" y="140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3" y="138"/>
                    <a:pt x="51" y="137"/>
                    <a:pt x="50" y="136"/>
                  </a:cubicBezTo>
                  <a:cubicBezTo>
                    <a:pt x="43" y="134"/>
                    <a:pt x="38" y="130"/>
                    <a:pt x="33" y="126"/>
                  </a:cubicBezTo>
                  <a:cubicBezTo>
                    <a:pt x="22" y="118"/>
                    <a:pt x="13" y="108"/>
                    <a:pt x="7" y="96"/>
                  </a:cubicBezTo>
                  <a:cubicBezTo>
                    <a:pt x="4" y="90"/>
                    <a:pt x="2" y="83"/>
                    <a:pt x="1" y="77"/>
                  </a:cubicBezTo>
                  <a:cubicBezTo>
                    <a:pt x="0" y="73"/>
                    <a:pt x="1" y="70"/>
                    <a:pt x="0" y="67"/>
                  </a:cubicBezTo>
                  <a:cubicBezTo>
                    <a:pt x="1" y="65"/>
                    <a:pt x="1" y="63"/>
                    <a:pt x="1" y="62"/>
                  </a:cubicBezTo>
                  <a:cubicBezTo>
                    <a:pt x="1" y="60"/>
                    <a:pt x="1" y="58"/>
                    <a:pt x="2" y="57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0"/>
                    <a:pt x="4" y="49"/>
                    <a:pt x="5" y="47"/>
                  </a:cubicBezTo>
                  <a:cubicBezTo>
                    <a:pt x="6" y="46"/>
                    <a:pt x="6" y="44"/>
                    <a:pt x="7" y="43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6"/>
                    <a:pt x="13" y="33"/>
                    <a:pt x="15" y="31"/>
                  </a:cubicBezTo>
                  <a:cubicBezTo>
                    <a:pt x="17" y="28"/>
                    <a:pt x="20" y="26"/>
                    <a:pt x="22" y="23"/>
                  </a:cubicBezTo>
                  <a:cubicBezTo>
                    <a:pt x="31" y="14"/>
                    <a:pt x="42" y="8"/>
                    <a:pt x="55" y="4"/>
                  </a:cubicBezTo>
                  <a:cubicBezTo>
                    <a:pt x="67" y="1"/>
                    <a:pt x="80" y="0"/>
                    <a:pt x="93" y="1"/>
                  </a:cubicBezTo>
                  <a:cubicBezTo>
                    <a:pt x="106" y="2"/>
                    <a:pt x="118" y="4"/>
                    <a:pt x="130" y="8"/>
                  </a:cubicBezTo>
                  <a:cubicBezTo>
                    <a:pt x="143" y="13"/>
                    <a:pt x="154" y="18"/>
                    <a:pt x="165" y="25"/>
                  </a:cubicBezTo>
                  <a:cubicBezTo>
                    <a:pt x="176" y="32"/>
                    <a:pt x="186" y="39"/>
                    <a:pt x="196" y="48"/>
                  </a:cubicBezTo>
                  <a:cubicBezTo>
                    <a:pt x="205" y="57"/>
                    <a:pt x="214" y="66"/>
                    <a:pt x="221" y="77"/>
                  </a:cubicBezTo>
                  <a:cubicBezTo>
                    <a:pt x="223" y="79"/>
                    <a:pt x="225" y="82"/>
                    <a:pt x="227" y="85"/>
                  </a:cubicBezTo>
                  <a:cubicBezTo>
                    <a:pt x="228" y="87"/>
                    <a:pt x="230" y="90"/>
                    <a:pt x="231" y="93"/>
                  </a:cubicBezTo>
                  <a:cubicBezTo>
                    <a:pt x="234" y="99"/>
                    <a:pt x="237" y="105"/>
                    <a:pt x="2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 noEditPoints="1"/>
            </p:cNvSpPr>
            <p:nvPr/>
          </p:nvSpPr>
          <p:spPr bwMode="auto">
            <a:xfrm>
              <a:off x="813" y="2461"/>
              <a:ext cx="509" cy="301"/>
            </a:xfrm>
            <a:custGeom>
              <a:avLst/>
              <a:gdLst>
                <a:gd name="T0" fmla="*/ 206 w 207"/>
                <a:gd name="T1" fmla="*/ 97 h 123"/>
                <a:gd name="T2" fmla="*/ 193 w 207"/>
                <a:gd name="T3" fmla="*/ 68 h 123"/>
                <a:gd name="T4" fmla="*/ 172 w 207"/>
                <a:gd name="T5" fmla="*/ 47 h 123"/>
                <a:gd name="T6" fmla="*/ 146 w 207"/>
                <a:gd name="T7" fmla="*/ 31 h 123"/>
                <a:gd name="T8" fmla="*/ 119 w 207"/>
                <a:gd name="T9" fmla="*/ 18 h 123"/>
                <a:gd name="T10" fmla="*/ 90 w 207"/>
                <a:gd name="T11" fmla="*/ 8 h 123"/>
                <a:gd name="T12" fmla="*/ 59 w 207"/>
                <a:gd name="T13" fmla="*/ 6 h 123"/>
                <a:gd name="T14" fmla="*/ 45 w 207"/>
                <a:gd name="T15" fmla="*/ 10 h 123"/>
                <a:gd name="T16" fmla="*/ 38 w 207"/>
                <a:gd name="T17" fmla="*/ 13 h 123"/>
                <a:gd name="T18" fmla="*/ 31 w 207"/>
                <a:gd name="T19" fmla="*/ 17 h 123"/>
                <a:gd name="T20" fmla="*/ 13 w 207"/>
                <a:gd name="T21" fmla="*/ 40 h 123"/>
                <a:gd name="T22" fmla="*/ 11 w 207"/>
                <a:gd name="T23" fmla="*/ 68 h 123"/>
                <a:gd name="T24" fmla="*/ 27 w 207"/>
                <a:gd name="T25" fmla="*/ 91 h 123"/>
                <a:gd name="T26" fmla="*/ 52 w 207"/>
                <a:gd name="T27" fmla="*/ 104 h 123"/>
                <a:gd name="T28" fmla="*/ 82 w 207"/>
                <a:gd name="T29" fmla="*/ 109 h 123"/>
                <a:gd name="T30" fmla="*/ 112 w 207"/>
                <a:gd name="T31" fmla="*/ 109 h 123"/>
                <a:gd name="T32" fmla="*/ 143 w 207"/>
                <a:gd name="T33" fmla="*/ 107 h 123"/>
                <a:gd name="T34" fmla="*/ 175 w 207"/>
                <a:gd name="T35" fmla="*/ 107 h 123"/>
                <a:gd name="T36" fmla="*/ 191 w 207"/>
                <a:gd name="T37" fmla="*/ 108 h 123"/>
                <a:gd name="T38" fmla="*/ 198 w 207"/>
                <a:gd name="T39" fmla="*/ 107 h 123"/>
                <a:gd name="T40" fmla="*/ 203 w 207"/>
                <a:gd name="T41" fmla="*/ 102 h 123"/>
                <a:gd name="T42" fmla="*/ 203 w 207"/>
                <a:gd name="T43" fmla="*/ 101 h 123"/>
                <a:gd name="T44" fmla="*/ 203 w 207"/>
                <a:gd name="T45" fmla="*/ 101 h 123"/>
                <a:gd name="T46" fmla="*/ 206 w 207"/>
                <a:gd name="T47" fmla="*/ 97 h 123"/>
                <a:gd name="T48" fmla="*/ 207 w 207"/>
                <a:gd name="T49" fmla="*/ 97 h 123"/>
                <a:gd name="T50" fmla="*/ 206 w 207"/>
                <a:gd name="T51" fmla="*/ 100 h 123"/>
                <a:gd name="T52" fmla="*/ 204 w 207"/>
                <a:gd name="T53" fmla="*/ 102 h 123"/>
                <a:gd name="T54" fmla="*/ 204 w 207"/>
                <a:gd name="T55" fmla="*/ 102 h 123"/>
                <a:gd name="T56" fmla="*/ 190 w 207"/>
                <a:gd name="T57" fmla="*/ 110 h 123"/>
                <a:gd name="T58" fmla="*/ 175 w 207"/>
                <a:gd name="T59" fmla="*/ 111 h 123"/>
                <a:gd name="T60" fmla="*/ 144 w 207"/>
                <a:gd name="T61" fmla="*/ 116 h 123"/>
                <a:gd name="T62" fmla="*/ 81 w 207"/>
                <a:gd name="T63" fmla="*/ 122 h 123"/>
                <a:gd name="T64" fmla="*/ 49 w 207"/>
                <a:gd name="T65" fmla="*/ 116 h 123"/>
                <a:gd name="T66" fmla="*/ 41 w 207"/>
                <a:gd name="T67" fmla="*/ 113 h 123"/>
                <a:gd name="T68" fmla="*/ 33 w 207"/>
                <a:gd name="T69" fmla="*/ 109 h 123"/>
                <a:gd name="T70" fmla="*/ 20 w 207"/>
                <a:gd name="T71" fmla="*/ 99 h 123"/>
                <a:gd name="T72" fmla="*/ 2 w 207"/>
                <a:gd name="T73" fmla="*/ 70 h 123"/>
                <a:gd name="T74" fmla="*/ 7 w 207"/>
                <a:gd name="T75" fmla="*/ 37 h 123"/>
                <a:gd name="T76" fmla="*/ 29 w 207"/>
                <a:gd name="T77" fmla="*/ 14 h 123"/>
                <a:gd name="T78" fmla="*/ 59 w 207"/>
                <a:gd name="T79" fmla="*/ 2 h 123"/>
                <a:gd name="T80" fmla="*/ 91 w 207"/>
                <a:gd name="T81" fmla="*/ 1 h 123"/>
                <a:gd name="T82" fmla="*/ 122 w 207"/>
                <a:gd name="T83" fmla="*/ 8 h 123"/>
                <a:gd name="T84" fmla="*/ 151 w 207"/>
                <a:gd name="T85" fmla="*/ 21 h 123"/>
                <a:gd name="T86" fmla="*/ 177 w 207"/>
                <a:gd name="T87" fmla="*/ 41 h 123"/>
                <a:gd name="T88" fmla="*/ 207 w 207"/>
                <a:gd name="T89" fmla="*/ 9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7" h="123">
                  <a:moveTo>
                    <a:pt x="206" y="97"/>
                  </a:moveTo>
                  <a:cubicBezTo>
                    <a:pt x="203" y="87"/>
                    <a:pt x="199" y="77"/>
                    <a:pt x="193" y="68"/>
                  </a:cubicBezTo>
                  <a:cubicBezTo>
                    <a:pt x="187" y="60"/>
                    <a:pt x="180" y="53"/>
                    <a:pt x="172" y="47"/>
                  </a:cubicBezTo>
                  <a:cubicBezTo>
                    <a:pt x="164" y="40"/>
                    <a:pt x="155" y="35"/>
                    <a:pt x="146" y="31"/>
                  </a:cubicBezTo>
                  <a:cubicBezTo>
                    <a:pt x="137" y="26"/>
                    <a:pt x="128" y="22"/>
                    <a:pt x="119" y="18"/>
                  </a:cubicBezTo>
                  <a:cubicBezTo>
                    <a:pt x="109" y="14"/>
                    <a:pt x="100" y="10"/>
                    <a:pt x="90" y="8"/>
                  </a:cubicBezTo>
                  <a:cubicBezTo>
                    <a:pt x="80" y="6"/>
                    <a:pt x="70" y="5"/>
                    <a:pt x="59" y="6"/>
                  </a:cubicBezTo>
                  <a:cubicBezTo>
                    <a:pt x="54" y="7"/>
                    <a:pt x="49" y="8"/>
                    <a:pt x="45" y="10"/>
                  </a:cubicBezTo>
                  <a:cubicBezTo>
                    <a:pt x="42" y="11"/>
                    <a:pt x="40" y="12"/>
                    <a:pt x="38" y="13"/>
                  </a:cubicBezTo>
                  <a:cubicBezTo>
                    <a:pt x="36" y="14"/>
                    <a:pt x="33" y="15"/>
                    <a:pt x="31" y="17"/>
                  </a:cubicBezTo>
                  <a:cubicBezTo>
                    <a:pt x="23" y="23"/>
                    <a:pt x="17" y="31"/>
                    <a:pt x="13" y="40"/>
                  </a:cubicBezTo>
                  <a:cubicBezTo>
                    <a:pt x="9" y="49"/>
                    <a:pt x="9" y="59"/>
                    <a:pt x="11" y="68"/>
                  </a:cubicBezTo>
                  <a:cubicBezTo>
                    <a:pt x="14" y="77"/>
                    <a:pt x="19" y="85"/>
                    <a:pt x="27" y="91"/>
                  </a:cubicBezTo>
                  <a:cubicBezTo>
                    <a:pt x="34" y="97"/>
                    <a:pt x="43" y="101"/>
                    <a:pt x="52" y="104"/>
                  </a:cubicBezTo>
                  <a:cubicBezTo>
                    <a:pt x="62" y="107"/>
                    <a:pt x="72" y="108"/>
                    <a:pt x="82" y="109"/>
                  </a:cubicBezTo>
                  <a:cubicBezTo>
                    <a:pt x="92" y="110"/>
                    <a:pt x="102" y="109"/>
                    <a:pt x="112" y="109"/>
                  </a:cubicBezTo>
                  <a:cubicBezTo>
                    <a:pt x="122" y="108"/>
                    <a:pt x="133" y="107"/>
                    <a:pt x="143" y="107"/>
                  </a:cubicBezTo>
                  <a:cubicBezTo>
                    <a:pt x="154" y="107"/>
                    <a:pt x="164" y="107"/>
                    <a:pt x="175" y="107"/>
                  </a:cubicBezTo>
                  <a:cubicBezTo>
                    <a:pt x="180" y="107"/>
                    <a:pt x="185" y="108"/>
                    <a:pt x="191" y="108"/>
                  </a:cubicBezTo>
                  <a:cubicBezTo>
                    <a:pt x="193" y="108"/>
                    <a:pt x="195" y="108"/>
                    <a:pt x="198" y="107"/>
                  </a:cubicBezTo>
                  <a:cubicBezTo>
                    <a:pt x="200" y="106"/>
                    <a:pt x="202" y="104"/>
                    <a:pt x="203" y="102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05" y="100"/>
                    <a:pt x="206" y="99"/>
                    <a:pt x="206" y="97"/>
                  </a:cubicBezTo>
                  <a:close/>
                  <a:moveTo>
                    <a:pt x="207" y="97"/>
                  </a:moveTo>
                  <a:cubicBezTo>
                    <a:pt x="207" y="98"/>
                    <a:pt x="207" y="99"/>
                    <a:pt x="206" y="100"/>
                  </a:cubicBezTo>
                  <a:cubicBezTo>
                    <a:pt x="205" y="101"/>
                    <a:pt x="205" y="102"/>
                    <a:pt x="204" y="102"/>
                  </a:cubicBezTo>
                  <a:cubicBezTo>
                    <a:pt x="204" y="102"/>
                    <a:pt x="204" y="102"/>
                    <a:pt x="204" y="102"/>
                  </a:cubicBezTo>
                  <a:cubicBezTo>
                    <a:pt x="202" y="107"/>
                    <a:pt x="196" y="111"/>
                    <a:pt x="190" y="110"/>
                  </a:cubicBezTo>
                  <a:cubicBezTo>
                    <a:pt x="185" y="110"/>
                    <a:pt x="180" y="111"/>
                    <a:pt x="175" y="111"/>
                  </a:cubicBezTo>
                  <a:cubicBezTo>
                    <a:pt x="165" y="112"/>
                    <a:pt x="154" y="114"/>
                    <a:pt x="144" y="116"/>
                  </a:cubicBezTo>
                  <a:cubicBezTo>
                    <a:pt x="124" y="120"/>
                    <a:pt x="103" y="123"/>
                    <a:pt x="81" y="122"/>
                  </a:cubicBezTo>
                  <a:cubicBezTo>
                    <a:pt x="70" y="121"/>
                    <a:pt x="59" y="119"/>
                    <a:pt x="49" y="116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38" y="112"/>
                    <a:pt x="36" y="111"/>
                    <a:pt x="33" y="109"/>
                  </a:cubicBezTo>
                  <a:cubicBezTo>
                    <a:pt x="28" y="106"/>
                    <a:pt x="24" y="103"/>
                    <a:pt x="20" y="99"/>
                  </a:cubicBezTo>
                  <a:cubicBezTo>
                    <a:pt x="11" y="92"/>
                    <a:pt x="5" y="82"/>
                    <a:pt x="2" y="70"/>
                  </a:cubicBezTo>
                  <a:cubicBezTo>
                    <a:pt x="0" y="59"/>
                    <a:pt x="2" y="47"/>
                    <a:pt x="7" y="37"/>
                  </a:cubicBezTo>
                  <a:cubicBezTo>
                    <a:pt x="13" y="28"/>
                    <a:pt x="20" y="20"/>
                    <a:pt x="29" y="14"/>
                  </a:cubicBezTo>
                  <a:cubicBezTo>
                    <a:pt x="38" y="8"/>
                    <a:pt x="48" y="4"/>
                    <a:pt x="59" y="2"/>
                  </a:cubicBezTo>
                  <a:cubicBezTo>
                    <a:pt x="69" y="0"/>
                    <a:pt x="80" y="0"/>
                    <a:pt x="91" y="1"/>
                  </a:cubicBezTo>
                  <a:cubicBezTo>
                    <a:pt x="102" y="2"/>
                    <a:pt x="112" y="5"/>
                    <a:pt x="122" y="8"/>
                  </a:cubicBezTo>
                  <a:cubicBezTo>
                    <a:pt x="132" y="12"/>
                    <a:pt x="142" y="16"/>
                    <a:pt x="151" y="21"/>
                  </a:cubicBezTo>
                  <a:cubicBezTo>
                    <a:pt x="161" y="27"/>
                    <a:pt x="169" y="33"/>
                    <a:pt x="177" y="41"/>
                  </a:cubicBezTo>
                  <a:cubicBezTo>
                    <a:pt x="192" y="56"/>
                    <a:pt x="202" y="76"/>
                    <a:pt x="20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 noEditPoints="1"/>
            </p:cNvSpPr>
            <p:nvPr/>
          </p:nvSpPr>
          <p:spPr bwMode="auto">
            <a:xfrm>
              <a:off x="843" y="2828"/>
              <a:ext cx="521" cy="330"/>
            </a:xfrm>
            <a:custGeom>
              <a:avLst/>
              <a:gdLst>
                <a:gd name="T0" fmla="*/ 206 w 212"/>
                <a:gd name="T1" fmla="*/ 91 h 135"/>
                <a:gd name="T2" fmla="*/ 190 w 212"/>
                <a:gd name="T3" fmla="*/ 62 h 135"/>
                <a:gd name="T4" fmla="*/ 169 w 212"/>
                <a:gd name="T5" fmla="*/ 39 h 135"/>
                <a:gd name="T6" fmla="*/ 113 w 212"/>
                <a:gd name="T7" fmla="*/ 13 h 135"/>
                <a:gd name="T8" fmla="*/ 49 w 212"/>
                <a:gd name="T9" fmla="*/ 15 h 135"/>
                <a:gd name="T10" fmla="*/ 22 w 212"/>
                <a:gd name="T11" fmla="*/ 31 h 135"/>
                <a:gd name="T12" fmla="*/ 13 w 212"/>
                <a:gd name="T13" fmla="*/ 44 h 135"/>
                <a:gd name="T14" fmla="*/ 9 w 212"/>
                <a:gd name="T15" fmla="*/ 51 h 135"/>
                <a:gd name="T16" fmla="*/ 8 w 212"/>
                <a:gd name="T17" fmla="*/ 54 h 135"/>
                <a:gd name="T18" fmla="*/ 7 w 212"/>
                <a:gd name="T19" fmla="*/ 58 h 135"/>
                <a:gd name="T20" fmla="*/ 7 w 212"/>
                <a:gd name="T21" fmla="*/ 62 h 135"/>
                <a:gd name="T22" fmla="*/ 7 w 212"/>
                <a:gd name="T23" fmla="*/ 65 h 135"/>
                <a:gd name="T24" fmla="*/ 8 w 212"/>
                <a:gd name="T25" fmla="*/ 73 h 135"/>
                <a:gd name="T26" fmla="*/ 10 w 212"/>
                <a:gd name="T27" fmla="*/ 76 h 135"/>
                <a:gd name="T28" fmla="*/ 11 w 212"/>
                <a:gd name="T29" fmla="*/ 79 h 135"/>
                <a:gd name="T30" fmla="*/ 13 w 212"/>
                <a:gd name="T31" fmla="*/ 83 h 135"/>
                <a:gd name="T32" fmla="*/ 15 w 212"/>
                <a:gd name="T33" fmla="*/ 86 h 135"/>
                <a:gd name="T34" fmla="*/ 38 w 212"/>
                <a:gd name="T35" fmla="*/ 106 h 135"/>
                <a:gd name="T36" fmla="*/ 45 w 212"/>
                <a:gd name="T37" fmla="*/ 109 h 135"/>
                <a:gd name="T38" fmla="*/ 52 w 212"/>
                <a:gd name="T39" fmla="*/ 112 h 135"/>
                <a:gd name="T40" fmla="*/ 59 w 212"/>
                <a:gd name="T41" fmla="*/ 114 h 135"/>
                <a:gd name="T42" fmla="*/ 67 w 212"/>
                <a:gd name="T43" fmla="*/ 116 h 135"/>
                <a:gd name="T44" fmla="*/ 98 w 212"/>
                <a:gd name="T45" fmla="*/ 121 h 135"/>
                <a:gd name="T46" fmla="*/ 162 w 212"/>
                <a:gd name="T47" fmla="*/ 116 h 135"/>
                <a:gd name="T48" fmla="*/ 194 w 212"/>
                <a:gd name="T49" fmla="*/ 110 h 135"/>
                <a:gd name="T50" fmla="*/ 198 w 212"/>
                <a:gd name="T51" fmla="*/ 109 h 135"/>
                <a:gd name="T52" fmla="*/ 200 w 212"/>
                <a:gd name="T53" fmla="*/ 109 h 135"/>
                <a:gd name="T54" fmla="*/ 202 w 212"/>
                <a:gd name="T55" fmla="*/ 108 h 135"/>
                <a:gd name="T56" fmla="*/ 207 w 212"/>
                <a:gd name="T57" fmla="*/ 104 h 135"/>
                <a:gd name="T58" fmla="*/ 206 w 212"/>
                <a:gd name="T59" fmla="*/ 91 h 135"/>
                <a:gd name="T60" fmla="*/ 207 w 212"/>
                <a:gd name="T61" fmla="*/ 90 h 135"/>
                <a:gd name="T62" fmla="*/ 212 w 212"/>
                <a:gd name="T63" fmla="*/ 97 h 135"/>
                <a:gd name="T64" fmla="*/ 210 w 212"/>
                <a:gd name="T65" fmla="*/ 106 h 135"/>
                <a:gd name="T66" fmla="*/ 203 w 212"/>
                <a:gd name="T67" fmla="*/ 113 h 135"/>
                <a:gd name="T68" fmla="*/ 201 w 212"/>
                <a:gd name="T69" fmla="*/ 114 h 135"/>
                <a:gd name="T70" fmla="*/ 199 w 212"/>
                <a:gd name="T71" fmla="*/ 114 h 135"/>
                <a:gd name="T72" fmla="*/ 195 w 212"/>
                <a:gd name="T73" fmla="*/ 116 h 135"/>
                <a:gd name="T74" fmla="*/ 164 w 212"/>
                <a:gd name="T75" fmla="*/ 125 h 135"/>
                <a:gd name="T76" fmla="*/ 97 w 212"/>
                <a:gd name="T77" fmla="*/ 134 h 135"/>
                <a:gd name="T78" fmla="*/ 64 w 212"/>
                <a:gd name="T79" fmla="*/ 128 h 135"/>
                <a:gd name="T80" fmla="*/ 56 w 212"/>
                <a:gd name="T81" fmla="*/ 126 h 135"/>
                <a:gd name="T82" fmla="*/ 48 w 212"/>
                <a:gd name="T83" fmla="*/ 123 h 135"/>
                <a:gd name="T84" fmla="*/ 40 w 212"/>
                <a:gd name="T85" fmla="*/ 120 h 135"/>
                <a:gd name="T86" fmla="*/ 32 w 212"/>
                <a:gd name="T87" fmla="*/ 115 h 135"/>
                <a:gd name="T88" fmla="*/ 7 w 212"/>
                <a:gd name="T89" fmla="*/ 91 h 135"/>
                <a:gd name="T90" fmla="*/ 0 w 212"/>
                <a:gd name="T91" fmla="*/ 75 h 135"/>
                <a:gd name="T92" fmla="*/ 0 w 212"/>
                <a:gd name="T93" fmla="*/ 66 h 135"/>
                <a:gd name="T94" fmla="*/ 0 w 212"/>
                <a:gd name="T95" fmla="*/ 61 h 135"/>
                <a:gd name="T96" fmla="*/ 1 w 212"/>
                <a:gd name="T97" fmla="*/ 57 h 135"/>
                <a:gd name="T98" fmla="*/ 2 w 212"/>
                <a:gd name="T99" fmla="*/ 52 h 135"/>
                <a:gd name="T100" fmla="*/ 4 w 212"/>
                <a:gd name="T101" fmla="*/ 48 h 135"/>
                <a:gd name="T102" fmla="*/ 8 w 212"/>
                <a:gd name="T103" fmla="*/ 41 h 135"/>
                <a:gd name="T104" fmla="*/ 19 w 212"/>
                <a:gd name="T105" fmla="*/ 28 h 135"/>
                <a:gd name="T106" fmla="*/ 48 w 212"/>
                <a:gd name="T107" fmla="*/ 11 h 135"/>
                <a:gd name="T108" fmla="*/ 114 w 212"/>
                <a:gd name="T109" fmla="*/ 3 h 135"/>
                <a:gd name="T110" fmla="*/ 175 w 212"/>
                <a:gd name="T111" fmla="*/ 32 h 135"/>
                <a:gd name="T112" fmla="*/ 207 w 212"/>
                <a:gd name="T113" fmla="*/ 9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2" h="135">
                  <a:moveTo>
                    <a:pt x="206" y="91"/>
                  </a:moveTo>
                  <a:cubicBezTo>
                    <a:pt x="201" y="80"/>
                    <a:pt x="196" y="71"/>
                    <a:pt x="190" y="62"/>
                  </a:cubicBezTo>
                  <a:cubicBezTo>
                    <a:pt x="184" y="54"/>
                    <a:pt x="177" y="46"/>
                    <a:pt x="169" y="39"/>
                  </a:cubicBezTo>
                  <a:cubicBezTo>
                    <a:pt x="153" y="26"/>
                    <a:pt x="133" y="17"/>
                    <a:pt x="113" y="13"/>
                  </a:cubicBezTo>
                  <a:cubicBezTo>
                    <a:pt x="92" y="9"/>
                    <a:pt x="70" y="8"/>
                    <a:pt x="49" y="15"/>
                  </a:cubicBezTo>
                  <a:cubicBezTo>
                    <a:pt x="39" y="18"/>
                    <a:pt x="30" y="24"/>
                    <a:pt x="22" y="31"/>
                  </a:cubicBezTo>
                  <a:cubicBezTo>
                    <a:pt x="18" y="35"/>
                    <a:pt x="15" y="39"/>
                    <a:pt x="13" y="44"/>
                  </a:cubicBezTo>
                  <a:cubicBezTo>
                    <a:pt x="11" y="46"/>
                    <a:pt x="10" y="48"/>
                    <a:pt x="9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8" y="56"/>
                    <a:pt x="7" y="57"/>
                    <a:pt x="7" y="58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3"/>
                    <a:pt x="7" y="64"/>
                    <a:pt x="7" y="65"/>
                  </a:cubicBezTo>
                  <a:cubicBezTo>
                    <a:pt x="7" y="68"/>
                    <a:pt x="8" y="70"/>
                    <a:pt x="8" y="73"/>
                  </a:cubicBezTo>
                  <a:cubicBezTo>
                    <a:pt x="9" y="74"/>
                    <a:pt x="9" y="75"/>
                    <a:pt x="10" y="76"/>
                  </a:cubicBezTo>
                  <a:cubicBezTo>
                    <a:pt x="10" y="77"/>
                    <a:pt x="11" y="78"/>
                    <a:pt x="11" y="79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21" y="94"/>
                    <a:pt x="29" y="100"/>
                    <a:pt x="38" y="106"/>
                  </a:cubicBezTo>
                  <a:cubicBezTo>
                    <a:pt x="40" y="107"/>
                    <a:pt x="42" y="108"/>
                    <a:pt x="45" y="109"/>
                  </a:cubicBezTo>
                  <a:cubicBezTo>
                    <a:pt x="47" y="110"/>
                    <a:pt x="49" y="111"/>
                    <a:pt x="52" y="112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2" y="115"/>
                    <a:pt x="64" y="116"/>
                    <a:pt x="67" y="116"/>
                  </a:cubicBezTo>
                  <a:cubicBezTo>
                    <a:pt x="77" y="119"/>
                    <a:pt x="88" y="120"/>
                    <a:pt x="98" y="121"/>
                  </a:cubicBezTo>
                  <a:cubicBezTo>
                    <a:pt x="119" y="122"/>
                    <a:pt x="140" y="120"/>
                    <a:pt x="162" y="116"/>
                  </a:cubicBezTo>
                  <a:cubicBezTo>
                    <a:pt x="172" y="114"/>
                    <a:pt x="183" y="112"/>
                    <a:pt x="194" y="110"/>
                  </a:cubicBezTo>
                  <a:cubicBezTo>
                    <a:pt x="198" y="109"/>
                    <a:pt x="198" y="109"/>
                    <a:pt x="198" y="109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4" y="107"/>
                    <a:pt x="206" y="106"/>
                    <a:pt x="207" y="104"/>
                  </a:cubicBezTo>
                  <a:cubicBezTo>
                    <a:pt x="210" y="101"/>
                    <a:pt x="210" y="95"/>
                    <a:pt x="206" y="91"/>
                  </a:cubicBezTo>
                  <a:close/>
                  <a:moveTo>
                    <a:pt x="207" y="90"/>
                  </a:moveTo>
                  <a:cubicBezTo>
                    <a:pt x="209" y="91"/>
                    <a:pt x="211" y="94"/>
                    <a:pt x="212" y="97"/>
                  </a:cubicBezTo>
                  <a:cubicBezTo>
                    <a:pt x="212" y="100"/>
                    <a:pt x="212" y="104"/>
                    <a:pt x="210" y="106"/>
                  </a:cubicBezTo>
                  <a:cubicBezTo>
                    <a:pt x="209" y="109"/>
                    <a:pt x="206" y="111"/>
                    <a:pt x="203" y="113"/>
                  </a:cubicBezTo>
                  <a:cubicBezTo>
                    <a:pt x="201" y="114"/>
                    <a:pt x="201" y="114"/>
                    <a:pt x="201" y="114"/>
                  </a:cubicBezTo>
                  <a:cubicBezTo>
                    <a:pt x="199" y="114"/>
                    <a:pt x="199" y="114"/>
                    <a:pt x="199" y="114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85" y="119"/>
                    <a:pt x="175" y="122"/>
                    <a:pt x="164" y="125"/>
                  </a:cubicBezTo>
                  <a:cubicBezTo>
                    <a:pt x="143" y="131"/>
                    <a:pt x="120" y="135"/>
                    <a:pt x="97" y="134"/>
                  </a:cubicBezTo>
                  <a:cubicBezTo>
                    <a:pt x="86" y="133"/>
                    <a:pt x="75" y="131"/>
                    <a:pt x="64" y="128"/>
                  </a:cubicBezTo>
                  <a:cubicBezTo>
                    <a:pt x="61" y="128"/>
                    <a:pt x="58" y="127"/>
                    <a:pt x="56" y="126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5" y="122"/>
                    <a:pt x="42" y="121"/>
                    <a:pt x="40" y="120"/>
                  </a:cubicBezTo>
                  <a:cubicBezTo>
                    <a:pt x="37" y="118"/>
                    <a:pt x="35" y="117"/>
                    <a:pt x="32" y="115"/>
                  </a:cubicBezTo>
                  <a:cubicBezTo>
                    <a:pt x="22" y="109"/>
                    <a:pt x="13" y="101"/>
                    <a:pt x="7" y="91"/>
                  </a:cubicBezTo>
                  <a:cubicBezTo>
                    <a:pt x="4" y="86"/>
                    <a:pt x="2" y="80"/>
                    <a:pt x="0" y="75"/>
                  </a:cubicBezTo>
                  <a:cubicBezTo>
                    <a:pt x="0" y="71"/>
                    <a:pt x="0" y="69"/>
                    <a:pt x="0" y="66"/>
                  </a:cubicBezTo>
                  <a:cubicBezTo>
                    <a:pt x="0" y="64"/>
                    <a:pt x="0" y="63"/>
                    <a:pt x="0" y="61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5"/>
                    <a:pt x="2" y="54"/>
                    <a:pt x="2" y="52"/>
                  </a:cubicBezTo>
                  <a:cubicBezTo>
                    <a:pt x="3" y="51"/>
                    <a:pt x="3" y="50"/>
                    <a:pt x="4" y="48"/>
                  </a:cubicBezTo>
                  <a:cubicBezTo>
                    <a:pt x="5" y="46"/>
                    <a:pt x="7" y="43"/>
                    <a:pt x="8" y="41"/>
                  </a:cubicBezTo>
                  <a:cubicBezTo>
                    <a:pt x="12" y="36"/>
                    <a:pt x="15" y="32"/>
                    <a:pt x="19" y="28"/>
                  </a:cubicBezTo>
                  <a:cubicBezTo>
                    <a:pt x="28" y="21"/>
                    <a:pt x="38" y="15"/>
                    <a:pt x="48" y="11"/>
                  </a:cubicBezTo>
                  <a:cubicBezTo>
                    <a:pt x="69" y="3"/>
                    <a:pt x="92" y="0"/>
                    <a:pt x="114" y="3"/>
                  </a:cubicBezTo>
                  <a:cubicBezTo>
                    <a:pt x="137" y="6"/>
                    <a:pt x="159" y="16"/>
                    <a:pt x="175" y="32"/>
                  </a:cubicBezTo>
                  <a:cubicBezTo>
                    <a:pt x="192" y="48"/>
                    <a:pt x="203" y="69"/>
                    <a:pt x="207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/>
          </p:nvSpPr>
          <p:spPr bwMode="auto">
            <a:xfrm>
              <a:off x="968" y="3195"/>
              <a:ext cx="416" cy="245"/>
            </a:xfrm>
            <a:custGeom>
              <a:avLst/>
              <a:gdLst>
                <a:gd name="T0" fmla="*/ 160 w 169"/>
                <a:gd name="T1" fmla="*/ 65 h 100"/>
                <a:gd name="T2" fmla="*/ 158 w 169"/>
                <a:gd name="T3" fmla="*/ 62 h 100"/>
                <a:gd name="T4" fmla="*/ 157 w 169"/>
                <a:gd name="T5" fmla="*/ 60 h 100"/>
                <a:gd name="T6" fmla="*/ 153 w 169"/>
                <a:gd name="T7" fmla="*/ 55 h 100"/>
                <a:gd name="T8" fmla="*/ 148 w 169"/>
                <a:gd name="T9" fmla="*/ 51 h 100"/>
                <a:gd name="T10" fmla="*/ 144 w 169"/>
                <a:gd name="T11" fmla="*/ 46 h 100"/>
                <a:gd name="T12" fmla="*/ 125 w 169"/>
                <a:gd name="T13" fmla="*/ 32 h 100"/>
                <a:gd name="T14" fmla="*/ 80 w 169"/>
                <a:gd name="T15" fmla="*/ 13 h 100"/>
                <a:gd name="T16" fmla="*/ 56 w 169"/>
                <a:gd name="T17" fmla="*/ 7 h 100"/>
                <a:gd name="T18" fmla="*/ 32 w 169"/>
                <a:gd name="T19" fmla="*/ 8 h 100"/>
                <a:gd name="T20" fmla="*/ 21 w 169"/>
                <a:gd name="T21" fmla="*/ 12 h 100"/>
                <a:gd name="T22" fmla="*/ 12 w 169"/>
                <a:gd name="T23" fmla="*/ 20 h 100"/>
                <a:gd name="T24" fmla="*/ 7 w 169"/>
                <a:gd name="T25" fmla="*/ 31 h 100"/>
                <a:gd name="T26" fmla="*/ 6 w 169"/>
                <a:gd name="T27" fmla="*/ 36 h 100"/>
                <a:gd name="T28" fmla="*/ 7 w 169"/>
                <a:gd name="T29" fmla="*/ 42 h 100"/>
                <a:gd name="T30" fmla="*/ 19 w 169"/>
                <a:gd name="T31" fmla="*/ 60 h 100"/>
                <a:gd name="T32" fmla="*/ 40 w 169"/>
                <a:gd name="T33" fmla="*/ 71 h 100"/>
                <a:gd name="T34" fmla="*/ 63 w 169"/>
                <a:gd name="T35" fmla="*/ 79 h 100"/>
                <a:gd name="T36" fmla="*/ 87 w 169"/>
                <a:gd name="T37" fmla="*/ 85 h 100"/>
                <a:gd name="T38" fmla="*/ 135 w 169"/>
                <a:gd name="T39" fmla="*/ 87 h 100"/>
                <a:gd name="T40" fmla="*/ 159 w 169"/>
                <a:gd name="T41" fmla="*/ 81 h 100"/>
                <a:gd name="T42" fmla="*/ 165 w 169"/>
                <a:gd name="T43" fmla="*/ 75 h 100"/>
                <a:gd name="T44" fmla="*/ 164 w 169"/>
                <a:gd name="T45" fmla="*/ 69 h 100"/>
                <a:gd name="T46" fmla="*/ 163 w 169"/>
                <a:gd name="T47" fmla="*/ 67 h 100"/>
                <a:gd name="T48" fmla="*/ 161 w 169"/>
                <a:gd name="T49" fmla="*/ 66 h 100"/>
                <a:gd name="T50" fmla="*/ 160 w 169"/>
                <a:gd name="T51" fmla="*/ 65 h 100"/>
                <a:gd name="T52" fmla="*/ 161 w 169"/>
                <a:gd name="T53" fmla="*/ 64 h 100"/>
                <a:gd name="T54" fmla="*/ 162 w 169"/>
                <a:gd name="T55" fmla="*/ 65 h 100"/>
                <a:gd name="T56" fmla="*/ 164 w 169"/>
                <a:gd name="T57" fmla="*/ 66 h 100"/>
                <a:gd name="T58" fmla="*/ 166 w 169"/>
                <a:gd name="T59" fmla="*/ 68 h 100"/>
                <a:gd name="T60" fmla="*/ 169 w 169"/>
                <a:gd name="T61" fmla="*/ 75 h 100"/>
                <a:gd name="T62" fmla="*/ 167 w 169"/>
                <a:gd name="T63" fmla="*/ 82 h 100"/>
                <a:gd name="T64" fmla="*/ 161 w 169"/>
                <a:gd name="T65" fmla="*/ 87 h 100"/>
                <a:gd name="T66" fmla="*/ 137 w 169"/>
                <a:gd name="T67" fmla="*/ 96 h 100"/>
                <a:gd name="T68" fmla="*/ 85 w 169"/>
                <a:gd name="T69" fmla="*/ 97 h 100"/>
                <a:gd name="T70" fmla="*/ 59 w 169"/>
                <a:gd name="T71" fmla="*/ 91 h 100"/>
                <a:gd name="T72" fmla="*/ 35 w 169"/>
                <a:gd name="T73" fmla="*/ 82 h 100"/>
                <a:gd name="T74" fmla="*/ 13 w 169"/>
                <a:gd name="T75" fmla="*/ 67 h 100"/>
                <a:gd name="T76" fmla="*/ 0 w 169"/>
                <a:gd name="T77" fmla="*/ 43 h 100"/>
                <a:gd name="T78" fmla="*/ 1 w 169"/>
                <a:gd name="T79" fmla="*/ 36 h 100"/>
                <a:gd name="T80" fmla="*/ 2 w 169"/>
                <a:gd name="T81" fmla="*/ 29 h 100"/>
                <a:gd name="T82" fmla="*/ 9 w 169"/>
                <a:gd name="T83" fmla="*/ 18 h 100"/>
                <a:gd name="T84" fmla="*/ 19 w 169"/>
                <a:gd name="T85" fmla="*/ 9 h 100"/>
                <a:gd name="T86" fmla="*/ 31 w 169"/>
                <a:gd name="T87" fmla="*/ 4 h 100"/>
                <a:gd name="T88" fmla="*/ 57 w 169"/>
                <a:gd name="T89" fmla="*/ 0 h 100"/>
                <a:gd name="T90" fmla="*/ 82 w 169"/>
                <a:gd name="T91" fmla="*/ 3 h 100"/>
                <a:gd name="T92" fmla="*/ 107 w 169"/>
                <a:gd name="T93" fmla="*/ 11 h 100"/>
                <a:gd name="T94" fmla="*/ 130 w 169"/>
                <a:gd name="T95" fmla="*/ 24 h 100"/>
                <a:gd name="T96" fmla="*/ 149 w 169"/>
                <a:gd name="T97" fmla="*/ 42 h 100"/>
                <a:gd name="T98" fmla="*/ 152 w 169"/>
                <a:gd name="T99" fmla="*/ 47 h 100"/>
                <a:gd name="T100" fmla="*/ 156 w 169"/>
                <a:gd name="T101" fmla="*/ 53 h 100"/>
                <a:gd name="T102" fmla="*/ 159 w 169"/>
                <a:gd name="T103" fmla="*/ 58 h 100"/>
                <a:gd name="T104" fmla="*/ 160 w 169"/>
                <a:gd name="T105" fmla="*/ 61 h 100"/>
                <a:gd name="T106" fmla="*/ 161 w 169"/>
                <a:gd name="T107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" h="100">
                  <a:moveTo>
                    <a:pt x="160" y="65"/>
                  </a:moveTo>
                  <a:cubicBezTo>
                    <a:pt x="160" y="64"/>
                    <a:pt x="159" y="63"/>
                    <a:pt x="158" y="62"/>
                  </a:cubicBezTo>
                  <a:cubicBezTo>
                    <a:pt x="157" y="60"/>
                    <a:pt x="157" y="60"/>
                    <a:pt x="157" y="60"/>
                  </a:cubicBezTo>
                  <a:cubicBezTo>
                    <a:pt x="155" y="58"/>
                    <a:pt x="154" y="57"/>
                    <a:pt x="153" y="55"/>
                  </a:cubicBezTo>
                  <a:cubicBezTo>
                    <a:pt x="151" y="54"/>
                    <a:pt x="150" y="52"/>
                    <a:pt x="148" y="51"/>
                  </a:cubicBezTo>
                  <a:cubicBezTo>
                    <a:pt x="147" y="49"/>
                    <a:pt x="145" y="48"/>
                    <a:pt x="144" y="46"/>
                  </a:cubicBezTo>
                  <a:cubicBezTo>
                    <a:pt x="138" y="41"/>
                    <a:pt x="131" y="36"/>
                    <a:pt x="125" y="32"/>
                  </a:cubicBezTo>
                  <a:cubicBezTo>
                    <a:pt x="111" y="23"/>
                    <a:pt x="96" y="17"/>
                    <a:pt x="80" y="13"/>
                  </a:cubicBezTo>
                  <a:cubicBezTo>
                    <a:pt x="72" y="10"/>
                    <a:pt x="64" y="8"/>
                    <a:pt x="56" y="7"/>
                  </a:cubicBezTo>
                  <a:cubicBezTo>
                    <a:pt x="48" y="6"/>
                    <a:pt x="40" y="6"/>
                    <a:pt x="32" y="8"/>
                  </a:cubicBezTo>
                  <a:cubicBezTo>
                    <a:pt x="28" y="8"/>
                    <a:pt x="24" y="10"/>
                    <a:pt x="21" y="12"/>
                  </a:cubicBezTo>
                  <a:cubicBezTo>
                    <a:pt x="18" y="14"/>
                    <a:pt x="14" y="17"/>
                    <a:pt x="12" y="20"/>
                  </a:cubicBezTo>
                  <a:cubicBezTo>
                    <a:pt x="10" y="23"/>
                    <a:pt x="8" y="27"/>
                    <a:pt x="7" y="31"/>
                  </a:cubicBezTo>
                  <a:cubicBezTo>
                    <a:pt x="7" y="33"/>
                    <a:pt x="7" y="35"/>
                    <a:pt x="6" y="36"/>
                  </a:cubicBezTo>
                  <a:cubicBezTo>
                    <a:pt x="6" y="38"/>
                    <a:pt x="6" y="40"/>
                    <a:pt x="7" y="42"/>
                  </a:cubicBezTo>
                  <a:cubicBezTo>
                    <a:pt x="8" y="49"/>
                    <a:pt x="13" y="55"/>
                    <a:pt x="19" y="60"/>
                  </a:cubicBezTo>
                  <a:cubicBezTo>
                    <a:pt x="25" y="64"/>
                    <a:pt x="32" y="68"/>
                    <a:pt x="40" y="71"/>
                  </a:cubicBezTo>
                  <a:cubicBezTo>
                    <a:pt x="47" y="74"/>
                    <a:pt x="55" y="77"/>
                    <a:pt x="63" y="79"/>
                  </a:cubicBezTo>
                  <a:cubicBezTo>
                    <a:pt x="71" y="81"/>
                    <a:pt x="79" y="83"/>
                    <a:pt x="87" y="85"/>
                  </a:cubicBezTo>
                  <a:cubicBezTo>
                    <a:pt x="103" y="88"/>
                    <a:pt x="119" y="89"/>
                    <a:pt x="135" y="87"/>
                  </a:cubicBezTo>
                  <a:cubicBezTo>
                    <a:pt x="143" y="86"/>
                    <a:pt x="151" y="84"/>
                    <a:pt x="159" y="81"/>
                  </a:cubicBezTo>
                  <a:cubicBezTo>
                    <a:pt x="162" y="80"/>
                    <a:pt x="165" y="78"/>
                    <a:pt x="165" y="75"/>
                  </a:cubicBezTo>
                  <a:cubicBezTo>
                    <a:pt x="165" y="73"/>
                    <a:pt x="165" y="71"/>
                    <a:pt x="164" y="69"/>
                  </a:cubicBezTo>
                  <a:cubicBezTo>
                    <a:pt x="164" y="69"/>
                    <a:pt x="163" y="68"/>
                    <a:pt x="163" y="67"/>
                  </a:cubicBezTo>
                  <a:cubicBezTo>
                    <a:pt x="161" y="66"/>
                    <a:pt x="161" y="66"/>
                    <a:pt x="161" y="66"/>
                  </a:cubicBezTo>
                  <a:lnTo>
                    <a:pt x="160" y="65"/>
                  </a:lnTo>
                  <a:close/>
                  <a:moveTo>
                    <a:pt x="161" y="64"/>
                  </a:moveTo>
                  <a:cubicBezTo>
                    <a:pt x="162" y="65"/>
                    <a:pt x="162" y="65"/>
                    <a:pt x="162" y="65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5" y="66"/>
                    <a:pt x="166" y="67"/>
                    <a:pt x="166" y="68"/>
                  </a:cubicBezTo>
                  <a:cubicBezTo>
                    <a:pt x="168" y="70"/>
                    <a:pt x="169" y="72"/>
                    <a:pt x="169" y="75"/>
                  </a:cubicBezTo>
                  <a:cubicBezTo>
                    <a:pt x="169" y="77"/>
                    <a:pt x="168" y="80"/>
                    <a:pt x="167" y="82"/>
                  </a:cubicBezTo>
                  <a:cubicBezTo>
                    <a:pt x="165" y="84"/>
                    <a:pt x="163" y="86"/>
                    <a:pt x="161" y="87"/>
                  </a:cubicBezTo>
                  <a:cubicBezTo>
                    <a:pt x="153" y="91"/>
                    <a:pt x="145" y="94"/>
                    <a:pt x="137" y="96"/>
                  </a:cubicBezTo>
                  <a:cubicBezTo>
                    <a:pt x="120" y="100"/>
                    <a:pt x="102" y="100"/>
                    <a:pt x="85" y="97"/>
                  </a:cubicBezTo>
                  <a:cubicBezTo>
                    <a:pt x="76" y="96"/>
                    <a:pt x="68" y="94"/>
                    <a:pt x="59" y="91"/>
                  </a:cubicBezTo>
                  <a:cubicBezTo>
                    <a:pt x="51" y="88"/>
                    <a:pt x="43" y="85"/>
                    <a:pt x="35" y="82"/>
                  </a:cubicBezTo>
                  <a:cubicBezTo>
                    <a:pt x="27" y="78"/>
                    <a:pt x="20" y="73"/>
                    <a:pt x="13" y="67"/>
                  </a:cubicBezTo>
                  <a:cubicBezTo>
                    <a:pt x="6" y="61"/>
                    <a:pt x="1" y="52"/>
                    <a:pt x="0" y="43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1" y="34"/>
                    <a:pt x="2" y="31"/>
                    <a:pt x="2" y="29"/>
                  </a:cubicBezTo>
                  <a:cubicBezTo>
                    <a:pt x="4" y="25"/>
                    <a:pt x="6" y="21"/>
                    <a:pt x="9" y="18"/>
                  </a:cubicBezTo>
                  <a:cubicBezTo>
                    <a:pt x="12" y="14"/>
                    <a:pt x="15" y="11"/>
                    <a:pt x="19" y="9"/>
                  </a:cubicBezTo>
                  <a:cubicBezTo>
                    <a:pt x="23" y="7"/>
                    <a:pt x="27" y="5"/>
                    <a:pt x="31" y="4"/>
                  </a:cubicBezTo>
                  <a:cubicBezTo>
                    <a:pt x="39" y="1"/>
                    <a:pt x="48" y="0"/>
                    <a:pt x="57" y="0"/>
                  </a:cubicBezTo>
                  <a:cubicBezTo>
                    <a:pt x="65" y="0"/>
                    <a:pt x="74" y="1"/>
                    <a:pt x="82" y="3"/>
                  </a:cubicBezTo>
                  <a:cubicBezTo>
                    <a:pt x="91" y="5"/>
                    <a:pt x="99" y="7"/>
                    <a:pt x="107" y="11"/>
                  </a:cubicBezTo>
                  <a:cubicBezTo>
                    <a:pt x="115" y="14"/>
                    <a:pt x="123" y="19"/>
                    <a:pt x="130" y="24"/>
                  </a:cubicBezTo>
                  <a:cubicBezTo>
                    <a:pt x="137" y="29"/>
                    <a:pt x="143" y="35"/>
                    <a:pt x="149" y="42"/>
                  </a:cubicBezTo>
                  <a:cubicBezTo>
                    <a:pt x="150" y="44"/>
                    <a:pt x="151" y="45"/>
                    <a:pt x="152" y="47"/>
                  </a:cubicBezTo>
                  <a:cubicBezTo>
                    <a:pt x="154" y="49"/>
                    <a:pt x="155" y="51"/>
                    <a:pt x="156" y="53"/>
                  </a:cubicBezTo>
                  <a:cubicBezTo>
                    <a:pt x="157" y="55"/>
                    <a:pt x="158" y="56"/>
                    <a:pt x="159" y="58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1" y="62"/>
                    <a:pt x="161" y="64"/>
                    <a:pt x="161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/>
          </p:nvSpPr>
          <p:spPr bwMode="auto">
            <a:xfrm>
              <a:off x="1170" y="889"/>
              <a:ext cx="369" cy="282"/>
            </a:xfrm>
            <a:custGeom>
              <a:avLst/>
              <a:gdLst>
                <a:gd name="T0" fmla="*/ 148 w 150"/>
                <a:gd name="T1" fmla="*/ 44 h 115"/>
                <a:gd name="T2" fmla="*/ 136 w 150"/>
                <a:gd name="T3" fmla="*/ 22 h 115"/>
                <a:gd name="T4" fmla="*/ 114 w 150"/>
                <a:gd name="T5" fmla="*/ 12 h 115"/>
                <a:gd name="T6" fmla="*/ 90 w 150"/>
                <a:gd name="T7" fmla="*/ 11 h 115"/>
                <a:gd name="T8" fmla="*/ 66 w 150"/>
                <a:gd name="T9" fmla="*/ 18 h 115"/>
                <a:gd name="T10" fmla="*/ 25 w 150"/>
                <a:gd name="T11" fmla="*/ 47 h 115"/>
                <a:gd name="T12" fmla="*/ 13 w 150"/>
                <a:gd name="T13" fmla="*/ 69 h 115"/>
                <a:gd name="T14" fmla="*/ 9 w 150"/>
                <a:gd name="T15" fmla="*/ 82 h 115"/>
                <a:gd name="T16" fmla="*/ 8 w 150"/>
                <a:gd name="T17" fmla="*/ 85 h 115"/>
                <a:gd name="T18" fmla="*/ 8 w 150"/>
                <a:gd name="T19" fmla="*/ 86 h 115"/>
                <a:gd name="T20" fmla="*/ 8 w 150"/>
                <a:gd name="T21" fmla="*/ 87 h 115"/>
                <a:gd name="T22" fmla="*/ 8 w 150"/>
                <a:gd name="T23" fmla="*/ 88 h 115"/>
                <a:gd name="T24" fmla="*/ 8 w 150"/>
                <a:gd name="T25" fmla="*/ 88 h 115"/>
                <a:gd name="T26" fmla="*/ 12 w 150"/>
                <a:gd name="T27" fmla="*/ 88 h 115"/>
                <a:gd name="T28" fmla="*/ 12 w 150"/>
                <a:gd name="T29" fmla="*/ 92 h 115"/>
                <a:gd name="T30" fmla="*/ 12 w 150"/>
                <a:gd name="T31" fmla="*/ 95 h 115"/>
                <a:gd name="T32" fmla="*/ 12 w 150"/>
                <a:gd name="T33" fmla="*/ 97 h 115"/>
                <a:gd name="T34" fmla="*/ 13 w 150"/>
                <a:gd name="T35" fmla="*/ 100 h 115"/>
                <a:gd name="T36" fmla="*/ 14 w 150"/>
                <a:gd name="T37" fmla="*/ 100 h 115"/>
                <a:gd name="T38" fmla="*/ 18 w 150"/>
                <a:gd name="T39" fmla="*/ 100 h 115"/>
                <a:gd name="T40" fmla="*/ 19 w 150"/>
                <a:gd name="T41" fmla="*/ 100 h 115"/>
                <a:gd name="T42" fmla="*/ 21 w 150"/>
                <a:gd name="T43" fmla="*/ 101 h 115"/>
                <a:gd name="T44" fmla="*/ 39 w 150"/>
                <a:gd name="T45" fmla="*/ 103 h 115"/>
                <a:gd name="T46" fmla="*/ 59 w 150"/>
                <a:gd name="T47" fmla="*/ 102 h 115"/>
                <a:gd name="T48" fmla="*/ 78 w 150"/>
                <a:gd name="T49" fmla="*/ 100 h 115"/>
                <a:gd name="T50" fmla="*/ 97 w 150"/>
                <a:gd name="T51" fmla="*/ 96 h 115"/>
                <a:gd name="T52" fmla="*/ 132 w 150"/>
                <a:gd name="T53" fmla="*/ 79 h 115"/>
                <a:gd name="T54" fmla="*/ 139 w 150"/>
                <a:gd name="T55" fmla="*/ 72 h 115"/>
                <a:gd name="T56" fmla="*/ 142 w 150"/>
                <a:gd name="T57" fmla="*/ 68 h 115"/>
                <a:gd name="T58" fmla="*/ 144 w 150"/>
                <a:gd name="T59" fmla="*/ 64 h 115"/>
                <a:gd name="T60" fmla="*/ 148 w 150"/>
                <a:gd name="T61" fmla="*/ 44 h 115"/>
                <a:gd name="T62" fmla="*/ 149 w 150"/>
                <a:gd name="T63" fmla="*/ 44 h 115"/>
                <a:gd name="T64" fmla="*/ 147 w 150"/>
                <a:gd name="T65" fmla="*/ 65 h 115"/>
                <a:gd name="T66" fmla="*/ 136 w 150"/>
                <a:gd name="T67" fmla="*/ 83 h 115"/>
                <a:gd name="T68" fmla="*/ 120 w 150"/>
                <a:gd name="T69" fmla="*/ 97 h 115"/>
                <a:gd name="T70" fmla="*/ 101 w 150"/>
                <a:gd name="T71" fmla="*/ 107 h 115"/>
                <a:gd name="T72" fmla="*/ 80 w 150"/>
                <a:gd name="T73" fmla="*/ 113 h 115"/>
                <a:gd name="T74" fmla="*/ 60 w 150"/>
                <a:gd name="T75" fmla="*/ 115 h 115"/>
                <a:gd name="T76" fmla="*/ 38 w 150"/>
                <a:gd name="T77" fmla="*/ 115 h 115"/>
                <a:gd name="T78" fmla="*/ 17 w 150"/>
                <a:gd name="T79" fmla="*/ 110 h 115"/>
                <a:gd name="T80" fmla="*/ 20 w 150"/>
                <a:gd name="T81" fmla="*/ 110 h 115"/>
                <a:gd name="T82" fmla="*/ 12 w 150"/>
                <a:gd name="T83" fmla="*/ 110 h 115"/>
                <a:gd name="T84" fmla="*/ 5 w 150"/>
                <a:gd name="T85" fmla="*/ 105 h 115"/>
                <a:gd name="T86" fmla="*/ 3 w 150"/>
                <a:gd name="T87" fmla="*/ 97 h 115"/>
                <a:gd name="T88" fmla="*/ 3 w 150"/>
                <a:gd name="T89" fmla="*/ 94 h 115"/>
                <a:gd name="T90" fmla="*/ 4 w 150"/>
                <a:gd name="T91" fmla="*/ 91 h 115"/>
                <a:gd name="T92" fmla="*/ 7 w 150"/>
                <a:gd name="T93" fmla="*/ 96 h 115"/>
                <a:gd name="T94" fmla="*/ 2 w 150"/>
                <a:gd name="T95" fmla="*/ 92 h 115"/>
                <a:gd name="T96" fmla="*/ 1 w 150"/>
                <a:gd name="T97" fmla="*/ 86 h 115"/>
                <a:gd name="T98" fmla="*/ 1 w 150"/>
                <a:gd name="T99" fmla="*/ 85 h 115"/>
                <a:gd name="T100" fmla="*/ 2 w 150"/>
                <a:gd name="T101" fmla="*/ 83 h 115"/>
                <a:gd name="T102" fmla="*/ 3 w 150"/>
                <a:gd name="T103" fmla="*/ 80 h 115"/>
                <a:gd name="T104" fmla="*/ 8 w 150"/>
                <a:gd name="T105" fmla="*/ 67 h 115"/>
                <a:gd name="T106" fmla="*/ 22 w 150"/>
                <a:gd name="T107" fmla="*/ 45 h 115"/>
                <a:gd name="T108" fmla="*/ 62 w 150"/>
                <a:gd name="T109" fmla="*/ 9 h 115"/>
                <a:gd name="T110" fmla="*/ 68 w 150"/>
                <a:gd name="T111" fmla="*/ 6 h 115"/>
                <a:gd name="T112" fmla="*/ 75 w 150"/>
                <a:gd name="T113" fmla="*/ 4 h 115"/>
                <a:gd name="T114" fmla="*/ 81 w 150"/>
                <a:gd name="T115" fmla="*/ 2 h 115"/>
                <a:gd name="T116" fmla="*/ 88 w 150"/>
                <a:gd name="T117" fmla="*/ 1 h 115"/>
                <a:gd name="T118" fmla="*/ 116 w 150"/>
                <a:gd name="T119" fmla="*/ 4 h 115"/>
                <a:gd name="T120" fmla="*/ 138 w 150"/>
                <a:gd name="T121" fmla="*/ 20 h 115"/>
                <a:gd name="T122" fmla="*/ 149 w 150"/>
                <a:gd name="T123" fmla="*/ 4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0" h="115">
                  <a:moveTo>
                    <a:pt x="148" y="44"/>
                  </a:moveTo>
                  <a:cubicBezTo>
                    <a:pt x="147" y="36"/>
                    <a:pt x="142" y="28"/>
                    <a:pt x="136" y="22"/>
                  </a:cubicBezTo>
                  <a:cubicBezTo>
                    <a:pt x="130" y="16"/>
                    <a:pt x="122" y="13"/>
                    <a:pt x="114" y="12"/>
                  </a:cubicBezTo>
                  <a:cubicBezTo>
                    <a:pt x="106" y="10"/>
                    <a:pt x="98" y="10"/>
                    <a:pt x="90" y="11"/>
                  </a:cubicBezTo>
                  <a:cubicBezTo>
                    <a:pt x="82" y="12"/>
                    <a:pt x="74" y="15"/>
                    <a:pt x="66" y="18"/>
                  </a:cubicBezTo>
                  <a:cubicBezTo>
                    <a:pt x="50" y="23"/>
                    <a:pt x="36" y="33"/>
                    <a:pt x="25" y="47"/>
                  </a:cubicBezTo>
                  <a:cubicBezTo>
                    <a:pt x="20" y="54"/>
                    <a:pt x="16" y="61"/>
                    <a:pt x="13" y="69"/>
                  </a:cubicBezTo>
                  <a:cubicBezTo>
                    <a:pt x="11" y="73"/>
                    <a:pt x="10" y="77"/>
                    <a:pt x="9" y="82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6"/>
                    <a:pt x="12" y="97"/>
                    <a:pt x="12" y="97"/>
                  </a:cubicBezTo>
                  <a:cubicBezTo>
                    <a:pt x="12" y="98"/>
                    <a:pt x="12" y="99"/>
                    <a:pt x="13" y="100"/>
                  </a:cubicBezTo>
                  <a:cubicBezTo>
                    <a:pt x="13" y="100"/>
                    <a:pt x="13" y="100"/>
                    <a:pt x="14" y="100"/>
                  </a:cubicBezTo>
                  <a:cubicBezTo>
                    <a:pt x="15" y="101"/>
                    <a:pt x="17" y="101"/>
                    <a:pt x="18" y="100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6" y="102"/>
                    <a:pt x="33" y="103"/>
                    <a:pt x="39" y="103"/>
                  </a:cubicBezTo>
                  <a:cubicBezTo>
                    <a:pt x="45" y="103"/>
                    <a:pt x="52" y="103"/>
                    <a:pt x="59" y="102"/>
                  </a:cubicBezTo>
                  <a:cubicBezTo>
                    <a:pt x="65" y="102"/>
                    <a:pt x="72" y="101"/>
                    <a:pt x="78" y="100"/>
                  </a:cubicBezTo>
                  <a:cubicBezTo>
                    <a:pt x="85" y="99"/>
                    <a:pt x="91" y="98"/>
                    <a:pt x="97" y="96"/>
                  </a:cubicBezTo>
                  <a:cubicBezTo>
                    <a:pt x="109" y="91"/>
                    <a:pt x="122" y="87"/>
                    <a:pt x="132" y="79"/>
                  </a:cubicBezTo>
                  <a:cubicBezTo>
                    <a:pt x="135" y="77"/>
                    <a:pt x="137" y="74"/>
                    <a:pt x="139" y="72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3" y="67"/>
                    <a:pt x="144" y="65"/>
                    <a:pt x="144" y="64"/>
                  </a:cubicBezTo>
                  <a:cubicBezTo>
                    <a:pt x="147" y="58"/>
                    <a:pt x="148" y="51"/>
                    <a:pt x="148" y="44"/>
                  </a:cubicBezTo>
                  <a:close/>
                  <a:moveTo>
                    <a:pt x="149" y="44"/>
                  </a:moveTo>
                  <a:cubicBezTo>
                    <a:pt x="150" y="51"/>
                    <a:pt x="149" y="58"/>
                    <a:pt x="147" y="65"/>
                  </a:cubicBezTo>
                  <a:cubicBezTo>
                    <a:pt x="145" y="71"/>
                    <a:pt x="141" y="78"/>
                    <a:pt x="136" y="83"/>
                  </a:cubicBezTo>
                  <a:cubicBezTo>
                    <a:pt x="132" y="88"/>
                    <a:pt x="126" y="93"/>
                    <a:pt x="120" y="97"/>
                  </a:cubicBezTo>
                  <a:cubicBezTo>
                    <a:pt x="114" y="101"/>
                    <a:pt x="108" y="104"/>
                    <a:pt x="101" y="107"/>
                  </a:cubicBezTo>
                  <a:cubicBezTo>
                    <a:pt x="94" y="109"/>
                    <a:pt x="87" y="111"/>
                    <a:pt x="80" y="113"/>
                  </a:cubicBezTo>
                  <a:cubicBezTo>
                    <a:pt x="74" y="114"/>
                    <a:pt x="67" y="114"/>
                    <a:pt x="60" y="115"/>
                  </a:cubicBezTo>
                  <a:cubicBezTo>
                    <a:pt x="53" y="115"/>
                    <a:pt x="46" y="115"/>
                    <a:pt x="38" y="115"/>
                  </a:cubicBezTo>
                  <a:cubicBezTo>
                    <a:pt x="31" y="114"/>
                    <a:pt x="24" y="113"/>
                    <a:pt x="17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17" y="111"/>
                    <a:pt x="15" y="111"/>
                    <a:pt x="12" y="110"/>
                  </a:cubicBezTo>
                  <a:cubicBezTo>
                    <a:pt x="9" y="110"/>
                    <a:pt x="7" y="108"/>
                    <a:pt x="5" y="105"/>
                  </a:cubicBezTo>
                  <a:cubicBezTo>
                    <a:pt x="3" y="103"/>
                    <a:pt x="3" y="100"/>
                    <a:pt x="3" y="97"/>
                  </a:cubicBezTo>
                  <a:cubicBezTo>
                    <a:pt x="3" y="96"/>
                    <a:pt x="3" y="95"/>
                    <a:pt x="3" y="94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5" y="95"/>
                    <a:pt x="3" y="94"/>
                    <a:pt x="2" y="92"/>
                  </a:cubicBezTo>
                  <a:cubicBezTo>
                    <a:pt x="0" y="90"/>
                    <a:pt x="0" y="88"/>
                    <a:pt x="1" y="86"/>
                  </a:cubicBezTo>
                  <a:cubicBezTo>
                    <a:pt x="1" y="86"/>
                    <a:pt x="1" y="85"/>
                    <a:pt x="1" y="85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4" y="75"/>
                    <a:pt x="6" y="71"/>
                    <a:pt x="8" y="67"/>
                  </a:cubicBezTo>
                  <a:cubicBezTo>
                    <a:pt x="12" y="59"/>
                    <a:pt x="17" y="52"/>
                    <a:pt x="22" y="45"/>
                  </a:cubicBezTo>
                  <a:cubicBezTo>
                    <a:pt x="33" y="31"/>
                    <a:pt x="46" y="18"/>
                    <a:pt x="62" y="9"/>
                  </a:cubicBezTo>
                  <a:cubicBezTo>
                    <a:pt x="64" y="8"/>
                    <a:pt x="66" y="7"/>
                    <a:pt x="68" y="6"/>
                  </a:cubicBezTo>
                  <a:cubicBezTo>
                    <a:pt x="70" y="5"/>
                    <a:pt x="72" y="4"/>
                    <a:pt x="75" y="4"/>
                  </a:cubicBezTo>
                  <a:cubicBezTo>
                    <a:pt x="77" y="3"/>
                    <a:pt x="79" y="2"/>
                    <a:pt x="81" y="2"/>
                  </a:cubicBezTo>
                  <a:cubicBezTo>
                    <a:pt x="84" y="1"/>
                    <a:pt x="86" y="1"/>
                    <a:pt x="88" y="1"/>
                  </a:cubicBezTo>
                  <a:cubicBezTo>
                    <a:pt x="98" y="0"/>
                    <a:pt x="107" y="1"/>
                    <a:pt x="116" y="4"/>
                  </a:cubicBezTo>
                  <a:cubicBezTo>
                    <a:pt x="125" y="7"/>
                    <a:pt x="133" y="13"/>
                    <a:pt x="138" y="20"/>
                  </a:cubicBezTo>
                  <a:cubicBezTo>
                    <a:pt x="144" y="27"/>
                    <a:pt x="148" y="35"/>
                    <a:pt x="14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/>
          </p:nvSpPr>
          <p:spPr bwMode="auto">
            <a:xfrm>
              <a:off x="1261" y="1115"/>
              <a:ext cx="477" cy="413"/>
            </a:xfrm>
            <a:custGeom>
              <a:avLst/>
              <a:gdLst>
                <a:gd name="T0" fmla="*/ 193 w 194"/>
                <a:gd name="T1" fmla="*/ 59 h 169"/>
                <a:gd name="T2" fmla="*/ 192 w 194"/>
                <a:gd name="T3" fmla="*/ 51 h 169"/>
                <a:gd name="T4" fmla="*/ 190 w 194"/>
                <a:gd name="T5" fmla="*/ 43 h 169"/>
                <a:gd name="T6" fmla="*/ 186 w 194"/>
                <a:gd name="T7" fmla="*/ 35 h 169"/>
                <a:gd name="T8" fmla="*/ 184 w 194"/>
                <a:gd name="T9" fmla="*/ 32 h 169"/>
                <a:gd name="T10" fmla="*/ 183 w 194"/>
                <a:gd name="T11" fmla="*/ 30 h 169"/>
                <a:gd name="T12" fmla="*/ 182 w 194"/>
                <a:gd name="T13" fmla="*/ 28 h 169"/>
                <a:gd name="T14" fmla="*/ 154 w 194"/>
                <a:gd name="T15" fmla="*/ 13 h 169"/>
                <a:gd name="T16" fmla="*/ 122 w 194"/>
                <a:gd name="T17" fmla="*/ 12 h 169"/>
                <a:gd name="T18" fmla="*/ 92 w 194"/>
                <a:gd name="T19" fmla="*/ 23 h 169"/>
                <a:gd name="T20" fmla="*/ 41 w 194"/>
                <a:gd name="T21" fmla="*/ 66 h 169"/>
                <a:gd name="T22" fmla="*/ 14 w 194"/>
                <a:gd name="T23" fmla="*/ 126 h 169"/>
                <a:gd name="T24" fmla="*/ 14 w 194"/>
                <a:gd name="T25" fmla="*/ 126 h 169"/>
                <a:gd name="T26" fmla="*/ 14 w 194"/>
                <a:gd name="T27" fmla="*/ 127 h 169"/>
                <a:gd name="T28" fmla="*/ 9 w 194"/>
                <a:gd name="T29" fmla="*/ 145 h 169"/>
                <a:gd name="T30" fmla="*/ 10 w 194"/>
                <a:gd name="T31" fmla="*/ 147 h 169"/>
                <a:gd name="T32" fmla="*/ 11 w 194"/>
                <a:gd name="T33" fmla="*/ 148 h 169"/>
                <a:gd name="T34" fmla="*/ 17 w 194"/>
                <a:gd name="T35" fmla="*/ 149 h 169"/>
                <a:gd name="T36" fmla="*/ 18 w 194"/>
                <a:gd name="T37" fmla="*/ 149 h 169"/>
                <a:gd name="T38" fmla="*/ 20 w 194"/>
                <a:gd name="T39" fmla="*/ 150 h 169"/>
                <a:gd name="T40" fmla="*/ 46 w 194"/>
                <a:gd name="T41" fmla="*/ 156 h 169"/>
                <a:gd name="T42" fmla="*/ 74 w 194"/>
                <a:gd name="T43" fmla="*/ 157 h 169"/>
                <a:gd name="T44" fmla="*/ 102 w 194"/>
                <a:gd name="T45" fmla="*/ 153 h 169"/>
                <a:gd name="T46" fmla="*/ 127 w 194"/>
                <a:gd name="T47" fmla="*/ 144 h 169"/>
                <a:gd name="T48" fmla="*/ 172 w 194"/>
                <a:gd name="T49" fmla="*/ 111 h 169"/>
                <a:gd name="T50" fmla="*/ 187 w 194"/>
                <a:gd name="T51" fmla="*/ 87 h 169"/>
                <a:gd name="T52" fmla="*/ 193 w 194"/>
                <a:gd name="T53" fmla="*/ 59 h 169"/>
                <a:gd name="T54" fmla="*/ 194 w 194"/>
                <a:gd name="T55" fmla="*/ 59 h 169"/>
                <a:gd name="T56" fmla="*/ 190 w 194"/>
                <a:gd name="T57" fmla="*/ 88 h 169"/>
                <a:gd name="T58" fmla="*/ 177 w 194"/>
                <a:gd name="T59" fmla="*/ 115 h 169"/>
                <a:gd name="T60" fmla="*/ 158 w 194"/>
                <a:gd name="T61" fmla="*/ 138 h 169"/>
                <a:gd name="T62" fmla="*/ 152 w 194"/>
                <a:gd name="T63" fmla="*/ 143 h 169"/>
                <a:gd name="T64" fmla="*/ 146 w 194"/>
                <a:gd name="T65" fmla="*/ 147 h 169"/>
                <a:gd name="T66" fmla="*/ 133 w 194"/>
                <a:gd name="T67" fmla="*/ 155 h 169"/>
                <a:gd name="T68" fmla="*/ 105 w 194"/>
                <a:gd name="T69" fmla="*/ 166 h 169"/>
                <a:gd name="T70" fmla="*/ 75 w 194"/>
                <a:gd name="T71" fmla="*/ 169 h 169"/>
                <a:gd name="T72" fmla="*/ 45 w 194"/>
                <a:gd name="T73" fmla="*/ 167 h 169"/>
                <a:gd name="T74" fmla="*/ 15 w 194"/>
                <a:gd name="T75" fmla="*/ 158 h 169"/>
                <a:gd name="T76" fmla="*/ 18 w 194"/>
                <a:gd name="T77" fmla="*/ 159 h 169"/>
                <a:gd name="T78" fmla="*/ 6 w 194"/>
                <a:gd name="T79" fmla="*/ 156 h 169"/>
                <a:gd name="T80" fmla="*/ 1 w 194"/>
                <a:gd name="T81" fmla="*/ 150 h 169"/>
                <a:gd name="T82" fmla="*/ 1 w 194"/>
                <a:gd name="T83" fmla="*/ 143 h 169"/>
                <a:gd name="T84" fmla="*/ 8 w 194"/>
                <a:gd name="T85" fmla="*/ 124 h 169"/>
                <a:gd name="T86" fmla="*/ 8 w 194"/>
                <a:gd name="T87" fmla="*/ 125 h 169"/>
                <a:gd name="T88" fmla="*/ 20 w 194"/>
                <a:gd name="T89" fmla="*/ 93 h 169"/>
                <a:gd name="T90" fmla="*/ 38 w 194"/>
                <a:gd name="T91" fmla="*/ 63 h 169"/>
                <a:gd name="T92" fmla="*/ 60 w 194"/>
                <a:gd name="T93" fmla="*/ 37 h 169"/>
                <a:gd name="T94" fmla="*/ 87 w 194"/>
                <a:gd name="T95" fmla="*/ 15 h 169"/>
                <a:gd name="T96" fmla="*/ 120 w 194"/>
                <a:gd name="T97" fmla="*/ 2 h 169"/>
                <a:gd name="T98" fmla="*/ 156 w 194"/>
                <a:gd name="T99" fmla="*/ 5 h 169"/>
                <a:gd name="T100" fmla="*/ 184 w 194"/>
                <a:gd name="T101" fmla="*/ 26 h 169"/>
                <a:gd name="T102" fmla="*/ 194 w 194"/>
                <a:gd name="T103" fmla="*/ 5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4" h="169">
                  <a:moveTo>
                    <a:pt x="193" y="59"/>
                  </a:moveTo>
                  <a:cubicBezTo>
                    <a:pt x="192" y="51"/>
                    <a:pt x="192" y="51"/>
                    <a:pt x="192" y="51"/>
                  </a:cubicBezTo>
                  <a:cubicBezTo>
                    <a:pt x="191" y="48"/>
                    <a:pt x="191" y="45"/>
                    <a:pt x="190" y="43"/>
                  </a:cubicBezTo>
                  <a:cubicBezTo>
                    <a:pt x="189" y="40"/>
                    <a:pt x="188" y="37"/>
                    <a:pt x="186" y="35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82" y="29"/>
                    <a:pt x="182" y="29"/>
                    <a:pt x="182" y="28"/>
                  </a:cubicBezTo>
                  <a:cubicBezTo>
                    <a:pt x="174" y="20"/>
                    <a:pt x="164" y="15"/>
                    <a:pt x="154" y="13"/>
                  </a:cubicBezTo>
                  <a:cubicBezTo>
                    <a:pt x="143" y="10"/>
                    <a:pt x="132" y="11"/>
                    <a:pt x="122" y="12"/>
                  </a:cubicBezTo>
                  <a:cubicBezTo>
                    <a:pt x="112" y="14"/>
                    <a:pt x="102" y="18"/>
                    <a:pt x="92" y="23"/>
                  </a:cubicBezTo>
                  <a:cubicBezTo>
                    <a:pt x="73" y="34"/>
                    <a:pt x="55" y="48"/>
                    <a:pt x="41" y="66"/>
                  </a:cubicBezTo>
                  <a:cubicBezTo>
                    <a:pt x="28" y="84"/>
                    <a:pt x="17" y="104"/>
                    <a:pt x="14" y="126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2" y="133"/>
                    <a:pt x="11" y="139"/>
                    <a:pt x="9" y="145"/>
                  </a:cubicBezTo>
                  <a:cubicBezTo>
                    <a:pt x="9" y="146"/>
                    <a:pt x="9" y="147"/>
                    <a:pt x="10" y="147"/>
                  </a:cubicBezTo>
                  <a:cubicBezTo>
                    <a:pt x="10" y="148"/>
                    <a:pt x="10" y="148"/>
                    <a:pt x="11" y="148"/>
                  </a:cubicBezTo>
                  <a:cubicBezTo>
                    <a:pt x="12" y="149"/>
                    <a:pt x="15" y="149"/>
                    <a:pt x="17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20" y="150"/>
                    <a:pt x="20" y="150"/>
                    <a:pt x="20" y="150"/>
                  </a:cubicBezTo>
                  <a:cubicBezTo>
                    <a:pt x="28" y="153"/>
                    <a:pt x="37" y="155"/>
                    <a:pt x="46" y="156"/>
                  </a:cubicBezTo>
                  <a:cubicBezTo>
                    <a:pt x="55" y="157"/>
                    <a:pt x="65" y="157"/>
                    <a:pt x="74" y="157"/>
                  </a:cubicBezTo>
                  <a:cubicBezTo>
                    <a:pt x="84" y="156"/>
                    <a:pt x="93" y="155"/>
                    <a:pt x="102" y="153"/>
                  </a:cubicBezTo>
                  <a:cubicBezTo>
                    <a:pt x="110" y="151"/>
                    <a:pt x="119" y="148"/>
                    <a:pt x="127" y="144"/>
                  </a:cubicBezTo>
                  <a:cubicBezTo>
                    <a:pt x="144" y="136"/>
                    <a:pt x="159" y="125"/>
                    <a:pt x="172" y="111"/>
                  </a:cubicBezTo>
                  <a:cubicBezTo>
                    <a:pt x="178" y="104"/>
                    <a:pt x="183" y="96"/>
                    <a:pt x="187" y="87"/>
                  </a:cubicBezTo>
                  <a:cubicBezTo>
                    <a:pt x="191" y="78"/>
                    <a:pt x="193" y="69"/>
                    <a:pt x="193" y="59"/>
                  </a:cubicBezTo>
                  <a:close/>
                  <a:moveTo>
                    <a:pt x="194" y="59"/>
                  </a:moveTo>
                  <a:cubicBezTo>
                    <a:pt x="194" y="69"/>
                    <a:pt x="192" y="79"/>
                    <a:pt x="190" y="88"/>
                  </a:cubicBezTo>
                  <a:cubicBezTo>
                    <a:pt x="187" y="97"/>
                    <a:pt x="182" y="106"/>
                    <a:pt x="177" y="115"/>
                  </a:cubicBezTo>
                  <a:cubicBezTo>
                    <a:pt x="172" y="123"/>
                    <a:pt x="165" y="131"/>
                    <a:pt x="158" y="138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0" y="144"/>
                    <a:pt x="148" y="146"/>
                    <a:pt x="146" y="147"/>
                  </a:cubicBezTo>
                  <a:cubicBezTo>
                    <a:pt x="142" y="150"/>
                    <a:pt x="137" y="153"/>
                    <a:pt x="133" y="155"/>
                  </a:cubicBezTo>
                  <a:cubicBezTo>
                    <a:pt x="124" y="160"/>
                    <a:pt x="115" y="164"/>
                    <a:pt x="105" y="166"/>
                  </a:cubicBezTo>
                  <a:cubicBezTo>
                    <a:pt x="94" y="168"/>
                    <a:pt x="84" y="169"/>
                    <a:pt x="75" y="169"/>
                  </a:cubicBezTo>
                  <a:cubicBezTo>
                    <a:pt x="65" y="169"/>
                    <a:pt x="55" y="169"/>
                    <a:pt x="45" y="167"/>
                  </a:cubicBezTo>
                  <a:cubicBezTo>
                    <a:pt x="35" y="166"/>
                    <a:pt x="25" y="164"/>
                    <a:pt x="15" y="158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4" y="159"/>
                    <a:pt x="10" y="159"/>
                    <a:pt x="6" y="156"/>
                  </a:cubicBezTo>
                  <a:cubicBezTo>
                    <a:pt x="4" y="155"/>
                    <a:pt x="2" y="153"/>
                    <a:pt x="1" y="150"/>
                  </a:cubicBezTo>
                  <a:cubicBezTo>
                    <a:pt x="0" y="148"/>
                    <a:pt x="1" y="145"/>
                    <a:pt x="1" y="143"/>
                  </a:cubicBezTo>
                  <a:cubicBezTo>
                    <a:pt x="3" y="137"/>
                    <a:pt x="5" y="130"/>
                    <a:pt x="8" y="12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0" y="114"/>
                    <a:pt x="15" y="103"/>
                    <a:pt x="20" y="93"/>
                  </a:cubicBezTo>
                  <a:cubicBezTo>
                    <a:pt x="26" y="82"/>
                    <a:pt x="32" y="73"/>
                    <a:pt x="38" y="63"/>
                  </a:cubicBezTo>
                  <a:cubicBezTo>
                    <a:pt x="45" y="54"/>
                    <a:pt x="52" y="45"/>
                    <a:pt x="60" y="37"/>
                  </a:cubicBezTo>
                  <a:cubicBezTo>
                    <a:pt x="68" y="29"/>
                    <a:pt x="77" y="21"/>
                    <a:pt x="87" y="15"/>
                  </a:cubicBezTo>
                  <a:cubicBezTo>
                    <a:pt x="97" y="8"/>
                    <a:pt x="108" y="4"/>
                    <a:pt x="120" y="2"/>
                  </a:cubicBezTo>
                  <a:cubicBezTo>
                    <a:pt x="132" y="0"/>
                    <a:pt x="145" y="1"/>
                    <a:pt x="156" y="5"/>
                  </a:cubicBezTo>
                  <a:cubicBezTo>
                    <a:pt x="167" y="9"/>
                    <a:pt x="177" y="17"/>
                    <a:pt x="184" y="26"/>
                  </a:cubicBezTo>
                  <a:cubicBezTo>
                    <a:pt x="191" y="36"/>
                    <a:pt x="194" y="48"/>
                    <a:pt x="19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/>
          </p:nvSpPr>
          <p:spPr bwMode="auto">
            <a:xfrm>
              <a:off x="1335" y="1526"/>
              <a:ext cx="531" cy="386"/>
            </a:xfrm>
            <a:custGeom>
              <a:avLst/>
              <a:gdLst>
                <a:gd name="T0" fmla="*/ 201 w 216"/>
                <a:gd name="T1" fmla="*/ 21 h 158"/>
                <a:gd name="T2" fmla="*/ 172 w 216"/>
                <a:gd name="T3" fmla="*/ 6 h 158"/>
                <a:gd name="T4" fmla="*/ 140 w 216"/>
                <a:gd name="T5" fmla="*/ 8 h 158"/>
                <a:gd name="T6" fmla="*/ 109 w 216"/>
                <a:gd name="T7" fmla="*/ 17 h 158"/>
                <a:gd name="T8" fmla="*/ 81 w 216"/>
                <a:gd name="T9" fmla="*/ 31 h 158"/>
                <a:gd name="T10" fmla="*/ 33 w 216"/>
                <a:gd name="T11" fmla="*/ 75 h 158"/>
                <a:gd name="T12" fmla="*/ 6 w 216"/>
                <a:gd name="T13" fmla="*/ 134 h 158"/>
                <a:gd name="T14" fmla="*/ 6 w 216"/>
                <a:gd name="T15" fmla="*/ 134 h 158"/>
                <a:gd name="T16" fmla="*/ 6 w 216"/>
                <a:gd name="T17" fmla="*/ 135 h 158"/>
                <a:gd name="T18" fmla="*/ 5 w 216"/>
                <a:gd name="T19" fmla="*/ 141 h 158"/>
                <a:gd name="T20" fmla="*/ 5 w 216"/>
                <a:gd name="T21" fmla="*/ 141 h 158"/>
                <a:gd name="T22" fmla="*/ 5 w 216"/>
                <a:gd name="T23" fmla="*/ 141 h 158"/>
                <a:gd name="T24" fmla="*/ 5 w 216"/>
                <a:gd name="T25" fmla="*/ 143 h 158"/>
                <a:gd name="T26" fmla="*/ 5 w 216"/>
                <a:gd name="T27" fmla="*/ 143 h 158"/>
                <a:gd name="T28" fmla="*/ 5 w 216"/>
                <a:gd name="T29" fmla="*/ 143 h 158"/>
                <a:gd name="T30" fmla="*/ 5 w 216"/>
                <a:gd name="T31" fmla="*/ 143 h 158"/>
                <a:gd name="T32" fmla="*/ 6 w 216"/>
                <a:gd name="T33" fmla="*/ 143 h 158"/>
                <a:gd name="T34" fmla="*/ 7 w 216"/>
                <a:gd name="T35" fmla="*/ 144 h 158"/>
                <a:gd name="T36" fmla="*/ 13 w 216"/>
                <a:gd name="T37" fmla="*/ 146 h 158"/>
                <a:gd name="T38" fmla="*/ 22 w 216"/>
                <a:gd name="T39" fmla="*/ 146 h 158"/>
                <a:gd name="T40" fmla="*/ 41 w 216"/>
                <a:gd name="T41" fmla="*/ 146 h 158"/>
                <a:gd name="T42" fmla="*/ 78 w 216"/>
                <a:gd name="T43" fmla="*/ 146 h 158"/>
                <a:gd name="T44" fmla="*/ 148 w 216"/>
                <a:gd name="T45" fmla="*/ 133 h 158"/>
                <a:gd name="T46" fmla="*/ 178 w 216"/>
                <a:gd name="T47" fmla="*/ 116 h 158"/>
                <a:gd name="T48" fmla="*/ 201 w 216"/>
                <a:gd name="T49" fmla="*/ 89 h 158"/>
                <a:gd name="T50" fmla="*/ 212 w 216"/>
                <a:gd name="T51" fmla="*/ 55 h 158"/>
                <a:gd name="T52" fmla="*/ 201 w 216"/>
                <a:gd name="T53" fmla="*/ 21 h 158"/>
                <a:gd name="T54" fmla="*/ 202 w 216"/>
                <a:gd name="T55" fmla="*/ 21 h 158"/>
                <a:gd name="T56" fmla="*/ 216 w 216"/>
                <a:gd name="T57" fmla="*/ 55 h 158"/>
                <a:gd name="T58" fmla="*/ 208 w 216"/>
                <a:gd name="T59" fmla="*/ 92 h 158"/>
                <a:gd name="T60" fmla="*/ 204 w 216"/>
                <a:gd name="T61" fmla="*/ 101 h 158"/>
                <a:gd name="T62" fmla="*/ 199 w 216"/>
                <a:gd name="T63" fmla="*/ 109 h 158"/>
                <a:gd name="T64" fmla="*/ 193 w 216"/>
                <a:gd name="T65" fmla="*/ 117 h 158"/>
                <a:gd name="T66" fmla="*/ 186 w 216"/>
                <a:gd name="T67" fmla="*/ 124 h 158"/>
                <a:gd name="T68" fmla="*/ 179 w 216"/>
                <a:gd name="T69" fmla="*/ 131 h 158"/>
                <a:gd name="T70" fmla="*/ 170 w 216"/>
                <a:gd name="T71" fmla="*/ 136 h 158"/>
                <a:gd name="T72" fmla="*/ 153 w 216"/>
                <a:gd name="T73" fmla="*/ 145 h 158"/>
                <a:gd name="T74" fmla="*/ 78 w 216"/>
                <a:gd name="T75" fmla="*/ 157 h 158"/>
                <a:gd name="T76" fmla="*/ 41 w 216"/>
                <a:gd name="T77" fmla="*/ 155 h 158"/>
                <a:gd name="T78" fmla="*/ 22 w 216"/>
                <a:gd name="T79" fmla="*/ 153 h 158"/>
                <a:gd name="T80" fmla="*/ 13 w 216"/>
                <a:gd name="T81" fmla="*/ 153 h 158"/>
                <a:gd name="T82" fmla="*/ 2 w 216"/>
                <a:gd name="T83" fmla="*/ 147 h 158"/>
                <a:gd name="T84" fmla="*/ 4 w 216"/>
                <a:gd name="T85" fmla="*/ 149 h 158"/>
                <a:gd name="T86" fmla="*/ 2 w 216"/>
                <a:gd name="T87" fmla="*/ 147 h 158"/>
                <a:gd name="T88" fmla="*/ 0 w 216"/>
                <a:gd name="T89" fmla="*/ 145 h 158"/>
                <a:gd name="T90" fmla="*/ 0 w 216"/>
                <a:gd name="T91" fmla="*/ 142 h 158"/>
                <a:gd name="T92" fmla="*/ 0 w 216"/>
                <a:gd name="T93" fmla="*/ 141 h 158"/>
                <a:gd name="T94" fmla="*/ 0 w 216"/>
                <a:gd name="T95" fmla="*/ 141 h 158"/>
                <a:gd name="T96" fmla="*/ 2 w 216"/>
                <a:gd name="T97" fmla="*/ 133 h 158"/>
                <a:gd name="T98" fmla="*/ 2 w 216"/>
                <a:gd name="T99" fmla="*/ 133 h 158"/>
                <a:gd name="T100" fmla="*/ 29 w 216"/>
                <a:gd name="T101" fmla="*/ 72 h 158"/>
                <a:gd name="T102" fmla="*/ 75 w 216"/>
                <a:gd name="T103" fmla="*/ 23 h 158"/>
                <a:gd name="T104" fmla="*/ 139 w 216"/>
                <a:gd name="T105" fmla="*/ 1 h 158"/>
                <a:gd name="T106" fmla="*/ 173 w 216"/>
                <a:gd name="T107" fmla="*/ 4 h 158"/>
                <a:gd name="T108" fmla="*/ 202 w 216"/>
                <a:gd name="T10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6" h="158">
                  <a:moveTo>
                    <a:pt x="201" y="21"/>
                  </a:moveTo>
                  <a:cubicBezTo>
                    <a:pt x="193" y="13"/>
                    <a:pt x="183" y="8"/>
                    <a:pt x="172" y="6"/>
                  </a:cubicBezTo>
                  <a:cubicBezTo>
                    <a:pt x="162" y="5"/>
                    <a:pt x="151" y="5"/>
                    <a:pt x="140" y="8"/>
                  </a:cubicBezTo>
                  <a:cubicBezTo>
                    <a:pt x="129" y="10"/>
                    <a:pt x="119" y="13"/>
                    <a:pt x="109" y="17"/>
                  </a:cubicBezTo>
                  <a:cubicBezTo>
                    <a:pt x="99" y="21"/>
                    <a:pt x="90" y="26"/>
                    <a:pt x="81" y="31"/>
                  </a:cubicBezTo>
                  <a:cubicBezTo>
                    <a:pt x="63" y="43"/>
                    <a:pt x="46" y="57"/>
                    <a:pt x="33" y="75"/>
                  </a:cubicBezTo>
                  <a:cubicBezTo>
                    <a:pt x="19" y="92"/>
                    <a:pt x="10" y="113"/>
                    <a:pt x="6" y="134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5" y="137"/>
                    <a:pt x="5" y="139"/>
                    <a:pt x="5" y="141"/>
                  </a:cubicBezTo>
                  <a:cubicBezTo>
                    <a:pt x="5" y="141"/>
                    <a:pt x="5" y="141"/>
                    <a:pt x="5" y="141"/>
                  </a:cubicBezTo>
                  <a:cubicBezTo>
                    <a:pt x="5" y="141"/>
                    <a:pt x="5" y="141"/>
                    <a:pt x="5" y="141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" y="145"/>
                    <a:pt x="11" y="146"/>
                    <a:pt x="13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53" y="146"/>
                    <a:pt x="66" y="146"/>
                    <a:pt x="78" y="146"/>
                  </a:cubicBezTo>
                  <a:cubicBezTo>
                    <a:pt x="102" y="146"/>
                    <a:pt x="126" y="142"/>
                    <a:pt x="148" y="133"/>
                  </a:cubicBezTo>
                  <a:cubicBezTo>
                    <a:pt x="159" y="129"/>
                    <a:pt x="170" y="123"/>
                    <a:pt x="178" y="116"/>
                  </a:cubicBezTo>
                  <a:cubicBezTo>
                    <a:pt x="187" y="108"/>
                    <a:pt x="195" y="99"/>
                    <a:pt x="201" y="89"/>
                  </a:cubicBezTo>
                  <a:cubicBezTo>
                    <a:pt x="207" y="79"/>
                    <a:pt x="211" y="67"/>
                    <a:pt x="212" y="55"/>
                  </a:cubicBezTo>
                  <a:cubicBezTo>
                    <a:pt x="213" y="43"/>
                    <a:pt x="209" y="31"/>
                    <a:pt x="201" y="21"/>
                  </a:cubicBezTo>
                  <a:close/>
                  <a:moveTo>
                    <a:pt x="202" y="21"/>
                  </a:moveTo>
                  <a:cubicBezTo>
                    <a:pt x="210" y="30"/>
                    <a:pt x="215" y="42"/>
                    <a:pt x="216" y="55"/>
                  </a:cubicBezTo>
                  <a:cubicBezTo>
                    <a:pt x="216" y="68"/>
                    <a:pt x="213" y="81"/>
                    <a:pt x="208" y="92"/>
                  </a:cubicBezTo>
                  <a:cubicBezTo>
                    <a:pt x="207" y="95"/>
                    <a:pt x="205" y="98"/>
                    <a:pt x="204" y="101"/>
                  </a:cubicBezTo>
                  <a:cubicBezTo>
                    <a:pt x="202" y="104"/>
                    <a:pt x="201" y="107"/>
                    <a:pt x="199" y="109"/>
                  </a:cubicBezTo>
                  <a:cubicBezTo>
                    <a:pt x="197" y="112"/>
                    <a:pt x="195" y="115"/>
                    <a:pt x="193" y="117"/>
                  </a:cubicBezTo>
                  <a:cubicBezTo>
                    <a:pt x="191" y="120"/>
                    <a:pt x="188" y="122"/>
                    <a:pt x="186" y="124"/>
                  </a:cubicBezTo>
                  <a:cubicBezTo>
                    <a:pt x="184" y="127"/>
                    <a:pt x="181" y="129"/>
                    <a:pt x="179" y="131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65" y="140"/>
                    <a:pt x="159" y="143"/>
                    <a:pt x="153" y="145"/>
                  </a:cubicBezTo>
                  <a:cubicBezTo>
                    <a:pt x="129" y="155"/>
                    <a:pt x="103" y="158"/>
                    <a:pt x="78" y="157"/>
                  </a:cubicBezTo>
                  <a:cubicBezTo>
                    <a:pt x="65" y="157"/>
                    <a:pt x="53" y="156"/>
                    <a:pt x="41" y="155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9" y="152"/>
                    <a:pt x="5" y="151"/>
                    <a:pt x="2" y="147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" y="148"/>
                    <a:pt x="3" y="148"/>
                    <a:pt x="2" y="147"/>
                  </a:cubicBezTo>
                  <a:cubicBezTo>
                    <a:pt x="1" y="147"/>
                    <a:pt x="0" y="146"/>
                    <a:pt x="0" y="145"/>
                  </a:cubicBezTo>
                  <a:cubicBezTo>
                    <a:pt x="0" y="144"/>
                    <a:pt x="0" y="142"/>
                    <a:pt x="0" y="14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38"/>
                    <a:pt x="0" y="135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7" y="111"/>
                    <a:pt x="16" y="91"/>
                    <a:pt x="29" y="72"/>
                  </a:cubicBezTo>
                  <a:cubicBezTo>
                    <a:pt x="41" y="53"/>
                    <a:pt x="56" y="35"/>
                    <a:pt x="75" y="23"/>
                  </a:cubicBezTo>
                  <a:cubicBezTo>
                    <a:pt x="94" y="10"/>
                    <a:pt x="116" y="2"/>
                    <a:pt x="139" y="1"/>
                  </a:cubicBezTo>
                  <a:cubicBezTo>
                    <a:pt x="150" y="0"/>
                    <a:pt x="162" y="1"/>
                    <a:pt x="173" y="4"/>
                  </a:cubicBezTo>
                  <a:cubicBezTo>
                    <a:pt x="184" y="7"/>
                    <a:pt x="194" y="12"/>
                    <a:pt x="20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/>
          </p:nvSpPr>
          <p:spPr bwMode="auto">
            <a:xfrm>
              <a:off x="1399" y="1895"/>
              <a:ext cx="642" cy="446"/>
            </a:xfrm>
            <a:custGeom>
              <a:avLst/>
              <a:gdLst>
                <a:gd name="T0" fmla="*/ 232 w 261"/>
                <a:gd name="T1" fmla="*/ 17 h 182"/>
                <a:gd name="T2" fmla="*/ 176 w 261"/>
                <a:gd name="T3" fmla="*/ 8 h 182"/>
                <a:gd name="T4" fmla="*/ 139 w 261"/>
                <a:gd name="T5" fmla="*/ 20 h 182"/>
                <a:gd name="T6" fmla="*/ 44 w 261"/>
                <a:gd name="T7" fmla="*/ 87 h 182"/>
                <a:gd name="T8" fmla="*/ 9 w 261"/>
                <a:gd name="T9" fmla="*/ 156 h 182"/>
                <a:gd name="T10" fmla="*/ 8 w 261"/>
                <a:gd name="T11" fmla="*/ 157 h 182"/>
                <a:gd name="T12" fmla="*/ 12 w 261"/>
                <a:gd name="T13" fmla="*/ 171 h 182"/>
                <a:gd name="T14" fmla="*/ 34 w 261"/>
                <a:gd name="T15" fmla="*/ 171 h 182"/>
                <a:gd name="T16" fmla="*/ 167 w 261"/>
                <a:gd name="T17" fmla="*/ 159 h 182"/>
                <a:gd name="T18" fmla="*/ 225 w 261"/>
                <a:gd name="T19" fmla="*/ 129 h 182"/>
                <a:gd name="T20" fmla="*/ 240 w 261"/>
                <a:gd name="T21" fmla="*/ 113 h 182"/>
                <a:gd name="T22" fmla="*/ 253 w 261"/>
                <a:gd name="T23" fmla="*/ 89 h 182"/>
                <a:gd name="T24" fmla="*/ 255 w 261"/>
                <a:gd name="T25" fmla="*/ 84 h 182"/>
                <a:gd name="T26" fmla="*/ 257 w 261"/>
                <a:gd name="T27" fmla="*/ 73 h 182"/>
                <a:gd name="T28" fmla="*/ 247 w 261"/>
                <a:gd name="T29" fmla="*/ 30 h 182"/>
                <a:gd name="T30" fmla="*/ 260 w 261"/>
                <a:gd name="T31" fmla="*/ 62 h 182"/>
                <a:gd name="T32" fmla="*/ 261 w 261"/>
                <a:gd name="T33" fmla="*/ 74 h 182"/>
                <a:gd name="T34" fmla="*/ 259 w 261"/>
                <a:gd name="T35" fmla="*/ 85 h 182"/>
                <a:gd name="T36" fmla="*/ 258 w 261"/>
                <a:gd name="T37" fmla="*/ 91 h 182"/>
                <a:gd name="T38" fmla="*/ 247 w 261"/>
                <a:gd name="T39" fmla="*/ 118 h 182"/>
                <a:gd name="T40" fmla="*/ 171 w 261"/>
                <a:gd name="T41" fmla="*/ 171 h 182"/>
                <a:gd name="T42" fmla="*/ 148 w 261"/>
                <a:gd name="T43" fmla="*/ 177 h 182"/>
                <a:gd name="T44" fmla="*/ 125 w 261"/>
                <a:gd name="T45" fmla="*/ 180 h 182"/>
                <a:gd name="T46" fmla="*/ 33 w 261"/>
                <a:gd name="T47" fmla="*/ 179 h 182"/>
                <a:gd name="T48" fmla="*/ 16 w 261"/>
                <a:gd name="T49" fmla="*/ 178 h 182"/>
                <a:gd name="T50" fmla="*/ 13 w 261"/>
                <a:gd name="T51" fmla="*/ 178 h 182"/>
                <a:gd name="T52" fmla="*/ 4 w 261"/>
                <a:gd name="T53" fmla="*/ 173 h 182"/>
                <a:gd name="T54" fmla="*/ 4 w 261"/>
                <a:gd name="T55" fmla="*/ 154 h 182"/>
                <a:gd name="T56" fmla="*/ 40 w 261"/>
                <a:gd name="T57" fmla="*/ 84 h 182"/>
                <a:gd name="T58" fmla="*/ 99 w 261"/>
                <a:gd name="T59" fmla="*/ 29 h 182"/>
                <a:gd name="T60" fmla="*/ 155 w 261"/>
                <a:gd name="T61" fmla="*/ 4 h 182"/>
                <a:gd name="T62" fmla="*/ 215 w 261"/>
                <a:gd name="T63" fmla="*/ 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182">
                  <a:moveTo>
                    <a:pt x="246" y="31"/>
                  </a:moveTo>
                  <a:cubicBezTo>
                    <a:pt x="242" y="26"/>
                    <a:pt x="238" y="21"/>
                    <a:pt x="232" y="17"/>
                  </a:cubicBezTo>
                  <a:cubicBezTo>
                    <a:pt x="227" y="13"/>
                    <a:pt x="221" y="11"/>
                    <a:pt x="214" y="9"/>
                  </a:cubicBezTo>
                  <a:cubicBezTo>
                    <a:pt x="202" y="5"/>
                    <a:pt x="189" y="6"/>
                    <a:pt x="176" y="8"/>
                  </a:cubicBezTo>
                  <a:cubicBezTo>
                    <a:pt x="170" y="9"/>
                    <a:pt x="163" y="11"/>
                    <a:pt x="157" y="13"/>
                  </a:cubicBezTo>
                  <a:cubicBezTo>
                    <a:pt x="151" y="15"/>
                    <a:pt x="145" y="17"/>
                    <a:pt x="139" y="20"/>
                  </a:cubicBezTo>
                  <a:cubicBezTo>
                    <a:pt x="127" y="25"/>
                    <a:pt x="116" y="30"/>
                    <a:pt x="105" y="37"/>
                  </a:cubicBezTo>
                  <a:cubicBezTo>
                    <a:pt x="83" y="51"/>
                    <a:pt x="62" y="67"/>
                    <a:pt x="44" y="87"/>
                  </a:cubicBezTo>
                  <a:cubicBezTo>
                    <a:pt x="35" y="96"/>
                    <a:pt x="27" y="107"/>
                    <a:pt x="21" y="119"/>
                  </a:cubicBezTo>
                  <a:cubicBezTo>
                    <a:pt x="15" y="130"/>
                    <a:pt x="10" y="143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7" y="159"/>
                    <a:pt x="6" y="163"/>
                    <a:pt x="6" y="165"/>
                  </a:cubicBezTo>
                  <a:cubicBezTo>
                    <a:pt x="7" y="168"/>
                    <a:pt x="9" y="170"/>
                    <a:pt x="12" y="171"/>
                  </a:cubicBezTo>
                  <a:cubicBezTo>
                    <a:pt x="14" y="171"/>
                    <a:pt x="18" y="171"/>
                    <a:pt x="22" y="171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49" y="171"/>
                    <a:pt x="64" y="171"/>
                    <a:pt x="79" y="171"/>
                  </a:cubicBezTo>
                  <a:cubicBezTo>
                    <a:pt x="109" y="170"/>
                    <a:pt x="139" y="167"/>
                    <a:pt x="167" y="159"/>
                  </a:cubicBezTo>
                  <a:cubicBezTo>
                    <a:pt x="181" y="155"/>
                    <a:pt x="195" y="150"/>
                    <a:pt x="208" y="142"/>
                  </a:cubicBezTo>
                  <a:cubicBezTo>
                    <a:pt x="214" y="138"/>
                    <a:pt x="220" y="134"/>
                    <a:pt x="225" y="129"/>
                  </a:cubicBezTo>
                  <a:cubicBezTo>
                    <a:pt x="228" y="127"/>
                    <a:pt x="230" y="124"/>
                    <a:pt x="233" y="122"/>
                  </a:cubicBezTo>
                  <a:cubicBezTo>
                    <a:pt x="235" y="119"/>
                    <a:pt x="238" y="116"/>
                    <a:pt x="240" y="113"/>
                  </a:cubicBezTo>
                  <a:cubicBezTo>
                    <a:pt x="244" y="108"/>
                    <a:pt x="248" y="101"/>
                    <a:pt x="251" y="95"/>
                  </a:cubicBezTo>
                  <a:cubicBezTo>
                    <a:pt x="253" y="89"/>
                    <a:pt x="253" y="89"/>
                    <a:pt x="253" y="89"/>
                  </a:cubicBezTo>
                  <a:cubicBezTo>
                    <a:pt x="254" y="87"/>
                    <a:pt x="254" y="87"/>
                    <a:pt x="254" y="87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2"/>
                    <a:pt x="256" y="81"/>
                    <a:pt x="256" y="79"/>
                  </a:cubicBezTo>
                  <a:cubicBezTo>
                    <a:pt x="257" y="73"/>
                    <a:pt x="257" y="73"/>
                    <a:pt x="257" y="73"/>
                  </a:cubicBezTo>
                  <a:cubicBezTo>
                    <a:pt x="259" y="59"/>
                    <a:pt x="254" y="43"/>
                    <a:pt x="246" y="31"/>
                  </a:cubicBezTo>
                  <a:close/>
                  <a:moveTo>
                    <a:pt x="247" y="30"/>
                  </a:moveTo>
                  <a:cubicBezTo>
                    <a:pt x="251" y="37"/>
                    <a:pt x="255" y="43"/>
                    <a:pt x="257" y="51"/>
                  </a:cubicBezTo>
                  <a:cubicBezTo>
                    <a:pt x="259" y="54"/>
                    <a:pt x="259" y="58"/>
                    <a:pt x="260" y="62"/>
                  </a:cubicBezTo>
                  <a:cubicBezTo>
                    <a:pt x="260" y="64"/>
                    <a:pt x="260" y="66"/>
                    <a:pt x="260" y="68"/>
                  </a:cubicBezTo>
                  <a:cubicBezTo>
                    <a:pt x="261" y="70"/>
                    <a:pt x="261" y="72"/>
                    <a:pt x="261" y="74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9" y="85"/>
                    <a:pt x="259" y="85"/>
                    <a:pt x="259" y="85"/>
                  </a:cubicBezTo>
                  <a:cubicBezTo>
                    <a:pt x="259" y="88"/>
                    <a:pt x="259" y="88"/>
                    <a:pt x="259" y="88"/>
                  </a:cubicBezTo>
                  <a:cubicBezTo>
                    <a:pt x="258" y="91"/>
                    <a:pt x="258" y="91"/>
                    <a:pt x="258" y="91"/>
                  </a:cubicBezTo>
                  <a:cubicBezTo>
                    <a:pt x="257" y="97"/>
                    <a:pt x="257" y="97"/>
                    <a:pt x="257" y="97"/>
                  </a:cubicBezTo>
                  <a:cubicBezTo>
                    <a:pt x="254" y="104"/>
                    <a:pt x="251" y="111"/>
                    <a:pt x="247" y="118"/>
                  </a:cubicBezTo>
                  <a:cubicBezTo>
                    <a:pt x="239" y="132"/>
                    <a:pt x="227" y="143"/>
                    <a:pt x="214" y="152"/>
                  </a:cubicBezTo>
                  <a:cubicBezTo>
                    <a:pt x="201" y="161"/>
                    <a:pt x="186" y="167"/>
                    <a:pt x="171" y="171"/>
                  </a:cubicBezTo>
                  <a:cubicBezTo>
                    <a:pt x="167" y="173"/>
                    <a:pt x="163" y="173"/>
                    <a:pt x="160" y="174"/>
                  </a:cubicBezTo>
                  <a:cubicBezTo>
                    <a:pt x="156" y="175"/>
                    <a:pt x="152" y="176"/>
                    <a:pt x="148" y="177"/>
                  </a:cubicBezTo>
                  <a:cubicBezTo>
                    <a:pt x="144" y="177"/>
                    <a:pt x="141" y="178"/>
                    <a:pt x="137" y="178"/>
                  </a:cubicBezTo>
                  <a:cubicBezTo>
                    <a:pt x="133" y="179"/>
                    <a:pt x="129" y="179"/>
                    <a:pt x="125" y="180"/>
                  </a:cubicBezTo>
                  <a:cubicBezTo>
                    <a:pt x="110" y="181"/>
                    <a:pt x="94" y="182"/>
                    <a:pt x="79" y="182"/>
                  </a:cubicBezTo>
                  <a:cubicBezTo>
                    <a:pt x="64" y="181"/>
                    <a:pt x="48" y="181"/>
                    <a:pt x="33" y="179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12" y="178"/>
                    <a:pt x="11" y="177"/>
                    <a:pt x="10" y="177"/>
                  </a:cubicBezTo>
                  <a:cubicBezTo>
                    <a:pt x="8" y="176"/>
                    <a:pt x="5" y="175"/>
                    <a:pt x="4" y="173"/>
                  </a:cubicBezTo>
                  <a:cubicBezTo>
                    <a:pt x="2" y="171"/>
                    <a:pt x="1" y="169"/>
                    <a:pt x="1" y="166"/>
                  </a:cubicBezTo>
                  <a:cubicBezTo>
                    <a:pt x="0" y="162"/>
                    <a:pt x="2" y="157"/>
                    <a:pt x="4" y="154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9" y="128"/>
                    <a:pt x="24" y="104"/>
                    <a:pt x="40" y="84"/>
                  </a:cubicBezTo>
                  <a:cubicBezTo>
                    <a:pt x="49" y="73"/>
                    <a:pt x="58" y="63"/>
                    <a:pt x="68" y="54"/>
                  </a:cubicBezTo>
                  <a:cubicBezTo>
                    <a:pt x="78" y="45"/>
                    <a:pt x="88" y="36"/>
                    <a:pt x="99" y="29"/>
                  </a:cubicBezTo>
                  <a:cubicBezTo>
                    <a:pt x="110" y="21"/>
                    <a:pt x="123" y="15"/>
                    <a:pt x="135" y="10"/>
                  </a:cubicBezTo>
                  <a:cubicBezTo>
                    <a:pt x="142" y="8"/>
                    <a:pt x="148" y="6"/>
                    <a:pt x="155" y="4"/>
                  </a:cubicBezTo>
                  <a:cubicBezTo>
                    <a:pt x="162" y="3"/>
                    <a:pt x="168" y="2"/>
                    <a:pt x="175" y="1"/>
                  </a:cubicBezTo>
                  <a:cubicBezTo>
                    <a:pt x="189" y="0"/>
                    <a:pt x="203" y="2"/>
                    <a:pt x="215" y="6"/>
                  </a:cubicBezTo>
                  <a:cubicBezTo>
                    <a:pt x="228" y="11"/>
                    <a:pt x="239" y="19"/>
                    <a:pt x="24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/>
          </p:nvSpPr>
          <p:spPr bwMode="auto">
            <a:xfrm>
              <a:off x="1443" y="2336"/>
              <a:ext cx="603" cy="455"/>
            </a:xfrm>
            <a:custGeom>
              <a:avLst/>
              <a:gdLst>
                <a:gd name="T0" fmla="*/ 223 w 245"/>
                <a:gd name="T1" fmla="*/ 20 h 186"/>
                <a:gd name="T2" fmla="*/ 165 w 245"/>
                <a:gd name="T3" fmla="*/ 8 h 186"/>
                <a:gd name="T4" fmla="*/ 108 w 245"/>
                <a:gd name="T5" fmla="*/ 26 h 186"/>
                <a:gd name="T6" fmla="*/ 92 w 245"/>
                <a:gd name="T7" fmla="*/ 38 h 186"/>
                <a:gd name="T8" fmla="*/ 35 w 245"/>
                <a:gd name="T9" fmla="*/ 97 h 186"/>
                <a:gd name="T10" fmla="*/ 12 w 245"/>
                <a:gd name="T11" fmla="*/ 142 h 186"/>
                <a:gd name="T12" fmla="*/ 7 w 245"/>
                <a:gd name="T13" fmla="*/ 162 h 186"/>
                <a:gd name="T14" fmla="*/ 7 w 245"/>
                <a:gd name="T15" fmla="*/ 163 h 186"/>
                <a:gd name="T16" fmla="*/ 11 w 245"/>
                <a:gd name="T17" fmla="*/ 162 h 186"/>
                <a:gd name="T18" fmla="*/ 15 w 245"/>
                <a:gd name="T19" fmla="*/ 165 h 186"/>
                <a:gd name="T20" fmla="*/ 30 w 245"/>
                <a:gd name="T21" fmla="*/ 169 h 186"/>
                <a:gd name="T22" fmla="*/ 88 w 245"/>
                <a:gd name="T23" fmla="*/ 175 h 186"/>
                <a:gd name="T24" fmla="*/ 163 w 245"/>
                <a:gd name="T25" fmla="*/ 157 h 186"/>
                <a:gd name="T26" fmla="*/ 176 w 245"/>
                <a:gd name="T27" fmla="*/ 150 h 186"/>
                <a:gd name="T28" fmla="*/ 196 w 245"/>
                <a:gd name="T29" fmla="*/ 137 h 186"/>
                <a:gd name="T30" fmla="*/ 240 w 245"/>
                <a:gd name="T31" fmla="*/ 74 h 186"/>
                <a:gd name="T32" fmla="*/ 242 w 245"/>
                <a:gd name="T33" fmla="*/ 65 h 186"/>
                <a:gd name="T34" fmla="*/ 242 w 245"/>
                <a:gd name="T35" fmla="*/ 60 h 186"/>
                <a:gd name="T36" fmla="*/ 241 w 245"/>
                <a:gd name="T37" fmla="*/ 50 h 186"/>
                <a:gd name="T38" fmla="*/ 236 w 245"/>
                <a:gd name="T39" fmla="*/ 36 h 186"/>
                <a:gd name="T40" fmla="*/ 244 w 245"/>
                <a:gd name="T41" fmla="*/ 75 h 186"/>
                <a:gd name="T42" fmla="*/ 169 w 245"/>
                <a:gd name="T43" fmla="*/ 169 h 186"/>
                <a:gd name="T44" fmla="*/ 88 w 245"/>
                <a:gd name="T45" fmla="*/ 186 h 186"/>
                <a:gd name="T46" fmla="*/ 37 w 245"/>
                <a:gd name="T47" fmla="*/ 180 h 186"/>
                <a:gd name="T48" fmla="*/ 18 w 245"/>
                <a:gd name="T49" fmla="*/ 174 h 186"/>
                <a:gd name="T50" fmla="*/ 7 w 245"/>
                <a:gd name="T51" fmla="*/ 169 h 186"/>
                <a:gd name="T52" fmla="*/ 3 w 245"/>
                <a:gd name="T53" fmla="*/ 169 h 186"/>
                <a:gd name="T54" fmla="*/ 1 w 245"/>
                <a:gd name="T55" fmla="*/ 161 h 186"/>
                <a:gd name="T56" fmla="*/ 7 w 245"/>
                <a:gd name="T57" fmla="*/ 140 h 186"/>
                <a:gd name="T58" fmla="*/ 32 w 245"/>
                <a:gd name="T59" fmla="*/ 94 h 186"/>
                <a:gd name="T60" fmla="*/ 102 w 245"/>
                <a:gd name="T61" fmla="*/ 17 h 186"/>
                <a:gd name="T62" fmla="*/ 164 w 245"/>
                <a:gd name="T63" fmla="*/ 0 h 186"/>
                <a:gd name="T64" fmla="*/ 237 w 245"/>
                <a:gd name="T65" fmla="*/ 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" h="186">
                  <a:moveTo>
                    <a:pt x="236" y="36"/>
                  </a:moveTo>
                  <a:cubicBezTo>
                    <a:pt x="233" y="30"/>
                    <a:pt x="228" y="24"/>
                    <a:pt x="223" y="20"/>
                  </a:cubicBezTo>
                  <a:cubicBezTo>
                    <a:pt x="218" y="16"/>
                    <a:pt x="211" y="13"/>
                    <a:pt x="205" y="11"/>
                  </a:cubicBezTo>
                  <a:cubicBezTo>
                    <a:pt x="192" y="7"/>
                    <a:pt x="178" y="7"/>
                    <a:pt x="165" y="8"/>
                  </a:cubicBezTo>
                  <a:cubicBezTo>
                    <a:pt x="151" y="9"/>
                    <a:pt x="138" y="12"/>
                    <a:pt x="126" y="17"/>
                  </a:cubicBezTo>
                  <a:cubicBezTo>
                    <a:pt x="120" y="20"/>
                    <a:pt x="114" y="22"/>
                    <a:pt x="108" y="26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1" y="46"/>
                    <a:pt x="71" y="55"/>
                    <a:pt x="61" y="65"/>
                  </a:cubicBezTo>
                  <a:cubicBezTo>
                    <a:pt x="52" y="75"/>
                    <a:pt x="43" y="85"/>
                    <a:pt x="35" y="97"/>
                  </a:cubicBezTo>
                  <a:cubicBezTo>
                    <a:pt x="27" y="108"/>
                    <a:pt x="20" y="120"/>
                    <a:pt x="15" y="132"/>
                  </a:cubicBezTo>
                  <a:cubicBezTo>
                    <a:pt x="14" y="136"/>
                    <a:pt x="13" y="139"/>
                    <a:pt x="12" y="142"/>
                  </a:cubicBezTo>
                  <a:cubicBezTo>
                    <a:pt x="11" y="145"/>
                    <a:pt x="10" y="149"/>
                    <a:pt x="9" y="152"/>
                  </a:cubicBezTo>
                  <a:cubicBezTo>
                    <a:pt x="8" y="155"/>
                    <a:pt x="7" y="159"/>
                    <a:pt x="7" y="162"/>
                  </a:cubicBezTo>
                  <a:cubicBezTo>
                    <a:pt x="6" y="163"/>
                    <a:pt x="7" y="163"/>
                    <a:pt x="7" y="163"/>
                  </a:cubicBezTo>
                  <a:cubicBezTo>
                    <a:pt x="7" y="163"/>
                    <a:pt x="6" y="163"/>
                    <a:pt x="7" y="163"/>
                  </a:cubicBezTo>
                  <a:cubicBezTo>
                    <a:pt x="7" y="163"/>
                    <a:pt x="8" y="163"/>
                    <a:pt x="9" y="163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3" y="164"/>
                    <a:pt x="14" y="165"/>
                    <a:pt x="15" y="165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3" y="167"/>
                    <a:pt x="26" y="168"/>
                    <a:pt x="30" y="169"/>
                  </a:cubicBezTo>
                  <a:cubicBezTo>
                    <a:pt x="36" y="170"/>
                    <a:pt x="43" y="172"/>
                    <a:pt x="49" y="173"/>
                  </a:cubicBezTo>
                  <a:cubicBezTo>
                    <a:pt x="62" y="174"/>
                    <a:pt x="75" y="175"/>
                    <a:pt x="88" y="175"/>
                  </a:cubicBezTo>
                  <a:cubicBezTo>
                    <a:pt x="101" y="175"/>
                    <a:pt x="114" y="173"/>
                    <a:pt x="127" y="170"/>
                  </a:cubicBezTo>
                  <a:cubicBezTo>
                    <a:pt x="139" y="167"/>
                    <a:pt x="152" y="163"/>
                    <a:pt x="163" y="157"/>
                  </a:cubicBezTo>
                  <a:cubicBezTo>
                    <a:pt x="166" y="156"/>
                    <a:pt x="169" y="154"/>
                    <a:pt x="172" y="153"/>
                  </a:cubicBezTo>
                  <a:cubicBezTo>
                    <a:pt x="176" y="150"/>
                    <a:pt x="176" y="150"/>
                    <a:pt x="176" y="150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86" y="145"/>
                    <a:pt x="191" y="141"/>
                    <a:pt x="196" y="137"/>
                  </a:cubicBezTo>
                  <a:cubicBezTo>
                    <a:pt x="206" y="129"/>
                    <a:pt x="215" y="120"/>
                    <a:pt x="223" y="109"/>
                  </a:cubicBezTo>
                  <a:cubicBezTo>
                    <a:pt x="231" y="99"/>
                    <a:pt x="238" y="87"/>
                    <a:pt x="240" y="74"/>
                  </a:cubicBezTo>
                  <a:cubicBezTo>
                    <a:pt x="241" y="73"/>
                    <a:pt x="241" y="71"/>
                    <a:pt x="241" y="70"/>
                  </a:cubicBezTo>
                  <a:cubicBezTo>
                    <a:pt x="242" y="65"/>
                    <a:pt x="242" y="65"/>
                    <a:pt x="242" y="65"/>
                  </a:cubicBezTo>
                  <a:cubicBezTo>
                    <a:pt x="242" y="62"/>
                    <a:pt x="242" y="62"/>
                    <a:pt x="242" y="62"/>
                  </a:cubicBezTo>
                  <a:cubicBezTo>
                    <a:pt x="242" y="61"/>
                    <a:pt x="242" y="61"/>
                    <a:pt x="242" y="60"/>
                  </a:cubicBezTo>
                  <a:cubicBezTo>
                    <a:pt x="242" y="55"/>
                    <a:pt x="242" y="55"/>
                    <a:pt x="242" y="55"/>
                  </a:cubicBezTo>
                  <a:cubicBezTo>
                    <a:pt x="242" y="53"/>
                    <a:pt x="241" y="52"/>
                    <a:pt x="241" y="50"/>
                  </a:cubicBezTo>
                  <a:cubicBezTo>
                    <a:pt x="240" y="45"/>
                    <a:pt x="240" y="45"/>
                    <a:pt x="240" y="45"/>
                  </a:cubicBezTo>
                  <a:cubicBezTo>
                    <a:pt x="238" y="42"/>
                    <a:pt x="237" y="39"/>
                    <a:pt x="236" y="36"/>
                  </a:cubicBezTo>
                  <a:close/>
                  <a:moveTo>
                    <a:pt x="237" y="35"/>
                  </a:moveTo>
                  <a:cubicBezTo>
                    <a:pt x="243" y="47"/>
                    <a:pt x="245" y="61"/>
                    <a:pt x="244" y="75"/>
                  </a:cubicBezTo>
                  <a:cubicBezTo>
                    <a:pt x="242" y="89"/>
                    <a:pt x="237" y="102"/>
                    <a:pt x="230" y="114"/>
                  </a:cubicBezTo>
                  <a:cubicBezTo>
                    <a:pt x="216" y="138"/>
                    <a:pt x="194" y="157"/>
                    <a:pt x="169" y="169"/>
                  </a:cubicBezTo>
                  <a:cubicBezTo>
                    <a:pt x="156" y="175"/>
                    <a:pt x="143" y="179"/>
                    <a:pt x="129" y="182"/>
                  </a:cubicBezTo>
                  <a:cubicBezTo>
                    <a:pt x="116" y="185"/>
                    <a:pt x="102" y="186"/>
                    <a:pt x="88" y="186"/>
                  </a:cubicBezTo>
                  <a:cubicBezTo>
                    <a:pt x="75" y="186"/>
                    <a:pt x="61" y="185"/>
                    <a:pt x="47" y="182"/>
                  </a:cubicBezTo>
                  <a:cubicBezTo>
                    <a:pt x="44" y="182"/>
                    <a:pt x="41" y="181"/>
                    <a:pt x="37" y="180"/>
                  </a:cubicBezTo>
                  <a:cubicBezTo>
                    <a:pt x="34" y="179"/>
                    <a:pt x="31" y="178"/>
                    <a:pt x="27" y="177"/>
                  </a:cubicBezTo>
                  <a:cubicBezTo>
                    <a:pt x="24" y="176"/>
                    <a:pt x="21" y="175"/>
                    <a:pt x="18" y="174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11" y="171"/>
                    <a:pt x="9" y="170"/>
                    <a:pt x="7" y="169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9" y="170"/>
                    <a:pt x="6" y="170"/>
                    <a:pt x="3" y="169"/>
                  </a:cubicBezTo>
                  <a:cubicBezTo>
                    <a:pt x="2" y="168"/>
                    <a:pt x="0" y="166"/>
                    <a:pt x="0" y="164"/>
                  </a:cubicBezTo>
                  <a:cubicBezTo>
                    <a:pt x="0" y="163"/>
                    <a:pt x="0" y="161"/>
                    <a:pt x="1" y="161"/>
                  </a:cubicBezTo>
                  <a:cubicBezTo>
                    <a:pt x="2" y="157"/>
                    <a:pt x="2" y="154"/>
                    <a:pt x="3" y="150"/>
                  </a:cubicBezTo>
                  <a:cubicBezTo>
                    <a:pt x="5" y="147"/>
                    <a:pt x="6" y="144"/>
                    <a:pt x="7" y="140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7" y="118"/>
                    <a:pt x="24" y="106"/>
                    <a:pt x="32" y="94"/>
                  </a:cubicBezTo>
                  <a:cubicBezTo>
                    <a:pt x="47" y="71"/>
                    <a:pt x="65" y="49"/>
                    <a:pt x="86" y="30"/>
                  </a:cubicBezTo>
                  <a:cubicBezTo>
                    <a:pt x="91" y="26"/>
                    <a:pt x="97" y="21"/>
                    <a:pt x="102" y="17"/>
                  </a:cubicBezTo>
                  <a:cubicBezTo>
                    <a:pt x="109" y="13"/>
                    <a:pt x="115" y="9"/>
                    <a:pt x="122" y="7"/>
                  </a:cubicBezTo>
                  <a:cubicBezTo>
                    <a:pt x="136" y="2"/>
                    <a:pt x="150" y="0"/>
                    <a:pt x="164" y="0"/>
                  </a:cubicBezTo>
                  <a:cubicBezTo>
                    <a:pt x="179" y="0"/>
                    <a:pt x="193" y="3"/>
                    <a:pt x="206" y="8"/>
                  </a:cubicBezTo>
                  <a:cubicBezTo>
                    <a:pt x="219" y="13"/>
                    <a:pt x="231" y="23"/>
                    <a:pt x="23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/>
          </p:nvSpPr>
          <p:spPr bwMode="auto">
            <a:xfrm>
              <a:off x="1445" y="2806"/>
              <a:ext cx="564" cy="377"/>
            </a:xfrm>
            <a:custGeom>
              <a:avLst/>
              <a:gdLst>
                <a:gd name="T0" fmla="*/ 207 w 229"/>
                <a:gd name="T1" fmla="*/ 19 h 154"/>
                <a:gd name="T2" fmla="*/ 175 w 229"/>
                <a:gd name="T3" fmla="*/ 5 h 154"/>
                <a:gd name="T4" fmla="*/ 140 w 229"/>
                <a:gd name="T5" fmla="*/ 9 h 154"/>
                <a:gd name="T6" fmla="*/ 107 w 229"/>
                <a:gd name="T7" fmla="*/ 20 h 154"/>
                <a:gd name="T8" fmla="*/ 91 w 229"/>
                <a:gd name="T9" fmla="*/ 28 h 154"/>
                <a:gd name="T10" fmla="*/ 76 w 229"/>
                <a:gd name="T11" fmla="*/ 36 h 154"/>
                <a:gd name="T12" fmla="*/ 24 w 229"/>
                <a:gd name="T13" fmla="*/ 83 h 154"/>
                <a:gd name="T14" fmla="*/ 8 w 229"/>
                <a:gd name="T15" fmla="*/ 115 h 154"/>
                <a:gd name="T16" fmla="*/ 6 w 229"/>
                <a:gd name="T17" fmla="*/ 124 h 154"/>
                <a:gd name="T18" fmla="*/ 5 w 229"/>
                <a:gd name="T19" fmla="*/ 132 h 154"/>
                <a:gd name="T20" fmla="*/ 5 w 229"/>
                <a:gd name="T21" fmla="*/ 136 h 154"/>
                <a:gd name="T22" fmla="*/ 6 w 229"/>
                <a:gd name="T23" fmla="*/ 137 h 154"/>
                <a:gd name="T24" fmla="*/ 11 w 229"/>
                <a:gd name="T25" fmla="*/ 136 h 154"/>
                <a:gd name="T26" fmla="*/ 13 w 229"/>
                <a:gd name="T27" fmla="*/ 134 h 154"/>
                <a:gd name="T28" fmla="*/ 15 w 229"/>
                <a:gd name="T29" fmla="*/ 135 h 154"/>
                <a:gd name="T30" fmla="*/ 23 w 229"/>
                <a:gd name="T31" fmla="*/ 136 h 154"/>
                <a:gd name="T32" fmla="*/ 32 w 229"/>
                <a:gd name="T33" fmla="*/ 137 h 154"/>
                <a:gd name="T34" fmla="*/ 52 w 229"/>
                <a:gd name="T35" fmla="*/ 138 h 154"/>
                <a:gd name="T36" fmla="*/ 90 w 229"/>
                <a:gd name="T37" fmla="*/ 141 h 154"/>
                <a:gd name="T38" fmla="*/ 163 w 229"/>
                <a:gd name="T39" fmla="*/ 133 h 154"/>
                <a:gd name="T40" fmla="*/ 179 w 229"/>
                <a:gd name="T41" fmla="*/ 126 h 154"/>
                <a:gd name="T42" fmla="*/ 187 w 229"/>
                <a:gd name="T43" fmla="*/ 121 h 154"/>
                <a:gd name="T44" fmla="*/ 194 w 229"/>
                <a:gd name="T45" fmla="*/ 116 h 154"/>
                <a:gd name="T46" fmla="*/ 216 w 229"/>
                <a:gd name="T47" fmla="*/ 88 h 154"/>
                <a:gd name="T48" fmla="*/ 223 w 229"/>
                <a:gd name="T49" fmla="*/ 52 h 154"/>
                <a:gd name="T50" fmla="*/ 207 w 229"/>
                <a:gd name="T51" fmla="*/ 19 h 154"/>
                <a:gd name="T52" fmla="*/ 208 w 229"/>
                <a:gd name="T53" fmla="*/ 18 h 154"/>
                <a:gd name="T54" fmla="*/ 226 w 229"/>
                <a:gd name="T55" fmla="*/ 52 h 154"/>
                <a:gd name="T56" fmla="*/ 223 w 229"/>
                <a:gd name="T57" fmla="*/ 91 h 154"/>
                <a:gd name="T58" fmla="*/ 202 w 229"/>
                <a:gd name="T59" fmla="*/ 125 h 154"/>
                <a:gd name="T60" fmla="*/ 167 w 229"/>
                <a:gd name="T61" fmla="*/ 145 h 154"/>
                <a:gd name="T62" fmla="*/ 128 w 229"/>
                <a:gd name="T63" fmla="*/ 153 h 154"/>
                <a:gd name="T64" fmla="*/ 89 w 229"/>
                <a:gd name="T65" fmla="*/ 152 h 154"/>
                <a:gd name="T66" fmla="*/ 51 w 229"/>
                <a:gd name="T67" fmla="*/ 147 h 154"/>
                <a:gd name="T68" fmla="*/ 32 w 229"/>
                <a:gd name="T69" fmla="*/ 144 h 154"/>
                <a:gd name="T70" fmla="*/ 22 w 229"/>
                <a:gd name="T71" fmla="*/ 143 h 154"/>
                <a:gd name="T72" fmla="*/ 17 w 229"/>
                <a:gd name="T73" fmla="*/ 142 h 154"/>
                <a:gd name="T74" fmla="*/ 12 w 229"/>
                <a:gd name="T75" fmla="*/ 140 h 154"/>
                <a:gd name="T76" fmla="*/ 15 w 229"/>
                <a:gd name="T77" fmla="*/ 140 h 154"/>
                <a:gd name="T78" fmla="*/ 10 w 229"/>
                <a:gd name="T79" fmla="*/ 143 h 154"/>
                <a:gd name="T80" fmla="*/ 4 w 229"/>
                <a:gd name="T81" fmla="*/ 142 h 154"/>
                <a:gd name="T82" fmla="*/ 1 w 229"/>
                <a:gd name="T83" fmla="*/ 140 h 154"/>
                <a:gd name="T84" fmla="*/ 0 w 229"/>
                <a:gd name="T85" fmla="*/ 137 h 154"/>
                <a:gd name="T86" fmla="*/ 0 w 229"/>
                <a:gd name="T87" fmla="*/ 132 h 154"/>
                <a:gd name="T88" fmla="*/ 5 w 229"/>
                <a:gd name="T89" fmla="*/ 114 h 154"/>
                <a:gd name="T90" fmla="*/ 20 w 229"/>
                <a:gd name="T91" fmla="*/ 81 h 154"/>
                <a:gd name="T92" fmla="*/ 70 w 229"/>
                <a:gd name="T93" fmla="*/ 28 h 154"/>
                <a:gd name="T94" fmla="*/ 139 w 229"/>
                <a:gd name="T95" fmla="*/ 1 h 154"/>
                <a:gd name="T96" fmla="*/ 175 w 229"/>
                <a:gd name="T97" fmla="*/ 2 h 154"/>
                <a:gd name="T98" fmla="*/ 208 w 229"/>
                <a:gd name="T99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9" h="154">
                  <a:moveTo>
                    <a:pt x="207" y="19"/>
                  </a:moveTo>
                  <a:cubicBezTo>
                    <a:pt x="198" y="11"/>
                    <a:pt x="186" y="7"/>
                    <a:pt x="175" y="5"/>
                  </a:cubicBezTo>
                  <a:cubicBezTo>
                    <a:pt x="163" y="4"/>
                    <a:pt x="151" y="6"/>
                    <a:pt x="140" y="9"/>
                  </a:cubicBezTo>
                  <a:cubicBezTo>
                    <a:pt x="128" y="12"/>
                    <a:pt x="117" y="16"/>
                    <a:pt x="107" y="20"/>
                  </a:cubicBezTo>
                  <a:cubicBezTo>
                    <a:pt x="101" y="23"/>
                    <a:pt x="96" y="25"/>
                    <a:pt x="91" y="28"/>
                  </a:cubicBezTo>
                  <a:cubicBezTo>
                    <a:pt x="86" y="30"/>
                    <a:pt x="81" y="33"/>
                    <a:pt x="76" y="36"/>
                  </a:cubicBezTo>
                  <a:cubicBezTo>
                    <a:pt x="56" y="49"/>
                    <a:pt x="37" y="64"/>
                    <a:pt x="24" y="83"/>
                  </a:cubicBezTo>
                  <a:cubicBezTo>
                    <a:pt x="17" y="93"/>
                    <a:pt x="12" y="104"/>
                    <a:pt x="8" y="115"/>
                  </a:cubicBezTo>
                  <a:cubicBezTo>
                    <a:pt x="7" y="118"/>
                    <a:pt x="7" y="121"/>
                    <a:pt x="6" y="124"/>
                  </a:cubicBezTo>
                  <a:cubicBezTo>
                    <a:pt x="6" y="126"/>
                    <a:pt x="5" y="129"/>
                    <a:pt x="5" y="132"/>
                  </a:cubicBezTo>
                  <a:cubicBezTo>
                    <a:pt x="5" y="134"/>
                    <a:pt x="5" y="135"/>
                    <a:pt x="5" y="136"/>
                  </a:cubicBezTo>
                  <a:cubicBezTo>
                    <a:pt x="5" y="137"/>
                    <a:pt x="5" y="137"/>
                    <a:pt x="6" y="137"/>
                  </a:cubicBezTo>
                  <a:cubicBezTo>
                    <a:pt x="7" y="138"/>
                    <a:pt x="10" y="137"/>
                    <a:pt x="11" y="136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7" y="137"/>
                    <a:pt x="19" y="136"/>
                    <a:pt x="23" y="136"/>
                  </a:cubicBezTo>
                  <a:cubicBezTo>
                    <a:pt x="26" y="137"/>
                    <a:pt x="29" y="137"/>
                    <a:pt x="32" y="137"/>
                  </a:cubicBezTo>
                  <a:cubicBezTo>
                    <a:pt x="39" y="137"/>
                    <a:pt x="45" y="138"/>
                    <a:pt x="52" y="138"/>
                  </a:cubicBezTo>
                  <a:cubicBezTo>
                    <a:pt x="64" y="139"/>
                    <a:pt x="77" y="140"/>
                    <a:pt x="90" y="141"/>
                  </a:cubicBezTo>
                  <a:cubicBezTo>
                    <a:pt x="115" y="143"/>
                    <a:pt x="140" y="142"/>
                    <a:pt x="163" y="133"/>
                  </a:cubicBezTo>
                  <a:cubicBezTo>
                    <a:pt x="168" y="131"/>
                    <a:pt x="174" y="129"/>
                    <a:pt x="179" y="126"/>
                  </a:cubicBezTo>
                  <a:cubicBezTo>
                    <a:pt x="187" y="121"/>
                    <a:pt x="187" y="121"/>
                    <a:pt x="187" y="121"/>
                  </a:cubicBezTo>
                  <a:cubicBezTo>
                    <a:pt x="189" y="120"/>
                    <a:pt x="191" y="118"/>
                    <a:pt x="194" y="116"/>
                  </a:cubicBezTo>
                  <a:cubicBezTo>
                    <a:pt x="203" y="108"/>
                    <a:pt x="210" y="99"/>
                    <a:pt x="216" y="88"/>
                  </a:cubicBezTo>
                  <a:cubicBezTo>
                    <a:pt x="221" y="77"/>
                    <a:pt x="224" y="65"/>
                    <a:pt x="223" y="52"/>
                  </a:cubicBezTo>
                  <a:cubicBezTo>
                    <a:pt x="222" y="40"/>
                    <a:pt x="216" y="28"/>
                    <a:pt x="207" y="19"/>
                  </a:cubicBezTo>
                  <a:close/>
                  <a:moveTo>
                    <a:pt x="208" y="18"/>
                  </a:moveTo>
                  <a:cubicBezTo>
                    <a:pt x="217" y="27"/>
                    <a:pt x="224" y="39"/>
                    <a:pt x="226" y="52"/>
                  </a:cubicBezTo>
                  <a:cubicBezTo>
                    <a:pt x="229" y="65"/>
                    <a:pt x="228" y="78"/>
                    <a:pt x="223" y="91"/>
                  </a:cubicBezTo>
                  <a:cubicBezTo>
                    <a:pt x="219" y="104"/>
                    <a:pt x="211" y="115"/>
                    <a:pt x="202" y="125"/>
                  </a:cubicBezTo>
                  <a:cubicBezTo>
                    <a:pt x="191" y="134"/>
                    <a:pt x="180" y="141"/>
                    <a:pt x="167" y="145"/>
                  </a:cubicBezTo>
                  <a:cubicBezTo>
                    <a:pt x="154" y="150"/>
                    <a:pt x="141" y="153"/>
                    <a:pt x="128" y="153"/>
                  </a:cubicBezTo>
                  <a:cubicBezTo>
                    <a:pt x="115" y="154"/>
                    <a:pt x="102" y="153"/>
                    <a:pt x="89" y="152"/>
                  </a:cubicBezTo>
                  <a:cubicBezTo>
                    <a:pt x="76" y="151"/>
                    <a:pt x="63" y="149"/>
                    <a:pt x="51" y="147"/>
                  </a:cubicBezTo>
                  <a:cubicBezTo>
                    <a:pt x="44" y="146"/>
                    <a:pt x="38" y="145"/>
                    <a:pt x="32" y="144"/>
                  </a:cubicBezTo>
                  <a:cubicBezTo>
                    <a:pt x="29" y="144"/>
                    <a:pt x="26" y="143"/>
                    <a:pt x="22" y="143"/>
                  </a:cubicBezTo>
                  <a:cubicBezTo>
                    <a:pt x="21" y="143"/>
                    <a:pt x="19" y="143"/>
                    <a:pt x="17" y="142"/>
                  </a:cubicBezTo>
                  <a:cubicBezTo>
                    <a:pt x="16" y="142"/>
                    <a:pt x="14" y="141"/>
                    <a:pt x="12" y="140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4" y="141"/>
                    <a:pt x="12" y="142"/>
                    <a:pt x="10" y="143"/>
                  </a:cubicBezTo>
                  <a:cubicBezTo>
                    <a:pt x="8" y="143"/>
                    <a:pt x="6" y="143"/>
                    <a:pt x="4" y="142"/>
                  </a:cubicBezTo>
                  <a:cubicBezTo>
                    <a:pt x="3" y="142"/>
                    <a:pt x="2" y="141"/>
                    <a:pt x="1" y="140"/>
                  </a:cubicBezTo>
                  <a:cubicBezTo>
                    <a:pt x="0" y="139"/>
                    <a:pt x="0" y="138"/>
                    <a:pt x="0" y="137"/>
                  </a:cubicBezTo>
                  <a:cubicBezTo>
                    <a:pt x="0" y="135"/>
                    <a:pt x="0" y="133"/>
                    <a:pt x="0" y="132"/>
                  </a:cubicBezTo>
                  <a:cubicBezTo>
                    <a:pt x="1" y="126"/>
                    <a:pt x="3" y="120"/>
                    <a:pt x="5" y="114"/>
                  </a:cubicBezTo>
                  <a:cubicBezTo>
                    <a:pt x="8" y="102"/>
                    <a:pt x="14" y="91"/>
                    <a:pt x="20" y="81"/>
                  </a:cubicBezTo>
                  <a:cubicBezTo>
                    <a:pt x="33" y="60"/>
                    <a:pt x="50" y="42"/>
                    <a:pt x="70" y="28"/>
                  </a:cubicBezTo>
                  <a:cubicBezTo>
                    <a:pt x="90" y="14"/>
                    <a:pt x="114" y="5"/>
                    <a:pt x="139" y="1"/>
                  </a:cubicBezTo>
                  <a:cubicBezTo>
                    <a:pt x="151" y="0"/>
                    <a:pt x="163" y="0"/>
                    <a:pt x="175" y="2"/>
                  </a:cubicBezTo>
                  <a:cubicBezTo>
                    <a:pt x="187" y="5"/>
                    <a:pt x="199" y="10"/>
                    <a:pt x="20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/>
          </p:nvSpPr>
          <p:spPr bwMode="auto">
            <a:xfrm>
              <a:off x="1460" y="3197"/>
              <a:ext cx="433" cy="238"/>
            </a:xfrm>
            <a:custGeom>
              <a:avLst/>
              <a:gdLst>
                <a:gd name="T0" fmla="*/ 168 w 176"/>
                <a:gd name="T1" fmla="*/ 17 h 97"/>
                <a:gd name="T2" fmla="*/ 148 w 176"/>
                <a:gd name="T3" fmla="*/ 5 h 97"/>
                <a:gd name="T4" fmla="*/ 124 w 176"/>
                <a:gd name="T5" fmla="*/ 7 h 97"/>
                <a:gd name="T6" fmla="*/ 100 w 176"/>
                <a:gd name="T7" fmla="*/ 14 h 97"/>
                <a:gd name="T8" fmla="*/ 77 w 176"/>
                <a:gd name="T9" fmla="*/ 21 h 97"/>
                <a:gd name="T10" fmla="*/ 33 w 176"/>
                <a:gd name="T11" fmla="*/ 42 h 97"/>
                <a:gd name="T12" fmla="*/ 15 w 176"/>
                <a:gd name="T13" fmla="*/ 59 h 97"/>
                <a:gd name="T14" fmla="*/ 11 w 176"/>
                <a:gd name="T15" fmla="*/ 64 h 97"/>
                <a:gd name="T16" fmla="*/ 8 w 176"/>
                <a:gd name="T17" fmla="*/ 69 h 97"/>
                <a:gd name="T18" fmla="*/ 6 w 176"/>
                <a:gd name="T19" fmla="*/ 71 h 97"/>
                <a:gd name="T20" fmla="*/ 6 w 176"/>
                <a:gd name="T21" fmla="*/ 73 h 97"/>
                <a:gd name="T22" fmla="*/ 7 w 176"/>
                <a:gd name="T23" fmla="*/ 75 h 97"/>
                <a:gd name="T24" fmla="*/ 8 w 176"/>
                <a:gd name="T25" fmla="*/ 76 h 97"/>
                <a:gd name="T26" fmla="*/ 9 w 176"/>
                <a:gd name="T27" fmla="*/ 78 h 97"/>
                <a:gd name="T28" fmla="*/ 16 w 176"/>
                <a:gd name="T29" fmla="*/ 81 h 97"/>
                <a:gd name="T30" fmla="*/ 30 w 176"/>
                <a:gd name="T31" fmla="*/ 82 h 97"/>
                <a:gd name="T32" fmla="*/ 57 w 176"/>
                <a:gd name="T33" fmla="*/ 83 h 97"/>
                <a:gd name="T34" fmla="*/ 109 w 176"/>
                <a:gd name="T35" fmla="*/ 81 h 97"/>
                <a:gd name="T36" fmla="*/ 134 w 176"/>
                <a:gd name="T37" fmla="*/ 75 h 97"/>
                <a:gd name="T38" fmla="*/ 155 w 176"/>
                <a:gd name="T39" fmla="*/ 62 h 97"/>
                <a:gd name="T40" fmla="*/ 171 w 176"/>
                <a:gd name="T41" fmla="*/ 42 h 97"/>
                <a:gd name="T42" fmla="*/ 168 w 176"/>
                <a:gd name="T43" fmla="*/ 17 h 97"/>
                <a:gd name="T44" fmla="*/ 169 w 176"/>
                <a:gd name="T45" fmla="*/ 16 h 97"/>
                <a:gd name="T46" fmla="*/ 174 w 176"/>
                <a:gd name="T47" fmla="*/ 43 h 97"/>
                <a:gd name="T48" fmla="*/ 173 w 176"/>
                <a:gd name="T49" fmla="*/ 46 h 97"/>
                <a:gd name="T50" fmla="*/ 172 w 176"/>
                <a:gd name="T51" fmla="*/ 49 h 97"/>
                <a:gd name="T52" fmla="*/ 169 w 176"/>
                <a:gd name="T53" fmla="*/ 56 h 97"/>
                <a:gd name="T54" fmla="*/ 161 w 176"/>
                <a:gd name="T55" fmla="*/ 68 h 97"/>
                <a:gd name="T56" fmla="*/ 138 w 176"/>
                <a:gd name="T57" fmla="*/ 86 h 97"/>
                <a:gd name="T58" fmla="*/ 111 w 176"/>
                <a:gd name="T59" fmla="*/ 94 h 97"/>
                <a:gd name="T60" fmla="*/ 56 w 176"/>
                <a:gd name="T61" fmla="*/ 94 h 97"/>
                <a:gd name="T62" fmla="*/ 29 w 176"/>
                <a:gd name="T63" fmla="*/ 91 h 97"/>
                <a:gd name="T64" fmla="*/ 16 w 176"/>
                <a:gd name="T65" fmla="*/ 89 h 97"/>
                <a:gd name="T66" fmla="*/ 8 w 176"/>
                <a:gd name="T67" fmla="*/ 86 h 97"/>
                <a:gd name="T68" fmla="*/ 3 w 176"/>
                <a:gd name="T69" fmla="*/ 78 h 97"/>
                <a:gd name="T70" fmla="*/ 5 w 176"/>
                <a:gd name="T71" fmla="*/ 81 h 97"/>
                <a:gd name="T72" fmla="*/ 1 w 176"/>
                <a:gd name="T73" fmla="*/ 73 h 97"/>
                <a:gd name="T74" fmla="*/ 2 w 176"/>
                <a:gd name="T75" fmla="*/ 69 h 97"/>
                <a:gd name="T76" fmla="*/ 4 w 176"/>
                <a:gd name="T77" fmla="*/ 66 h 97"/>
                <a:gd name="T78" fmla="*/ 8 w 176"/>
                <a:gd name="T79" fmla="*/ 61 h 97"/>
                <a:gd name="T80" fmla="*/ 12 w 176"/>
                <a:gd name="T81" fmla="*/ 56 h 97"/>
                <a:gd name="T82" fmla="*/ 30 w 176"/>
                <a:gd name="T83" fmla="*/ 39 h 97"/>
                <a:gd name="T84" fmla="*/ 73 w 176"/>
                <a:gd name="T85" fmla="*/ 12 h 97"/>
                <a:gd name="T86" fmla="*/ 97 w 176"/>
                <a:gd name="T87" fmla="*/ 4 h 97"/>
                <a:gd name="T88" fmla="*/ 123 w 176"/>
                <a:gd name="T89" fmla="*/ 0 h 97"/>
                <a:gd name="T90" fmla="*/ 148 w 176"/>
                <a:gd name="T91" fmla="*/ 2 h 97"/>
                <a:gd name="T92" fmla="*/ 169 w 176"/>
                <a:gd name="T93" fmla="*/ 1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" h="97">
                  <a:moveTo>
                    <a:pt x="168" y="17"/>
                  </a:moveTo>
                  <a:cubicBezTo>
                    <a:pt x="164" y="10"/>
                    <a:pt x="156" y="6"/>
                    <a:pt x="148" y="5"/>
                  </a:cubicBezTo>
                  <a:cubicBezTo>
                    <a:pt x="140" y="4"/>
                    <a:pt x="132" y="5"/>
                    <a:pt x="124" y="7"/>
                  </a:cubicBezTo>
                  <a:cubicBezTo>
                    <a:pt x="116" y="9"/>
                    <a:pt x="108" y="12"/>
                    <a:pt x="100" y="14"/>
                  </a:cubicBezTo>
                  <a:cubicBezTo>
                    <a:pt x="92" y="16"/>
                    <a:pt x="85" y="19"/>
                    <a:pt x="77" y="21"/>
                  </a:cubicBezTo>
                  <a:cubicBezTo>
                    <a:pt x="62" y="27"/>
                    <a:pt x="46" y="33"/>
                    <a:pt x="33" y="42"/>
                  </a:cubicBezTo>
                  <a:cubicBezTo>
                    <a:pt x="26" y="47"/>
                    <a:pt x="20" y="52"/>
                    <a:pt x="15" y="59"/>
                  </a:cubicBezTo>
                  <a:cubicBezTo>
                    <a:pt x="13" y="60"/>
                    <a:pt x="12" y="62"/>
                    <a:pt x="11" y="64"/>
                  </a:cubicBezTo>
                  <a:cubicBezTo>
                    <a:pt x="10" y="65"/>
                    <a:pt x="9" y="67"/>
                    <a:pt x="8" y="69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6" y="72"/>
                    <a:pt x="5" y="73"/>
                    <a:pt x="6" y="73"/>
                  </a:cubicBezTo>
                  <a:cubicBezTo>
                    <a:pt x="6" y="74"/>
                    <a:pt x="6" y="75"/>
                    <a:pt x="7" y="7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81"/>
                    <a:pt x="12" y="81"/>
                    <a:pt x="16" y="8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75" y="84"/>
                    <a:pt x="92" y="84"/>
                    <a:pt x="109" y="81"/>
                  </a:cubicBezTo>
                  <a:cubicBezTo>
                    <a:pt x="118" y="80"/>
                    <a:pt x="126" y="78"/>
                    <a:pt x="134" y="75"/>
                  </a:cubicBezTo>
                  <a:cubicBezTo>
                    <a:pt x="141" y="72"/>
                    <a:pt x="148" y="67"/>
                    <a:pt x="155" y="62"/>
                  </a:cubicBezTo>
                  <a:cubicBezTo>
                    <a:pt x="162" y="56"/>
                    <a:pt x="168" y="50"/>
                    <a:pt x="171" y="42"/>
                  </a:cubicBezTo>
                  <a:cubicBezTo>
                    <a:pt x="174" y="34"/>
                    <a:pt x="173" y="24"/>
                    <a:pt x="168" y="17"/>
                  </a:cubicBezTo>
                  <a:close/>
                  <a:moveTo>
                    <a:pt x="169" y="16"/>
                  </a:moveTo>
                  <a:cubicBezTo>
                    <a:pt x="174" y="24"/>
                    <a:pt x="176" y="33"/>
                    <a:pt x="174" y="43"/>
                  </a:cubicBezTo>
                  <a:cubicBezTo>
                    <a:pt x="173" y="46"/>
                    <a:pt x="173" y="46"/>
                    <a:pt x="173" y="46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1" y="52"/>
                    <a:pt x="170" y="54"/>
                    <a:pt x="169" y="56"/>
                  </a:cubicBezTo>
                  <a:cubicBezTo>
                    <a:pt x="167" y="60"/>
                    <a:pt x="164" y="64"/>
                    <a:pt x="161" y="68"/>
                  </a:cubicBezTo>
                  <a:cubicBezTo>
                    <a:pt x="155" y="75"/>
                    <a:pt x="147" y="81"/>
                    <a:pt x="138" y="86"/>
                  </a:cubicBezTo>
                  <a:cubicBezTo>
                    <a:pt x="130" y="90"/>
                    <a:pt x="121" y="92"/>
                    <a:pt x="111" y="94"/>
                  </a:cubicBezTo>
                  <a:cubicBezTo>
                    <a:pt x="93" y="97"/>
                    <a:pt x="74" y="96"/>
                    <a:pt x="56" y="94"/>
                  </a:cubicBezTo>
                  <a:cubicBezTo>
                    <a:pt x="47" y="93"/>
                    <a:pt x="38" y="92"/>
                    <a:pt x="29" y="91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4" y="88"/>
                    <a:pt x="11" y="88"/>
                    <a:pt x="8" y="86"/>
                  </a:cubicBezTo>
                  <a:cubicBezTo>
                    <a:pt x="5" y="85"/>
                    <a:pt x="3" y="81"/>
                    <a:pt x="3" y="78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79"/>
                    <a:pt x="0" y="76"/>
                    <a:pt x="1" y="73"/>
                  </a:cubicBezTo>
                  <a:cubicBezTo>
                    <a:pt x="1" y="71"/>
                    <a:pt x="1" y="70"/>
                    <a:pt x="2" y="69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5" y="65"/>
                    <a:pt x="6" y="63"/>
                    <a:pt x="8" y="61"/>
                  </a:cubicBezTo>
                  <a:cubicBezTo>
                    <a:pt x="9" y="60"/>
                    <a:pt x="10" y="58"/>
                    <a:pt x="12" y="56"/>
                  </a:cubicBezTo>
                  <a:cubicBezTo>
                    <a:pt x="17" y="50"/>
                    <a:pt x="24" y="44"/>
                    <a:pt x="30" y="39"/>
                  </a:cubicBezTo>
                  <a:cubicBezTo>
                    <a:pt x="43" y="28"/>
                    <a:pt x="57" y="19"/>
                    <a:pt x="73" y="12"/>
                  </a:cubicBezTo>
                  <a:cubicBezTo>
                    <a:pt x="81" y="9"/>
                    <a:pt x="89" y="6"/>
                    <a:pt x="97" y="4"/>
                  </a:cubicBezTo>
                  <a:cubicBezTo>
                    <a:pt x="106" y="2"/>
                    <a:pt x="114" y="0"/>
                    <a:pt x="123" y="0"/>
                  </a:cubicBezTo>
                  <a:cubicBezTo>
                    <a:pt x="131" y="0"/>
                    <a:pt x="140" y="0"/>
                    <a:pt x="148" y="2"/>
                  </a:cubicBezTo>
                  <a:cubicBezTo>
                    <a:pt x="157" y="4"/>
                    <a:pt x="164" y="9"/>
                    <a:pt x="16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/>
          </p:nvSpPr>
          <p:spPr bwMode="auto">
            <a:xfrm>
              <a:off x="892" y="581"/>
              <a:ext cx="307" cy="468"/>
            </a:xfrm>
            <a:custGeom>
              <a:avLst/>
              <a:gdLst>
                <a:gd name="T0" fmla="*/ 109 w 125"/>
                <a:gd name="T1" fmla="*/ 41 h 191"/>
                <a:gd name="T2" fmla="*/ 82 w 125"/>
                <a:gd name="T3" fmla="*/ 15 h 191"/>
                <a:gd name="T4" fmla="*/ 47 w 125"/>
                <a:gd name="T5" fmla="*/ 11 h 191"/>
                <a:gd name="T6" fmla="*/ 31 w 125"/>
                <a:gd name="T7" fmla="*/ 19 h 191"/>
                <a:gd name="T8" fmla="*/ 28 w 125"/>
                <a:gd name="T9" fmla="*/ 21 h 191"/>
                <a:gd name="T10" fmla="*/ 25 w 125"/>
                <a:gd name="T11" fmla="*/ 24 h 191"/>
                <a:gd name="T12" fmla="*/ 22 w 125"/>
                <a:gd name="T13" fmla="*/ 27 h 191"/>
                <a:gd name="T14" fmla="*/ 19 w 125"/>
                <a:gd name="T15" fmla="*/ 31 h 191"/>
                <a:gd name="T16" fmla="*/ 6 w 125"/>
                <a:gd name="T17" fmla="*/ 65 h 191"/>
                <a:gd name="T18" fmla="*/ 10 w 125"/>
                <a:gd name="T19" fmla="*/ 102 h 191"/>
                <a:gd name="T20" fmla="*/ 29 w 125"/>
                <a:gd name="T21" fmla="*/ 134 h 191"/>
                <a:gd name="T22" fmla="*/ 57 w 125"/>
                <a:gd name="T23" fmla="*/ 160 h 191"/>
                <a:gd name="T24" fmla="*/ 89 w 125"/>
                <a:gd name="T25" fmla="*/ 176 h 191"/>
                <a:gd name="T26" fmla="*/ 90 w 125"/>
                <a:gd name="T27" fmla="*/ 176 h 191"/>
                <a:gd name="T28" fmla="*/ 91 w 125"/>
                <a:gd name="T29" fmla="*/ 177 h 191"/>
                <a:gd name="T30" fmla="*/ 93 w 125"/>
                <a:gd name="T31" fmla="*/ 178 h 191"/>
                <a:gd name="T32" fmla="*/ 94 w 125"/>
                <a:gd name="T33" fmla="*/ 178 h 191"/>
                <a:gd name="T34" fmla="*/ 95 w 125"/>
                <a:gd name="T35" fmla="*/ 178 h 191"/>
                <a:gd name="T36" fmla="*/ 100 w 125"/>
                <a:gd name="T37" fmla="*/ 175 h 191"/>
                <a:gd name="T38" fmla="*/ 101 w 125"/>
                <a:gd name="T39" fmla="*/ 172 h 191"/>
                <a:gd name="T40" fmla="*/ 101 w 125"/>
                <a:gd name="T41" fmla="*/ 170 h 191"/>
                <a:gd name="T42" fmla="*/ 102 w 125"/>
                <a:gd name="T43" fmla="*/ 168 h 191"/>
                <a:gd name="T44" fmla="*/ 104 w 125"/>
                <a:gd name="T45" fmla="*/ 158 h 191"/>
                <a:gd name="T46" fmla="*/ 112 w 125"/>
                <a:gd name="T47" fmla="*/ 119 h 191"/>
                <a:gd name="T48" fmla="*/ 118 w 125"/>
                <a:gd name="T49" fmla="*/ 80 h 191"/>
                <a:gd name="T50" fmla="*/ 109 w 125"/>
                <a:gd name="T51" fmla="*/ 41 h 191"/>
                <a:gd name="T52" fmla="*/ 110 w 125"/>
                <a:gd name="T53" fmla="*/ 41 h 191"/>
                <a:gd name="T54" fmla="*/ 122 w 125"/>
                <a:gd name="T55" fmla="*/ 79 h 191"/>
                <a:gd name="T56" fmla="*/ 123 w 125"/>
                <a:gd name="T57" fmla="*/ 120 h 191"/>
                <a:gd name="T58" fmla="*/ 117 w 125"/>
                <a:gd name="T59" fmla="*/ 160 h 191"/>
                <a:gd name="T60" fmla="*/ 114 w 125"/>
                <a:gd name="T61" fmla="*/ 170 h 191"/>
                <a:gd name="T62" fmla="*/ 114 w 125"/>
                <a:gd name="T63" fmla="*/ 173 h 191"/>
                <a:gd name="T64" fmla="*/ 113 w 125"/>
                <a:gd name="T65" fmla="*/ 175 h 191"/>
                <a:gd name="T66" fmla="*/ 110 w 125"/>
                <a:gd name="T67" fmla="*/ 182 h 191"/>
                <a:gd name="T68" fmla="*/ 98 w 125"/>
                <a:gd name="T69" fmla="*/ 190 h 191"/>
                <a:gd name="T70" fmla="*/ 90 w 125"/>
                <a:gd name="T71" fmla="*/ 190 h 191"/>
                <a:gd name="T72" fmla="*/ 87 w 125"/>
                <a:gd name="T73" fmla="*/ 188 h 191"/>
                <a:gd name="T74" fmla="*/ 84 w 125"/>
                <a:gd name="T75" fmla="*/ 186 h 191"/>
                <a:gd name="T76" fmla="*/ 86 w 125"/>
                <a:gd name="T77" fmla="*/ 187 h 191"/>
                <a:gd name="T78" fmla="*/ 50 w 125"/>
                <a:gd name="T79" fmla="*/ 168 h 191"/>
                <a:gd name="T80" fmla="*/ 24 w 125"/>
                <a:gd name="T81" fmla="*/ 138 h 191"/>
                <a:gd name="T82" fmla="*/ 7 w 125"/>
                <a:gd name="T83" fmla="*/ 103 h 191"/>
                <a:gd name="T84" fmla="*/ 2 w 125"/>
                <a:gd name="T85" fmla="*/ 84 h 191"/>
                <a:gd name="T86" fmla="*/ 0 w 125"/>
                <a:gd name="T87" fmla="*/ 64 h 191"/>
                <a:gd name="T88" fmla="*/ 11 w 125"/>
                <a:gd name="T89" fmla="*/ 25 h 191"/>
                <a:gd name="T90" fmla="*/ 25 w 125"/>
                <a:gd name="T91" fmla="*/ 10 h 191"/>
                <a:gd name="T92" fmla="*/ 45 w 125"/>
                <a:gd name="T93" fmla="*/ 1 h 191"/>
                <a:gd name="T94" fmla="*/ 66 w 125"/>
                <a:gd name="T95" fmla="*/ 3 h 191"/>
                <a:gd name="T96" fmla="*/ 84 w 125"/>
                <a:gd name="T97" fmla="*/ 11 h 191"/>
                <a:gd name="T98" fmla="*/ 110 w 125"/>
                <a:gd name="T99" fmla="*/ 4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5" h="191">
                  <a:moveTo>
                    <a:pt x="109" y="41"/>
                  </a:moveTo>
                  <a:cubicBezTo>
                    <a:pt x="103" y="30"/>
                    <a:pt x="93" y="21"/>
                    <a:pt x="82" y="15"/>
                  </a:cubicBezTo>
                  <a:cubicBezTo>
                    <a:pt x="71" y="10"/>
                    <a:pt x="58" y="8"/>
                    <a:pt x="47" y="11"/>
                  </a:cubicBezTo>
                  <a:cubicBezTo>
                    <a:pt x="41" y="13"/>
                    <a:pt x="36" y="15"/>
                    <a:pt x="31" y="19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6" y="23"/>
                    <a:pt x="25" y="24"/>
                  </a:cubicBezTo>
                  <a:cubicBezTo>
                    <a:pt x="24" y="25"/>
                    <a:pt x="23" y="26"/>
                    <a:pt x="22" y="27"/>
                  </a:cubicBezTo>
                  <a:cubicBezTo>
                    <a:pt x="21" y="28"/>
                    <a:pt x="20" y="30"/>
                    <a:pt x="19" y="31"/>
                  </a:cubicBezTo>
                  <a:cubicBezTo>
                    <a:pt x="12" y="40"/>
                    <a:pt x="8" y="52"/>
                    <a:pt x="6" y="65"/>
                  </a:cubicBezTo>
                  <a:cubicBezTo>
                    <a:pt x="4" y="77"/>
                    <a:pt x="6" y="90"/>
                    <a:pt x="10" y="102"/>
                  </a:cubicBezTo>
                  <a:cubicBezTo>
                    <a:pt x="14" y="114"/>
                    <a:pt x="21" y="125"/>
                    <a:pt x="29" y="134"/>
                  </a:cubicBezTo>
                  <a:cubicBezTo>
                    <a:pt x="37" y="144"/>
                    <a:pt x="47" y="153"/>
                    <a:pt x="57" y="160"/>
                  </a:cubicBezTo>
                  <a:cubicBezTo>
                    <a:pt x="67" y="167"/>
                    <a:pt x="78" y="173"/>
                    <a:pt x="89" y="176"/>
                  </a:cubicBezTo>
                  <a:cubicBezTo>
                    <a:pt x="90" y="176"/>
                    <a:pt x="90" y="176"/>
                    <a:pt x="90" y="176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92" y="177"/>
                    <a:pt x="92" y="178"/>
                    <a:pt x="93" y="178"/>
                  </a:cubicBezTo>
                  <a:cubicBezTo>
                    <a:pt x="93" y="178"/>
                    <a:pt x="93" y="178"/>
                    <a:pt x="94" y="178"/>
                  </a:cubicBezTo>
                  <a:cubicBezTo>
                    <a:pt x="94" y="178"/>
                    <a:pt x="95" y="178"/>
                    <a:pt x="95" y="178"/>
                  </a:cubicBezTo>
                  <a:cubicBezTo>
                    <a:pt x="97" y="178"/>
                    <a:pt x="99" y="176"/>
                    <a:pt x="100" y="175"/>
                  </a:cubicBezTo>
                  <a:cubicBezTo>
                    <a:pt x="100" y="174"/>
                    <a:pt x="101" y="173"/>
                    <a:pt x="101" y="172"/>
                  </a:cubicBezTo>
                  <a:cubicBezTo>
                    <a:pt x="101" y="172"/>
                    <a:pt x="101" y="171"/>
                    <a:pt x="101" y="170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7" y="145"/>
                    <a:pt x="110" y="132"/>
                    <a:pt x="112" y="119"/>
                  </a:cubicBezTo>
                  <a:cubicBezTo>
                    <a:pt x="115" y="106"/>
                    <a:pt x="118" y="93"/>
                    <a:pt x="118" y="80"/>
                  </a:cubicBezTo>
                  <a:cubicBezTo>
                    <a:pt x="118" y="66"/>
                    <a:pt x="115" y="53"/>
                    <a:pt x="109" y="41"/>
                  </a:cubicBezTo>
                  <a:close/>
                  <a:moveTo>
                    <a:pt x="110" y="41"/>
                  </a:moveTo>
                  <a:cubicBezTo>
                    <a:pt x="116" y="52"/>
                    <a:pt x="120" y="66"/>
                    <a:pt x="122" y="79"/>
                  </a:cubicBezTo>
                  <a:cubicBezTo>
                    <a:pt x="124" y="93"/>
                    <a:pt x="125" y="107"/>
                    <a:pt x="123" y="120"/>
                  </a:cubicBezTo>
                  <a:cubicBezTo>
                    <a:pt x="122" y="134"/>
                    <a:pt x="119" y="147"/>
                    <a:pt x="117" y="16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3"/>
                    <a:pt x="114" y="173"/>
                    <a:pt x="114" y="173"/>
                  </a:cubicBezTo>
                  <a:cubicBezTo>
                    <a:pt x="114" y="173"/>
                    <a:pt x="114" y="174"/>
                    <a:pt x="113" y="175"/>
                  </a:cubicBezTo>
                  <a:cubicBezTo>
                    <a:pt x="113" y="178"/>
                    <a:pt x="111" y="180"/>
                    <a:pt x="110" y="182"/>
                  </a:cubicBezTo>
                  <a:cubicBezTo>
                    <a:pt x="107" y="186"/>
                    <a:pt x="104" y="189"/>
                    <a:pt x="98" y="190"/>
                  </a:cubicBezTo>
                  <a:cubicBezTo>
                    <a:pt x="96" y="191"/>
                    <a:pt x="93" y="191"/>
                    <a:pt x="90" y="190"/>
                  </a:cubicBezTo>
                  <a:cubicBezTo>
                    <a:pt x="89" y="190"/>
                    <a:pt x="88" y="189"/>
                    <a:pt x="87" y="188"/>
                  </a:cubicBezTo>
                  <a:cubicBezTo>
                    <a:pt x="85" y="188"/>
                    <a:pt x="85" y="187"/>
                    <a:pt x="84" y="186"/>
                  </a:cubicBezTo>
                  <a:cubicBezTo>
                    <a:pt x="86" y="187"/>
                    <a:pt x="86" y="187"/>
                    <a:pt x="86" y="187"/>
                  </a:cubicBezTo>
                  <a:cubicBezTo>
                    <a:pt x="73" y="183"/>
                    <a:pt x="61" y="176"/>
                    <a:pt x="50" y="168"/>
                  </a:cubicBezTo>
                  <a:cubicBezTo>
                    <a:pt x="40" y="159"/>
                    <a:pt x="32" y="149"/>
                    <a:pt x="24" y="138"/>
                  </a:cubicBezTo>
                  <a:cubicBezTo>
                    <a:pt x="17" y="127"/>
                    <a:pt x="11" y="115"/>
                    <a:pt x="7" y="103"/>
                  </a:cubicBezTo>
                  <a:cubicBezTo>
                    <a:pt x="4" y="97"/>
                    <a:pt x="3" y="90"/>
                    <a:pt x="2" y="84"/>
                  </a:cubicBezTo>
                  <a:cubicBezTo>
                    <a:pt x="1" y="77"/>
                    <a:pt x="0" y="71"/>
                    <a:pt x="0" y="64"/>
                  </a:cubicBezTo>
                  <a:cubicBezTo>
                    <a:pt x="1" y="51"/>
                    <a:pt x="3" y="37"/>
                    <a:pt x="11" y="25"/>
                  </a:cubicBezTo>
                  <a:cubicBezTo>
                    <a:pt x="15" y="19"/>
                    <a:pt x="19" y="14"/>
                    <a:pt x="25" y="10"/>
                  </a:cubicBezTo>
                  <a:cubicBezTo>
                    <a:pt x="31" y="6"/>
                    <a:pt x="38" y="3"/>
                    <a:pt x="45" y="1"/>
                  </a:cubicBezTo>
                  <a:cubicBezTo>
                    <a:pt x="52" y="0"/>
                    <a:pt x="59" y="1"/>
                    <a:pt x="66" y="3"/>
                  </a:cubicBezTo>
                  <a:cubicBezTo>
                    <a:pt x="72" y="4"/>
                    <a:pt x="79" y="8"/>
                    <a:pt x="84" y="11"/>
                  </a:cubicBezTo>
                  <a:cubicBezTo>
                    <a:pt x="95" y="19"/>
                    <a:pt x="104" y="29"/>
                    <a:pt x="11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auto">
            <a:xfrm>
              <a:off x="784" y="850"/>
              <a:ext cx="1119" cy="3336"/>
            </a:xfrm>
            <a:custGeom>
              <a:avLst/>
              <a:gdLst>
                <a:gd name="T0" fmla="*/ 333 w 455"/>
                <a:gd name="T1" fmla="*/ 886 h 1363"/>
                <a:gd name="T2" fmla="*/ 256 w 455"/>
                <a:gd name="T3" fmla="*/ 810 h 1363"/>
                <a:gd name="T4" fmla="*/ 335 w 455"/>
                <a:gd name="T5" fmla="*/ 735 h 1363"/>
                <a:gd name="T6" fmla="*/ 447 w 455"/>
                <a:gd name="T7" fmla="*/ 679 h 1363"/>
                <a:gd name="T8" fmla="*/ 276 w 455"/>
                <a:gd name="T9" fmla="*/ 760 h 1363"/>
                <a:gd name="T10" fmla="*/ 240 w 455"/>
                <a:gd name="T11" fmla="*/ 646 h 1363"/>
                <a:gd name="T12" fmla="*/ 273 w 455"/>
                <a:gd name="T13" fmla="*/ 591 h 1363"/>
                <a:gd name="T14" fmla="*/ 437 w 455"/>
                <a:gd name="T15" fmla="*/ 493 h 1363"/>
                <a:gd name="T16" fmla="*/ 317 w 455"/>
                <a:gd name="T17" fmla="*/ 536 h 1363"/>
                <a:gd name="T18" fmla="*/ 218 w 455"/>
                <a:gd name="T19" fmla="*/ 452 h 1363"/>
                <a:gd name="T20" fmla="*/ 393 w 455"/>
                <a:gd name="T21" fmla="*/ 334 h 1363"/>
                <a:gd name="T22" fmla="*/ 215 w 455"/>
                <a:gd name="T23" fmla="*/ 424 h 1363"/>
                <a:gd name="T24" fmla="*/ 194 w 455"/>
                <a:gd name="T25" fmla="*/ 286 h 1363"/>
                <a:gd name="T26" fmla="*/ 200 w 455"/>
                <a:gd name="T27" fmla="*/ 273 h 1363"/>
                <a:gd name="T28" fmla="*/ 340 w 455"/>
                <a:gd name="T29" fmla="*/ 172 h 1363"/>
                <a:gd name="T30" fmla="*/ 251 w 455"/>
                <a:gd name="T31" fmla="*/ 198 h 1363"/>
                <a:gd name="T32" fmla="*/ 159 w 455"/>
                <a:gd name="T33" fmla="*/ 132 h 1363"/>
                <a:gd name="T34" fmla="*/ 209 w 455"/>
                <a:gd name="T35" fmla="*/ 84 h 1363"/>
                <a:gd name="T36" fmla="*/ 258 w 455"/>
                <a:gd name="T37" fmla="*/ 54 h 1363"/>
                <a:gd name="T38" fmla="*/ 116 w 455"/>
                <a:gd name="T39" fmla="*/ 1 h 1363"/>
                <a:gd name="T40" fmla="*/ 149 w 455"/>
                <a:gd name="T41" fmla="*/ 132 h 1363"/>
                <a:gd name="T42" fmla="*/ 35 w 455"/>
                <a:gd name="T43" fmla="*/ 93 h 1363"/>
                <a:gd name="T44" fmla="*/ 153 w 455"/>
                <a:gd name="T45" fmla="*/ 155 h 1363"/>
                <a:gd name="T46" fmla="*/ 91 w 455"/>
                <a:gd name="T47" fmla="*/ 221 h 1363"/>
                <a:gd name="T48" fmla="*/ 5 w 455"/>
                <a:gd name="T49" fmla="*/ 221 h 1363"/>
                <a:gd name="T50" fmla="*/ 174 w 455"/>
                <a:gd name="T51" fmla="*/ 283 h 1363"/>
                <a:gd name="T52" fmla="*/ 191 w 455"/>
                <a:gd name="T53" fmla="*/ 412 h 1363"/>
                <a:gd name="T54" fmla="*/ 15 w 455"/>
                <a:gd name="T55" fmla="*/ 374 h 1363"/>
                <a:gd name="T56" fmla="*/ 193 w 455"/>
                <a:gd name="T57" fmla="*/ 440 h 1363"/>
                <a:gd name="T58" fmla="*/ 113 w 455"/>
                <a:gd name="T59" fmla="*/ 541 h 1363"/>
                <a:gd name="T60" fmla="*/ 19 w 455"/>
                <a:gd name="T61" fmla="*/ 540 h 1363"/>
                <a:gd name="T62" fmla="*/ 213 w 455"/>
                <a:gd name="T63" fmla="*/ 648 h 1363"/>
                <a:gd name="T64" fmla="*/ 173 w 455"/>
                <a:gd name="T65" fmla="*/ 732 h 1363"/>
                <a:gd name="T66" fmla="*/ 56 w 455"/>
                <a:gd name="T67" fmla="*/ 716 h 1363"/>
                <a:gd name="T68" fmla="*/ 231 w 455"/>
                <a:gd name="T69" fmla="*/ 889 h 1363"/>
                <a:gd name="T70" fmla="*/ 70 w 455"/>
                <a:gd name="T71" fmla="*/ 862 h 1363"/>
                <a:gd name="T72" fmla="*/ 179 w 455"/>
                <a:gd name="T73" fmla="*/ 882 h 1363"/>
                <a:gd name="T74" fmla="*/ 236 w 455"/>
                <a:gd name="T75" fmla="*/ 994 h 1363"/>
                <a:gd name="T76" fmla="*/ 135 w 455"/>
                <a:gd name="T77" fmla="*/ 998 h 1363"/>
                <a:gd name="T78" fmla="*/ 237 w 455"/>
                <a:gd name="T79" fmla="*/ 1034 h 1363"/>
                <a:gd name="T80" fmla="*/ 251 w 455"/>
                <a:gd name="T81" fmla="*/ 1341 h 1363"/>
                <a:gd name="T82" fmla="*/ 403 w 455"/>
                <a:gd name="T83" fmla="*/ 987 h 1363"/>
                <a:gd name="T84" fmla="*/ 268 w 455"/>
                <a:gd name="T85" fmla="*/ 1041 h 1363"/>
                <a:gd name="T86" fmla="*/ 265 w 455"/>
                <a:gd name="T87" fmla="*/ 964 h 1363"/>
                <a:gd name="T88" fmla="*/ 340 w 455"/>
                <a:gd name="T89" fmla="*/ 896 h 1363"/>
                <a:gd name="T90" fmla="*/ 450 w 455"/>
                <a:gd name="T91" fmla="*/ 844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5" h="1363">
                  <a:moveTo>
                    <a:pt x="450" y="844"/>
                  </a:moveTo>
                  <a:cubicBezTo>
                    <a:pt x="409" y="844"/>
                    <a:pt x="367" y="865"/>
                    <a:pt x="333" y="886"/>
                  </a:cubicBezTo>
                  <a:cubicBezTo>
                    <a:pt x="313" y="898"/>
                    <a:pt x="281" y="916"/>
                    <a:pt x="264" y="938"/>
                  </a:cubicBezTo>
                  <a:cubicBezTo>
                    <a:pt x="262" y="895"/>
                    <a:pt x="259" y="852"/>
                    <a:pt x="256" y="810"/>
                  </a:cubicBezTo>
                  <a:cubicBezTo>
                    <a:pt x="267" y="801"/>
                    <a:pt x="274" y="789"/>
                    <a:pt x="284" y="778"/>
                  </a:cubicBezTo>
                  <a:cubicBezTo>
                    <a:pt x="299" y="761"/>
                    <a:pt x="317" y="747"/>
                    <a:pt x="335" y="735"/>
                  </a:cubicBezTo>
                  <a:cubicBezTo>
                    <a:pt x="369" y="712"/>
                    <a:pt x="408" y="696"/>
                    <a:pt x="447" y="684"/>
                  </a:cubicBezTo>
                  <a:cubicBezTo>
                    <a:pt x="450" y="683"/>
                    <a:pt x="450" y="678"/>
                    <a:pt x="447" y="679"/>
                  </a:cubicBezTo>
                  <a:cubicBezTo>
                    <a:pt x="403" y="684"/>
                    <a:pt x="364" y="698"/>
                    <a:pt x="328" y="721"/>
                  </a:cubicBezTo>
                  <a:cubicBezTo>
                    <a:pt x="309" y="732"/>
                    <a:pt x="292" y="746"/>
                    <a:pt x="276" y="760"/>
                  </a:cubicBezTo>
                  <a:cubicBezTo>
                    <a:pt x="269" y="767"/>
                    <a:pt x="261" y="774"/>
                    <a:pt x="253" y="782"/>
                  </a:cubicBezTo>
                  <a:cubicBezTo>
                    <a:pt x="249" y="737"/>
                    <a:pt x="245" y="691"/>
                    <a:pt x="240" y="646"/>
                  </a:cubicBezTo>
                  <a:cubicBezTo>
                    <a:pt x="239" y="640"/>
                    <a:pt x="239" y="635"/>
                    <a:pt x="238" y="630"/>
                  </a:cubicBezTo>
                  <a:cubicBezTo>
                    <a:pt x="251" y="619"/>
                    <a:pt x="261" y="604"/>
                    <a:pt x="273" y="591"/>
                  </a:cubicBezTo>
                  <a:cubicBezTo>
                    <a:pt x="286" y="578"/>
                    <a:pt x="299" y="566"/>
                    <a:pt x="313" y="553"/>
                  </a:cubicBezTo>
                  <a:cubicBezTo>
                    <a:pt x="349" y="523"/>
                    <a:pt x="390" y="500"/>
                    <a:pt x="437" y="493"/>
                  </a:cubicBezTo>
                  <a:cubicBezTo>
                    <a:pt x="438" y="493"/>
                    <a:pt x="439" y="491"/>
                    <a:pt x="437" y="491"/>
                  </a:cubicBezTo>
                  <a:cubicBezTo>
                    <a:pt x="396" y="487"/>
                    <a:pt x="351" y="516"/>
                    <a:pt x="317" y="536"/>
                  </a:cubicBezTo>
                  <a:cubicBezTo>
                    <a:pt x="290" y="553"/>
                    <a:pt x="256" y="577"/>
                    <a:pt x="236" y="605"/>
                  </a:cubicBezTo>
                  <a:cubicBezTo>
                    <a:pt x="230" y="554"/>
                    <a:pt x="224" y="503"/>
                    <a:pt x="218" y="452"/>
                  </a:cubicBezTo>
                  <a:cubicBezTo>
                    <a:pt x="219" y="451"/>
                    <a:pt x="221" y="450"/>
                    <a:pt x="221" y="449"/>
                  </a:cubicBezTo>
                  <a:cubicBezTo>
                    <a:pt x="258" y="382"/>
                    <a:pt x="329" y="364"/>
                    <a:pt x="393" y="334"/>
                  </a:cubicBezTo>
                  <a:cubicBezTo>
                    <a:pt x="396" y="332"/>
                    <a:pt x="395" y="328"/>
                    <a:pt x="391" y="329"/>
                  </a:cubicBezTo>
                  <a:cubicBezTo>
                    <a:pt x="325" y="340"/>
                    <a:pt x="256" y="369"/>
                    <a:pt x="215" y="424"/>
                  </a:cubicBezTo>
                  <a:cubicBezTo>
                    <a:pt x="210" y="387"/>
                    <a:pt x="205" y="350"/>
                    <a:pt x="199" y="313"/>
                  </a:cubicBezTo>
                  <a:cubicBezTo>
                    <a:pt x="197" y="304"/>
                    <a:pt x="196" y="295"/>
                    <a:pt x="194" y="286"/>
                  </a:cubicBezTo>
                  <a:cubicBezTo>
                    <a:pt x="196" y="283"/>
                    <a:pt x="197" y="280"/>
                    <a:pt x="194" y="277"/>
                  </a:cubicBezTo>
                  <a:cubicBezTo>
                    <a:pt x="196" y="277"/>
                    <a:pt x="198" y="275"/>
                    <a:pt x="200" y="273"/>
                  </a:cubicBezTo>
                  <a:cubicBezTo>
                    <a:pt x="217" y="246"/>
                    <a:pt x="238" y="224"/>
                    <a:pt x="265" y="206"/>
                  </a:cubicBezTo>
                  <a:cubicBezTo>
                    <a:pt x="289" y="191"/>
                    <a:pt x="315" y="185"/>
                    <a:pt x="340" y="172"/>
                  </a:cubicBezTo>
                  <a:cubicBezTo>
                    <a:pt x="344" y="170"/>
                    <a:pt x="343" y="164"/>
                    <a:pt x="338" y="164"/>
                  </a:cubicBezTo>
                  <a:cubicBezTo>
                    <a:pt x="309" y="163"/>
                    <a:pt x="275" y="182"/>
                    <a:pt x="251" y="198"/>
                  </a:cubicBezTo>
                  <a:cubicBezTo>
                    <a:pt x="228" y="214"/>
                    <a:pt x="206" y="234"/>
                    <a:pt x="189" y="256"/>
                  </a:cubicBezTo>
                  <a:cubicBezTo>
                    <a:pt x="181" y="214"/>
                    <a:pt x="171" y="173"/>
                    <a:pt x="159" y="132"/>
                  </a:cubicBezTo>
                  <a:cubicBezTo>
                    <a:pt x="161" y="132"/>
                    <a:pt x="164" y="131"/>
                    <a:pt x="165" y="128"/>
                  </a:cubicBezTo>
                  <a:cubicBezTo>
                    <a:pt x="177" y="110"/>
                    <a:pt x="191" y="95"/>
                    <a:pt x="209" y="84"/>
                  </a:cubicBezTo>
                  <a:cubicBezTo>
                    <a:pt x="225" y="73"/>
                    <a:pt x="242" y="67"/>
                    <a:pt x="259" y="58"/>
                  </a:cubicBezTo>
                  <a:cubicBezTo>
                    <a:pt x="260" y="57"/>
                    <a:pt x="260" y="54"/>
                    <a:pt x="258" y="54"/>
                  </a:cubicBezTo>
                  <a:cubicBezTo>
                    <a:pt x="218" y="53"/>
                    <a:pt x="179" y="86"/>
                    <a:pt x="155" y="116"/>
                  </a:cubicBezTo>
                  <a:cubicBezTo>
                    <a:pt x="143" y="77"/>
                    <a:pt x="131" y="39"/>
                    <a:pt x="116" y="1"/>
                  </a:cubicBezTo>
                  <a:cubicBezTo>
                    <a:pt x="116" y="0"/>
                    <a:pt x="114" y="0"/>
                    <a:pt x="115" y="1"/>
                  </a:cubicBezTo>
                  <a:cubicBezTo>
                    <a:pt x="128" y="44"/>
                    <a:pt x="139" y="88"/>
                    <a:pt x="149" y="132"/>
                  </a:cubicBezTo>
                  <a:cubicBezTo>
                    <a:pt x="122" y="99"/>
                    <a:pt x="78" y="84"/>
                    <a:pt x="36" y="89"/>
                  </a:cubicBezTo>
                  <a:cubicBezTo>
                    <a:pt x="34" y="89"/>
                    <a:pt x="32" y="93"/>
                    <a:pt x="35" y="93"/>
                  </a:cubicBezTo>
                  <a:cubicBezTo>
                    <a:pt x="81" y="100"/>
                    <a:pt x="126" y="108"/>
                    <a:pt x="149" y="153"/>
                  </a:cubicBezTo>
                  <a:cubicBezTo>
                    <a:pt x="150" y="154"/>
                    <a:pt x="152" y="155"/>
                    <a:pt x="153" y="155"/>
                  </a:cubicBezTo>
                  <a:cubicBezTo>
                    <a:pt x="160" y="190"/>
                    <a:pt x="166" y="225"/>
                    <a:pt x="171" y="260"/>
                  </a:cubicBezTo>
                  <a:cubicBezTo>
                    <a:pt x="146" y="244"/>
                    <a:pt x="120" y="230"/>
                    <a:pt x="91" y="221"/>
                  </a:cubicBezTo>
                  <a:cubicBezTo>
                    <a:pt x="68" y="214"/>
                    <a:pt x="22" y="197"/>
                    <a:pt x="2" y="218"/>
                  </a:cubicBezTo>
                  <a:cubicBezTo>
                    <a:pt x="0" y="220"/>
                    <a:pt x="2" y="223"/>
                    <a:pt x="5" y="221"/>
                  </a:cubicBezTo>
                  <a:cubicBezTo>
                    <a:pt x="31" y="210"/>
                    <a:pt x="80" y="229"/>
                    <a:pt x="104" y="239"/>
                  </a:cubicBezTo>
                  <a:cubicBezTo>
                    <a:pt x="130" y="250"/>
                    <a:pt x="153" y="265"/>
                    <a:pt x="174" y="283"/>
                  </a:cubicBezTo>
                  <a:cubicBezTo>
                    <a:pt x="176" y="297"/>
                    <a:pt x="178" y="310"/>
                    <a:pt x="180" y="324"/>
                  </a:cubicBezTo>
                  <a:cubicBezTo>
                    <a:pt x="184" y="353"/>
                    <a:pt x="187" y="383"/>
                    <a:pt x="191" y="412"/>
                  </a:cubicBezTo>
                  <a:cubicBezTo>
                    <a:pt x="170" y="397"/>
                    <a:pt x="140" y="389"/>
                    <a:pt x="118" y="382"/>
                  </a:cubicBezTo>
                  <a:cubicBezTo>
                    <a:pt x="85" y="370"/>
                    <a:pt x="50" y="362"/>
                    <a:pt x="15" y="374"/>
                  </a:cubicBezTo>
                  <a:cubicBezTo>
                    <a:pt x="14" y="375"/>
                    <a:pt x="13" y="377"/>
                    <a:pt x="15" y="377"/>
                  </a:cubicBezTo>
                  <a:cubicBezTo>
                    <a:pt x="80" y="379"/>
                    <a:pt x="143" y="400"/>
                    <a:pt x="193" y="440"/>
                  </a:cubicBezTo>
                  <a:cubicBezTo>
                    <a:pt x="198" y="487"/>
                    <a:pt x="203" y="535"/>
                    <a:pt x="207" y="582"/>
                  </a:cubicBezTo>
                  <a:cubicBezTo>
                    <a:pt x="179" y="562"/>
                    <a:pt x="147" y="549"/>
                    <a:pt x="113" y="541"/>
                  </a:cubicBezTo>
                  <a:cubicBezTo>
                    <a:pt x="89" y="535"/>
                    <a:pt x="40" y="522"/>
                    <a:pt x="18" y="539"/>
                  </a:cubicBezTo>
                  <a:cubicBezTo>
                    <a:pt x="18" y="539"/>
                    <a:pt x="18" y="540"/>
                    <a:pt x="19" y="540"/>
                  </a:cubicBezTo>
                  <a:cubicBezTo>
                    <a:pt x="89" y="532"/>
                    <a:pt x="157" y="564"/>
                    <a:pt x="209" y="608"/>
                  </a:cubicBezTo>
                  <a:cubicBezTo>
                    <a:pt x="210" y="621"/>
                    <a:pt x="212" y="634"/>
                    <a:pt x="213" y="648"/>
                  </a:cubicBezTo>
                  <a:cubicBezTo>
                    <a:pt x="216" y="680"/>
                    <a:pt x="218" y="713"/>
                    <a:pt x="221" y="746"/>
                  </a:cubicBezTo>
                  <a:cubicBezTo>
                    <a:pt x="205" y="739"/>
                    <a:pt x="184" y="735"/>
                    <a:pt x="173" y="732"/>
                  </a:cubicBezTo>
                  <a:cubicBezTo>
                    <a:pt x="136" y="722"/>
                    <a:pt x="95" y="705"/>
                    <a:pt x="56" y="715"/>
                  </a:cubicBezTo>
                  <a:cubicBezTo>
                    <a:pt x="56" y="715"/>
                    <a:pt x="56" y="715"/>
                    <a:pt x="56" y="716"/>
                  </a:cubicBezTo>
                  <a:cubicBezTo>
                    <a:pt x="113" y="733"/>
                    <a:pt x="174" y="738"/>
                    <a:pt x="223" y="774"/>
                  </a:cubicBezTo>
                  <a:cubicBezTo>
                    <a:pt x="226" y="812"/>
                    <a:pt x="229" y="850"/>
                    <a:pt x="231" y="889"/>
                  </a:cubicBezTo>
                  <a:cubicBezTo>
                    <a:pt x="212" y="876"/>
                    <a:pt x="182" y="869"/>
                    <a:pt x="166" y="864"/>
                  </a:cubicBezTo>
                  <a:cubicBezTo>
                    <a:pt x="144" y="858"/>
                    <a:pt x="89" y="840"/>
                    <a:pt x="70" y="862"/>
                  </a:cubicBezTo>
                  <a:cubicBezTo>
                    <a:pt x="68" y="863"/>
                    <a:pt x="69" y="865"/>
                    <a:pt x="71" y="864"/>
                  </a:cubicBezTo>
                  <a:cubicBezTo>
                    <a:pt x="104" y="859"/>
                    <a:pt x="149" y="868"/>
                    <a:pt x="179" y="882"/>
                  </a:cubicBezTo>
                  <a:cubicBezTo>
                    <a:pt x="197" y="890"/>
                    <a:pt x="213" y="909"/>
                    <a:pt x="233" y="917"/>
                  </a:cubicBezTo>
                  <a:cubicBezTo>
                    <a:pt x="234" y="943"/>
                    <a:pt x="235" y="969"/>
                    <a:pt x="236" y="994"/>
                  </a:cubicBezTo>
                  <a:cubicBezTo>
                    <a:pt x="236" y="1001"/>
                    <a:pt x="236" y="1008"/>
                    <a:pt x="236" y="1015"/>
                  </a:cubicBezTo>
                  <a:cubicBezTo>
                    <a:pt x="204" y="1001"/>
                    <a:pt x="169" y="996"/>
                    <a:pt x="135" y="998"/>
                  </a:cubicBezTo>
                  <a:cubicBezTo>
                    <a:pt x="130" y="998"/>
                    <a:pt x="129" y="1004"/>
                    <a:pt x="134" y="1005"/>
                  </a:cubicBezTo>
                  <a:cubicBezTo>
                    <a:pt x="172" y="1006"/>
                    <a:pt x="204" y="1016"/>
                    <a:pt x="237" y="1034"/>
                  </a:cubicBezTo>
                  <a:cubicBezTo>
                    <a:pt x="239" y="1137"/>
                    <a:pt x="239" y="1243"/>
                    <a:pt x="218" y="1342"/>
                  </a:cubicBezTo>
                  <a:cubicBezTo>
                    <a:pt x="213" y="1363"/>
                    <a:pt x="248" y="1359"/>
                    <a:pt x="251" y="1341"/>
                  </a:cubicBezTo>
                  <a:cubicBezTo>
                    <a:pt x="269" y="1253"/>
                    <a:pt x="271" y="1161"/>
                    <a:pt x="269" y="1071"/>
                  </a:cubicBezTo>
                  <a:cubicBezTo>
                    <a:pt x="297" y="1024"/>
                    <a:pt x="351" y="1000"/>
                    <a:pt x="403" y="987"/>
                  </a:cubicBezTo>
                  <a:cubicBezTo>
                    <a:pt x="407" y="986"/>
                    <a:pt x="406" y="980"/>
                    <a:pt x="401" y="981"/>
                  </a:cubicBezTo>
                  <a:cubicBezTo>
                    <a:pt x="351" y="992"/>
                    <a:pt x="303" y="1004"/>
                    <a:pt x="268" y="1041"/>
                  </a:cubicBezTo>
                  <a:cubicBezTo>
                    <a:pt x="268" y="1025"/>
                    <a:pt x="267" y="1009"/>
                    <a:pt x="267" y="993"/>
                  </a:cubicBezTo>
                  <a:cubicBezTo>
                    <a:pt x="266" y="983"/>
                    <a:pt x="266" y="974"/>
                    <a:pt x="265" y="964"/>
                  </a:cubicBezTo>
                  <a:cubicBezTo>
                    <a:pt x="278" y="956"/>
                    <a:pt x="284" y="945"/>
                    <a:pt x="294" y="935"/>
                  </a:cubicBezTo>
                  <a:cubicBezTo>
                    <a:pt x="308" y="920"/>
                    <a:pt x="323" y="907"/>
                    <a:pt x="340" y="896"/>
                  </a:cubicBezTo>
                  <a:cubicBezTo>
                    <a:pt x="374" y="873"/>
                    <a:pt x="411" y="864"/>
                    <a:pt x="450" y="851"/>
                  </a:cubicBezTo>
                  <a:cubicBezTo>
                    <a:pt x="454" y="850"/>
                    <a:pt x="455" y="843"/>
                    <a:pt x="450" y="8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479889" y="2323223"/>
            <a:ext cx="5250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市场状况概述</a:t>
            </a:r>
            <a:endParaRPr kumimoji="0" lang="zh-CN" altLang="en-US" sz="4800" i="0" u="none" strike="noStrike" kern="1200" cap="none" normalizeH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8781" y="3768406"/>
            <a:ext cx="58397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039567" y="4547256"/>
            <a:ext cx="2073503" cy="401418"/>
          </a:xfrm>
          <a:prstGeom prst="roundRect">
            <a:avLst>
              <a:gd name="adj" fmla="val 50000"/>
            </a:avLst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PART.03</a:t>
            </a:r>
            <a:endParaRPr lang="zh-CN" altLang="en-US" sz="1500" spc="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595034" y="3249056"/>
            <a:ext cx="50003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of market conditions</a:t>
            </a:r>
          </a:p>
        </p:txBody>
      </p:sp>
    </p:spTree>
    <p:extLst>
      <p:ext uri="{BB962C8B-B14F-4D97-AF65-F5344CB8AC3E}">
        <p14:creationId xmlns:p14="http://schemas.microsoft.com/office/powerpoint/2010/main" val="26124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2260600"/>
            <a:ext cx="4284020" cy="4597400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79734" y="1701801"/>
            <a:ext cx="3970866" cy="3970866"/>
          </a:xfrm>
          <a:prstGeom prst="rect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1335437" y="1866362"/>
            <a:ext cx="13497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1335437" y="2340112"/>
            <a:ext cx="5151199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0" name="椭圆 9"/>
          <p:cNvSpPr/>
          <p:nvPr/>
        </p:nvSpPr>
        <p:spPr>
          <a:xfrm>
            <a:off x="1339274" y="3511347"/>
            <a:ext cx="733543" cy="733543"/>
          </a:xfrm>
          <a:prstGeom prst="ellipse">
            <a:avLst/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1339274" y="4409499"/>
            <a:ext cx="845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市场状况</a:t>
            </a: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1345900" y="4713756"/>
            <a:ext cx="22582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placeholder_286118"/>
          <p:cNvSpPr>
            <a:spLocks noChangeAspect="1"/>
          </p:cNvSpPr>
          <p:nvPr/>
        </p:nvSpPr>
        <p:spPr bwMode="auto">
          <a:xfrm>
            <a:off x="1541756" y="3693386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椭圆 13"/>
          <p:cNvSpPr/>
          <p:nvPr/>
        </p:nvSpPr>
        <p:spPr>
          <a:xfrm>
            <a:off x="4234154" y="3511347"/>
            <a:ext cx="733543" cy="733543"/>
          </a:xfrm>
          <a:prstGeom prst="ellipse">
            <a:avLst/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4234154" y="4409499"/>
            <a:ext cx="845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市场状况</a:t>
            </a: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4240780" y="4713756"/>
            <a:ext cx="2258262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iconfont-1191-866883"/>
          <p:cNvSpPr>
            <a:spLocks noChangeAspect="1"/>
          </p:cNvSpPr>
          <p:nvPr/>
        </p:nvSpPr>
        <p:spPr bwMode="auto">
          <a:xfrm>
            <a:off x="4363550" y="3643193"/>
            <a:ext cx="474749" cy="469850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圆角矩形 17"/>
          <p:cNvSpPr/>
          <p:nvPr/>
        </p:nvSpPr>
        <p:spPr>
          <a:xfrm>
            <a:off x="708097" y="688591"/>
            <a:ext cx="1803192" cy="490095"/>
          </a:xfrm>
          <a:prstGeom prst="roundRect">
            <a:avLst>
              <a:gd name="adj" fmla="val 17552"/>
            </a:avLst>
          </a:prstGeom>
          <a:solidFill>
            <a:srgbClr val="D6A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65C9CF-C928-4216-84A9-01DB0C222F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982" y="794744"/>
            <a:ext cx="4338735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3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2260600"/>
            <a:ext cx="4284020" cy="4597400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885910"/>
              </p:ext>
            </p:extLst>
          </p:nvPr>
        </p:nvGraphicFramePr>
        <p:xfrm>
          <a:off x="3296300" y="2198115"/>
          <a:ext cx="5562669" cy="333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1"/>
          <p:cNvSpPr txBox="1">
            <a:spLocks noChangeArrowheads="1"/>
          </p:cNvSpPr>
          <p:nvPr/>
        </p:nvSpPr>
        <p:spPr bwMode="auto">
          <a:xfrm>
            <a:off x="8527361" y="2215049"/>
            <a:ext cx="9197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8527361" y="2458362"/>
            <a:ext cx="22572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8542764" y="4076089"/>
            <a:ext cx="9197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8542764" y="4319402"/>
            <a:ext cx="22572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1502221" y="2213848"/>
            <a:ext cx="9197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1502221" y="2457161"/>
            <a:ext cx="22572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1517624" y="4074888"/>
            <a:ext cx="9197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1517624" y="4318201"/>
            <a:ext cx="22572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08097" y="688591"/>
            <a:ext cx="1803192" cy="490095"/>
          </a:xfrm>
          <a:prstGeom prst="roundRect">
            <a:avLst>
              <a:gd name="adj" fmla="val 17552"/>
            </a:avLst>
          </a:prstGeom>
          <a:solidFill>
            <a:srgbClr val="D6A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3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2260600"/>
            <a:ext cx="4284020" cy="4597400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652684" y="1770552"/>
            <a:ext cx="3285939" cy="864011"/>
            <a:chOff x="4336460" y="1668400"/>
            <a:chExt cx="3512142" cy="923490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4336460" y="1668400"/>
              <a:ext cx="920686" cy="923490"/>
            </a:xfrm>
            <a:prstGeom prst="ellipse">
              <a:avLst/>
            </a:prstGeom>
            <a:solidFill>
              <a:srgbClr val="BEC2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5165352" y="1677634"/>
              <a:ext cx="2683250" cy="905611"/>
            </a:xfrm>
            <a:custGeom>
              <a:avLst/>
              <a:gdLst>
                <a:gd name="T0" fmla="*/ 1603 w 1926"/>
                <a:gd name="T1" fmla="*/ 0 h 647"/>
                <a:gd name="T2" fmla="*/ 1603 w 1926"/>
                <a:gd name="T3" fmla="*/ 0 h 647"/>
                <a:gd name="T4" fmla="*/ 0 w 1926"/>
                <a:gd name="T5" fmla="*/ 0 h 647"/>
                <a:gd name="T6" fmla="*/ 150 w 1926"/>
                <a:gd name="T7" fmla="*/ 325 h 647"/>
                <a:gd name="T8" fmla="*/ 3 w 1926"/>
                <a:gd name="T9" fmla="*/ 647 h 647"/>
                <a:gd name="T10" fmla="*/ 1603 w 1926"/>
                <a:gd name="T11" fmla="*/ 647 h 647"/>
                <a:gd name="T12" fmla="*/ 1926 w 1926"/>
                <a:gd name="T13" fmla="*/ 324 h 647"/>
                <a:gd name="T14" fmla="*/ 1603 w 1926"/>
                <a:gd name="T15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6" h="647">
                  <a:moveTo>
                    <a:pt x="1603" y="0"/>
                  </a:moveTo>
                  <a:cubicBezTo>
                    <a:pt x="1603" y="0"/>
                    <a:pt x="1603" y="0"/>
                    <a:pt x="16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78"/>
                    <a:pt x="150" y="195"/>
                    <a:pt x="150" y="325"/>
                  </a:cubicBezTo>
                  <a:cubicBezTo>
                    <a:pt x="150" y="453"/>
                    <a:pt x="93" y="569"/>
                    <a:pt x="3" y="647"/>
                  </a:cubicBezTo>
                  <a:cubicBezTo>
                    <a:pt x="1603" y="647"/>
                    <a:pt x="1603" y="647"/>
                    <a:pt x="1603" y="647"/>
                  </a:cubicBezTo>
                  <a:cubicBezTo>
                    <a:pt x="1781" y="647"/>
                    <a:pt x="1926" y="502"/>
                    <a:pt x="1926" y="324"/>
                  </a:cubicBezTo>
                  <a:cubicBezTo>
                    <a:pt x="1926" y="145"/>
                    <a:pt x="1781" y="0"/>
                    <a:pt x="1603" y="0"/>
                  </a:cubicBezTo>
                  <a:close/>
                </a:path>
              </a:pathLst>
            </a:custGeom>
            <a:solidFill>
              <a:srgbClr val="D6C5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</p:grpSp>
      <p:sp>
        <p:nvSpPr>
          <p:cNvPr id="13" name="Oval 5"/>
          <p:cNvSpPr>
            <a:spLocks noChangeArrowheads="1"/>
          </p:cNvSpPr>
          <p:nvPr/>
        </p:nvSpPr>
        <p:spPr bwMode="auto">
          <a:xfrm rot="10800000">
            <a:off x="6518063" y="2776565"/>
            <a:ext cx="861388" cy="864011"/>
          </a:xfrm>
          <a:prstGeom prst="ellipse">
            <a:avLst/>
          </a:prstGeom>
          <a:solidFill>
            <a:srgbClr val="BEC2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inpin heiti" charset="-122"/>
            </a:endParaRPr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 rot="10800000">
            <a:off x="4093512" y="2784653"/>
            <a:ext cx="2510432" cy="847284"/>
          </a:xfrm>
          <a:custGeom>
            <a:avLst/>
            <a:gdLst>
              <a:gd name="T0" fmla="*/ 1603 w 1926"/>
              <a:gd name="T1" fmla="*/ 0 h 647"/>
              <a:gd name="T2" fmla="*/ 1603 w 1926"/>
              <a:gd name="T3" fmla="*/ 0 h 647"/>
              <a:gd name="T4" fmla="*/ 0 w 1926"/>
              <a:gd name="T5" fmla="*/ 0 h 647"/>
              <a:gd name="T6" fmla="*/ 150 w 1926"/>
              <a:gd name="T7" fmla="*/ 325 h 647"/>
              <a:gd name="T8" fmla="*/ 3 w 1926"/>
              <a:gd name="T9" fmla="*/ 647 h 647"/>
              <a:gd name="T10" fmla="*/ 1603 w 1926"/>
              <a:gd name="T11" fmla="*/ 647 h 647"/>
              <a:gd name="T12" fmla="*/ 1926 w 1926"/>
              <a:gd name="T13" fmla="*/ 324 h 647"/>
              <a:gd name="T14" fmla="*/ 1603 w 1926"/>
              <a:gd name="T15" fmla="*/ 0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6" h="647">
                <a:moveTo>
                  <a:pt x="1603" y="0"/>
                </a:moveTo>
                <a:cubicBezTo>
                  <a:pt x="1603" y="0"/>
                  <a:pt x="1603" y="0"/>
                  <a:pt x="1603" y="0"/>
                </a:cubicBezTo>
                <a:cubicBezTo>
                  <a:pt x="0" y="0"/>
                  <a:pt x="0" y="0"/>
                  <a:pt x="0" y="0"/>
                </a:cubicBezTo>
                <a:cubicBezTo>
                  <a:pt x="92" y="78"/>
                  <a:pt x="150" y="195"/>
                  <a:pt x="150" y="325"/>
                </a:cubicBezTo>
                <a:cubicBezTo>
                  <a:pt x="150" y="453"/>
                  <a:pt x="93" y="569"/>
                  <a:pt x="3" y="647"/>
                </a:cubicBezTo>
                <a:cubicBezTo>
                  <a:pt x="1603" y="647"/>
                  <a:pt x="1603" y="647"/>
                  <a:pt x="1603" y="647"/>
                </a:cubicBezTo>
                <a:cubicBezTo>
                  <a:pt x="1781" y="647"/>
                  <a:pt x="1926" y="502"/>
                  <a:pt x="1926" y="324"/>
                </a:cubicBezTo>
                <a:cubicBezTo>
                  <a:pt x="1926" y="145"/>
                  <a:pt x="1781" y="0"/>
                  <a:pt x="1603" y="0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inpin heiti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49438" y="3798754"/>
            <a:ext cx="3285939" cy="864011"/>
            <a:chOff x="4336460" y="1668400"/>
            <a:chExt cx="3512142" cy="923490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4336460" y="1668400"/>
              <a:ext cx="920686" cy="923490"/>
            </a:xfrm>
            <a:prstGeom prst="ellipse">
              <a:avLst/>
            </a:prstGeom>
            <a:solidFill>
              <a:srgbClr val="BEC2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5165352" y="1677634"/>
              <a:ext cx="2683250" cy="905611"/>
            </a:xfrm>
            <a:custGeom>
              <a:avLst/>
              <a:gdLst>
                <a:gd name="T0" fmla="*/ 1603 w 1926"/>
                <a:gd name="T1" fmla="*/ 0 h 647"/>
                <a:gd name="T2" fmla="*/ 1603 w 1926"/>
                <a:gd name="T3" fmla="*/ 0 h 647"/>
                <a:gd name="T4" fmla="*/ 0 w 1926"/>
                <a:gd name="T5" fmla="*/ 0 h 647"/>
                <a:gd name="T6" fmla="*/ 150 w 1926"/>
                <a:gd name="T7" fmla="*/ 325 h 647"/>
                <a:gd name="T8" fmla="*/ 3 w 1926"/>
                <a:gd name="T9" fmla="*/ 647 h 647"/>
                <a:gd name="T10" fmla="*/ 1603 w 1926"/>
                <a:gd name="T11" fmla="*/ 647 h 647"/>
                <a:gd name="T12" fmla="*/ 1926 w 1926"/>
                <a:gd name="T13" fmla="*/ 324 h 647"/>
                <a:gd name="T14" fmla="*/ 1603 w 1926"/>
                <a:gd name="T15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6" h="647">
                  <a:moveTo>
                    <a:pt x="1603" y="0"/>
                  </a:moveTo>
                  <a:cubicBezTo>
                    <a:pt x="1603" y="0"/>
                    <a:pt x="1603" y="0"/>
                    <a:pt x="16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2" y="78"/>
                    <a:pt x="150" y="195"/>
                    <a:pt x="150" y="325"/>
                  </a:cubicBezTo>
                  <a:cubicBezTo>
                    <a:pt x="150" y="453"/>
                    <a:pt x="93" y="569"/>
                    <a:pt x="3" y="647"/>
                  </a:cubicBezTo>
                  <a:cubicBezTo>
                    <a:pt x="1603" y="647"/>
                    <a:pt x="1603" y="647"/>
                    <a:pt x="1603" y="647"/>
                  </a:cubicBezTo>
                  <a:cubicBezTo>
                    <a:pt x="1781" y="647"/>
                    <a:pt x="1926" y="502"/>
                    <a:pt x="1926" y="324"/>
                  </a:cubicBezTo>
                  <a:cubicBezTo>
                    <a:pt x="1926" y="145"/>
                    <a:pt x="1781" y="0"/>
                    <a:pt x="1603" y="0"/>
                  </a:cubicBezTo>
                  <a:close/>
                </a:path>
              </a:pathLst>
            </a:custGeom>
            <a:solidFill>
              <a:srgbClr val="D6C5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</p:grpSp>
      <p:sp>
        <p:nvSpPr>
          <p:cNvPr id="18" name="Oval 5"/>
          <p:cNvSpPr>
            <a:spLocks noChangeArrowheads="1"/>
          </p:cNvSpPr>
          <p:nvPr/>
        </p:nvSpPr>
        <p:spPr bwMode="auto">
          <a:xfrm rot="10800000">
            <a:off x="6514817" y="4804767"/>
            <a:ext cx="861388" cy="864011"/>
          </a:xfrm>
          <a:prstGeom prst="ellipse">
            <a:avLst/>
          </a:prstGeom>
          <a:solidFill>
            <a:srgbClr val="BEC2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inpin heiti" charset="-122"/>
            </a:endParaRPr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 rot="10800000">
            <a:off x="4090267" y="4812855"/>
            <a:ext cx="2510432" cy="847284"/>
          </a:xfrm>
          <a:custGeom>
            <a:avLst/>
            <a:gdLst>
              <a:gd name="T0" fmla="*/ 1603 w 1926"/>
              <a:gd name="T1" fmla="*/ 0 h 647"/>
              <a:gd name="T2" fmla="*/ 1603 w 1926"/>
              <a:gd name="T3" fmla="*/ 0 h 647"/>
              <a:gd name="T4" fmla="*/ 0 w 1926"/>
              <a:gd name="T5" fmla="*/ 0 h 647"/>
              <a:gd name="T6" fmla="*/ 150 w 1926"/>
              <a:gd name="T7" fmla="*/ 325 h 647"/>
              <a:gd name="T8" fmla="*/ 3 w 1926"/>
              <a:gd name="T9" fmla="*/ 647 h 647"/>
              <a:gd name="T10" fmla="*/ 1603 w 1926"/>
              <a:gd name="T11" fmla="*/ 647 h 647"/>
              <a:gd name="T12" fmla="*/ 1926 w 1926"/>
              <a:gd name="T13" fmla="*/ 324 h 647"/>
              <a:gd name="T14" fmla="*/ 1603 w 1926"/>
              <a:gd name="T15" fmla="*/ 0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6" h="647">
                <a:moveTo>
                  <a:pt x="1603" y="0"/>
                </a:moveTo>
                <a:cubicBezTo>
                  <a:pt x="1603" y="0"/>
                  <a:pt x="1603" y="0"/>
                  <a:pt x="1603" y="0"/>
                </a:cubicBezTo>
                <a:cubicBezTo>
                  <a:pt x="0" y="0"/>
                  <a:pt x="0" y="0"/>
                  <a:pt x="0" y="0"/>
                </a:cubicBezTo>
                <a:cubicBezTo>
                  <a:pt x="92" y="78"/>
                  <a:pt x="150" y="195"/>
                  <a:pt x="150" y="325"/>
                </a:cubicBezTo>
                <a:cubicBezTo>
                  <a:pt x="150" y="453"/>
                  <a:pt x="93" y="569"/>
                  <a:pt x="3" y="647"/>
                </a:cubicBezTo>
                <a:cubicBezTo>
                  <a:pt x="1603" y="647"/>
                  <a:pt x="1603" y="647"/>
                  <a:pt x="1603" y="647"/>
                </a:cubicBezTo>
                <a:cubicBezTo>
                  <a:pt x="1781" y="647"/>
                  <a:pt x="1926" y="502"/>
                  <a:pt x="1926" y="324"/>
                </a:cubicBezTo>
                <a:cubicBezTo>
                  <a:pt x="1926" y="145"/>
                  <a:pt x="1781" y="0"/>
                  <a:pt x="1603" y="0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inpin heiti" charset="-122"/>
            </a:endParaRP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7708245" y="2841538"/>
            <a:ext cx="8412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7708245" y="3064080"/>
            <a:ext cx="318504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7708245" y="4879673"/>
            <a:ext cx="8412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7708245" y="5102215"/>
            <a:ext cx="318504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1299998" y="1862697"/>
            <a:ext cx="8412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1"/>
          <p:cNvSpPr txBox="1">
            <a:spLocks noChangeArrowheads="1"/>
          </p:cNvSpPr>
          <p:nvPr/>
        </p:nvSpPr>
        <p:spPr bwMode="auto">
          <a:xfrm>
            <a:off x="1299998" y="2085239"/>
            <a:ext cx="318504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1299998" y="3900832"/>
            <a:ext cx="8412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市场状况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1"/>
          <p:cNvSpPr txBox="1">
            <a:spLocks noChangeArrowheads="1"/>
          </p:cNvSpPr>
          <p:nvPr/>
        </p:nvSpPr>
        <p:spPr bwMode="auto">
          <a:xfrm>
            <a:off x="1299998" y="4123374"/>
            <a:ext cx="318504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28" name="Group 58"/>
          <p:cNvGrpSpPr/>
          <p:nvPr/>
        </p:nvGrpSpPr>
        <p:grpSpPr>
          <a:xfrm>
            <a:off x="4900529" y="3989743"/>
            <a:ext cx="352744" cy="518848"/>
            <a:chOff x="9209088" y="5059363"/>
            <a:chExt cx="300038" cy="441324"/>
          </a:xfrm>
          <a:solidFill>
            <a:schemeClr val="bg1"/>
          </a:solidFill>
        </p:grpSpPr>
        <p:sp>
          <p:nvSpPr>
            <p:cNvPr id="29" name="Freeform 412"/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413"/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414"/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Freeform 415"/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Freeform 416"/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Freeform 417"/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placeholder_286118"/>
          <p:cNvSpPr>
            <a:spLocks noChangeAspect="1"/>
          </p:cNvSpPr>
          <p:nvPr/>
        </p:nvSpPr>
        <p:spPr bwMode="auto">
          <a:xfrm>
            <a:off x="4882845" y="1977641"/>
            <a:ext cx="393546" cy="461688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36" name="Group 51"/>
          <p:cNvGrpSpPr/>
          <p:nvPr/>
        </p:nvGrpSpPr>
        <p:grpSpPr>
          <a:xfrm>
            <a:off x="6730246" y="3011820"/>
            <a:ext cx="430529" cy="372348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37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Freeform 17">
            <a:extLst>
              <a:ext uri="{FF2B5EF4-FFF2-40B4-BE49-F238E27FC236}">
                <a16:creationId xmlns:a16="http://schemas.microsoft.com/office/drawing/2014/main" id="{B2339A75-9845-4771-80AC-82ECF15FCACF}"/>
              </a:ext>
            </a:extLst>
          </p:cNvPr>
          <p:cNvSpPr>
            <a:spLocks noEditPoints="1"/>
          </p:cNvSpPr>
          <p:nvPr/>
        </p:nvSpPr>
        <p:spPr bwMode="auto">
          <a:xfrm>
            <a:off x="6716927" y="5087835"/>
            <a:ext cx="543051" cy="365187"/>
          </a:xfrm>
          <a:custGeom>
            <a:avLst/>
            <a:gdLst>
              <a:gd name="T0" fmla="*/ 2147483646 w 116"/>
              <a:gd name="T1" fmla="*/ 2147483646 h 78"/>
              <a:gd name="T2" fmla="*/ 2147483646 w 116"/>
              <a:gd name="T3" fmla="*/ 1172647092 h 78"/>
              <a:gd name="T4" fmla="*/ 2147483646 w 116"/>
              <a:gd name="T5" fmla="*/ 802334589 h 78"/>
              <a:gd name="T6" fmla="*/ 2147483646 w 116"/>
              <a:gd name="T7" fmla="*/ 493747384 h 78"/>
              <a:gd name="T8" fmla="*/ 2147483646 w 116"/>
              <a:gd name="T9" fmla="*/ 123434882 h 78"/>
              <a:gd name="T10" fmla="*/ 2147483646 w 116"/>
              <a:gd name="T11" fmla="*/ 2098416563 h 78"/>
              <a:gd name="T12" fmla="*/ 2147483646 w 116"/>
              <a:gd name="T13" fmla="*/ 2036699122 h 78"/>
              <a:gd name="T14" fmla="*/ 2147483646 w 116"/>
              <a:gd name="T15" fmla="*/ 0 h 78"/>
              <a:gd name="T16" fmla="*/ 185120072 w 116"/>
              <a:gd name="T17" fmla="*/ 2147483646 h 78"/>
              <a:gd name="T18" fmla="*/ 802192216 w 116"/>
              <a:gd name="T19" fmla="*/ 493747384 h 78"/>
              <a:gd name="T20" fmla="*/ 308536072 w 116"/>
              <a:gd name="T21" fmla="*/ 246869764 h 78"/>
              <a:gd name="T22" fmla="*/ 0 w 116"/>
              <a:gd name="T23" fmla="*/ 2147483646 h 78"/>
              <a:gd name="T24" fmla="*/ 2147483646 w 116"/>
              <a:gd name="T25" fmla="*/ 2147483646 h 78"/>
              <a:gd name="T26" fmla="*/ 2147483646 w 116"/>
              <a:gd name="T27" fmla="*/ 2147483646 h 78"/>
              <a:gd name="T28" fmla="*/ 2147483646 w 116"/>
              <a:gd name="T29" fmla="*/ 2147483646 h 78"/>
              <a:gd name="T30" fmla="*/ 2147483646 w 116"/>
              <a:gd name="T31" fmla="*/ 2147483646 h 78"/>
              <a:gd name="T32" fmla="*/ 1604384431 w 116"/>
              <a:gd name="T33" fmla="*/ 2147483646 h 78"/>
              <a:gd name="T34" fmla="*/ 2147483646 w 116"/>
              <a:gd name="T35" fmla="*/ 2147483646 h 78"/>
              <a:gd name="T36" fmla="*/ 1727800431 w 116"/>
              <a:gd name="T37" fmla="*/ 2147483646 h 78"/>
              <a:gd name="T38" fmla="*/ 1049024215 w 116"/>
              <a:gd name="T39" fmla="*/ 2147483646 h 78"/>
              <a:gd name="T40" fmla="*/ 1480968431 w 116"/>
              <a:gd name="T41" fmla="*/ 2147483646 h 78"/>
              <a:gd name="T42" fmla="*/ 1789504503 w 116"/>
              <a:gd name="T43" fmla="*/ 2147483646 h 78"/>
              <a:gd name="T44" fmla="*/ 1234144287 w 116"/>
              <a:gd name="T45" fmla="*/ 2147483646 h 78"/>
              <a:gd name="T46" fmla="*/ 987312288 w 116"/>
              <a:gd name="T47" fmla="*/ 2147483646 h 78"/>
              <a:gd name="T48" fmla="*/ 925608215 w 116"/>
              <a:gd name="T49" fmla="*/ 2147483646 h 78"/>
              <a:gd name="T50" fmla="*/ 802192216 w 116"/>
              <a:gd name="T51" fmla="*/ 2147483646 h 78"/>
              <a:gd name="T52" fmla="*/ 617072144 w 116"/>
              <a:gd name="T53" fmla="*/ 2147483646 h 78"/>
              <a:gd name="T54" fmla="*/ 2147483646 w 116"/>
              <a:gd name="T55" fmla="*/ 2147483646 h 78"/>
              <a:gd name="T56" fmla="*/ 2147483646 w 116"/>
              <a:gd name="T57" fmla="*/ 1110929651 h 78"/>
              <a:gd name="T58" fmla="*/ 2147483646 w 116"/>
              <a:gd name="T59" fmla="*/ 1357799415 h 78"/>
              <a:gd name="T60" fmla="*/ 2147483646 w 116"/>
              <a:gd name="T61" fmla="*/ 678899707 h 78"/>
              <a:gd name="T62" fmla="*/ 1110728287 w 116"/>
              <a:gd name="T63" fmla="*/ 2147483646 h 78"/>
              <a:gd name="T64" fmla="*/ 1912920503 w 116"/>
              <a:gd name="T65" fmla="*/ 2147483646 h 78"/>
              <a:gd name="T66" fmla="*/ 2147483646 w 116"/>
              <a:gd name="T67" fmla="*/ 2147483646 h 78"/>
              <a:gd name="T68" fmla="*/ 2147483646 w 116"/>
              <a:gd name="T69" fmla="*/ 2147483646 h 78"/>
              <a:gd name="T70" fmla="*/ 2147483646 w 116"/>
              <a:gd name="T71" fmla="*/ 2147483646 h 78"/>
              <a:gd name="T72" fmla="*/ 2147483646 w 116"/>
              <a:gd name="T73" fmla="*/ 2147483646 h 78"/>
              <a:gd name="T74" fmla="*/ 2147483646 w 116"/>
              <a:gd name="T75" fmla="*/ 2147483646 h 78"/>
              <a:gd name="T76" fmla="*/ 2147483646 w 116"/>
              <a:gd name="T77" fmla="*/ 2147483646 h 78"/>
              <a:gd name="T78" fmla="*/ 2147483646 w 116"/>
              <a:gd name="T79" fmla="*/ 2147483646 h 78"/>
              <a:gd name="T80" fmla="*/ 2147483646 w 116"/>
              <a:gd name="T81" fmla="*/ 2147483646 h 78"/>
              <a:gd name="T82" fmla="*/ 2147483646 w 116"/>
              <a:gd name="T83" fmla="*/ 2147483646 h 78"/>
              <a:gd name="T84" fmla="*/ 2147483646 w 116"/>
              <a:gd name="T85" fmla="*/ 2147483646 h 78"/>
              <a:gd name="T86" fmla="*/ 2147483646 w 116"/>
              <a:gd name="T87" fmla="*/ 2147483646 h 78"/>
              <a:gd name="T88" fmla="*/ 2147483646 w 116"/>
              <a:gd name="T89" fmla="*/ 2147483646 h 78"/>
              <a:gd name="T90" fmla="*/ 2147483646 w 116"/>
              <a:gd name="T91" fmla="*/ 2147483646 h 7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16" h="78">
                <a:moveTo>
                  <a:pt x="93" y="8"/>
                </a:moveTo>
                <a:cubicBezTo>
                  <a:pt x="103" y="35"/>
                  <a:pt x="103" y="35"/>
                  <a:pt x="103" y="35"/>
                </a:cubicBezTo>
                <a:cubicBezTo>
                  <a:pt x="90" y="40"/>
                  <a:pt x="90" y="40"/>
                  <a:pt x="90" y="40"/>
                </a:cubicBezTo>
                <a:cubicBezTo>
                  <a:pt x="83" y="34"/>
                  <a:pt x="61" y="15"/>
                  <a:pt x="59" y="15"/>
                </a:cubicBezTo>
                <a:cubicBezTo>
                  <a:pt x="57" y="15"/>
                  <a:pt x="51" y="18"/>
                  <a:pt x="50" y="18"/>
                </a:cubicBezTo>
                <a:cubicBezTo>
                  <a:pt x="50" y="18"/>
                  <a:pt x="46" y="19"/>
                  <a:pt x="42" y="19"/>
                </a:cubicBezTo>
                <a:cubicBezTo>
                  <a:pt x="40" y="19"/>
                  <a:pt x="39" y="19"/>
                  <a:pt x="38" y="18"/>
                </a:cubicBezTo>
                <a:cubicBezTo>
                  <a:pt x="37" y="18"/>
                  <a:pt x="37" y="17"/>
                  <a:pt x="37" y="16"/>
                </a:cubicBezTo>
                <a:cubicBezTo>
                  <a:pt x="37" y="15"/>
                  <a:pt x="39" y="14"/>
                  <a:pt x="39" y="13"/>
                </a:cubicBezTo>
                <a:cubicBezTo>
                  <a:pt x="45" y="10"/>
                  <a:pt x="61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6" y="4"/>
                  <a:pt x="90" y="7"/>
                  <a:pt x="93" y="8"/>
                </a:cubicBezTo>
                <a:close/>
                <a:moveTo>
                  <a:pt x="102" y="0"/>
                </a:moveTo>
                <a:cubicBezTo>
                  <a:pt x="102" y="0"/>
                  <a:pt x="101" y="0"/>
                  <a:pt x="101" y="0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2"/>
                  <a:pt x="95" y="3"/>
                  <a:pt x="95" y="4"/>
                </a:cubicBezTo>
                <a:cubicBezTo>
                  <a:pt x="95" y="4"/>
                  <a:pt x="94" y="5"/>
                  <a:pt x="95" y="6"/>
                </a:cubicBezTo>
                <a:cubicBezTo>
                  <a:pt x="106" y="34"/>
                  <a:pt x="106" y="34"/>
                  <a:pt x="106" y="34"/>
                </a:cubicBezTo>
                <a:cubicBezTo>
                  <a:pt x="107" y="36"/>
                  <a:pt x="108" y="37"/>
                  <a:pt x="110" y="36"/>
                </a:cubicBezTo>
                <a:cubicBezTo>
                  <a:pt x="114" y="34"/>
                  <a:pt x="114" y="34"/>
                  <a:pt x="114" y="34"/>
                </a:cubicBezTo>
                <a:cubicBezTo>
                  <a:pt x="115" y="34"/>
                  <a:pt x="116" y="33"/>
                  <a:pt x="116" y="33"/>
                </a:cubicBezTo>
                <a:cubicBezTo>
                  <a:pt x="116" y="32"/>
                  <a:pt x="116" y="31"/>
                  <a:pt x="116" y="30"/>
                </a:cubicBez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3" y="0"/>
                  <a:pt x="102" y="0"/>
                </a:cubicBezTo>
                <a:close/>
                <a:moveTo>
                  <a:pt x="0" y="39"/>
                </a:moveTo>
                <a:cubicBezTo>
                  <a:pt x="0" y="40"/>
                  <a:pt x="0" y="41"/>
                  <a:pt x="1" y="41"/>
                </a:cubicBezTo>
                <a:cubicBezTo>
                  <a:pt x="1" y="42"/>
                  <a:pt x="2" y="42"/>
                  <a:pt x="3" y="42"/>
                </a:cubicBezTo>
                <a:cubicBezTo>
                  <a:pt x="7" y="43"/>
                  <a:pt x="7" y="43"/>
                  <a:pt x="7" y="43"/>
                </a:cubicBezTo>
                <a:cubicBezTo>
                  <a:pt x="9" y="43"/>
                  <a:pt x="10" y="41"/>
                  <a:pt x="11" y="40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7"/>
                  <a:pt x="13" y="6"/>
                  <a:pt x="12" y="6"/>
                </a:cubicBezTo>
                <a:cubicBezTo>
                  <a:pt x="12" y="5"/>
                  <a:pt x="11" y="5"/>
                  <a:pt x="10" y="5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4" y="4"/>
                  <a:pt x="2" y="6"/>
                  <a:pt x="2" y="7"/>
                </a:cubicBezTo>
                <a:lnTo>
                  <a:pt x="0" y="39"/>
                </a:lnTo>
                <a:close/>
                <a:moveTo>
                  <a:pt x="48" y="67"/>
                </a:moveTo>
                <a:cubicBezTo>
                  <a:pt x="47" y="66"/>
                  <a:pt x="47" y="65"/>
                  <a:pt x="46" y="65"/>
                </a:cubicBezTo>
                <a:cubicBezTo>
                  <a:pt x="44" y="63"/>
                  <a:pt x="42" y="63"/>
                  <a:pt x="40" y="65"/>
                </a:cubicBezTo>
                <a:cubicBezTo>
                  <a:pt x="38" y="68"/>
                  <a:pt x="38" y="68"/>
                  <a:pt x="38" y="68"/>
                </a:cubicBezTo>
                <a:cubicBezTo>
                  <a:pt x="37" y="68"/>
                  <a:pt x="37" y="68"/>
                  <a:pt x="37" y="68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4"/>
                  <a:pt x="36" y="76"/>
                  <a:pt x="36" y="77"/>
                </a:cubicBezTo>
                <a:cubicBezTo>
                  <a:pt x="37" y="78"/>
                  <a:pt x="38" y="78"/>
                  <a:pt x="39" y="78"/>
                </a:cubicBezTo>
                <a:cubicBezTo>
                  <a:pt x="40" y="78"/>
                  <a:pt x="41" y="77"/>
                  <a:pt x="42" y="76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7" y="71"/>
                  <a:pt x="47" y="71"/>
                  <a:pt x="47" y="71"/>
                </a:cubicBezTo>
                <a:cubicBezTo>
                  <a:pt x="48" y="70"/>
                  <a:pt x="48" y="69"/>
                  <a:pt x="48" y="67"/>
                </a:cubicBezTo>
                <a:close/>
                <a:moveTo>
                  <a:pt x="25" y="66"/>
                </a:moveTo>
                <a:cubicBezTo>
                  <a:pt x="23" y="67"/>
                  <a:pt x="24" y="69"/>
                  <a:pt x="26" y="71"/>
                </a:cubicBezTo>
                <a:cubicBezTo>
                  <a:pt x="28" y="73"/>
                  <a:pt x="30" y="73"/>
                  <a:pt x="32" y="70"/>
                </a:cubicBezTo>
                <a:cubicBezTo>
                  <a:pt x="38" y="64"/>
                  <a:pt x="38" y="64"/>
                  <a:pt x="38" y="64"/>
                </a:cubicBezTo>
                <a:cubicBezTo>
                  <a:pt x="40" y="61"/>
                  <a:pt x="38" y="58"/>
                  <a:pt x="37" y="58"/>
                </a:cubicBezTo>
                <a:cubicBezTo>
                  <a:pt x="35" y="56"/>
                  <a:pt x="33" y="56"/>
                  <a:pt x="31" y="58"/>
                </a:cubicBezTo>
                <a:cubicBezTo>
                  <a:pt x="28" y="62"/>
                  <a:pt x="28" y="62"/>
                  <a:pt x="28" y="62"/>
                </a:cubicBezTo>
                <a:cubicBezTo>
                  <a:pt x="28" y="62"/>
                  <a:pt x="28" y="62"/>
                  <a:pt x="28" y="62"/>
                </a:cubicBezTo>
                <a:cubicBezTo>
                  <a:pt x="28" y="62"/>
                  <a:pt x="28" y="62"/>
                  <a:pt x="28" y="62"/>
                </a:cubicBezTo>
                <a:lnTo>
                  <a:pt x="25" y="66"/>
                </a:lnTo>
                <a:close/>
                <a:moveTo>
                  <a:pt x="17" y="57"/>
                </a:moveTo>
                <a:cubicBezTo>
                  <a:pt x="16" y="59"/>
                  <a:pt x="16" y="60"/>
                  <a:pt x="16" y="61"/>
                </a:cubicBezTo>
                <a:cubicBezTo>
                  <a:pt x="16" y="62"/>
                  <a:pt x="17" y="63"/>
                  <a:pt x="18" y="64"/>
                </a:cubicBezTo>
                <a:cubicBezTo>
                  <a:pt x="20" y="65"/>
                  <a:pt x="22" y="65"/>
                  <a:pt x="24" y="63"/>
                </a:cubicBezTo>
                <a:cubicBezTo>
                  <a:pt x="30" y="56"/>
                  <a:pt x="30" y="56"/>
                  <a:pt x="30" y="56"/>
                </a:cubicBezTo>
                <a:cubicBezTo>
                  <a:pt x="31" y="55"/>
                  <a:pt x="31" y="53"/>
                  <a:pt x="31" y="52"/>
                </a:cubicBezTo>
                <a:cubicBezTo>
                  <a:pt x="31" y="51"/>
                  <a:pt x="30" y="50"/>
                  <a:pt x="29" y="49"/>
                </a:cubicBezTo>
                <a:cubicBezTo>
                  <a:pt x="27" y="48"/>
                  <a:pt x="25" y="48"/>
                  <a:pt x="23" y="50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54"/>
                  <a:pt x="20" y="54"/>
                  <a:pt x="20" y="54"/>
                </a:cubicBezTo>
                <a:cubicBezTo>
                  <a:pt x="20" y="54"/>
                  <a:pt x="20" y="54"/>
                  <a:pt x="20" y="54"/>
                </a:cubicBezTo>
                <a:lnTo>
                  <a:pt x="17" y="57"/>
                </a:lnTo>
                <a:close/>
                <a:moveTo>
                  <a:pt x="16" y="55"/>
                </a:moveTo>
                <a:cubicBezTo>
                  <a:pt x="22" y="48"/>
                  <a:pt x="22" y="48"/>
                  <a:pt x="22" y="48"/>
                </a:cubicBezTo>
                <a:cubicBezTo>
                  <a:pt x="24" y="45"/>
                  <a:pt x="22" y="42"/>
                  <a:pt x="21" y="41"/>
                </a:cubicBezTo>
                <a:cubicBezTo>
                  <a:pt x="19" y="40"/>
                  <a:pt x="17" y="40"/>
                  <a:pt x="15" y="42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0" y="48"/>
                  <a:pt x="10" y="48"/>
                  <a:pt x="10" y="48"/>
                </a:cubicBezTo>
                <a:cubicBezTo>
                  <a:pt x="9" y="50"/>
                  <a:pt x="8" y="51"/>
                  <a:pt x="9" y="52"/>
                </a:cubicBezTo>
                <a:cubicBezTo>
                  <a:pt x="9" y="53"/>
                  <a:pt x="9" y="54"/>
                  <a:pt x="10" y="54"/>
                </a:cubicBezTo>
                <a:cubicBezTo>
                  <a:pt x="11" y="55"/>
                  <a:pt x="12" y="56"/>
                  <a:pt x="13" y="56"/>
                </a:cubicBezTo>
                <a:cubicBezTo>
                  <a:pt x="14" y="56"/>
                  <a:pt x="15" y="56"/>
                  <a:pt x="16" y="55"/>
                </a:cubicBezTo>
                <a:close/>
                <a:moveTo>
                  <a:pt x="88" y="49"/>
                </a:moveTo>
                <a:cubicBezTo>
                  <a:pt x="89" y="47"/>
                  <a:pt x="90" y="45"/>
                  <a:pt x="88" y="42"/>
                </a:cubicBezTo>
                <a:cubicBezTo>
                  <a:pt x="85" y="40"/>
                  <a:pt x="85" y="40"/>
                  <a:pt x="85" y="40"/>
                </a:cubicBezTo>
                <a:cubicBezTo>
                  <a:pt x="74" y="31"/>
                  <a:pt x="61" y="20"/>
                  <a:pt x="59" y="18"/>
                </a:cubicBezTo>
                <a:cubicBezTo>
                  <a:pt x="57" y="18"/>
                  <a:pt x="54" y="20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0" y="21"/>
                  <a:pt x="46" y="22"/>
                  <a:pt x="42" y="22"/>
                </a:cubicBezTo>
                <a:cubicBezTo>
                  <a:pt x="40" y="22"/>
                  <a:pt x="38" y="22"/>
                  <a:pt x="37" y="21"/>
                </a:cubicBezTo>
                <a:cubicBezTo>
                  <a:pt x="34" y="19"/>
                  <a:pt x="34" y="17"/>
                  <a:pt x="34" y="16"/>
                </a:cubicBezTo>
                <a:cubicBezTo>
                  <a:pt x="34" y="14"/>
                  <a:pt x="36" y="12"/>
                  <a:pt x="38" y="11"/>
                </a:cubicBezTo>
                <a:cubicBezTo>
                  <a:pt x="16" y="8"/>
                  <a:pt x="16" y="8"/>
                  <a:pt x="16" y="8"/>
                </a:cubicBezTo>
                <a:cubicBezTo>
                  <a:pt x="13" y="40"/>
                  <a:pt x="13" y="40"/>
                  <a:pt x="13" y="40"/>
                </a:cubicBezTo>
                <a:cubicBezTo>
                  <a:pt x="15" y="38"/>
                  <a:pt x="17" y="38"/>
                  <a:pt x="18" y="38"/>
                </a:cubicBezTo>
                <a:cubicBezTo>
                  <a:pt x="20" y="38"/>
                  <a:pt x="21" y="38"/>
                  <a:pt x="23" y="39"/>
                </a:cubicBezTo>
                <a:cubicBezTo>
                  <a:pt x="25" y="41"/>
                  <a:pt x="26" y="43"/>
                  <a:pt x="25" y="46"/>
                </a:cubicBezTo>
                <a:cubicBezTo>
                  <a:pt x="27" y="45"/>
                  <a:pt x="29" y="46"/>
                  <a:pt x="31" y="47"/>
                </a:cubicBezTo>
                <a:cubicBezTo>
                  <a:pt x="33" y="49"/>
                  <a:pt x="34" y="51"/>
                  <a:pt x="33" y="54"/>
                </a:cubicBezTo>
                <a:cubicBezTo>
                  <a:pt x="35" y="53"/>
                  <a:pt x="37" y="54"/>
                  <a:pt x="39" y="55"/>
                </a:cubicBezTo>
                <a:cubicBezTo>
                  <a:pt x="41" y="57"/>
                  <a:pt x="42" y="59"/>
                  <a:pt x="42" y="61"/>
                </a:cubicBezTo>
                <a:cubicBezTo>
                  <a:pt x="44" y="60"/>
                  <a:pt x="46" y="61"/>
                  <a:pt x="48" y="62"/>
                </a:cubicBezTo>
                <a:cubicBezTo>
                  <a:pt x="50" y="65"/>
                  <a:pt x="51" y="67"/>
                  <a:pt x="50" y="70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3" y="73"/>
                  <a:pt x="54" y="73"/>
                  <a:pt x="55" y="73"/>
                </a:cubicBezTo>
                <a:cubicBezTo>
                  <a:pt x="56" y="73"/>
                  <a:pt x="57" y="72"/>
                  <a:pt x="58" y="71"/>
                </a:cubicBezTo>
                <a:cubicBezTo>
                  <a:pt x="59" y="70"/>
                  <a:pt x="60" y="68"/>
                  <a:pt x="58" y="67"/>
                </a:cubicBezTo>
                <a:cubicBezTo>
                  <a:pt x="58" y="66"/>
                  <a:pt x="58" y="66"/>
                  <a:pt x="58" y="66"/>
                </a:cubicBezTo>
                <a:cubicBezTo>
                  <a:pt x="48" y="58"/>
                  <a:pt x="48" y="58"/>
                  <a:pt x="48" y="58"/>
                </a:cubicBezTo>
                <a:cubicBezTo>
                  <a:pt x="48" y="58"/>
                  <a:pt x="48" y="57"/>
                  <a:pt x="48" y="57"/>
                </a:cubicBezTo>
                <a:cubicBezTo>
                  <a:pt x="48" y="57"/>
                  <a:pt x="48" y="56"/>
                  <a:pt x="48" y="56"/>
                </a:cubicBezTo>
                <a:cubicBezTo>
                  <a:pt x="49" y="55"/>
                  <a:pt x="50" y="55"/>
                  <a:pt x="50" y="56"/>
                </a:cubicBezTo>
                <a:cubicBezTo>
                  <a:pt x="63" y="67"/>
                  <a:pt x="63" y="67"/>
                  <a:pt x="63" y="67"/>
                </a:cubicBezTo>
                <a:cubicBezTo>
                  <a:pt x="64" y="67"/>
                  <a:pt x="65" y="67"/>
                  <a:pt x="65" y="67"/>
                </a:cubicBezTo>
                <a:cubicBezTo>
                  <a:pt x="67" y="67"/>
                  <a:pt x="68" y="67"/>
                  <a:pt x="69" y="65"/>
                </a:cubicBezTo>
                <a:cubicBezTo>
                  <a:pt x="70" y="64"/>
                  <a:pt x="70" y="63"/>
                  <a:pt x="70" y="62"/>
                </a:cubicBezTo>
                <a:cubicBezTo>
                  <a:pt x="70" y="61"/>
                  <a:pt x="69" y="60"/>
                  <a:pt x="68" y="59"/>
                </a:cubicBezTo>
                <a:cubicBezTo>
                  <a:pt x="67" y="58"/>
                  <a:pt x="67" y="58"/>
                  <a:pt x="67" y="58"/>
                </a:cubicBezTo>
                <a:cubicBezTo>
                  <a:pt x="67" y="58"/>
                  <a:pt x="67" y="58"/>
                  <a:pt x="67" y="58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1"/>
                  <a:pt x="59" y="51"/>
                </a:cubicBezTo>
                <a:cubicBezTo>
                  <a:pt x="59" y="51"/>
                  <a:pt x="59" y="50"/>
                  <a:pt x="59" y="50"/>
                </a:cubicBezTo>
                <a:cubicBezTo>
                  <a:pt x="60" y="49"/>
                  <a:pt x="61" y="49"/>
                  <a:pt x="61" y="50"/>
                </a:cubicBezTo>
                <a:cubicBezTo>
                  <a:pt x="73" y="59"/>
                  <a:pt x="73" y="59"/>
                  <a:pt x="73" y="59"/>
                </a:cubicBezTo>
                <a:cubicBezTo>
                  <a:pt x="74" y="60"/>
                  <a:pt x="75" y="60"/>
                  <a:pt x="76" y="60"/>
                </a:cubicBezTo>
                <a:cubicBezTo>
                  <a:pt x="77" y="60"/>
                  <a:pt x="79" y="59"/>
                  <a:pt x="80" y="58"/>
                </a:cubicBezTo>
                <a:cubicBezTo>
                  <a:pt x="81" y="57"/>
                  <a:pt x="81" y="56"/>
                  <a:pt x="81" y="55"/>
                </a:cubicBezTo>
                <a:cubicBezTo>
                  <a:pt x="81" y="54"/>
                  <a:pt x="80" y="53"/>
                  <a:pt x="79" y="52"/>
                </a:cubicBezTo>
                <a:cubicBezTo>
                  <a:pt x="76" y="49"/>
                  <a:pt x="76" y="49"/>
                  <a:pt x="76" y="49"/>
                </a:cubicBezTo>
                <a:cubicBezTo>
                  <a:pt x="76" y="49"/>
                  <a:pt x="76" y="49"/>
                  <a:pt x="76" y="49"/>
                </a:cubicBezTo>
                <a:cubicBezTo>
                  <a:pt x="70" y="44"/>
                  <a:pt x="70" y="44"/>
                  <a:pt x="70" y="44"/>
                </a:cubicBezTo>
                <a:cubicBezTo>
                  <a:pt x="69" y="44"/>
                  <a:pt x="69" y="43"/>
                  <a:pt x="69" y="42"/>
                </a:cubicBezTo>
                <a:cubicBezTo>
                  <a:pt x="70" y="41"/>
                  <a:pt x="71" y="41"/>
                  <a:pt x="72" y="42"/>
                </a:cubicBezTo>
                <a:cubicBezTo>
                  <a:pt x="82" y="50"/>
                  <a:pt x="82" y="50"/>
                  <a:pt x="82" y="50"/>
                </a:cubicBezTo>
                <a:cubicBezTo>
                  <a:pt x="84" y="51"/>
                  <a:pt x="86" y="51"/>
                  <a:pt x="88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1"/>
          <p:cNvSpPr txBox="1">
            <a:spLocks noChangeArrowheads="1"/>
          </p:cNvSpPr>
          <p:nvPr/>
        </p:nvSpPr>
        <p:spPr bwMode="auto">
          <a:xfrm>
            <a:off x="6229780" y="2056443"/>
            <a:ext cx="93099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第一步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1"/>
          <p:cNvSpPr txBox="1">
            <a:spLocks noChangeArrowheads="1"/>
          </p:cNvSpPr>
          <p:nvPr/>
        </p:nvSpPr>
        <p:spPr bwMode="auto">
          <a:xfrm>
            <a:off x="6291511" y="4100046"/>
            <a:ext cx="93099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第三步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1"/>
          <p:cNvSpPr txBox="1">
            <a:spLocks noChangeArrowheads="1"/>
          </p:cNvSpPr>
          <p:nvPr/>
        </p:nvSpPr>
        <p:spPr bwMode="auto">
          <a:xfrm>
            <a:off x="4963350" y="3064080"/>
            <a:ext cx="93099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第二步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1"/>
          <p:cNvSpPr txBox="1">
            <a:spLocks noChangeArrowheads="1"/>
          </p:cNvSpPr>
          <p:nvPr/>
        </p:nvSpPr>
        <p:spPr bwMode="auto">
          <a:xfrm>
            <a:off x="5025081" y="5107683"/>
            <a:ext cx="93099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第四步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08097" y="688591"/>
            <a:ext cx="1803192" cy="490095"/>
          </a:xfrm>
          <a:prstGeom prst="roundRect">
            <a:avLst>
              <a:gd name="adj" fmla="val 17552"/>
            </a:avLst>
          </a:prstGeom>
          <a:solidFill>
            <a:srgbClr val="D6A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4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3641552"/>
            <a:ext cx="2997200" cy="3216448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5400000" flipH="1">
            <a:off x="8160024" y="845491"/>
            <a:ext cx="4868287" cy="3184014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5634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0" name="Group 36"/>
          <p:cNvGrpSpPr>
            <a:grpSpLocks noChangeAspect="1"/>
          </p:cNvGrpSpPr>
          <p:nvPr/>
        </p:nvGrpSpPr>
        <p:grpSpPr bwMode="auto">
          <a:xfrm>
            <a:off x="272947" y="1648355"/>
            <a:ext cx="1953360" cy="5223933"/>
            <a:chOff x="698" y="581"/>
            <a:chExt cx="1348" cy="3605"/>
          </a:xfrm>
          <a:solidFill>
            <a:srgbClr val="56342D"/>
          </a:solidFill>
        </p:grpSpPr>
        <p:sp>
          <p:nvSpPr>
            <p:cNvPr id="52" name="Freeform 37"/>
            <p:cNvSpPr>
              <a:spLocks noEditPoints="1"/>
            </p:cNvSpPr>
            <p:nvPr/>
          </p:nvSpPr>
          <p:spPr bwMode="auto">
            <a:xfrm>
              <a:off x="754" y="958"/>
              <a:ext cx="386" cy="262"/>
            </a:xfrm>
            <a:custGeom>
              <a:avLst/>
              <a:gdLst>
                <a:gd name="T0" fmla="*/ 147 w 157"/>
                <a:gd name="T1" fmla="*/ 66 h 107"/>
                <a:gd name="T2" fmla="*/ 143 w 157"/>
                <a:gd name="T3" fmla="*/ 61 h 107"/>
                <a:gd name="T4" fmla="*/ 140 w 157"/>
                <a:gd name="T5" fmla="*/ 57 h 107"/>
                <a:gd name="T6" fmla="*/ 131 w 157"/>
                <a:gd name="T7" fmla="*/ 48 h 107"/>
                <a:gd name="T8" fmla="*/ 113 w 157"/>
                <a:gd name="T9" fmla="*/ 33 h 107"/>
                <a:gd name="T10" fmla="*/ 72 w 157"/>
                <a:gd name="T11" fmla="*/ 13 h 107"/>
                <a:gd name="T12" fmla="*/ 50 w 157"/>
                <a:gd name="T13" fmla="*/ 9 h 107"/>
                <a:gd name="T14" fmla="*/ 38 w 157"/>
                <a:gd name="T15" fmla="*/ 11 h 107"/>
                <a:gd name="T16" fmla="*/ 28 w 157"/>
                <a:gd name="T17" fmla="*/ 15 h 107"/>
                <a:gd name="T18" fmla="*/ 7 w 157"/>
                <a:gd name="T19" fmla="*/ 53 h 107"/>
                <a:gd name="T20" fmla="*/ 11 w 157"/>
                <a:gd name="T21" fmla="*/ 63 h 107"/>
                <a:gd name="T22" fmla="*/ 17 w 157"/>
                <a:gd name="T23" fmla="*/ 72 h 107"/>
                <a:gd name="T24" fmla="*/ 35 w 157"/>
                <a:gd name="T25" fmla="*/ 85 h 107"/>
                <a:gd name="T26" fmla="*/ 56 w 157"/>
                <a:gd name="T27" fmla="*/ 92 h 107"/>
                <a:gd name="T28" fmla="*/ 79 w 157"/>
                <a:gd name="T29" fmla="*/ 94 h 107"/>
                <a:gd name="T30" fmla="*/ 125 w 157"/>
                <a:gd name="T31" fmla="*/ 88 h 107"/>
                <a:gd name="T32" fmla="*/ 136 w 157"/>
                <a:gd name="T33" fmla="*/ 85 h 107"/>
                <a:gd name="T34" fmla="*/ 142 w 157"/>
                <a:gd name="T35" fmla="*/ 84 h 107"/>
                <a:gd name="T36" fmla="*/ 147 w 157"/>
                <a:gd name="T37" fmla="*/ 82 h 107"/>
                <a:gd name="T38" fmla="*/ 152 w 157"/>
                <a:gd name="T39" fmla="*/ 75 h 107"/>
                <a:gd name="T40" fmla="*/ 147 w 157"/>
                <a:gd name="T41" fmla="*/ 66 h 107"/>
                <a:gd name="T42" fmla="*/ 148 w 157"/>
                <a:gd name="T43" fmla="*/ 66 h 107"/>
                <a:gd name="T44" fmla="*/ 154 w 157"/>
                <a:gd name="T45" fmla="*/ 68 h 107"/>
                <a:gd name="T46" fmla="*/ 156 w 157"/>
                <a:gd name="T47" fmla="*/ 75 h 107"/>
                <a:gd name="T48" fmla="*/ 151 w 157"/>
                <a:gd name="T49" fmla="*/ 87 h 107"/>
                <a:gd name="T50" fmla="*/ 144 w 157"/>
                <a:gd name="T51" fmla="*/ 91 h 107"/>
                <a:gd name="T52" fmla="*/ 139 w 157"/>
                <a:gd name="T53" fmla="*/ 93 h 107"/>
                <a:gd name="T54" fmla="*/ 127 w 157"/>
                <a:gd name="T55" fmla="*/ 97 h 107"/>
                <a:gd name="T56" fmla="*/ 79 w 157"/>
                <a:gd name="T57" fmla="*/ 107 h 107"/>
                <a:gd name="T58" fmla="*/ 53 w 157"/>
                <a:gd name="T59" fmla="*/ 104 h 107"/>
                <a:gd name="T60" fmla="*/ 29 w 157"/>
                <a:gd name="T61" fmla="*/ 95 h 107"/>
                <a:gd name="T62" fmla="*/ 10 w 157"/>
                <a:gd name="T63" fmla="*/ 78 h 107"/>
                <a:gd name="T64" fmla="*/ 1 w 157"/>
                <a:gd name="T65" fmla="*/ 53 h 107"/>
                <a:gd name="T66" fmla="*/ 8 w 157"/>
                <a:gd name="T67" fmla="*/ 29 h 107"/>
                <a:gd name="T68" fmla="*/ 26 w 157"/>
                <a:gd name="T69" fmla="*/ 11 h 107"/>
                <a:gd name="T70" fmla="*/ 75 w 157"/>
                <a:gd name="T71" fmla="*/ 3 h 107"/>
                <a:gd name="T72" fmla="*/ 98 w 157"/>
                <a:gd name="T73" fmla="*/ 12 h 107"/>
                <a:gd name="T74" fmla="*/ 119 w 157"/>
                <a:gd name="T75" fmla="*/ 26 h 107"/>
                <a:gd name="T76" fmla="*/ 136 w 157"/>
                <a:gd name="T77" fmla="*/ 44 h 107"/>
                <a:gd name="T78" fmla="*/ 143 w 157"/>
                <a:gd name="T79" fmla="*/ 54 h 107"/>
                <a:gd name="T80" fmla="*/ 146 w 157"/>
                <a:gd name="T81" fmla="*/ 60 h 107"/>
                <a:gd name="T82" fmla="*/ 148 w 157"/>
                <a:gd name="T83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107">
                  <a:moveTo>
                    <a:pt x="147" y="66"/>
                  </a:moveTo>
                  <a:cubicBezTo>
                    <a:pt x="146" y="65"/>
                    <a:pt x="145" y="63"/>
                    <a:pt x="143" y="61"/>
                  </a:cubicBezTo>
                  <a:cubicBezTo>
                    <a:pt x="142" y="60"/>
                    <a:pt x="141" y="58"/>
                    <a:pt x="140" y="57"/>
                  </a:cubicBezTo>
                  <a:cubicBezTo>
                    <a:pt x="137" y="54"/>
                    <a:pt x="134" y="51"/>
                    <a:pt x="131" y="48"/>
                  </a:cubicBezTo>
                  <a:cubicBezTo>
                    <a:pt x="126" y="43"/>
                    <a:pt x="120" y="38"/>
                    <a:pt x="113" y="33"/>
                  </a:cubicBezTo>
                  <a:cubicBezTo>
                    <a:pt x="101" y="24"/>
                    <a:pt x="87" y="17"/>
                    <a:pt x="72" y="13"/>
                  </a:cubicBezTo>
                  <a:cubicBezTo>
                    <a:pt x="65" y="11"/>
                    <a:pt x="57" y="9"/>
                    <a:pt x="50" y="9"/>
                  </a:cubicBezTo>
                  <a:cubicBezTo>
                    <a:pt x="46" y="9"/>
                    <a:pt x="42" y="10"/>
                    <a:pt x="38" y="11"/>
                  </a:cubicBezTo>
                  <a:cubicBezTo>
                    <a:pt x="35" y="12"/>
                    <a:pt x="31" y="13"/>
                    <a:pt x="28" y="15"/>
                  </a:cubicBezTo>
                  <a:cubicBezTo>
                    <a:pt x="15" y="22"/>
                    <a:pt x="4" y="38"/>
                    <a:pt x="7" y="53"/>
                  </a:cubicBezTo>
                  <a:cubicBezTo>
                    <a:pt x="8" y="56"/>
                    <a:pt x="9" y="60"/>
                    <a:pt x="11" y="63"/>
                  </a:cubicBezTo>
                  <a:cubicBezTo>
                    <a:pt x="13" y="66"/>
                    <a:pt x="15" y="69"/>
                    <a:pt x="17" y="72"/>
                  </a:cubicBezTo>
                  <a:cubicBezTo>
                    <a:pt x="22" y="77"/>
                    <a:pt x="28" y="81"/>
                    <a:pt x="35" y="85"/>
                  </a:cubicBezTo>
                  <a:cubicBezTo>
                    <a:pt x="42" y="88"/>
                    <a:pt x="49" y="91"/>
                    <a:pt x="56" y="92"/>
                  </a:cubicBezTo>
                  <a:cubicBezTo>
                    <a:pt x="63" y="94"/>
                    <a:pt x="71" y="94"/>
                    <a:pt x="79" y="94"/>
                  </a:cubicBezTo>
                  <a:cubicBezTo>
                    <a:pt x="94" y="95"/>
                    <a:pt x="109" y="92"/>
                    <a:pt x="125" y="88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3"/>
                    <a:pt x="146" y="83"/>
                    <a:pt x="147" y="82"/>
                  </a:cubicBezTo>
                  <a:cubicBezTo>
                    <a:pt x="150" y="81"/>
                    <a:pt x="152" y="78"/>
                    <a:pt x="152" y="75"/>
                  </a:cubicBezTo>
                  <a:cubicBezTo>
                    <a:pt x="153" y="71"/>
                    <a:pt x="151" y="68"/>
                    <a:pt x="147" y="66"/>
                  </a:cubicBezTo>
                  <a:close/>
                  <a:moveTo>
                    <a:pt x="148" y="66"/>
                  </a:moveTo>
                  <a:cubicBezTo>
                    <a:pt x="150" y="65"/>
                    <a:pt x="152" y="66"/>
                    <a:pt x="154" y="68"/>
                  </a:cubicBezTo>
                  <a:cubicBezTo>
                    <a:pt x="155" y="70"/>
                    <a:pt x="156" y="72"/>
                    <a:pt x="156" y="75"/>
                  </a:cubicBezTo>
                  <a:cubicBezTo>
                    <a:pt x="157" y="79"/>
                    <a:pt x="155" y="84"/>
                    <a:pt x="151" y="87"/>
                  </a:cubicBezTo>
                  <a:cubicBezTo>
                    <a:pt x="149" y="89"/>
                    <a:pt x="146" y="90"/>
                    <a:pt x="144" y="91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5" y="94"/>
                    <a:pt x="131" y="96"/>
                    <a:pt x="127" y="97"/>
                  </a:cubicBezTo>
                  <a:cubicBezTo>
                    <a:pt x="112" y="103"/>
                    <a:pt x="96" y="107"/>
                    <a:pt x="79" y="107"/>
                  </a:cubicBezTo>
                  <a:cubicBezTo>
                    <a:pt x="70" y="107"/>
                    <a:pt x="62" y="107"/>
                    <a:pt x="53" y="104"/>
                  </a:cubicBezTo>
                  <a:cubicBezTo>
                    <a:pt x="45" y="102"/>
                    <a:pt x="37" y="99"/>
                    <a:pt x="29" y="95"/>
                  </a:cubicBezTo>
                  <a:cubicBezTo>
                    <a:pt x="22" y="90"/>
                    <a:pt x="15" y="85"/>
                    <a:pt x="10" y="78"/>
                  </a:cubicBezTo>
                  <a:cubicBezTo>
                    <a:pt x="4" y="71"/>
                    <a:pt x="1" y="62"/>
                    <a:pt x="1" y="53"/>
                  </a:cubicBezTo>
                  <a:cubicBezTo>
                    <a:pt x="0" y="44"/>
                    <a:pt x="3" y="36"/>
                    <a:pt x="8" y="29"/>
                  </a:cubicBezTo>
                  <a:cubicBezTo>
                    <a:pt x="13" y="22"/>
                    <a:pt x="19" y="16"/>
                    <a:pt x="26" y="11"/>
                  </a:cubicBezTo>
                  <a:cubicBezTo>
                    <a:pt x="40" y="2"/>
                    <a:pt x="58" y="0"/>
                    <a:pt x="75" y="3"/>
                  </a:cubicBezTo>
                  <a:cubicBezTo>
                    <a:pt x="83" y="5"/>
                    <a:pt x="91" y="8"/>
                    <a:pt x="98" y="12"/>
                  </a:cubicBezTo>
                  <a:cubicBezTo>
                    <a:pt x="106" y="16"/>
                    <a:pt x="113" y="21"/>
                    <a:pt x="119" y="26"/>
                  </a:cubicBezTo>
                  <a:cubicBezTo>
                    <a:pt x="125" y="31"/>
                    <a:pt x="131" y="37"/>
                    <a:pt x="136" y="44"/>
                  </a:cubicBezTo>
                  <a:cubicBezTo>
                    <a:pt x="139" y="47"/>
                    <a:pt x="141" y="51"/>
                    <a:pt x="143" y="54"/>
                  </a:cubicBezTo>
                  <a:cubicBezTo>
                    <a:pt x="144" y="56"/>
                    <a:pt x="145" y="58"/>
                    <a:pt x="146" y="60"/>
                  </a:cubicBezTo>
                  <a:cubicBezTo>
                    <a:pt x="147" y="62"/>
                    <a:pt x="147" y="64"/>
                    <a:pt x="14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/>
          </p:nvSpPr>
          <p:spPr bwMode="auto">
            <a:xfrm>
              <a:off x="754" y="958"/>
              <a:ext cx="386" cy="262"/>
            </a:xfrm>
            <a:custGeom>
              <a:avLst/>
              <a:gdLst>
                <a:gd name="T0" fmla="*/ 147 w 157"/>
                <a:gd name="T1" fmla="*/ 66 h 107"/>
                <a:gd name="T2" fmla="*/ 143 w 157"/>
                <a:gd name="T3" fmla="*/ 61 h 107"/>
                <a:gd name="T4" fmla="*/ 140 w 157"/>
                <a:gd name="T5" fmla="*/ 57 h 107"/>
                <a:gd name="T6" fmla="*/ 131 w 157"/>
                <a:gd name="T7" fmla="*/ 48 h 107"/>
                <a:gd name="T8" fmla="*/ 113 w 157"/>
                <a:gd name="T9" fmla="*/ 33 h 107"/>
                <a:gd name="T10" fmla="*/ 72 w 157"/>
                <a:gd name="T11" fmla="*/ 13 h 107"/>
                <a:gd name="T12" fmla="*/ 50 w 157"/>
                <a:gd name="T13" fmla="*/ 9 h 107"/>
                <a:gd name="T14" fmla="*/ 38 w 157"/>
                <a:gd name="T15" fmla="*/ 11 h 107"/>
                <a:gd name="T16" fmla="*/ 28 w 157"/>
                <a:gd name="T17" fmla="*/ 15 h 107"/>
                <a:gd name="T18" fmla="*/ 7 w 157"/>
                <a:gd name="T19" fmla="*/ 53 h 107"/>
                <a:gd name="T20" fmla="*/ 11 w 157"/>
                <a:gd name="T21" fmla="*/ 63 h 107"/>
                <a:gd name="T22" fmla="*/ 17 w 157"/>
                <a:gd name="T23" fmla="*/ 72 h 107"/>
                <a:gd name="T24" fmla="*/ 35 w 157"/>
                <a:gd name="T25" fmla="*/ 85 h 107"/>
                <a:gd name="T26" fmla="*/ 56 w 157"/>
                <a:gd name="T27" fmla="*/ 92 h 107"/>
                <a:gd name="T28" fmla="*/ 79 w 157"/>
                <a:gd name="T29" fmla="*/ 94 h 107"/>
                <a:gd name="T30" fmla="*/ 125 w 157"/>
                <a:gd name="T31" fmla="*/ 88 h 107"/>
                <a:gd name="T32" fmla="*/ 136 w 157"/>
                <a:gd name="T33" fmla="*/ 85 h 107"/>
                <a:gd name="T34" fmla="*/ 142 w 157"/>
                <a:gd name="T35" fmla="*/ 84 h 107"/>
                <a:gd name="T36" fmla="*/ 147 w 157"/>
                <a:gd name="T37" fmla="*/ 82 h 107"/>
                <a:gd name="T38" fmla="*/ 152 w 157"/>
                <a:gd name="T39" fmla="*/ 75 h 107"/>
                <a:gd name="T40" fmla="*/ 147 w 157"/>
                <a:gd name="T41" fmla="*/ 66 h 107"/>
                <a:gd name="T42" fmla="*/ 148 w 157"/>
                <a:gd name="T43" fmla="*/ 66 h 107"/>
                <a:gd name="T44" fmla="*/ 154 w 157"/>
                <a:gd name="T45" fmla="*/ 68 h 107"/>
                <a:gd name="T46" fmla="*/ 156 w 157"/>
                <a:gd name="T47" fmla="*/ 75 h 107"/>
                <a:gd name="T48" fmla="*/ 151 w 157"/>
                <a:gd name="T49" fmla="*/ 87 h 107"/>
                <a:gd name="T50" fmla="*/ 144 w 157"/>
                <a:gd name="T51" fmla="*/ 91 h 107"/>
                <a:gd name="T52" fmla="*/ 139 w 157"/>
                <a:gd name="T53" fmla="*/ 93 h 107"/>
                <a:gd name="T54" fmla="*/ 127 w 157"/>
                <a:gd name="T55" fmla="*/ 97 h 107"/>
                <a:gd name="T56" fmla="*/ 79 w 157"/>
                <a:gd name="T57" fmla="*/ 107 h 107"/>
                <a:gd name="T58" fmla="*/ 53 w 157"/>
                <a:gd name="T59" fmla="*/ 104 h 107"/>
                <a:gd name="T60" fmla="*/ 29 w 157"/>
                <a:gd name="T61" fmla="*/ 95 h 107"/>
                <a:gd name="T62" fmla="*/ 10 w 157"/>
                <a:gd name="T63" fmla="*/ 78 h 107"/>
                <a:gd name="T64" fmla="*/ 1 w 157"/>
                <a:gd name="T65" fmla="*/ 53 h 107"/>
                <a:gd name="T66" fmla="*/ 8 w 157"/>
                <a:gd name="T67" fmla="*/ 29 h 107"/>
                <a:gd name="T68" fmla="*/ 26 w 157"/>
                <a:gd name="T69" fmla="*/ 11 h 107"/>
                <a:gd name="T70" fmla="*/ 75 w 157"/>
                <a:gd name="T71" fmla="*/ 3 h 107"/>
                <a:gd name="T72" fmla="*/ 98 w 157"/>
                <a:gd name="T73" fmla="*/ 12 h 107"/>
                <a:gd name="T74" fmla="*/ 119 w 157"/>
                <a:gd name="T75" fmla="*/ 26 h 107"/>
                <a:gd name="T76" fmla="*/ 136 w 157"/>
                <a:gd name="T77" fmla="*/ 44 h 107"/>
                <a:gd name="T78" fmla="*/ 143 w 157"/>
                <a:gd name="T79" fmla="*/ 54 h 107"/>
                <a:gd name="T80" fmla="*/ 146 w 157"/>
                <a:gd name="T81" fmla="*/ 60 h 107"/>
                <a:gd name="T82" fmla="*/ 148 w 157"/>
                <a:gd name="T83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107">
                  <a:moveTo>
                    <a:pt x="147" y="66"/>
                  </a:moveTo>
                  <a:cubicBezTo>
                    <a:pt x="146" y="65"/>
                    <a:pt x="145" y="63"/>
                    <a:pt x="143" y="61"/>
                  </a:cubicBezTo>
                  <a:cubicBezTo>
                    <a:pt x="142" y="60"/>
                    <a:pt x="141" y="58"/>
                    <a:pt x="140" y="57"/>
                  </a:cubicBezTo>
                  <a:cubicBezTo>
                    <a:pt x="137" y="54"/>
                    <a:pt x="134" y="51"/>
                    <a:pt x="131" y="48"/>
                  </a:cubicBezTo>
                  <a:cubicBezTo>
                    <a:pt x="126" y="43"/>
                    <a:pt x="120" y="38"/>
                    <a:pt x="113" y="33"/>
                  </a:cubicBezTo>
                  <a:cubicBezTo>
                    <a:pt x="101" y="24"/>
                    <a:pt x="87" y="17"/>
                    <a:pt x="72" y="13"/>
                  </a:cubicBezTo>
                  <a:cubicBezTo>
                    <a:pt x="65" y="11"/>
                    <a:pt x="57" y="9"/>
                    <a:pt x="50" y="9"/>
                  </a:cubicBezTo>
                  <a:cubicBezTo>
                    <a:pt x="46" y="9"/>
                    <a:pt x="42" y="10"/>
                    <a:pt x="38" y="11"/>
                  </a:cubicBezTo>
                  <a:cubicBezTo>
                    <a:pt x="35" y="12"/>
                    <a:pt x="31" y="13"/>
                    <a:pt x="28" y="15"/>
                  </a:cubicBezTo>
                  <a:cubicBezTo>
                    <a:pt x="15" y="22"/>
                    <a:pt x="4" y="38"/>
                    <a:pt x="7" y="53"/>
                  </a:cubicBezTo>
                  <a:cubicBezTo>
                    <a:pt x="8" y="56"/>
                    <a:pt x="9" y="60"/>
                    <a:pt x="11" y="63"/>
                  </a:cubicBezTo>
                  <a:cubicBezTo>
                    <a:pt x="13" y="66"/>
                    <a:pt x="15" y="69"/>
                    <a:pt x="17" y="72"/>
                  </a:cubicBezTo>
                  <a:cubicBezTo>
                    <a:pt x="22" y="77"/>
                    <a:pt x="28" y="81"/>
                    <a:pt x="35" y="85"/>
                  </a:cubicBezTo>
                  <a:cubicBezTo>
                    <a:pt x="42" y="88"/>
                    <a:pt x="49" y="91"/>
                    <a:pt x="56" y="92"/>
                  </a:cubicBezTo>
                  <a:cubicBezTo>
                    <a:pt x="63" y="94"/>
                    <a:pt x="71" y="94"/>
                    <a:pt x="79" y="94"/>
                  </a:cubicBezTo>
                  <a:cubicBezTo>
                    <a:pt x="94" y="95"/>
                    <a:pt x="109" y="92"/>
                    <a:pt x="125" y="88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3"/>
                    <a:pt x="146" y="83"/>
                    <a:pt x="147" y="82"/>
                  </a:cubicBezTo>
                  <a:cubicBezTo>
                    <a:pt x="150" y="81"/>
                    <a:pt x="152" y="78"/>
                    <a:pt x="152" y="75"/>
                  </a:cubicBezTo>
                  <a:cubicBezTo>
                    <a:pt x="153" y="71"/>
                    <a:pt x="151" y="68"/>
                    <a:pt x="147" y="66"/>
                  </a:cubicBezTo>
                  <a:close/>
                  <a:moveTo>
                    <a:pt x="148" y="66"/>
                  </a:moveTo>
                  <a:cubicBezTo>
                    <a:pt x="150" y="65"/>
                    <a:pt x="152" y="66"/>
                    <a:pt x="154" y="68"/>
                  </a:cubicBezTo>
                  <a:cubicBezTo>
                    <a:pt x="155" y="70"/>
                    <a:pt x="156" y="72"/>
                    <a:pt x="156" y="75"/>
                  </a:cubicBezTo>
                  <a:cubicBezTo>
                    <a:pt x="157" y="79"/>
                    <a:pt x="155" y="84"/>
                    <a:pt x="151" y="87"/>
                  </a:cubicBezTo>
                  <a:cubicBezTo>
                    <a:pt x="149" y="89"/>
                    <a:pt x="146" y="90"/>
                    <a:pt x="144" y="91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5" y="94"/>
                    <a:pt x="131" y="96"/>
                    <a:pt x="127" y="97"/>
                  </a:cubicBezTo>
                  <a:cubicBezTo>
                    <a:pt x="112" y="103"/>
                    <a:pt x="96" y="107"/>
                    <a:pt x="79" y="107"/>
                  </a:cubicBezTo>
                  <a:cubicBezTo>
                    <a:pt x="70" y="107"/>
                    <a:pt x="62" y="107"/>
                    <a:pt x="53" y="104"/>
                  </a:cubicBezTo>
                  <a:cubicBezTo>
                    <a:pt x="45" y="102"/>
                    <a:pt x="37" y="99"/>
                    <a:pt x="29" y="95"/>
                  </a:cubicBezTo>
                  <a:cubicBezTo>
                    <a:pt x="22" y="90"/>
                    <a:pt x="15" y="85"/>
                    <a:pt x="10" y="78"/>
                  </a:cubicBezTo>
                  <a:cubicBezTo>
                    <a:pt x="4" y="71"/>
                    <a:pt x="1" y="62"/>
                    <a:pt x="1" y="53"/>
                  </a:cubicBezTo>
                  <a:cubicBezTo>
                    <a:pt x="0" y="44"/>
                    <a:pt x="3" y="36"/>
                    <a:pt x="8" y="29"/>
                  </a:cubicBezTo>
                  <a:cubicBezTo>
                    <a:pt x="13" y="22"/>
                    <a:pt x="19" y="16"/>
                    <a:pt x="26" y="11"/>
                  </a:cubicBezTo>
                  <a:cubicBezTo>
                    <a:pt x="40" y="2"/>
                    <a:pt x="58" y="0"/>
                    <a:pt x="75" y="3"/>
                  </a:cubicBezTo>
                  <a:cubicBezTo>
                    <a:pt x="83" y="5"/>
                    <a:pt x="91" y="8"/>
                    <a:pt x="98" y="12"/>
                  </a:cubicBezTo>
                  <a:cubicBezTo>
                    <a:pt x="106" y="16"/>
                    <a:pt x="113" y="21"/>
                    <a:pt x="119" y="26"/>
                  </a:cubicBezTo>
                  <a:cubicBezTo>
                    <a:pt x="125" y="31"/>
                    <a:pt x="131" y="37"/>
                    <a:pt x="136" y="44"/>
                  </a:cubicBezTo>
                  <a:cubicBezTo>
                    <a:pt x="139" y="47"/>
                    <a:pt x="141" y="51"/>
                    <a:pt x="143" y="54"/>
                  </a:cubicBezTo>
                  <a:cubicBezTo>
                    <a:pt x="144" y="56"/>
                    <a:pt x="145" y="58"/>
                    <a:pt x="146" y="60"/>
                  </a:cubicBezTo>
                  <a:cubicBezTo>
                    <a:pt x="147" y="62"/>
                    <a:pt x="147" y="64"/>
                    <a:pt x="14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/>
          </p:nvSpPr>
          <p:spPr bwMode="auto">
            <a:xfrm>
              <a:off x="698" y="1247"/>
              <a:ext cx="487" cy="328"/>
            </a:xfrm>
            <a:custGeom>
              <a:avLst/>
              <a:gdLst>
                <a:gd name="T0" fmla="*/ 196 w 198"/>
                <a:gd name="T1" fmla="*/ 100 h 134"/>
                <a:gd name="T2" fmla="*/ 195 w 198"/>
                <a:gd name="T3" fmla="*/ 96 h 134"/>
                <a:gd name="T4" fmla="*/ 193 w 198"/>
                <a:gd name="T5" fmla="*/ 93 h 134"/>
                <a:gd name="T6" fmla="*/ 189 w 198"/>
                <a:gd name="T7" fmla="*/ 87 h 134"/>
                <a:gd name="T8" fmla="*/ 185 w 198"/>
                <a:gd name="T9" fmla="*/ 80 h 134"/>
                <a:gd name="T10" fmla="*/ 181 w 198"/>
                <a:gd name="T11" fmla="*/ 74 h 134"/>
                <a:gd name="T12" fmla="*/ 160 w 198"/>
                <a:gd name="T13" fmla="*/ 53 h 134"/>
                <a:gd name="T14" fmla="*/ 111 w 198"/>
                <a:gd name="T15" fmla="*/ 20 h 134"/>
                <a:gd name="T16" fmla="*/ 83 w 198"/>
                <a:gd name="T17" fmla="*/ 10 h 134"/>
                <a:gd name="T18" fmla="*/ 53 w 198"/>
                <a:gd name="T19" fmla="*/ 10 h 134"/>
                <a:gd name="T20" fmla="*/ 28 w 198"/>
                <a:gd name="T21" fmla="*/ 25 h 134"/>
                <a:gd name="T22" fmla="*/ 12 w 198"/>
                <a:gd name="T23" fmla="*/ 50 h 134"/>
                <a:gd name="T24" fmla="*/ 12 w 198"/>
                <a:gd name="T25" fmla="*/ 77 h 134"/>
                <a:gd name="T26" fmla="*/ 30 w 198"/>
                <a:gd name="T27" fmla="*/ 97 h 134"/>
                <a:gd name="T28" fmla="*/ 56 w 198"/>
                <a:gd name="T29" fmla="*/ 110 h 134"/>
                <a:gd name="T30" fmla="*/ 84 w 198"/>
                <a:gd name="T31" fmla="*/ 118 h 134"/>
                <a:gd name="T32" fmla="*/ 144 w 198"/>
                <a:gd name="T33" fmla="*/ 120 h 134"/>
                <a:gd name="T34" fmla="*/ 173 w 198"/>
                <a:gd name="T35" fmla="*/ 114 h 134"/>
                <a:gd name="T36" fmla="*/ 188 w 198"/>
                <a:gd name="T37" fmla="*/ 109 h 134"/>
                <a:gd name="T38" fmla="*/ 194 w 198"/>
                <a:gd name="T39" fmla="*/ 106 h 134"/>
                <a:gd name="T40" fmla="*/ 196 w 198"/>
                <a:gd name="T41" fmla="*/ 100 h 134"/>
                <a:gd name="T42" fmla="*/ 197 w 198"/>
                <a:gd name="T43" fmla="*/ 100 h 134"/>
                <a:gd name="T44" fmla="*/ 196 w 198"/>
                <a:gd name="T45" fmla="*/ 108 h 134"/>
                <a:gd name="T46" fmla="*/ 189 w 198"/>
                <a:gd name="T47" fmla="*/ 113 h 134"/>
                <a:gd name="T48" fmla="*/ 175 w 198"/>
                <a:gd name="T49" fmla="*/ 120 h 134"/>
                <a:gd name="T50" fmla="*/ 145 w 198"/>
                <a:gd name="T51" fmla="*/ 129 h 134"/>
                <a:gd name="T52" fmla="*/ 82 w 198"/>
                <a:gd name="T53" fmla="*/ 130 h 134"/>
                <a:gd name="T54" fmla="*/ 23 w 198"/>
                <a:gd name="T55" fmla="*/ 106 h 134"/>
                <a:gd name="T56" fmla="*/ 3 w 198"/>
                <a:gd name="T57" fmla="*/ 80 h 134"/>
                <a:gd name="T58" fmla="*/ 1 w 198"/>
                <a:gd name="T59" fmla="*/ 76 h 134"/>
                <a:gd name="T60" fmla="*/ 1 w 198"/>
                <a:gd name="T61" fmla="*/ 72 h 134"/>
                <a:gd name="T62" fmla="*/ 1 w 198"/>
                <a:gd name="T63" fmla="*/ 63 h 134"/>
                <a:gd name="T64" fmla="*/ 1 w 198"/>
                <a:gd name="T65" fmla="*/ 59 h 134"/>
                <a:gd name="T66" fmla="*/ 3 w 198"/>
                <a:gd name="T67" fmla="*/ 55 h 134"/>
                <a:gd name="T68" fmla="*/ 4 w 198"/>
                <a:gd name="T69" fmla="*/ 51 h 134"/>
                <a:gd name="T70" fmla="*/ 6 w 198"/>
                <a:gd name="T71" fmla="*/ 47 h 134"/>
                <a:gd name="T72" fmla="*/ 25 w 198"/>
                <a:gd name="T73" fmla="*/ 22 h 134"/>
                <a:gd name="T74" fmla="*/ 52 w 198"/>
                <a:gd name="T75" fmla="*/ 6 h 134"/>
                <a:gd name="T76" fmla="*/ 114 w 198"/>
                <a:gd name="T77" fmla="*/ 10 h 134"/>
                <a:gd name="T78" fmla="*/ 142 w 198"/>
                <a:gd name="T79" fmla="*/ 26 h 134"/>
                <a:gd name="T80" fmla="*/ 166 w 198"/>
                <a:gd name="T81" fmla="*/ 46 h 134"/>
                <a:gd name="T82" fmla="*/ 186 w 198"/>
                <a:gd name="T83" fmla="*/ 71 h 134"/>
                <a:gd name="T84" fmla="*/ 190 w 198"/>
                <a:gd name="T85" fmla="*/ 78 h 134"/>
                <a:gd name="T86" fmla="*/ 193 w 198"/>
                <a:gd name="T87" fmla="*/ 85 h 134"/>
                <a:gd name="T88" fmla="*/ 196 w 198"/>
                <a:gd name="T89" fmla="*/ 92 h 134"/>
                <a:gd name="T90" fmla="*/ 197 w 198"/>
                <a:gd name="T91" fmla="*/ 96 h 134"/>
                <a:gd name="T92" fmla="*/ 197 w 198"/>
                <a:gd name="T93" fmla="*/ 10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8" h="134">
                  <a:moveTo>
                    <a:pt x="196" y="100"/>
                  </a:moveTo>
                  <a:cubicBezTo>
                    <a:pt x="196" y="98"/>
                    <a:pt x="196" y="98"/>
                    <a:pt x="195" y="96"/>
                  </a:cubicBezTo>
                  <a:cubicBezTo>
                    <a:pt x="193" y="93"/>
                    <a:pt x="193" y="93"/>
                    <a:pt x="193" y="93"/>
                  </a:cubicBezTo>
                  <a:cubicBezTo>
                    <a:pt x="192" y="91"/>
                    <a:pt x="191" y="89"/>
                    <a:pt x="189" y="87"/>
                  </a:cubicBezTo>
                  <a:cubicBezTo>
                    <a:pt x="188" y="85"/>
                    <a:pt x="187" y="82"/>
                    <a:pt x="185" y="80"/>
                  </a:cubicBezTo>
                  <a:cubicBezTo>
                    <a:pt x="181" y="74"/>
                    <a:pt x="181" y="74"/>
                    <a:pt x="181" y="74"/>
                  </a:cubicBezTo>
                  <a:cubicBezTo>
                    <a:pt x="174" y="67"/>
                    <a:pt x="167" y="59"/>
                    <a:pt x="160" y="53"/>
                  </a:cubicBezTo>
                  <a:cubicBezTo>
                    <a:pt x="145" y="39"/>
                    <a:pt x="128" y="28"/>
                    <a:pt x="111" y="20"/>
                  </a:cubicBezTo>
                  <a:cubicBezTo>
                    <a:pt x="102" y="15"/>
                    <a:pt x="92" y="12"/>
                    <a:pt x="83" y="10"/>
                  </a:cubicBezTo>
                  <a:cubicBezTo>
                    <a:pt x="73" y="8"/>
                    <a:pt x="63" y="8"/>
                    <a:pt x="53" y="10"/>
                  </a:cubicBezTo>
                  <a:cubicBezTo>
                    <a:pt x="43" y="13"/>
                    <a:pt x="35" y="18"/>
                    <a:pt x="28" y="25"/>
                  </a:cubicBezTo>
                  <a:cubicBezTo>
                    <a:pt x="21" y="32"/>
                    <a:pt x="15" y="41"/>
                    <a:pt x="12" y="50"/>
                  </a:cubicBezTo>
                  <a:cubicBezTo>
                    <a:pt x="8" y="59"/>
                    <a:pt x="8" y="68"/>
                    <a:pt x="12" y="77"/>
                  </a:cubicBezTo>
                  <a:cubicBezTo>
                    <a:pt x="15" y="85"/>
                    <a:pt x="22" y="92"/>
                    <a:pt x="30" y="97"/>
                  </a:cubicBezTo>
                  <a:cubicBezTo>
                    <a:pt x="38" y="102"/>
                    <a:pt x="47" y="107"/>
                    <a:pt x="56" y="110"/>
                  </a:cubicBezTo>
                  <a:cubicBezTo>
                    <a:pt x="65" y="113"/>
                    <a:pt x="75" y="116"/>
                    <a:pt x="84" y="118"/>
                  </a:cubicBezTo>
                  <a:cubicBezTo>
                    <a:pt x="104" y="122"/>
                    <a:pt x="124" y="122"/>
                    <a:pt x="144" y="120"/>
                  </a:cubicBezTo>
                  <a:cubicBezTo>
                    <a:pt x="154" y="119"/>
                    <a:pt x="163" y="117"/>
                    <a:pt x="173" y="114"/>
                  </a:cubicBezTo>
                  <a:cubicBezTo>
                    <a:pt x="178" y="113"/>
                    <a:pt x="183" y="111"/>
                    <a:pt x="188" y="109"/>
                  </a:cubicBezTo>
                  <a:cubicBezTo>
                    <a:pt x="190" y="109"/>
                    <a:pt x="192" y="108"/>
                    <a:pt x="194" y="106"/>
                  </a:cubicBezTo>
                  <a:cubicBezTo>
                    <a:pt x="195" y="105"/>
                    <a:pt x="196" y="103"/>
                    <a:pt x="196" y="100"/>
                  </a:cubicBezTo>
                  <a:close/>
                  <a:moveTo>
                    <a:pt x="197" y="100"/>
                  </a:moveTo>
                  <a:cubicBezTo>
                    <a:pt x="198" y="102"/>
                    <a:pt x="198" y="106"/>
                    <a:pt x="196" y="108"/>
                  </a:cubicBezTo>
                  <a:cubicBezTo>
                    <a:pt x="194" y="110"/>
                    <a:pt x="192" y="112"/>
                    <a:pt x="189" y="113"/>
                  </a:cubicBezTo>
                  <a:cubicBezTo>
                    <a:pt x="185" y="115"/>
                    <a:pt x="180" y="118"/>
                    <a:pt x="175" y="120"/>
                  </a:cubicBezTo>
                  <a:cubicBezTo>
                    <a:pt x="166" y="124"/>
                    <a:pt x="156" y="127"/>
                    <a:pt x="145" y="129"/>
                  </a:cubicBezTo>
                  <a:cubicBezTo>
                    <a:pt x="125" y="134"/>
                    <a:pt x="103" y="134"/>
                    <a:pt x="82" y="130"/>
                  </a:cubicBezTo>
                  <a:cubicBezTo>
                    <a:pt x="61" y="127"/>
                    <a:pt x="41" y="119"/>
                    <a:pt x="23" y="106"/>
                  </a:cubicBezTo>
                  <a:cubicBezTo>
                    <a:pt x="15" y="100"/>
                    <a:pt x="7" y="91"/>
                    <a:pt x="3" y="80"/>
                  </a:cubicBezTo>
                  <a:cubicBezTo>
                    <a:pt x="2" y="79"/>
                    <a:pt x="2" y="77"/>
                    <a:pt x="1" y="76"/>
                  </a:cubicBezTo>
                  <a:cubicBezTo>
                    <a:pt x="1" y="74"/>
                    <a:pt x="1" y="73"/>
                    <a:pt x="1" y="72"/>
                  </a:cubicBezTo>
                  <a:cubicBezTo>
                    <a:pt x="1" y="69"/>
                    <a:pt x="0" y="66"/>
                    <a:pt x="1" y="63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3"/>
                    <a:pt x="3" y="52"/>
                    <a:pt x="4" y="51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11" y="38"/>
                    <a:pt x="17" y="29"/>
                    <a:pt x="25" y="22"/>
                  </a:cubicBezTo>
                  <a:cubicBezTo>
                    <a:pt x="33" y="15"/>
                    <a:pt x="42" y="9"/>
                    <a:pt x="52" y="6"/>
                  </a:cubicBezTo>
                  <a:cubicBezTo>
                    <a:pt x="72" y="0"/>
                    <a:pt x="95" y="3"/>
                    <a:pt x="114" y="10"/>
                  </a:cubicBezTo>
                  <a:cubicBezTo>
                    <a:pt x="124" y="14"/>
                    <a:pt x="134" y="19"/>
                    <a:pt x="142" y="26"/>
                  </a:cubicBezTo>
                  <a:cubicBezTo>
                    <a:pt x="151" y="32"/>
                    <a:pt x="159" y="38"/>
                    <a:pt x="166" y="46"/>
                  </a:cubicBezTo>
                  <a:cubicBezTo>
                    <a:pt x="174" y="54"/>
                    <a:pt x="180" y="62"/>
                    <a:pt x="186" y="71"/>
                  </a:cubicBezTo>
                  <a:cubicBezTo>
                    <a:pt x="187" y="73"/>
                    <a:pt x="188" y="75"/>
                    <a:pt x="190" y="78"/>
                  </a:cubicBezTo>
                  <a:cubicBezTo>
                    <a:pt x="191" y="80"/>
                    <a:pt x="192" y="82"/>
                    <a:pt x="193" y="85"/>
                  </a:cubicBezTo>
                  <a:cubicBezTo>
                    <a:pt x="194" y="87"/>
                    <a:pt x="195" y="89"/>
                    <a:pt x="196" y="92"/>
                  </a:cubicBezTo>
                  <a:cubicBezTo>
                    <a:pt x="197" y="96"/>
                    <a:pt x="197" y="96"/>
                    <a:pt x="197" y="96"/>
                  </a:cubicBezTo>
                  <a:cubicBezTo>
                    <a:pt x="198" y="97"/>
                    <a:pt x="198" y="99"/>
                    <a:pt x="1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/>
          </p:nvSpPr>
          <p:spPr bwMode="auto">
            <a:xfrm>
              <a:off x="730" y="1638"/>
              <a:ext cx="511" cy="309"/>
            </a:xfrm>
            <a:custGeom>
              <a:avLst/>
              <a:gdLst>
                <a:gd name="T0" fmla="*/ 207 w 208"/>
                <a:gd name="T1" fmla="*/ 93 h 126"/>
                <a:gd name="T2" fmla="*/ 170 w 208"/>
                <a:gd name="T3" fmla="*/ 46 h 126"/>
                <a:gd name="T4" fmla="*/ 144 w 208"/>
                <a:gd name="T5" fmla="*/ 29 h 126"/>
                <a:gd name="T6" fmla="*/ 138 w 208"/>
                <a:gd name="T7" fmla="*/ 26 h 126"/>
                <a:gd name="T8" fmla="*/ 131 w 208"/>
                <a:gd name="T9" fmla="*/ 22 h 126"/>
                <a:gd name="T10" fmla="*/ 124 w 208"/>
                <a:gd name="T11" fmla="*/ 19 h 126"/>
                <a:gd name="T12" fmla="*/ 117 w 208"/>
                <a:gd name="T13" fmla="*/ 16 h 126"/>
                <a:gd name="T14" fmla="*/ 59 w 208"/>
                <a:gd name="T15" fmla="*/ 5 h 126"/>
                <a:gd name="T16" fmla="*/ 30 w 208"/>
                <a:gd name="T17" fmla="*/ 13 h 126"/>
                <a:gd name="T18" fmla="*/ 11 w 208"/>
                <a:gd name="T19" fmla="*/ 35 h 126"/>
                <a:gd name="T20" fmla="*/ 12 w 208"/>
                <a:gd name="T21" fmla="*/ 63 h 126"/>
                <a:gd name="T22" fmla="*/ 27 w 208"/>
                <a:gd name="T23" fmla="*/ 87 h 126"/>
                <a:gd name="T24" fmla="*/ 50 w 208"/>
                <a:gd name="T25" fmla="*/ 105 h 126"/>
                <a:gd name="T26" fmla="*/ 56 w 208"/>
                <a:gd name="T27" fmla="*/ 107 h 126"/>
                <a:gd name="T28" fmla="*/ 63 w 208"/>
                <a:gd name="T29" fmla="*/ 109 h 126"/>
                <a:gd name="T30" fmla="*/ 70 w 208"/>
                <a:gd name="T31" fmla="*/ 111 h 126"/>
                <a:gd name="T32" fmla="*/ 77 w 208"/>
                <a:gd name="T33" fmla="*/ 112 h 126"/>
                <a:gd name="T34" fmla="*/ 136 w 208"/>
                <a:gd name="T35" fmla="*/ 105 h 126"/>
                <a:gd name="T36" fmla="*/ 167 w 208"/>
                <a:gd name="T37" fmla="*/ 100 h 126"/>
                <a:gd name="T38" fmla="*/ 183 w 208"/>
                <a:gd name="T39" fmla="*/ 99 h 126"/>
                <a:gd name="T40" fmla="*/ 191 w 208"/>
                <a:gd name="T41" fmla="*/ 99 h 126"/>
                <a:gd name="T42" fmla="*/ 197 w 208"/>
                <a:gd name="T43" fmla="*/ 97 h 126"/>
                <a:gd name="T44" fmla="*/ 198 w 208"/>
                <a:gd name="T45" fmla="*/ 97 h 126"/>
                <a:gd name="T46" fmla="*/ 198 w 208"/>
                <a:gd name="T47" fmla="*/ 97 h 126"/>
                <a:gd name="T48" fmla="*/ 201 w 208"/>
                <a:gd name="T49" fmla="*/ 98 h 126"/>
                <a:gd name="T50" fmla="*/ 204 w 208"/>
                <a:gd name="T51" fmla="*/ 98 h 126"/>
                <a:gd name="T52" fmla="*/ 207 w 208"/>
                <a:gd name="T53" fmla="*/ 93 h 126"/>
                <a:gd name="T54" fmla="*/ 208 w 208"/>
                <a:gd name="T55" fmla="*/ 93 h 126"/>
                <a:gd name="T56" fmla="*/ 207 w 208"/>
                <a:gd name="T57" fmla="*/ 97 h 126"/>
                <a:gd name="T58" fmla="*/ 205 w 208"/>
                <a:gd name="T59" fmla="*/ 99 h 126"/>
                <a:gd name="T60" fmla="*/ 201 w 208"/>
                <a:gd name="T61" fmla="*/ 100 h 126"/>
                <a:gd name="T62" fmla="*/ 197 w 208"/>
                <a:gd name="T63" fmla="*/ 98 h 126"/>
                <a:gd name="T64" fmla="*/ 198 w 208"/>
                <a:gd name="T65" fmla="*/ 98 h 126"/>
                <a:gd name="T66" fmla="*/ 191 w 208"/>
                <a:gd name="T67" fmla="*/ 102 h 126"/>
                <a:gd name="T68" fmla="*/ 183 w 208"/>
                <a:gd name="T69" fmla="*/ 102 h 126"/>
                <a:gd name="T70" fmla="*/ 168 w 208"/>
                <a:gd name="T71" fmla="*/ 105 h 126"/>
                <a:gd name="T72" fmla="*/ 139 w 208"/>
                <a:gd name="T73" fmla="*/ 114 h 126"/>
                <a:gd name="T74" fmla="*/ 109 w 208"/>
                <a:gd name="T75" fmla="*/ 123 h 126"/>
                <a:gd name="T76" fmla="*/ 76 w 208"/>
                <a:gd name="T77" fmla="*/ 125 h 126"/>
                <a:gd name="T78" fmla="*/ 44 w 208"/>
                <a:gd name="T79" fmla="*/ 115 h 126"/>
                <a:gd name="T80" fmla="*/ 19 w 208"/>
                <a:gd name="T81" fmla="*/ 94 h 126"/>
                <a:gd name="T82" fmla="*/ 3 w 208"/>
                <a:gd name="T83" fmla="*/ 66 h 126"/>
                <a:gd name="T84" fmla="*/ 5 w 208"/>
                <a:gd name="T85" fmla="*/ 33 h 126"/>
                <a:gd name="T86" fmla="*/ 28 w 208"/>
                <a:gd name="T87" fmla="*/ 10 h 126"/>
                <a:gd name="T88" fmla="*/ 58 w 208"/>
                <a:gd name="T89" fmla="*/ 1 h 126"/>
                <a:gd name="T90" fmla="*/ 90 w 208"/>
                <a:gd name="T91" fmla="*/ 0 h 126"/>
                <a:gd name="T92" fmla="*/ 121 w 208"/>
                <a:gd name="T93" fmla="*/ 7 h 126"/>
                <a:gd name="T94" fmla="*/ 174 w 208"/>
                <a:gd name="T95" fmla="*/ 40 h 126"/>
                <a:gd name="T96" fmla="*/ 208 w 208"/>
                <a:gd name="T97" fmla="*/ 9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126">
                  <a:moveTo>
                    <a:pt x="207" y="93"/>
                  </a:moveTo>
                  <a:cubicBezTo>
                    <a:pt x="200" y="74"/>
                    <a:pt x="186" y="58"/>
                    <a:pt x="170" y="46"/>
                  </a:cubicBezTo>
                  <a:cubicBezTo>
                    <a:pt x="162" y="40"/>
                    <a:pt x="153" y="34"/>
                    <a:pt x="144" y="29"/>
                  </a:cubicBezTo>
                  <a:cubicBezTo>
                    <a:pt x="142" y="28"/>
                    <a:pt x="140" y="27"/>
                    <a:pt x="138" y="26"/>
                  </a:cubicBezTo>
                  <a:cubicBezTo>
                    <a:pt x="136" y="24"/>
                    <a:pt x="133" y="23"/>
                    <a:pt x="131" y="22"/>
                  </a:cubicBezTo>
                  <a:cubicBezTo>
                    <a:pt x="129" y="21"/>
                    <a:pt x="127" y="20"/>
                    <a:pt x="124" y="19"/>
                  </a:cubicBezTo>
                  <a:cubicBezTo>
                    <a:pt x="122" y="18"/>
                    <a:pt x="120" y="17"/>
                    <a:pt x="117" y="16"/>
                  </a:cubicBezTo>
                  <a:cubicBezTo>
                    <a:pt x="99" y="9"/>
                    <a:pt x="79" y="4"/>
                    <a:pt x="59" y="5"/>
                  </a:cubicBezTo>
                  <a:cubicBezTo>
                    <a:pt x="48" y="6"/>
                    <a:pt x="38" y="9"/>
                    <a:pt x="30" y="13"/>
                  </a:cubicBezTo>
                  <a:cubicBezTo>
                    <a:pt x="21" y="18"/>
                    <a:pt x="14" y="26"/>
                    <a:pt x="11" y="35"/>
                  </a:cubicBezTo>
                  <a:cubicBezTo>
                    <a:pt x="7" y="44"/>
                    <a:pt x="8" y="54"/>
                    <a:pt x="12" y="63"/>
                  </a:cubicBezTo>
                  <a:cubicBezTo>
                    <a:pt x="15" y="72"/>
                    <a:pt x="21" y="80"/>
                    <a:pt x="27" y="87"/>
                  </a:cubicBezTo>
                  <a:cubicBezTo>
                    <a:pt x="34" y="94"/>
                    <a:pt x="42" y="100"/>
                    <a:pt x="50" y="105"/>
                  </a:cubicBezTo>
                  <a:cubicBezTo>
                    <a:pt x="52" y="106"/>
                    <a:pt x="54" y="106"/>
                    <a:pt x="56" y="107"/>
                  </a:cubicBezTo>
                  <a:cubicBezTo>
                    <a:pt x="59" y="108"/>
                    <a:pt x="61" y="109"/>
                    <a:pt x="63" y="109"/>
                  </a:cubicBezTo>
                  <a:cubicBezTo>
                    <a:pt x="65" y="110"/>
                    <a:pt x="68" y="110"/>
                    <a:pt x="70" y="111"/>
                  </a:cubicBezTo>
                  <a:cubicBezTo>
                    <a:pt x="72" y="112"/>
                    <a:pt x="75" y="112"/>
                    <a:pt x="77" y="112"/>
                  </a:cubicBezTo>
                  <a:cubicBezTo>
                    <a:pt x="96" y="114"/>
                    <a:pt x="116" y="109"/>
                    <a:pt x="136" y="105"/>
                  </a:cubicBezTo>
                  <a:cubicBezTo>
                    <a:pt x="146" y="103"/>
                    <a:pt x="157" y="101"/>
                    <a:pt x="167" y="100"/>
                  </a:cubicBezTo>
                  <a:cubicBezTo>
                    <a:pt x="173" y="99"/>
                    <a:pt x="178" y="99"/>
                    <a:pt x="183" y="99"/>
                  </a:cubicBezTo>
                  <a:cubicBezTo>
                    <a:pt x="186" y="99"/>
                    <a:pt x="188" y="99"/>
                    <a:pt x="191" y="99"/>
                  </a:cubicBezTo>
                  <a:cubicBezTo>
                    <a:pt x="193" y="100"/>
                    <a:pt x="195" y="99"/>
                    <a:pt x="197" y="97"/>
                  </a:cubicBezTo>
                  <a:cubicBezTo>
                    <a:pt x="198" y="97"/>
                    <a:pt x="198" y="97"/>
                    <a:pt x="198" y="97"/>
                  </a:cubicBezTo>
                  <a:cubicBezTo>
                    <a:pt x="198" y="97"/>
                    <a:pt x="198" y="97"/>
                    <a:pt x="198" y="97"/>
                  </a:cubicBezTo>
                  <a:cubicBezTo>
                    <a:pt x="199" y="98"/>
                    <a:pt x="200" y="98"/>
                    <a:pt x="201" y="98"/>
                  </a:cubicBezTo>
                  <a:cubicBezTo>
                    <a:pt x="202" y="98"/>
                    <a:pt x="203" y="98"/>
                    <a:pt x="204" y="98"/>
                  </a:cubicBezTo>
                  <a:cubicBezTo>
                    <a:pt x="206" y="97"/>
                    <a:pt x="208" y="95"/>
                    <a:pt x="207" y="93"/>
                  </a:cubicBezTo>
                  <a:close/>
                  <a:moveTo>
                    <a:pt x="208" y="93"/>
                  </a:moveTo>
                  <a:cubicBezTo>
                    <a:pt x="208" y="94"/>
                    <a:pt x="208" y="96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203" y="100"/>
                    <a:pt x="202" y="100"/>
                    <a:pt x="201" y="100"/>
                  </a:cubicBezTo>
                  <a:cubicBezTo>
                    <a:pt x="200" y="100"/>
                    <a:pt x="198" y="99"/>
                    <a:pt x="197" y="98"/>
                  </a:cubicBezTo>
                  <a:cubicBezTo>
                    <a:pt x="198" y="98"/>
                    <a:pt x="198" y="98"/>
                    <a:pt x="198" y="98"/>
                  </a:cubicBezTo>
                  <a:cubicBezTo>
                    <a:pt x="196" y="100"/>
                    <a:pt x="194" y="102"/>
                    <a:pt x="191" y="102"/>
                  </a:cubicBezTo>
                  <a:cubicBezTo>
                    <a:pt x="188" y="102"/>
                    <a:pt x="186" y="102"/>
                    <a:pt x="183" y="102"/>
                  </a:cubicBezTo>
                  <a:cubicBezTo>
                    <a:pt x="178" y="103"/>
                    <a:pt x="173" y="104"/>
                    <a:pt x="168" y="105"/>
                  </a:cubicBezTo>
                  <a:cubicBezTo>
                    <a:pt x="158" y="107"/>
                    <a:pt x="149" y="111"/>
                    <a:pt x="139" y="114"/>
                  </a:cubicBezTo>
                  <a:cubicBezTo>
                    <a:pt x="129" y="117"/>
                    <a:pt x="119" y="121"/>
                    <a:pt x="109" y="123"/>
                  </a:cubicBezTo>
                  <a:cubicBezTo>
                    <a:pt x="98" y="125"/>
                    <a:pt x="87" y="126"/>
                    <a:pt x="76" y="125"/>
                  </a:cubicBezTo>
                  <a:cubicBezTo>
                    <a:pt x="65" y="124"/>
                    <a:pt x="54" y="121"/>
                    <a:pt x="44" y="115"/>
                  </a:cubicBezTo>
                  <a:cubicBezTo>
                    <a:pt x="34" y="110"/>
                    <a:pt x="26" y="103"/>
                    <a:pt x="19" y="94"/>
                  </a:cubicBezTo>
                  <a:cubicBezTo>
                    <a:pt x="12" y="86"/>
                    <a:pt x="6" y="76"/>
                    <a:pt x="3" y="66"/>
                  </a:cubicBezTo>
                  <a:cubicBezTo>
                    <a:pt x="0" y="55"/>
                    <a:pt x="0" y="43"/>
                    <a:pt x="5" y="33"/>
                  </a:cubicBezTo>
                  <a:cubicBezTo>
                    <a:pt x="10" y="23"/>
                    <a:pt x="18" y="15"/>
                    <a:pt x="28" y="10"/>
                  </a:cubicBezTo>
                  <a:cubicBezTo>
                    <a:pt x="37" y="5"/>
                    <a:pt x="48" y="3"/>
                    <a:pt x="58" y="1"/>
                  </a:cubicBezTo>
                  <a:cubicBezTo>
                    <a:pt x="69" y="0"/>
                    <a:pt x="79" y="0"/>
                    <a:pt x="90" y="0"/>
                  </a:cubicBezTo>
                  <a:cubicBezTo>
                    <a:pt x="100" y="1"/>
                    <a:pt x="111" y="3"/>
                    <a:pt x="121" y="7"/>
                  </a:cubicBezTo>
                  <a:cubicBezTo>
                    <a:pt x="141" y="13"/>
                    <a:pt x="160" y="25"/>
                    <a:pt x="174" y="40"/>
                  </a:cubicBezTo>
                  <a:cubicBezTo>
                    <a:pt x="189" y="55"/>
                    <a:pt x="201" y="73"/>
                    <a:pt x="208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 noEditPoints="1"/>
            </p:cNvSpPr>
            <p:nvPr/>
          </p:nvSpPr>
          <p:spPr bwMode="auto">
            <a:xfrm>
              <a:off x="698" y="1998"/>
              <a:ext cx="590" cy="379"/>
            </a:xfrm>
            <a:custGeom>
              <a:avLst/>
              <a:gdLst>
                <a:gd name="T0" fmla="*/ 236 w 240"/>
                <a:gd name="T1" fmla="*/ 111 h 155"/>
                <a:gd name="T2" fmla="*/ 236 w 240"/>
                <a:gd name="T3" fmla="*/ 109 h 155"/>
                <a:gd name="T4" fmla="*/ 235 w 240"/>
                <a:gd name="T5" fmla="*/ 107 h 155"/>
                <a:gd name="T6" fmla="*/ 233 w 240"/>
                <a:gd name="T7" fmla="*/ 103 h 155"/>
                <a:gd name="T8" fmla="*/ 228 w 240"/>
                <a:gd name="T9" fmla="*/ 95 h 155"/>
                <a:gd name="T10" fmla="*/ 222 w 240"/>
                <a:gd name="T11" fmla="*/ 88 h 155"/>
                <a:gd name="T12" fmla="*/ 219 w 240"/>
                <a:gd name="T13" fmla="*/ 84 h 155"/>
                <a:gd name="T14" fmla="*/ 216 w 240"/>
                <a:gd name="T15" fmla="*/ 80 h 155"/>
                <a:gd name="T16" fmla="*/ 190 w 240"/>
                <a:gd name="T17" fmla="*/ 55 h 155"/>
                <a:gd name="T18" fmla="*/ 127 w 240"/>
                <a:gd name="T19" fmla="*/ 18 h 155"/>
                <a:gd name="T20" fmla="*/ 92 w 240"/>
                <a:gd name="T21" fmla="*/ 7 h 155"/>
                <a:gd name="T22" fmla="*/ 56 w 240"/>
                <a:gd name="T23" fmla="*/ 8 h 155"/>
                <a:gd name="T24" fmla="*/ 25 w 240"/>
                <a:gd name="T25" fmla="*/ 26 h 155"/>
                <a:gd name="T26" fmla="*/ 8 w 240"/>
                <a:gd name="T27" fmla="*/ 58 h 155"/>
                <a:gd name="T28" fmla="*/ 15 w 240"/>
                <a:gd name="T29" fmla="*/ 91 h 155"/>
                <a:gd name="T30" fmla="*/ 39 w 240"/>
                <a:gd name="T31" fmla="*/ 117 h 155"/>
                <a:gd name="T32" fmla="*/ 55 w 240"/>
                <a:gd name="T33" fmla="*/ 126 h 155"/>
                <a:gd name="T34" fmla="*/ 59 w 240"/>
                <a:gd name="T35" fmla="*/ 127 h 155"/>
                <a:gd name="T36" fmla="*/ 63 w 240"/>
                <a:gd name="T37" fmla="*/ 129 h 155"/>
                <a:gd name="T38" fmla="*/ 71 w 240"/>
                <a:gd name="T39" fmla="*/ 132 h 155"/>
                <a:gd name="T40" fmla="*/ 107 w 240"/>
                <a:gd name="T41" fmla="*/ 139 h 155"/>
                <a:gd name="T42" fmla="*/ 180 w 240"/>
                <a:gd name="T43" fmla="*/ 139 h 155"/>
                <a:gd name="T44" fmla="*/ 217 w 240"/>
                <a:gd name="T45" fmla="*/ 133 h 155"/>
                <a:gd name="T46" fmla="*/ 226 w 240"/>
                <a:gd name="T47" fmla="*/ 130 h 155"/>
                <a:gd name="T48" fmla="*/ 230 w 240"/>
                <a:gd name="T49" fmla="*/ 129 h 155"/>
                <a:gd name="T50" fmla="*/ 234 w 240"/>
                <a:gd name="T51" fmla="*/ 127 h 155"/>
                <a:gd name="T52" fmla="*/ 236 w 240"/>
                <a:gd name="T53" fmla="*/ 111 h 155"/>
                <a:gd name="T54" fmla="*/ 237 w 240"/>
                <a:gd name="T55" fmla="*/ 111 h 155"/>
                <a:gd name="T56" fmla="*/ 240 w 240"/>
                <a:gd name="T57" fmla="*/ 115 h 155"/>
                <a:gd name="T58" fmla="*/ 240 w 240"/>
                <a:gd name="T59" fmla="*/ 120 h 155"/>
                <a:gd name="T60" fmla="*/ 236 w 240"/>
                <a:gd name="T61" fmla="*/ 130 h 155"/>
                <a:gd name="T62" fmla="*/ 232 w 240"/>
                <a:gd name="T63" fmla="*/ 133 h 155"/>
                <a:gd name="T64" fmla="*/ 228 w 240"/>
                <a:gd name="T65" fmla="*/ 135 h 155"/>
                <a:gd name="T66" fmla="*/ 219 w 240"/>
                <a:gd name="T67" fmla="*/ 138 h 155"/>
                <a:gd name="T68" fmla="*/ 182 w 240"/>
                <a:gd name="T69" fmla="*/ 148 h 155"/>
                <a:gd name="T70" fmla="*/ 106 w 240"/>
                <a:gd name="T71" fmla="*/ 152 h 155"/>
                <a:gd name="T72" fmla="*/ 68 w 240"/>
                <a:gd name="T73" fmla="*/ 144 h 155"/>
                <a:gd name="T74" fmla="*/ 59 w 240"/>
                <a:gd name="T75" fmla="*/ 140 h 155"/>
                <a:gd name="T76" fmla="*/ 54 w 240"/>
                <a:gd name="T77" fmla="*/ 139 h 155"/>
                <a:gd name="T78" fmla="*/ 50 w 240"/>
                <a:gd name="T79" fmla="*/ 136 h 155"/>
                <a:gd name="T80" fmla="*/ 33 w 240"/>
                <a:gd name="T81" fmla="*/ 126 h 155"/>
                <a:gd name="T82" fmla="*/ 7 w 240"/>
                <a:gd name="T83" fmla="*/ 96 h 155"/>
                <a:gd name="T84" fmla="*/ 1 w 240"/>
                <a:gd name="T85" fmla="*/ 77 h 155"/>
                <a:gd name="T86" fmla="*/ 0 w 240"/>
                <a:gd name="T87" fmla="*/ 67 h 155"/>
                <a:gd name="T88" fmla="*/ 1 w 240"/>
                <a:gd name="T89" fmla="*/ 62 h 155"/>
                <a:gd name="T90" fmla="*/ 2 w 240"/>
                <a:gd name="T91" fmla="*/ 57 h 155"/>
                <a:gd name="T92" fmla="*/ 3 w 240"/>
                <a:gd name="T93" fmla="*/ 52 h 155"/>
                <a:gd name="T94" fmla="*/ 5 w 240"/>
                <a:gd name="T95" fmla="*/ 47 h 155"/>
                <a:gd name="T96" fmla="*/ 7 w 240"/>
                <a:gd name="T97" fmla="*/ 43 h 155"/>
                <a:gd name="T98" fmla="*/ 9 w 240"/>
                <a:gd name="T99" fmla="*/ 38 h 155"/>
                <a:gd name="T100" fmla="*/ 15 w 240"/>
                <a:gd name="T101" fmla="*/ 31 h 155"/>
                <a:gd name="T102" fmla="*/ 22 w 240"/>
                <a:gd name="T103" fmla="*/ 23 h 155"/>
                <a:gd name="T104" fmla="*/ 55 w 240"/>
                <a:gd name="T105" fmla="*/ 4 h 155"/>
                <a:gd name="T106" fmla="*/ 93 w 240"/>
                <a:gd name="T107" fmla="*/ 1 h 155"/>
                <a:gd name="T108" fmla="*/ 130 w 240"/>
                <a:gd name="T109" fmla="*/ 8 h 155"/>
                <a:gd name="T110" fmla="*/ 165 w 240"/>
                <a:gd name="T111" fmla="*/ 25 h 155"/>
                <a:gd name="T112" fmla="*/ 196 w 240"/>
                <a:gd name="T113" fmla="*/ 48 h 155"/>
                <a:gd name="T114" fmla="*/ 221 w 240"/>
                <a:gd name="T115" fmla="*/ 77 h 155"/>
                <a:gd name="T116" fmla="*/ 227 w 240"/>
                <a:gd name="T117" fmla="*/ 85 h 155"/>
                <a:gd name="T118" fmla="*/ 231 w 240"/>
                <a:gd name="T119" fmla="*/ 93 h 155"/>
                <a:gd name="T120" fmla="*/ 237 w 240"/>
                <a:gd name="T121" fmla="*/ 11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155">
                  <a:moveTo>
                    <a:pt x="236" y="111"/>
                  </a:moveTo>
                  <a:cubicBezTo>
                    <a:pt x="236" y="110"/>
                    <a:pt x="236" y="110"/>
                    <a:pt x="236" y="109"/>
                  </a:cubicBezTo>
                  <a:cubicBezTo>
                    <a:pt x="235" y="109"/>
                    <a:pt x="235" y="108"/>
                    <a:pt x="235" y="107"/>
                  </a:cubicBezTo>
                  <a:cubicBezTo>
                    <a:pt x="233" y="103"/>
                    <a:pt x="233" y="103"/>
                    <a:pt x="233" y="103"/>
                  </a:cubicBezTo>
                  <a:cubicBezTo>
                    <a:pt x="231" y="100"/>
                    <a:pt x="229" y="98"/>
                    <a:pt x="228" y="95"/>
                  </a:cubicBezTo>
                  <a:cubicBezTo>
                    <a:pt x="226" y="93"/>
                    <a:pt x="224" y="90"/>
                    <a:pt x="222" y="88"/>
                  </a:cubicBezTo>
                  <a:cubicBezTo>
                    <a:pt x="219" y="84"/>
                    <a:pt x="219" y="84"/>
                    <a:pt x="219" y="84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8" y="71"/>
                    <a:pt x="199" y="63"/>
                    <a:pt x="190" y="55"/>
                  </a:cubicBezTo>
                  <a:cubicBezTo>
                    <a:pt x="171" y="40"/>
                    <a:pt x="149" y="27"/>
                    <a:pt x="127" y="18"/>
                  </a:cubicBezTo>
                  <a:cubicBezTo>
                    <a:pt x="116" y="13"/>
                    <a:pt x="104" y="9"/>
                    <a:pt x="92" y="7"/>
                  </a:cubicBezTo>
                  <a:cubicBezTo>
                    <a:pt x="80" y="5"/>
                    <a:pt x="68" y="5"/>
                    <a:pt x="56" y="8"/>
                  </a:cubicBezTo>
                  <a:cubicBezTo>
                    <a:pt x="44" y="11"/>
                    <a:pt x="33" y="17"/>
                    <a:pt x="25" y="26"/>
                  </a:cubicBezTo>
                  <a:cubicBezTo>
                    <a:pt x="16" y="35"/>
                    <a:pt x="10" y="46"/>
                    <a:pt x="8" y="58"/>
                  </a:cubicBezTo>
                  <a:cubicBezTo>
                    <a:pt x="6" y="69"/>
                    <a:pt x="10" y="81"/>
                    <a:pt x="15" y="91"/>
                  </a:cubicBezTo>
                  <a:cubicBezTo>
                    <a:pt x="21" y="101"/>
                    <a:pt x="30" y="110"/>
                    <a:pt x="39" y="117"/>
                  </a:cubicBezTo>
                  <a:cubicBezTo>
                    <a:pt x="44" y="120"/>
                    <a:pt x="49" y="123"/>
                    <a:pt x="55" y="126"/>
                  </a:cubicBezTo>
                  <a:cubicBezTo>
                    <a:pt x="56" y="126"/>
                    <a:pt x="57" y="127"/>
                    <a:pt x="59" y="127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6" y="130"/>
                    <a:pt x="69" y="131"/>
                    <a:pt x="71" y="132"/>
                  </a:cubicBezTo>
                  <a:cubicBezTo>
                    <a:pt x="83" y="135"/>
                    <a:pt x="95" y="138"/>
                    <a:pt x="107" y="139"/>
                  </a:cubicBezTo>
                  <a:cubicBezTo>
                    <a:pt x="131" y="142"/>
                    <a:pt x="156" y="142"/>
                    <a:pt x="180" y="139"/>
                  </a:cubicBezTo>
                  <a:cubicBezTo>
                    <a:pt x="193" y="137"/>
                    <a:pt x="205" y="135"/>
                    <a:pt x="217" y="133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8" y="130"/>
                    <a:pt x="229" y="130"/>
                    <a:pt x="230" y="129"/>
                  </a:cubicBezTo>
                  <a:cubicBezTo>
                    <a:pt x="231" y="129"/>
                    <a:pt x="233" y="128"/>
                    <a:pt x="234" y="127"/>
                  </a:cubicBezTo>
                  <a:cubicBezTo>
                    <a:pt x="238" y="123"/>
                    <a:pt x="240" y="117"/>
                    <a:pt x="236" y="111"/>
                  </a:cubicBezTo>
                  <a:close/>
                  <a:moveTo>
                    <a:pt x="237" y="111"/>
                  </a:moveTo>
                  <a:cubicBezTo>
                    <a:pt x="238" y="112"/>
                    <a:pt x="239" y="114"/>
                    <a:pt x="240" y="115"/>
                  </a:cubicBezTo>
                  <a:cubicBezTo>
                    <a:pt x="240" y="117"/>
                    <a:pt x="240" y="119"/>
                    <a:pt x="240" y="120"/>
                  </a:cubicBezTo>
                  <a:cubicBezTo>
                    <a:pt x="240" y="124"/>
                    <a:pt x="239" y="127"/>
                    <a:pt x="236" y="130"/>
                  </a:cubicBezTo>
                  <a:cubicBezTo>
                    <a:pt x="235" y="131"/>
                    <a:pt x="234" y="132"/>
                    <a:pt x="232" y="133"/>
                  </a:cubicBezTo>
                  <a:cubicBezTo>
                    <a:pt x="231" y="134"/>
                    <a:pt x="229" y="135"/>
                    <a:pt x="228" y="135"/>
                  </a:cubicBezTo>
                  <a:cubicBezTo>
                    <a:pt x="225" y="136"/>
                    <a:pt x="222" y="137"/>
                    <a:pt x="219" y="138"/>
                  </a:cubicBezTo>
                  <a:cubicBezTo>
                    <a:pt x="207" y="142"/>
                    <a:pt x="194" y="146"/>
                    <a:pt x="182" y="148"/>
                  </a:cubicBezTo>
                  <a:cubicBezTo>
                    <a:pt x="157" y="153"/>
                    <a:pt x="131" y="155"/>
                    <a:pt x="106" y="152"/>
                  </a:cubicBezTo>
                  <a:cubicBezTo>
                    <a:pt x="93" y="150"/>
                    <a:pt x="80" y="148"/>
                    <a:pt x="68" y="144"/>
                  </a:cubicBezTo>
                  <a:cubicBezTo>
                    <a:pt x="65" y="143"/>
                    <a:pt x="62" y="141"/>
                    <a:pt x="59" y="140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3" y="138"/>
                    <a:pt x="51" y="137"/>
                    <a:pt x="50" y="136"/>
                  </a:cubicBezTo>
                  <a:cubicBezTo>
                    <a:pt x="43" y="134"/>
                    <a:pt x="38" y="130"/>
                    <a:pt x="33" y="126"/>
                  </a:cubicBezTo>
                  <a:cubicBezTo>
                    <a:pt x="22" y="118"/>
                    <a:pt x="13" y="108"/>
                    <a:pt x="7" y="96"/>
                  </a:cubicBezTo>
                  <a:cubicBezTo>
                    <a:pt x="4" y="90"/>
                    <a:pt x="2" y="83"/>
                    <a:pt x="1" y="77"/>
                  </a:cubicBezTo>
                  <a:cubicBezTo>
                    <a:pt x="0" y="73"/>
                    <a:pt x="1" y="70"/>
                    <a:pt x="0" y="67"/>
                  </a:cubicBezTo>
                  <a:cubicBezTo>
                    <a:pt x="1" y="65"/>
                    <a:pt x="1" y="63"/>
                    <a:pt x="1" y="62"/>
                  </a:cubicBezTo>
                  <a:cubicBezTo>
                    <a:pt x="1" y="60"/>
                    <a:pt x="1" y="58"/>
                    <a:pt x="2" y="57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0"/>
                    <a:pt x="4" y="49"/>
                    <a:pt x="5" y="47"/>
                  </a:cubicBezTo>
                  <a:cubicBezTo>
                    <a:pt x="6" y="46"/>
                    <a:pt x="6" y="44"/>
                    <a:pt x="7" y="43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6"/>
                    <a:pt x="13" y="33"/>
                    <a:pt x="15" y="31"/>
                  </a:cubicBezTo>
                  <a:cubicBezTo>
                    <a:pt x="17" y="28"/>
                    <a:pt x="20" y="26"/>
                    <a:pt x="22" y="23"/>
                  </a:cubicBezTo>
                  <a:cubicBezTo>
                    <a:pt x="31" y="14"/>
                    <a:pt x="42" y="8"/>
                    <a:pt x="55" y="4"/>
                  </a:cubicBezTo>
                  <a:cubicBezTo>
                    <a:pt x="67" y="1"/>
                    <a:pt x="80" y="0"/>
                    <a:pt x="93" y="1"/>
                  </a:cubicBezTo>
                  <a:cubicBezTo>
                    <a:pt x="106" y="2"/>
                    <a:pt x="118" y="4"/>
                    <a:pt x="130" y="8"/>
                  </a:cubicBezTo>
                  <a:cubicBezTo>
                    <a:pt x="143" y="13"/>
                    <a:pt x="154" y="18"/>
                    <a:pt x="165" y="25"/>
                  </a:cubicBezTo>
                  <a:cubicBezTo>
                    <a:pt x="176" y="32"/>
                    <a:pt x="186" y="39"/>
                    <a:pt x="196" y="48"/>
                  </a:cubicBezTo>
                  <a:cubicBezTo>
                    <a:pt x="205" y="57"/>
                    <a:pt x="214" y="66"/>
                    <a:pt x="221" y="77"/>
                  </a:cubicBezTo>
                  <a:cubicBezTo>
                    <a:pt x="223" y="79"/>
                    <a:pt x="225" y="82"/>
                    <a:pt x="227" y="85"/>
                  </a:cubicBezTo>
                  <a:cubicBezTo>
                    <a:pt x="228" y="87"/>
                    <a:pt x="230" y="90"/>
                    <a:pt x="231" y="93"/>
                  </a:cubicBezTo>
                  <a:cubicBezTo>
                    <a:pt x="234" y="99"/>
                    <a:pt x="237" y="105"/>
                    <a:pt x="2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 noEditPoints="1"/>
            </p:cNvSpPr>
            <p:nvPr/>
          </p:nvSpPr>
          <p:spPr bwMode="auto">
            <a:xfrm>
              <a:off x="813" y="2461"/>
              <a:ext cx="509" cy="301"/>
            </a:xfrm>
            <a:custGeom>
              <a:avLst/>
              <a:gdLst>
                <a:gd name="T0" fmla="*/ 206 w 207"/>
                <a:gd name="T1" fmla="*/ 97 h 123"/>
                <a:gd name="T2" fmla="*/ 193 w 207"/>
                <a:gd name="T3" fmla="*/ 68 h 123"/>
                <a:gd name="T4" fmla="*/ 172 w 207"/>
                <a:gd name="T5" fmla="*/ 47 h 123"/>
                <a:gd name="T6" fmla="*/ 146 w 207"/>
                <a:gd name="T7" fmla="*/ 31 h 123"/>
                <a:gd name="T8" fmla="*/ 119 w 207"/>
                <a:gd name="T9" fmla="*/ 18 h 123"/>
                <a:gd name="T10" fmla="*/ 90 w 207"/>
                <a:gd name="T11" fmla="*/ 8 h 123"/>
                <a:gd name="T12" fmla="*/ 59 w 207"/>
                <a:gd name="T13" fmla="*/ 6 h 123"/>
                <a:gd name="T14" fmla="*/ 45 w 207"/>
                <a:gd name="T15" fmla="*/ 10 h 123"/>
                <a:gd name="T16" fmla="*/ 38 w 207"/>
                <a:gd name="T17" fmla="*/ 13 h 123"/>
                <a:gd name="T18" fmla="*/ 31 w 207"/>
                <a:gd name="T19" fmla="*/ 17 h 123"/>
                <a:gd name="T20" fmla="*/ 13 w 207"/>
                <a:gd name="T21" fmla="*/ 40 h 123"/>
                <a:gd name="T22" fmla="*/ 11 w 207"/>
                <a:gd name="T23" fmla="*/ 68 h 123"/>
                <a:gd name="T24" fmla="*/ 27 w 207"/>
                <a:gd name="T25" fmla="*/ 91 h 123"/>
                <a:gd name="T26" fmla="*/ 52 w 207"/>
                <a:gd name="T27" fmla="*/ 104 h 123"/>
                <a:gd name="T28" fmla="*/ 82 w 207"/>
                <a:gd name="T29" fmla="*/ 109 h 123"/>
                <a:gd name="T30" fmla="*/ 112 w 207"/>
                <a:gd name="T31" fmla="*/ 109 h 123"/>
                <a:gd name="T32" fmla="*/ 143 w 207"/>
                <a:gd name="T33" fmla="*/ 107 h 123"/>
                <a:gd name="T34" fmla="*/ 175 w 207"/>
                <a:gd name="T35" fmla="*/ 107 h 123"/>
                <a:gd name="T36" fmla="*/ 191 w 207"/>
                <a:gd name="T37" fmla="*/ 108 h 123"/>
                <a:gd name="T38" fmla="*/ 198 w 207"/>
                <a:gd name="T39" fmla="*/ 107 h 123"/>
                <a:gd name="T40" fmla="*/ 203 w 207"/>
                <a:gd name="T41" fmla="*/ 102 h 123"/>
                <a:gd name="T42" fmla="*/ 203 w 207"/>
                <a:gd name="T43" fmla="*/ 101 h 123"/>
                <a:gd name="T44" fmla="*/ 203 w 207"/>
                <a:gd name="T45" fmla="*/ 101 h 123"/>
                <a:gd name="T46" fmla="*/ 206 w 207"/>
                <a:gd name="T47" fmla="*/ 97 h 123"/>
                <a:gd name="T48" fmla="*/ 207 w 207"/>
                <a:gd name="T49" fmla="*/ 97 h 123"/>
                <a:gd name="T50" fmla="*/ 206 w 207"/>
                <a:gd name="T51" fmla="*/ 100 h 123"/>
                <a:gd name="T52" fmla="*/ 204 w 207"/>
                <a:gd name="T53" fmla="*/ 102 h 123"/>
                <a:gd name="T54" fmla="*/ 204 w 207"/>
                <a:gd name="T55" fmla="*/ 102 h 123"/>
                <a:gd name="T56" fmla="*/ 190 w 207"/>
                <a:gd name="T57" fmla="*/ 110 h 123"/>
                <a:gd name="T58" fmla="*/ 175 w 207"/>
                <a:gd name="T59" fmla="*/ 111 h 123"/>
                <a:gd name="T60" fmla="*/ 144 w 207"/>
                <a:gd name="T61" fmla="*/ 116 h 123"/>
                <a:gd name="T62" fmla="*/ 81 w 207"/>
                <a:gd name="T63" fmla="*/ 122 h 123"/>
                <a:gd name="T64" fmla="*/ 49 w 207"/>
                <a:gd name="T65" fmla="*/ 116 h 123"/>
                <a:gd name="T66" fmla="*/ 41 w 207"/>
                <a:gd name="T67" fmla="*/ 113 h 123"/>
                <a:gd name="T68" fmla="*/ 33 w 207"/>
                <a:gd name="T69" fmla="*/ 109 h 123"/>
                <a:gd name="T70" fmla="*/ 20 w 207"/>
                <a:gd name="T71" fmla="*/ 99 h 123"/>
                <a:gd name="T72" fmla="*/ 2 w 207"/>
                <a:gd name="T73" fmla="*/ 70 h 123"/>
                <a:gd name="T74" fmla="*/ 7 w 207"/>
                <a:gd name="T75" fmla="*/ 37 h 123"/>
                <a:gd name="T76" fmla="*/ 29 w 207"/>
                <a:gd name="T77" fmla="*/ 14 h 123"/>
                <a:gd name="T78" fmla="*/ 59 w 207"/>
                <a:gd name="T79" fmla="*/ 2 h 123"/>
                <a:gd name="T80" fmla="*/ 91 w 207"/>
                <a:gd name="T81" fmla="*/ 1 h 123"/>
                <a:gd name="T82" fmla="*/ 122 w 207"/>
                <a:gd name="T83" fmla="*/ 8 h 123"/>
                <a:gd name="T84" fmla="*/ 151 w 207"/>
                <a:gd name="T85" fmla="*/ 21 h 123"/>
                <a:gd name="T86" fmla="*/ 177 w 207"/>
                <a:gd name="T87" fmla="*/ 41 h 123"/>
                <a:gd name="T88" fmla="*/ 207 w 207"/>
                <a:gd name="T89" fmla="*/ 9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7" h="123">
                  <a:moveTo>
                    <a:pt x="206" y="97"/>
                  </a:moveTo>
                  <a:cubicBezTo>
                    <a:pt x="203" y="87"/>
                    <a:pt x="199" y="77"/>
                    <a:pt x="193" y="68"/>
                  </a:cubicBezTo>
                  <a:cubicBezTo>
                    <a:pt x="187" y="60"/>
                    <a:pt x="180" y="53"/>
                    <a:pt x="172" y="47"/>
                  </a:cubicBezTo>
                  <a:cubicBezTo>
                    <a:pt x="164" y="40"/>
                    <a:pt x="155" y="35"/>
                    <a:pt x="146" y="31"/>
                  </a:cubicBezTo>
                  <a:cubicBezTo>
                    <a:pt x="137" y="26"/>
                    <a:pt x="128" y="22"/>
                    <a:pt x="119" y="18"/>
                  </a:cubicBezTo>
                  <a:cubicBezTo>
                    <a:pt x="109" y="14"/>
                    <a:pt x="100" y="10"/>
                    <a:pt x="90" y="8"/>
                  </a:cubicBezTo>
                  <a:cubicBezTo>
                    <a:pt x="80" y="6"/>
                    <a:pt x="70" y="5"/>
                    <a:pt x="59" y="6"/>
                  </a:cubicBezTo>
                  <a:cubicBezTo>
                    <a:pt x="54" y="7"/>
                    <a:pt x="49" y="8"/>
                    <a:pt x="45" y="10"/>
                  </a:cubicBezTo>
                  <a:cubicBezTo>
                    <a:pt x="42" y="11"/>
                    <a:pt x="40" y="12"/>
                    <a:pt x="38" y="13"/>
                  </a:cubicBezTo>
                  <a:cubicBezTo>
                    <a:pt x="36" y="14"/>
                    <a:pt x="33" y="15"/>
                    <a:pt x="31" y="17"/>
                  </a:cubicBezTo>
                  <a:cubicBezTo>
                    <a:pt x="23" y="23"/>
                    <a:pt x="17" y="31"/>
                    <a:pt x="13" y="40"/>
                  </a:cubicBezTo>
                  <a:cubicBezTo>
                    <a:pt x="9" y="49"/>
                    <a:pt x="9" y="59"/>
                    <a:pt x="11" y="68"/>
                  </a:cubicBezTo>
                  <a:cubicBezTo>
                    <a:pt x="14" y="77"/>
                    <a:pt x="19" y="85"/>
                    <a:pt x="27" y="91"/>
                  </a:cubicBezTo>
                  <a:cubicBezTo>
                    <a:pt x="34" y="97"/>
                    <a:pt x="43" y="101"/>
                    <a:pt x="52" y="104"/>
                  </a:cubicBezTo>
                  <a:cubicBezTo>
                    <a:pt x="62" y="107"/>
                    <a:pt x="72" y="108"/>
                    <a:pt x="82" y="109"/>
                  </a:cubicBezTo>
                  <a:cubicBezTo>
                    <a:pt x="92" y="110"/>
                    <a:pt x="102" y="109"/>
                    <a:pt x="112" y="109"/>
                  </a:cubicBezTo>
                  <a:cubicBezTo>
                    <a:pt x="122" y="108"/>
                    <a:pt x="133" y="107"/>
                    <a:pt x="143" y="107"/>
                  </a:cubicBezTo>
                  <a:cubicBezTo>
                    <a:pt x="154" y="107"/>
                    <a:pt x="164" y="107"/>
                    <a:pt x="175" y="107"/>
                  </a:cubicBezTo>
                  <a:cubicBezTo>
                    <a:pt x="180" y="107"/>
                    <a:pt x="185" y="108"/>
                    <a:pt x="191" y="108"/>
                  </a:cubicBezTo>
                  <a:cubicBezTo>
                    <a:pt x="193" y="108"/>
                    <a:pt x="195" y="108"/>
                    <a:pt x="198" y="107"/>
                  </a:cubicBezTo>
                  <a:cubicBezTo>
                    <a:pt x="200" y="106"/>
                    <a:pt x="202" y="104"/>
                    <a:pt x="203" y="102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05" y="100"/>
                    <a:pt x="206" y="99"/>
                    <a:pt x="206" y="97"/>
                  </a:cubicBezTo>
                  <a:close/>
                  <a:moveTo>
                    <a:pt x="207" y="97"/>
                  </a:moveTo>
                  <a:cubicBezTo>
                    <a:pt x="207" y="98"/>
                    <a:pt x="207" y="99"/>
                    <a:pt x="206" y="100"/>
                  </a:cubicBezTo>
                  <a:cubicBezTo>
                    <a:pt x="205" y="101"/>
                    <a:pt x="205" y="102"/>
                    <a:pt x="204" y="102"/>
                  </a:cubicBezTo>
                  <a:cubicBezTo>
                    <a:pt x="204" y="102"/>
                    <a:pt x="204" y="102"/>
                    <a:pt x="204" y="102"/>
                  </a:cubicBezTo>
                  <a:cubicBezTo>
                    <a:pt x="202" y="107"/>
                    <a:pt x="196" y="111"/>
                    <a:pt x="190" y="110"/>
                  </a:cubicBezTo>
                  <a:cubicBezTo>
                    <a:pt x="185" y="110"/>
                    <a:pt x="180" y="111"/>
                    <a:pt x="175" y="111"/>
                  </a:cubicBezTo>
                  <a:cubicBezTo>
                    <a:pt x="165" y="112"/>
                    <a:pt x="154" y="114"/>
                    <a:pt x="144" y="116"/>
                  </a:cubicBezTo>
                  <a:cubicBezTo>
                    <a:pt x="124" y="120"/>
                    <a:pt x="103" y="123"/>
                    <a:pt x="81" y="122"/>
                  </a:cubicBezTo>
                  <a:cubicBezTo>
                    <a:pt x="70" y="121"/>
                    <a:pt x="59" y="119"/>
                    <a:pt x="49" y="116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38" y="112"/>
                    <a:pt x="36" y="111"/>
                    <a:pt x="33" y="109"/>
                  </a:cubicBezTo>
                  <a:cubicBezTo>
                    <a:pt x="28" y="106"/>
                    <a:pt x="24" y="103"/>
                    <a:pt x="20" y="99"/>
                  </a:cubicBezTo>
                  <a:cubicBezTo>
                    <a:pt x="11" y="92"/>
                    <a:pt x="5" y="82"/>
                    <a:pt x="2" y="70"/>
                  </a:cubicBezTo>
                  <a:cubicBezTo>
                    <a:pt x="0" y="59"/>
                    <a:pt x="2" y="47"/>
                    <a:pt x="7" y="37"/>
                  </a:cubicBezTo>
                  <a:cubicBezTo>
                    <a:pt x="13" y="28"/>
                    <a:pt x="20" y="20"/>
                    <a:pt x="29" y="14"/>
                  </a:cubicBezTo>
                  <a:cubicBezTo>
                    <a:pt x="38" y="8"/>
                    <a:pt x="48" y="4"/>
                    <a:pt x="59" y="2"/>
                  </a:cubicBezTo>
                  <a:cubicBezTo>
                    <a:pt x="69" y="0"/>
                    <a:pt x="80" y="0"/>
                    <a:pt x="91" y="1"/>
                  </a:cubicBezTo>
                  <a:cubicBezTo>
                    <a:pt x="102" y="2"/>
                    <a:pt x="112" y="5"/>
                    <a:pt x="122" y="8"/>
                  </a:cubicBezTo>
                  <a:cubicBezTo>
                    <a:pt x="132" y="12"/>
                    <a:pt x="142" y="16"/>
                    <a:pt x="151" y="21"/>
                  </a:cubicBezTo>
                  <a:cubicBezTo>
                    <a:pt x="161" y="27"/>
                    <a:pt x="169" y="33"/>
                    <a:pt x="177" y="41"/>
                  </a:cubicBezTo>
                  <a:cubicBezTo>
                    <a:pt x="192" y="56"/>
                    <a:pt x="202" y="76"/>
                    <a:pt x="20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 noEditPoints="1"/>
            </p:cNvSpPr>
            <p:nvPr/>
          </p:nvSpPr>
          <p:spPr bwMode="auto">
            <a:xfrm>
              <a:off x="843" y="2828"/>
              <a:ext cx="521" cy="330"/>
            </a:xfrm>
            <a:custGeom>
              <a:avLst/>
              <a:gdLst>
                <a:gd name="T0" fmla="*/ 206 w 212"/>
                <a:gd name="T1" fmla="*/ 91 h 135"/>
                <a:gd name="T2" fmla="*/ 190 w 212"/>
                <a:gd name="T3" fmla="*/ 62 h 135"/>
                <a:gd name="T4" fmla="*/ 169 w 212"/>
                <a:gd name="T5" fmla="*/ 39 h 135"/>
                <a:gd name="T6" fmla="*/ 113 w 212"/>
                <a:gd name="T7" fmla="*/ 13 h 135"/>
                <a:gd name="T8" fmla="*/ 49 w 212"/>
                <a:gd name="T9" fmla="*/ 15 h 135"/>
                <a:gd name="T10" fmla="*/ 22 w 212"/>
                <a:gd name="T11" fmla="*/ 31 h 135"/>
                <a:gd name="T12" fmla="*/ 13 w 212"/>
                <a:gd name="T13" fmla="*/ 44 h 135"/>
                <a:gd name="T14" fmla="*/ 9 w 212"/>
                <a:gd name="T15" fmla="*/ 51 h 135"/>
                <a:gd name="T16" fmla="*/ 8 w 212"/>
                <a:gd name="T17" fmla="*/ 54 h 135"/>
                <a:gd name="T18" fmla="*/ 7 w 212"/>
                <a:gd name="T19" fmla="*/ 58 h 135"/>
                <a:gd name="T20" fmla="*/ 7 w 212"/>
                <a:gd name="T21" fmla="*/ 62 h 135"/>
                <a:gd name="T22" fmla="*/ 7 w 212"/>
                <a:gd name="T23" fmla="*/ 65 h 135"/>
                <a:gd name="T24" fmla="*/ 8 w 212"/>
                <a:gd name="T25" fmla="*/ 73 h 135"/>
                <a:gd name="T26" fmla="*/ 10 w 212"/>
                <a:gd name="T27" fmla="*/ 76 h 135"/>
                <a:gd name="T28" fmla="*/ 11 w 212"/>
                <a:gd name="T29" fmla="*/ 79 h 135"/>
                <a:gd name="T30" fmla="*/ 13 w 212"/>
                <a:gd name="T31" fmla="*/ 83 h 135"/>
                <a:gd name="T32" fmla="*/ 15 w 212"/>
                <a:gd name="T33" fmla="*/ 86 h 135"/>
                <a:gd name="T34" fmla="*/ 38 w 212"/>
                <a:gd name="T35" fmla="*/ 106 h 135"/>
                <a:gd name="T36" fmla="*/ 45 w 212"/>
                <a:gd name="T37" fmla="*/ 109 h 135"/>
                <a:gd name="T38" fmla="*/ 52 w 212"/>
                <a:gd name="T39" fmla="*/ 112 h 135"/>
                <a:gd name="T40" fmla="*/ 59 w 212"/>
                <a:gd name="T41" fmla="*/ 114 h 135"/>
                <a:gd name="T42" fmla="*/ 67 w 212"/>
                <a:gd name="T43" fmla="*/ 116 h 135"/>
                <a:gd name="T44" fmla="*/ 98 w 212"/>
                <a:gd name="T45" fmla="*/ 121 h 135"/>
                <a:gd name="T46" fmla="*/ 162 w 212"/>
                <a:gd name="T47" fmla="*/ 116 h 135"/>
                <a:gd name="T48" fmla="*/ 194 w 212"/>
                <a:gd name="T49" fmla="*/ 110 h 135"/>
                <a:gd name="T50" fmla="*/ 198 w 212"/>
                <a:gd name="T51" fmla="*/ 109 h 135"/>
                <a:gd name="T52" fmla="*/ 200 w 212"/>
                <a:gd name="T53" fmla="*/ 109 h 135"/>
                <a:gd name="T54" fmla="*/ 202 w 212"/>
                <a:gd name="T55" fmla="*/ 108 h 135"/>
                <a:gd name="T56" fmla="*/ 207 w 212"/>
                <a:gd name="T57" fmla="*/ 104 h 135"/>
                <a:gd name="T58" fmla="*/ 206 w 212"/>
                <a:gd name="T59" fmla="*/ 91 h 135"/>
                <a:gd name="T60" fmla="*/ 207 w 212"/>
                <a:gd name="T61" fmla="*/ 90 h 135"/>
                <a:gd name="T62" fmla="*/ 212 w 212"/>
                <a:gd name="T63" fmla="*/ 97 h 135"/>
                <a:gd name="T64" fmla="*/ 210 w 212"/>
                <a:gd name="T65" fmla="*/ 106 h 135"/>
                <a:gd name="T66" fmla="*/ 203 w 212"/>
                <a:gd name="T67" fmla="*/ 113 h 135"/>
                <a:gd name="T68" fmla="*/ 201 w 212"/>
                <a:gd name="T69" fmla="*/ 114 h 135"/>
                <a:gd name="T70" fmla="*/ 199 w 212"/>
                <a:gd name="T71" fmla="*/ 114 h 135"/>
                <a:gd name="T72" fmla="*/ 195 w 212"/>
                <a:gd name="T73" fmla="*/ 116 h 135"/>
                <a:gd name="T74" fmla="*/ 164 w 212"/>
                <a:gd name="T75" fmla="*/ 125 h 135"/>
                <a:gd name="T76" fmla="*/ 97 w 212"/>
                <a:gd name="T77" fmla="*/ 134 h 135"/>
                <a:gd name="T78" fmla="*/ 64 w 212"/>
                <a:gd name="T79" fmla="*/ 128 h 135"/>
                <a:gd name="T80" fmla="*/ 56 w 212"/>
                <a:gd name="T81" fmla="*/ 126 h 135"/>
                <a:gd name="T82" fmla="*/ 48 w 212"/>
                <a:gd name="T83" fmla="*/ 123 h 135"/>
                <a:gd name="T84" fmla="*/ 40 w 212"/>
                <a:gd name="T85" fmla="*/ 120 h 135"/>
                <a:gd name="T86" fmla="*/ 32 w 212"/>
                <a:gd name="T87" fmla="*/ 115 h 135"/>
                <a:gd name="T88" fmla="*/ 7 w 212"/>
                <a:gd name="T89" fmla="*/ 91 h 135"/>
                <a:gd name="T90" fmla="*/ 0 w 212"/>
                <a:gd name="T91" fmla="*/ 75 h 135"/>
                <a:gd name="T92" fmla="*/ 0 w 212"/>
                <a:gd name="T93" fmla="*/ 66 h 135"/>
                <a:gd name="T94" fmla="*/ 0 w 212"/>
                <a:gd name="T95" fmla="*/ 61 h 135"/>
                <a:gd name="T96" fmla="*/ 1 w 212"/>
                <a:gd name="T97" fmla="*/ 57 h 135"/>
                <a:gd name="T98" fmla="*/ 2 w 212"/>
                <a:gd name="T99" fmla="*/ 52 h 135"/>
                <a:gd name="T100" fmla="*/ 4 w 212"/>
                <a:gd name="T101" fmla="*/ 48 h 135"/>
                <a:gd name="T102" fmla="*/ 8 w 212"/>
                <a:gd name="T103" fmla="*/ 41 h 135"/>
                <a:gd name="T104" fmla="*/ 19 w 212"/>
                <a:gd name="T105" fmla="*/ 28 h 135"/>
                <a:gd name="T106" fmla="*/ 48 w 212"/>
                <a:gd name="T107" fmla="*/ 11 h 135"/>
                <a:gd name="T108" fmla="*/ 114 w 212"/>
                <a:gd name="T109" fmla="*/ 3 h 135"/>
                <a:gd name="T110" fmla="*/ 175 w 212"/>
                <a:gd name="T111" fmla="*/ 32 h 135"/>
                <a:gd name="T112" fmla="*/ 207 w 212"/>
                <a:gd name="T113" fmla="*/ 9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2" h="135">
                  <a:moveTo>
                    <a:pt x="206" y="91"/>
                  </a:moveTo>
                  <a:cubicBezTo>
                    <a:pt x="201" y="80"/>
                    <a:pt x="196" y="71"/>
                    <a:pt x="190" y="62"/>
                  </a:cubicBezTo>
                  <a:cubicBezTo>
                    <a:pt x="184" y="54"/>
                    <a:pt x="177" y="46"/>
                    <a:pt x="169" y="39"/>
                  </a:cubicBezTo>
                  <a:cubicBezTo>
                    <a:pt x="153" y="26"/>
                    <a:pt x="133" y="17"/>
                    <a:pt x="113" y="13"/>
                  </a:cubicBezTo>
                  <a:cubicBezTo>
                    <a:pt x="92" y="9"/>
                    <a:pt x="70" y="8"/>
                    <a:pt x="49" y="15"/>
                  </a:cubicBezTo>
                  <a:cubicBezTo>
                    <a:pt x="39" y="18"/>
                    <a:pt x="30" y="24"/>
                    <a:pt x="22" y="31"/>
                  </a:cubicBezTo>
                  <a:cubicBezTo>
                    <a:pt x="18" y="35"/>
                    <a:pt x="15" y="39"/>
                    <a:pt x="13" y="44"/>
                  </a:cubicBezTo>
                  <a:cubicBezTo>
                    <a:pt x="11" y="46"/>
                    <a:pt x="10" y="48"/>
                    <a:pt x="9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8" y="56"/>
                    <a:pt x="7" y="57"/>
                    <a:pt x="7" y="58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3"/>
                    <a:pt x="7" y="64"/>
                    <a:pt x="7" y="65"/>
                  </a:cubicBezTo>
                  <a:cubicBezTo>
                    <a:pt x="7" y="68"/>
                    <a:pt x="8" y="70"/>
                    <a:pt x="8" y="73"/>
                  </a:cubicBezTo>
                  <a:cubicBezTo>
                    <a:pt x="9" y="74"/>
                    <a:pt x="9" y="75"/>
                    <a:pt x="10" y="76"/>
                  </a:cubicBezTo>
                  <a:cubicBezTo>
                    <a:pt x="10" y="77"/>
                    <a:pt x="11" y="78"/>
                    <a:pt x="11" y="79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21" y="94"/>
                    <a:pt x="29" y="100"/>
                    <a:pt x="38" y="106"/>
                  </a:cubicBezTo>
                  <a:cubicBezTo>
                    <a:pt x="40" y="107"/>
                    <a:pt x="42" y="108"/>
                    <a:pt x="45" y="109"/>
                  </a:cubicBezTo>
                  <a:cubicBezTo>
                    <a:pt x="47" y="110"/>
                    <a:pt x="49" y="111"/>
                    <a:pt x="52" y="112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2" y="115"/>
                    <a:pt x="64" y="116"/>
                    <a:pt x="67" y="116"/>
                  </a:cubicBezTo>
                  <a:cubicBezTo>
                    <a:pt x="77" y="119"/>
                    <a:pt x="88" y="120"/>
                    <a:pt x="98" y="121"/>
                  </a:cubicBezTo>
                  <a:cubicBezTo>
                    <a:pt x="119" y="122"/>
                    <a:pt x="140" y="120"/>
                    <a:pt x="162" y="116"/>
                  </a:cubicBezTo>
                  <a:cubicBezTo>
                    <a:pt x="172" y="114"/>
                    <a:pt x="183" y="112"/>
                    <a:pt x="194" y="110"/>
                  </a:cubicBezTo>
                  <a:cubicBezTo>
                    <a:pt x="198" y="109"/>
                    <a:pt x="198" y="109"/>
                    <a:pt x="198" y="109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4" y="107"/>
                    <a:pt x="206" y="106"/>
                    <a:pt x="207" y="104"/>
                  </a:cubicBezTo>
                  <a:cubicBezTo>
                    <a:pt x="210" y="101"/>
                    <a:pt x="210" y="95"/>
                    <a:pt x="206" y="91"/>
                  </a:cubicBezTo>
                  <a:close/>
                  <a:moveTo>
                    <a:pt x="207" y="90"/>
                  </a:moveTo>
                  <a:cubicBezTo>
                    <a:pt x="209" y="91"/>
                    <a:pt x="211" y="94"/>
                    <a:pt x="212" y="97"/>
                  </a:cubicBezTo>
                  <a:cubicBezTo>
                    <a:pt x="212" y="100"/>
                    <a:pt x="212" y="104"/>
                    <a:pt x="210" y="106"/>
                  </a:cubicBezTo>
                  <a:cubicBezTo>
                    <a:pt x="209" y="109"/>
                    <a:pt x="206" y="111"/>
                    <a:pt x="203" y="113"/>
                  </a:cubicBezTo>
                  <a:cubicBezTo>
                    <a:pt x="201" y="114"/>
                    <a:pt x="201" y="114"/>
                    <a:pt x="201" y="114"/>
                  </a:cubicBezTo>
                  <a:cubicBezTo>
                    <a:pt x="199" y="114"/>
                    <a:pt x="199" y="114"/>
                    <a:pt x="199" y="114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85" y="119"/>
                    <a:pt x="175" y="122"/>
                    <a:pt x="164" y="125"/>
                  </a:cubicBezTo>
                  <a:cubicBezTo>
                    <a:pt x="143" y="131"/>
                    <a:pt x="120" y="135"/>
                    <a:pt x="97" y="134"/>
                  </a:cubicBezTo>
                  <a:cubicBezTo>
                    <a:pt x="86" y="133"/>
                    <a:pt x="75" y="131"/>
                    <a:pt x="64" y="128"/>
                  </a:cubicBezTo>
                  <a:cubicBezTo>
                    <a:pt x="61" y="128"/>
                    <a:pt x="58" y="127"/>
                    <a:pt x="56" y="126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5" y="122"/>
                    <a:pt x="42" y="121"/>
                    <a:pt x="40" y="120"/>
                  </a:cubicBezTo>
                  <a:cubicBezTo>
                    <a:pt x="37" y="118"/>
                    <a:pt x="35" y="117"/>
                    <a:pt x="32" y="115"/>
                  </a:cubicBezTo>
                  <a:cubicBezTo>
                    <a:pt x="22" y="109"/>
                    <a:pt x="13" y="101"/>
                    <a:pt x="7" y="91"/>
                  </a:cubicBezTo>
                  <a:cubicBezTo>
                    <a:pt x="4" y="86"/>
                    <a:pt x="2" y="80"/>
                    <a:pt x="0" y="75"/>
                  </a:cubicBezTo>
                  <a:cubicBezTo>
                    <a:pt x="0" y="71"/>
                    <a:pt x="0" y="69"/>
                    <a:pt x="0" y="66"/>
                  </a:cubicBezTo>
                  <a:cubicBezTo>
                    <a:pt x="0" y="64"/>
                    <a:pt x="0" y="63"/>
                    <a:pt x="0" y="61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5"/>
                    <a:pt x="2" y="54"/>
                    <a:pt x="2" y="52"/>
                  </a:cubicBezTo>
                  <a:cubicBezTo>
                    <a:pt x="3" y="51"/>
                    <a:pt x="3" y="50"/>
                    <a:pt x="4" y="48"/>
                  </a:cubicBezTo>
                  <a:cubicBezTo>
                    <a:pt x="5" y="46"/>
                    <a:pt x="7" y="43"/>
                    <a:pt x="8" y="41"/>
                  </a:cubicBezTo>
                  <a:cubicBezTo>
                    <a:pt x="12" y="36"/>
                    <a:pt x="15" y="32"/>
                    <a:pt x="19" y="28"/>
                  </a:cubicBezTo>
                  <a:cubicBezTo>
                    <a:pt x="28" y="21"/>
                    <a:pt x="38" y="15"/>
                    <a:pt x="48" y="11"/>
                  </a:cubicBezTo>
                  <a:cubicBezTo>
                    <a:pt x="69" y="3"/>
                    <a:pt x="92" y="0"/>
                    <a:pt x="114" y="3"/>
                  </a:cubicBezTo>
                  <a:cubicBezTo>
                    <a:pt x="137" y="6"/>
                    <a:pt x="159" y="16"/>
                    <a:pt x="175" y="32"/>
                  </a:cubicBezTo>
                  <a:cubicBezTo>
                    <a:pt x="192" y="48"/>
                    <a:pt x="203" y="69"/>
                    <a:pt x="207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/>
          </p:nvSpPr>
          <p:spPr bwMode="auto">
            <a:xfrm>
              <a:off x="968" y="3195"/>
              <a:ext cx="416" cy="245"/>
            </a:xfrm>
            <a:custGeom>
              <a:avLst/>
              <a:gdLst>
                <a:gd name="T0" fmla="*/ 160 w 169"/>
                <a:gd name="T1" fmla="*/ 65 h 100"/>
                <a:gd name="T2" fmla="*/ 158 w 169"/>
                <a:gd name="T3" fmla="*/ 62 h 100"/>
                <a:gd name="T4" fmla="*/ 157 w 169"/>
                <a:gd name="T5" fmla="*/ 60 h 100"/>
                <a:gd name="T6" fmla="*/ 153 w 169"/>
                <a:gd name="T7" fmla="*/ 55 h 100"/>
                <a:gd name="T8" fmla="*/ 148 w 169"/>
                <a:gd name="T9" fmla="*/ 51 h 100"/>
                <a:gd name="T10" fmla="*/ 144 w 169"/>
                <a:gd name="T11" fmla="*/ 46 h 100"/>
                <a:gd name="T12" fmla="*/ 125 w 169"/>
                <a:gd name="T13" fmla="*/ 32 h 100"/>
                <a:gd name="T14" fmla="*/ 80 w 169"/>
                <a:gd name="T15" fmla="*/ 13 h 100"/>
                <a:gd name="T16" fmla="*/ 56 w 169"/>
                <a:gd name="T17" fmla="*/ 7 h 100"/>
                <a:gd name="T18" fmla="*/ 32 w 169"/>
                <a:gd name="T19" fmla="*/ 8 h 100"/>
                <a:gd name="T20" fmla="*/ 21 w 169"/>
                <a:gd name="T21" fmla="*/ 12 h 100"/>
                <a:gd name="T22" fmla="*/ 12 w 169"/>
                <a:gd name="T23" fmla="*/ 20 h 100"/>
                <a:gd name="T24" fmla="*/ 7 w 169"/>
                <a:gd name="T25" fmla="*/ 31 h 100"/>
                <a:gd name="T26" fmla="*/ 6 w 169"/>
                <a:gd name="T27" fmla="*/ 36 h 100"/>
                <a:gd name="T28" fmla="*/ 7 w 169"/>
                <a:gd name="T29" fmla="*/ 42 h 100"/>
                <a:gd name="T30" fmla="*/ 19 w 169"/>
                <a:gd name="T31" fmla="*/ 60 h 100"/>
                <a:gd name="T32" fmla="*/ 40 w 169"/>
                <a:gd name="T33" fmla="*/ 71 h 100"/>
                <a:gd name="T34" fmla="*/ 63 w 169"/>
                <a:gd name="T35" fmla="*/ 79 h 100"/>
                <a:gd name="T36" fmla="*/ 87 w 169"/>
                <a:gd name="T37" fmla="*/ 85 h 100"/>
                <a:gd name="T38" fmla="*/ 135 w 169"/>
                <a:gd name="T39" fmla="*/ 87 h 100"/>
                <a:gd name="T40" fmla="*/ 159 w 169"/>
                <a:gd name="T41" fmla="*/ 81 h 100"/>
                <a:gd name="T42" fmla="*/ 165 w 169"/>
                <a:gd name="T43" fmla="*/ 75 h 100"/>
                <a:gd name="T44" fmla="*/ 164 w 169"/>
                <a:gd name="T45" fmla="*/ 69 h 100"/>
                <a:gd name="T46" fmla="*/ 163 w 169"/>
                <a:gd name="T47" fmla="*/ 67 h 100"/>
                <a:gd name="T48" fmla="*/ 161 w 169"/>
                <a:gd name="T49" fmla="*/ 66 h 100"/>
                <a:gd name="T50" fmla="*/ 160 w 169"/>
                <a:gd name="T51" fmla="*/ 65 h 100"/>
                <a:gd name="T52" fmla="*/ 161 w 169"/>
                <a:gd name="T53" fmla="*/ 64 h 100"/>
                <a:gd name="T54" fmla="*/ 162 w 169"/>
                <a:gd name="T55" fmla="*/ 65 h 100"/>
                <a:gd name="T56" fmla="*/ 164 w 169"/>
                <a:gd name="T57" fmla="*/ 66 h 100"/>
                <a:gd name="T58" fmla="*/ 166 w 169"/>
                <a:gd name="T59" fmla="*/ 68 h 100"/>
                <a:gd name="T60" fmla="*/ 169 w 169"/>
                <a:gd name="T61" fmla="*/ 75 h 100"/>
                <a:gd name="T62" fmla="*/ 167 w 169"/>
                <a:gd name="T63" fmla="*/ 82 h 100"/>
                <a:gd name="T64" fmla="*/ 161 w 169"/>
                <a:gd name="T65" fmla="*/ 87 h 100"/>
                <a:gd name="T66" fmla="*/ 137 w 169"/>
                <a:gd name="T67" fmla="*/ 96 h 100"/>
                <a:gd name="T68" fmla="*/ 85 w 169"/>
                <a:gd name="T69" fmla="*/ 97 h 100"/>
                <a:gd name="T70" fmla="*/ 59 w 169"/>
                <a:gd name="T71" fmla="*/ 91 h 100"/>
                <a:gd name="T72" fmla="*/ 35 w 169"/>
                <a:gd name="T73" fmla="*/ 82 h 100"/>
                <a:gd name="T74" fmla="*/ 13 w 169"/>
                <a:gd name="T75" fmla="*/ 67 h 100"/>
                <a:gd name="T76" fmla="*/ 0 w 169"/>
                <a:gd name="T77" fmla="*/ 43 h 100"/>
                <a:gd name="T78" fmla="*/ 1 w 169"/>
                <a:gd name="T79" fmla="*/ 36 h 100"/>
                <a:gd name="T80" fmla="*/ 2 w 169"/>
                <a:gd name="T81" fmla="*/ 29 h 100"/>
                <a:gd name="T82" fmla="*/ 9 w 169"/>
                <a:gd name="T83" fmla="*/ 18 h 100"/>
                <a:gd name="T84" fmla="*/ 19 w 169"/>
                <a:gd name="T85" fmla="*/ 9 h 100"/>
                <a:gd name="T86" fmla="*/ 31 w 169"/>
                <a:gd name="T87" fmla="*/ 4 h 100"/>
                <a:gd name="T88" fmla="*/ 57 w 169"/>
                <a:gd name="T89" fmla="*/ 0 h 100"/>
                <a:gd name="T90" fmla="*/ 82 w 169"/>
                <a:gd name="T91" fmla="*/ 3 h 100"/>
                <a:gd name="T92" fmla="*/ 107 w 169"/>
                <a:gd name="T93" fmla="*/ 11 h 100"/>
                <a:gd name="T94" fmla="*/ 130 w 169"/>
                <a:gd name="T95" fmla="*/ 24 h 100"/>
                <a:gd name="T96" fmla="*/ 149 w 169"/>
                <a:gd name="T97" fmla="*/ 42 h 100"/>
                <a:gd name="T98" fmla="*/ 152 w 169"/>
                <a:gd name="T99" fmla="*/ 47 h 100"/>
                <a:gd name="T100" fmla="*/ 156 w 169"/>
                <a:gd name="T101" fmla="*/ 53 h 100"/>
                <a:gd name="T102" fmla="*/ 159 w 169"/>
                <a:gd name="T103" fmla="*/ 58 h 100"/>
                <a:gd name="T104" fmla="*/ 160 w 169"/>
                <a:gd name="T105" fmla="*/ 61 h 100"/>
                <a:gd name="T106" fmla="*/ 161 w 169"/>
                <a:gd name="T107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" h="100">
                  <a:moveTo>
                    <a:pt x="160" y="65"/>
                  </a:moveTo>
                  <a:cubicBezTo>
                    <a:pt x="160" y="64"/>
                    <a:pt x="159" y="63"/>
                    <a:pt x="158" y="62"/>
                  </a:cubicBezTo>
                  <a:cubicBezTo>
                    <a:pt x="157" y="60"/>
                    <a:pt x="157" y="60"/>
                    <a:pt x="157" y="60"/>
                  </a:cubicBezTo>
                  <a:cubicBezTo>
                    <a:pt x="155" y="58"/>
                    <a:pt x="154" y="57"/>
                    <a:pt x="153" y="55"/>
                  </a:cubicBezTo>
                  <a:cubicBezTo>
                    <a:pt x="151" y="54"/>
                    <a:pt x="150" y="52"/>
                    <a:pt x="148" y="51"/>
                  </a:cubicBezTo>
                  <a:cubicBezTo>
                    <a:pt x="147" y="49"/>
                    <a:pt x="145" y="48"/>
                    <a:pt x="144" y="46"/>
                  </a:cubicBezTo>
                  <a:cubicBezTo>
                    <a:pt x="138" y="41"/>
                    <a:pt x="131" y="36"/>
                    <a:pt x="125" y="32"/>
                  </a:cubicBezTo>
                  <a:cubicBezTo>
                    <a:pt x="111" y="23"/>
                    <a:pt x="96" y="17"/>
                    <a:pt x="80" y="13"/>
                  </a:cubicBezTo>
                  <a:cubicBezTo>
                    <a:pt x="72" y="10"/>
                    <a:pt x="64" y="8"/>
                    <a:pt x="56" y="7"/>
                  </a:cubicBezTo>
                  <a:cubicBezTo>
                    <a:pt x="48" y="6"/>
                    <a:pt x="40" y="6"/>
                    <a:pt x="32" y="8"/>
                  </a:cubicBezTo>
                  <a:cubicBezTo>
                    <a:pt x="28" y="8"/>
                    <a:pt x="24" y="10"/>
                    <a:pt x="21" y="12"/>
                  </a:cubicBezTo>
                  <a:cubicBezTo>
                    <a:pt x="18" y="14"/>
                    <a:pt x="14" y="17"/>
                    <a:pt x="12" y="20"/>
                  </a:cubicBezTo>
                  <a:cubicBezTo>
                    <a:pt x="10" y="23"/>
                    <a:pt x="8" y="27"/>
                    <a:pt x="7" y="31"/>
                  </a:cubicBezTo>
                  <a:cubicBezTo>
                    <a:pt x="7" y="33"/>
                    <a:pt x="7" y="35"/>
                    <a:pt x="6" y="36"/>
                  </a:cubicBezTo>
                  <a:cubicBezTo>
                    <a:pt x="6" y="38"/>
                    <a:pt x="6" y="40"/>
                    <a:pt x="7" y="42"/>
                  </a:cubicBezTo>
                  <a:cubicBezTo>
                    <a:pt x="8" y="49"/>
                    <a:pt x="13" y="55"/>
                    <a:pt x="19" y="60"/>
                  </a:cubicBezTo>
                  <a:cubicBezTo>
                    <a:pt x="25" y="64"/>
                    <a:pt x="32" y="68"/>
                    <a:pt x="40" y="71"/>
                  </a:cubicBezTo>
                  <a:cubicBezTo>
                    <a:pt x="47" y="74"/>
                    <a:pt x="55" y="77"/>
                    <a:pt x="63" y="79"/>
                  </a:cubicBezTo>
                  <a:cubicBezTo>
                    <a:pt x="71" y="81"/>
                    <a:pt x="79" y="83"/>
                    <a:pt x="87" y="85"/>
                  </a:cubicBezTo>
                  <a:cubicBezTo>
                    <a:pt x="103" y="88"/>
                    <a:pt x="119" y="89"/>
                    <a:pt x="135" y="87"/>
                  </a:cubicBezTo>
                  <a:cubicBezTo>
                    <a:pt x="143" y="86"/>
                    <a:pt x="151" y="84"/>
                    <a:pt x="159" y="81"/>
                  </a:cubicBezTo>
                  <a:cubicBezTo>
                    <a:pt x="162" y="80"/>
                    <a:pt x="165" y="78"/>
                    <a:pt x="165" y="75"/>
                  </a:cubicBezTo>
                  <a:cubicBezTo>
                    <a:pt x="165" y="73"/>
                    <a:pt x="165" y="71"/>
                    <a:pt x="164" y="69"/>
                  </a:cubicBezTo>
                  <a:cubicBezTo>
                    <a:pt x="164" y="69"/>
                    <a:pt x="163" y="68"/>
                    <a:pt x="163" y="67"/>
                  </a:cubicBezTo>
                  <a:cubicBezTo>
                    <a:pt x="161" y="66"/>
                    <a:pt x="161" y="66"/>
                    <a:pt x="161" y="66"/>
                  </a:cubicBezTo>
                  <a:lnTo>
                    <a:pt x="160" y="65"/>
                  </a:lnTo>
                  <a:close/>
                  <a:moveTo>
                    <a:pt x="161" y="64"/>
                  </a:moveTo>
                  <a:cubicBezTo>
                    <a:pt x="162" y="65"/>
                    <a:pt x="162" y="65"/>
                    <a:pt x="162" y="65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5" y="66"/>
                    <a:pt x="166" y="67"/>
                    <a:pt x="166" y="68"/>
                  </a:cubicBezTo>
                  <a:cubicBezTo>
                    <a:pt x="168" y="70"/>
                    <a:pt x="169" y="72"/>
                    <a:pt x="169" y="75"/>
                  </a:cubicBezTo>
                  <a:cubicBezTo>
                    <a:pt x="169" y="77"/>
                    <a:pt x="168" y="80"/>
                    <a:pt x="167" y="82"/>
                  </a:cubicBezTo>
                  <a:cubicBezTo>
                    <a:pt x="165" y="84"/>
                    <a:pt x="163" y="86"/>
                    <a:pt x="161" y="87"/>
                  </a:cubicBezTo>
                  <a:cubicBezTo>
                    <a:pt x="153" y="91"/>
                    <a:pt x="145" y="94"/>
                    <a:pt x="137" y="96"/>
                  </a:cubicBezTo>
                  <a:cubicBezTo>
                    <a:pt x="120" y="100"/>
                    <a:pt x="102" y="100"/>
                    <a:pt x="85" y="97"/>
                  </a:cubicBezTo>
                  <a:cubicBezTo>
                    <a:pt x="76" y="96"/>
                    <a:pt x="68" y="94"/>
                    <a:pt x="59" y="91"/>
                  </a:cubicBezTo>
                  <a:cubicBezTo>
                    <a:pt x="51" y="88"/>
                    <a:pt x="43" y="85"/>
                    <a:pt x="35" y="82"/>
                  </a:cubicBezTo>
                  <a:cubicBezTo>
                    <a:pt x="27" y="78"/>
                    <a:pt x="20" y="73"/>
                    <a:pt x="13" y="67"/>
                  </a:cubicBezTo>
                  <a:cubicBezTo>
                    <a:pt x="6" y="61"/>
                    <a:pt x="1" y="52"/>
                    <a:pt x="0" y="43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1" y="34"/>
                    <a:pt x="2" y="31"/>
                    <a:pt x="2" y="29"/>
                  </a:cubicBezTo>
                  <a:cubicBezTo>
                    <a:pt x="4" y="25"/>
                    <a:pt x="6" y="21"/>
                    <a:pt x="9" y="18"/>
                  </a:cubicBezTo>
                  <a:cubicBezTo>
                    <a:pt x="12" y="14"/>
                    <a:pt x="15" y="11"/>
                    <a:pt x="19" y="9"/>
                  </a:cubicBezTo>
                  <a:cubicBezTo>
                    <a:pt x="23" y="7"/>
                    <a:pt x="27" y="5"/>
                    <a:pt x="31" y="4"/>
                  </a:cubicBezTo>
                  <a:cubicBezTo>
                    <a:pt x="39" y="1"/>
                    <a:pt x="48" y="0"/>
                    <a:pt x="57" y="0"/>
                  </a:cubicBezTo>
                  <a:cubicBezTo>
                    <a:pt x="65" y="0"/>
                    <a:pt x="74" y="1"/>
                    <a:pt x="82" y="3"/>
                  </a:cubicBezTo>
                  <a:cubicBezTo>
                    <a:pt x="91" y="5"/>
                    <a:pt x="99" y="7"/>
                    <a:pt x="107" y="11"/>
                  </a:cubicBezTo>
                  <a:cubicBezTo>
                    <a:pt x="115" y="14"/>
                    <a:pt x="123" y="19"/>
                    <a:pt x="130" y="24"/>
                  </a:cubicBezTo>
                  <a:cubicBezTo>
                    <a:pt x="137" y="29"/>
                    <a:pt x="143" y="35"/>
                    <a:pt x="149" y="42"/>
                  </a:cubicBezTo>
                  <a:cubicBezTo>
                    <a:pt x="150" y="44"/>
                    <a:pt x="151" y="45"/>
                    <a:pt x="152" y="47"/>
                  </a:cubicBezTo>
                  <a:cubicBezTo>
                    <a:pt x="154" y="49"/>
                    <a:pt x="155" y="51"/>
                    <a:pt x="156" y="53"/>
                  </a:cubicBezTo>
                  <a:cubicBezTo>
                    <a:pt x="157" y="55"/>
                    <a:pt x="158" y="56"/>
                    <a:pt x="159" y="58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1" y="62"/>
                    <a:pt x="161" y="64"/>
                    <a:pt x="161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/>
          </p:nvSpPr>
          <p:spPr bwMode="auto">
            <a:xfrm>
              <a:off x="1170" y="889"/>
              <a:ext cx="369" cy="282"/>
            </a:xfrm>
            <a:custGeom>
              <a:avLst/>
              <a:gdLst>
                <a:gd name="T0" fmla="*/ 148 w 150"/>
                <a:gd name="T1" fmla="*/ 44 h 115"/>
                <a:gd name="T2" fmla="*/ 136 w 150"/>
                <a:gd name="T3" fmla="*/ 22 h 115"/>
                <a:gd name="T4" fmla="*/ 114 w 150"/>
                <a:gd name="T5" fmla="*/ 12 h 115"/>
                <a:gd name="T6" fmla="*/ 90 w 150"/>
                <a:gd name="T7" fmla="*/ 11 h 115"/>
                <a:gd name="T8" fmla="*/ 66 w 150"/>
                <a:gd name="T9" fmla="*/ 18 h 115"/>
                <a:gd name="T10" fmla="*/ 25 w 150"/>
                <a:gd name="T11" fmla="*/ 47 h 115"/>
                <a:gd name="T12" fmla="*/ 13 w 150"/>
                <a:gd name="T13" fmla="*/ 69 h 115"/>
                <a:gd name="T14" fmla="*/ 9 w 150"/>
                <a:gd name="T15" fmla="*/ 82 h 115"/>
                <a:gd name="T16" fmla="*/ 8 w 150"/>
                <a:gd name="T17" fmla="*/ 85 h 115"/>
                <a:gd name="T18" fmla="*/ 8 w 150"/>
                <a:gd name="T19" fmla="*/ 86 h 115"/>
                <a:gd name="T20" fmla="*/ 8 w 150"/>
                <a:gd name="T21" fmla="*/ 87 h 115"/>
                <a:gd name="T22" fmla="*/ 8 w 150"/>
                <a:gd name="T23" fmla="*/ 88 h 115"/>
                <a:gd name="T24" fmla="*/ 8 w 150"/>
                <a:gd name="T25" fmla="*/ 88 h 115"/>
                <a:gd name="T26" fmla="*/ 12 w 150"/>
                <a:gd name="T27" fmla="*/ 88 h 115"/>
                <a:gd name="T28" fmla="*/ 12 w 150"/>
                <a:gd name="T29" fmla="*/ 92 h 115"/>
                <a:gd name="T30" fmla="*/ 12 w 150"/>
                <a:gd name="T31" fmla="*/ 95 h 115"/>
                <a:gd name="T32" fmla="*/ 12 w 150"/>
                <a:gd name="T33" fmla="*/ 97 h 115"/>
                <a:gd name="T34" fmla="*/ 13 w 150"/>
                <a:gd name="T35" fmla="*/ 100 h 115"/>
                <a:gd name="T36" fmla="*/ 14 w 150"/>
                <a:gd name="T37" fmla="*/ 100 h 115"/>
                <a:gd name="T38" fmla="*/ 18 w 150"/>
                <a:gd name="T39" fmla="*/ 100 h 115"/>
                <a:gd name="T40" fmla="*/ 19 w 150"/>
                <a:gd name="T41" fmla="*/ 100 h 115"/>
                <a:gd name="T42" fmla="*/ 21 w 150"/>
                <a:gd name="T43" fmla="*/ 101 h 115"/>
                <a:gd name="T44" fmla="*/ 39 w 150"/>
                <a:gd name="T45" fmla="*/ 103 h 115"/>
                <a:gd name="T46" fmla="*/ 59 w 150"/>
                <a:gd name="T47" fmla="*/ 102 h 115"/>
                <a:gd name="T48" fmla="*/ 78 w 150"/>
                <a:gd name="T49" fmla="*/ 100 h 115"/>
                <a:gd name="T50" fmla="*/ 97 w 150"/>
                <a:gd name="T51" fmla="*/ 96 h 115"/>
                <a:gd name="T52" fmla="*/ 132 w 150"/>
                <a:gd name="T53" fmla="*/ 79 h 115"/>
                <a:gd name="T54" fmla="*/ 139 w 150"/>
                <a:gd name="T55" fmla="*/ 72 h 115"/>
                <a:gd name="T56" fmla="*/ 142 w 150"/>
                <a:gd name="T57" fmla="*/ 68 h 115"/>
                <a:gd name="T58" fmla="*/ 144 w 150"/>
                <a:gd name="T59" fmla="*/ 64 h 115"/>
                <a:gd name="T60" fmla="*/ 148 w 150"/>
                <a:gd name="T61" fmla="*/ 44 h 115"/>
                <a:gd name="T62" fmla="*/ 149 w 150"/>
                <a:gd name="T63" fmla="*/ 44 h 115"/>
                <a:gd name="T64" fmla="*/ 147 w 150"/>
                <a:gd name="T65" fmla="*/ 65 h 115"/>
                <a:gd name="T66" fmla="*/ 136 w 150"/>
                <a:gd name="T67" fmla="*/ 83 h 115"/>
                <a:gd name="T68" fmla="*/ 120 w 150"/>
                <a:gd name="T69" fmla="*/ 97 h 115"/>
                <a:gd name="T70" fmla="*/ 101 w 150"/>
                <a:gd name="T71" fmla="*/ 107 h 115"/>
                <a:gd name="T72" fmla="*/ 80 w 150"/>
                <a:gd name="T73" fmla="*/ 113 h 115"/>
                <a:gd name="T74" fmla="*/ 60 w 150"/>
                <a:gd name="T75" fmla="*/ 115 h 115"/>
                <a:gd name="T76" fmla="*/ 38 w 150"/>
                <a:gd name="T77" fmla="*/ 115 h 115"/>
                <a:gd name="T78" fmla="*/ 17 w 150"/>
                <a:gd name="T79" fmla="*/ 110 h 115"/>
                <a:gd name="T80" fmla="*/ 20 w 150"/>
                <a:gd name="T81" fmla="*/ 110 h 115"/>
                <a:gd name="T82" fmla="*/ 12 w 150"/>
                <a:gd name="T83" fmla="*/ 110 h 115"/>
                <a:gd name="T84" fmla="*/ 5 w 150"/>
                <a:gd name="T85" fmla="*/ 105 h 115"/>
                <a:gd name="T86" fmla="*/ 3 w 150"/>
                <a:gd name="T87" fmla="*/ 97 h 115"/>
                <a:gd name="T88" fmla="*/ 3 w 150"/>
                <a:gd name="T89" fmla="*/ 94 h 115"/>
                <a:gd name="T90" fmla="*/ 4 w 150"/>
                <a:gd name="T91" fmla="*/ 91 h 115"/>
                <a:gd name="T92" fmla="*/ 7 w 150"/>
                <a:gd name="T93" fmla="*/ 96 h 115"/>
                <a:gd name="T94" fmla="*/ 2 w 150"/>
                <a:gd name="T95" fmla="*/ 92 h 115"/>
                <a:gd name="T96" fmla="*/ 1 w 150"/>
                <a:gd name="T97" fmla="*/ 86 h 115"/>
                <a:gd name="T98" fmla="*/ 1 w 150"/>
                <a:gd name="T99" fmla="*/ 85 h 115"/>
                <a:gd name="T100" fmla="*/ 2 w 150"/>
                <a:gd name="T101" fmla="*/ 83 h 115"/>
                <a:gd name="T102" fmla="*/ 3 w 150"/>
                <a:gd name="T103" fmla="*/ 80 h 115"/>
                <a:gd name="T104" fmla="*/ 8 w 150"/>
                <a:gd name="T105" fmla="*/ 67 h 115"/>
                <a:gd name="T106" fmla="*/ 22 w 150"/>
                <a:gd name="T107" fmla="*/ 45 h 115"/>
                <a:gd name="T108" fmla="*/ 62 w 150"/>
                <a:gd name="T109" fmla="*/ 9 h 115"/>
                <a:gd name="T110" fmla="*/ 68 w 150"/>
                <a:gd name="T111" fmla="*/ 6 h 115"/>
                <a:gd name="T112" fmla="*/ 75 w 150"/>
                <a:gd name="T113" fmla="*/ 4 h 115"/>
                <a:gd name="T114" fmla="*/ 81 w 150"/>
                <a:gd name="T115" fmla="*/ 2 h 115"/>
                <a:gd name="T116" fmla="*/ 88 w 150"/>
                <a:gd name="T117" fmla="*/ 1 h 115"/>
                <a:gd name="T118" fmla="*/ 116 w 150"/>
                <a:gd name="T119" fmla="*/ 4 h 115"/>
                <a:gd name="T120" fmla="*/ 138 w 150"/>
                <a:gd name="T121" fmla="*/ 20 h 115"/>
                <a:gd name="T122" fmla="*/ 149 w 150"/>
                <a:gd name="T123" fmla="*/ 4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0" h="115">
                  <a:moveTo>
                    <a:pt x="148" y="44"/>
                  </a:moveTo>
                  <a:cubicBezTo>
                    <a:pt x="147" y="36"/>
                    <a:pt x="142" y="28"/>
                    <a:pt x="136" y="22"/>
                  </a:cubicBezTo>
                  <a:cubicBezTo>
                    <a:pt x="130" y="16"/>
                    <a:pt x="122" y="13"/>
                    <a:pt x="114" y="12"/>
                  </a:cubicBezTo>
                  <a:cubicBezTo>
                    <a:pt x="106" y="10"/>
                    <a:pt x="98" y="10"/>
                    <a:pt x="90" y="11"/>
                  </a:cubicBezTo>
                  <a:cubicBezTo>
                    <a:pt x="82" y="12"/>
                    <a:pt x="74" y="15"/>
                    <a:pt x="66" y="18"/>
                  </a:cubicBezTo>
                  <a:cubicBezTo>
                    <a:pt x="50" y="23"/>
                    <a:pt x="36" y="33"/>
                    <a:pt x="25" y="47"/>
                  </a:cubicBezTo>
                  <a:cubicBezTo>
                    <a:pt x="20" y="54"/>
                    <a:pt x="16" y="61"/>
                    <a:pt x="13" y="69"/>
                  </a:cubicBezTo>
                  <a:cubicBezTo>
                    <a:pt x="11" y="73"/>
                    <a:pt x="10" y="77"/>
                    <a:pt x="9" y="82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6"/>
                    <a:pt x="12" y="97"/>
                    <a:pt x="12" y="97"/>
                  </a:cubicBezTo>
                  <a:cubicBezTo>
                    <a:pt x="12" y="98"/>
                    <a:pt x="12" y="99"/>
                    <a:pt x="13" y="100"/>
                  </a:cubicBezTo>
                  <a:cubicBezTo>
                    <a:pt x="13" y="100"/>
                    <a:pt x="13" y="100"/>
                    <a:pt x="14" y="100"/>
                  </a:cubicBezTo>
                  <a:cubicBezTo>
                    <a:pt x="15" y="101"/>
                    <a:pt x="17" y="101"/>
                    <a:pt x="18" y="100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6" y="102"/>
                    <a:pt x="33" y="103"/>
                    <a:pt x="39" y="103"/>
                  </a:cubicBezTo>
                  <a:cubicBezTo>
                    <a:pt x="45" y="103"/>
                    <a:pt x="52" y="103"/>
                    <a:pt x="59" y="102"/>
                  </a:cubicBezTo>
                  <a:cubicBezTo>
                    <a:pt x="65" y="102"/>
                    <a:pt x="72" y="101"/>
                    <a:pt x="78" y="100"/>
                  </a:cubicBezTo>
                  <a:cubicBezTo>
                    <a:pt x="85" y="99"/>
                    <a:pt x="91" y="98"/>
                    <a:pt x="97" y="96"/>
                  </a:cubicBezTo>
                  <a:cubicBezTo>
                    <a:pt x="109" y="91"/>
                    <a:pt x="122" y="87"/>
                    <a:pt x="132" y="79"/>
                  </a:cubicBezTo>
                  <a:cubicBezTo>
                    <a:pt x="135" y="77"/>
                    <a:pt x="137" y="74"/>
                    <a:pt x="139" y="72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3" y="67"/>
                    <a:pt x="144" y="65"/>
                    <a:pt x="144" y="64"/>
                  </a:cubicBezTo>
                  <a:cubicBezTo>
                    <a:pt x="147" y="58"/>
                    <a:pt x="148" y="51"/>
                    <a:pt x="148" y="44"/>
                  </a:cubicBezTo>
                  <a:close/>
                  <a:moveTo>
                    <a:pt x="149" y="44"/>
                  </a:moveTo>
                  <a:cubicBezTo>
                    <a:pt x="150" y="51"/>
                    <a:pt x="149" y="58"/>
                    <a:pt x="147" y="65"/>
                  </a:cubicBezTo>
                  <a:cubicBezTo>
                    <a:pt x="145" y="71"/>
                    <a:pt x="141" y="78"/>
                    <a:pt x="136" y="83"/>
                  </a:cubicBezTo>
                  <a:cubicBezTo>
                    <a:pt x="132" y="88"/>
                    <a:pt x="126" y="93"/>
                    <a:pt x="120" y="97"/>
                  </a:cubicBezTo>
                  <a:cubicBezTo>
                    <a:pt x="114" y="101"/>
                    <a:pt x="108" y="104"/>
                    <a:pt x="101" y="107"/>
                  </a:cubicBezTo>
                  <a:cubicBezTo>
                    <a:pt x="94" y="109"/>
                    <a:pt x="87" y="111"/>
                    <a:pt x="80" y="113"/>
                  </a:cubicBezTo>
                  <a:cubicBezTo>
                    <a:pt x="74" y="114"/>
                    <a:pt x="67" y="114"/>
                    <a:pt x="60" y="115"/>
                  </a:cubicBezTo>
                  <a:cubicBezTo>
                    <a:pt x="53" y="115"/>
                    <a:pt x="46" y="115"/>
                    <a:pt x="38" y="115"/>
                  </a:cubicBezTo>
                  <a:cubicBezTo>
                    <a:pt x="31" y="114"/>
                    <a:pt x="24" y="113"/>
                    <a:pt x="17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17" y="111"/>
                    <a:pt x="15" y="111"/>
                    <a:pt x="12" y="110"/>
                  </a:cubicBezTo>
                  <a:cubicBezTo>
                    <a:pt x="9" y="110"/>
                    <a:pt x="7" y="108"/>
                    <a:pt x="5" y="105"/>
                  </a:cubicBezTo>
                  <a:cubicBezTo>
                    <a:pt x="3" y="103"/>
                    <a:pt x="3" y="100"/>
                    <a:pt x="3" y="97"/>
                  </a:cubicBezTo>
                  <a:cubicBezTo>
                    <a:pt x="3" y="96"/>
                    <a:pt x="3" y="95"/>
                    <a:pt x="3" y="94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5" y="95"/>
                    <a:pt x="3" y="94"/>
                    <a:pt x="2" y="92"/>
                  </a:cubicBezTo>
                  <a:cubicBezTo>
                    <a:pt x="0" y="90"/>
                    <a:pt x="0" y="88"/>
                    <a:pt x="1" y="86"/>
                  </a:cubicBezTo>
                  <a:cubicBezTo>
                    <a:pt x="1" y="86"/>
                    <a:pt x="1" y="85"/>
                    <a:pt x="1" y="85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4" y="75"/>
                    <a:pt x="6" y="71"/>
                    <a:pt x="8" y="67"/>
                  </a:cubicBezTo>
                  <a:cubicBezTo>
                    <a:pt x="12" y="59"/>
                    <a:pt x="17" y="52"/>
                    <a:pt x="22" y="45"/>
                  </a:cubicBezTo>
                  <a:cubicBezTo>
                    <a:pt x="33" y="31"/>
                    <a:pt x="46" y="18"/>
                    <a:pt x="62" y="9"/>
                  </a:cubicBezTo>
                  <a:cubicBezTo>
                    <a:pt x="64" y="8"/>
                    <a:pt x="66" y="7"/>
                    <a:pt x="68" y="6"/>
                  </a:cubicBezTo>
                  <a:cubicBezTo>
                    <a:pt x="70" y="5"/>
                    <a:pt x="72" y="4"/>
                    <a:pt x="75" y="4"/>
                  </a:cubicBezTo>
                  <a:cubicBezTo>
                    <a:pt x="77" y="3"/>
                    <a:pt x="79" y="2"/>
                    <a:pt x="81" y="2"/>
                  </a:cubicBezTo>
                  <a:cubicBezTo>
                    <a:pt x="84" y="1"/>
                    <a:pt x="86" y="1"/>
                    <a:pt x="88" y="1"/>
                  </a:cubicBezTo>
                  <a:cubicBezTo>
                    <a:pt x="98" y="0"/>
                    <a:pt x="107" y="1"/>
                    <a:pt x="116" y="4"/>
                  </a:cubicBezTo>
                  <a:cubicBezTo>
                    <a:pt x="125" y="7"/>
                    <a:pt x="133" y="13"/>
                    <a:pt x="138" y="20"/>
                  </a:cubicBezTo>
                  <a:cubicBezTo>
                    <a:pt x="144" y="27"/>
                    <a:pt x="148" y="35"/>
                    <a:pt x="14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/>
          </p:nvSpPr>
          <p:spPr bwMode="auto">
            <a:xfrm>
              <a:off x="1261" y="1115"/>
              <a:ext cx="477" cy="413"/>
            </a:xfrm>
            <a:custGeom>
              <a:avLst/>
              <a:gdLst>
                <a:gd name="T0" fmla="*/ 193 w 194"/>
                <a:gd name="T1" fmla="*/ 59 h 169"/>
                <a:gd name="T2" fmla="*/ 192 w 194"/>
                <a:gd name="T3" fmla="*/ 51 h 169"/>
                <a:gd name="T4" fmla="*/ 190 w 194"/>
                <a:gd name="T5" fmla="*/ 43 h 169"/>
                <a:gd name="T6" fmla="*/ 186 w 194"/>
                <a:gd name="T7" fmla="*/ 35 h 169"/>
                <a:gd name="T8" fmla="*/ 184 w 194"/>
                <a:gd name="T9" fmla="*/ 32 h 169"/>
                <a:gd name="T10" fmla="*/ 183 w 194"/>
                <a:gd name="T11" fmla="*/ 30 h 169"/>
                <a:gd name="T12" fmla="*/ 182 w 194"/>
                <a:gd name="T13" fmla="*/ 28 h 169"/>
                <a:gd name="T14" fmla="*/ 154 w 194"/>
                <a:gd name="T15" fmla="*/ 13 h 169"/>
                <a:gd name="T16" fmla="*/ 122 w 194"/>
                <a:gd name="T17" fmla="*/ 12 h 169"/>
                <a:gd name="T18" fmla="*/ 92 w 194"/>
                <a:gd name="T19" fmla="*/ 23 h 169"/>
                <a:gd name="T20" fmla="*/ 41 w 194"/>
                <a:gd name="T21" fmla="*/ 66 h 169"/>
                <a:gd name="T22" fmla="*/ 14 w 194"/>
                <a:gd name="T23" fmla="*/ 126 h 169"/>
                <a:gd name="T24" fmla="*/ 14 w 194"/>
                <a:gd name="T25" fmla="*/ 126 h 169"/>
                <a:gd name="T26" fmla="*/ 14 w 194"/>
                <a:gd name="T27" fmla="*/ 127 h 169"/>
                <a:gd name="T28" fmla="*/ 9 w 194"/>
                <a:gd name="T29" fmla="*/ 145 h 169"/>
                <a:gd name="T30" fmla="*/ 10 w 194"/>
                <a:gd name="T31" fmla="*/ 147 h 169"/>
                <a:gd name="T32" fmla="*/ 11 w 194"/>
                <a:gd name="T33" fmla="*/ 148 h 169"/>
                <a:gd name="T34" fmla="*/ 17 w 194"/>
                <a:gd name="T35" fmla="*/ 149 h 169"/>
                <a:gd name="T36" fmla="*/ 18 w 194"/>
                <a:gd name="T37" fmla="*/ 149 h 169"/>
                <a:gd name="T38" fmla="*/ 20 w 194"/>
                <a:gd name="T39" fmla="*/ 150 h 169"/>
                <a:gd name="T40" fmla="*/ 46 w 194"/>
                <a:gd name="T41" fmla="*/ 156 h 169"/>
                <a:gd name="T42" fmla="*/ 74 w 194"/>
                <a:gd name="T43" fmla="*/ 157 h 169"/>
                <a:gd name="T44" fmla="*/ 102 w 194"/>
                <a:gd name="T45" fmla="*/ 153 h 169"/>
                <a:gd name="T46" fmla="*/ 127 w 194"/>
                <a:gd name="T47" fmla="*/ 144 h 169"/>
                <a:gd name="T48" fmla="*/ 172 w 194"/>
                <a:gd name="T49" fmla="*/ 111 h 169"/>
                <a:gd name="T50" fmla="*/ 187 w 194"/>
                <a:gd name="T51" fmla="*/ 87 h 169"/>
                <a:gd name="T52" fmla="*/ 193 w 194"/>
                <a:gd name="T53" fmla="*/ 59 h 169"/>
                <a:gd name="T54" fmla="*/ 194 w 194"/>
                <a:gd name="T55" fmla="*/ 59 h 169"/>
                <a:gd name="T56" fmla="*/ 190 w 194"/>
                <a:gd name="T57" fmla="*/ 88 h 169"/>
                <a:gd name="T58" fmla="*/ 177 w 194"/>
                <a:gd name="T59" fmla="*/ 115 h 169"/>
                <a:gd name="T60" fmla="*/ 158 w 194"/>
                <a:gd name="T61" fmla="*/ 138 h 169"/>
                <a:gd name="T62" fmla="*/ 152 w 194"/>
                <a:gd name="T63" fmla="*/ 143 h 169"/>
                <a:gd name="T64" fmla="*/ 146 w 194"/>
                <a:gd name="T65" fmla="*/ 147 h 169"/>
                <a:gd name="T66" fmla="*/ 133 w 194"/>
                <a:gd name="T67" fmla="*/ 155 h 169"/>
                <a:gd name="T68" fmla="*/ 105 w 194"/>
                <a:gd name="T69" fmla="*/ 166 h 169"/>
                <a:gd name="T70" fmla="*/ 75 w 194"/>
                <a:gd name="T71" fmla="*/ 169 h 169"/>
                <a:gd name="T72" fmla="*/ 45 w 194"/>
                <a:gd name="T73" fmla="*/ 167 h 169"/>
                <a:gd name="T74" fmla="*/ 15 w 194"/>
                <a:gd name="T75" fmla="*/ 158 h 169"/>
                <a:gd name="T76" fmla="*/ 18 w 194"/>
                <a:gd name="T77" fmla="*/ 159 h 169"/>
                <a:gd name="T78" fmla="*/ 6 w 194"/>
                <a:gd name="T79" fmla="*/ 156 h 169"/>
                <a:gd name="T80" fmla="*/ 1 w 194"/>
                <a:gd name="T81" fmla="*/ 150 h 169"/>
                <a:gd name="T82" fmla="*/ 1 w 194"/>
                <a:gd name="T83" fmla="*/ 143 h 169"/>
                <a:gd name="T84" fmla="*/ 8 w 194"/>
                <a:gd name="T85" fmla="*/ 124 h 169"/>
                <a:gd name="T86" fmla="*/ 8 w 194"/>
                <a:gd name="T87" fmla="*/ 125 h 169"/>
                <a:gd name="T88" fmla="*/ 20 w 194"/>
                <a:gd name="T89" fmla="*/ 93 h 169"/>
                <a:gd name="T90" fmla="*/ 38 w 194"/>
                <a:gd name="T91" fmla="*/ 63 h 169"/>
                <a:gd name="T92" fmla="*/ 60 w 194"/>
                <a:gd name="T93" fmla="*/ 37 h 169"/>
                <a:gd name="T94" fmla="*/ 87 w 194"/>
                <a:gd name="T95" fmla="*/ 15 h 169"/>
                <a:gd name="T96" fmla="*/ 120 w 194"/>
                <a:gd name="T97" fmla="*/ 2 h 169"/>
                <a:gd name="T98" fmla="*/ 156 w 194"/>
                <a:gd name="T99" fmla="*/ 5 h 169"/>
                <a:gd name="T100" fmla="*/ 184 w 194"/>
                <a:gd name="T101" fmla="*/ 26 h 169"/>
                <a:gd name="T102" fmla="*/ 194 w 194"/>
                <a:gd name="T103" fmla="*/ 5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4" h="169">
                  <a:moveTo>
                    <a:pt x="193" y="59"/>
                  </a:moveTo>
                  <a:cubicBezTo>
                    <a:pt x="192" y="51"/>
                    <a:pt x="192" y="51"/>
                    <a:pt x="192" y="51"/>
                  </a:cubicBezTo>
                  <a:cubicBezTo>
                    <a:pt x="191" y="48"/>
                    <a:pt x="191" y="45"/>
                    <a:pt x="190" y="43"/>
                  </a:cubicBezTo>
                  <a:cubicBezTo>
                    <a:pt x="189" y="40"/>
                    <a:pt x="188" y="37"/>
                    <a:pt x="186" y="35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82" y="29"/>
                    <a:pt x="182" y="29"/>
                    <a:pt x="182" y="28"/>
                  </a:cubicBezTo>
                  <a:cubicBezTo>
                    <a:pt x="174" y="20"/>
                    <a:pt x="164" y="15"/>
                    <a:pt x="154" y="13"/>
                  </a:cubicBezTo>
                  <a:cubicBezTo>
                    <a:pt x="143" y="10"/>
                    <a:pt x="132" y="11"/>
                    <a:pt x="122" y="12"/>
                  </a:cubicBezTo>
                  <a:cubicBezTo>
                    <a:pt x="112" y="14"/>
                    <a:pt x="102" y="18"/>
                    <a:pt x="92" y="23"/>
                  </a:cubicBezTo>
                  <a:cubicBezTo>
                    <a:pt x="73" y="34"/>
                    <a:pt x="55" y="48"/>
                    <a:pt x="41" y="66"/>
                  </a:cubicBezTo>
                  <a:cubicBezTo>
                    <a:pt x="28" y="84"/>
                    <a:pt x="17" y="104"/>
                    <a:pt x="14" y="126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2" y="133"/>
                    <a:pt x="11" y="139"/>
                    <a:pt x="9" y="145"/>
                  </a:cubicBezTo>
                  <a:cubicBezTo>
                    <a:pt x="9" y="146"/>
                    <a:pt x="9" y="147"/>
                    <a:pt x="10" y="147"/>
                  </a:cubicBezTo>
                  <a:cubicBezTo>
                    <a:pt x="10" y="148"/>
                    <a:pt x="10" y="148"/>
                    <a:pt x="11" y="148"/>
                  </a:cubicBezTo>
                  <a:cubicBezTo>
                    <a:pt x="12" y="149"/>
                    <a:pt x="15" y="149"/>
                    <a:pt x="17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20" y="150"/>
                    <a:pt x="20" y="150"/>
                    <a:pt x="20" y="150"/>
                  </a:cubicBezTo>
                  <a:cubicBezTo>
                    <a:pt x="28" y="153"/>
                    <a:pt x="37" y="155"/>
                    <a:pt x="46" y="156"/>
                  </a:cubicBezTo>
                  <a:cubicBezTo>
                    <a:pt x="55" y="157"/>
                    <a:pt x="65" y="157"/>
                    <a:pt x="74" y="157"/>
                  </a:cubicBezTo>
                  <a:cubicBezTo>
                    <a:pt x="84" y="156"/>
                    <a:pt x="93" y="155"/>
                    <a:pt x="102" y="153"/>
                  </a:cubicBezTo>
                  <a:cubicBezTo>
                    <a:pt x="110" y="151"/>
                    <a:pt x="119" y="148"/>
                    <a:pt x="127" y="144"/>
                  </a:cubicBezTo>
                  <a:cubicBezTo>
                    <a:pt x="144" y="136"/>
                    <a:pt x="159" y="125"/>
                    <a:pt x="172" y="111"/>
                  </a:cubicBezTo>
                  <a:cubicBezTo>
                    <a:pt x="178" y="104"/>
                    <a:pt x="183" y="96"/>
                    <a:pt x="187" y="87"/>
                  </a:cubicBezTo>
                  <a:cubicBezTo>
                    <a:pt x="191" y="78"/>
                    <a:pt x="193" y="69"/>
                    <a:pt x="193" y="59"/>
                  </a:cubicBezTo>
                  <a:close/>
                  <a:moveTo>
                    <a:pt x="194" y="59"/>
                  </a:moveTo>
                  <a:cubicBezTo>
                    <a:pt x="194" y="69"/>
                    <a:pt x="192" y="79"/>
                    <a:pt x="190" y="88"/>
                  </a:cubicBezTo>
                  <a:cubicBezTo>
                    <a:pt x="187" y="97"/>
                    <a:pt x="182" y="106"/>
                    <a:pt x="177" y="115"/>
                  </a:cubicBezTo>
                  <a:cubicBezTo>
                    <a:pt x="172" y="123"/>
                    <a:pt x="165" y="131"/>
                    <a:pt x="158" y="138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0" y="144"/>
                    <a:pt x="148" y="146"/>
                    <a:pt x="146" y="147"/>
                  </a:cubicBezTo>
                  <a:cubicBezTo>
                    <a:pt x="142" y="150"/>
                    <a:pt x="137" y="153"/>
                    <a:pt x="133" y="155"/>
                  </a:cubicBezTo>
                  <a:cubicBezTo>
                    <a:pt x="124" y="160"/>
                    <a:pt x="115" y="164"/>
                    <a:pt x="105" y="166"/>
                  </a:cubicBezTo>
                  <a:cubicBezTo>
                    <a:pt x="94" y="168"/>
                    <a:pt x="84" y="169"/>
                    <a:pt x="75" y="169"/>
                  </a:cubicBezTo>
                  <a:cubicBezTo>
                    <a:pt x="65" y="169"/>
                    <a:pt x="55" y="169"/>
                    <a:pt x="45" y="167"/>
                  </a:cubicBezTo>
                  <a:cubicBezTo>
                    <a:pt x="35" y="166"/>
                    <a:pt x="25" y="164"/>
                    <a:pt x="15" y="158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4" y="159"/>
                    <a:pt x="10" y="159"/>
                    <a:pt x="6" y="156"/>
                  </a:cubicBezTo>
                  <a:cubicBezTo>
                    <a:pt x="4" y="155"/>
                    <a:pt x="2" y="153"/>
                    <a:pt x="1" y="150"/>
                  </a:cubicBezTo>
                  <a:cubicBezTo>
                    <a:pt x="0" y="148"/>
                    <a:pt x="1" y="145"/>
                    <a:pt x="1" y="143"/>
                  </a:cubicBezTo>
                  <a:cubicBezTo>
                    <a:pt x="3" y="137"/>
                    <a:pt x="5" y="130"/>
                    <a:pt x="8" y="12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0" y="114"/>
                    <a:pt x="15" y="103"/>
                    <a:pt x="20" y="93"/>
                  </a:cubicBezTo>
                  <a:cubicBezTo>
                    <a:pt x="26" y="82"/>
                    <a:pt x="32" y="73"/>
                    <a:pt x="38" y="63"/>
                  </a:cubicBezTo>
                  <a:cubicBezTo>
                    <a:pt x="45" y="54"/>
                    <a:pt x="52" y="45"/>
                    <a:pt x="60" y="37"/>
                  </a:cubicBezTo>
                  <a:cubicBezTo>
                    <a:pt x="68" y="29"/>
                    <a:pt x="77" y="21"/>
                    <a:pt x="87" y="15"/>
                  </a:cubicBezTo>
                  <a:cubicBezTo>
                    <a:pt x="97" y="8"/>
                    <a:pt x="108" y="4"/>
                    <a:pt x="120" y="2"/>
                  </a:cubicBezTo>
                  <a:cubicBezTo>
                    <a:pt x="132" y="0"/>
                    <a:pt x="145" y="1"/>
                    <a:pt x="156" y="5"/>
                  </a:cubicBezTo>
                  <a:cubicBezTo>
                    <a:pt x="167" y="9"/>
                    <a:pt x="177" y="17"/>
                    <a:pt x="184" y="26"/>
                  </a:cubicBezTo>
                  <a:cubicBezTo>
                    <a:pt x="191" y="36"/>
                    <a:pt x="194" y="48"/>
                    <a:pt x="19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/>
          </p:nvSpPr>
          <p:spPr bwMode="auto">
            <a:xfrm>
              <a:off x="1335" y="1526"/>
              <a:ext cx="531" cy="386"/>
            </a:xfrm>
            <a:custGeom>
              <a:avLst/>
              <a:gdLst>
                <a:gd name="T0" fmla="*/ 201 w 216"/>
                <a:gd name="T1" fmla="*/ 21 h 158"/>
                <a:gd name="T2" fmla="*/ 172 w 216"/>
                <a:gd name="T3" fmla="*/ 6 h 158"/>
                <a:gd name="T4" fmla="*/ 140 w 216"/>
                <a:gd name="T5" fmla="*/ 8 h 158"/>
                <a:gd name="T6" fmla="*/ 109 w 216"/>
                <a:gd name="T7" fmla="*/ 17 h 158"/>
                <a:gd name="T8" fmla="*/ 81 w 216"/>
                <a:gd name="T9" fmla="*/ 31 h 158"/>
                <a:gd name="T10" fmla="*/ 33 w 216"/>
                <a:gd name="T11" fmla="*/ 75 h 158"/>
                <a:gd name="T12" fmla="*/ 6 w 216"/>
                <a:gd name="T13" fmla="*/ 134 h 158"/>
                <a:gd name="T14" fmla="*/ 6 w 216"/>
                <a:gd name="T15" fmla="*/ 134 h 158"/>
                <a:gd name="T16" fmla="*/ 6 w 216"/>
                <a:gd name="T17" fmla="*/ 135 h 158"/>
                <a:gd name="T18" fmla="*/ 5 w 216"/>
                <a:gd name="T19" fmla="*/ 141 h 158"/>
                <a:gd name="T20" fmla="*/ 5 w 216"/>
                <a:gd name="T21" fmla="*/ 141 h 158"/>
                <a:gd name="T22" fmla="*/ 5 w 216"/>
                <a:gd name="T23" fmla="*/ 141 h 158"/>
                <a:gd name="T24" fmla="*/ 5 w 216"/>
                <a:gd name="T25" fmla="*/ 143 h 158"/>
                <a:gd name="T26" fmla="*/ 5 w 216"/>
                <a:gd name="T27" fmla="*/ 143 h 158"/>
                <a:gd name="T28" fmla="*/ 5 w 216"/>
                <a:gd name="T29" fmla="*/ 143 h 158"/>
                <a:gd name="T30" fmla="*/ 5 w 216"/>
                <a:gd name="T31" fmla="*/ 143 h 158"/>
                <a:gd name="T32" fmla="*/ 6 w 216"/>
                <a:gd name="T33" fmla="*/ 143 h 158"/>
                <a:gd name="T34" fmla="*/ 7 w 216"/>
                <a:gd name="T35" fmla="*/ 144 h 158"/>
                <a:gd name="T36" fmla="*/ 13 w 216"/>
                <a:gd name="T37" fmla="*/ 146 h 158"/>
                <a:gd name="T38" fmla="*/ 22 w 216"/>
                <a:gd name="T39" fmla="*/ 146 h 158"/>
                <a:gd name="T40" fmla="*/ 41 w 216"/>
                <a:gd name="T41" fmla="*/ 146 h 158"/>
                <a:gd name="T42" fmla="*/ 78 w 216"/>
                <a:gd name="T43" fmla="*/ 146 h 158"/>
                <a:gd name="T44" fmla="*/ 148 w 216"/>
                <a:gd name="T45" fmla="*/ 133 h 158"/>
                <a:gd name="T46" fmla="*/ 178 w 216"/>
                <a:gd name="T47" fmla="*/ 116 h 158"/>
                <a:gd name="T48" fmla="*/ 201 w 216"/>
                <a:gd name="T49" fmla="*/ 89 h 158"/>
                <a:gd name="T50" fmla="*/ 212 w 216"/>
                <a:gd name="T51" fmla="*/ 55 h 158"/>
                <a:gd name="T52" fmla="*/ 201 w 216"/>
                <a:gd name="T53" fmla="*/ 21 h 158"/>
                <a:gd name="T54" fmla="*/ 202 w 216"/>
                <a:gd name="T55" fmla="*/ 21 h 158"/>
                <a:gd name="T56" fmla="*/ 216 w 216"/>
                <a:gd name="T57" fmla="*/ 55 h 158"/>
                <a:gd name="T58" fmla="*/ 208 w 216"/>
                <a:gd name="T59" fmla="*/ 92 h 158"/>
                <a:gd name="T60" fmla="*/ 204 w 216"/>
                <a:gd name="T61" fmla="*/ 101 h 158"/>
                <a:gd name="T62" fmla="*/ 199 w 216"/>
                <a:gd name="T63" fmla="*/ 109 h 158"/>
                <a:gd name="T64" fmla="*/ 193 w 216"/>
                <a:gd name="T65" fmla="*/ 117 h 158"/>
                <a:gd name="T66" fmla="*/ 186 w 216"/>
                <a:gd name="T67" fmla="*/ 124 h 158"/>
                <a:gd name="T68" fmla="*/ 179 w 216"/>
                <a:gd name="T69" fmla="*/ 131 h 158"/>
                <a:gd name="T70" fmla="*/ 170 w 216"/>
                <a:gd name="T71" fmla="*/ 136 h 158"/>
                <a:gd name="T72" fmla="*/ 153 w 216"/>
                <a:gd name="T73" fmla="*/ 145 h 158"/>
                <a:gd name="T74" fmla="*/ 78 w 216"/>
                <a:gd name="T75" fmla="*/ 157 h 158"/>
                <a:gd name="T76" fmla="*/ 41 w 216"/>
                <a:gd name="T77" fmla="*/ 155 h 158"/>
                <a:gd name="T78" fmla="*/ 22 w 216"/>
                <a:gd name="T79" fmla="*/ 153 h 158"/>
                <a:gd name="T80" fmla="*/ 13 w 216"/>
                <a:gd name="T81" fmla="*/ 153 h 158"/>
                <a:gd name="T82" fmla="*/ 2 w 216"/>
                <a:gd name="T83" fmla="*/ 147 h 158"/>
                <a:gd name="T84" fmla="*/ 4 w 216"/>
                <a:gd name="T85" fmla="*/ 149 h 158"/>
                <a:gd name="T86" fmla="*/ 2 w 216"/>
                <a:gd name="T87" fmla="*/ 147 h 158"/>
                <a:gd name="T88" fmla="*/ 0 w 216"/>
                <a:gd name="T89" fmla="*/ 145 h 158"/>
                <a:gd name="T90" fmla="*/ 0 w 216"/>
                <a:gd name="T91" fmla="*/ 142 h 158"/>
                <a:gd name="T92" fmla="*/ 0 w 216"/>
                <a:gd name="T93" fmla="*/ 141 h 158"/>
                <a:gd name="T94" fmla="*/ 0 w 216"/>
                <a:gd name="T95" fmla="*/ 141 h 158"/>
                <a:gd name="T96" fmla="*/ 2 w 216"/>
                <a:gd name="T97" fmla="*/ 133 h 158"/>
                <a:gd name="T98" fmla="*/ 2 w 216"/>
                <a:gd name="T99" fmla="*/ 133 h 158"/>
                <a:gd name="T100" fmla="*/ 29 w 216"/>
                <a:gd name="T101" fmla="*/ 72 h 158"/>
                <a:gd name="T102" fmla="*/ 75 w 216"/>
                <a:gd name="T103" fmla="*/ 23 h 158"/>
                <a:gd name="T104" fmla="*/ 139 w 216"/>
                <a:gd name="T105" fmla="*/ 1 h 158"/>
                <a:gd name="T106" fmla="*/ 173 w 216"/>
                <a:gd name="T107" fmla="*/ 4 h 158"/>
                <a:gd name="T108" fmla="*/ 202 w 216"/>
                <a:gd name="T10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6" h="158">
                  <a:moveTo>
                    <a:pt x="201" y="21"/>
                  </a:moveTo>
                  <a:cubicBezTo>
                    <a:pt x="193" y="13"/>
                    <a:pt x="183" y="8"/>
                    <a:pt x="172" y="6"/>
                  </a:cubicBezTo>
                  <a:cubicBezTo>
                    <a:pt x="162" y="5"/>
                    <a:pt x="151" y="5"/>
                    <a:pt x="140" y="8"/>
                  </a:cubicBezTo>
                  <a:cubicBezTo>
                    <a:pt x="129" y="10"/>
                    <a:pt x="119" y="13"/>
                    <a:pt x="109" y="17"/>
                  </a:cubicBezTo>
                  <a:cubicBezTo>
                    <a:pt x="99" y="21"/>
                    <a:pt x="90" y="26"/>
                    <a:pt x="81" y="31"/>
                  </a:cubicBezTo>
                  <a:cubicBezTo>
                    <a:pt x="63" y="43"/>
                    <a:pt x="46" y="57"/>
                    <a:pt x="33" y="75"/>
                  </a:cubicBezTo>
                  <a:cubicBezTo>
                    <a:pt x="19" y="92"/>
                    <a:pt x="10" y="113"/>
                    <a:pt x="6" y="134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5" y="137"/>
                    <a:pt x="5" y="139"/>
                    <a:pt x="5" y="141"/>
                  </a:cubicBezTo>
                  <a:cubicBezTo>
                    <a:pt x="5" y="141"/>
                    <a:pt x="5" y="141"/>
                    <a:pt x="5" y="141"/>
                  </a:cubicBezTo>
                  <a:cubicBezTo>
                    <a:pt x="5" y="141"/>
                    <a:pt x="5" y="141"/>
                    <a:pt x="5" y="141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" y="145"/>
                    <a:pt x="11" y="146"/>
                    <a:pt x="13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53" y="146"/>
                    <a:pt x="66" y="146"/>
                    <a:pt x="78" y="146"/>
                  </a:cubicBezTo>
                  <a:cubicBezTo>
                    <a:pt x="102" y="146"/>
                    <a:pt x="126" y="142"/>
                    <a:pt x="148" y="133"/>
                  </a:cubicBezTo>
                  <a:cubicBezTo>
                    <a:pt x="159" y="129"/>
                    <a:pt x="170" y="123"/>
                    <a:pt x="178" y="116"/>
                  </a:cubicBezTo>
                  <a:cubicBezTo>
                    <a:pt x="187" y="108"/>
                    <a:pt x="195" y="99"/>
                    <a:pt x="201" y="89"/>
                  </a:cubicBezTo>
                  <a:cubicBezTo>
                    <a:pt x="207" y="79"/>
                    <a:pt x="211" y="67"/>
                    <a:pt x="212" y="55"/>
                  </a:cubicBezTo>
                  <a:cubicBezTo>
                    <a:pt x="213" y="43"/>
                    <a:pt x="209" y="31"/>
                    <a:pt x="201" y="21"/>
                  </a:cubicBezTo>
                  <a:close/>
                  <a:moveTo>
                    <a:pt x="202" y="21"/>
                  </a:moveTo>
                  <a:cubicBezTo>
                    <a:pt x="210" y="30"/>
                    <a:pt x="215" y="42"/>
                    <a:pt x="216" y="55"/>
                  </a:cubicBezTo>
                  <a:cubicBezTo>
                    <a:pt x="216" y="68"/>
                    <a:pt x="213" y="81"/>
                    <a:pt x="208" y="92"/>
                  </a:cubicBezTo>
                  <a:cubicBezTo>
                    <a:pt x="207" y="95"/>
                    <a:pt x="205" y="98"/>
                    <a:pt x="204" y="101"/>
                  </a:cubicBezTo>
                  <a:cubicBezTo>
                    <a:pt x="202" y="104"/>
                    <a:pt x="201" y="107"/>
                    <a:pt x="199" y="109"/>
                  </a:cubicBezTo>
                  <a:cubicBezTo>
                    <a:pt x="197" y="112"/>
                    <a:pt x="195" y="115"/>
                    <a:pt x="193" y="117"/>
                  </a:cubicBezTo>
                  <a:cubicBezTo>
                    <a:pt x="191" y="120"/>
                    <a:pt x="188" y="122"/>
                    <a:pt x="186" y="124"/>
                  </a:cubicBezTo>
                  <a:cubicBezTo>
                    <a:pt x="184" y="127"/>
                    <a:pt x="181" y="129"/>
                    <a:pt x="179" y="131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65" y="140"/>
                    <a:pt x="159" y="143"/>
                    <a:pt x="153" y="145"/>
                  </a:cubicBezTo>
                  <a:cubicBezTo>
                    <a:pt x="129" y="155"/>
                    <a:pt x="103" y="158"/>
                    <a:pt x="78" y="157"/>
                  </a:cubicBezTo>
                  <a:cubicBezTo>
                    <a:pt x="65" y="157"/>
                    <a:pt x="53" y="156"/>
                    <a:pt x="41" y="155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9" y="152"/>
                    <a:pt x="5" y="151"/>
                    <a:pt x="2" y="147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" y="148"/>
                    <a:pt x="3" y="148"/>
                    <a:pt x="2" y="147"/>
                  </a:cubicBezTo>
                  <a:cubicBezTo>
                    <a:pt x="1" y="147"/>
                    <a:pt x="0" y="146"/>
                    <a:pt x="0" y="145"/>
                  </a:cubicBezTo>
                  <a:cubicBezTo>
                    <a:pt x="0" y="144"/>
                    <a:pt x="0" y="142"/>
                    <a:pt x="0" y="14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38"/>
                    <a:pt x="0" y="135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7" y="111"/>
                    <a:pt x="16" y="91"/>
                    <a:pt x="29" y="72"/>
                  </a:cubicBezTo>
                  <a:cubicBezTo>
                    <a:pt x="41" y="53"/>
                    <a:pt x="56" y="35"/>
                    <a:pt x="75" y="23"/>
                  </a:cubicBezTo>
                  <a:cubicBezTo>
                    <a:pt x="94" y="10"/>
                    <a:pt x="116" y="2"/>
                    <a:pt x="139" y="1"/>
                  </a:cubicBezTo>
                  <a:cubicBezTo>
                    <a:pt x="150" y="0"/>
                    <a:pt x="162" y="1"/>
                    <a:pt x="173" y="4"/>
                  </a:cubicBezTo>
                  <a:cubicBezTo>
                    <a:pt x="184" y="7"/>
                    <a:pt x="194" y="12"/>
                    <a:pt x="20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/>
          </p:nvSpPr>
          <p:spPr bwMode="auto">
            <a:xfrm>
              <a:off x="1399" y="1895"/>
              <a:ext cx="642" cy="446"/>
            </a:xfrm>
            <a:custGeom>
              <a:avLst/>
              <a:gdLst>
                <a:gd name="T0" fmla="*/ 232 w 261"/>
                <a:gd name="T1" fmla="*/ 17 h 182"/>
                <a:gd name="T2" fmla="*/ 176 w 261"/>
                <a:gd name="T3" fmla="*/ 8 h 182"/>
                <a:gd name="T4" fmla="*/ 139 w 261"/>
                <a:gd name="T5" fmla="*/ 20 h 182"/>
                <a:gd name="T6" fmla="*/ 44 w 261"/>
                <a:gd name="T7" fmla="*/ 87 h 182"/>
                <a:gd name="T8" fmla="*/ 9 w 261"/>
                <a:gd name="T9" fmla="*/ 156 h 182"/>
                <a:gd name="T10" fmla="*/ 8 w 261"/>
                <a:gd name="T11" fmla="*/ 157 h 182"/>
                <a:gd name="T12" fmla="*/ 12 w 261"/>
                <a:gd name="T13" fmla="*/ 171 h 182"/>
                <a:gd name="T14" fmla="*/ 34 w 261"/>
                <a:gd name="T15" fmla="*/ 171 h 182"/>
                <a:gd name="T16" fmla="*/ 167 w 261"/>
                <a:gd name="T17" fmla="*/ 159 h 182"/>
                <a:gd name="T18" fmla="*/ 225 w 261"/>
                <a:gd name="T19" fmla="*/ 129 h 182"/>
                <a:gd name="T20" fmla="*/ 240 w 261"/>
                <a:gd name="T21" fmla="*/ 113 h 182"/>
                <a:gd name="T22" fmla="*/ 253 w 261"/>
                <a:gd name="T23" fmla="*/ 89 h 182"/>
                <a:gd name="T24" fmla="*/ 255 w 261"/>
                <a:gd name="T25" fmla="*/ 84 h 182"/>
                <a:gd name="T26" fmla="*/ 257 w 261"/>
                <a:gd name="T27" fmla="*/ 73 h 182"/>
                <a:gd name="T28" fmla="*/ 247 w 261"/>
                <a:gd name="T29" fmla="*/ 30 h 182"/>
                <a:gd name="T30" fmla="*/ 260 w 261"/>
                <a:gd name="T31" fmla="*/ 62 h 182"/>
                <a:gd name="T32" fmla="*/ 261 w 261"/>
                <a:gd name="T33" fmla="*/ 74 h 182"/>
                <a:gd name="T34" fmla="*/ 259 w 261"/>
                <a:gd name="T35" fmla="*/ 85 h 182"/>
                <a:gd name="T36" fmla="*/ 258 w 261"/>
                <a:gd name="T37" fmla="*/ 91 h 182"/>
                <a:gd name="T38" fmla="*/ 247 w 261"/>
                <a:gd name="T39" fmla="*/ 118 h 182"/>
                <a:gd name="T40" fmla="*/ 171 w 261"/>
                <a:gd name="T41" fmla="*/ 171 h 182"/>
                <a:gd name="T42" fmla="*/ 148 w 261"/>
                <a:gd name="T43" fmla="*/ 177 h 182"/>
                <a:gd name="T44" fmla="*/ 125 w 261"/>
                <a:gd name="T45" fmla="*/ 180 h 182"/>
                <a:gd name="T46" fmla="*/ 33 w 261"/>
                <a:gd name="T47" fmla="*/ 179 h 182"/>
                <a:gd name="T48" fmla="*/ 16 w 261"/>
                <a:gd name="T49" fmla="*/ 178 h 182"/>
                <a:gd name="T50" fmla="*/ 13 w 261"/>
                <a:gd name="T51" fmla="*/ 178 h 182"/>
                <a:gd name="T52" fmla="*/ 4 w 261"/>
                <a:gd name="T53" fmla="*/ 173 h 182"/>
                <a:gd name="T54" fmla="*/ 4 w 261"/>
                <a:gd name="T55" fmla="*/ 154 h 182"/>
                <a:gd name="T56" fmla="*/ 40 w 261"/>
                <a:gd name="T57" fmla="*/ 84 h 182"/>
                <a:gd name="T58" fmla="*/ 99 w 261"/>
                <a:gd name="T59" fmla="*/ 29 h 182"/>
                <a:gd name="T60" fmla="*/ 155 w 261"/>
                <a:gd name="T61" fmla="*/ 4 h 182"/>
                <a:gd name="T62" fmla="*/ 215 w 261"/>
                <a:gd name="T63" fmla="*/ 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182">
                  <a:moveTo>
                    <a:pt x="246" y="31"/>
                  </a:moveTo>
                  <a:cubicBezTo>
                    <a:pt x="242" y="26"/>
                    <a:pt x="238" y="21"/>
                    <a:pt x="232" y="17"/>
                  </a:cubicBezTo>
                  <a:cubicBezTo>
                    <a:pt x="227" y="13"/>
                    <a:pt x="221" y="11"/>
                    <a:pt x="214" y="9"/>
                  </a:cubicBezTo>
                  <a:cubicBezTo>
                    <a:pt x="202" y="5"/>
                    <a:pt x="189" y="6"/>
                    <a:pt x="176" y="8"/>
                  </a:cubicBezTo>
                  <a:cubicBezTo>
                    <a:pt x="170" y="9"/>
                    <a:pt x="163" y="11"/>
                    <a:pt x="157" y="13"/>
                  </a:cubicBezTo>
                  <a:cubicBezTo>
                    <a:pt x="151" y="15"/>
                    <a:pt x="145" y="17"/>
                    <a:pt x="139" y="20"/>
                  </a:cubicBezTo>
                  <a:cubicBezTo>
                    <a:pt x="127" y="25"/>
                    <a:pt x="116" y="30"/>
                    <a:pt x="105" y="37"/>
                  </a:cubicBezTo>
                  <a:cubicBezTo>
                    <a:pt x="83" y="51"/>
                    <a:pt x="62" y="67"/>
                    <a:pt x="44" y="87"/>
                  </a:cubicBezTo>
                  <a:cubicBezTo>
                    <a:pt x="35" y="96"/>
                    <a:pt x="27" y="107"/>
                    <a:pt x="21" y="119"/>
                  </a:cubicBezTo>
                  <a:cubicBezTo>
                    <a:pt x="15" y="130"/>
                    <a:pt x="10" y="143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7" y="159"/>
                    <a:pt x="6" y="163"/>
                    <a:pt x="6" y="165"/>
                  </a:cubicBezTo>
                  <a:cubicBezTo>
                    <a:pt x="7" y="168"/>
                    <a:pt x="9" y="170"/>
                    <a:pt x="12" y="171"/>
                  </a:cubicBezTo>
                  <a:cubicBezTo>
                    <a:pt x="14" y="171"/>
                    <a:pt x="18" y="171"/>
                    <a:pt x="22" y="171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49" y="171"/>
                    <a:pt x="64" y="171"/>
                    <a:pt x="79" y="171"/>
                  </a:cubicBezTo>
                  <a:cubicBezTo>
                    <a:pt x="109" y="170"/>
                    <a:pt x="139" y="167"/>
                    <a:pt x="167" y="159"/>
                  </a:cubicBezTo>
                  <a:cubicBezTo>
                    <a:pt x="181" y="155"/>
                    <a:pt x="195" y="150"/>
                    <a:pt x="208" y="142"/>
                  </a:cubicBezTo>
                  <a:cubicBezTo>
                    <a:pt x="214" y="138"/>
                    <a:pt x="220" y="134"/>
                    <a:pt x="225" y="129"/>
                  </a:cubicBezTo>
                  <a:cubicBezTo>
                    <a:pt x="228" y="127"/>
                    <a:pt x="230" y="124"/>
                    <a:pt x="233" y="122"/>
                  </a:cubicBezTo>
                  <a:cubicBezTo>
                    <a:pt x="235" y="119"/>
                    <a:pt x="238" y="116"/>
                    <a:pt x="240" y="113"/>
                  </a:cubicBezTo>
                  <a:cubicBezTo>
                    <a:pt x="244" y="108"/>
                    <a:pt x="248" y="101"/>
                    <a:pt x="251" y="95"/>
                  </a:cubicBezTo>
                  <a:cubicBezTo>
                    <a:pt x="253" y="89"/>
                    <a:pt x="253" y="89"/>
                    <a:pt x="253" y="89"/>
                  </a:cubicBezTo>
                  <a:cubicBezTo>
                    <a:pt x="254" y="87"/>
                    <a:pt x="254" y="87"/>
                    <a:pt x="254" y="87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2"/>
                    <a:pt x="256" y="81"/>
                    <a:pt x="256" y="79"/>
                  </a:cubicBezTo>
                  <a:cubicBezTo>
                    <a:pt x="257" y="73"/>
                    <a:pt x="257" y="73"/>
                    <a:pt x="257" y="73"/>
                  </a:cubicBezTo>
                  <a:cubicBezTo>
                    <a:pt x="259" y="59"/>
                    <a:pt x="254" y="43"/>
                    <a:pt x="246" y="31"/>
                  </a:cubicBezTo>
                  <a:close/>
                  <a:moveTo>
                    <a:pt x="247" y="30"/>
                  </a:moveTo>
                  <a:cubicBezTo>
                    <a:pt x="251" y="37"/>
                    <a:pt x="255" y="43"/>
                    <a:pt x="257" y="51"/>
                  </a:cubicBezTo>
                  <a:cubicBezTo>
                    <a:pt x="259" y="54"/>
                    <a:pt x="259" y="58"/>
                    <a:pt x="260" y="62"/>
                  </a:cubicBezTo>
                  <a:cubicBezTo>
                    <a:pt x="260" y="64"/>
                    <a:pt x="260" y="66"/>
                    <a:pt x="260" y="68"/>
                  </a:cubicBezTo>
                  <a:cubicBezTo>
                    <a:pt x="261" y="70"/>
                    <a:pt x="261" y="72"/>
                    <a:pt x="261" y="74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9" y="85"/>
                    <a:pt x="259" y="85"/>
                    <a:pt x="259" y="85"/>
                  </a:cubicBezTo>
                  <a:cubicBezTo>
                    <a:pt x="259" y="88"/>
                    <a:pt x="259" y="88"/>
                    <a:pt x="259" y="88"/>
                  </a:cubicBezTo>
                  <a:cubicBezTo>
                    <a:pt x="258" y="91"/>
                    <a:pt x="258" y="91"/>
                    <a:pt x="258" y="91"/>
                  </a:cubicBezTo>
                  <a:cubicBezTo>
                    <a:pt x="257" y="97"/>
                    <a:pt x="257" y="97"/>
                    <a:pt x="257" y="97"/>
                  </a:cubicBezTo>
                  <a:cubicBezTo>
                    <a:pt x="254" y="104"/>
                    <a:pt x="251" y="111"/>
                    <a:pt x="247" y="118"/>
                  </a:cubicBezTo>
                  <a:cubicBezTo>
                    <a:pt x="239" y="132"/>
                    <a:pt x="227" y="143"/>
                    <a:pt x="214" y="152"/>
                  </a:cubicBezTo>
                  <a:cubicBezTo>
                    <a:pt x="201" y="161"/>
                    <a:pt x="186" y="167"/>
                    <a:pt x="171" y="171"/>
                  </a:cubicBezTo>
                  <a:cubicBezTo>
                    <a:pt x="167" y="173"/>
                    <a:pt x="163" y="173"/>
                    <a:pt x="160" y="174"/>
                  </a:cubicBezTo>
                  <a:cubicBezTo>
                    <a:pt x="156" y="175"/>
                    <a:pt x="152" y="176"/>
                    <a:pt x="148" y="177"/>
                  </a:cubicBezTo>
                  <a:cubicBezTo>
                    <a:pt x="144" y="177"/>
                    <a:pt x="141" y="178"/>
                    <a:pt x="137" y="178"/>
                  </a:cubicBezTo>
                  <a:cubicBezTo>
                    <a:pt x="133" y="179"/>
                    <a:pt x="129" y="179"/>
                    <a:pt x="125" y="180"/>
                  </a:cubicBezTo>
                  <a:cubicBezTo>
                    <a:pt x="110" y="181"/>
                    <a:pt x="94" y="182"/>
                    <a:pt x="79" y="182"/>
                  </a:cubicBezTo>
                  <a:cubicBezTo>
                    <a:pt x="64" y="181"/>
                    <a:pt x="48" y="181"/>
                    <a:pt x="33" y="179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12" y="178"/>
                    <a:pt x="11" y="177"/>
                    <a:pt x="10" y="177"/>
                  </a:cubicBezTo>
                  <a:cubicBezTo>
                    <a:pt x="8" y="176"/>
                    <a:pt x="5" y="175"/>
                    <a:pt x="4" y="173"/>
                  </a:cubicBezTo>
                  <a:cubicBezTo>
                    <a:pt x="2" y="171"/>
                    <a:pt x="1" y="169"/>
                    <a:pt x="1" y="166"/>
                  </a:cubicBezTo>
                  <a:cubicBezTo>
                    <a:pt x="0" y="162"/>
                    <a:pt x="2" y="157"/>
                    <a:pt x="4" y="154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9" y="128"/>
                    <a:pt x="24" y="104"/>
                    <a:pt x="40" y="84"/>
                  </a:cubicBezTo>
                  <a:cubicBezTo>
                    <a:pt x="49" y="73"/>
                    <a:pt x="58" y="63"/>
                    <a:pt x="68" y="54"/>
                  </a:cubicBezTo>
                  <a:cubicBezTo>
                    <a:pt x="78" y="45"/>
                    <a:pt x="88" y="36"/>
                    <a:pt x="99" y="29"/>
                  </a:cubicBezTo>
                  <a:cubicBezTo>
                    <a:pt x="110" y="21"/>
                    <a:pt x="123" y="15"/>
                    <a:pt x="135" y="10"/>
                  </a:cubicBezTo>
                  <a:cubicBezTo>
                    <a:pt x="142" y="8"/>
                    <a:pt x="148" y="6"/>
                    <a:pt x="155" y="4"/>
                  </a:cubicBezTo>
                  <a:cubicBezTo>
                    <a:pt x="162" y="3"/>
                    <a:pt x="168" y="2"/>
                    <a:pt x="175" y="1"/>
                  </a:cubicBezTo>
                  <a:cubicBezTo>
                    <a:pt x="189" y="0"/>
                    <a:pt x="203" y="2"/>
                    <a:pt x="215" y="6"/>
                  </a:cubicBezTo>
                  <a:cubicBezTo>
                    <a:pt x="228" y="11"/>
                    <a:pt x="239" y="19"/>
                    <a:pt x="24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/>
          </p:nvSpPr>
          <p:spPr bwMode="auto">
            <a:xfrm>
              <a:off x="1443" y="2336"/>
              <a:ext cx="603" cy="455"/>
            </a:xfrm>
            <a:custGeom>
              <a:avLst/>
              <a:gdLst>
                <a:gd name="T0" fmla="*/ 223 w 245"/>
                <a:gd name="T1" fmla="*/ 20 h 186"/>
                <a:gd name="T2" fmla="*/ 165 w 245"/>
                <a:gd name="T3" fmla="*/ 8 h 186"/>
                <a:gd name="T4" fmla="*/ 108 w 245"/>
                <a:gd name="T5" fmla="*/ 26 h 186"/>
                <a:gd name="T6" fmla="*/ 92 w 245"/>
                <a:gd name="T7" fmla="*/ 38 h 186"/>
                <a:gd name="T8" fmla="*/ 35 w 245"/>
                <a:gd name="T9" fmla="*/ 97 h 186"/>
                <a:gd name="T10" fmla="*/ 12 w 245"/>
                <a:gd name="T11" fmla="*/ 142 h 186"/>
                <a:gd name="T12" fmla="*/ 7 w 245"/>
                <a:gd name="T13" fmla="*/ 162 h 186"/>
                <a:gd name="T14" fmla="*/ 7 w 245"/>
                <a:gd name="T15" fmla="*/ 163 h 186"/>
                <a:gd name="T16" fmla="*/ 11 w 245"/>
                <a:gd name="T17" fmla="*/ 162 h 186"/>
                <a:gd name="T18" fmla="*/ 15 w 245"/>
                <a:gd name="T19" fmla="*/ 165 h 186"/>
                <a:gd name="T20" fmla="*/ 30 w 245"/>
                <a:gd name="T21" fmla="*/ 169 h 186"/>
                <a:gd name="T22" fmla="*/ 88 w 245"/>
                <a:gd name="T23" fmla="*/ 175 h 186"/>
                <a:gd name="T24" fmla="*/ 163 w 245"/>
                <a:gd name="T25" fmla="*/ 157 h 186"/>
                <a:gd name="T26" fmla="*/ 176 w 245"/>
                <a:gd name="T27" fmla="*/ 150 h 186"/>
                <a:gd name="T28" fmla="*/ 196 w 245"/>
                <a:gd name="T29" fmla="*/ 137 h 186"/>
                <a:gd name="T30" fmla="*/ 240 w 245"/>
                <a:gd name="T31" fmla="*/ 74 h 186"/>
                <a:gd name="T32" fmla="*/ 242 w 245"/>
                <a:gd name="T33" fmla="*/ 65 h 186"/>
                <a:gd name="T34" fmla="*/ 242 w 245"/>
                <a:gd name="T35" fmla="*/ 60 h 186"/>
                <a:gd name="T36" fmla="*/ 241 w 245"/>
                <a:gd name="T37" fmla="*/ 50 h 186"/>
                <a:gd name="T38" fmla="*/ 236 w 245"/>
                <a:gd name="T39" fmla="*/ 36 h 186"/>
                <a:gd name="T40" fmla="*/ 244 w 245"/>
                <a:gd name="T41" fmla="*/ 75 h 186"/>
                <a:gd name="T42" fmla="*/ 169 w 245"/>
                <a:gd name="T43" fmla="*/ 169 h 186"/>
                <a:gd name="T44" fmla="*/ 88 w 245"/>
                <a:gd name="T45" fmla="*/ 186 h 186"/>
                <a:gd name="T46" fmla="*/ 37 w 245"/>
                <a:gd name="T47" fmla="*/ 180 h 186"/>
                <a:gd name="T48" fmla="*/ 18 w 245"/>
                <a:gd name="T49" fmla="*/ 174 h 186"/>
                <a:gd name="T50" fmla="*/ 7 w 245"/>
                <a:gd name="T51" fmla="*/ 169 h 186"/>
                <a:gd name="T52" fmla="*/ 3 w 245"/>
                <a:gd name="T53" fmla="*/ 169 h 186"/>
                <a:gd name="T54" fmla="*/ 1 w 245"/>
                <a:gd name="T55" fmla="*/ 161 h 186"/>
                <a:gd name="T56" fmla="*/ 7 w 245"/>
                <a:gd name="T57" fmla="*/ 140 h 186"/>
                <a:gd name="T58" fmla="*/ 32 w 245"/>
                <a:gd name="T59" fmla="*/ 94 h 186"/>
                <a:gd name="T60" fmla="*/ 102 w 245"/>
                <a:gd name="T61" fmla="*/ 17 h 186"/>
                <a:gd name="T62" fmla="*/ 164 w 245"/>
                <a:gd name="T63" fmla="*/ 0 h 186"/>
                <a:gd name="T64" fmla="*/ 237 w 245"/>
                <a:gd name="T65" fmla="*/ 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" h="186">
                  <a:moveTo>
                    <a:pt x="236" y="36"/>
                  </a:moveTo>
                  <a:cubicBezTo>
                    <a:pt x="233" y="30"/>
                    <a:pt x="228" y="24"/>
                    <a:pt x="223" y="20"/>
                  </a:cubicBezTo>
                  <a:cubicBezTo>
                    <a:pt x="218" y="16"/>
                    <a:pt x="211" y="13"/>
                    <a:pt x="205" y="11"/>
                  </a:cubicBezTo>
                  <a:cubicBezTo>
                    <a:pt x="192" y="7"/>
                    <a:pt x="178" y="7"/>
                    <a:pt x="165" y="8"/>
                  </a:cubicBezTo>
                  <a:cubicBezTo>
                    <a:pt x="151" y="9"/>
                    <a:pt x="138" y="12"/>
                    <a:pt x="126" y="17"/>
                  </a:cubicBezTo>
                  <a:cubicBezTo>
                    <a:pt x="120" y="20"/>
                    <a:pt x="114" y="22"/>
                    <a:pt x="108" y="26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1" y="46"/>
                    <a:pt x="71" y="55"/>
                    <a:pt x="61" y="65"/>
                  </a:cubicBezTo>
                  <a:cubicBezTo>
                    <a:pt x="52" y="75"/>
                    <a:pt x="43" y="85"/>
                    <a:pt x="35" y="97"/>
                  </a:cubicBezTo>
                  <a:cubicBezTo>
                    <a:pt x="27" y="108"/>
                    <a:pt x="20" y="120"/>
                    <a:pt x="15" y="132"/>
                  </a:cubicBezTo>
                  <a:cubicBezTo>
                    <a:pt x="14" y="136"/>
                    <a:pt x="13" y="139"/>
                    <a:pt x="12" y="142"/>
                  </a:cubicBezTo>
                  <a:cubicBezTo>
                    <a:pt x="11" y="145"/>
                    <a:pt x="10" y="149"/>
                    <a:pt x="9" y="152"/>
                  </a:cubicBezTo>
                  <a:cubicBezTo>
                    <a:pt x="8" y="155"/>
                    <a:pt x="7" y="159"/>
                    <a:pt x="7" y="162"/>
                  </a:cubicBezTo>
                  <a:cubicBezTo>
                    <a:pt x="6" y="163"/>
                    <a:pt x="7" y="163"/>
                    <a:pt x="7" y="163"/>
                  </a:cubicBezTo>
                  <a:cubicBezTo>
                    <a:pt x="7" y="163"/>
                    <a:pt x="6" y="163"/>
                    <a:pt x="7" y="163"/>
                  </a:cubicBezTo>
                  <a:cubicBezTo>
                    <a:pt x="7" y="163"/>
                    <a:pt x="8" y="163"/>
                    <a:pt x="9" y="163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3" y="164"/>
                    <a:pt x="14" y="165"/>
                    <a:pt x="15" y="165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3" y="167"/>
                    <a:pt x="26" y="168"/>
                    <a:pt x="30" y="169"/>
                  </a:cubicBezTo>
                  <a:cubicBezTo>
                    <a:pt x="36" y="170"/>
                    <a:pt x="43" y="172"/>
                    <a:pt x="49" y="173"/>
                  </a:cubicBezTo>
                  <a:cubicBezTo>
                    <a:pt x="62" y="174"/>
                    <a:pt x="75" y="175"/>
                    <a:pt x="88" y="175"/>
                  </a:cubicBezTo>
                  <a:cubicBezTo>
                    <a:pt x="101" y="175"/>
                    <a:pt x="114" y="173"/>
                    <a:pt x="127" y="170"/>
                  </a:cubicBezTo>
                  <a:cubicBezTo>
                    <a:pt x="139" y="167"/>
                    <a:pt x="152" y="163"/>
                    <a:pt x="163" y="157"/>
                  </a:cubicBezTo>
                  <a:cubicBezTo>
                    <a:pt x="166" y="156"/>
                    <a:pt x="169" y="154"/>
                    <a:pt x="172" y="153"/>
                  </a:cubicBezTo>
                  <a:cubicBezTo>
                    <a:pt x="176" y="150"/>
                    <a:pt x="176" y="150"/>
                    <a:pt x="176" y="150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86" y="145"/>
                    <a:pt x="191" y="141"/>
                    <a:pt x="196" y="137"/>
                  </a:cubicBezTo>
                  <a:cubicBezTo>
                    <a:pt x="206" y="129"/>
                    <a:pt x="215" y="120"/>
                    <a:pt x="223" y="109"/>
                  </a:cubicBezTo>
                  <a:cubicBezTo>
                    <a:pt x="231" y="99"/>
                    <a:pt x="238" y="87"/>
                    <a:pt x="240" y="74"/>
                  </a:cubicBezTo>
                  <a:cubicBezTo>
                    <a:pt x="241" y="73"/>
                    <a:pt x="241" y="71"/>
                    <a:pt x="241" y="70"/>
                  </a:cubicBezTo>
                  <a:cubicBezTo>
                    <a:pt x="242" y="65"/>
                    <a:pt x="242" y="65"/>
                    <a:pt x="242" y="65"/>
                  </a:cubicBezTo>
                  <a:cubicBezTo>
                    <a:pt x="242" y="62"/>
                    <a:pt x="242" y="62"/>
                    <a:pt x="242" y="62"/>
                  </a:cubicBezTo>
                  <a:cubicBezTo>
                    <a:pt x="242" y="61"/>
                    <a:pt x="242" y="61"/>
                    <a:pt x="242" y="60"/>
                  </a:cubicBezTo>
                  <a:cubicBezTo>
                    <a:pt x="242" y="55"/>
                    <a:pt x="242" y="55"/>
                    <a:pt x="242" y="55"/>
                  </a:cubicBezTo>
                  <a:cubicBezTo>
                    <a:pt x="242" y="53"/>
                    <a:pt x="241" y="52"/>
                    <a:pt x="241" y="50"/>
                  </a:cubicBezTo>
                  <a:cubicBezTo>
                    <a:pt x="240" y="45"/>
                    <a:pt x="240" y="45"/>
                    <a:pt x="240" y="45"/>
                  </a:cubicBezTo>
                  <a:cubicBezTo>
                    <a:pt x="238" y="42"/>
                    <a:pt x="237" y="39"/>
                    <a:pt x="236" y="36"/>
                  </a:cubicBezTo>
                  <a:close/>
                  <a:moveTo>
                    <a:pt x="237" y="35"/>
                  </a:moveTo>
                  <a:cubicBezTo>
                    <a:pt x="243" y="47"/>
                    <a:pt x="245" y="61"/>
                    <a:pt x="244" y="75"/>
                  </a:cubicBezTo>
                  <a:cubicBezTo>
                    <a:pt x="242" y="89"/>
                    <a:pt x="237" y="102"/>
                    <a:pt x="230" y="114"/>
                  </a:cubicBezTo>
                  <a:cubicBezTo>
                    <a:pt x="216" y="138"/>
                    <a:pt x="194" y="157"/>
                    <a:pt x="169" y="169"/>
                  </a:cubicBezTo>
                  <a:cubicBezTo>
                    <a:pt x="156" y="175"/>
                    <a:pt x="143" y="179"/>
                    <a:pt x="129" y="182"/>
                  </a:cubicBezTo>
                  <a:cubicBezTo>
                    <a:pt x="116" y="185"/>
                    <a:pt x="102" y="186"/>
                    <a:pt x="88" y="186"/>
                  </a:cubicBezTo>
                  <a:cubicBezTo>
                    <a:pt x="75" y="186"/>
                    <a:pt x="61" y="185"/>
                    <a:pt x="47" y="182"/>
                  </a:cubicBezTo>
                  <a:cubicBezTo>
                    <a:pt x="44" y="182"/>
                    <a:pt x="41" y="181"/>
                    <a:pt x="37" y="180"/>
                  </a:cubicBezTo>
                  <a:cubicBezTo>
                    <a:pt x="34" y="179"/>
                    <a:pt x="31" y="178"/>
                    <a:pt x="27" y="177"/>
                  </a:cubicBezTo>
                  <a:cubicBezTo>
                    <a:pt x="24" y="176"/>
                    <a:pt x="21" y="175"/>
                    <a:pt x="18" y="174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11" y="171"/>
                    <a:pt x="9" y="170"/>
                    <a:pt x="7" y="169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9" y="170"/>
                    <a:pt x="6" y="170"/>
                    <a:pt x="3" y="169"/>
                  </a:cubicBezTo>
                  <a:cubicBezTo>
                    <a:pt x="2" y="168"/>
                    <a:pt x="0" y="166"/>
                    <a:pt x="0" y="164"/>
                  </a:cubicBezTo>
                  <a:cubicBezTo>
                    <a:pt x="0" y="163"/>
                    <a:pt x="0" y="161"/>
                    <a:pt x="1" y="161"/>
                  </a:cubicBezTo>
                  <a:cubicBezTo>
                    <a:pt x="2" y="157"/>
                    <a:pt x="2" y="154"/>
                    <a:pt x="3" y="150"/>
                  </a:cubicBezTo>
                  <a:cubicBezTo>
                    <a:pt x="5" y="147"/>
                    <a:pt x="6" y="144"/>
                    <a:pt x="7" y="140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7" y="118"/>
                    <a:pt x="24" y="106"/>
                    <a:pt x="32" y="94"/>
                  </a:cubicBezTo>
                  <a:cubicBezTo>
                    <a:pt x="47" y="71"/>
                    <a:pt x="65" y="49"/>
                    <a:pt x="86" y="30"/>
                  </a:cubicBezTo>
                  <a:cubicBezTo>
                    <a:pt x="91" y="26"/>
                    <a:pt x="97" y="21"/>
                    <a:pt x="102" y="17"/>
                  </a:cubicBezTo>
                  <a:cubicBezTo>
                    <a:pt x="109" y="13"/>
                    <a:pt x="115" y="9"/>
                    <a:pt x="122" y="7"/>
                  </a:cubicBezTo>
                  <a:cubicBezTo>
                    <a:pt x="136" y="2"/>
                    <a:pt x="150" y="0"/>
                    <a:pt x="164" y="0"/>
                  </a:cubicBezTo>
                  <a:cubicBezTo>
                    <a:pt x="179" y="0"/>
                    <a:pt x="193" y="3"/>
                    <a:pt x="206" y="8"/>
                  </a:cubicBezTo>
                  <a:cubicBezTo>
                    <a:pt x="219" y="13"/>
                    <a:pt x="231" y="23"/>
                    <a:pt x="23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/>
          </p:nvSpPr>
          <p:spPr bwMode="auto">
            <a:xfrm>
              <a:off x="1445" y="2806"/>
              <a:ext cx="564" cy="377"/>
            </a:xfrm>
            <a:custGeom>
              <a:avLst/>
              <a:gdLst>
                <a:gd name="T0" fmla="*/ 207 w 229"/>
                <a:gd name="T1" fmla="*/ 19 h 154"/>
                <a:gd name="T2" fmla="*/ 175 w 229"/>
                <a:gd name="T3" fmla="*/ 5 h 154"/>
                <a:gd name="T4" fmla="*/ 140 w 229"/>
                <a:gd name="T5" fmla="*/ 9 h 154"/>
                <a:gd name="T6" fmla="*/ 107 w 229"/>
                <a:gd name="T7" fmla="*/ 20 h 154"/>
                <a:gd name="T8" fmla="*/ 91 w 229"/>
                <a:gd name="T9" fmla="*/ 28 h 154"/>
                <a:gd name="T10" fmla="*/ 76 w 229"/>
                <a:gd name="T11" fmla="*/ 36 h 154"/>
                <a:gd name="T12" fmla="*/ 24 w 229"/>
                <a:gd name="T13" fmla="*/ 83 h 154"/>
                <a:gd name="T14" fmla="*/ 8 w 229"/>
                <a:gd name="T15" fmla="*/ 115 h 154"/>
                <a:gd name="T16" fmla="*/ 6 w 229"/>
                <a:gd name="T17" fmla="*/ 124 h 154"/>
                <a:gd name="T18" fmla="*/ 5 w 229"/>
                <a:gd name="T19" fmla="*/ 132 h 154"/>
                <a:gd name="T20" fmla="*/ 5 w 229"/>
                <a:gd name="T21" fmla="*/ 136 h 154"/>
                <a:gd name="T22" fmla="*/ 6 w 229"/>
                <a:gd name="T23" fmla="*/ 137 h 154"/>
                <a:gd name="T24" fmla="*/ 11 w 229"/>
                <a:gd name="T25" fmla="*/ 136 h 154"/>
                <a:gd name="T26" fmla="*/ 13 w 229"/>
                <a:gd name="T27" fmla="*/ 134 h 154"/>
                <a:gd name="T28" fmla="*/ 15 w 229"/>
                <a:gd name="T29" fmla="*/ 135 h 154"/>
                <a:gd name="T30" fmla="*/ 23 w 229"/>
                <a:gd name="T31" fmla="*/ 136 h 154"/>
                <a:gd name="T32" fmla="*/ 32 w 229"/>
                <a:gd name="T33" fmla="*/ 137 h 154"/>
                <a:gd name="T34" fmla="*/ 52 w 229"/>
                <a:gd name="T35" fmla="*/ 138 h 154"/>
                <a:gd name="T36" fmla="*/ 90 w 229"/>
                <a:gd name="T37" fmla="*/ 141 h 154"/>
                <a:gd name="T38" fmla="*/ 163 w 229"/>
                <a:gd name="T39" fmla="*/ 133 h 154"/>
                <a:gd name="T40" fmla="*/ 179 w 229"/>
                <a:gd name="T41" fmla="*/ 126 h 154"/>
                <a:gd name="T42" fmla="*/ 187 w 229"/>
                <a:gd name="T43" fmla="*/ 121 h 154"/>
                <a:gd name="T44" fmla="*/ 194 w 229"/>
                <a:gd name="T45" fmla="*/ 116 h 154"/>
                <a:gd name="T46" fmla="*/ 216 w 229"/>
                <a:gd name="T47" fmla="*/ 88 h 154"/>
                <a:gd name="T48" fmla="*/ 223 w 229"/>
                <a:gd name="T49" fmla="*/ 52 h 154"/>
                <a:gd name="T50" fmla="*/ 207 w 229"/>
                <a:gd name="T51" fmla="*/ 19 h 154"/>
                <a:gd name="T52" fmla="*/ 208 w 229"/>
                <a:gd name="T53" fmla="*/ 18 h 154"/>
                <a:gd name="T54" fmla="*/ 226 w 229"/>
                <a:gd name="T55" fmla="*/ 52 h 154"/>
                <a:gd name="T56" fmla="*/ 223 w 229"/>
                <a:gd name="T57" fmla="*/ 91 h 154"/>
                <a:gd name="T58" fmla="*/ 202 w 229"/>
                <a:gd name="T59" fmla="*/ 125 h 154"/>
                <a:gd name="T60" fmla="*/ 167 w 229"/>
                <a:gd name="T61" fmla="*/ 145 h 154"/>
                <a:gd name="T62" fmla="*/ 128 w 229"/>
                <a:gd name="T63" fmla="*/ 153 h 154"/>
                <a:gd name="T64" fmla="*/ 89 w 229"/>
                <a:gd name="T65" fmla="*/ 152 h 154"/>
                <a:gd name="T66" fmla="*/ 51 w 229"/>
                <a:gd name="T67" fmla="*/ 147 h 154"/>
                <a:gd name="T68" fmla="*/ 32 w 229"/>
                <a:gd name="T69" fmla="*/ 144 h 154"/>
                <a:gd name="T70" fmla="*/ 22 w 229"/>
                <a:gd name="T71" fmla="*/ 143 h 154"/>
                <a:gd name="T72" fmla="*/ 17 w 229"/>
                <a:gd name="T73" fmla="*/ 142 h 154"/>
                <a:gd name="T74" fmla="*/ 12 w 229"/>
                <a:gd name="T75" fmla="*/ 140 h 154"/>
                <a:gd name="T76" fmla="*/ 15 w 229"/>
                <a:gd name="T77" fmla="*/ 140 h 154"/>
                <a:gd name="T78" fmla="*/ 10 w 229"/>
                <a:gd name="T79" fmla="*/ 143 h 154"/>
                <a:gd name="T80" fmla="*/ 4 w 229"/>
                <a:gd name="T81" fmla="*/ 142 h 154"/>
                <a:gd name="T82" fmla="*/ 1 w 229"/>
                <a:gd name="T83" fmla="*/ 140 h 154"/>
                <a:gd name="T84" fmla="*/ 0 w 229"/>
                <a:gd name="T85" fmla="*/ 137 h 154"/>
                <a:gd name="T86" fmla="*/ 0 w 229"/>
                <a:gd name="T87" fmla="*/ 132 h 154"/>
                <a:gd name="T88" fmla="*/ 5 w 229"/>
                <a:gd name="T89" fmla="*/ 114 h 154"/>
                <a:gd name="T90" fmla="*/ 20 w 229"/>
                <a:gd name="T91" fmla="*/ 81 h 154"/>
                <a:gd name="T92" fmla="*/ 70 w 229"/>
                <a:gd name="T93" fmla="*/ 28 h 154"/>
                <a:gd name="T94" fmla="*/ 139 w 229"/>
                <a:gd name="T95" fmla="*/ 1 h 154"/>
                <a:gd name="T96" fmla="*/ 175 w 229"/>
                <a:gd name="T97" fmla="*/ 2 h 154"/>
                <a:gd name="T98" fmla="*/ 208 w 229"/>
                <a:gd name="T99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9" h="154">
                  <a:moveTo>
                    <a:pt x="207" y="19"/>
                  </a:moveTo>
                  <a:cubicBezTo>
                    <a:pt x="198" y="11"/>
                    <a:pt x="186" y="7"/>
                    <a:pt x="175" y="5"/>
                  </a:cubicBezTo>
                  <a:cubicBezTo>
                    <a:pt x="163" y="4"/>
                    <a:pt x="151" y="6"/>
                    <a:pt x="140" y="9"/>
                  </a:cubicBezTo>
                  <a:cubicBezTo>
                    <a:pt x="128" y="12"/>
                    <a:pt x="117" y="16"/>
                    <a:pt x="107" y="20"/>
                  </a:cubicBezTo>
                  <a:cubicBezTo>
                    <a:pt x="101" y="23"/>
                    <a:pt x="96" y="25"/>
                    <a:pt x="91" y="28"/>
                  </a:cubicBezTo>
                  <a:cubicBezTo>
                    <a:pt x="86" y="30"/>
                    <a:pt x="81" y="33"/>
                    <a:pt x="76" y="36"/>
                  </a:cubicBezTo>
                  <a:cubicBezTo>
                    <a:pt x="56" y="49"/>
                    <a:pt x="37" y="64"/>
                    <a:pt x="24" y="83"/>
                  </a:cubicBezTo>
                  <a:cubicBezTo>
                    <a:pt x="17" y="93"/>
                    <a:pt x="12" y="104"/>
                    <a:pt x="8" y="115"/>
                  </a:cubicBezTo>
                  <a:cubicBezTo>
                    <a:pt x="7" y="118"/>
                    <a:pt x="7" y="121"/>
                    <a:pt x="6" y="124"/>
                  </a:cubicBezTo>
                  <a:cubicBezTo>
                    <a:pt x="6" y="126"/>
                    <a:pt x="5" y="129"/>
                    <a:pt x="5" y="132"/>
                  </a:cubicBezTo>
                  <a:cubicBezTo>
                    <a:pt x="5" y="134"/>
                    <a:pt x="5" y="135"/>
                    <a:pt x="5" y="136"/>
                  </a:cubicBezTo>
                  <a:cubicBezTo>
                    <a:pt x="5" y="137"/>
                    <a:pt x="5" y="137"/>
                    <a:pt x="6" y="137"/>
                  </a:cubicBezTo>
                  <a:cubicBezTo>
                    <a:pt x="7" y="138"/>
                    <a:pt x="10" y="137"/>
                    <a:pt x="11" y="136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7" y="137"/>
                    <a:pt x="19" y="136"/>
                    <a:pt x="23" y="136"/>
                  </a:cubicBezTo>
                  <a:cubicBezTo>
                    <a:pt x="26" y="137"/>
                    <a:pt x="29" y="137"/>
                    <a:pt x="32" y="137"/>
                  </a:cubicBezTo>
                  <a:cubicBezTo>
                    <a:pt x="39" y="137"/>
                    <a:pt x="45" y="138"/>
                    <a:pt x="52" y="138"/>
                  </a:cubicBezTo>
                  <a:cubicBezTo>
                    <a:pt x="64" y="139"/>
                    <a:pt x="77" y="140"/>
                    <a:pt x="90" y="141"/>
                  </a:cubicBezTo>
                  <a:cubicBezTo>
                    <a:pt x="115" y="143"/>
                    <a:pt x="140" y="142"/>
                    <a:pt x="163" y="133"/>
                  </a:cubicBezTo>
                  <a:cubicBezTo>
                    <a:pt x="168" y="131"/>
                    <a:pt x="174" y="129"/>
                    <a:pt x="179" y="126"/>
                  </a:cubicBezTo>
                  <a:cubicBezTo>
                    <a:pt x="187" y="121"/>
                    <a:pt x="187" y="121"/>
                    <a:pt x="187" y="121"/>
                  </a:cubicBezTo>
                  <a:cubicBezTo>
                    <a:pt x="189" y="120"/>
                    <a:pt x="191" y="118"/>
                    <a:pt x="194" y="116"/>
                  </a:cubicBezTo>
                  <a:cubicBezTo>
                    <a:pt x="203" y="108"/>
                    <a:pt x="210" y="99"/>
                    <a:pt x="216" y="88"/>
                  </a:cubicBezTo>
                  <a:cubicBezTo>
                    <a:pt x="221" y="77"/>
                    <a:pt x="224" y="65"/>
                    <a:pt x="223" y="52"/>
                  </a:cubicBezTo>
                  <a:cubicBezTo>
                    <a:pt x="222" y="40"/>
                    <a:pt x="216" y="28"/>
                    <a:pt x="207" y="19"/>
                  </a:cubicBezTo>
                  <a:close/>
                  <a:moveTo>
                    <a:pt x="208" y="18"/>
                  </a:moveTo>
                  <a:cubicBezTo>
                    <a:pt x="217" y="27"/>
                    <a:pt x="224" y="39"/>
                    <a:pt x="226" y="52"/>
                  </a:cubicBezTo>
                  <a:cubicBezTo>
                    <a:pt x="229" y="65"/>
                    <a:pt x="228" y="78"/>
                    <a:pt x="223" y="91"/>
                  </a:cubicBezTo>
                  <a:cubicBezTo>
                    <a:pt x="219" y="104"/>
                    <a:pt x="211" y="115"/>
                    <a:pt x="202" y="125"/>
                  </a:cubicBezTo>
                  <a:cubicBezTo>
                    <a:pt x="191" y="134"/>
                    <a:pt x="180" y="141"/>
                    <a:pt x="167" y="145"/>
                  </a:cubicBezTo>
                  <a:cubicBezTo>
                    <a:pt x="154" y="150"/>
                    <a:pt x="141" y="153"/>
                    <a:pt x="128" y="153"/>
                  </a:cubicBezTo>
                  <a:cubicBezTo>
                    <a:pt x="115" y="154"/>
                    <a:pt x="102" y="153"/>
                    <a:pt x="89" y="152"/>
                  </a:cubicBezTo>
                  <a:cubicBezTo>
                    <a:pt x="76" y="151"/>
                    <a:pt x="63" y="149"/>
                    <a:pt x="51" y="147"/>
                  </a:cubicBezTo>
                  <a:cubicBezTo>
                    <a:pt x="44" y="146"/>
                    <a:pt x="38" y="145"/>
                    <a:pt x="32" y="144"/>
                  </a:cubicBezTo>
                  <a:cubicBezTo>
                    <a:pt x="29" y="144"/>
                    <a:pt x="26" y="143"/>
                    <a:pt x="22" y="143"/>
                  </a:cubicBezTo>
                  <a:cubicBezTo>
                    <a:pt x="21" y="143"/>
                    <a:pt x="19" y="143"/>
                    <a:pt x="17" y="142"/>
                  </a:cubicBezTo>
                  <a:cubicBezTo>
                    <a:pt x="16" y="142"/>
                    <a:pt x="14" y="141"/>
                    <a:pt x="12" y="140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4" y="141"/>
                    <a:pt x="12" y="142"/>
                    <a:pt x="10" y="143"/>
                  </a:cubicBezTo>
                  <a:cubicBezTo>
                    <a:pt x="8" y="143"/>
                    <a:pt x="6" y="143"/>
                    <a:pt x="4" y="142"/>
                  </a:cubicBezTo>
                  <a:cubicBezTo>
                    <a:pt x="3" y="142"/>
                    <a:pt x="2" y="141"/>
                    <a:pt x="1" y="140"/>
                  </a:cubicBezTo>
                  <a:cubicBezTo>
                    <a:pt x="0" y="139"/>
                    <a:pt x="0" y="138"/>
                    <a:pt x="0" y="137"/>
                  </a:cubicBezTo>
                  <a:cubicBezTo>
                    <a:pt x="0" y="135"/>
                    <a:pt x="0" y="133"/>
                    <a:pt x="0" y="132"/>
                  </a:cubicBezTo>
                  <a:cubicBezTo>
                    <a:pt x="1" y="126"/>
                    <a:pt x="3" y="120"/>
                    <a:pt x="5" y="114"/>
                  </a:cubicBezTo>
                  <a:cubicBezTo>
                    <a:pt x="8" y="102"/>
                    <a:pt x="14" y="91"/>
                    <a:pt x="20" y="81"/>
                  </a:cubicBezTo>
                  <a:cubicBezTo>
                    <a:pt x="33" y="60"/>
                    <a:pt x="50" y="42"/>
                    <a:pt x="70" y="28"/>
                  </a:cubicBezTo>
                  <a:cubicBezTo>
                    <a:pt x="90" y="14"/>
                    <a:pt x="114" y="5"/>
                    <a:pt x="139" y="1"/>
                  </a:cubicBezTo>
                  <a:cubicBezTo>
                    <a:pt x="151" y="0"/>
                    <a:pt x="163" y="0"/>
                    <a:pt x="175" y="2"/>
                  </a:cubicBezTo>
                  <a:cubicBezTo>
                    <a:pt x="187" y="5"/>
                    <a:pt x="199" y="10"/>
                    <a:pt x="20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/>
          </p:nvSpPr>
          <p:spPr bwMode="auto">
            <a:xfrm>
              <a:off x="1460" y="3197"/>
              <a:ext cx="433" cy="238"/>
            </a:xfrm>
            <a:custGeom>
              <a:avLst/>
              <a:gdLst>
                <a:gd name="T0" fmla="*/ 168 w 176"/>
                <a:gd name="T1" fmla="*/ 17 h 97"/>
                <a:gd name="T2" fmla="*/ 148 w 176"/>
                <a:gd name="T3" fmla="*/ 5 h 97"/>
                <a:gd name="T4" fmla="*/ 124 w 176"/>
                <a:gd name="T5" fmla="*/ 7 h 97"/>
                <a:gd name="T6" fmla="*/ 100 w 176"/>
                <a:gd name="T7" fmla="*/ 14 h 97"/>
                <a:gd name="T8" fmla="*/ 77 w 176"/>
                <a:gd name="T9" fmla="*/ 21 h 97"/>
                <a:gd name="T10" fmla="*/ 33 w 176"/>
                <a:gd name="T11" fmla="*/ 42 h 97"/>
                <a:gd name="T12" fmla="*/ 15 w 176"/>
                <a:gd name="T13" fmla="*/ 59 h 97"/>
                <a:gd name="T14" fmla="*/ 11 w 176"/>
                <a:gd name="T15" fmla="*/ 64 h 97"/>
                <a:gd name="T16" fmla="*/ 8 w 176"/>
                <a:gd name="T17" fmla="*/ 69 h 97"/>
                <a:gd name="T18" fmla="*/ 6 w 176"/>
                <a:gd name="T19" fmla="*/ 71 h 97"/>
                <a:gd name="T20" fmla="*/ 6 w 176"/>
                <a:gd name="T21" fmla="*/ 73 h 97"/>
                <a:gd name="T22" fmla="*/ 7 w 176"/>
                <a:gd name="T23" fmla="*/ 75 h 97"/>
                <a:gd name="T24" fmla="*/ 8 w 176"/>
                <a:gd name="T25" fmla="*/ 76 h 97"/>
                <a:gd name="T26" fmla="*/ 9 w 176"/>
                <a:gd name="T27" fmla="*/ 78 h 97"/>
                <a:gd name="T28" fmla="*/ 16 w 176"/>
                <a:gd name="T29" fmla="*/ 81 h 97"/>
                <a:gd name="T30" fmla="*/ 30 w 176"/>
                <a:gd name="T31" fmla="*/ 82 h 97"/>
                <a:gd name="T32" fmla="*/ 57 w 176"/>
                <a:gd name="T33" fmla="*/ 83 h 97"/>
                <a:gd name="T34" fmla="*/ 109 w 176"/>
                <a:gd name="T35" fmla="*/ 81 h 97"/>
                <a:gd name="T36" fmla="*/ 134 w 176"/>
                <a:gd name="T37" fmla="*/ 75 h 97"/>
                <a:gd name="T38" fmla="*/ 155 w 176"/>
                <a:gd name="T39" fmla="*/ 62 h 97"/>
                <a:gd name="T40" fmla="*/ 171 w 176"/>
                <a:gd name="T41" fmla="*/ 42 h 97"/>
                <a:gd name="T42" fmla="*/ 168 w 176"/>
                <a:gd name="T43" fmla="*/ 17 h 97"/>
                <a:gd name="T44" fmla="*/ 169 w 176"/>
                <a:gd name="T45" fmla="*/ 16 h 97"/>
                <a:gd name="T46" fmla="*/ 174 w 176"/>
                <a:gd name="T47" fmla="*/ 43 h 97"/>
                <a:gd name="T48" fmla="*/ 173 w 176"/>
                <a:gd name="T49" fmla="*/ 46 h 97"/>
                <a:gd name="T50" fmla="*/ 172 w 176"/>
                <a:gd name="T51" fmla="*/ 49 h 97"/>
                <a:gd name="T52" fmla="*/ 169 w 176"/>
                <a:gd name="T53" fmla="*/ 56 h 97"/>
                <a:gd name="T54" fmla="*/ 161 w 176"/>
                <a:gd name="T55" fmla="*/ 68 h 97"/>
                <a:gd name="T56" fmla="*/ 138 w 176"/>
                <a:gd name="T57" fmla="*/ 86 h 97"/>
                <a:gd name="T58" fmla="*/ 111 w 176"/>
                <a:gd name="T59" fmla="*/ 94 h 97"/>
                <a:gd name="T60" fmla="*/ 56 w 176"/>
                <a:gd name="T61" fmla="*/ 94 h 97"/>
                <a:gd name="T62" fmla="*/ 29 w 176"/>
                <a:gd name="T63" fmla="*/ 91 h 97"/>
                <a:gd name="T64" fmla="*/ 16 w 176"/>
                <a:gd name="T65" fmla="*/ 89 h 97"/>
                <a:gd name="T66" fmla="*/ 8 w 176"/>
                <a:gd name="T67" fmla="*/ 86 h 97"/>
                <a:gd name="T68" fmla="*/ 3 w 176"/>
                <a:gd name="T69" fmla="*/ 78 h 97"/>
                <a:gd name="T70" fmla="*/ 5 w 176"/>
                <a:gd name="T71" fmla="*/ 81 h 97"/>
                <a:gd name="T72" fmla="*/ 1 w 176"/>
                <a:gd name="T73" fmla="*/ 73 h 97"/>
                <a:gd name="T74" fmla="*/ 2 w 176"/>
                <a:gd name="T75" fmla="*/ 69 h 97"/>
                <a:gd name="T76" fmla="*/ 4 w 176"/>
                <a:gd name="T77" fmla="*/ 66 h 97"/>
                <a:gd name="T78" fmla="*/ 8 w 176"/>
                <a:gd name="T79" fmla="*/ 61 h 97"/>
                <a:gd name="T80" fmla="*/ 12 w 176"/>
                <a:gd name="T81" fmla="*/ 56 h 97"/>
                <a:gd name="T82" fmla="*/ 30 w 176"/>
                <a:gd name="T83" fmla="*/ 39 h 97"/>
                <a:gd name="T84" fmla="*/ 73 w 176"/>
                <a:gd name="T85" fmla="*/ 12 h 97"/>
                <a:gd name="T86" fmla="*/ 97 w 176"/>
                <a:gd name="T87" fmla="*/ 4 h 97"/>
                <a:gd name="T88" fmla="*/ 123 w 176"/>
                <a:gd name="T89" fmla="*/ 0 h 97"/>
                <a:gd name="T90" fmla="*/ 148 w 176"/>
                <a:gd name="T91" fmla="*/ 2 h 97"/>
                <a:gd name="T92" fmla="*/ 169 w 176"/>
                <a:gd name="T93" fmla="*/ 1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" h="97">
                  <a:moveTo>
                    <a:pt x="168" y="17"/>
                  </a:moveTo>
                  <a:cubicBezTo>
                    <a:pt x="164" y="10"/>
                    <a:pt x="156" y="6"/>
                    <a:pt x="148" y="5"/>
                  </a:cubicBezTo>
                  <a:cubicBezTo>
                    <a:pt x="140" y="4"/>
                    <a:pt x="132" y="5"/>
                    <a:pt x="124" y="7"/>
                  </a:cubicBezTo>
                  <a:cubicBezTo>
                    <a:pt x="116" y="9"/>
                    <a:pt x="108" y="12"/>
                    <a:pt x="100" y="14"/>
                  </a:cubicBezTo>
                  <a:cubicBezTo>
                    <a:pt x="92" y="16"/>
                    <a:pt x="85" y="19"/>
                    <a:pt x="77" y="21"/>
                  </a:cubicBezTo>
                  <a:cubicBezTo>
                    <a:pt x="62" y="27"/>
                    <a:pt x="46" y="33"/>
                    <a:pt x="33" y="42"/>
                  </a:cubicBezTo>
                  <a:cubicBezTo>
                    <a:pt x="26" y="47"/>
                    <a:pt x="20" y="52"/>
                    <a:pt x="15" y="59"/>
                  </a:cubicBezTo>
                  <a:cubicBezTo>
                    <a:pt x="13" y="60"/>
                    <a:pt x="12" y="62"/>
                    <a:pt x="11" y="64"/>
                  </a:cubicBezTo>
                  <a:cubicBezTo>
                    <a:pt x="10" y="65"/>
                    <a:pt x="9" y="67"/>
                    <a:pt x="8" y="69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6" y="72"/>
                    <a:pt x="5" y="73"/>
                    <a:pt x="6" y="73"/>
                  </a:cubicBezTo>
                  <a:cubicBezTo>
                    <a:pt x="6" y="74"/>
                    <a:pt x="6" y="75"/>
                    <a:pt x="7" y="7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81"/>
                    <a:pt x="12" y="81"/>
                    <a:pt x="16" y="8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75" y="84"/>
                    <a:pt x="92" y="84"/>
                    <a:pt x="109" y="81"/>
                  </a:cubicBezTo>
                  <a:cubicBezTo>
                    <a:pt x="118" y="80"/>
                    <a:pt x="126" y="78"/>
                    <a:pt x="134" y="75"/>
                  </a:cubicBezTo>
                  <a:cubicBezTo>
                    <a:pt x="141" y="72"/>
                    <a:pt x="148" y="67"/>
                    <a:pt x="155" y="62"/>
                  </a:cubicBezTo>
                  <a:cubicBezTo>
                    <a:pt x="162" y="56"/>
                    <a:pt x="168" y="50"/>
                    <a:pt x="171" y="42"/>
                  </a:cubicBezTo>
                  <a:cubicBezTo>
                    <a:pt x="174" y="34"/>
                    <a:pt x="173" y="24"/>
                    <a:pt x="168" y="17"/>
                  </a:cubicBezTo>
                  <a:close/>
                  <a:moveTo>
                    <a:pt x="169" y="16"/>
                  </a:moveTo>
                  <a:cubicBezTo>
                    <a:pt x="174" y="24"/>
                    <a:pt x="176" y="33"/>
                    <a:pt x="174" y="43"/>
                  </a:cubicBezTo>
                  <a:cubicBezTo>
                    <a:pt x="173" y="46"/>
                    <a:pt x="173" y="46"/>
                    <a:pt x="173" y="46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1" y="52"/>
                    <a:pt x="170" y="54"/>
                    <a:pt x="169" y="56"/>
                  </a:cubicBezTo>
                  <a:cubicBezTo>
                    <a:pt x="167" y="60"/>
                    <a:pt x="164" y="64"/>
                    <a:pt x="161" y="68"/>
                  </a:cubicBezTo>
                  <a:cubicBezTo>
                    <a:pt x="155" y="75"/>
                    <a:pt x="147" y="81"/>
                    <a:pt x="138" y="86"/>
                  </a:cubicBezTo>
                  <a:cubicBezTo>
                    <a:pt x="130" y="90"/>
                    <a:pt x="121" y="92"/>
                    <a:pt x="111" y="94"/>
                  </a:cubicBezTo>
                  <a:cubicBezTo>
                    <a:pt x="93" y="97"/>
                    <a:pt x="74" y="96"/>
                    <a:pt x="56" y="94"/>
                  </a:cubicBezTo>
                  <a:cubicBezTo>
                    <a:pt x="47" y="93"/>
                    <a:pt x="38" y="92"/>
                    <a:pt x="29" y="91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4" y="88"/>
                    <a:pt x="11" y="88"/>
                    <a:pt x="8" y="86"/>
                  </a:cubicBezTo>
                  <a:cubicBezTo>
                    <a:pt x="5" y="85"/>
                    <a:pt x="3" y="81"/>
                    <a:pt x="3" y="78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79"/>
                    <a:pt x="0" y="76"/>
                    <a:pt x="1" y="73"/>
                  </a:cubicBezTo>
                  <a:cubicBezTo>
                    <a:pt x="1" y="71"/>
                    <a:pt x="1" y="70"/>
                    <a:pt x="2" y="69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5" y="65"/>
                    <a:pt x="6" y="63"/>
                    <a:pt x="8" y="61"/>
                  </a:cubicBezTo>
                  <a:cubicBezTo>
                    <a:pt x="9" y="60"/>
                    <a:pt x="10" y="58"/>
                    <a:pt x="12" y="56"/>
                  </a:cubicBezTo>
                  <a:cubicBezTo>
                    <a:pt x="17" y="50"/>
                    <a:pt x="24" y="44"/>
                    <a:pt x="30" y="39"/>
                  </a:cubicBezTo>
                  <a:cubicBezTo>
                    <a:pt x="43" y="28"/>
                    <a:pt x="57" y="19"/>
                    <a:pt x="73" y="12"/>
                  </a:cubicBezTo>
                  <a:cubicBezTo>
                    <a:pt x="81" y="9"/>
                    <a:pt x="89" y="6"/>
                    <a:pt x="97" y="4"/>
                  </a:cubicBezTo>
                  <a:cubicBezTo>
                    <a:pt x="106" y="2"/>
                    <a:pt x="114" y="0"/>
                    <a:pt x="123" y="0"/>
                  </a:cubicBezTo>
                  <a:cubicBezTo>
                    <a:pt x="131" y="0"/>
                    <a:pt x="140" y="0"/>
                    <a:pt x="148" y="2"/>
                  </a:cubicBezTo>
                  <a:cubicBezTo>
                    <a:pt x="157" y="4"/>
                    <a:pt x="164" y="9"/>
                    <a:pt x="16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/>
          </p:nvSpPr>
          <p:spPr bwMode="auto">
            <a:xfrm>
              <a:off x="892" y="581"/>
              <a:ext cx="307" cy="468"/>
            </a:xfrm>
            <a:custGeom>
              <a:avLst/>
              <a:gdLst>
                <a:gd name="T0" fmla="*/ 109 w 125"/>
                <a:gd name="T1" fmla="*/ 41 h 191"/>
                <a:gd name="T2" fmla="*/ 82 w 125"/>
                <a:gd name="T3" fmla="*/ 15 h 191"/>
                <a:gd name="T4" fmla="*/ 47 w 125"/>
                <a:gd name="T5" fmla="*/ 11 h 191"/>
                <a:gd name="T6" fmla="*/ 31 w 125"/>
                <a:gd name="T7" fmla="*/ 19 h 191"/>
                <a:gd name="T8" fmla="*/ 28 w 125"/>
                <a:gd name="T9" fmla="*/ 21 h 191"/>
                <a:gd name="T10" fmla="*/ 25 w 125"/>
                <a:gd name="T11" fmla="*/ 24 h 191"/>
                <a:gd name="T12" fmla="*/ 22 w 125"/>
                <a:gd name="T13" fmla="*/ 27 h 191"/>
                <a:gd name="T14" fmla="*/ 19 w 125"/>
                <a:gd name="T15" fmla="*/ 31 h 191"/>
                <a:gd name="T16" fmla="*/ 6 w 125"/>
                <a:gd name="T17" fmla="*/ 65 h 191"/>
                <a:gd name="T18" fmla="*/ 10 w 125"/>
                <a:gd name="T19" fmla="*/ 102 h 191"/>
                <a:gd name="T20" fmla="*/ 29 w 125"/>
                <a:gd name="T21" fmla="*/ 134 h 191"/>
                <a:gd name="T22" fmla="*/ 57 w 125"/>
                <a:gd name="T23" fmla="*/ 160 h 191"/>
                <a:gd name="T24" fmla="*/ 89 w 125"/>
                <a:gd name="T25" fmla="*/ 176 h 191"/>
                <a:gd name="T26" fmla="*/ 90 w 125"/>
                <a:gd name="T27" fmla="*/ 176 h 191"/>
                <a:gd name="T28" fmla="*/ 91 w 125"/>
                <a:gd name="T29" fmla="*/ 177 h 191"/>
                <a:gd name="T30" fmla="*/ 93 w 125"/>
                <a:gd name="T31" fmla="*/ 178 h 191"/>
                <a:gd name="T32" fmla="*/ 94 w 125"/>
                <a:gd name="T33" fmla="*/ 178 h 191"/>
                <a:gd name="T34" fmla="*/ 95 w 125"/>
                <a:gd name="T35" fmla="*/ 178 h 191"/>
                <a:gd name="T36" fmla="*/ 100 w 125"/>
                <a:gd name="T37" fmla="*/ 175 h 191"/>
                <a:gd name="T38" fmla="*/ 101 w 125"/>
                <a:gd name="T39" fmla="*/ 172 h 191"/>
                <a:gd name="T40" fmla="*/ 101 w 125"/>
                <a:gd name="T41" fmla="*/ 170 h 191"/>
                <a:gd name="T42" fmla="*/ 102 w 125"/>
                <a:gd name="T43" fmla="*/ 168 h 191"/>
                <a:gd name="T44" fmla="*/ 104 w 125"/>
                <a:gd name="T45" fmla="*/ 158 h 191"/>
                <a:gd name="T46" fmla="*/ 112 w 125"/>
                <a:gd name="T47" fmla="*/ 119 h 191"/>
                <a:gd name="T48" fmla="*/ 118 w 125"/>
                <a:gd name="T49" fmla="*/ 80 h 191"/>
                <a:gd name="T50" fmla="*/ 109 w 125"/>
                <a:gd name="T51" fmla="*/ 41 h 191"/>
                <a:gd name="T52" fmla="*/ 110 w 125"/>
                <a:gd name="T53" fmla="*/ 41 h 191"/>
                <a:gd name="T54" fmla="*/ 122 w 125"/>
                <a:gd name="T55" fmla="*/ 79 h 191"/>
                <a:gd name="T56" fmla="*/ 123 w 125"/>
                <a:gd name="T57" fmla="*/ 120 h 191"/>
                <a:gd name="T58" fmla="*/ 117 w 125"/>
                <a:gd name="T59" fmla="*/ 160 h 191"/>
                <a:gd name="T60" fmla="*/ 114 w 125"/>
                <a:gd name="T61" fmla="*/ 170 h 191"/>
                <a:gd name="T62" fmla="*/ 114 w 125"/>
                <a:gd name="T63" fmla="*/ 173 h 191"/>
                <a:gd name="T64" fmla="*/ 113 w 125"/>
                <a:gd name="T65" fmla="*/ 175 h 191"/>
                <a:gd name="T66" fmla="*/ 110 w 125"/>
                <a:gd name="T67" fmla="*/ 182 h 191"/>
                <a:gd name="T68" fmla="*/ 98 w 125"/>
                <a:gd name="T69" fmla="*/ 190 h 191"/>
                <a:gd name="T70" fmla="*/ 90 w 125"/>
                <a:gd name="T71" fmla="*/ 190 h 191"/>
                <a:gd name="T72" fmla="*/ 87 w 125"/>
                <a:gd name="T73" fmla="*/ 188 h 191"/>
                <a:gd name="T74" fmla="*/ 84 w 125"/>
                <a:gd name="T75" fmla="*/ 186 h 191"/>
                <a:gd name="T76" fmla="*/ 86 w 125"/>
                <a:gd name="T77" fmla="*/ 187 h 191"/>
                <a:gd name="T78" fmla="*/ 50 w 125"/>
                <a:gd name="T79" fmla="*/ 168 h 191"/>
                <a:gd name="T80" fmla="*/ 24 w 125"/>
                <a:gd name="T81" fmla="*/ 138 h 191"/>
                <a:gd name="T82" fmla="*/ 7 w 125"/>
                <a:gd name="T83" fmla="*/ 103 h 191"/>
                <a:gd name="T84" fmla="*/ 2 w 125"/>
                <a:gd name="T85" fmla="*/ 84 h 191"/>
                <a:gd name="T86" fmla="*/ 0 w 125"/>
                <a:gd name="T87" fmla="*/ 64 h 191"/>
                <a:gd name="T88" fmla="*/ 11 w 125"/>
                <a:gd name="T89" fmla="*/ 25 h 191"/>
                <a:gd name="T90" fmla="*/ 25 w 125"/>
                <a:gd name="T91" fmla="*/ 10 h 191"/>
                <a:gd name="T92" fmla="*/ 45 w 125"/>
                <a:gd name="T93" fmla="*/ 1 h 191"/>
                <a:gd name="T94" fmla="*/ 66 w 125"/>
                <a:gd name="T95" fmla="*/ 3 h 191"/>
                <a:gd name="T96" fmla="*/ 84 w 125"/>
                <a:gd name="T97" fmla="*/ 11 h 191"/>
                <a:gd name="T98" fmla="*/ 110 w 125"/>
                <a:gd name="T99" fmla="*/ 4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5" h="191">
                  <a:moveTo>
                    <a:pt x="109" y="41"/>
                  </a:moveTo>
                  <a:cubicBezTo>
                    <a:pt x="103" y="30"/>
                    <a:pt x="93" y="21"/>
                    <a:pt x="82" y="15"/>
                  </a:cubicBezTo>
                  <a:cubicBezTo>
                    <a:pt x="71" y="10"/>
                    <a:pt x="58" y="8"/>
                    <a:pt x="47" y="11"/>
                  </a:cubicBezTo>
                  <a:cubicBezTo>
                    <a:pt x="41" y="13"/>
                    <a:pt x="36" y="15"/>
                    <a:pt x="31" y="19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6" y="23"/>
                    <a:pt x="25" y="24"/>
                  </a:cubicBezTo>
                  <a:cubicBezTo>
                    <a:pt x="24" y="25"/>
                    <a:pt x="23" y="26"/>
                    <a:pt x="22" y="27"/>
                  </a:cubicBezTo>
                  <a:cubicBezTo>
                    <a:pt x="21" y="28"/>
                    <a:pt x="20" y="30"/>
                    <a:pt x="19" y="31"/>
                  </a:cubicBezTo>
                  <a:cubicBezTo>
                    <a:pt x="12" y="40"/>
                    <a:pt x="8" y="52"/>
                    <a:pt x="6" y="65"/>
                  </a:cubicBezTo>
                  <a:cubicBezTo>
                    <a:pt x="4" y="77"/>
                    <a:pt x="6" y="90"/>
                    <a:pt x="10" y="102"/>
                  </a:cubicBezTo>
                  <a:cubicBezTo>
                    <a:pt x="14" y="114"/>
                    <a:pt x="21" y="125"/>
                    <a:pt x="29" y="134"/>
                  </a:cubicBezTo>
                  <a:cubicBezTo>
                    <a:pt x="37" y="144"/>
                    <a:pt x="47" y="153"/>
                    <a:pt x="57" y="160"/>
                  </a:cubicBezTo>
                  <a:cubicBezTo>
                    <a:pt x="67" y="167"/>
                    <a:pt x="78" y="173"/>
                    <a:pt x="89" y="176"/>
                  </a:cubicBezTo>
                  <a:cubicBezTo>
                    <a:pt x="90" y="176"/>
                    <a:pt x="90" y="176"/>
                    <a:pt x="90" y="176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92" y="177"/>
                    <a:pt x="92" y="178"/>
                    <a:pt x="93" y="178"/>
                  </a:cubicBezTo>
                  <a:cubicBezTo>
                    <a:pt x="93" y="178"/>
                    <a:pt x="93" y="178"/>
                    <a:pt x="94" y="178"/>
                  </a:cubicBezTo>
                  <a:cubicBezTo>
                    <a:pt x="94" y="178"/>
                    <a:pt x="95" y="178"/>
                    <a:pt x="95" y="178"/>
                  </a:cubicBezTo>
                  <a:cubicBezTo>
                    <a:pt x="97" y="178"/>
                    <a:pt x="99" y="176"/>
                    <a:pt x="100" y="175"/>
                  </a:cubicBezTo>
                  <a:cubicBezTo>
                    <a:pt x="100" y="174"/>
                    <a:pt x="101" y="173"/>
                    <a:pt x="101" y="172"/>
                  </a:cubicBezTo>
                  <a:cubicBezTo>
                    <a:pt x="101" y="172"/>
                    <a:pt x="101" y="171"/>
                    <a:pt x="101" y="170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7" y="145"/>
                    <a:pt x="110" y="132"/>
                    <a:pt x="112" y="119"/>
                  </a:cubicBezTo>
                  <a:cubicBezTo>
                    <a:pt x="115" y="106"/>
                    <a:pt x="118" y="93"/>
                    <a:pt x="118" y="80"/>
                  </a:cubicBezTo>
                  <a:cubicBezTo>
                    <a:pt x="118" y="66"/>
                    <a:pt x="115" y="53"/>
                    <a:pt x="109" y="41"/>
                  </a:cubicBezTo>
                  <a:close/>
                  <a:moveTo>
                    <a:pt x="110" y="41"/>
                  </a:moveTo>
                  <a:cubicBezTo>
                    <a:pt x="116" y="52"/>
                    <a:pt x="120" y="66"/>
                    <a:pt x="122" y="79"/>
                  </a:cubicBezTo>
                  <a:cubicBezTo>
                    <a:pt x="124" y="93"/>
                    <a:pt x="125" y="107"/>
                    <a:pt x="123" y="120"/>
                  </a:cubicBezTo>
                  <a:cubicBezTo>
                    <a:pt x="122" y="134"/>
                    <a:pt x="119" y="147"/>
                    <a:pt x="117" y="16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3"/>
                    <a:pt x="114" y="173"/>
                    <a:pt x="114" y="173"/>
                  </a:cubicBezTo>
                  <a:cubicBezTo>
                    <a:pt x="114" y="173"/>
                    <a:pt x="114" y="174"/>
                    <a:pt x="113" y="175"/>
                  </a:cubicBezTo>
                  <a:cubicBezTo>
                    <a:pt x="113" y="178"/>
                    <a:pt x="111" y="180"/>
                    <a:pt x="110" y="182"/>
                  </a:cubicBezTo>
                  <a:cubicBezTo>
                    <a:pt x="107" y="186"/>
                    <a:pt x="104" y="189"/>
                    <a:pt x="98" y="190"/>
                  </a:cubicBezTo>
                  <a:cubicBezTo>
                    <a:pt x="96" y="191"/>
                    <a:pt x="93" y="191"/>
                    <a:pt x="90" y="190"/>
                  </a:cubicBezTo>
                  <a:cubicBezTo>
                    <a:pt x="89" y="190"/>
                    <a:pt x="88" y="189"/>
                    <a:pt x="87" y="188"/>
                  </a:cubicBezTo>
                  <a:cubicBezTo>
                    <a:pt x="85" y="188"/>
                    <a:pt x="85" y="187"/>
                    <a:pt x="84" y="186"/>
                  </a:cubicBezTo>
                  <a:cubicBezTo>
                    <a:pt x="86" y="187"/>
                    <a:pt x="86" y="187"/>
                    <a:pt x="86" y="187"/>
                  </a:cubicBezTo>
                  <a:cubicBezTo>
                    <a:pt x="73" y="183"/>
                    <a:pt x="61" y="176"/>
                    <a:pt x="50" y="168"/>
                  </a:cubicBezTo>
                  <a:cubicBezTo>
                    <a:pt x="40" y="159"/>
                    <a:pt x="32" y="149"/>
                    <a:pt x="24" y="138"/>
                  </a:cubicBezTo>
                  <a:cubicBezTo>
                    <a:pt x="17" y="127"/>
                    <a:pt x="11" y="115"/>
                    <a:pt x="7" y="103"/>
                  </a:cubicBezTo>
                  <a:cubicBezTo>
                    <a:pt x="4" y="97"/>
                    <a:pt x="3" y="90"/>
                    <a:pt x="2" y="84"/>
                  </a:cubicBezTo>
                  <a:cubicBezTo>
                    <a:pt x="1" y="77"/>
                    <a:pt x="0" y="71"/>
                    <a:pt x="0" y="64"/>
                  </a:cubicBezTo>
                  <a:cubicBezTo>
                    <a:pt x="1" y="51"/>
                    <a:pt x="3" y="37"/>
                    <a:pt x="11" y="25"/>
                  </a:cubicBezTo>
                  <a:cubicBezTo>
                    <a:pt x="15" y="19"/>
                    <a:pt x="19" y="14"/>
                    <a:pt x="25" y="10"/>
                  </a:cubicBezTo>
                  <a:cubicBezTo>
                    <a:pt x="31" y="6"/>
                    <a:pt x="38" y="3"/>
                    <a:pt x="45" y="1"/>
                  </a:cubicBezTo>
                  <a:cubicBezTo>
                    <a:pt x="52" y="0"/>
                    <a:pt x="59" y="1"/>
                    <a:pt x="66" y="3"/>
                  </a:cubicBezTo>
                  <a:cubicBezTo>
                    <a:pt x="72" y="4"/>
                    <a:pt x="79" y="8"/>
                    <a:pt x="84" y="11"/>
                  </a:cubicBezTo>
                  <a:cubicBezTo>
                    <a:pt x="95" y="19"/>
                    <a:pt x="104" y="29"/>
                    <a:pt x="11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auto">
            <a:xfrm>
              <a:off x="784" y="850"/>
              <a:ext cx="1119" cy="3336"/>
            </a:xfrm>
            <a:custGeom>
              <a:avLst/>
              <a:gdLst>
                <a:gd name="T0" fmla="*/ 333 w 455"/>
                <a:gd name="T1" fmla="*/ 886 h 1363"/>
                <a:gd name="T2" fmla="*/ 256 w 455"/>
                <a:gd name="T3" fmla="*/ 810 h 1363"/>
                <a:gd name="T4" fmla="*/ 335 w 455"/>
                <a:gd name="T5" fmla="*/ 735 h 1363"/>
                <a:gd name="T6" fmla="*/ 447 w 455"/>
                <a:gd name="T7" fmla="*/ 679 h 1363"/>
                <a:gd name="T8" fmla="*/ 276 w 455"/>
                <a:gd name="T9" fmla="*/ 760 h 1363"/>
                <a:gd name="T10" fmla="*/ 240 w 455"/>
                <a:gd name="T11" fmla="*/ 646 h 1363"/>
                <a:gd name="T12" fmla="*/ 273 w 455"/>
                <a:gd name="T13" fmla="*/ 591 h 1363"/>
                <a:gd name="T14" fmla="*/ 437 w 455"/>
                <a:gd name="T15" fmla="*/ 493 h 1363"/>
                <a:gd name="T16" fmla="*/ 317 w 455"/>
                <a:gd name="T17" fmla="*/ 536 h 1363"/>
                <a:gd name="T18" fmla="*/ 218 w 455"/>
                <a:gd name="T19" fmla="*/ 452 h 1363"/>
                <a:gd name="T20" fmla="*/ 393 w 455"/>
                <a:gd name="T21" fmla="*/ 334 h 1363"/>
                <a:gd name="T22" fmla="*/ 215 w 455"/>
                <a:gd name="T23" fmla="*/ 424 h 1363"/>
                <a:gd name="T24" fmla="*/ 194 w 455"/>
                <a:gd name="T25" fmla="*/ 286 h 1363"/>
                <a:gd name="T26" fmla="*/ 200 w 455"/>
                <a:gd name="T27" fmla="*/ 273 h 1363"/>
                <a:gd name="T28" fmla="*/ 340 w 455"/>
                <a:gd name="T29" fmla="*/ 172 h 1363"/>
                <a:gd name="T30" fmla="*/ 251 w 455"/>
                <a:gd name="T31" fmla="*/ 198 h 1363"/>
                <a:gd name="T32" fmla="*/ 159 w 455"/>
                <a:gd name="T33" fmla="*/ 132 h 1363"/>
                <a:gd name="T34" fmla="*/ 209 w 455"/>
                <a:gd name="T35" fmla="*/ 84 h 1363"/>
                <a:gd name="T36" fmla="*/ 258 w 455"/>
                <a:gd name="T37" fmla="*/ 54 h 1363"/>
                <a:gd name="T38" fmla="*/ 116 w 455"/>
                <a:gd name="T39" fmla="*/ 1 h 1363"/>
                <a:gd name="T40" fmla="*/ 149 w 455"/>
                <a:gd name="T41" fmla="*/ 132 h 1363"/>
                <a:gd name="T42" fmla="*/ 35 w 455"/>
                <a:gd name="T43" fmla="*/ 93 h 1363"/>
                <a:gd name="T44" fmla="*/ 153 w 455"/>
                <a:gd name="T45" fmla="*/ 155 h 1363"/>
                <a:gd name="T46" fmla="*/ 91 w 455"/>
                <a:gd name="T47" fmla="*/ 221 h 1363"/>
                <a:gd name="T48" fmla="*/ 5 w 455"/>
                <a:gd name="T49" fmla="*/ 221 h 1363"/>
                <a:gd name="T50" fmla="*/ 174 w 455"/>
                <a:gd name="T51" fmla="*/ 283 h 1363"/>
                <a:gd name="T52" fmla="*/ 191 w 455"/>
                <a:gd name="T53" fmla="*/ 412 h 1363"/>
                <a:gd name="T54" fmla="*/ 15 w 455"/>
                <a:gd name="T55" fmla="*/ 374 h 1363"/>
                <a:gd name="T56" fmla="*/ 193 w 455"/>
                <a:gd name="T57" fmla="*/ 440 h 1363"/>
                <a:gd name="T58" fmla="*/ 113 w 455"/>
                <a:gd name="T59" fmla="*/ 541 h 1363"/>
                <a:gd name="T60" fmla="*/ 19 w 455"/>
                <a:gd name="T61" fmla="*/ 540 h 1363"/>
                <a:gd name="T62" fmla="*/ 213 w 455"/>
                <a:gd name="T63" fmla="*/ 648 h 1363"/>
                <a:gd name="T64" fmla="*/ 173 w 455"/>
                <a:gd name="T65" fmla="*/ 732 h 1363"/>
                <a:gd name="T66" fmla="*/ 56 w 455"/>
                <a:gd name="T67" fmla="*/ 716 h 1363"/>
                <a:gd name="T68" fmla="*/ 231 w 455"/>
                <a:gd name="T69" fmla="*/ 889 h 1363"/>
                <a:gd name="T70" fmla="*/ 70 w 455"/>
                <a:gd name="T71" fmla="*/ 862 h 1363"/>
                <a:gd name="T72" fmla="*/ 179 w 455"/>
                <a:gd name="T73" fmla="*/ 882 h 1363"/>
                <a:gd name="T74" fmla="*/ 236 w 455"/>
                <a:gd name="T75" fmla="*/ 994 h 1363"/>
                <a:gd name="T76" fmla="*/ 135 w 455"/>
                <a:gd name="T77" fmla="*/ 998 h 1363"/>
                <a:gd name="T78" fmla="*/ 237 w 455"/>
                <a:gd name="T79" fmla="*/ 1034 h 1363"/>
                <a:gd name="T80" fmla="*/ 251 w 455"/>
                <a:gd name="T81" fmla="*/ 1341 h 1363"/>
                <a:gd name="T82" fmla="*/ 403 w 455"/>
                <a:gd name="T83" fmla="*/ 987 h 1363"/>
                <a:gd name="T84" fmla="*/ 268 w 455"/>
                <a:gd name="T85" fmla="*/ 1041 h 1363"/>
                <a:gd name="T86" fmla="*/ 265 w 455"/>
                <a:gd name="T87" fmla="*/ 964 h 1363"/>
                <a:gd name="T88" fmla="*/ 340 w 455"/>
                <a:gd name="T89" fmla="*/ 896 h 1363"/>
                <a:gd name="T90" fmla="*/ 450 w 455"/>
                <a:gd name="T91" fmla="*/ 844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5" h="1363">
                  <a:moveTo>
                    <a:pt x="450" y="844"/>
                  </a:moveTo>
                  <a:cubicBezTo>
                    <a:pt x="409" y="844"/>
                    <a:pt x="367" y="865"/>
                    <a:pt x="333" y="886"/>
                  </a:cubicBezTo>
                  <a:cubicBezTo>
                    <a:pt x="313" y="898"/>
                    <a:pt x="281" y="916"/>
                    <a:pt x="264" y="938"/>
                  </a:cubicBezTo>
                  <a:cubicBezTo>
                    <a:pt x="262" y="895"/>
                    <a:pt x="259" y="852"/>
                    <a:pt x="256" y="810"/>
                  </a:cubicBezTo>
                  <a:cubicBezTo>
                    <a:pt x="267" y="801"/>
                    <a:pt x="274" y="789"/>
                    <a:pt x="284" y="778"/>
                  </a:cubicBezTo>
                  <a:cubicBezTo>
                    <a:pt x="299" y="761"/>
                    <a:pt x="317" y="747"/>
                    <a:pt x="335" y="735"/>
                  </a:cubicBezTo>
                  <a:cubicBezTo>
                    <a:pt x="369" y="712"/>
                    <a:pt x="408" y="696"/>
                    <a:pt x="447" y="684"/>
                  </a:cubicBezTo>
                  <a:cubicBezTo>
                    <a:pt x="450" y="683"/>
                    <a:pt x="450" y="678"/>
                    <a:pt x="447" y="679"/>
                  </a:cubicBezTo>
                  <a:cubicBezTo>
                    <a:pt x="403" y="684"/>
                    <a:pt x="364" y="698"/>
                    <a:pt x="328" y="721"/>
                  </a:cubicBezTo>
                  <a:cubicBezTo>
                    <a:pt x="309" y="732"/>
                    <a:pt x="292" y="746"/>
                    <a:pt x="276" y="760"/>
                  </a:cubicBezTo>
                  <a:cubicBezTo>
                    <a:pt x="269" y="767"/>
                    <a:pt x="261" y="774"/>
                    <a:pt x="253" y="782"/>
                  </a:cubicBezTo>
                  <a:cubicBezTo>
                    <a:pt x="249" y="737"/>
                    <a:pt x="245" y="691"/>
                    <a:pt x="240" y="646"/>
                  </a:cubicBezTo>
                  <a:cubicBezTo>
                    <a:pt x="239" y="640"/>
                    <a:pt x="239" y="635"/>
                    <a:pt x="238" y="630"/>
                  </a:cubicBezTo>
                  <a:cubicBezTo>
                    <a:pt x="251" y="619"/>
                    <a:pt x="261" y="604"/>
                    <a:pt x="273" y="591"/>
                  </a:cubicBezTo>
                  <a:cubicBezTo>
                    <a:pt x="286" y="578"/>
                    <a:pt x="299" y="566"/>
                    <a:pt x="313" y="553"/>
                  </a:cubicBezTo>
                  <a:cubicBezTo>
                    <a:pt x="349" y="523"/>
                    <a:pt x="390" y="500"/>
                    <a:pt x="437" y="493"/>
                  </a:cubicBezTo>
                  <a:cubicBezTo>
                    <a:pt x="438" y="493"/>
                    <a:pt x="439" y="491"/>
                    <a:pt x="437" y="491"/>
                  </a:cubicBezTo>
                  <a:cubicBezTo>
                    <a:pt x="396" y="487"/>
                    <a:pt x="351" y="516"/>
                    <a:pt x="317" y="536"/>
                  </a:cubicBezTo>
                  <a:cubicBezTo>
                    <a:pt x="290" y="553"/>
                    <a:pt x="256" y="577"/>
                    <a:pt x="236" y="605"/>
                  </a:cubicBezTo>
                  <a:cubicBezTo>
                    <a:pt x="230" y="554"/>
                    <a:pt x="224" y="503"/>
                    <a:pt x="218" y="452"/>
                  </a:cubicBezTo>
                  <a:cubicBezTo>
                    <a:pt x="219" y="451"/>
                    <a:pt x="221" y="450"/>
                    <a:pt x="221" y="449"/>
                  </a:cubicBezTo>
                  <a:cubicBezTo>
                    <a:pt x="258" y="382"/>
                    <a:pt x="329" y="364"/>
                    <a:pt x="393" y="334"/>
                  </a:cubicBezTo>
                  <a:cubicBezTo>
                    <a:pt x="396" y="332"/>
                    <a:pt x="395" y="328"/>
                    <a:pt x="391" y="329"/>
                  </a:cubicBezTo>
                  <a:cubicBezTo>
                    <a:pt x="325" y="340"/>
                    <a:pt x="256" y="369"/>
                    <a:pt x="215" y="424"/>
                  </a:cubicBezTo>
                  <a:cubicBezTo>
                    <a:pt x="210" y="387"/>
                    <a:pt x="205" y="350"/>
                    <a:pt x="199" y="313"/>
                  </a:cubicBezTo>
                  <a:cubicBezTo>
                    <a:pt x="197" y="304"/>
                    <a:pt x="196" y="295"/>
                    <a:pt x="194" y="286"/>
                  </a:cubicBezTo>
                  <a:cubicBezTo>
                    <a:pt x="196" y="283"/>
                    <a:pt x="197" y="280"/>
                    <a:pt x="194" y="277"/>
                  </a:cubicBezTo>
                  <a:cubicBezTo>
                    <a:pt x="196" y="277"/>
                    <a:pt x="198" y="275"/>
                    <a:pt x="200" y="273"/>
                  </a:cubicBezTo>
                  <a:cubicBezTo>
                    <a:pt x="217" y="246"/>
                    <a:pt x="238" y="224"/>
                    <a:pt x="265" y="206"/>
                  </a:cubicBezTo>
                  <a:cubicBezTo>
                    <a:pt x="289" y="191"/>
                    <a:pt x="315" y="185"/>
                    <a:pt x="340" y="172"/>
                  </a:cubicBezTo>
                  <a:cubicBezTo>
                    <a:pt x="344" y="170"/>
                    <a:pt x="343" y="164"/>
                    <a:pt x="338" y="164"/>
                  </a:cubicBezTo>
                  <a:cubicBezTo>
                    <a:pt x="309" y="163"/>
                    <a:pt x="275" y="182"/>
                    <a:pt x="251" y="198"/>
                  </a:cubicBezTo>
                  <a:cubicBezTo>
                    <a:pt x="228" y="214"/>
                    <a:pt x="206" y="234"/>
                    <a:pt x="189" y="256"/>
                  </a:cubicBezTo>
                  <a:cubicBezTo>
                    <a:pt x="181" y="214"/>
                    <a:pt x="171" y="173"/>
                    <a:pt x="159" y="132"/>
                  </a:cubicBezTo>
                  <a:cubicBezTo>
                    <a:pt x="161" y="132"/>
                    <a:pt x="164" y="131"/>
                    <a:pt x="165" y="128"/>
                  </a:cubicBezTo>
                  <a:cubicBezTo>
                    <a:pt x="177" y="110"/>
                    <a:pt x="191" y="95"/>
                    <a:pt x="209" y="84"/>
                  </a:cubicBezTo>
                  <a:cubicBezTo>
                    <a:pt x="225" y="73"/>
                    <a:pt x="242" y="67"/>
                    <a:pt x="259" y="58"/>
                  </a:cubicBezTo>
                  <a:cubicBezTo>
                    <a:pt x="260" y="57"/>
                    <a:pt x="260" y="54"/>
                    <a:pt x="258" y="54"/>
                  </a:cubicBezTo>
                  <a:cubicBezTo>
                    <a:pt x="218" y="53"/>
                    <a:pt x="179" y="86"/>
                    <a:pt x="155" y="116"/>
                  </a:cubicBezTo>
                  <a:cubicBezTo>
                    <a:pt x="143" y="77"/>
                    <a:pt x="131" y="39"/>
                    <a:pt x="116" y="1"/>
                  </a:cubicBezTo>
                  <a:cubicBezTo>
                    <a:pt x="116" y="0"/>
                    <a:pt x="114" y="0"/>
                    <a:pt x="115" y="1"/>
                  </a:cubicBezTo>
                  <a:cubicBezTo>
                    <a:pt x="128" y="44"/>
                    <a:pt x="139" y="88"/>
                    <a:pt x="149" y="132"/>
                  </a:cubicBezTo>
                  <a:cubicBezTo>
                    <a:pt x="122" y="99"/>
                    <a:pt x="78" y="84"/>
                    <a:pt x="36" y="89"/>
                  </a:cubicBezTo>
                  <a:cubicBezTo>
                    <a:pt x="34" y="89"/>
                    <a:pt x="32" y="93"/>
                    <a:pt x="35" y="93"/>
                  </a:cubicBezTo>
                  <a:cubicBezTo>
                    <a:pt x="81" y="100"/>
                    <a:pt x="126" y="108"/>
                    <a:pt x="149" y="153"/>
                  </a:cubicBezTo>
                  <a:cubicBezTo>
                    <a:pt x="150" y="154"/>
                    <a:pt x="152" y="155"/>
                    <a:pt x="153" y="155"/>
                  </a:cubicBezTo>
                  <a:cubicBezTo>
                    <a:pt x="160" y="190"/>
                    <a:pt x="166" y="225"/>
                    <a:pt x="171" y="260"/>
                  </a:cubicBezTo>
                  <a:cubicBezTo>
                    <a:pt x="146" y="244"/>
                    <a:pt x="120" y="230"/>
                    <a:pt x="91" y="221"/>
                  </a:cubicBezTo>
                  <a:cubicBezTo>
                    <a:pt x="68" y="214"/>
                    <a:pt x="22" y="197"/>
                    <a:pt x="2" y="218"/>
                  </a:cubicBezTo>
                  <a:cubicBezTo>
                    <a:pt x="0" y="220"/>
                    <a:pt x="2" y="223"/>
                    <a:pt x="5" y="221"/>
                  </a:cubicBezTo>
                  <a:cubicBezTo>
                    <a:pt x="31" y="210"/>
                    <a:pt x="80" y="229"/>
                    <a:pt x="104" y="239"/>
                  </a:cubicBezTo>
                  <a:cubicBezTo>
                    <a:pt x="130" y="250"/>
                    <a:pt x="153" y="265"/>
                    <a:pt x="174" y="283"/>
                  </a:cubicBezTo>
                  <a:cubicBezTo>
                    <a:pt x="176" y="297"/>
                    <a:pt x="178" y="310"/>
                    <a:pt x="180" y="324"/>
                  </a:cubicBezTo>
                  <a:cubicBezTo>
                    <a:pt x="184" y="353"/>
                    <a:pt x="187" y="383"/>
                    <a:pt x="191" y="412"/>
                  </a:cubicBezTo>
                  <a:cubicBezTo>
                    <a:pt x="170" y="397"/>
                    <a:pt x="140" y="389"/>
                    <a:pt x="118" y="382"/>
                  </a:cubicBezTo>
                  <a:cubicBezTo>
                    <a:pt x="85" y="370"/>
                    <a:pt x="50" y="362"/>
                    <a:pt x="15" y="374"/>
                  </a:cubicBezTo>
                  <a:cubicBezTo>
                    <a:pt x="14" y="375"/>
                    <a:pt x="13" y="377"/>
                    <a:pt x="15" y="377"/>
                  </a:cubicBezTo>
                  <a:cubicBezTo>
                    <a:pt x="80" y="379"/>
                    <a:pt x="143" y="400"/>
                    <a:pt x="193" y="440"/>
                  </a:cubicBezTo>
                  <a:cubicBezTo>
                    <a:pt x="198" y="487"/>
                    <a:pt x="203" y="535"/>
                    <a:pt x="207" y="582"/>
                  </a:cubicBezTo>
                  <a:cubicBezTo>
                    <a:pt x="179" y="562"/>
                    <a:pt x="147" y="549"/>
                    <a:pt x="113" y="541"/>
                  </a:cubicBezTo>
                  <a:cubicBezTo>
                    <a:pt x="89" y="535"/>
                    <a:pt x="40" y="522"/>
                    <a:pt x="18" y="539"/>
                  </a:cubicBezTo>
                  <a:cubicBezTo>
                    <a:pt x="18" y="539"/>
                    <a:pt x="18" y="540"/>
                    <a:pt x="19" y="540"/>
                  </a:cubicBezTo>
                  <a:cubicBezTo>
                    <a:pt x="89" y="532"/>
                    <a:pt x="157" y="564"/>
                    <a:pt x="209" y="608"/>
                  </a:cubicBezTo>
                  <a:cubicBezTo>
                    <a:pt x="210" y="621"/>
                    <a:pt x="212" y="634"/>
                    <a:pt x="213" y="648"/>
                  </a:cubicBezTo>
                  <a:cubicBezTo>
                    <a:pt x="216" y="680"/>
                    <a:pt x="218" y="713"/>
                    <a:pt x="221" y="746"/>
                  </a:cubicBezTo>
                  <a:cubicBezTo>
                    <a:pt x="205" y="739"/>
                    <a:pt x="184" y="735"/>
                    <a:pt x="173" y="732"/>
                  </a:cubicBezTo>
                  <a:cubicBezTo>
                    <a:pt x="136" y="722"/>
                    <a:pt x="95" y="705"/>
                    <a:pt x="56" y="715"/>
                  </a:cubicBezTo>
                  <a:cubicBezTo>
                    <a:pt x="56" y="715"/>
                    <a:pt x="56" y="715"/>
                    <a:pt x="56" y="716"/>
                  </a:cubicBezTo>
                  <a:cubicBezTo>
                    <a:pt x="113" y="733"/>
                    <a:pt x="174" y="738"/>
                    <a:pt x="223" y="774"/>
                  </a:cubicBezTo>
                  <a:cubicBezTo>
                    <a:pt x="226" y="812"/>
                    <a:pt x="229" y="850"/>
                    <a:pt x="231" y="889"/>
                  </a:cubicBezTo>
                  <a:cubicBezTo>
                    <a:pt x="212" y="876"/>
                    <a:pt x="182" y="869"/>
                    <a:pt x="166" y="864"/>
                  </a:cubicBezTo>
                  <a:cubicBezTo>
                    <a:pt x="144" y="858"/>
                    <a:pt x="89" y="840"/>
                    <a:pt x="70" y="862"/>
                  </a:cubicBezTo>
                  <a:cubicBezTo>
                    <a:pt x="68" y="863"/>
                    <a:pt x="69" y="865"/>
                    <a:pt x="71" y="864"/>
                  </a:cubicBezTo>
                  <a:cubicBezTo>
                    <a:pt x="104" y="859"/>
                    <a:pt x="149" y="868"/>
                    <a:pt x="179" y="882"/>
                  </a:cubicBezTo>
                  <a:cubicBezTo>
                    <a:pt x="197" y="890"/>
                    <a:pt x="213" y="909"/>
                    <a:pt x="233" y="917"/>
                  </a:cubicBezTo>
                  <a:cubicBezTo>
                    <a:pt x="234" y="943"/>
                    <a:pt x="235" y="969"/>
                    <a:pt x="236" y="994"/>
                  </a:cubicBezTo>
                  <a:cubicBezTo>
                    <a:pt x="236" y="1001"/>
                    <a:pt x="236" y="1008"/>
                    <a:pt x="236" y="1015"/>
                  </a:cubicBezTo>
                  <a:cubicBezTo>
                    <a:pt x="204" y="1001"/>
                    <a:pt x="169" y="996"/>
                    <a:pt x="135" y="998"/>
                  </a:cubicBezTo>
                  <a:cubicBezTo>
                    <a:pt x="130" y="998"/>
                    <a:pt x="129" y="1004"/>
                    <a:pt x="134" y="1005"/>
                  </a:cubicBezTo>
                  <a:cubicBezTo>
                    <a:pt x="172" y="1006"/>
                    <a:pt x="204" y="1016"/>
                    <a:pt x="237" y="1034"/>
                  </a:cubicBezTo>
                  <a:cubicBezTo>
                    <a:pt x="239" y="1137"/>
                    <a:pt x="239" y="1243"/>
                    <a:pt x="218" y="1342"/>
                  </a:cubicBezTo>
                  <a:cubicBezTo>
                    <a:pt x="213" y="1363"/>
                    <a:pt x="248" y="1359"/>
                    <a:pt x="251" y="1341"/>
                  </a:cubicBezTo>
                  <a:cubicBezTo>
                    <a:pt x="269" y="1253"/>
                    <a:pt x="271" y="1161"/>
                    <a:pt x="269" y="1071"/>
                  </a:cubicBezTo>
                  <a:cubicBezTo>
                    <a:pt x="297" y="1024"/>
                    <a:pt x="351" y="1000"/>
                    <a:pt x="403" y="987"/>
                  </a:cubicBezTo>
                  <a:cubicBezTo>
                    <a:pt x="407" y="986"/>
                    <a:pt x="406" y="980"/>
                    <a:pt x="401" y="981"/>
                  </a:cubicBezTo>
                  <a:cubicBezTo>
                    <a:pt x="351" y="992"/>
                    <a:pt x="303" y="1004"/>
                    <a:pt x="268" y="1041"/>
                  </a:cubicBezTo>
                  <a:cubicBezTo>
                    <a:pt x="268" y="1025"/>
                    <a:pt x="267" y="1009"/>
                    <a:pt x="267" y="993"/>
                  </a:cubicBezTo>
                  <a:cubicBezTo>
                    <a:pt x="266" y="983"/>
                    <a:pt x="266" y="974"/>
                    <a:pt x="265" y="964"/>
                  </a:cubicBezTo>
                  <a:cubicBezTo>
                    <a:pt x="278" y="956"/>
                    <a:pt x="284" y="945"/>
                    <a:pt x="294" y="935"/>
                  </a:cubicBezTo>
                  <a:cubicBezTo>
                    <a:pt x="308" y="920"/>
                    <a:pt x="323" y="907"/>
                    <a:pt x="340" y="896"/>
                  </a:cubicBezTo>
                  <a:cubicBezTo>
                    <a:pt x="374" y="873"/>
                    <a:pt x="411" y="864"/>
                    <a:pt x="450" y="851"/>
                  </a:cubicBezTo>
                  <a:cubicBezTo>
                    <a:pt x="454" y="850"/>
                    <a:pt x="455" y="843"/>
                    <a:pt x="450" y="8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479889" y="2323223"/>
            <a:ext cx="5250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工作目标计划</a:t>
            </a:r>
            <a:endParaRPr kumimoji="0" lang="zh-CN" altLang="en-US" sz="4800" i="0" u="none" strike="noStrike" kern="1200" cap="none" normalizeH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88781" y="3768406"/>
            <a:ext cx="58397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039567" y="4547256"/>
            <a:ext cx="2073503" cy="401418"/>
          </a:xfrm>
          <a:prstGeom prst="roundRect">
            <a:avLst>
              <a:gd name="adj" fmla="val 50000"/>
            </a:avLst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PART.04</a:t>
            </a:r>
            <a:endParaRPr lang="zh-CN" altLang="en-US" sz="1500" spc="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960794" y="3249056"/>
            <a:ext cx="427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Annual work plan</a:t>
            </a:r>
          </a:p>
        </p:txBody>
      </p:sp>
    </p:spTree>
    <p:extLst>
      <p:ext uri="{BB962C8B-B14F-4D97-AF65-F5344CB8AC3E}">
        <p14:creationId xmlns:p14="http://schemas.microsoft.com/office/powerpoint/2010/main" val="331681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2260600"/>
            <a:ext cx="4284020" cy="4597400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24245" y="2039928"/>
            <a:ext cx="3682508" cy="2261937"/>
          </a:xfrm>
          <a:prstGeom prst="rect">
            <a:avLst/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71909" y="2244465"/>
            <a:ext cx="2704699" cy="1852862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1358953" y="2523391"/>
            <a:ext cx="845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1358952" y="2795154"/>
            <a:ext cx="174557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9" name="矩形 8"/>
          <p:cNvSpPr/>
          <p:nvPr/>
        </p:nvSpPr>
        <p:spPr>
          <a:xfrm>
            <a:off x="6286694" y="2039928"/>
            <a:ext cx="3682508" cy="2261937"/>
          </a:xfrm>
          <a:prstGeom prst="rect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34358" y="2244465"/>
            <a:ext cx="2704699" cy="1852862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6621402" y="2523391"/>
            <a:ext cx="845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prstClr val="white"/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prstClr val="white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6621401" y="2795154"/>
            <a:ext cx="1745579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1219570" y="4697638"/>
            <a:ext cx="13497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工作目标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1219570" y="5105933"/>
            <a:ext cx="9705103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8097" y="688591"/>
            <a:ext cx="1803192" cy="490095"/>
          </a:xfrm>
          <a:prstGeom prst="roundRect">
            <a:avLst>
              <a:gd name="adj" fmla="val 17552"/>
            </a:avLst>
          </a:prstGeom>
          <a:solidFill>
            <a:srgbClr val="D6A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62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2260600"/>
            <a:ext cx="4284020" cy="4597400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537497" y="2342347"/>
            <a:ext cx="2676962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D6C5B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 dirty="0">
              <a:solidFill>
                <a:schemeClr val="bg1"/>
              </a:solidFill>
              <a:latin typeface="inpin heiti" charset="-122"/>
              <a:ea typeface="inpin heiti" charset="-122"/>
              <a:cs typeface="inpin heiti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155242" y="2342347"/>
            <a:ext cx="2676962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BEC2B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 dirty="0">
              <a:solidFill>
                <a:schemeClr val="bg1"/>
              </a:solidFill>
              <a:latin typeface="inpin heiti" charset="-122"/>
              <a:ea typeface="inpin heiti" charset="-122"/>
              <a:cs typeface="inpin heiti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8388602" y="2342347"/>
            <a:ext cx="2676962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D6C5B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 dirty="0">
              <a:solidFill>
                <a:schemeClr val="bg1"/>
              </a:solidFill>
              <a:latin typeface="inpin heiti" charset="-122"/>
              <a:ea typeface="inpin heiti" charset="-122"/>
              <a:cs typeface="inpin heiti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5963049" y="2342347"/>
            <a:ext cx="2676962" cy="907751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BEC2B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33" dirty="0">
              <a:solidFill>
                <a:schemeClr val="bg1"/>
              </a:solidFill>
              <a:latin typeface="inpin heiti" charset="-122"/>
              <a:ea typeface="inpin heiti" charset="-122"/>
              <a:cs typeface="inpin heiti" charset="-122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1873474" y="4112676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1270847" y="4448792"/>
            <a:ext cx="2198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4291996" y="4112676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3689369" y="4448792"/>
            <a:ext cx="2198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6710518" y="410392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6107891" y="4440040"/>
            <a:ext cx="2198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9129040" y="410392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工作计划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8526413" y="4440040"/>
            <a:ext cx="21989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7" name="iconfont-1187-868319"/>
          <p:cNvSpPr>
            <a:spLocks noChangeAspect="1"/>
          </p:cNvSpPr>
          <p:nvPr/>
        </p:nvSpPr>
        <p:spPr bwMode="auto">
          <a:xfrm>
            <a:off x="2109662" y="2530513"/>
            <a:ext cx="528637" cy="528199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iconfont-11920-5700803"/>
          <p:cNvSpPr>
            <a:spLocks noChangeAspect="1"/>
          </p:cNvSpPr>
          <p:nvPr/>
        </p:nvSpPr>
        <p:spPr bwMode="auto">
          <a:xfrm>
            <a:off x="9448892" y="2549132"/>
            <a:ext cx="489701" cy="489701"/>
          </a:xfrm>
          <a:custGeom>
            <a:avLst/>
            <a:gdLst>
              <a:gd name="T0" fmla="*/ 0 w 11200"/>
              <a:gd name="T1" fmla="*/ 0 h 11200"/>
              <a:gd name="T2" fmla="*/ 4800 w 11200"/>
              <a:gd name="T3" fmla="*/ 0 h 11200"/>
              <a:gd name="T4" fmla="*/ 4800 w 11200"/>
              <a:gd name="T5" fmla="*/ 4800 h 11200"/>
              <a:gd name="T6" fmla="*/ 0 w 11200"/>
              <a:gd name="T7" fmla="*/ 4800 h 11200"/>
              <a:gd name="T8" fmla="*/ 0 w 11200"/>
              <a:gd name="T9" fmla="*/ 0 h 11200"/>
              <a:gd name="T10" fmla="*/ 0 w 11200"/>
              <a:gd name="T11" fmla="*/ 6400 h 11200"/>
              <a:gd name="T12" fmla="*/ 4800 w 11200"/>
              <a:gd name="T13" fmla="*/ 6400 h 11200"/>
              <a:gd name="T14" fmla="*/ 4800 w 11200"/>
              <a:gd name="T15" fmla="*/ 11200 h 11200"/>
              <a:gd name="T16" fmla="*/ 0 w 11200"/>
              <a:gd name="T17" fmla="*/ 11200 h 11200"/>
              <a:gd name="T18" fmla="*/ 0 w 11200"/>
              <a:gd name="T19" fmla="*/ 6400 h 11200"/>
              <a:gd name="T20" fmla="*/ 6400 w 11200"/>
              <a:gd name="T21" fmla="*/ 6400 h 11200"/>
              <a:gd name="T22" fmla="*/ 11200 w 11200"/>
              <a:gd name="T23" fmla="*/ 6400 h 11200"/>
              <a:gd name="T24" fmla="*/ 11200 w 11200"/>
              <a:gd name="T25" fmla="*/ 11200 h 11200"/>
              <a:gd name="T26" fmla="*/ 6400 w 11200"/>
              <a:gd name="T27" fmla="*/ 11200 h 11200"/>
              <a:gd name="T28" fmla="*/ 6400 w 11200"/>
              <a:gd name="T29" fmla="*/ 6400 h 11200"/>
              <a:gd name="T30" fmla="*/ 8800 w 11200"/>
              <a:gd name="T31" fmla="*/ 4800 h 11200"/>
              <a:gd name="T32" fmla="*/ 11200 w 11200"/>
              <a:gd name="T33" fmla="*/ 2400 h 11200"/>
              <a:gd name="T34" fmla="*/ 8800 w 11200"/>
              <a:gd name="T35" fmla="*/ 0 h 11200"/>
              <a:gd name="T36" fmla="*/ 6400 w 11200"/>
              <a:gd name="T37" fmla="*/ 2400 h 11200"/>
              <a:gd name="T38" fmla="*/ 8800 w 11200"/>
              <a:gd name="T39" fmla="*/ 4800 h 1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200" h="11200">
                <a:moveTo>
                  <a:pt x="0" y="0"/>
                </a:moveTo>
                <a:lnTo>
                  <a:pt x="4800" y="0"/>
                </a:lnTo>
                <a:lnTo>
                  <a:pt x="4800" y="4800"/>
                </a:lnTo>
                <a:lnTo>
                  <a:pt x="0" y="4800"/>
                </a:lnTo>
                <a:lnTo>
                  <a:pt x="0" y="0"/>
                </a:lnTo>
                <a:close/>
                <a:moveTo>
                  <a:pt x="0" y="6400"/>
                </a:moveTo>
                <a:lnTo>
                  <a:pt x="4800" y="6400"/>
                </a:lnTo>
                <a:lnTo>
                  <a:pt x="4800" y="11200"/>
                </a:lnTo>
                <a:lnTo>
                  <a:pt x="0" y="11200"/>
                </a:lnTo>
                <a:lnTo>
                  <a:pt x="0" y="6400"/>
                </a:lnTo>
                <a:close/>
                <a:moveTo>
                  <a:pt x="6400" y="6400"/>
                </a:moveTo>
                <a:lnTo>
                  <a:pt x="11200" y="6400"/>
                </a:lnTo>
                <a:lnTo>
                  <a:pt x="11200" y="11200"/>
                </a:lnTo>
                <a:lnTo>
                  <a:pt x="6400" y="11200"/>
                </a:lnTo>
                <a:lnTo>
                  <a:pt x="6400" y="6400"/>
                </a:lnTo>
                <a:close/>
                <a:moveTo>
                  <a:pt x="8800" y="4800"/>
                </a:moveTo>
                <a:cubicBezTo>
                  <a:pt x="10125" y="4800"/>
                  <a:pt x="11200" y="3725"/>
                  <a:pt x="11200" y="2400"/>
                </a:cubicBezTo>
                <a:cubicBezTo>
                  <a:pt x="11200" y="1075"/>
                  <a:pt x="10125" y="0"/>
                  <a:pt x="8800" y="0"/>
                </a:cubicBezTo>
                <a:cubicBezTo>
                  <a:pt x="7475" y="0"/>
                  <a:pt x="6400" y="1075"/>
                  <a:pt x="6400" y="2400"/>
                </a:cubicBezTo>
                <a:cubicBezTo>
                  <a:pt x="6400" y="3725"/>
                  <a:pt x="7475" y="4800"/>
                  <a:pt x="8800" y="4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iconfont-1191-866883"/>
          <p:cNvSpPr>
            <a:spLocks noChangeAspect="1"/>
          </p:cNvSpPr>
          <p:nvPr/>
        </p:nvSpPr>
        <p:spPr bwMode="auto">
          <a:xfrm>
            <a:off x="6912814" y="2540091"/>
            <a:ext cx="528637" cy="523182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0" name="iconfont-1187-868307"/>
          <p:cNvSpPr>
            <a:spLocks noChangeAspect="1"/>
          </p:cNvSpPr>
          <p:nvPr/>
        </p:nvSpPr>
        <p:spPr bwMode="auto">
          <a:xfrm>
            <a:off x="4514108" y="2535724"/>
            <a:ext cx="501501" cy="490934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1" name="圆角矩形 20"/>
          <p:cNvSpPr/>
          <p:nvPr/>
        </p:nvSpPr>
        <p:spPr>
          <a:xfrm>
            <a:off x="708097" y="688591"/>
            <a:ext cx="1803192" cy="490095"/>
          </a:xfrm>
          <a:prstGeom prst="roundRect">
            <a:avLst>
              <a:gd name="adj" fmla="val 17552"/>
            </a:avLst>
          </a:prstGeom>
          <a:solidFill>
            <a:srgbClr val="D6A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2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3641552"/>
            <a:ext cx="2997200" cy="3216448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5400000" flipH="1">
            <a:off x="8160024" y="845491"/>
            <a:ext cx="4868287" cy="3184014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5634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0" name="Group 36"/>
          <p:cNvGrpSpPr>
            <a:grpSpLocks noChangeAspect="1"/>
          </p:cNvGrpSpPr>
          <p:nvPr/>
        </p:nvGrpSpPr>
        <p:grpSpPr bwMode="auto">
          <a:xfrm>
            <a:off x="272947" y="1648355"/>
            <a:ext cx="1953360" cy="5223933"/>
            <a:chOff x="698" y="581"/>
            <a:chExt cx="1348" cy="3605"/>
          </a:xfrm>
          <a:solidFill>
            <a:srgbClr val="56342D"/>
          </a:solidFill>
        </p:grpSpPr>
        <p:sp>
          <p:nvSpPr>
            <p:cNvPr id="52" name="Freeform 37"/>
            <p:cNvSpPr>
              <a:spLocks noEditPoints="1"/>
            </p:cNvSpPr>
            <p:nvPr/>
          </p:nvSpPr>
          <p:spPr bwMode="auto">
            <a:xfrm>
              <a:off x="754" y="958"/>
              <a:ext cx="386" cy="262"/>
            </a:xfrm>
            <a:custGeom>
              <a:avLst/>
              <a:gdLst>
                <a:gd name="T0" fmla="*/ 147 w 157"/>
                <a:gd name="T1" fmla="*/ 66 h 107"/>
                <a:gd name="T2" fmla="*/ 143 w 157"/>
                <a:gd name="T3" fmla="*/ 61 h 107"/>
                <a:gd name="T4" fmla="*/ 140 w 157"/>
                <a:gd name="T5" fmla="*/ 57 h 107"/>
                <a:gd name="T6" fmla="*/ 131 w 157"/>
                <a:gd name="T7" fmla="*/ 48 h 107"/>
                <a:gd name="T8" fmla="*/ 113 w 157"/>
                <a:gd name="T9" fmla="*/ 33 h 107"/>
                <a:gd name="T10" fmla="*/ 72 w 157"/>
                <a:gd name="T11" fmla="*/ 13 h 107"/>
                <a:gd name="T12" fmla="*/ 50 w 157"/>
                <a:gd name="T13" fmla="*/ 9 h 107"/>
                <a:gd name="T14" fmla="*/ 38 w 157"/>
                <a:gd name="T15" fmla="*/ 11 h 107"/>
                <a:gd name="T16" fmla="*/ 28 w 157"/>
                <a:gd name="T17" fmla="*/ 15 h 107"/>
                <a:gd name="T18" fmla="*/ 7 w 157"/>
                <a:gd name="T19" fmla="*/ 53 h 107"/>
                <a:gd name="T20" fmla="*/ 11 w 157"/>
                <a:gd name="T21" fmla="*/ 63 h 107"/>
                <a:gd name="T22" fmla="*/ 17 w 157"/>
                <a:gd name="T23" fmla="*/ 72 h 107"/>
                <a:gd name="T24" fmla="*/ 35 w 157"/>
                <a:gd name="T25" fmla="*/ 85 h 107"/>
                <a:gd name="T26" fmla="*/ 56 w 157"/>
                <a:gd name="T27" fmla="*/ 92 h 107"/>
                <a:gd name="T28" fmla="*/ 79 w 157"/>
                <a:gd name="T29" fmla="*/ 94 h 107"/>
                <a:gd name="T30" fmla="*/ 125 w 157"/>
                <a:gd name="T31" fmla="*/ 88 h 107"/>
                <a:gd name="T32" fmla="*/ 136 w 157"/>
                <a:gd name="T33" fmla="*/ 85 h 107"/>
                <a:gd name="T34" fmla="*/ 142 w 157"/>
                <a:gd name="T35" fmla="*/ 84 h 107"/>
                <a:gd name="T36" fmla="*/ 147 w 157"/>
                <a:gd name="T37" fmla="*/ 82 h 107"/>
                <a:gd name="T38" fmla="*/ 152 w 157"/>
                <a:gd name="T39" fmla="*/ 75 h 107"/>
                <a:gd name="T40" fmla="*/ 147 w 157"/>
                <a:gd name="T41" fmla="*/ 66 h 107"/>
                <a:gd name="T42" fmla="*/ 148 w 157"/>
                <a:gd name="T43" fmla="*/ 66 h 107"/>
                <a:gd name="T44" fmla="*/ 154 w 157"/>
                <a:gd name="T45" fmla="*/ 68 h 107"/>
                <a:gd name="T46" fmla="*/ 156 w 157"/>
                <a:gd name="T47" fmla="*/ 75 h 107"/>
                <a:gd name="T48" fmla="*/ 151 w 157"/>
                <a:gd name="T49" fmla="*/ 87 h 107"/>
                <a:gd name="T50" fmla="*/ 144 w 157"/>
                <a:gd name="T51" fmla="*/ 91 h 107"/>
                <a:gd name="T52" fmla="*/ 139 w 157"/>
                <a:gd name="T53" fmla="*/ 93 h 107"/>
                <a:gd name="T54" fmla="*/ 127 w 157"/>
                <a:gd name="T55" fmla="*/ 97 h 107"/>
                <a:gd name="T56" fmla="*/ 79 w 157"/>
                <a:gd name="T57" fmla="*/ 107 h 107"/>
                <a:gd name="T58" fmla="*/ 53 w 157"/>
                <a:gd name="T59" fmla="*/ 104 h 107"/>
                <a:gd name="T60" fmla="*/ 29 w 157"/>
                <a:gd name="T61" fmla="*/ 95 h 107"/>
                <a:gd name="T62" fmla="*/ 10 w 157"/>
                <a:gd name="T63" fmla="*/ 78 h 107"/>
                <a:gd name="T64" fmla="*/ 1 w 157"/>
                <a:gd name="T65" fmla="*/ 53 h 107"/>
                <a:gd name="T66" fmla="*/ 8 w 157"/>
                <a:gd name="T67" fmla="*/ 29 h 107"/>
                <a:gd name="T68" fmla="*/ 26 w 157"/>
                <a:gd name="T69" fmla="*/ 11 h 107"/>
                <a:gd name="T70" fmla="*/ 75 w 157"/>
                <a:gd name="T71" fmla="*/ 3 h 107"/>
                <a:gd name="T72" fmla="*/ 98 w 157"/>
                <a:gd name="T73" fmla="*/ 12 h 107"/>
                <a:gd name="T74" fmla="*/ 119 w 157"/>
                <a:gd name="T75" fmla="*/ 26 h 107"/>
                <a:gd name="T76" fmla="*/ 136 w 157"/>
                <a:gd name="T77" fmla="*/ 44 h 107"/>
                <a:gd name="T78" fmla="*/ 143 w 157"/>
                <a:gd name="T79" fmla="*/ 54 h 107"/>
                <a:gd name="T80" fmla="*/ 146 w 157"/>
                <a:gd name="T81" fmla="*/ 60 h 107"/>
                <a:gd name="T82" fmla="*/ 148 w 157"/>
                <a:gd name="T83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107">
                  <a:moveTo>
                    <a:pt x="147" y="66"/>
                  </a:moveTo>
                  <a:cubicBezTo>
                    <a:pt x="146" y="65"/>
                    <a:pt x="145" y="63"/>
                    <a:pt x="143" y="61"/>
                  </a:cubicBezTo>
                  <a:cubicBezTo>
                    <a:pt x="142" y="60"/>
                    <a:pt x="141" y="58"/>
                    <a:pt x="140" y="57"/>
                  </a:cubicBezTo>
                  <a:cubicBezTo>
                    <a:pt x="137" y="54"/>
                    <a:pt x="134" y="51"/>
                    <a:pt x="131" y="48"/>
                  </a:cubicBezTo>
                  <a:cubicBezTo>
                    <a:pt x="126" y="43"/>
                    <a:pt x="120" y="38"/>
                    <a:pt x="113" y="33"/>
                  </a:cubicBezTo>
                  <a:cubicBezTo>
                    <a:pt x="101" y="24"/>
                    <a:pt x="87" y="17"/>
                    <a:pt x="72" y="13"/>
                  </a:cubicBezTo>
                  <a:cubicBezTo>
                    <a:pt x="65" y="11"/>
                    <a:pt x="57" y="9"/>
                    <a:pt x="50" y="9"/>
                  </a:cubicBezTo>
                  <a:cubicBezTo>
                    <a:pt x="46" y="9"/>
                    <a:pt x="42" y="10"/>
                    <a:pt x="38" y="11"/>
                  </a:cubicBezTo>
                  <a:cubicBezTo>
                    <a:pt x="35" y="12"/>
                    <a:pt x="31" y="13"/>
                    <a:pt x="28" y="15"/>
                  </a:cubicBezTo>
                  <a:cubicBezTo>
                    <a:pt x="15" y="22"/>
                    <a:pt x="4" y="38"/>
                    <a:pt x="7" y="53"/>
                  </a:cubicBezTo>
                  <a:cubicBezTo>
                    <a:pt x="8" y="56"/>
                    <a:pt x="9" y="60"/>
                    <a:pt x="11" y="63"/>
                  </a:cubicBezTo>
                  <a:cubicBezTo>
                    <a:pt x="13" y="66"/>
                    <a:pt x="15" y="69"/>
                    <a:pt x="17" y="72"/>
                  </a:cubicBezTo>
                  <a:cubicBezTo>
                    <a:pt x="22" y="77"/>
                    <a:pt x="28" y="81"/>
                    <a:pt x="35" y="85"/>
                  </a:cubicBezTo>
                  <a:cubicBezTo>
                    <a:pt x="42" y="88"/>
                    <a:pt x="49" y="91"/>
                    <a:pt x="56" y="92"/>
                  </a:cubicBezTo>
                  <a:cubicBezTo>
                    <a:pt x="63" y="94"/>
                    <a:pt x="71" y="94"/>
                    <a:pt x="79" y="94"/>
                  </a:cubicBezTo>
                  <a:cubicBezTo>
                    <a:pt x="94" y="95"/>
                    <a:pt x="109" y="92"/>
                    <a:pt x="125" y="88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3"/>
                    <a:pt x="146" y="83"/>
                    <a:pt x="147" y="82"/>
                  </a:cubicBezTo>
                  <a:cubicBezTo>
                    <a:pt x="150" y="81"/>
                    <a:pt x="152" y="78"/>
                    <a:pt x="152" y="75"/>
                  </a:cubicBezTo>
                  <a:cubicBezTo>
                    <a:pt x="153" y="71"/>
                    <a:pt x="151" y="68"/>
                    <a:pt x="147" y="66"/>
                  </a:cubicBezTo>
                  <a:close/>
                  <a:moveTo>
                    <a:pt x="148" y="66"/>
                  </a:moveTo>
                  <a:cubicBezTo>
                    <a:pt x="150" y="65"/>
                    <a:pt x="152" y="66"/>
                    <a:pt x="154" y="68"/>
                  </a:cubicBezTo>
                  <a:cubicBezTo>
                    <a:pt x="155" y="70"/>
                    <a:pt x="156" y="72"/>
                    <a:pt x="156" y="75"/>
                  </a:cubicBezTo>
                  <a:cubicBezTo>
                    <a:pt x="157" y="79"/>
                    <a:pt x="155" y="84"/>
                    <a:pt x="151" y="87"/>
                  </a:cubicBezTo>
                  <a:cubicBezTo>
                    <a:pt x="149" y="89"/>
                    <a:pt x="146" y="90"/>
                    <a:pt x="144" y="91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5" y="94"/>
                    <a:pt x="131" y="96"/>
                    <a:pt x="127" y="97"/>
                  </a:cubicBezTo>
                  <a:cubicBezTo>
                    <a:pt x="112" y="103"/>
                    <a:pt x="96" y="107"/>
                    <a:pt x="79" y="107"/>
                  </a:cubicBezTo>
                  <a:cubicBezTo>
                    <a:pt x="70" y="107"/>
                    <a:pt x="62" y="107"/>
                    <a:pt x="53" y="104"/>
                  </a:cubicBezTo>
                  <a:cubicBezTo>
                    <a:pt x="45" y="102"/>
                    <a:pt x="37" y="99"/>
                    <a:pt x="29" y="95"/>
                  </a:cubicBezTo>
                  <a:cubicBezTo>
                    <a:pt x="22" y="90"/>
                    <a:pt x="15" y="85"/>
                    <a:pt x="10" y="78"/>
                  </a:cubicBezTo>
                  <a:cubicBezTo>
                    <a:pt x="4" y="71"/>
                    <a:pt x="1" y="62"/>
                    <a:pt x="1" y="53"/>
                  </a:cubicBezTo>
                  <a:cubicBezTo>
                    <a:pt x="0" y="44"/>
                    <a:pt x="3" y="36"/>
                    <a:pt x="8" y="29"/>
                  </a:cubicBezTo>
                  <a:cubicBezTo>
                    <a:pt x="13" y="22"/>
                    <a:pt x="19" y="16"/>
                    <a:pt x="26" y="11"/>
                  </a:cubicBezTo>
                  <a:cubicBezTo>
                    <a:pt x="40" y="2"/>
                    <a:pt x="58" y="0"/>
                    <a:pt x="75" y="3"/>
                  </a:cubicBezTo>
                  <a:cubicBezTo>
                    <a:pt x="83" y="5"/>
                    <a:pt x="91" y="8"/>
                    <a:pt x="98" y="12"/>
                  </a:cubicBezTo>
                  <a:cubicBezTo>
                    <a:pt x="106" y="16"/>
                    <a:pt x="113" y="21"/>
                    <a:pt x="119" y="26"/>
                  </a:cubicBezTo>
                  <a:cubicBezTo>
                    <a:pt x="125" y="31"/>
                    <a:pt x="131" y="37"/>
                    <a:pt x="136" y="44"/>
                  </a:cubicBezTo>
                  <a:cubicBezTo>
                    <a:pt x="139" y="47"/>
                    <a:pt x="141" y="51"/>
                    <a:pt x="143" y="54"/>
                  </a:cubicBezTo>
                  <a:cubicBezTo>
                    <a:pt x="144" y="56"/>
                    <a:pt x="145" y="58"/>
                    <a:pt x="146" y="60"/>
                  </a:cubicBezTo>
                  <a:cubicBezTo>
                    <a:pt x="147" y="62"/>
                    <a:pt x="147" y="64"/>
                    <a:pt x="14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/>
          </p:nvSpPr>
          <p:spPr bwMode="auto">
            <a:xfrm>
              <a:off x="754" y="958"/>
              <a:ext cx="386" cy="262"/>
            </a:xfrm>
            <a:custGeom>
              <a:avLst/>
              <a:gdLst>
                <a:gd name="T0" fmla="*/ 147 w 157"/>
                <a:gd name="T1" fmla="*/ 66 h 107"/>
                <a:gd name="T2" fmla="*/ 143 w 157"/>
                <a:gd name="T3" fmla="*/ 61 h 107"/>
                <a:gd name="T4" fmla="*/ 140 w 157"/>
                <a:gd name="T5" fmla="*/ 57 h 107"/>
                <a:gd name="T6" fmla="*/ 131 w 157"/>
                <a:gd name="T7" fmla="*/ 48 h 107"/>
                <a:gd name="T8" fmla="*/ 113 w 157"/>
                <a:gd name="T9" fmla="*/ 33 h 107"/>
                <a:gd name="T10" fmla="*/ 72 w 157"/>
                <a:gd name="T11" fmla="*/ 13 h 107"/>
                <a:gd name="T12" fmla="*/ 50 w 157"/>
                <a:gd name="T13" fmla="*/ 9 h 107"/>
                <a:gd name="T14" fmla="*/ 38 w 157"/>
                <a:gd name="T15" fmla="*/ 11 h 107"/>
                <a:gd name="T16" fmla="*/ 28 w 157"/>
                <a:gd name="T17" fmla="*/ 15 h 107"/>
                <a:gd name="T18" fmla="*/ 7 w 157"/>
                <a:gd name="T19" fmla="*/ 53 h 107"/>
                <a:gd name="T20" fmla="*/ 11 w 157"/>
                <a:gd name="T21" fmla="*/ 63 h 107"/>
                <a:gd name="T22" fmla="*/ 17 w 157"/>
                <a:gd name="T23" fmla="*/ 72 h 107"/>
                <a:gd name="T24" fmla="*/ 35 w 157"/>
                <a:gd name="T25" fmla="*/ 85 h 107"/>
                <a:gd name="T26" fmla="*/ 56 w 157"/>
                <a:gd name="T27" fmla="*/ 92 h 107"/>
                <a:gd name="T28" fmla="*/ 79 w 157"/>
                <a:gd name="T29" fmla="*/ 94 h 107"/>
                <a:gd name="T30" fmla="*/ 125 w 157"/>
                <a:gd name="T31" fmla="*/ 88 h 107"/>
                <a:gd name="T32" fmla="*/ 136 w 157"/>
                <a:gd name="T33" fmla="*/ 85 h 107"/>
                <a:gd name="T34" fmla="*/ 142 w 157"/>
                <a:gd name="T35" fmla="*/ 84 h 107"/>
                <a:gd name="T36" fmla="*/ 147 w 157"/>
                <a:gd name="T37" fmla="*/ 82 h 107"/>
                <a:gd name="T38" fmla="*/ 152 w 157"/>
                <a:gd name="T39" fmla="*/ 75 h 107"/>
                <a:gd name="T40" fmla="*/ 147 w 157"/>
                <a:gd name="T41" fmla="*/ 66 h 107"/>
                <a:gd name="T42" fmla="*/ 148 w 157"/>
                <a:gd name="T43" fmla="*/ 66 h 107"/>
                <a:gd name="T44" fmla="*/ 154 w 157"/>
                <a:gd name="T45" fmla="*/ 68 h 107"/>
                <a:gd name="T46" fmla="*/ 156 w 157"/>
                <a:gd name="T47" fmla="*/ 75 h 107"/>
                <a:gd name="T48" fmla="*/ 151 w 157"/>
                <a:gd name="T49" fmla="*/ 87 h 107"/>
                <a:gd name="T50" fmla="*/ 144 w 157"/>
                <a:gd name="T51" fmla="*/ 91 h 107"/>
                <a:gd name="T52" fmla="*/ 139 w 157"/>
                <a:gd name="T53" fmla="*/ 93 h 107"/>
                <a:gd name="T54" fmla="*/ 127 w 157"/>
                <a:gd name="T55" fmla="*/ 97 h 107"/>
                <a:gd name="T56" fmla="*/ 79 w 157"/>
                <a:gd name="T57" fmla="*/ 107 h 107"/>
                <a:gd name="T58" fmla="*/ 53 w 157"/>
                <a:gd name="T59" fmla="*/ 104 h 107"/>
                <a:gd name="T60" fmla="*/ 29 w 157"/>
                <a:gd name="T61" fmla="*/ 95 h 107"/>
                <a:gd name="T62" fmla="*/ 10 w 157"/>
                <a:gd name="T63" fmla="*/ 78 h 107"/>
                <a:gd name="T64" fmla="*/ 1 w 157"/>
                <a:gd name="T65" fmla="*/ 53 h 107"/>
                <a:gd name="T66" fmla="*/ 8 w 157"/>
                <a:gd name="T67" fmla="*/ 29 h 107"/>
                <a:gd name="T68" fmla="*/ 26 w 157"/>
                <a:gd name="T69" fmla="*/ 11 h 107"/>
                <a:gd name="T70" fmla="*/ 75 w 157"/>
                <a:gd name="T71" fmla="*/ 3 h 107"/>
                <a:gd name="T72" fmla="*/ 98 w 157"/>
                <a:gd name="T73" fmla="*/ 12 h 107"/>
                <a:gd name="T74" fmla="*/ 119 w 157"/>
                <a:gd name="T75" fmla="*/ 26 h 107"/>
                <a:gd name="T76" fmla="*/ 136 w 157"/>
                <a:gd name="T77" fmla="*/ 44 h 107"/>
                <a:gd name="T78" fmla="*/ 143 w 157"/>
                <a:gd name="T79" fmla="*/ 54 h 107"/>
                <a:gd name="T80" fmla="*/ 146 w 157"/>
                <a:gd name="T81" fmla="*/ 60 h 107"/>
                <a:gd name="T82" fmla="*/ 148 w 157"/>
                <a:gd name="T83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107">
                  <a:moveTo>
                    <a:pt x="147" y="66"/>
                  </a:moveTo>
                  <a:cubicBezTo>
                    <a:pt x="146" y="65"/>
                    <a:pt x="145" y="63"/>
                    <a:pt x="143" y="61"/>
                  </a:cubicBezTo>
                  <a:cubicBezTo>
                    <a:pt x="142" y="60"/>
                    <a:pt x="141" y="58"/>
                    <a:pt x="140" y="57"/>
                  </a:cubicBezTo>
                  <a:cubicBezTo>
                    <a:pt x="137" y="54"/>
                    <a:pt x="134" y="51"/>
                    <a:pt x="131" y="48"/>
                  </a:cubicBezTo>
                  <a:cubicBezTo>
                    <a:pt x="126" y="43"/>
                    <a:pt x="120" y="38"/>
                    <a:pt x="113" y="33"/>
                  </a:cubicBezTo>
                  <a:cubicBezTo>
                    <a:pt x="101" y="24"/>
                    <a:pt x="87" y="17"/>
                    <a:pt x="72" y="13"/>
                  </a:cubicBezTo>
                  <a:cubicBezTo>
                    <a:pt x="65" y="11"/>
                    <a:pt x="57" y="9"/>
                    <a:pt x="50" y="9"/>
                  </a:cubicBezTo>
                  <a:cubicBezTo>
                    <a:pt x="46" y="9"/>
                    <a:pt x="42" y="10"/>
                    <a:pt x="38" y="11"/>
                  </a:cubicBezTo>
                  <a:cubicBezTo>
                    <a:pt x="35" y="12"/>
                    <a:pt x="31" y="13"/>
                    <a:pt x="28" y="15"/>
                  </a:cubicBezTo>
                  <a:cubicBezTo>
                    <a:pt x="15" y="22"/>
                    <a:pt x="4" y="38"/>
                    <a:pt x="7" y="53"/>
                  </a:cubicBezTo>
                  <a:cubicBezTo>
                    <a:pt x="8" y="56"/>
                    <a:pt x="9" y="60"/>
                    <a:pt x="11" y="63"/>
                  </a:cubicBezTo>
                  <a:cubicBezTo>
                    <a:pt x="13" y="66"/>
                    <a:pt x="15" y="69"/>
                    <a:pt x="17" y="72"/>
                  </a:cubicBezTo>
                  <a:cubicBezTo>
                    <a:pt x="22" y="77"/>
                    <a:pt x="28" y="81"/>
                    <a:pt x="35" y="85"/>
                  </a:cubicBezTo>
                  <a:cubicBezTo>
                    <a:pt x="42" y="88"/>
                    <a:pt x="49" y="91"/>
                    <a:pt x="56" y="92"/>
                  </a:cubicBezTo>
                  <a:cubicBezTo>
                    <a:pt x="63" y="94"/>
                    <a:pt x="71" y="94"/>
                    <a:pt x="79" y="94"/>
                  </a:cubicBezTo>
                  <a:cubicBezTo>
                    <a:pt x="94" y="95"/>
                    <a:pt x="109" y="92"/>
                    <a:pt x="125" y="88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3"/>
                    <a:pt x="146" y="83"/>
                    <a:pt x="147" y="82"/>
                  </a:cubicBezTo>
                  <a:cubicBezTo>
                    <a:pt x="150" y="81"/>
                    <a:pt x="152" y="78"/>
                    <a:pt x="152" y="75"/>
                  </a:cubicBezTo>
                  <a:cubicBezTo>
                    <a:pt x="153" y="71"/>
                    <a:pt x="151" y="68"/>
                    <a:pt x="147" y="66"/>
                  </a:cubicBezTo>
                  <a:close/>
                  <a:moveTo>
                    <a:pt x="148" y="66"/>
                  </a:moveTo>
                  <a:cubicBezTo>
                    <a:pt x="150" y="65"/>
                    <a:pt x="152" y="66"/>
                    <a:pt x="154" y="68"/>
                  </a:cubicBezTo>
                  <a:cubicBezTo>
                    <a:pt x="155" y="70"/>
                    <a:pt x="156" y="72"/>
                    <a:pt x="156" y="75"/>
                  </a:cubicBezTo>
                  <a:cubicBezTo>
                    <a:pt x="157" y="79"/>
                    <a:pt x="155" y="84"/>
                    <a:pt x="151" y="87"/>
                  </a:cubicBezTo>
                  <a:cubicBezTo>
                    <a:pt x="149" y="89"/>
                    <a:pt x="146" y="90"/>
                    <a:pt x="144" y="91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5" y="94"/>
                    <a:pt x="131" y="96"/>
                    <a:pt x="127" y="97"/>
                  </a:cubicBezTo>
                  <a:cubicBezTo>
                    <a:pt x="112" y="103"/>
                    <a:pt x="96" y="107"/>
                    <a:pt x="79" y="107"/>
                  </a:cubicBezTo>
                  <a:cubicBezTo>
                    <a:pt x="70" y="107"/>
                    <a:pt x="62" y="107"/>
                    <a:pt x="53" y="104"/>
                  </a:cubicBezTo>
                  <a:cubicBezTo>
                    <a:pt x="45" y="102"/>
                    <a:pt x="37" y="99"/>
                    <a:pt x="29" y="95"/>
                  </a:cubicBezTo>
                  <a:cubicBezTo>
                    <a:pt x="22" y="90"/>
                    <a:pt x="15" y="85"/>
                    <a:pt x="10" y="78"/>
                  </a:cubicBezTo>
                  <a:cubicBezTo>
                    <a:pt x="4" y="71"/>
                    <a:pt x="1" y="62"/>
                    <a:pt x="1" y="53"/>
                  </a:cubicBezTo>
                  <a:cubicBezTo>
                    <a:pt x="0" y="44"/>
                    <a:pt x="3" y="36"/>
                    <a:pt x="8" y="29"/>
                  </a:cubicBezTo>
                  <a:cubicBezTo>
                    <a:pt x="13" y="22"/>
                    <a:pt x="19" y="16"/>
                    <a:pt x="26" y="11"/>
                  </a:cubicBezTo>
                  <a:cubicBezTo>
                    <a:pt x="40" y="2"/>
                    <a:pt x="58" y="0"/>
                    <a:pt x="75" y="3"/>
                  </a:cubicBezTo>
                  <a:cubicBezTo>
                    <a:pt x="83" y="5"/>
                    <a:pt x="91" y="8"/>
                    <a:pt x="98" y="12"/>
                  </a:cubicBezTo>
                  <a:cubicBezTo>
                    <a:pt x="106" y="16"/>
                    <a:pt x="113" y="21"/>
                    <a:pt x="119" y="26"/>
                  </a:cubicBezTo>
                  <a:cubicBezTo>
                    <a:pt x="125" y="31"/>
                    <a:pt x="131" y="37"/>
                    <a:pt x="136" y="44"/>
                  </a:cubicBezTo>
                  <a:cubicBezTo>
                    <a:pt x="139" y="47"/>
                    <a:pt x="141" y="51"/>
                    <a:pt x="143" y="54"/>
                  </a:cubicBezTo>
                  <a:cubicBezTo>
                    <a:pt x="144" y="56"/>
                    <a:pt x="145" y="58"/>
                    <a:pt x="146" y="60"/>
                  </a:cubicBezTo>
                  <a:cubicBezTo>
                    <a:pt x="147" y="62"/>
                    <a:pt x="147" y="64"/>
                    <a:pt x="14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/>
          </p:nvSpPr>
          <p:spPr bwMode="auto">
            <a:xfrm>
              <a:off x="698" y="1247"/>
              <a:ext cx="487" cy="328"/>
            </a:xfrm>
            <a:custGeom>
              <a:avLst/>
              <a:gdLst>
                <a:gd name="T0" fmla="*/ 196 w 198"/>
                <a:gd name="T1" fmla="*/ 100 h 134"/>
                <a:gd name="T2" fmla="*/ 195 w 198"/>
                <a:gd name="T3" fmla="*/ 96 h 134"/>
                <a:gd name="T4" fmla="*/ 193 w 198"/>
                <a:gd name="T5" fmla="*/ 93 h 134"/>
                <a:gd name="T6" fmla="*/ 189 w 198"/>
                <a:gd name="T7" fmla="*/ 87 h 134"/>
                <a:gd name="T8" fmla="*/ 185 w 198"/>
                <a:gd name="T9" fmla="*/ 80 h 134"/>
                <a:gd name="T10" fmla="*/ 181 w 198"/>
                <a:gd name="T11" fmla="*/ 74 h 134"/>
                <a:gd name="T12" fmla="*/ 160 w 198"/>
                <a:gd name="T13" fmla="*/ 53 h 134"/>
                <a:gd name="T14" fmla="*/ 111 w 198"/>
                <a:gd name="T15" fmla="*/ 20 h 134"/>
                <a:gd name="T16" fmla="*/ 83 w 198"/>
                <a:gd name="T17" fmla="*/ 10 h 134"/>
                <a:gd name="T18" fmla="*/ 53 w 198"/>
                <a:gd name="T19" fmla="*/ 10 h 134"/>
                <a:gd name="T20" fmla="*/ 28 w 198"/>
                <a:gd name="T21" fmla="*/ 25 h 134"/>
                <a:gd name="T22" fmla="*/ 12 w 198"/>
                <a:gd name="T23" fmla="*/ 50 h 134"/>
                <a:gd name="T24" fmla="*/ 12 w 198"/>
                <a:gd name="T25" fmla="*/ 77 h 134"/>
                <a:gd name="T26" fmla="*/ 30 w 198"/>
                <a:gd name="T27" fmla="*/ 97 h 134"/>
                <a:gd name="T28" fmla="*/ 56 w 198"/>
                <a:gd name="T29" fmla="*/ 110 h 134"/>
                <a:gd name="T30" fmla="*/ 84 w 198"/>
                <a:gd name="T31" fmla="*/ 118 h 134"/>
                <a:gd name="T32" fmla="*/ 144 w 198"/>
                <a:gd name="T33" fmla="*/ 120 h 134"/>
                <a:gd name="T34" fmla="*/ 173 w 198"/>
                <a:gd name="T35" fmla="*/ 114 h 134"/>
                <a:gd name="T36" fmla="*/ 188 w 198"/>
                <a:gd name="T37" fmla="*/ 109 h 134"/>
                <a:gd name="T38" fmla="*/ 194 w 198"/>
                <a:gd name="T39" fmla="*/ 106 h 134"/>
                <a:gd name="T40" fmla="*/ 196 w 198"/>
                <a:gd name="T41" fmla="*/ 100 h 134"/>
                <a:gd name="T42" fmla="*/ 197 w 198"/>
                <a:gd name="T43" fmla="*/ 100 h 134"/>
                <a:gd name="T44" fmla="*/ 196 w 198"/>
                <a:gd name="T45" fmla="*/ 108 h 134"/>
                <a:gd name="T46" fmla="*/ 189 w 198"/>
                <a:gd name="T47" fmla="*/ 113 h 134"/>
                <a:gd name="T48" fmla="*/ 175 w 198"/>
                <a:gd name="T49" fmla="*/ 120 h 134"/>
                <a:gd name="T50" fmla="*/ 145 w 198"/>
                <a:gd name="T51" fmla="*/ 129 h 134"/>
                <a:gd name="T52" fmla="*/ 82 w 198"/>
                <a:gd name="T53" fmla="*/ 130 h 134"/>
                <a:gd name="T54" fmla="*/ 23 w 198"/>
                <a:gd name="T55" fmla="*/ 106 h 134"/>
                <a:gd name="T56" fmla="*/ 3 w 198"/>
                <a:gd name="T57" fmla="*/ 80 h 134"/>
                <a:gd name="T58" fmla="*/ 1 w 198"/>
                <a:gd name="T59" fmla="*/ 76 h 134"/>
                <a:gd name="T60" fmla="*/ 1 w 198"/>
                <a:gd name="T61" fmla="*/ 72 h 134"/>
                <a:gd name="T62" fmla="*/ 1 w 198"/>
                <a:gd name="T63" fmla="*/ 63 h 134"/>
                <a:gd name="T64" fmla="*/ 1 w 198"/>
                <a:gd name="T65" fmla="*/ 59 h 134"/>
                <a:gd name="T66" fmla="*/ 3 w 198"/>
                <a:gd name="T67" fmla="*/ 55 h 134"/>
                <a:gd name="T68" fmla="*/ 4 w 198"/>
                <a:gd name="T69" fmla="*/ 51 h 134"/>
                <a:gd name="T70" fmla="*/ 6 w 198"/>
                <a:gd name="T71" fmla="*/ 47 h 134"/>
                <a:gd name="T72" fmla="*/ 25 w 198"/>
                <a:gd name="T73" fmla="*/ 22 h 134"/>
                <a:gd name="T74" fmla="*/ 52 w 198"/>
                <a:gd name="T75" fmla="*/ 6 h 134"/>
                <a:gd name="T76" fmla="*/ 114 w 198"/>
                <a:gd name="T77" fmla="*/ 10 h 134"/>
                <a:gd name="T78" fmla="*/ 142 w 198"/>
                <a:gd name="T79" fmla="*/ 26 h 134"/>
                <a:gd name="T80" fmla="*/ 166 w 198"/>
                <a:gd name="T81" fmla="*/ 46 h 134"/>
                <a:gd name="T82" fmla="*/ 186 w 198"/>
                <a:gd name="T83" fmla="*/ 71 h 134"/>
                <a:gd name="T84" fmla="*/ 190 w 198"/>
                <a:gd name="T85" fmla="*/ 78 h 134"/>
                <a:gd name="T86" fmla="*/ 193 w 198"/>
                <a:gd name="T87" fmla="*/ 85 h 134"/>
                <a:gd name="T88" fmla="*/ 196 w 198"/>
                <a:gd name="T89" fmla="*/ 92 h 134"/>
                <a:gd name="T90" fmla="*/ 197 w 198"/>
                <a:gd name="T91" fmla="*/ 96 h 134"/>
                <a:gd name="T92" fmla="*/ 197 w 198"/>
                <a:gd name="T93" fmla="*/ 10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8" h="134">
                  <a:moveTo>
                    <a:pt x="196" y="100"/>
                  </a:moveTo>
                  <a:cubicBezTo>
                    <a:pt x="196" y="98"/>
                    <a:pt x="196" y="98"/>
                    <a:pt x="195" y="96"/>
                  </a:cubicBezTo>
                  <a:cubicBezTo>
                    <a:pt x="193" y="93"/>
                    <a:pt x="193" y="93"/>
                    <a:pt x="193" y="93"/>
                  </a:cubicBezTo>
                  <a:cubicBezTo>
                    <a:pt x="192" y="91"/>
                    <a:pt x="191" y="89"/>
                    <a:pt x="189" y="87"/>
                  </a:cubicBezTo>
                  <a:cubicBezTo>
                    <a:pt x="188" y="85"/>
                    <a:pt x="187" y="82"/>
                    <a:pt x="185" y="80"/>
                  </a:cubicBezTo>
                  <a:cubicBezTo>
                    <a:pt x="181" y="74"/>
                    <a:pt x="181" y="74"/>
                    <a:pt x="181" y="74"/>
                  </a:cubicBezTo>
                  <a:cubicBezTo>
                    <a:pt x="174" y="67"/>
                    <a:pt x="167" y="59"/>
                    <a:pt x="160" y="53"/>
                  </a:cubicBezTo>
                  <a:cubicBezTo>
                    <a:pt x="145" y="39"/>
                    <a:pt x="128" y="28"/>
                    <a:pt x="111" y="20"/>
                  </a:cubicBezTo>
                  <a:cubicBezTo>
                    <a:pt x="102" y="15"/>
                    <a:pt x="92" y="12"/>
                    <a:pt x="83" y="10"/>
                  </a:cubicBezTo>
                  <a:cubicBezTo>
                    <a:pt x="73" y="8"/>
                    <a:pt x="63" y="8"/>
                    <a:pt x="53" y="10"/>
                  </a:cubicBezTo>
                  <a:cubicBezTo>
                    <a:pt x="43" y="13"/>
                    <a:pt x="35" y="18"/>
                    <a:pt x="28" y="25"/>
                  </a:cubicBezTo>
                  <a:cubicBezTo>
                    <a:pt x="21" y="32"/>
                    <a:pt x="15" y="41"/>
                    <a:pt x="12" y="50"/>
                  </a:cubicBezTo>
                  <a:cubicBezTo>
                    <a:pt x="8" y="59"/>
                    <a:pt x="8" y="68"/>
                    <a:pt x="12" y="77"/>
                  </a:cubicBezTo>
                  <a:cubicBezTo>
                    <a:pt x="15" y="85"/>
                    <a:pt x="22" y="92"/>
                    <a:pt x="30" y="97"/>
                  </a:cubicBezTo>
                  <a:cubicBezTo>
                    <a:pt x="38" y="102"/>
                    <a:pt x="47" y="107"/>
                    <a:pt x="56" y="110"/>
                  </a:cubicBezTo>
                  <a:cubicBezTo>
                    <a:pt x="65" y="113"/>
                    <a:pt x="75" y="116"/>
                    <a:pt x="84" y="118"/>
                  </a:cubicBezTo>
                  <a:cubicBezTo>
                    <a:pt x="104" y="122"/>
                    <a:pt x="124" y="122"/>
                    <a:pt x="144" y="120"/>
                  </a:cubicBezTo>
                  <a:cubicBezTo>
                    <a:pt x="154" y="119"/>
                    <a:pt x="163" y="117"/>
                    <a:pt x="173" y="114"/>
                  </a:cubicBezTo>
                  <a:cubicBezTo>
                    <a:pt x="178" y="113"/>
                    <a:pt x="183" y="111"/>
                    <a:pt x="188" y="109"/>
                  </a:cubicBezTo>
                  <a:cubicBezTo>
                    <a:pt x="190" y="109"/>
                    <a:pt x="192" y="108"/>
                    <a:pt x="194" y="106"/>
                  </a:cubicBezTo>
                  <a:cubicBezTo>
                    <a:pt x="195" y="105"/>
                    <a:pt x="196" y="103"/>
                    <a:pt x="196" y="100"/>
                  </a:cubicBezTo>
                  <a:close/>
                  <a:moveTo>
                    <a:pt x="197" y="100"/>
                  </a:moveTo>
                  <a:cubicBezTo>
                    <a:pt x="198" y="102"/>
                    <a:pt x="198" y="106"/>
                    <a:pt x="196" y="108"/>
                  </a:cubicBezTo>
                  <a:cubicBezTo>
                    <a:pt x="194" y="110"/>
                    <a:pt x="192" y="112"/>
                    <a:pt x="189" y="113"/>
                  </a:cubicBezTo>
                  <a:cubicBezTo>
                    <a:pt x="185" y="115"/>
                    <a:pt x="180" y="118"/>
                    <a:pt x="175" y="120"/>
                  </a:cubicBezTo>
                  <a:cubicBezTo>
                    <a:pt x="166" y="124"/>
                    <a:pt x="156" y="127"/>
                    <a:pt x="145" y="129"/>
                  </a:cubicBezTo>
                  <a:cubicBezTo>
                    <a:pt x="125" y="134"/>
                    <a:pt x="103" y="134"/>
                    <a:pt x="82" y="130"/>
                  </a:cubicBezTo>
                  <a:cubicBezTo>
                    <a:pt x="61" y="127"/>
                    <a:pt x="41" y="119"/>
                    <a:pt x="23" y="106"/>
                  </a:cubicBezTo>
                  <a:cubicBezTo>
                    <a:pt x="15" y="100"/>
                    <a:pt x="7" y="91"/>
                    <a:pt x="3" y="80"/>
                  </a:cubicBezTo>
                  <a:cubicBezTo>
                    <a:pt x="2" y="79"/>
                    <a:pt x="2" y="77"/>
                    <a:pt x="1" y="76"/>
                  </a:cubicBezTo>
                  <a:cubicBezTo>
                    <a:pt x="1" y="74"/>
                    <a:pt x="1" y="73"/>
                    <a:pt x="1" y="72"/>
                  </a:cubicBezTo>
                  <a:cubicBezTo>
                    <a:pt x="1" y="69"/>
                    <a:pt x="0" y="66"/>
                    <a:pt x="1" y="63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3"/>
                    <a:pt x="3" y="52"/>
                    <a:pt x="4" y="51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11" y="38"/>
                    <a:pt x="17" y="29"/>
                    <a:pt x="25" y="22"/>
                  </a:cubicBezTo>
                  <a:cubicBezTo>
                    <a:pt x="33" y="15"/>
                    <a:pt x="42" y="9"/>
                    <a:pt x="52" y="6"/>
                  </a:cubicBezTo>
                  <a:cubicBezTo>
                    <a:pt x="72" y="0"/>
                    <a:pt x="95" y="3"/>
                    <a:pt x="114" y="10"/>
                  </a:cubicBezTo>
                  <a:cubicBezTo>
                    <a:pt x="124" y="14"/>
                    <a:pt x="134" y="19"/>
                    <a:pt x="142" y="26"/>
                  </a:cubicBezTo>
                  <a:cubicBezTo>
                    <a:pt x="151" y="32"/>
                    <a:pt x="159" y="38"/>
                    <a:pt x="166" y="46"/>
                  </a:cubicBezTo>
                  <a:cubicBezTo>
                    <a:pt x="174" y="54"/>
                    <a:pt x="180" y="62"/>
                    <a:pt x="186" y="71"/>
                  </a:cubicBezTo>
                  <a:cubicBezTo>
                    <a:pt x="187" y="73"/>
                    <a:pt x="188" y="75"/>
                    <a:pt x="190" y="78"/>
                  </a:cubicBezTo>
                  <a:cubicBezTo>
                    <a:pt x="191" y="80"/>
                    <a:pt x="192" y="82"/>
                    <a:pt x="193" y="85"/>
                  </a:cubicBezTo>
                  <a:cubicBezTo>
                    <a:pt x="194" y="87"/>
                    <a:pt x="195" y="89"/>
                    <a:pt x="196" y="92"/>
                  </a:cubicBezTo>
                  <a:cubicBezTo>
                    <a:pt x="197" y="96"/>
                    <a:pt x="197" y="96"/>
                    <a:pt x="197" y="96"/>
                  </a:cubicBezTo>
                  <a:cubicBezTo>
                    <a:pt x="198" y="97"/>
                    <a:pt x="198" y="99"/>
                    <a:pt x="1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/>
          </p:nvSpPr>
          <p:spPr bwMode="auto">
            <a:xfrm>
              <a:off x="730" y="1638"/>
              <a:ext cx="511" cy="309"/>
            </a:xfrm>
            <a:custGeom>
              <a:avLst/>
              <a:gdLst>
                <a:gd name="T0" fmla="*/ 207 w 208"/>
                <a:gd name="T1" fmla="*/ 93 h 126"/>
                <a:gd name="T2" fmla="*/ 170 w 208"/>
                <a:gd name="T3" fmla="*/ 46 h 126"/>
                <a:gd name="T4" fmla="*/ 144 w 208"/>
                <a:gd name="T5" fmla="*/ 29 h 126"/>
                <a:gd name="T6" fmla="*/ 138 w 208"/>
                <a:gd name="T7" fmla="*/ 26 h 126"/>
                <a:gd name="T8" fmla="*/ 131 w 208"/>
                <a:gd name="T9" fmla="*/ 22 h 126"/>
                <a:gd name="T10" fmla="*/ 124 w 208"/>
                <a:gd name="T11" fmla="*/ 19 h 126"/>
                <a:gd name="T12" fmla="*/ 117 w 208"/>
                <a:gd name="T13" fmla="*/ 16 h 126"/>
                <a:gd name="T14" fmla="*/ 59 w 208"/>
                <a:gd name="T15" fmla="*/ 5 h 126"/>
                <a:gd name="T16" fmla="*/ 30 w 208"/>
                <a:gd name="T17" fmla="*/ 13 h 126"/>
                <a:gd name="T18" fmla="*/ 11 w 208"/>
                <a:gd name="T19" fmla="*/ 35 h 126"/>
                <a:gd name="T20" fmla="*/ 12 w 208"/>
                <a:gd name="T21" fmla="*/ 63 h 126"/>
                <a:gd name="T22" fmla="*/ 27 w 208"/>
                <a:gd name="T23" fmla="*/ 87 h 126"/>
                <a:gd name="T24" fmla="*/ 50 w 208"/>
                <a:gd name="T25" fmla="*/ 105 h 126"/>
                <a:gd name="T26" fmla="*/ 56 w 208"/>
                <a:gd name="T27" fmla="*/ 107 h 126"/>
                <a:gd name="T28" fmla="*/ 63 w 208"/>
                <a:gd name="T29" fmla="*/ 109 h 126"/>
                <a:gd name="T30" fmla="*/ 70 w 208"/>
                <a:gd name="T31" fmla="*/ 111 h 126"/>
                <a:gd name="T32" fmla="*/ 77 w 208"/>
                <a:gd name="T33" fmla="*/ 112 h 126"/>
                <a:gd name="T34" fmla="*/ 136 w 208"/>
                <a:gd name="T35" fmla="*/ 105 h 126"/>
                <a:gd name="T36" fmla="*/ 167 w 208"/>
                <a:gd name="T37" fmla="*/ 100 h 126"/>
                <a:gd name="T38" fmla="*/ 183 w 208"/>
                <a:gd name="T39" fmla="*/ 99 h 126"/>
                <a:gd name="T40" fmla="*/ 191 w 208"/>
                <a:gd name="T41" fmla="*/ 99 h 126"/>
                <a:gd name="T42" fmla="*/ 197 w 208"/>
                <a:gd name="T43" fmla="*/ 97 h 126"/>
                <a:gd name="T44" fmla="*/ 198 w 208"/>
                <a:gd name="T45" fmla="*/ 97 h 126"/>
                <a:gd name="T46" fmla="*/ 198 w 208"/>
                <a:gd name="T47" fmla="*/ 97 h 126"/>
                <a:gd name="T48" fmla="*/ 201 w 208"/>
                <a:gd name="T49" fmla="*/ 98 h 126"/>
                <a:gd name="T50" fmla="*/ 204 w 208"/>
                <a:gd name="T51" fmla="*/ 98 h 126"/>
                <a:gd name="T52" fmla="*/ 207 w 208"/>
                <a:gd name="T53" fmla="*/ 93 h 126"/>
                <a:gd name="T54" fmla="*/ 208 w 208"/>
                <a:gd name="T55" fmla="*/ 93 h 126"/>
                <a:gd name="T56" fmla="*/ 207 w 208"/>
                <a:gd name="T57" fmla="*/ 97 h 126"/>
                <a:gd name="T58" fmla="*/ 205 w 208"/>
                <a:gd name="T59" fmla="*/ 99 h 126"/>
                <a:gd name="T60" fmla="*/ 201 w 208"/>
                <a:gd name="T61" fmla="*/ 100 h 126"/>
                <a:gd name="T62" fmla="*/ 197 w 208"/>
                <a:gd name="T63" fmla="*/ 98 h 126"/>
                <a:gd name="T64" fmla="*/ 198 w 208"/>
                <a:gd name="T65" fmla="*/ 98 h 126"/>
                <a:gd name="T66" fmla="*/ 191 w 208"/>
                <a:gd name="T67" fmla="*/ 102 h 126"/>
                <a:gd name="T68" fmla="*/ 183 w 208"/>
                <a:gd name="T69" fmla="*/ 102 h 126"/>
                <a:gd name="T70" fmla="*/ 168 w 208"/>
                <a:gd name="T71" fmla="*/ 105 h 126"/>
                <a:gd name="T72" fmla="*/ 139 w 208"/>
                <a:gd name="T73" fmla="*/ 114 h 126"/>
                <a:gd name="T74" fmla="*/ 109 w 208"/>
                <a:gd name="T75" fmla="*/ 123 h 126"/>
                <a:gd name="T76" fmla="*/ 76 w 208"/>
                <a:gd name="T77" fmla="*/ 125 h 126"/>
                <a:gd name="T78" fmla="*/ 44 w 208"/>
                <a:gd name="T79" fmla="*/ 115 h 126"/>
                <a:gd name="T80" fmla="*/ 19 w 208"/>
                <a:gd name="T81" fmla="*/ 94 h 126"/>
                <a:gd name="T82" fmla="*/ 3 w 208"/>
                <a:gd name="T83" fmla="*/ 66 h 126"/>
                <a:gd name="T84" fmla="*/ 5 w 208"/>
                <a:gd name="T85" fmla="*/ 33 h 126"/>
                <a:gd name="T86" fmla="*/ 28 w 208"/>
                <a:gd name="T87" fmla="*/ 10 h 126"/>
                <a:gd name="T88" fmla="*/ 58 w 208"/>
                <a:gd name="T89" fmla="*/ 1 h 126"/>
                <a:gd name="T90" fmla="*/ 90 w 208"/>
                <a:gd name="T91" fmla="*/ 0 h 126"/>
                <a:gd name="T92" fmla="*/ 121 w 208"/>
                <a:gd name="T93" fmla="*/ 7 h 126"/>
                <a:gd name="T94" fmla="*/ 174 w 208"/>
                <a:gd name="T95" fmla="*/ 40 h 126"/>
                <a:gd name="T96" fmla="*/ 208 w 208"/>
                <a:gd name="T97" fmla="*/ 9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126">
                  <a:moveTo>
                    <a:pt x="207" y="93"/>
                  </a:moveTo>
                  <a:cubicBezTo>
                    <a:pt x="200" y="74"/>
                    <a:pt x="186" y="58"/>
                    <a:pt x="170" y="46"/>
                  </a:cubicBezTo>
                  <a:cubicBezTo>
                    <a:pt x="162" y="40"/>
                    <a:pt x="153" y="34"/>
                    <a:pt x="144" y="29"/>
                  </a:cubicBezTo>
                  <a:cubicBezTo>
                    <a:pt x="142" y="28"/>
                    <a:pt x="140" y="27"/>
                    <a:pt x="138" y="26"/>
                  </a:cubicBezTo>
                  <a:cubicBezTo>
                    <a:pt x="136" y="24"/>
                    <a:pt x="133" y="23"/>
                    <a:pt x="131" y="22"/>
                  </a:cubicBezTo>
                  <a:cubicBezTo>
                    <a:pt x="129" y="21"/>
                    <a:pt x="127" y="20"/>
                    <a:pt x="124" y="19"/>
                  </a:cubicBezTo>
                  <a:cubicBezTo>
                    <a:pt x="122" y="18"/>
                    <a:pt x="120" y="17"/>
                    <a:pt x="117" y="16"/>
                  </a:cubicBezTo>
                  <a:cubicBezTo>
                    <a:pt x="99" y="9"/>
                    <a:pt x="79" y="4"/>
                    <a:pt x="59" y="5"/>
                  </a:cubicBezTo>
                  <a:cubicBezTo>
                    <a:pt x="48" y="6"/>
                    <a:pt x="38" y="9"/>
                    <a:pt x="30" y="13"/>
                  </a:cubicBezTo>
                  <a:cubicBezTo>
                    <a:pt x="21" y="18"/>
                    <a:pt x="14" y="26"/>
                    <a:pt x="11" y="35"/>
                  </a:cubicBezTo>
                  <a:cubicBezTo>
                    <a:pt x="7" y="44"/>
                    <a:pt x="8" y="54"/>
                    <a:pt x="12" y="63"/>
                  </a:cubicBezTo>
                  <a:cubicBezTo>
                    <a:pt x="15" y="72"/>
                    <a:pt x="21" y="80"/>
                    <a:pt x="27" y="87"/>
                  </a:cubicBezTo>
                  <a:cubicBezTo>
                    <a:pt x="34" y="94"/>
                    <a:pt x="42" y="100"/>
                    <a:pt x="50" y="105"/>
                  </a:cubicBezTo>
                  <a:cubicBezTo>
                    <a:pt x="52" y="106"/>
                    <a:pt x="54" y="106"/>
                    <a:pt x="56" y="107"/>
                  </a:cubicBezTo>
                  <a:cubicBezTo>
                    <a:pt x="59" y="108"/>
                    <a:pt x="61" y="109"/>
                    <a:pt x="63" y="109"/>
                  </a:cubicBezTo>
                  <a:cubicBezTo>
                    <a:pt x="65" y="110"/>
                    <a:pt x="68" y="110"/>
                    <a:pt x="70" y="111"/>
                  </a:cubicBezTo>
                  <a:cubicBezTo>
                    <a:pt x="72" y="112"/>
                    <a:pt x="75" y="112"/>
                    <a:pt x="77" y="112"/>
                  </a:cubicBezTo>
                  <a:cubicBezTo>
                    <a:pt x="96" y="114"/>
                    <a:pt x="116" y="109"/>
                    <a:pt x="136" y="105"/>
                  </a:cubicBezTo>
                  <a:cubicBezTo>
                    <a:pt x="146" y="103"/>
                    <a:pt x="157" y="101"/>
                    <a:pt x="167" y="100"/>
                  </a:cubicBezTo>
                  <a:cubicBezTo>
                    <a:pt x="173" y="99"/>
                    <a:pt x="178" y="99"/>
                    <a:pt x="183" y="99"/>
                  </a:cubicBezTo>
                  <a:cubicBezTo>
                    <a:pt x="186" y="99"/>
                    <a:pt x="188" y="99"/>
                    <a:pt x="191" y="99"/>
                  </a:cubicBezTo>
                  <a:cubicBezTo>
                    <a:pt x="193" y="100"/>
                    <a:pt x="195" y="99"/>
                    <a:pt x="197" y="97"/>
                  </a:cubicBezTo>
                  <a:cubicBezTo>
                    <a:pt x="198" y="97"/>
                    <a:pt x="198" y="97"/>
                    <a:pt x="198" y="97"/>
                  </a:cubicBezTo>
                  <a:cubicBezTo>
                    <a:pt x="198" y="97"/>
                    <a:pt x="198" y="97"/>
                    <a:pt x="198" y="97"/>
                  </a:cubicBezTo>
                  <a:cubicBezTo>
                    <a:pt x="199" y="98"/>
                    <a:pt x="200" y="98"/>
                    <a:pt x="201" y="98"/>
                  </a:cubicBezTo>
                  <a:cubicBezTo>
                    <a:pt x="202" y="98"/>
                    <a:pt x="203" y="98"/>
                    <a:pt x="204" y="98"/>
                  </a:cubicBezTo>
                  <a:cubicBezTo>
                    <a:pt x="206" y="97"/>
                    <a:pt x="208" y="95"/>
                    <a:pt x="207" y="93"/>
                  </a:cubicBezTo>
                  <a:close/>
                  <a:moveTo>
                    <a:pt x="208" y="93"/>
                  </a:moveTo>
                  <a:cubicBezTo>
                    <a:pt x="208" y="94"/>
                    <a:pt x="208" y="96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203" y="100"/>
                    <a:pt x="202" y="100"/>
                    <a:pt x="201" y="100"/>
                  </a:cubicBezTo>
                  <a:cubicBezTo>
                    <a:pt x="200" y="100"/>
                    <a:pt x="198" y="99"/>
                    <a:pt x="197" y="98"/>
                  </a:cubicBezTo>
                  <a:cubicBezTo>
                    <a:pt x="198" y="98"/>
                    <a:pt x="198" y="98"/>
                    <a:pt x="198" y="98"/>
                  </a:cubicBezTo>
                  <a:cubicBezTo>
                    <a:pt x="196" y="100"/>
                    <a:pt x="194" y="102"/>
                    <a:pt x="191" y="102"/>
                  </a:cubicBezTo>
                  <a:cubicBezTo>
                    <a:pt x="188" y="102"/>
                    <a:pt x="186" y="102"/>
                    <a:pt x="183" y="102"/>
                  </a:cubicBezTo>
                  <a:cubicBezTo>
                    <a:pt x="178" y="103"/>
                    <a:pt x="173" y="104"/>
                    <a:pt x="168" y="105"/>
                  </a:cubicBezTo>
                  <a:cubicBezTo>
                    <a:pt x="158" y="107"/>
                    <a:pt x="149" y="111"/>
                    <a:pt x="139" y="114"/>
                  </a:cubicBezTo>
                  <a:cubicBezTo>
                    <a:pt x="129" y="117"/>
                    <a:pt x="119" y="121"/>
                    <a:pt x="109" y="123"/>
                  </a:cubicBezTo>
                  <a:cubicBezTo>
                    <a:pt x="98" y="125"/>
                    <a:pt x="87" y="126"/>
                    <a:pt x="76" y="125"/>
                  </a:cubicBezTo>
                  <a:cubicBezTo>
                    <a:pt x="65" y="124"/>
                    <a:pt x="54" y="121"/>
                    <a:pt x="44" y="115"/>
                  </a:cubicBezTo>
                  <a:cubicBezTo>
                    <a:pt x="34" y="110"/>
                    <a:pt x="26" y="103"/>
                    <a:pt x="19" y="94"/>
                  </a:cubicBezTo>
                  <a:cubicBezTo>
                    <a:pt x="12" y="86"/>
                    <a:pt x="6" y="76"/>
                    <a:pt x="3" y="66"/>
                  </a:cubicBezTo>
                  <a:cubicBezTo>
                    <a:pt x="0" y="55"/>
                    <a:pt x="0" y="43"/>
                    <a:pt x="5" y="33"/>
                  </a:cubicBezTo>
                  <a:cubicBezTo>
                    <a:pt x="10" y="23"/>
                    <a:pt x="18" y="15"/>
                    <a:pt x="28" y="10"/>
                  </a:cubicBezTo>
                  <a:cubicBezTo>
                    <a:pt x="37" y="5"/>
                    <a:pt x="48" y="3"/>
                    <a:pt x="58" y="1"/>
                  </a:cubicBezTo>
                  <a:cubicBezTo>
                    <a:pt x="69" y="0"/>
                    <a:pt x="79" y="0"/>
                    <a:pt x="90" y="0"/>
                  </a:cubicBezTo>
                  <a:cubicBezTo>
                    <a:pt x="100" y="1"/>
                    <a:pt x="111" y="3"/>
                    <a:pt x="121" y="7"/>
                  </a:cubicBezTo>
                  <a:cubicBezTo>
                    <a:pt x="141" y="13"/>
                    <a:pt x="160" y="25"/>
                    <a:pt x="174" y="40"/>
                  </a:cubicBezTo>
                  <a:cubicBezTo>
                    <a:pt x="189" y="55"/>
                    <a:pt x="201" y="73"/>
                    <a:pt x="208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 noEditPoints="1"/>
            </p:cNvSpPr>
            <p:nvPr/>
          </p:nvSpPr>
          <p:spPr bwMode="auto">
            <a:xfrm>
              <a:off x="698" y="1998"/>
              <a:ext cx="590" cy="379"/>
            </a:xfrm>
            <a:custGeom>
              <a:avLst/>
              <a:gdLst>
                <a:gd name="T0" fmla="*/ 236 w 240"/>
                <a:gd name="T1" fmla="*/ 111 h 155"/>
                <a:gd name="T2" fmla="*/ 236 w 240"/>
                <a:gd name="T3" fmla="*/ 109 h 155"/>
                <a:gd name="T4" fmla="*/ 235 w 240"/>
                <a:gd name="T5" fmla="*/ 107 h 155"/>
                <a:gd name="T6" fmla="*/ 233 w 240"/>
                <a:gd name="T7" fmla="*/ 103 h 155"/>
                <a:gd name="T8" fmla="*/ 228 w 240"/>
                <a:gd name="T9" fmla="*/ 95 h 155"/>
                <a:gd name="T10" fmla="*/ 222 w 240"/>
                <a:gd name="T11" fmla="*/ 88 h 155"/>
                <a:gd name="T12" fmla="*/ 219 w 240"/>
                <a:gd name="T13" fmla="*/ 84 h 155"/>
                <a:gd name="T14" fmla="*/ 216 w 240"/>
                <a:gd name="T15" fmla="*/ 80 h 155"/>
                <a:gd name="T16" fmla="*/ 190 w 240"/>
                <a:gd name="T17" fmla="*/ 55 h 155"/>
                <a:gd name="T18" fmla="*/ 127 w 240"/>
                <a:gd name="T19" fmla="*/ 18 h 155"/>
                <a:gd name="T20" fmla="*/ 92 w 240"/>
                <a:gd name="T21" fmla="*/ 7 h 155"/>
                <a:gd name="T22" fmla="*/ 56 w 240"/>
                <a:gd name="T23" fmla="*/ 8 h 155"/>
                <a:gd name="T24" fmla="*/ 25 w 240"/>
                <a:gd name="T25" fmla="*/ 26 h 155"/>
                <a:gd name="T26" fmla="*/ 8 w 240"/>
                <a:gd name="T27" fmla="*/ 58 h 155"/>
                <a:gd name="T28" fmla="*/ 15 w 240"/>
                <a:gd name="T29" fmla="*/ 91 h 155"/>
                <a:gd name="T30" fmla="*/ 39 w 240"/>
                <a:gd name="T31" fmla="*/ 117 h 155"/>
                <a:gd name="T32" fmla="*/ 55 w 240"/>
                <a:gd name="T33" fmla="*/ 126 h 155"/>
                <a:gd name="T34" fmla="*/ 59 w 240"/>
                <a:gd name="T35" fmla="*/ 127 h 155"/>
                <a:gd name="T36" fmla="*/ 63 w 240"/>
                <a:gd name="T37" fmla="*/ 129 h 155"/>
                <a:gd name="T38" fmla="*/ 71 w 240"/>
                <a:gd name="T39" fmla="*/ 132 h 155"/>
                <a:gd name="T40" fmla="*/ 107 w 240"/>
                <a:gd name="T41" fmla="*/ 139 h 155"/>
                <a:gd name="T42" fmla="*/ 180 w 240"/>
                <a:gd name="T43" fmla="*/ 139 h 155"/>
                <a:gd name="T44" fmla="*/ 217 w 240"/>
                <a:gd name="T45" fmla="*/ 133 h 155"/>
                <a:gd name="T46" fmla="*/ 226 w 240"/>
                <a:gd name="T47" fmla="*/ 130 h 155"/>
                <a:gd name="T48" fmla="*/ 230 w 240"/>
                <a:gd name="T49" fmla="*/ 129 h 155"/>
                <a:gd name="T50" fmla="*/ 234 w 240"/>
                <a:gd name="T51" fmla="*/ 127 h 155"/>
                <a:gd name="T52" fmla="*/ 236 w 240"/>
                <a:gd name="T53" fmla="*/ 111 h 155"/>
                <a:gd name="T54" fmla="*/ 237 w 240"/>
                <a:gd name="T55" fmla="*/ 111 h 155"/>
                <a:gd name="T56" fmla="*/ 240 w 240"/>
                <a:gd name="T57" fmla="*/ 115 h 155"/>
                <a:gd name="T58" fmla="*/ 240 w 240"/>
                <a:gd name="T59" fmla="*/ 120 h 155"/>
                <a:gd name="T60" fmla="*/ 236 w 240"/>
                <a:gd name="T61" fmla="*/ 130 h 155"/>
                <a:gd name="T62" fmla="*/ 232 w 240"/>
                <a:gd name="T63" fmla="*/ 133 h 155"/>
                <a:gd name="T64" fmla="*/ 228 w 240"/>
                <a:gd name="T65" fmla="*/ 135 h 155"/>
                <a:gd name="T66" fmla="*/ 219 w 240"/>
                <a:gd name="T67" fmla="*/ 138 h 155"/>
                <a:gd name="T68" fmla="*/ 182 w 240"/>
                <a:gd name="T69" fmla="*/ 148 h 155"/>
                <a:gd name="T70" fmla="*/ 106 w 240"/>
                <a:gd name="T71" fmla="*/ 152 h 155"/>
                <a:gd name="T72" fmla="*/ 68 w 240"/>
                <a:gd name="T73" fmla="*/ 144 h 155"/>
                <a:gd name="T74" fmla="*/ 59 w 240"/>
                <a:gd name="T75" fmla="*/ 140 h 155"/>
                <a:gd name="T76" fmla="*/ 54 w 240"/>
                <a:gd name="T77" fmla="*/ 139 h 155"/>
                <a:gd name="T78" fmla="*/ 50 w 240"/>
                <a:gd name="T79" fmla="*/ 136 h 155"/>
                <a:gd name="T80" fmla="*/ 33 w 240"/>
                <a:gd name="T81" fmla="*/ 126 h 155"/>
                <a:gd name="T82" fmla="*/ 7 w 240"/>
                <a:gd name="T83" fmla="*/ 96 h 155"/>
                <a:gd name="T84" fmla="*/ 1 w 240"/>
                <a:gd name="T85" fmla="*/ 77 h 155"/>
                <a:gd name="T86" fmla="*/ 0 w 240"/>
                <a:gd name="T87" fmla="*/ 67 h 155"/>
                <a:gd name="T88" fmla="*/ 1 w 240"/>
                <a:gd name="T89" fmla="*/ 62 h 155"/>
                <a:gd name="T90" fmla="*/ 2 w 240"/>
                <a:gd name="T91" fmla="*/ 57 h 155"/>
                <a:gd name="T92" fmla="*/ 3 w 240"/>
                <a:gd name="T93" fmla="*/ 52 h 155"/>
                <a:gd name="T94" fmla="*/ 5 w 240"/>
                <a:gd name="T95" fmla="*/ 47 h 155"/>
                <a:gd name="T96" fmla="*/ 7 w 240"/>
                <a:gd name="T97" fmla="*/ 43 h 155"/>
                <a:gd name="T98" fmla="*/ 9 w 240"/>
                <a:gd name="T99" fmla="*/ 38 h 155"/>
                <a:gd name="T100" fmla="*/ 15 w 240"/>
                <a:gd name="T101" fmla="*/ 31 h 155"/>
                <a:gd name="T102" fmla="*/ 22 w 240"/>
                <a:gd name="T103" fmla="*/ 23 h 155"/>
                <a:gd name="T104" fmla="*/ 55 w 240"/>
                <a:gd name="T105" fmla="*/ 4 h 155"/>
                <a:gd name="T106" fmla="*/ 93 w 240"/>
                <a:gd name="T107" fmla="*/ 1 h 155"/>
                <a:gd name="T108" fmla="*/ 130 w 240"/>
                <a:gd name="T109" fmla="*/ 8 h 155"/>
                <a:gd name="T110" fmla="*/ 165 w 240"/>
                <a:gd name="T111" fmla="*/ 25 h 155"/>
                <a:gd name="T112" fmla="*/ 196 w 240"/>
                <a:gd name="T113" fmla="*/ 48 h 155"/>
                <a:gd name="T114" fmla="*/ 221 w 240"/>
                <a:gd name="T115" fmla="*/ 77 h 155"/>
                <a:gd name="T116" fmla="*/ 227 w 240"/>
                <a:gd name="T117" fmla="*/ 85 h 155"/>
                <a:gd name="T118" fmla="*/ 231 w 240"/>
                <a:gd name="T119" fmla="*/ 93 h 155"/>
                <a:gd name="T120" fmla="*/ 237 w 240"/>
                <a:gd name="T121" fmla="*/ 11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155">
                  <a:moveTo>
                    <a:pt x="236" y="111"/>
                  </a:moveTo>
                  <a:cubicBezTo>
                    <a:pt x="236" y="110"/>
                    <a:pt x="236" y="110"/>
                    <a:pt x="236" y="109"/>
                  </a:cubicBezTo>
                  <a:cubicBezTo>
                    <a:pt x="235" y="109"/>
                    <a:pt x="235" y="108"/>
                    <a:pt x="235" y="107"/>
                  </a:cubicBezTo>
                  <a:cubicBezTo>
                    <a:pt x="233" y="103"/>
                    <a:pt x="233" y="103"/>
                    <a:pt x="233" y="103"/>
                  </a:cubicBezTo>
                  <a:cubicBezTo>
                    <a:pt x="231" y="100"/>
                    <a:pt x="229" y="98"/>
                    <a:pt x="228" y="95"/>
                  </a:cubicBezTo>
                  <a:cubicBezTo>
                    <a:pt x="226" y="93"/>
                    <a:pt x="224" y="90"/>
                    <a:pt x="222" y="88"/>
                  </a:cubicBezTo>
                  <a:cubicBezTo>
                    <a:pt x="219" y="84"/>
                    <a:pt x="219" y="84"/>
                    <a:pt x="219" y="84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8" y="71"/>
                    <a:pt x="199" y="63"/>
                    <a:pt x="190" y="55"/>
                  </a:cubicBezTo>
                  <a:cubicBezTo>
                    <a:pt x="171" y="40"/>
                    <a:pt x="149" y="27"/>
                    <a:pt x="127" y="18"/>
                  </a:cubicBezTo>
                  <a:cubicBezTo>
                    <a:pt x="116" y="13"/>
                    <a:pt x="104" y="9"/>
                    <a:pt x="92" y="7"/>
                  </a:cubicBezTo>
                  <a:cubicBezTo>
                    <a:pt x="80" y="5"/>
                    <a:pt x="68" y="5"/>
                    <a:pt x="56" y="8"/>
                  </a:cubicBezTo>
                  <a:cubicBezTo>
                    <a:pt x="44" y="11"/>
                    <a:pt x="33" y="17"/>
                    <a:pt x="25" y="26"/>
                  </a:cubicBezTo>
                  <a:cubicBezTo>
                    <a:pt x="16" y="35"/>
                    <a:pt x="10" y="46"/>
                    <a:pt x="8" y="58"/>
                  </a:cubicBezTo>
                  <a:cubicBezTo>
                    <a:pt x="6" y="69"/>
                    <a:pt x="10" y="81"/>
                    <a:pt x="15" y="91"/>
                  </a:cubicBezTo>
                  <a:cubicBezTo>
                    <a:pt x="21" y="101"/>
                    <a:pt x="30" y="110"/>
                    <a:pt x="39" y="117"/>
                  </a:cubicBezTo>
                  <a:cubicBezTo>
                    <a:pt x="44" y="120"/>
                    <a:pt x="49" y="123"/>
                    <a:pt x="55" y="126"/>
                  </a:cubicBezTo>
                  <a:cubicBezTo>
                    <a:pt x="56" y="126"/>
                    <a:pt x="57" y="127"/>
                    <a:pt x="59" y="127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6" y="130"/>
                    <a:pt x="69" y="131"/>
                    <a:pt x="71" y="132"/>
                  </a:cubicBezTo>
                  <a:cubicBezTo>
                    <a:pt x="83" y="135"/>
                    <a:pt x="95" y="138"/>
                    <a:pt x="107" y="139"/>
                  </a:cubicBezTo>
                  <a:cubicBezTo>
                    <a:pt x="131" y="142"/>
                    <a:pt x="156" y="142"/>
                    <a:pt x="180" y="139"/>
                  </a:cubicBezTo>
                  <a:cubicBezTo>
                    <a:pt x="193" y="137"/>
                    <a:pt x="205" y="135"/>
                    <a:pt x="217" y="133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8" y="130"/>
                    <a:pt x="229" y="130"/>
                    <a:pt x="230" y="129"/>
                  </a:cubicBezTo>
                  <a:cubicBezTo>
                    <a:pt x="231" y="129"/>
                    <a:pt x="233" y="128"/>
                    <a:pt x="234" y="127"/>
                  </a:cubicBezTo>
                  <a:cubicBezTo>
                    <a:pt x="238" y="123"/>
                    <a:pt x="240" y="117"/>
                    <a:pt x="236" y="111"/>
                  </a:cubicBezTo>
                  <a:close/>
                  <a:moveTo>
                    <a:pt x="237" y="111"/>
                  </a:moveTo>
                  <a:cubicBezTo>
                    <a:pt x="238" y="112"/>
                    <a:pt x="239" y="114"/>
                    <a:pt x="240" y="115"/>
                  </a:cubicBezTo>
                  <a:cubicBezTo>
                    <a:pt x="240" y="117"/>
                    <a:pt x="240" y="119"/>
                    <a:pt x="240" y="120"/>
                  </a:cubicBezTo>
                  <a:cubicBezTo>
                    <a:pt x="240" y="124"/>
                    <a:pt x="239" y="127"/>
                    <a:pt x="236" y="130"/>
                  </a:cubicBezTo>
                  <a:cubicBezTo>
                    <a:pt x="235" y="131"/>
                    <a:pt x="234" y="132"/>
                    <a:pt x="232" y="133"/>
                  </a:cubicBezTo>
                  <a:cubicBezTo>
                    <a:pt x="231" y="134"/>
                    <a:pt x="229" y="135"/>
                    <a:pt x="228" y="135"/>
                  </a:cubicBezTo>
                  <a:cubicBezTo>
                    <a:pt x="225" y="136"/>
                    <a:pt x="222" y="137"/>
                    <a:pt x="219" y="138"/>
                  </a:cubicBezTo>
                  <a:cubicBezTo>
                    <a:pt x="207" y="142"/>
                    <a:pt x="194" y="146"/>
                    <a:pt x="182" y="148"/>
                  </a:cubicBezTo>
                  <a:cubicBezTo>
                    <a:pt x="157" y="153"/>
                    <a:pt x="131" y="155"/>
                    <a:pt x="106" y="152"/>
                  </a:cubicBezTo>
                  <a:cubicBezTo>
                    <a:pt x="93" y="150"/>
                    <a:pt x="80" y="148"/>
                    <a:pt x="68" y="144"/>
                  </a:cubicBezTo>
                  <a:cubicBezTo>
                    <a:pt x="65" y="143"/>
                    <a:pt x="62" y="141"/>
                    <a:pt x="59" y="140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3" y="138"/>
                    <a:pt x="51" y="137"/>
                    <a:pt x="50" y="136"/>
                  </a:cubicBezTo>
                  <a:cubicBezTo>
                    <a:pt x="43" y="134"/>
                    <a:pt x="38" y="130"/>
                    <a:pt x="33" y="126"/>
                  </a:cubicBezTo>
                  <a:cubicBezTo>
                    <a:pt x="22" y="118"/>
                    <a:pt x="13" y="108"/>
                    <a:pt x="7" y="96"/>
                  </a:cubicBezTo>
                  <a:cubicBezTo>
                    <a:pt x="4" y="90"/>
                    <a:pt x="2" y="83"/>
                    <a:pt x="1" y="77"/>
                  </a:cubicBezTo>
                  <a:cubicBezTo>
                    <a:pt x="0" y="73"/>
                    <a:pt x="1" y="70"/>
                    <a:pt x="0" y="67"/>
                  </a:cubicBezTo>
                  <a:cubicBezTo>
                    <a:pt x="1" y="65"/>
                    <a:pt x="1" y="63"/>
                    <a:pt x="1" y="62"/>
                  </a:cubicBezTo>
                  <a:cubicBezTo>
                    <a:pt x="1" y="60"/>
                    <a:pt x="1" y="58"/>
                    <a:pt x="2" y="57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0"/>
                    <a:pt x="4" y="49"/>
                    <a:pt x="5" y="47"/>
                  </a:cubicBezTo>
                  <a:cubicBezTo>
                    <a:pt x="6" y="46"/>
                    <a:pt x="6" y="44"/>
                    <a:pt x="7" y="43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6"/>
                    <a:pt x="13" y="33"/>
                    <a:pt x="15" y="31"/>
                  </a:cubicBezTo>
                  <a:cubicBezTo>
                    <a:pt x="17" y="28"/>
                    <a:pt x="20" y="26"/>
                    <a:pt x="22" y="23"/>
                  </a:cubicBezTo>
                  <a:cubicBezTo>
                    <a:pt x="31" y="14"/>
                    <a:pt x="42" y="8"/>
                    <a:pt x="55" y="4"/>
                  </a:cubicBezTo>
                  <a:cubicBezTo>
                    <a:pt x="67" y="1"/>
                    <a:pt x="80" y="0"/>
                    <a:pt x="93" y="1"/>
                  </a:cubicBezTo>
                  <a:cubicBezTo>
                    <a:pt x="106" y="2"/>
                    <a:pt x="118" y="4"/>
                    <a:pt x="130" y="8"/>
                  </a:cubicBezTo>
                  <a:cubicBezTo>
                    <a:pt x="143" y="13"/>
                    <a:pt x="154" y="18"/>
                    <a:pt x="165" y="25"/>
                  </a:cubicBezTo>
                  <a:cubicBezTo>
                    <a:pt x="176" y="32"/>
                    <a:pt x="186" y="39"/>
                    <a:pt x="196" y="48"/>
                  </a:cubicBezTo>
                  <a:cubicBezTo>
                    <a:pt x="205" y="57"/>
                    <a:pt x="214" y="66"/>
                    <a:pt x="221" y="77"/>
                  </a:cubicBezTo>
                  <a:cubicBezTo>
                    <a:pt x="223" y="79"/>
                    <a:pt x="225" y="82"/>
                    <a:pt x="227" y="85"/>
                  </a:cubicBezTo>
                  <a:cubicBezTo>
                    <a:pt x="228" y="87"/>
                    <a:pt x="230" y="90"/>
                    <a:pt x="231" y="93"/>
                  </a:cubicBezTo>
                  <a:cubicBezTo>
                    <a:pt x="234" y="99"/>
                    <a:pt x="237" y="105"/>
                    <a:pt x="2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 noEditPoints="1"/>
            </p:cNvSpPr>
            <p:nvPr/>
          </p:nvSpPr>
          <p:spPr bwMode="auto">
            <a:xfrm>
              <a:off x="813" y="2461"/>
              <a:ext cx="509" cy="301"/>
            </a:xfrm>
            <a:custGeom>
              <a:avLst/>
              <a:gdLst>
                <a:gd name="T0" fmla="*/ 206 w 207"/>
                <a:gd name="T1" fmla="*/ 97 h 123"/>
                <a:gd name="T2" fmla="*/ 193 w 207"/>
                <a:gd name="T3" fmla="*/ 68 h 123"/>
                <a:gd name="T4" fmla="*/ 172 w 207"/>
                <a:gd name="T5" fmla="*/ 47 h 123"/>
                <a:gd name="T6" fmla="*/ 146 w 207"/>
                <a:gd name="T7" fmla="*/ 31 h 123"/>
                <a:gd name="T8" fmla="*/ 119 w 207"/>
                <a:gd name="T9" fmla="*/ 18 h 123"/>
                <a:gd name="T10" fmla="*/ 90 w 207"/>
                <a:gd name="T11" fmla="*/ 8 h 123"/>
                <a:gd name="T12" fmla="*/ 59 w 207"/>
                <a:gd name="T13" fmla="*/ 6 h 123"/>
                <a:gd name="T14" fmla="*/ 45 w 207"/>
                <a:gd name="T15" fmla="*/ 10 h 123"/>
                <a:gd name="T16" fmla="*/ 38 w 207"/>
                <a:gd name="T17" fmla="*/ 13 h 123"/>
                <a:gd name="T18" fmla="*/ 31 w 207"/>
                <a:gd name="T19" fmla="*/ 17 h 123"/>
                <a:gd name="T20" fmla="*/ 13 w 207"/>
                <a:gd name="T21" fmla="*/ 40 h 123"/>
                <a:gd name="T22" fmla="*/ 11 w 207"/>
                <a:gd name="T23" fmla="*/ 68 h 123"/>
                <a:gd name="T24" fmla="*/ 27 w 207"/>
                <a:gd name="T25" fmla="*/ 91 h 123"/>
                <a:gd name="T26" fmla="*/ 52 w 207"/>
                <a:gd name="T27" fmla="*/ 104 h 123"/>
                <a:gd name="T28" fmla="*/ 82 w 207"/>
                <a:gd name="T29" fmla="*/ 109 h 123"/>
                <a:gd name="T30" fmla="*/ 112 w 207"/>
                <a:gd name="T31" fmla="*/ 109 h 123"/>
                <a:gd name="T32" fmla="*/ 143 w 207"/>
                <a:gd name="T33" fmla="*/ 107 h 123"/>
                <a:gd name="T34" fmla="*/ 175 w 207"/>
                <a:gd name="T35" fmla="*/ 107 h 123"/>
                <a:gd name="T36" fmla="*/ 191 w 207"/>
                <a:gd name="T37" fmla="*/ 108 h 123"/>
                <a:gd name="T38" fmla="*/ 198 w 207"/>
                <a:gd name="T39" fmla="*/ 107 h 123"/>
                <a:gd name="T40" fmla="*/ 203 w 207"/>
                <a:gd name="T41" fmla="*/ 102 h 123"/>
                <a:gd name="T42" fmla="*/ 203 w 207"/>
                <a:gd name="T43" fmla="*/ 101 h 123"/>
                <a:gd name="T44" fmla="*/ 203 w 207"/>
                <a:gd name="T45" fmla="*/ 101 h 123"/>
                <a:gd name="T46" fmla="*/ 206 w 207"/>
                <a:gd name="T47" fmla="*/ 97 h 123"/>
                <a:gd name="T48" fmla="*/ 207 w 207"/>
                <a:gd name="T49" fmla="*/ 97 h 123"/>
                <a:gd name="T50" fmla="*/ 206 w 207"/>
                <a:gd name="T51" fmla="*/ 100 h 123"/>
                <a:gd name="T52" fmla="*/ 204 w 207"/>
                <a:gd name="T53" fmla="*/ 102 h 123"/>
                <a:gd name="T54" fmla="*/ 204 w 207"/>
                <a:gd name="T55" fmla="*/ 102 h 123"/>
                <a:gd name="T56" fmla="*/ 190 w 207"/>
                <a:gd name="T57" fmla="*/ 110 h 123"/>
                <a:gd name="T58" fmla="*/ 175 w 207"/>
                <a:gd name="T59" fmla="*/ 111 h 123"/>
                <a:gd name="T60" fmla="*/ 144 w 207"/>
                <a:gd name="T61" fmla="*/ 116 h 123"/>
                <a:gd name="T62" fmla="*/ 81 w 207"/>
                <a:gd name="T63" fmla="*/ 122 h 123"/>
                <a:gd name="T64" fmla="*/ 49 w 207"/>
                <a:gd name="T65" fmla="*/ 116 h 123"/>
                <a:gd name="T66" fmla="*/ 41 w 207"/>
                <a:gd name="T67" fmla="*/ 113 h 123"/>
                <a:gd name="T68" fmla="*/ 33 w 207"/>
                <a:gd name="T69" fmla="*/ 109 h 123"/>
                <a:gd name="T70" fmla="*/ 20 w 207"/>
                <a:gd name="T71" fmla="*/ 99 h 123"/>
                <a:gd name="T72" fmla="*/ 2 w 207"/>
                <a:gd name="T73" fmla="*/ 70 h 123"/>
                <a:gd name="T74" fmla="*/ 7 w 207"/>
                <a:gd name="T75" fmla="*/ 37 h 123"/>
                <a:gd name="T76" fmla="*/ 29 w 207"/>
                <a:gd name="T77" fmla="*/ 14 h 123"/>
                <a:gd name="T78" fmla="*/ 59 w 207"/>
                <a:gd name="T79" fmla="*/ 2 h 123"/>
                <a:gd name="T80" fmla="*/ 91 w 207"/>
                <a:gd name="T81" fmla="*/ 1 h 123"/>
                <a:gd name="T82" fmla="*/ 122 w 207"/>
                <a:gd name="T83" fmla="*/ 8 h 123"/>
                <a:gd name="T84" fmla="*/ 151 w 207"/>
                <a:gd name="T85" fmla="*/ 21 h 123"/>
                <a:gd name="T86" fmla="*/ 177 w 207"/>
                <a:gd name="T87" fmla="*/ 41 h 123"/>
                <a:gd name="T88" fmla="*/ 207 w 207"/>
                <a:gd name="T89" fmla="*/ 9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7" h="123">
                  <a:moveTo>
                    <a:pt x="206" y="97"/>
                  </a:moveTo>
                  <a:cubicBezTo>
                    <a:pt x="203" y="87"/>
                    <a:pt x="199" y="77"/>
                    <a:pt x="193" y="68"/>
                  </a:cubicBezTo>
                  <a:cubicBezTo>
                    <a:pt x="187" y="60"/>
                    <a:pt x="180" y="53"/>
                    <a:pt x="172" y="47"/>
                  </a:cubicBezTo>
                  <a:cubicBezTo>
                    <a:pt x="164" y="40"/>
                    <a:pt x="155" y="35"/>
                    <a:pt x="146" y="31"/>
                  </a:cubicBezTo>
                  <a:cubicBezTo>
                    <a:pt x="137" y="26"/>
                    <a:pt x="128" y="22"/>
                    <a:pt x="119" y="18"/>
                  </a:cubicBezTo>
                  <a:cubicBezTo>
                    <a:pt x="109" y="14"/>
                    <a:pt x="100" y="10"/>
                    <a:pt x="90" y="8"/>
                  </a:cubicBezTo>
                  <a:cubicBezTo>
                    <a:pt x="80" y="6"/>
                    <a:pt x="70" y="5"/>
                    <a:pt x="59" y="6"/>
                  </a:cubicBezTo>
                  <a:cubicBezTo>
                    <a:pt x="54" y="7"/>
                    <a:pt x="49" y="8"/>
                    <a:pt x="45" y="10"/>
                  </a:cubicBezTo>
                  <a:cubicBezTo>
                    <a:pt x="42" y="11"/>
                    <a:pt x="40" y="12"/>
                    <a:pt x="38" y="13"/>
                  </a:cubicBezTo>
                  <a:cubicBezTo>
                    <a:pt x="36" y="14"/>
                    <a:pt x="33" y="15"/>
                    <a:pt x="31" y="17"/>
                  </a:cubicBezTo>
                  <a:cubicBezTo>
                    <a:pt x="23" y="23"/>
                    <a:pt x="17" y="31"/>
                    <a:pt x="13" y="40"/>
                  </a:cubicBezTo>
                  <a:cubicBezTo>
                    <a:pt x="9" y="49"/>
                    <a:pt x="9" y="59"/>
                    <a:pt x="11" y="68"/>
                  </a:cubicBezTo>
                  <a:cubicBezTo>
                    <a:pt x="14" y="77"/>
                    <a:pt x="19" y="85"/>
                    <a:pt x="27" y="91"/>
                  </a:cubicBezTo>
                  <a:cubicBezTo>
                    <a:pt x="34" y="97"/>
                    <a:pt x="43" y="101"/>
                    <a:pt x="52" y="104"/>
                  </a:cubicBezTo>
                  <a:cubicBezTo>
                    <a:pt x="62" y="107"/>
                    <a:pt x="72" y="108"/>
                    <a:pt x="82" y="109"/>
                  </a:cubicBezTo>
                  <a:cubicBezTo>
                    <a:pt x="92" y="110"/>
                    <a:pt x="102" y="109"/>
                    <a:pt x="112" y="109"/>
                  </a:cubicBezTo>
                  <a:cubicBezTo>
                    <a:pt x="122" y="108"/>
                    <a:pt x="133" y="107"/>
                    <a:pt x="143" y="107"/>
                  </a:cubicBezTo>
                  <a:cubicBezTo>
                    <a:pt x="154" y="107"/>
                    <a:pt x="164" y="107"/>
                    <a:pt x="175" y="107"/>
                  </a:cubicBezTo>
                  <a:cubicBezTo>
                    <a:pt x="180" y="107"/>
                    <a:pt x="185" y="108"/>
                    <a:pt x="191" y="108"/>
                  </a:cubicBezTo>
                  <a:cubicBezTo>
                    <a:pt x="193" y="108"/>
                    <a:pt x="195" y="108"/>
                    <a:pt x="198" y="107"/>
                  </a:cubicBezTo>
                  <a:cubicBezTo>
                    <a:pt x="200" y="106"/>
                    <a:pt x="202" y="104"/>
                    <a:pt x="203" y="102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05" y="100"/>
                    <a:pt x="206" y="99"/>
                    <a:pt x="206" y="97"/>
                  </a:cubicBezTo>
                  <a:close/>
                  <a:moveTo>
                    <a:pt x="207" y="97"/>
                  </a:moveTo>
                  <a:cubicBezTo>
                    <a:pt x="207" y="98"/>
                    <a:pt x="207" y="99"/>
                    <a:pt x="206" y="100"/>
                  </a:cubicBezTo>
                  <a:cubicBezTo>
                    <a:pt x="205" y="101"/>
                    <a:pt x="205" y="102"/>
                    <a:pt x="204" y="102"/>
                  </a:cubicBezTo>
                  <a:cubicBezTo>
                    <a:pt x="204" y="102"/>
                    <a:pt x="204" y="102"/>
                    <a:pt x="204" y="102"/>
                  </a:cubicBezTo>
                  <a:cubicBezTo>
                    <a:pt x="202" y="107"/>
                    <a:pt x="196" y="111"/>
                    <a:pt x="190" y="110"/>
                  </a:cubicBezTo>
                  <a:cubicBezTo>
                    <a:pt x="185" y="110"/>
                    <a:pt x="180" y="111"/>
                    <a:pt x="175" y="111"/>
                  </a:cubicBezTo>
                  <a:cubicBezTo>
                    <a:pt x="165" y="112"/>
                    <a:pt x="154" y="114"/>
                    <a:pt x="144" y="116"/>
                  </a:cubicBezTo>
                  <a:cubicBezTo>
                    <a:pt x="124" y="120"/>
                    <a:pt x="103" y="123"/>
                    <a:pt x="81" y="122"/>
                  </a:cubicBezTo>
                  <a:cubicBezTo>
                    <a:pt x="70" y="121"/>
                    <a:pt x="59" y="119"/>
                    <a:pt x="49" y="116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38" y="112"/>
                    <a:pt x="36" y="111"/>
                    <a:pt x="33" y="109"/>
                  </a:cubicBezTo>
                  <a:cubicBezTo>
                    <a:pt x="28" y="106"/>
                    <a:pt x="24" y="103"/>
                    <a:pt x="20" y="99"/>
                  </a:cubicBezTo>
                  <a:cubicBezTo>
                    <a:pt x="11" y="92"/>
                    <a:pt x="5" y="82"/>
                    <a:pt x="2" y="70"/>
                  </a:cubicBezTo>
                  <a:cubicBezTo>
                    <a:pt x="0" y="59"/>
                    <a:pt x="2" y="47"/>
                    <a:pt x="7" y="37"/>
                  </a:cubicBezTo>
                  <a:cubicBezTo>
                    <a:pt x="13" y="28"/>
                    <a:pt x="20" y="20"/>
                    <a:pt x="29" y="14"/>
                  </a:cubicBezTo>
                  <a:cubicBezTo>
                    <a:pt x="38" y="8"/>
                    <a:pt x="48" y="4"/>
                    <a:pt x="59" y="2"/>
                  </a:cubicBezTo>
                  <a:cubicBezTo>
                    <a:pt x="69" y="0"/>
                    <a:pt x="80" y="0"/>
                    <a:pt x="91" y="1"/>
                  </a:cubicBezTo>
                  <a:cubicBezTo>
                    <a:pt x="102" y="2"/>
                    <a:pt x="112" y="5"/>
                    <a:pt x="122" y="8"/>
                  </a:cubicBezTo>
                  <a:cubicBezTo>
                    <a:pt x="132" y="12"/>
                    <a:pt x="142" y="16"/>
                    <a:pt x="151" y="21"/>
                  </a:cubicBezTo>
                  <a:cubicBezTo>
                    <a:pt x="161" y="27"/>
                    <a:pt x="169" y="33"/>
                    <a:pt x="177" y="41"/>
                  </a:cubicBezTo>
                  <a:cubicBezTo>
                    <a:pt x="192" y="56"/>
                    <a:pt x="202" y="76"/>
                    <a:pt x="20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 noEditPoints="1"/>
            </p:cNvSpPr>
            <p:nvPr/>
          </p:nvSpPr>
          <p:spPr bwMode="auto">
            <a:xfrm>
              <a:off x="843" y="2828"/>
              <a:ext cx="521" cy="330"/>
            </a:xfrm>
            <a:custGeom>
              <a:avLst/>
              <a:gdLst>
                <a:gd name="T0" fmla="*/ 206 w 212"/>
                <a:gd name="T1" fmla="*/ 91 h 135"/>
                <a:gd name="T2" fmla="*/ 190 w 212"/>
                <a:gd name="T3" fmla="*/ 62 h 135"/>
                <a:gd name="T4" fmla="*/ 169 w 212"/>
                <a:gd name="T5" fmla="*/ 39 h 135"/>
                <a:gd name="T6" fmla="*/ 113 w 212"/>
                <a:gd name="T7" fmla="*/ 13 h 135"/>
                <a:gd name="T8" fmla="*/ 49 w 212"/>
                <a:gd name="T9" fmla="*/ 15 h 135"/>
                <a:gd name="T10" fmla="*/ 22 w 212"/>
                <a:gd name="T11" fmla="*/ 31 h 135"/>
                <a:gd name="T12" fmla="*/ 13 w 212"/>
                <a:gd name="T13" fmla="*/ 44 h 135"/>
                <a:gd name="T14" fmla="*/ 9 w 212"/>
                <a:gd name="T15" fmla="*/ 51 h 135"/>
                <a:gd name="T16" fmla="*/ 8 w 212"/>
                <a:gd name="T17" fmla="*/ 54 h 135"/>
                <a:gd name="T18" fmla="*/ 7 w 212"/>
                <a:gd name="T19" fmla="*/ 58 h 135"/>
                <a:gd name="T20" fmla="*/ 7 w 212"/>
                <a:gd name="T21" fmla="*/ 62 h 135"/>
                <a:gd name="T22" fmla="*/ 7 w 212"/>
                <a:gd name="T23" fmla="*/ 65 h 135"/>
                <a:gd name="T24" fmla="*/ 8 w 212"/>
                <a:gd name="T25" fmla="*/ 73 h 135"/>
                <a:gd name="T26" fmla="*/ 10 w 212"/>
                <a:gd name="T27" fmla="*/ 76 h 135"/>
                <a:gd name="T28" fmla="*/ 11 w 212"/>
                <a:gd name="T29" fmla="*/ 79 h 135"/>
                <a:gd name="T30" fmla="*/ 13 w 212"/>
                <a:gd name="T31" fmla="*/ 83 h 135"/>
                <a:gd name="T32" fmla="*/ 15 w 212"/>
                <a:gd name="T33" fmla="*/ 86 h 135"/>
                <a:gd name="T34" fmla="*/ 38 w 212"/>
                <a:gd name="T35" fmla="*/ 106 h 135"/>
                <a:gd name="T36" fmla="*/ 45 w 212"/>
                <a:gd name="T37" fmla="*/ 109 h 135"/>
                <a:gd name="T38" fmla="*/ 52 w 212"/>
                <a:gd name="T39" fmla="*/ 112 h 135"/>
                <a:gd name="T40" fmla="*/ 59 w 212"/>
                <a:gd name="T41" fmla="*/ 114 h 135"/>
                <a:gd name="T42" fmla="*/ 67 w 212"/>
                <a:gd name="T43" fmla="*/ 116 h 135"/>
                <a:gd name="T44" fmla="*/ 98 w 212"/>
                <a:gd name="T45" fmla="*/ 121 h 135"/>
                <a:gd name="T46" fmla="*/ 162 w 212"/>
                <a:gd name="T47" fmla="*/ 116 h 135"/>
                <a:gd name="T48" fmla="*/ 194 w 212"/>
                <a:gd name="T49" fmla="*/ 110 h 135"/>
                <a:gd name="T50" fmla="*/ 198 w 212"/>
                <a:gd name="T51" fmla="*/ 109 h 135"/>
                <a:gd name="T52" fmla="*/ 200 w 212"/>
                <a:gd name="T53" fmla="*/ 109 h 135"/>
                <a:gd name="T54" fmla="*/ 202 w 212"/>
                <a:gd name="T55" fmla="*/ 108 h 135"/>
                <a:gd name="T56" fmla="*/ 207 w 212"/>
                <a:gd name="T57" fmla="*/ 104 h 135"/>
                <a:gd name="T58" fmla="*/ 206 w 212"/>
                <a:gd name="T59" fmla="*/ 91 h 135"/>
                <a:gd name="T60" fmla="*/ 207 w 212"/>
                <a:gd name="T61" fmla="*/ 90 h 135"/>
                <a:gd name="T62" fmla="*/ 212 w 212"/>
                <a:gd name="T63" fmla="*/ 97 h 135"/>
                <a:gd name="T64" fmla="*/ 210 w 212"/>
                <a:gd name="T65" fmla="*/ 106 h 135"/>
                <a:gd name="T66" fmla="*/ 203 w 212"/>
                <a:gd name="T67" fmla="*/ 113 h 135"/>
                <a:gd name="T68" fmla="*/ 201 w 212"/>
                <a:gd name="T69" fmla="*/ 114 h 135"/>
                <a:gd name="T70" fmla="*/ 199 w 212"/>
                <a:gd name="T71" fmla="*/ 114 h 135"/>
                <a:gd name="T72" fmla="*/ 195 w 212"/>
                <a:gd name="T73" fmla="*/ 116 h 135"/>
                <a:gd name="T74" fmla="*/ 164 w 212"/>
                <a:gd name="T75" fmla="*/ 125 h 135"/>
                <a:gd name="T76" fmla="*/ 97 w 212"/>
                <a:gd name="T77" fmla="*/ 134 h 135"/>
                <a:gd name="T78" fmla="*/ 64 w 212"/>
                <a:gd name="T79" fmla="*/ 128 h 135"/>
                <a:gd name="T80" fmla="*/ 56 w 212"/>
                <a:gd name="T81" fmla="*/ 126 h 135"/>
                <a:gd name="T82" fmla="*/ 48 w 212"/>
                <a:gd name="T83" fmla="*/ 123 h 135"/>
                <a:gd name="T84" fmla="*/ 40 w 212"/>
                <a:gd name="T85" fmla="*/ 120 h 135"/>
                <a:gd name="T86" fmla="*/ 32 w 212"/>
                <a:gd name="T87" fmla="*/ 115 h 135"/>
                <a:gd name="T88" fmla="*/ 7 w 212"/>
                <a:gd name="T89" fmla="*/ 91 h 135"/>
                <a:gd name="T90" fmla="*/ 0 w 212"/>
                <a:gd name="T91" fmla="*/ 75 h 135"/>
                <a:gd name="T92" fmla="*/ 0 w 212"/>
                <a:gd name="T93" fmla="*/ 66 h 135"/>
                <a:gd name="T94" fmla="*/ 0 w 212"/>
                <a:gd name="T95" fmla="*/ 61 h 135"/>
                <a:gd name="T96" fmla="*/ 1 w 212"/>
                <a:gd name="T97" fmla="*/ 57 h 135"/>
                <a:gd name="T98" fmla="*/ 2 w 212"/>
                <a:gd name="T99" fmla="*/ 52 h 135"/>
                <a:gd name="T100" fmla="*/ 4 w 212"/>
                <a:gd name="T101" fmla="*/ 48 h 135"/>
                <a:gd name="T102" fmla="*/ 8 w 212"/>
                <a:gd name="T103" fmla="*/ 41 h 135"/>
                <a:gd name="T104" fmla="*/ 19 w 212"/>
                <a:gd name="T105" fmla="*/ 28 h 135"/>
                <a:gd name="T106" fmla="*/ 48 w 212"/>
                <a:gd name="T107" fmla="*/ 11 h 135"/>
                <a:gd name="T108" fmla="*/ 114 w 212"/>
                <a:gd name="T109" fmla="*/ 3 h 135"/>
                <a:gd name="T110" fmla="*/ 175 w 212"/>
                <a:gd name="T111" fmla="*/ 32 h 135"/>
                <a:gd name="T112" fmla="*/ 207 w 212"/>
                <a:gd name="T113" fmla="*/ 9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2" h="135">
                  <a:moveTo>
                    <a:pt x="206" y="91"/>
                  </a:moveTo>
                  <a:cubicBezTo>
                    <a:pt x="201" y="80"/>
                    <a:pt x="196" y="71"/>
                    <a:pt x="190" y="62"/>
                  </a:cubicBezTo>
                  <a:cubicBezTo>
                    <a:pt x="184" y="54"/>
                    <a:pt x="177" y="46"/>
                    <a:pt x="169" y="39"/>
                  </a:cubicBezTo>
                  <a:cubicBezTo>
                    <a:pt x="153" y="26"/>
                    <a:pt x="133" y="17"/>
                    <a:pt x="113" y="13"/>
                  </a:cubicBezTo>
                  <a:cubicBezTo>
                    <a:pt x="92" y="9"/>
                    <a:pt x="70" y="8"/>
                    <a:pt x="49" y="15"/>
                  </a:cubicBezTo>
                  <a:cubicBezTo>
                    <a:pt x="39" y="18"/>
                    <a:pt x="30" y="24"/>
                    <a:pt x="22" y="31"/>
                  </a:cubicBezTo>
                  <a:cubicBezTo>
                    <a:pt x="18" y="35"/>
                    <a:pt x="15" y="39"/>
                    <a:pt x="13" y="44"/>
                  </a:cubicBezTo>
                  <a:cubicBezTo>
                    <a:pt x="11" y="46"/>
                    <a:pt x="10" y="48"/>
                    <a:pt x="9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8" y="56"/>
                    <a:pt x="7" y="57"/>
                    <a:pt x="7" y="58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3"/>
                    <a:pt x="7" y="64"/>
                    <a:pt x="7" y="65"/>
                  </a:cubicBezTo>
                  <a:cubicBezTo>
                    <a:pt x="7" y="68"/>
                    <a:pt x="8" y="70"/>
                    <a:pt x="8" y="73"/>
                  </a:cubicBezTo>
                  <a:cubicBezTo>
                    <a:pt x="9" y="74"/>
                    <a:pt x="9" y="75"/>
                    <a:pt x="10" y="76"/>
                  </a:cubicBezTo>
                  <a:cubicBezTo>
                    <a:pt x="10" y="77"/>
                    <a:pt x="11" y="78"/>
                    <a:pt x="11" y="79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21" y="94"/>
                    <a:pt x="29" y="100"/>
                    <a:pt x="38" y="106"/>
                  </a:cubicBezTo>
                  <a:cubicBezTo>
                    <a:pt x="40" y="107"/>
                    <a:pt x="42" y="108"/>
                    <a:pt x="45" y="109"/>
                  </a:cubicBezTo>
                  <a:cubicBezTo>
                    <a:pt x="47" y="110"/>
                    <a:pt x="49" y="111"/>
                    <a:pt x="52" y="112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2" y="115"/>
                    <a:pt x="64" y="116"/>
                    <a:pt x="67" y="116"/>
                  </a:cubicBezTo>
                  <a:cubicBezTo>
                    <a:pt x="77" y="119"/>
                    <a:pt x="88" y="120"/>
                    <a:pt x="98" y="121"/>
                  </a:cubicBezTo>
                  <a:cubicBezTo>
                    <a:pt x="119" y="122"/>
                    <a:pt x="140" y="120"/>
                    <a:pt x="162" y="116"/>
                  </a:cubicBezTo>
                  <a:cubicBezTo>
                    <a:pt x="172" y="114"/>
                    <a:pt x="183" y="112"/>
                    <a:pt x="194" y="110"/>
                  </a:cubicBezTo>
                  <a:cubicBezTo>
                    <a:pt x="198" y="109"/>
                    <a:pt x="198" y="109"/>
                    <a:pt x="198" y="109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4" y="107"/>
                    <a:pt x="206" y="106"/>
                    <a:pt x="207" y="104"/>
                  </a:cubicBezTo>
                  <a:cubicBezTo>
                    <a:pt x="210" y="101"/>
                    <a:pt x="210" y="95"/>
                    <a:pt x="206" y="91"/>
                  </a:cubicBezTo>
                  <a:close/>
                  <a:moveTo>
                    <a:pt x="207" y="90"/>
                  </a:moveTo>
                  <a:cubicBezTo>
                    <a:pt x="209" y="91"/>
                    <a:pt x="211" y="94"/>
                    <a:pt x="212" y="97"/>
                  </a:cubicBezTo>
                  <a:cubicBezTo>
                    <a:pt x="212" y="100"/>
                    <a:pt x="212" y="104"/>
                    <a:pt x="210" y="106"/>
                  </a:cubicBezTo>
                  <a:cubicBezTo>
                    <a:pt x="209" y="109"/>
                    <a:pt x="206" y="111"/>
                    <a:pt x="203" y="113"/>
                  </a:cubicBezTo>
                  <a:cubicBezTo>
                    <a:pt x="201" y="114"/>
                    <a:pt x="201" y="114"/>
                    <a:pt x="201" y="114"/>
                  </a:cubicBezTo>
                  <a:cubicBezTo>
                    <a:pt x="199" y="114"/>
                    <a:pt x="199" y="114"/>
                    <a:pt x="199" y="114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85" y="119"/>
                    <a:pt x="175" y="122"/>
                    <a:pt x="164" y="125"/>
                  </a:cubicBezTo>
                  <a:cubicBezTo>
                    <a:pt x="143" y="131"/>
                    <a:pt x="120" y="135"/>
                    <a:pt x="97" y="134"/>
                  </a:cubicBezTo>
                  <a:cubicBezTo>
                    <a:pt x="86" y="133"/>
                    <a:pt x="75" y="131"/>
                    <a:pt x="64" y="128"/>
                  </a:cubicBezTo>
                  <a:cubicBezTo>
                    <a:pt x="61" y="128"/>
                    <a:pt x="58" y="127"/>
                    <a:pt x="56" y="126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5" y="122"/>
                    <a:pt x="42" y="121"/>
                    <a:pt x="40" y="120"/>
                  </a:cubicBezTo>
                  <a:cubicBezTo>
                    <a:pt x="37" y="118"/>
                    <a:pt x="35" y="117"/>
                    <a:pt x="32" y="115"/>
                  </a:cubicBezTo>
                  <a:cubicBezTo>
                    <a:pt x="22" y="109"/>
                    <a:pt x="13" y="101"/>
                    <a:pt x="7" y="91"/>
                  </a:cubicBezTo>
                  <a:cubicBezTo>
                    <a:pt x="4" y="86"/>
                    <a:pt x="2" y="80"/>
                    <a:pt x="0" y="75"/>
                  </a:cubicBezTo>
                  <a:cubicBezTo>
                    <a:pt x="0" y="71"/>
                    <a:pt x="0" y="69"/>
                    <a:pt x="0" y="66"/>
                  </a:cubicBezTo>
                  <a:cubicBezTo>
                    <a:pt x="0" y="64"/>
                    <a:pt x="0" y="63"/>
                    <a:pt x="0" y="61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5"/>
                    <a:pt x="2" y="54"/>
                    <a:pt x="2" y="52"/>
                  </a:cubicBezTo>
                  <a:cubicBezTo>
                    <a:pt x="3" y="51"/>
                    <a:pt x="3" y="50"/>
                    <a:pt x="4" y="48"/>
                  </a:cubicBezTo>
                  <a:cubicBezTo>
                    <a:pt x="5" y="46"/>
                    <a:pt x="7" y="43"/>
                    <a:pt x="8" y="41"/>
                  </a:cubicBezTo>
                  <a:cubicBezTo>
                    <a:pt x="12" y="36"/>
                    <a:pt x="15" y="32"/>
                    <a:pt x="19" y="28"/>
                  </a:cubicBezTo>
                  <a:cubicBezTo>
                    <a:pt x="28" y="21"/>
                    <a:pt x="38" y="15"/>
                    <a:pt x="48" y="11"/>
                  </a:cubicBezTo>
                  <a:cubicBezTo>
                    <a:pt x="69" y="3"/>
                    <a:pt x="92" y="0"/>
                    <a:pt x="114" y="3"/>
                  </a:cubicBezTo>
                  <a:cubicBezTo>
                    <a:pt x="137" y="6"/>
                    <a:pt x="159" y="16"/>
                    <a:pt x="175" y="32"/>
                  </a:cubicBezTo>
                  <a:cubicBezTo>
                    <a:pt x="192" y="48"/>
                    <a:pt x="203" y="69"/>
                    <a:pt x="207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/>
          </p:nvSpPr>
          <p:spPr bwMode="auto">
            <a:xfrm>
              <a:off x="968" y="3195"/>
              <a:ext cx="416" cy="245"/>
            </a:xfrm>
            <a:custGeom>
              <a:avLst/>
              <a:gdLst>
                <a:gd name="T0" fmla="*/ 160 w 169"/>
                <a:gd name="T1" fmla="*/ 65 h 100"/>
                <a:gd name="T2" fmla="*/ 158 w 169"/>
                <a:gd name="T3" fmla="*/ 62 h 100"/>
                <a:gd name="T4" fmla="*/ 157 w 169"/>
                <a:gd name="T5" fmla="*/ 60 h 100"/>
                <a:gd name="T6" fmla="*/ 153 w 169"/>
                <a:gd name="T7" fmla="*/ 55 h 100"/>
                <a:gd name="T8" fmla="*/ 148 w 169"/>
                <a:gd name="T9" fmla="*/ 51 h 100"/>
                <a:gd name="T10" fmla="*/ 144 w 169"/>
                <a:gd name="T11" fmla="*/ 46 h 100"/>
                <a:gd name="T12" fmla="*/ 125 w 169"/>
                <a:gd name="T13" fmla="*/ 32 h 100"/>
                <a:gd name="T14" fmla="*/ 80 w 169"/>
                <a:gd name="T15" fmla="*/ 13 h 100"/>
                <a:gd name="T16" fmla="*/ 56 w 169"/>
                <a:gd name="T17" fmla="*/ 7 h 100"/>
                <a:gd name="T18" fmla="*/ 32 w 169"/>
                <a:gd name="T19" fmla="*/ 8 h 100"/>
                <a:gd name="T20" fmla="*/ 21 w 169"/>
                <a:gd name="T21" fmla="*/ 12 h 100"/>
                <a:gd name="T22" fmla="*/ 12 w 169"/>
                <a:gd name="T23" fmla="*/ 20 h 100"/>
                <a:gd name="T24" fmla="*/ 7 w 169"/>
                <a:gd name="T25" fmla="*/ 31 h 100"/>
                <a:gd name="T26" fmla="*/ 6 w 169"/>
                <a:gd name="T27" fmla="*/ 36 h 100"/>
                <a:gd name="T28" fmla="*/ 7 w 169"/>
                <a:gd name="T29" fmla="*/ 42 h 100"/>
                <a:gd name="T30" fmla="*/ 19 w 169"/>
                <a:gd name="T31" fmla="*/ 60 h 100"/>
                <a:gd name="T32" fmla="*/ 40 w 169"/>
                <a:gd name="T33" fmla="*/ 71 h 100"/>
                <a:gd name="T34" fmla="*/ 63 w 169"/>
                <a:gd name="T35" fmla="*/ 79 h 100"/>
                <a:gd name="T36" fmla="*/ 87 w 169"/>
                <a:gd name="T37" fmla="*/ 85 h 100"/>
                <a:gd name="T38" fmla="*/ 135 w 169"/>
                <a:gd name="T39" fmla="*/ 87 h 100"/>
                <a:gd name="T40" fmla="*/ 159 w 169"/>
                <a:gd name="T41" fmla="*/ 81 h 100"/>
                <a:gd name="T42" fmla="*/ 165 w 169"/>
                <a:gd name="T43" fmla="*/ 75 h 100"/>
                <a:gd name="T44" fmla="*/ 164 w 169"/>
                <a:gd name="T45" fmla="*/ 69 h 100"/>
                <a:gd name="T46" fmla="*/ 163 w 169"/>
                <a:gd name="T47" fmla="*/ 67 h 100"/>
                <a:gd name="T48" fmla="*/ 161 w 169"/>
                <a:gd name="T49" fmla="*/ 66 h 100"/>
                <a:gd name="T50" fmla="*/ 160 w 169"/>
                <a:gd name="T51" fmla="*/ 65 h 100"/>
                <a:gd name="T52" fmla="*/ 161 w 169"/>
                <a:gd name="T53" fmla="*/ 64 h 100"/>
                <a:gd name="T54" fmla="*/ 162 w 169"/>
                <a:gd name="T55" fmla="*/ 65 h 100"/>
                <a:gd name="T56" fmla="*/ 164 w 169"/>
                <a:gd name="T57" fmla="*/ 66 h 100"/>
                <a:gd name="T58" fmla="*/ 166 w 169"/>
                <a:gd name="T59" fmla="*/ 68 h 100"/>
                <a:gd name="T60" fmla="*/ 169 w 169"/>
                <a:gd name="T61" fmla="*/ 75 h 100"/>
                <a:gd name="T62" fmla="*/ 167 w 169"/>
                <a:gd name="T63" fmla="*/ 82 h 100"/>
                <a:gd name="T64" fmla="*/ 161 w 169"/>
                <a:gd name="T65" fmla="*/ 87 h 100"/>
                <a:gd name="T66" fmla="*/ 137 w 169"/>
                <a:gd name="T67" fmla="*/ 96 h 100"/>
                <a:gd name="T68" fmla="*/ 85 w 169"/>
                <a:gd name="T69" fmla="*/ 97 h 100"/>
                <a:gd name="T70" fmla="*/ 59 w 169"/>
                <a:gd name="T71" fmla="*/ 91 h 100"/>
                <a:gd name="T72" fmla="*/ 35 w 169"/>
                <a:gd name="T73" fmla="*/ 82 h 100"/>
                <a:gd name="T74" fmla="*/ 13 w 169"/>
                <a:gd name="T75" fmla="*/ 67 h 100"/>
                <a:gd name="T76" fmla="*/ 0 w 169"/>
                <a:gd name="T77" fmla="*/ 43 h 100"/>
                <a:gd name="T78" fmla="*/ 1 w 169"/>
                <a:gd name="T79" fmla="*/ 36 h 100"/>
                <a:gd name="T80" fmla="*/ 2 w 169"/>
                <a:gd name="T81" fmla="*/ 29 h 100"/>
                <a:gd name="T82" fmla="*/ 9 w 169"/>
                <a:gd name="T83" fmla="*/ 18 h 100"/>
                <a:gd name="T84" fmla="*/ 19 w 169"/>
                <a:gd name="T85" fmla="*/ 9 h 100"/>
                <a:gd name="T86" fmla="*/ 31 w 169"/>
                <a:gd name="T87" fmla="*/ 4 h 100"/>
                <a:gd name="T88" fmla="*/ 57 w 169"/>
                <a:gd name="T89" fmla="*/ 0 h 100"/>
                <a:gd name="T90" fmla="*/ 82 w 169"/>
                <a:gd name="T91" fmla="*/ 3 h 100"/>
                <a:gd name="T92" fmla="*/ 107 w 169"/>
                <a:gd name="T93" fmla="*/ 11 h 100"/>
                <a:gd name="T94" fmla="*/ 130 w 169"/>
                <a:gd name="T95" fmla="*/ 24 h 100"/>
                <a:gd name="T96" fmla="*/ 149 w 169"/>
                <a:gd name="T97" fmla="*/ 42 h 100"/>
                <a:gd name="T98" fmla="*/ 152 w 169"/>
                <a:gd name="T99" fmla="*/ 47 h 100"/>
                <a:gd name="T100" fmla="*/ 156 w 169"/>
                <a:gd name="T101" fmla="*/ 53 h 100"/>
                <a:gd name="T102" fmla="*/ 159 w 169"/>
                <a:gd name="T103" fmla="*/ 58 h 100"/>
                <a:gd name="T104" fmla="*/ 160 w 169"/>
                <a:gd name="T105" fmla="*/ 61 h 100"/>
                <a:gd name="T106" fmla="*/ 161 w 169"/>
                <a:gd name="T107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" h="100">
                  <a:moveTo>
                    <a:pt x="160" y="65"/>
                  </a:moveTo>
                  <a:cubicBezTo>
                    <a:pt x="160" y="64"/>
                    <a:pt x="159" y="63"/>
                    <a:pt x="158" y="62"/>
                  </a:cubicBezTo>
                  <a:cubicBezTo>
                    <a:pt x="157" y="60"/>
                    <a:pt x="157" y="60"/>
                    <a:pt x="157" y="60"/>
                  </a:cubicBezTo>
                  <a:cubicBezTo>
                    <a:pt x="155" y="58"/>
                    <a:pt x="154" y="57"/>
                    <a:pt x="153" y="55"/>
                  </a:cubicBezTo>
                  <a:cubicBezTo>
                    <a:pt x="151" y="54"/>
                    <a:pt x="150" y="52"/>
                    <a:pt x="148" y="51"/>
                  </a:cubicBezTo>
                  <a:cubicBezTo>
                    <a:pt x="147" y="49"/>
                    <a:pt x="145" y="48"/>
                    <a:pt x="144" y="46"/>
                  </a:cubicBezTo>
                  <a:cubicBezTo>
                    <a:pt x="138" y="41"/>
                    <a:pt x="131" y="36"/>
                    <a:pt x="125" y="32"/>
                  </a:cubicBezTo>
                  <a:cubicBezTo>
                    <a:pt x="111" y="23"/>
                    <a:pt x="96" y="17"/>
                    <a:pt x="80" y="13"/>
                  </a:cubicBezTo>
                  <a:cubicBezTo>
                    <a:pt x="72" y="10"/>
                    <a:pt x="64" y="8"/>
                    <a:pt x="56" y="7"/>
                  </a:cubicBezTo>
                  <a:cubicBezTo>
                    <a:pt x="48" y="6"/>
                    <a:pt x="40" y="6"/>
                    <a:pt x="32" y="8"/>
                  </a:cubicBezTo>
                  <a:cubicBezTo>
                    <a:pt x="28" y="8"/>
                    <a:pt x="24" y="10"/>
                    <a:pt x="21" y="12"/>
                  </a:cubicBezTo>
                  <a:cubicBezTo>
                    <a:pt x="18" y="14"/>
                    <a:pt x="14" y="17"/>
                    <a:pt x="12" y="20"/>
                  </a:cubicBezTo>
                  <a:cubicBezTo>
                    <a:pt x="10" y="23"/>
                    <a:pt x="8" y="27"/>
                    <a:pt x="7" y="31"/>
                  </a:cubicBezTo>
                  <a:cubicBezTo>
                    <a:pt x="7" y="33"/>
                    <a:pt x="7" y="35"/>
                    <a:pt x="6" y="36"/>
                  </a:cubicBezTo>
                  <a:cubicBezTo>
                    <a:pt x="6" y="38"/>
                    <a:pt x="6" y="40"/>
                    <a:pt x="7" y="42"/>
                  </a:cubicBezTo>
                  <a:cubicBezTo>
                    <a:pt x="8" y="49"/>
                    <a:pt x="13" y="55"/>
                    <a:pt x="19" y="60"/>
                  </a:cubicBezTo>
                  <a:cubicBezTo>
                    <a:pt x="25" y="64"/>
                    <a:pt x="32" y="68"/>
                    <a:pt x="40" y="71"/>
                  </a:cubicBezTo>
                  <a:cubicBezTo>
                    <a:pt x="47" y="74"/>
                    <a:pt x="55" y="77"/>
                    <a:pt x="63" y="79"/>
                  </a:cubicBezTo>
                  <a:cubicBezTo>
                    <a:pt x="71" y="81"/>
                    <a:pt x="79" y="83"/>
                    <a:pt x="87" y="85"/>
                  </a:cubicBezTo>
                  <a:cubicBezTo>
                    <a:pt x="103" y="88"/>
                    <a:pt x="119" y="89"/>
                    <a:pt x="135" y="87"/>
                  </a:cubicBezTo>
                  <a:cubicBezTo>
                    <a:pt x="143" y="86"/>
                    <a:pt x="151" y="84"/>
                    <a:pt x="159" y="81"/>
                  </a:cubicBezTo>
                  <a:cubicBezTo>
                    <a:pt x="162" y="80"/>
                    <a:pt x="165" y="78"/>
                    <a:pt x="165" y="75"/>
                  </a:cubicBezTo>
                  <a:cubicBezTo>
                    <a:pt x="165" y="73"/>
                    <a:pt x="165" y="71"/>
                    <a:pt x="164" y="69"/>
                  </a:cubicBezTo>
                  <a:cubicBezTo>
                    <a:pt x="164" y="69"/>
                    <a:pt x="163" y="68"/>
                    <a:pt x="163" y="67"/>
                  </a:cubicBezTo>
                  <a:cubicBezTo>
                    <a:pt x="161" y="66"/>
                    <a:pt x="161" y="66"/>
                    <a:pt x="161" y="66"/>
                  </a:cubicBezTo>
                  <a:lnTo>
                    <a:pt x="160" y="65"/>
                  </a:lnTo>
                  <a:close/>
                  <a:moveTo>
                    <a:pt x="161" y="64"/>
                  </a:moveTo>
                  <a:cubicBezTo>
                    <a:pt x="162" y="65"/>
                    <a:pt x="162" y="65"/>
                    <a:pt x="162" y="65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5" y="66"/>
                    <a:pt x="166" y="67"/>
                    <a:pt x="166" y="68"/>
                  </a:cubicBezTo>
                  <a:cubicBezTo>
                    <a:pt x="168" y="70"/>
                    <a:pt x="169" y="72"/>
                    <a:pt x="169" y="75"/>
                  </a:cubicBezTo>
                  <a:cubicBezTo>
                    <a:pt x="169" y="77"/>
                    <a:pt x="168" y="80"/>
                    <a:pt x="167" y="82"/>
                  </a:cubicBezTo>
                  <a:cubicBezTo>
                    <a:pt x="165" y="84"/>
                    <a:pt x="163" y="86"/>
                    <a:pt x="161" y="87"/>
                  </a:cubicBezTo>
                  <a:cubicBezTo>
                    <a:pt x="153" y="91"/>
                    <a:pt x="145" y="94"/>
                    <a:pt x="137" y="96"/>
                  </a:cubicBezTo>
                  <a:cubicBezTo>
                    <a:pt x="120" y="100"/>
                    <a:pt x="102" y="100"/>
                    <a:pt x="85" y="97"/>
                  </a:cubicBezTo>
                  <a:cubicBezTo>
                    <a:pt x="76" y="96"/>
                    <a:pt x="68" y="94"/>
                    <a:pt x="59" y="91"/>
                  </a:cubicBezTo>
                  <a:cubicBezTo>
                    <a:pt x="51" y="88"/>
                    <a:pt x="43" y="85"/>
                    <a:pt x="35" y="82"/>
                  </a:cubicBezTo>
                  <a:cubicBezTo>
                    <a:pt x="27" y="78"/>
                    <a:pt x="20" y="73"/>
                    <a:pt x="13" y="67"/>
                  </a:cubicBezTo>
                  <a:cubicBezTo>
                    <a:pt x="6" y="61"/>
                    <a:pt x="1" y="52"/>
                    <a:pt x="0" y="43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1" y="34"/>
                    <a:pt x="2" y="31"/>
                    <a:pt x="2" y="29"/>
                  </a:cubicBezTo>
                  <a:cubicBezTo>
                    <a:pt x="4" y="25"/>
                    <a:pt x="6" y="21"/>
                    <a:pt x="9" y="18"/>
                  </a:cubicBezTo>
                  <a:cubicBezTo>
                    <a:pt x="12" y="14"/>
                    <a:pt x="15" y="11"/>
                    <a:pt x="19" y="9"/>
                  </a:cubicBezTo>
                  <a:cubicBezTo>
                    <a:pt x="23" y="7"/>
                    <a:pt x="27" y="5"/>
                    <a:pt x="31" y="4"/>
                  </a:cubicBezTo>
                  <a:cubicBezTo>
                    <a:pt x="39" y="1"/>
                    <a:pt x="48" y="0"/>
                    <a:pt x="57" y="0"/>
                  </a:cubicBezTo>
                  <a:cubicBezTo>
                    <a:pt x="65" y="0"/>
                    <a:pt x="74" y="1"/>
                    <a:pt x="82" y="3"/>
                  </a:cubicBezTo>
                  <a:cubicBezTo>
                    <a:pt x="91" y="5"/>
                    <a:pt x="99" y="7"/>
                    <a:pt x="107" y="11"/>
                  </a:cubicBezTo>
                  <a:cubicBezTo>
                    <a:pt x="115" y="14"/>
                    <a:pt x="123" y="19"/>
                    <a:pt x="130" y="24"/>
                  </a:cubicBezTo>
                  <a:cubicBezTo>
                    <a:pt x="137" y="29"/>
                    <a:pt x="143" y="35"/>
                    <a:pt x="149" y="42"/>
                  </a:cubicBezTo>
                  <a:cubicBezTo>
                    <a:pt x="150" y="44"/>
                    <a:pt x="151" y="45"/>
                    <a:pt x="152" y="47"/>
                  </a:cubicBezTo>
                  <a:cubicBezTo>
                    <a:pt x="154" y="49"/>
                    <a:pt x="155" y="51"/>
                    <a:pt x="156" y="53"/>
                  </a:cubicBezTo>
                  <a:cubicBezTo>
                    <a:pt x="157" y="55"/>
                    <a:pt x="158" y="56"/>
                    <a:pt x="159" y="58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1" y="62"/>
                    <a:pt x="161" y="64"/>
                    <a:pt x="161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/>
          </p:nvSpPr>
          <p:spPr bwMode="auto">
            <a:xfrm>
              <a:off x="1170" y="889"/>
              <a:ext cx="369" cy="282"/>
            </a:xfrm>
            <a:custGeom>
              <a:avLst/>
              <a:gdLst>
                <a:gd name="T0" fmla="*/ 148 w 150"/>
                <a:gd name="T1" fmla="*/ 44 h 115"/>
                <a:gd name="T2" fmla="*/ 136 w 150"/>
                <a:gd name="T3" fmla="*/ 22 h 115"/>
                <a:gd name="T4" fmla="*/ 114 w 150"/>
                <a:gd name="T5" fmla="*/ 12 h 115"/>
                <a:gd name="T6" fmla="*/ 90 w 150"/>
                <a:gd name="T7" fmla="*/ 11 h 115"/>
                <a:gd name="T8" fmla="*/ 66 w 150"/>
                <a:gd name="T9" fmla="*/ 18 h 115"/>
                <a:gd name="T10" fmla="*/ 25 w 150"/>
                <a:gd name="T11" fmla="*/ 47 h 115"/>
                <a:gd name="T12" fmla="*/ 13 w 150"/>
                <a:gd name="T13" fmla="*/ 69 h 115"/>
                <a:gd name="T14" fmla="*/ 9 w 150"/>
                <a:gd name="T15" fmla="*/ 82 h 115"/>
                <a:gd name="T16" fmla="*/ 8 w 150"/>
                <a:gd name="T17" fmla="*/ 85 h 115"/>
                <a:gd name="T18" fmla="*/ 8 w 150"/>
                <a:gd name="T19" fmla="*/ 86 h 115"/>
                <a:gd name="T20" fmla="*/ 8 w 150"/>
                <a:gd name="T21" fmla="*/ 87 h 115"/>
                <a:gd name="T22" fmla="*/ 8 w 150"/>
                <a:gd name="T23" fmla="*/ 88 h 115"/>
                <a:gd name="T24" fmla="*/ 8 w 150"/>
                <a:gd name="T25" fmla="*/ 88 h 115"/>
                <a:gd name="T26" fmla="*/ 12 w 150"/>
                <a:gd name="T27" fmla="*/ 88 h 115"/>
                <a:gd name="T28" fmla="*/ 12 w 150"/>
                <a:gd name="T29" fmla="*/ 92 h 115"/>
                <a:gd name="T30" fmla="*/ 12 w 150"/>
                <a:gd name="T31" fmla="*/ 95 h 115"/>
                <a:gd name="T32" fmla="*/ 12 w 150"/>
                <a:gd name="T33" fmla="*/ 97 h 115"/>
                <a:gd name="T34" fmla="*/ 13 w 150"/>
                <a:gd name="T35" fmla="*/ 100 h 115"/>
                <a:gd name="T36" fmla="*/ 14 w 150"/>
                <a:gd name="T37" fmla="*/ 100 h 115"/>
                <a:gd name="T38" fmla="*/ 18 w 150"/>
                <a:gd name="T39" fmla="*/ 100 h 115"/>
                <a:gd name="T40" fmla="*/ 19 w 150"/>
                <a:gd name="T41" fmla="*/ 100 h 115"/>
                <a:gd name="T42" fmla="*/ 21 w 150"/>
                <a:gd name="T43" fmla="*/ 101 h 115"/>
                <a:gd name="T44" fmla="*/ 39 w 150"/>
                <a:gd name="T45" fmla="*/ 103 h 115"/>
                <a:gd name="T46" fmla="*/ 59 w 150"/>
                <a:gd name="T47" fmla="*/ 102 h 115"/>
                <a:gd name="T48" fmla="*/ 78 w 150"/>
                <a:gd name="T49" fmla="*/ 100 h 115"/>
                <a:gd name="T50" fmla="*/ 97 w 150"/>
                <a:gd name="T51" fmla="*/ 96 h 115"/>
                <a:gd name="T52" fmla="*/ 132 w 150"/>
                <a:gd name="T53" fmla="*/ 79 h 115"/>
                <a:gd name="T54" fmla="*/ 139 w 150"/>
                <a:gd name="T55" fmla="*/ 72 h 115"/>
                <a:gd name="T56" fmla="*/ 142 w 150"/>
                <a:gd name="T57" fmla="*/ 68 h 115"/>
                <a:gd name="T58" fmla="*/ 144 w 150"/>
                <a:gd name="T59" fmla="*/ 64 h 115"/>
                <a:gd name="T60" fmla="*/ 148 w 150"/>
                <a:gd name="T61" fmla="*/ 44 h 115"/>
                <a:gd name="T62" fmla="*/ 149 w 150"/>
                <a:gd name="T63" fmla="*/ 44 h 115"/>
                <a:gd name="T64" fmla="*/ 147 w 150"/>
                <a:gd name="T65" fmla="*/ 65 h 115"/>
                <a:gd name="T66" fmla="*/ 136 w 150"/>
                <a:gd name="T67" fmla="*/ 83 h 115"/>
                <a:gd name="T68" fmla="*/ 120 w 150"/>
                <a:gd name="T69" fmla="*/ 97 h 115"/>
                <a:gd name="T70" fmla="*/ 101 w 150"/>
                <a:gd name="T71" fmla="*/ 107 h 115"/>
                <a:gd name="T72" fmla="*/ 80 w 150"/>
                <a:gd name="T73" fmla="*/ 113 h 115"/>
                <a:gd name="T74" fmla="*/ 60 w 150"/>
                <a:gd name="T75" fmla="*/ 115 h 115"/>
                <a:gd name="T76" fmla="*/ 38 w 150"/>
                <a:gd name="T77" fmla="*/ 115 h 115"/>
                <a:gd name="T78" fmla="*/ 17 w 150"/>
                <a:gd name="T79" fmla="*/ 110 h 115"/>
                <a:gd name="T80" fmla="*/ 20 w 150"/>
                <a:gd name="T81" fmla="*/ 110 h 115"/>
                <a:gd name="T82" fmla="*/ 12 w 150"/>
                <a:gd name="T83" fmla="*/ 110 h 115"/>
                <a:gd name="T84" fmla="*/ 5 w 150"/>
                <a:gd name="T85" fmla="*/ 105 h 115"/>
                <a:gd name="T86" fmla="*/ 3 w 150"/>
                <a:gd name="T87" fmla="*/ 97 h 115"/>
                <a:gd name="T88" fmla="*/ 3 w 150"/>
                <a:gd name="T89" fmla="*/ 94 h 115"/>
                <a:gd name="T90" fmla="*/ 4 w 150"/>
                <a:gd name="T91" fmla="*/ 91 h 115"/>
                <a:gd name="T92" fmla="*/ 7 w 150"/>
                <a:gd name="T93" fmla="*/ 96 h 115"/>
                <a:gd name="T94" fmla="*/ 2 w 150"/>
                <a:gd name="T95" fmla="*/ 92 h 115"/>
                <a:gd name="T96" fmla="*/ 1 w 150"/>
                <a:gd name="T97" fmla="*/ 86 h 115"/>
                <a:gd name="T98" fmla="*/ 1 w 150"/>
                <a:gd name="T99" fmla="*/ 85 h 115"/>
                <a:gd name="T100" fmla="*/ 2 w 150"/>
                <a:gd name="T101" fmla="*/ 83 h 115"/>
                <a:gd name="T102" fmla="*/ 3 w 150"/>
                <a:gd name="T103" fmla="*/ 80 h 115"/>
                <a:gd name="T104" fmla="*/ 8 w 150"/>
                <a:gd name="T105" fmla="*/ 67 h 115"/>
                <a:gd name="T106" fmla="*/ 22 w 150"/>
                <a:gd name="T107" fmla="*/ 45 h 115"/>
                <a:gd name="T108" fmla="*/ 62 w 150"/>
                <a:gd name="T109" fmla="*/ 9 h 115"/>
                <a:gd name="T110" fmla="*/ 68 w 150"/>
                <a:gd name="T111" fmla="*/ 6 h 115"/>
                <a:gd name="T112" fmla="*/ 75 w 150"/>
                <a:gd name="T113" fmla="*/ 4 h 115"/>
                <a:gd name="T114" fmla="*/ 81 w 150"/>
                <a:gd name="T115" fmla="*/ 2 h 115"/>
                <a:gd name="T116" fmla="*/ 88 w 150"/>
                <a:gd name="T117" fmla="*/ 1 h 115"/>
                <a:gd name="T118" fmla="*/ 116 w 150"/>
                <a:gd name="T119" fmla="*/ 4 h 115"/>
                <a:gd name="T120" fmla="*/ 138 w 150"/>
                <a:gd name="T121" fmla="*/ 20 h 115"/>
                <a:gd name="T122" fmla="*/ 149 w 150"/>
                <a:gd name="T123" fmla="*/ 4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0" h="115">
                  <a:moveTo>
                    <a:pt x="148" y="44"/>
                  </a:moveTo>
                  <a:cubicBezTo>
                    <a:pt x="147" y="36"/>
                    <a:pt x="142" y="28"/>
                    <a:pt x="136" y="22"/>
                  </a:cubicBezTo>
                  <a:cubicBezTo>
                    <a:pt x="130" y="16"/>
                    <a:pt x="122" y="13"/>
                    <a:pt x="114" y="12"/>
                  </a:cubicBezTo>
                  <a:cubicBezTo>
                    <a:pt x="106" y="10"/>
                    <a:pt x="98" y="10"/>
                    <a:pt x="90" y="11"/>
                  </a:cubicBezTo>
                  <a:cubicBezTo>
                    <a:pt x="82" y="12"/>
                    <a:pt x="74" y="15"/>
                    <a:pt x="66" y="18"/>
                  </a:cubicBezTo>
                  <a:cubicBezTo>
                    <a:pt x="50" y="23"/>
                    <a:pt x="36" y="33"/>
                    <a:pt x="25" y="47"/>
                  </a:cubicBezTo>
                  <a:cubicBezTo>
                    <a:pt x="20" y="54"/>
                    <a:pt x="16" y="61"/>
                    <a:pt x="13" y="69"/>
                  </a:cubicBezTo>
                  <a:cubicBezTo>
                    <a:pt x="11" y="73"/>
                    <a:pt x="10" y="77"/>
                    <a:pt x="9" y="82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6"/>
                    <a:pt x="12" y="97"/>
                    <a:pt x="12" y="97"/>
                  </a:cubicBezTo>
                  <a:cubicBezTo>
                    <a:pt x="12" y="98"/>
                    <a:pt x="12" y="99"/>
                    <a:pt x="13" y="100"/>
                  </a:cubicBezTo>
                  <a:cubicBezTo>
                    <a:pt x="13" y="100"/>
                    <a:pt x="13" y="100"/>
                    <a:pt x="14" y="100"/>
                  </a:cubicBezTo>
                  <a:cubicBezTo>
                    <a:pt x="15" y="101"/>
                    <a:pt x="17" y="101"/>
                    <a:pt x="18" y="100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6" y="102"/>
                    <a:pt x="33" y="103"/>
                    <a:pt x="39" y="103"/>
                  </a:cubicBezTo>
                  <a:cubicBezTo>
                    <a:pt x="45" y="103"/>
                    <a:pt x="52" y="103"/>
                    <a:pt x="59" y="102"/>
                  </a:cubicBezTo>
                  <a:cubicBezTo>
                    <a:pt x="65" y="102"/>
                    <a:pt x="72" y="101"/>
                    <a:pt x="78" y="100"/>
                  </a:cubicBezTo>
                  <a:cubicBezTo>
                    <a:pt x="85" y="99"/>
                    <a:pt x="91" y="98"/>
                    <a:pt x="97" y="96"/>
                  </a:cubicBezTo>
                  <a:cubicBezTo>
                    <a:pt x="109" y="91"/>
                    <a:pt x="122" y="87"/>
                    <a:pt x="132" y="79"/>
                  </a:cubicBezTo>
                  <a:cubicBezTo>
                    <a:pt x="135" y="77"/>
                    <a:pt x="137" y="74"/>
                    <a:pt x="139" y="72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3" y="67"/>
                    <a:pt x="144" y="65"/>
                    <a:pt x="144" y="64"/>
                  </a:cubicBezTo>
                  <a:cubicBezTo>
                    <a:pt x="147" y="58"/>
                    <a:pt x="148" y="51"/>
                    <a:pt x="148" y="44"/>
                  </a:cubicBezTo>
                  <a:close/>
                  <a:moveTo>
                    <a:pt x="149" y="44"/>
                  </a:moveTo>
                  <a:cubicBezTo>
                    <a:pt x="150" y="51"/>
                    <a:pt x="149" y="58"/>
                    <a:pt x="147" y="65"/>
                  </a:cubicBezTo>
                  <a:cubicBezTo>
                    <a:pt x="145" y="71"/>
                    <a:pt x="141" y="78"/>
                    <a:pt x="136" y="83"/>
                  </a:cubicBezTo>
                  <a:cubicBezTo>
                    <a:pt x="132" y="88"/>
                    <a:pt x="126" y="93"/>
                    <a:pt x="120" y="97"/>
                  </a:cubicBezTo>
                  <a:cubicBezTo>
                    <a:pt x="114" y="101"/>
                    <a:pt x="108" y="104"/>
                    <a:pt x="101" y="107"/>
                  </a:cubicBezTo>
                  <a:cubicBezTo>
                    <a:pt x="94" y="109"/>
                    <a:pt x="87" y="111"/>
                    <a:pt x="80" y="113"/>
                  </a:cubicBezTo>
                  <a:cubicBezTo>
                    <a:pt x="74" y="114"/>
                    <a:pt x="67" y="114"/>
                    <a:pt x="60" y="115"/>
                  </a:cubicBezTo>
                  <a:cubicBezTo>
                    <a:pt x="53" y="115"/>
                    <a:pt x="46" y="115"/>
                    <a:pt x="38" y="115"/>
                  </a:cubicBezTo>
                  <a:cubicBezTo>
                    <a:pt x="31" y="114"/>
                    <a:pt x="24" y="113"/>
                    <a:pt x="17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17" y="111"/>
                    <a:pt x="15" y="111"/>
                    <a:pt x="12" y="110"/>
                  </a:cubicBezTo>
                  <a:cubicBezTo>
                    <a:pt x="9" y="110"/>
                    <a:pt x="7" y="108"/>
                    <a:pt x="5" y="105"/>
                  </a:cubicBezTo>
                  <a:cubicBezTo>
                    <a:pt x="3" y="103"/>
                    <a:pt x="3" y="100"/>
                    <a:pt x="3" y="97"/>
                  </a:cubicBezTo>
                  <a:cubicBezTo>
                    <a:pt x="3" y="96"/>
                    <a:pt x="3" y="95"/>
                    <a:pt x="3" y="94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5" y="95"/>
                    <a:pt x="3" y="94"/>
                    <a:pt x="2" y="92"/>
                  </a:cubicBezTo>
                  <a:cubicBezTo>
                    <a:pt x="0" y="90"/>
                    <a:pt x="0" y="88"/>
                    <a:pt x="1" y="86"/>
                  </a:cubicBezTo>
                  <a:cubicBezTo>
                    <a:pt x="1" y="86"/>
                    <a:pt x="1" y="85"/>
                    <a:pt x="1" y="85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4" y="75"/>
                    <a:pt x="6" y="71"/>
                    <a:pt x="8" y="67"/>
                  </a:cubicBezTo>
                  <a:cubicBezTo>
                    <a:pt x="12" y="59"/>
                    <a:pt x="17" y="52"/>
                    <a:pt x="22" y="45"/>
                  </a:cubicBezTo>
                  <a:cubicBezTo>
                    <a:pt x="33" y="31"/>
                    <a:pt x="46" y="18"/>
                    <a:pt x="62" y="9"/>
                  </a:cubicBezTo>
                  <a:cubicBezTo>
                    <a:pt x="64" y="8"/>
                    <a:pt x="66" y="7"/>
                    <a:pt x="68" y="6"/>
                  </a:cubicBezTo>
                  <a:cubicBezTo>
                    <a:pt x="70" y="5"/>
                    <a:pt x="72" y="4"/>
                    <a:pt x="75" y="4"/>
                  </a:cubicBezTo>
                  <a:cubicBezTo>
                    <a:pt x="77" y="3"/>
                    <a:pt x="79" y="2"/>
                    <a:pt x="81" y="2"/>
                  </a:cubicBezTo>
                  <a:cubicBezTo>
                    <a:pt x="84" y="1"/>
                    <a:pt x="86" y="1"/>
                    <a:pt x="88" y="1"/>
                  </a:cubicBezTo>
                  <a:cubicBezTo>
                    <a:pt x="98" y="0"/>
                    <a:pt x="107" y="1"/>
                    <a:pt x="116" y="4"/>
                  </a:cubicBezTo>
                  <a:cubicBezTo>
                    <a:pt x="125" y="7"/>
                    <a:pt x="133" y="13"/>
                    <a:pt x="138" y="20"/>
                  </a:cubicBezTo>
                  <a:cubicBezTo>
                    <a:pt x="144" y="27"/>
                    <a:pt x="148" y="35"/>
                    <a:pt x="14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/>
          </p:nvSpPr>
          <p:spPr bwMode="auto">
            <a:xfrm>
              <a:off x="1261" y="1115"/>
              <a:ext cx="477" cy="413"/>
            </a:xfrm>
            <a:custGeom>
              <a:avLst/>
              <a:gdLst>
                <a:gd name="T0" fmla="*/ 193 w 194"/>
                <a:gd name="T1" fmla="*/ 59 h 169"/>
                <a:gd name="T2" fmla="*/ 192 w 194"/>
                <a:gd name="T3" fmla="*/ 51 h 169"/>
                <a:gd name="T4" fmla="*/ 190 w 194"/>
                <a:gd name="T5" fmla="*/ 43 h 169"/>
                <a:gd name="T6" fmla="*/ 186 w 194"/>
                <a:gd name="T7" fmla="*/ 35 h 169"/>
                <a:gd name="T8" fmla="*/ 184 w 194"/>
                <a:gd name="T9" fmla="*/ 32 h 169"/>
                <a:gd name="T10" fmla="*/ 183 w 194"/>
                <a:gd name="T11" fmla="*/ 30 h 169"/>
                <a:gd name="T12" fmla="*/ 182 w 194"/>
                <a:gd name="T13" fmla="*/ 28 h 169"/>
                <a:gd name="T14" fmla="*/ 154 w 194"/>
                <a:gd name="T15" fmla="*/ 13 h 169"/>
                <a:gd name="T16" fmla="*/ 122 w 194"/>
                <a:gd name="T17" fmla="*/ 12 h 169"/>
                <a:gd name="T18" fmla="*/ 92 w 194"/>
                <a:gd name="T19" fmla="*/ 23 h 169"/>
                <a:gd name="T20" fmla="*/ 41 w 194"/>
                <a:gd name="T21" fmla="*/ 66 h 169"/>
                <a:gd name="T22" fmla="*/ 14 w 194"/>
                <a:gd name="T23" fmla="*/ 126 h 169"/>
                <a:gd name="T24" fmla="*/ 14 w 194"/>
                <a:gd name="T25" fmla="*/ 126 h 169"/>
                <a:gd name="T26" fmla="*/ 14 w 194"/>
                <a:gd name="T27" fmla="*/ 127 h 169"/>
                <a:gd name="T28" fmla="*/ 9 w 194"/>
                <a:gd name="T29" fmla="*/ 145 h 169"/>
                <a:gd name="T30" fmla="*/ 10 w 194"/>
                <a:gd name="T31" fmla="*/ 147 h 169"/>
                <a:gd name="T32" fmla="*/ 11 w 194"/>
                <a:gd name="T33" fmla="*/ 148 h 169"/>
                <a:gd name="T34" fmla="*/ 17 w 194"/>
                <a:gd name="T35" fmla="*/ 149 h 169"/>
                <a:gd name="T36" fmla="*/ 18 w 194"/>
                <a:gd name="T37" fmla="*/ 149 h 169"/>
                <a:gd name="T38" fmla="*/ 20 w 194"/>
                <a:gd name="T39" fmla="*/ 150 h 169"/>
                <a:gd name="T40" fmla="*/ 46 w 194"/>
                <a:gd name="T41" fmla="*/ 156 h 169"/>
                <a:gd name="T42" fmla="*/ 74 w 194"/>
                <a:gd name="T43" fmla="*/ 157 h 169"/>
                <a:gd name="T44" fmla="*/ 102 w 194"/>
                <a:gd name="T45" fmla="*/ 153 h 169"/>
                <a:gd name="T46" fmla="*/ 127 w 194"/>
                <a:gd name="T47" fmla="*/ 144 h 169"/>
                <a:gd name="T48" fmla="*/ 172 w 194"/>
                <a:gd name="T49" fmla="*/ 111 h 169"/>
                <a:gd name="T50" fmla="*/ 187 w 194"/>
                <a:gd name="T51" fmla="*/ 87 h 169"/>
                <a:gd name="T52" fmla="*/ 193 w 194"/>
                <a:gd name="T53" fmla="*/ 59 h 169"/>
                <a:gd name="T54" fmla="*/ 194 w 194"/>
                <a:gd name="T55" fmla="*/ 59 h 169"/>
                <a:gd name="T56" fmla="*/ 190 w 194"/>
                <a:gd name="T57" fmla="*/ 88 h 169"/>
                <a:gd name="T58" fmla="*/ 177 w 194"/>
                <a:gd name="T59" fmla="*/ 115 h 169"/>
                <a:gd name="T60" fmla="*/ 158 w 194"/>
                <a:gd name="T61" fmla="*/ 138 h 169"/>
                <a:gd name="T62" fmla="*/ 152 w 194"/>
                <a:gd name="T63" fmla="*/ 143 h 169"/>
                <a:gd name="T64" fmla="*/ 146 w 194"/>
                <a:gd name="T65" fmla="*/ 147 h 169"/>
                <a:gd name="T66" fmla="*/ 133 w 194"/>
                <a:gd name="T67" fmla="*/ 155 h 169"/>
                <a:gd name="T68" fmla="*/ 105 w 194"/>
                <a:gd name="T69" fmla="*/ 166 h 169"/>
                <a:gd name="T70" fmla="*/ 75 w 194"/>
                <a:gd name="T71" fmla="*/ 169 h 169"/>
                <a:gd name="T72" fmla="*/ 45 w 194"/>
                <a:gd name="T73" fmla="*/ 167 h 169"/>
                <a:gd name="T74" fmla="*/ 15 w 194"/>
                <a:gd name="T75" fmla="*/ 158 h 169"/>
                <a:gd name="T76" fmla="*/ 18 w 194"/>
                <a:gd name="T77" fmla="*/ 159 h 169"/>
                <a:gd name="T78" fmla="*/ 6 w 194"/>
                <a:gd name="T79" fmla="*/ 156 h 169"/>
                <a:gd name="T80" fmla="*/ 1 w 194"/>
                <a:gd name="T81" fmla="*/ 150 h 169"/>
                <a:gd name="T82" fmla="*/ 1 w 194"/>
                <a:gd name="T83" fmla="*/ 143 h 169"/>
                <a:gd name="T84" fmla="*/ 8 w 194"/>
                <a:gd name="T85" fmla="*/ 124 h 169"/>
                <a:gd name="T86" fmla="*/ 8 w 194"/>
                <a:gd name="T87" fmla="*/ 125 h 169"/>
                <a:gd name="T88" fmla="*/ 20 w 194"/>
                <a:gd name="T89" fmla="*/ 93 h 169"/>
                <a:gd name="T90" fmla="*/ 38 w 194"/>
                <a:gd name="T91" fmla="*/ 63 h 169"/>
                <a:gd name="T92" fmla="*/ 60 w 194"/>
                <a:gd name="T93" fmla="*/ 37 h 169"/>
                <a:gd name="T94" fmla="*/ 87 w 194"/>
                <a:gd name="T95" fmla="*/ 15 h 169"/>
                <a:gd name="T96" fmla="*/ 120 w 194"/>
                <a:gd name="T97" fmla="*/ 2 h 169"/>
                <a:gd name="T98" fmla="*/ 156 w 194"/>
                <a:gd name="T99" fmla="*/ 5 h 169"/>
                <a:gd name="T100" fmla="*/ 184 w 194"/>
                <a:gd name="T101" fmla="*/ 26 h 169"/>
                <a:gd name="T102" fmla="*/ 194 w 194"/>
                <a:gd name="T103" fmla="*/ 5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4" h="169">
                  <a:moveTo>
                    <a:pt x="193" y="59"/>
                  </a:moveTo>
                  <a:cubicBezTo>
                    <a:pt x="192" y="51"/>
                    <a:pt x="192" y="51"/>
                    <a:pt x="192" y="51"/>
                  </a:cubicBezTo>
                  <a:cubicBezTo>
                    <a:pt x="191" y="48"/>
                    <a:pt x="191" y="45"/>
                    <a:pt x="190" y="43"/>
                  </a:cubicBezTo>
                  <a:cubicBezTo>
                    <a:pt x="189" y="40"/>
                    <a:pt x="188" y="37"/>
                    <a:pt x="186" y="35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82" y="29"/>
                    <a:pt x="182" y="29"/>
                    <a:pt x="182" y="28"/>
                  </a:cubicBezTo>
                  <a:cubicBezTo>
                    <a:pt x="174" y="20"/>
                    <a:pt x="164" y="15"/>
                    <a:pt x="154" y="13"/>
                  </a:cubicBezTo>
                  <a:cubicBezTo>
                    <a:pt x="143" y="10"/>
                    <a:pt x="132" y="11"/>
                    <a:pt x="122" y="12"/>
                  </a:cubicBezTo>
                  <a:cubicBezTo>
                    <a:pt x="112" y="14"/>
                    <a:pt x="102" y="18"/>
                    <a:pt x="92" y="23"/>
                  </a:cubicBezTo>
                  <a:cubicBezTo>
                    <a:pt x="73" y="34"/>
                    <a:pt x="55" y="48"/>
                    <a:pt x="41" y="66"/>
                  </a:cubicBezTo>
                  <a:cubicBezTo>
                    <a:pt x="28" y="84"/>
                    <a:pt x="17" y="104"/>
                    <a:pt x="14" y="126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2" y="133"/>
                    <a:pt x="11" y="139"/>
                    <a:pt x="9" y="145"/>
                  </a:cubicBezTo>
                  <a:cubicBezTo>
                    <a:pt x="9" y="146"/>
                    <a:pt x="9" y="147"/>
                    <a:pt x="10" y="147"/>
                  </a:cubicBezTo>
                  <a:cubicBezTo>
                    <a:pt x="10" y="148"/>
                    <a:pt x="10" y="148"/>
                    <a:pt x="11" y="148"/>
                  </a:cubicBezTo>
                  <a:cubicBezTo>
                    <a:pt x="12" y="149"/>
                    <a:pt x="15" y="149"/>
                    <a:pt x="17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20" y="150"/>
                    <a:pt x="20" y="150"/>
                    <a:pt x="20" y="150"/>
                  </a:cubicBezTo>
                  <a:cubicBezTo>
                    <a:pt x="28" y="153"/>
                    <a:pt x="37" y="155"/>
                    <a:pt x="46" y="156"/>
                  </a:cubicBezTo>
                  <a:cubicBezTo>
                    <a:pt x="55" y="157"/>
                    <a:pt x="65" y="157"/>
                    <a:pt x="74" y="157"/>
                  </a:cubicBezTo>
                  <a:cubicBezTo>
                    <a:pt x="84" y="156"/>
                    <a:pt x="93" y="155"/>
                    <a:pt x="102" y="153"/>
                  </a:cubicBezTo>
                  <a:cubicBezTo>
                    <a:pt x="110" y="151"/>
                    <a:pt x="119" y="148"/>
                    <a:pt x="127" y="144"/>
                  </a:cubicBezTo>
                  <a:cubicBezTo>
                    <a:pt x="144" y="136"/>
                    <a:pt x="159" y="125"/>
                    <a:pt x="172" y="111"/>
                  </a:cubicBezTo>
                  <a:cubicBezTo>
                    <a:pt x="178" y="104"/>
                    <a:pt x="183" y="96"/>
                    <a:pt x="187" y="87"/>
                  </a:cubicBezTo>
                  <a:cubicBezTo>
                    <a:pt x="191" y="78"/>
                    <a:pt x="193" y="69"/>
                    <a:pt x="193" y="59"/>
                  </a:cubicBezTo>
                  <a:close/>
                  <a:moveTo>
                    <a:pt x="194" y="59"/>
                  </a:moveTo>
                  <a:cubicBezTo>
                    <a:pt x="194" y="69"/>
                    <a:pt x="192" y="79"/>
                    <a:pt x="190" y="88"/>
                  </a:cubicBezTo>
                  <a:cubicBezTo>
                    <a:pt x="187" y="97"/>
                    <a:pt x="182" y="106"/>
                    <a:pt x="177" y="115"/>
                  </a:cubicBezTo>
                  <a:cubicBezTo>
                    <a:pt x="172" y="123"/>
                    <a:pt x="165" y="131"/>
                    <a:pt x="158" y="138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0" y="144"/>
                    <a:pt x="148" y="146"/>
                    <a:pt x="146" y="147"/>
                  </a:cubicBezTo>
                  <a:cubicBezTo>
                    <a:pt x="142" y="150"/>
                    <a:pt x="137" y="153"/>
                    <a:pt x="133" y="155"/>
                  </a:cubicBezTo>
                  <a:cubicBezTo>
                    <a:pt x="124" y="160"/>
                    <a:pt x="115" y="164"/>
                    <a:pt x="105" y="166"/>
                  </a:cubicBezTo>
                  <a:cubicBezTo>
                    <a:pt x="94" y="168"/>
                    <a:pt x="84" y="169"/>
                    <a:pt x="75" y="169"/>
                  </a:cubicBezTo>
                  <a:cubicBezTo>
                    <a:pt x="65" y="169"/>
                    <a:pt x="55" y="169"/>
                    <a:pt x="45" y="167"/>
                  </a:cubicBezTo>
                  <a:cubicBezTo>
                    <a:pt x="35" y="166"/>
                    <a:pt x="25" y="164"/>
                    <a:pt x="15" y="158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4" y="159"/>
                    <a:pt x="10" y="159"/>
                    <a:pt x="6" y="156"/>
                  </a:cubicBezTo>
                  <a:cubicBezTo>
                    <a:pt x="4" y="155"/>
                    <a:pt x="2" y="153"/>
                    <a:pt x="1" y="150"/>
                  </a:cubicBezTo>
                  <a:cubicBezTo>
                    <a:pt x="0" y="148"/>
                    <a:pt x="1" y="145"/>
                    <a:pt x="1" y="143"/>
                  </a:cubicBezTo>
                  <a:cubicBezTo>
                    <a:pt x="3" y="137"/>
                    <a:pt x="5" y="130"/>
                    <a:pt x="8" y="12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0" y="114"/>
                    <a:pt x="15" y="103"/>
                    <a:pt x="20" y="93"/>
                  </a:cubicBezTo>
                  <a:cubicBezTo>
                    <a:pt x="26" y="82"/>
                    <a:pt x="32" y="73"/>
                    <a:pt x="38" y="63"/>
                  </a:cubicBezTo>
                  <a:cubicBezTo>
                    <a:pt x="45" y="54"/>
                    <a:pt x="52" y="45"/>
                    <a:pt x="60" y="37"/>
                  </a:cubicBezTo>
                  <a:cubicBezTo>
                    <a:pt x="68" y="29"/>
                    <a:pt x="77" y="21"/>
                    <a:pt x="87" y="15"/>
                  </a:cubicBezTo>
                  <a:cubicBezTo>
                    <a:pt x="97" y="8"/>
                    <a:pt x="108" y="4"/>
                    <a:pt x="120" y="2"/>
                  </a:cubicBezTo>
                  <a:cubicBezTo>
                    <a:pt x="132" y="0"/>
                    <a:pt x="145" y="1"/>
                    <a:pt x="156" y="5"/>
                  </a:cubicBezTo>
                  <a:cubicBezTo>
                    <a:pt x="167" y="9"/>
                    <a:pt x="177" y="17"/>
                    <a:pt x="184" y="26"/>
                  </a:cubicBezTo>
                  <a:cubicBezTo>
                    <a:pt x="191" y="36"/>
                    <a:pt x="194" y="48"/>
                    <a:pt x="19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/>
          </p:nvSpPr>
          <p:spPr bwMode="auto">
            <a:xfrm>
              <a:off x="1335" y="1526"/>
              <a:ext cx="531" cy="386"/>
            </a:xfrm>
            <a:custGeom>
              <a:avLst/>
              <a:gdLst>
                <a:gd name="T0" fmla="*/ 201 w 216"/>
                <a:gd name="T1" fmla="*/ 21 h 158"/>
                <a:gd name="T2" fmla="*/ 172 w 216"/>
                <a:gd name="T3" fmla="*/ 6 h 158"/>
                <a:gd name="T4" fmla="*/ 140 w 216"/>
                <a:gd name="T5" fmla="*/ 8 h 158"/>
                <a:gd name="T6" fmla="*/ 109 w 216"/>
                <a:gd name="T7" fmla="*/ 17 h 158"/>
                <a:gd name="T8" fmla="*/ 81 w 216"/>
                <a:gd name="T9" fmla="*/ 31 h 158"/>
                <a:gd name="T10" fmla="*/ 33 w 216"/>
                <a:gd name="T11" fmla="*/ 75 h 158"/>
                <a:gd name="T12" fmla="*/ 6 w 216"/>
                <a:gd name="T13" fmla="*/ 134 h 158"/>
                <a:gd name="T14" fmla="*/ 6 w 216"/>
                <a:gd name="T15" fmla="*/ 134 h 158"/>
                <a:gd name="T16" fmla="*/ 6 w 216"/>
                <a:gd name="T17" fmla="*/ 135 h 158"/>
                <a:gd name="T18" fmla="*/ 5 w 216"/>
                <a:gd name="T19" fmla="*/ 141 h 158"/>
                <a:gd name="T20" fmla="*/ 5 w 216"/>
                <a:gd name="T21" fmla="*/ 141 h 158"/>
                <a:gd name="T22" fmla="*/ 5 w 216"/>
                <a:gd name="T23" fmla="*/ 141 h 158"/>
                <a:gd name="T24" fmla="*/ 5 w 216"/>
                <a:gd name="T25" fmla="*/ 143 h 158"/>
                <a:gd name="T26" fmla="*/ 5 w 216"/>
                <a:gd name="T27" fmla="*/ 143 h 158"/>
                <a:gd name="T28" fmla="*/ 5 w 216"/>
                <a:gd name="T29" fmla="*/ 143 h 158"/>
                <a:gd name="T30" fmla="*/ 5 w 216"/>
                <a:gd name="T31" fmla="*/ 143 h 158"/>
                <a:gd name="T32" fmla="*/ 6 w 216"/>
                <a:gd name="T33" fmla="*/ 143 h 158"/>
                <a:gd name="T34" fmla="*/ 7 w 216"/>
                <a:gd name="T35" fmla="*/ 144 h 158"/>
                <a:gd name="T36" fmla="*/ 13 w 216"/>
                <a:gd name="T37" fmla="*/ 146 h 158"/>
                <a:gd name="T38" fmla="*/ 22 w 216"/>
                <a:gd name="T39" fmla="*/ 146 h 158"/>
                <a:gd name="T40" fmla="*/ 41 w 216"/>
                <a:gd name="T41" fmla="*/ 146 h 158"/>
                <a:gd name="T42" fmla="*/ 78 w 216"/>
                <a:gd name="T43" fmla="*/ 146 h 158"/>
                <a:gd name="T44" fmla="*/ 148 w 216"/>
                <a:gd name="T45" fmla="*/ 133 h 158"/>
                <a:gd name="T46" fmla="*/ 178 w 216"/>
                <a:gd name="T47" fmla="*/ 116 h 158"/>
                <a:gd name="T48" fmla="*/ 201 w 216"/>
                <a:gd name="T49" fmla="*/ 89 h 158"/>
                <a:gd name="T50" fmla="*/ 212 w 216"/>
                <a:gd name="T51" fmla="*/ 55 h 158"/>
                <a:gd name="T52" fmla="*/ 201 w 216"/>
                <a:gd name="T53" fmla="*/ 21 h 158"/>
                <a:gd name="T54" fmla="*/ 202 w 216"/>
                <a:gd name="T55" fmla="*/ 21 h 158"/>
                <a:gd name="T56" fmla="*/ 216 w 216"/>
                <a:gd name="T57" fmla="*/ 55 h 158"/>
                <a:gd name="T58" fmla="*/ 208 w 216"/>
                <a:gd name="T59" fmla="*/ 92 h 158"/>
                <a:gd name="T60" fmla="*/ 204 w 216"/>
                <a:gd name="T61" fmla="*/ 101 h 158"/>
                <a:gd name="T62" fmla="*/ 199 w 216"/>
                <a:gd name="T63" fmla="*/ 109 h 158"/>
                <a:gd name="T64" fmla="*/ 193 w 216"/>
                <a:gd name="T65" fmla="*/ 117 h 158"/>
                <a:gd name="T66" fmla="*/ 186 w 216"/>
                <a:gd name="T67" fmla="*/ 124 h 158"/>
                <a:gd name="T68" fmla="*/ 179 w 216"/>
                <a:gd name="T69" fmla="*/ 131 h 158"/>
                <a:gd name="T70" fmla="*/ 170 w 216"/>
                <a:gd name="T71" fmla="*/ 136 h 158"/>
                <a:gd name="T72" fmla="*/ 153 w 216"/>
                <a:gd name="T73" fmla="*/ 145 h 158"/>
                <a:gd name="T74" fmla="*/ 78 w 216"/>
                <a:gd name="T75" fmla="*/ 157 h 158"/>
                <a:gd name="T76" fmla="*/ 41 w 216"/>
                <a:gd name="T77" fmla="*/ 155 h 158"/>
                <a:gd name="T78" fmla="*/ 22 w 216"/>
                <a:gd name="T79" fmla="*/ 153 h 158"/>
                <a:gd name="T80" fmla="*/ 13 w 216"/>
                <a:gd name="T81" fmla="*/ 153 h 158"/>
                <a:gd name="T82" fmla="*/ 2 w 216"/>
                <a:gd name="T83" fmla="*/ 147 h 158"/>
                <a:gd name="T84" fmla="*/ 4 w 216"/>
                <a:gd name="T85" fmla="*/ 149 h 158"/>
                <a:gd name="T86" fmla="*/ 2 w 216"/>
                <a:gd name="T87" fmla="*/ 147 h 158"/>
                <a:gd name="T88" fmla="*/ 0 w 216"/>
                <a:gd name="T89" fmla="*/ 145 h 158"/>
                <a:gd name="T90" fmla="*/ 0 w 216"/>
                <a:gd name="T91" fmla="*/ 142 h 158"/>
                <a:gd name="T92" fmla="*/ 0 w 216"/>
                <a:gd name="T93" fmla="*/ 141 h 158"/>
                <a:gd name="T94" fmla="*/ 0 w 216"/>
                <a:gd name="T95" fmla="*/ 141 h 158"/>
                <a:gd name="T96" fmla="*/ 2 w 216"/>
                <a:gd name="T97" fmla="*/ 133 h 158"/>
                <a:gd name="T98" fmla="*/ 2 w 216"/>
                <a:gd name="T99" fmla="*/ 133 h 158"/>
                <a:gd name="T100" fmla="*/ 29 w 216"/>
                <a:gd name="T101" fmla="*/ 72 h 158"/>
                <a:gd name="T102" fmla="*/ 75 w 216"/>
                <a:gd name="T103" fmla="*/ 23 h 158"/>
                <a:gd name="T104" fmla="*/ 139 w 216"/>
                <a:gd name="T105" fmla="*/ 1 h 158"/>
                <a:gd name="T106" fmla="*/ 173 w 216"/>
                <a:gd name="T107" fmla="*/ 4 h 158"/>
                <a:gd name="T108" fmla="*/ 202 w 216"/>
                <a:gd name="T10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6" h="158">
                  <a:moveTo>
                    <a:pt x="201" y="21"/>
                  </a:moveTo>
                  <a:cubicBezTo>
                    <a:pt x="193" y="13"/>
                    <a:pt x="183" y="8"/>
                    <a:pt x="172" y="6"/>
                  </a:cubicBezTo>
                  <a:cubicBezTo>
                    <a:pt x="162" y="5"/>
                    <a:pt x="151" y="5"/>
                    <a:pt x="140" y="8"/>
                  </a:cubicBezTo>
                  <a:cubicBezTo>
                    <a:pt x="129" y="10"/>
                    <a:pt x="119" y="13"/>
                    <a:pt x="109" y="17"/>
                  </a:cubicBezTo>
                  <a:cubicBezTo>
                    <a:pt x="99" y="21"/>
                    <a:pt x="90" y="26"/>
                    <a:pt x="81" y="31"/>
                  </a:cubicBezTo>
                  <a:cubicBezTo>
                    <a:pt x="63" y="43"/>
                    <a:pt x="46" y="57"/>
                    <a:pt x="33" y="75"/>
                  </a:cubicBezTo>
                  <a:cubicBezTo>
                    <a:pt x="19" y="92"/>
                    <a:pt x="10" y="113"/>
                    <a:pt x="6" y="134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5" y="137"/>
                    <a:pt x="5" y="139"/>
                    <a:pt x="5" y="141"/>
                  </a:cubicBezTo>
                  <a:cubicBezTo>
                    <a:pt x="5" y="141"/>
                    <a:pt x="5" y="141"/>
                    <a:pt x="5" y="141"/>
                  </a:cubicBezTo>
                  <a:cubicBezTo>
                    <a:pt x="5" y="141"/>
                    <a:pt x="5" y="141"/>
                    <a:pt x="5" y="141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" y="145"/>
                    <a:pt x="11" y="146"/>
                    <a:pt x="13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53" y="146"/>
                    <a:pt x="66" y="146"/>
                    <a:pt x="78" y="146"/>
                  </a:cubicBezTo>
                  <a:cubicBezTo>
                    <a:pt x="102" y="146"/>
                    <a:pt x="126" y="142"/>
                    <a:pt x="148" y="133"/>
                  </a:cubicBezTo>
                  <a:cubicBezTo>
                    <a:pt x="159" y="129"/>
                    <a:pt x="170" y="123"/>
                    <a:pt x="178" y="116"/>
                  </a:cubicBezTo>
                  <a:cubicBezTo>
                    <a:pt x="187" y="108"/>
                    <a:pt x="195" y="99"/>
                    <a:pt x="201" y="89"/>
                  </a:cubicBezTo>
                  <a:cubicBezTo>
                    <a:pt x="207" y="79"/>
                    <a:pt x="211" y="67"/>
                    <a:pt x="212" y="55"/>
                  </a:cubicBezTo>
                  <a:cubicBezTo>
                    <a:pt x="213" y="43"/>
                    <a:pt x="209" y="31"/>
                    <a:pt x="201" y="21"/>
                  </a:cubicBezTo>
                  <a:close/>
                  <a:moveTo>
                    <a:pt x="202" y="21"/>
                  </a:moveTo>
                  <a:cubicBezTo>
                    <a:pt x="210" y="30"/>
                    <a:pt x="215" y="42"/>
                    <a:pt x="216" y="55"/>
                  </a:cubicBezTo>
                  <a:cubicBezTo>
                    <a:pt x="216" y="68"/>
                    <a:pt x="213" y="81"/>
                    <a:pt x="208" y="92"/>
                  </a:cubicBezTo>
                  <a:cubicBezTo>
                    <a:pt x="207" y="95"/>
                    <a:pt x="205" y="98"/>
                    <a:pt x="204" y="101"/>
                  </a:cubicBezTo>
                  <a:cubicBezTo>
                    <a:pt x="202" y="104"/>
                    <a:pt x="201" y="107"/>
                    <a:pt x="199" y="109"/>
                  </a:cubicBezTo>
                  <a:cubicBezTo>
                    <a:pt x="197" y="112"/>
                    <a:pt x="195" y="115"/>
                    <a:pt x="193" y="117"/>
                  </a:cubicBezTo>
                  <a:cubicBezTo>
                    <a:pt x="191" y="120"/>
                    <a:pt x="188" y="122"/>
                    <a:pt x="186" y="124"/>
                  </a:cubicBezTo>
                  <a:cubicBezTo>
                    <a:pt x="184" y="127"/>
                    <a:pt x="181" y="129"/>
                    <a:pt x="179" y="131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65" y="140"/>
                    <a:pt x="159" y="143"/>
                    <a:pt x="153" y="145"/>
                  </a:cubicBezTo>
                  <a:cubicBezTo>
                    <a:pt x="129" y="155"/>
                    <a:pt x="103" y="158"/>
                    <a:pt x="78" y="157"/>
                  </a:cubicBezTo>
                  <a:cubicBezTo>
                    <a:pt x="65" y="157"/>
                    <a:pt x="53" y="156"/>
                    <a:pt x="41" y="155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9" y="152"/>
                    <a:pt x="5" y="151"/>
                    <a:pt x="2" y="147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" y="148"/>
                    <a:pt x="3" y="148"/>
                    <a:pt x="2" y="147"/>
                  </a:cubicBezTo>
                  <a:cubicBezTo>
                    <a:pt x="1" y="147"/>
                    <a:pt x="0" y="146"/>
                    <a:pt x="0" y="145"/>
                  </a:cubicBezTo>
                  <a:cubicBezTo>
                    <a:pt x="0" y="144"/>
                    <a:pt x="0" y="142"/>
                    <a:pt x="0" y="14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38"/>
                    <a:pt x="0" y="135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7" y="111"/>
                    <a:pt x="16" y="91"/>
                    <a:pt x="29" y="72"/>
                  </a:cubicBezTo>
                  <a:cubicBezTo>
                    <a:pt x="41" y="53"/>
                    <a:pt x="56" y="35"/>
                    <a:pt x="75" y="23"/>
                  </a:cubicBezTo>
                  <a:cubicBezTo>
                    <a:pt x="94" y="10"/>
                    <a:pt x="116" y="2"/>
                    <a:pt x="139" y="1"/>
                  </a:cubicBezTo>
                  <a:cubicBezTo>
                    <a:pt x="150" y="0"/>
                    <a:pt x="162" y="1"/>
                    <a:pt x="173" y="4"/>
                  </a:cubicBezTo>
                  <a:cubicBezTo>
                    <a:pt x="184" y="7"/>
                    <a:pt x="194" y="12"/>
                    <a:pt x="20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/>
          </p:nvSpPr>
          <p:spPr bwMode="auto">
            <a:xfrm>
              <a:off x="1399" y="1895"/>
              <a:ext cx="642" cy="446"/>
            </a:xfrm>
            <a:custGeom>
              <a:avLst/>
              <a:gdLst>
                <a:gd name="T0" fmla="*/ 232 w 261"/>
                <a:gd name="T1" fmla="*/ 17 h 182"/>
                <a:gd name="T2" fmla="*/ 176 w 261"/>
                <a:gd name="T3" fmla="*/ 8 h 182"/>
                <a:gd name="T4" fmla="*/ 139 w 261"/>
                <a:gd name="T5" fmla="*/ 20 h 182"/>
                <a:gd name="T6" fmla="*/ 44 w 261"/>
                <a:gd name="T7" fmla="*/ 87 h 182"/>
                <a:gd name="T8" fmla="*/ 9 w 261"/>
                <a:gd name="T9" fmla="*/ 156 h 182"/>
                <a:gd name="T10" fmla="*/ 8 w 261"/>
                <a:gd name="T11" fmla="*/ 157 h 182"/>
                <a:gd name="T12" fmla="*/ 12 w 261"/>
                <a:gd name="T13" fmla="*/ 171 h 182"/>
                <a:gd name="T14" fmla="*/ 34 w 261"/>
                <a:gd name="T15" fmla="*/ 171 h 182"/>
                <a:gd name="T16" fmla="*/ 167 w 261"/>
                <a:gd name="T17" fmla="*/ 159 h 182"/>
                <a:gd name="T18" fmla="*/ 225 w 261"/>
                <a:gd name="T19" fmla="*/ 129 h 182"/>
                <a:gd name="T20" fmla="*/ 240 w 261"/>
                <a:gd name="T21" fmla="*/ 113 h 182"/>
                <a:gd name="T22" fmla="*/ 253 w 261"/>
                <a:gd name="T23" fmla="*/ 89 h 182"/>
                <a:gd name="T24" fmla="*/ 255 w 261"/>
                <a:gd name="T25" fmla="*/ 84 h 182"/>
                <a:gd name="T26" fmla="*/ 257 w 261"/>
                <a:gd name="T27" fmla="*/ 73 h 182"/>
                <a:gd name="T28" fmla="*/ 247 w 261"/>
                <a:gd name="T29" fmla="*/ 30 h 182"/>
                <a:gd name="T30" fmla="*/ 260 w 261"/>
                <a:gd name="T31" fmla="*/ 62 h 182"/>
                <a:gd name="T32" fmla="*/ 261 w 261"/>
                <a:gd name="T33" fmla="*/ 74 h 182"/>
                <a:gd name="T34" fmla="*/ 259 w 261"/>
                <a:gd name="T35" fmla="*/ 85 h 182"/>
                <a:gd name="T36" fmla="*/ 258 w 261"/>
                <a:gd name="T37" fmla="*/ 91 h 182"/>
                <a:gd name="T38" fmla="*/ 247 w 261"/>
                <a:gd name="T39" fmla="*/ 118 h 182"/>
                <a:gd name="T40" fmla="*/ 171 w 261"/>
                <a:gd name="T41" fmla="*/ 171 h 182"/>
                <a:gd name="T42" fmla="*/ 148 w 261"/>
                <a:gd name="T43" fmla="*/ 177 h 182"/>
                <a:gd name="T44" fmla="*/ 125 w 261"/>
                <a:gd name="T45" fmla="*/ 180 h 182"/>
                <a:gd name="T46" fmla="*/ 33 w 261"/>
                <a:gd name="T47" fmla="*/ 179 h 182"/>
                <a:gd name="T48" fmla="*/ 16 w 261"/>
                <a:gd name="T49" fmla="*/ 178 h 182"/>
                <a:gd name="T50" fmla="*/ 13 w 261"/>
                <a:gd name="T51" fmla="*/ 178 h 182"/>
                <a:gd name="T52" fmla="*/ 4 w 261"/>
                <a:gd name="T53" fmla="*/ 173 h 182"/>
                <a:gd name="T54" fmla="*/ 4 w 261"/>
                <a:gd name="T55" fmla="*/ 154 h 182"/>
                <a:gd name="T56" fmla="*/ 40 w 261"/>
                <a:gd name="T57" fmla="*/ 84 h 182"/>
                <a:gd name="T58" fmla="*/ 99 w 261"/>
                <a:gd name="T59" fmla="*/ 29 h 182"/>
                <a:gd name="T60" fmla="*/ 155 w 261"/>
                <a:gd name="T61" fmla="*/ 4 h 182"/>
                <a:gd name="T62" fmla="*/ 215 w 261"/>
                <a:gd name="T63" fmla="*/ 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182">
                  <a:moveTo>
                    <a:pt x="246" y="31"/>
                  </a:moveTo>
                  <a:cubicBezTo>
                    <a:pt x="242" y="26"/>
                    <a:pt x="238" y="21"/>
                    <a:pt x="232" y="17"/>
                  </a:cubicBezTo>
                  <a:cubicBezTo>
                    <a:pt x="227" y="13"/>
                    <a:pt x="221" y="11"/>
                    <a:pt x="214" y="9"/>
                  </a:cubicBezTo>
                  <a:cubicBezTo>
                    <a:pt x="202" y="5"/>
                    <a:pt x="189" y="6"/>
                    <a:pt x="176" y="8"/>
                  </a:cubicBezTo>
                  <a:cubicBezTo>
                    <a:pt x="170" y="9"/>
                    <a:pt x="163" y="11"/>
                    <a:pt x="157" y="13"/>
                  </a:cubicBezTo>
                  <a:cubicBezTo>
                    <a:pt x="151" y="15"/>
                    <a:pt x="145" y="17"/>
                    <a:pt x="139" y="20"/>
                  </a:cubicBezTo>
                  <a:cubicBezTo>
                    <a:pt x="127" y="25"/>
                    <a:pt x="116" y="30"/>
                    <a:pt x="105" y="37"/>
                  </a:cubicBezTo>
                  <a:cubicBezTo>
                    <a:pt x="83" y="51"/>
                    <a:pt x="62" y="67"/>
                    <a:pt x="44" y="87"/>
                  </a:cubicBezTo>
                  <a:cubicBezTo>
                    <a:pt x="35" y="96"/>
                    <a:pt x="27" y="107"/>
                    <a:pt x="21" y="119"/>
                  </a:cubicBezTo>
                  <a:cubicBezTo>
                    <a:pt x="15" y="130"/>
                    <a:pt x="10" y="143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7" y="159"/>
                    <a:pt x="6" y="163"/>
                    <a:pt x="6" y="165"/>
                  </a:cubicBezTo>
                  <a:cubicBezTo>
                    <a:pt x="7" y="168"/>
                    <a:pt x="9" y="170"/>
                    <a:pt x="12" y="171"/>
                  </a:cubicBezTo>
                  <a:cubicBezTo>
                    <a:pt x="14" y="171"/>
                    <a:pt x="18" y="171"/>
                    <a:pt x="22" y="171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49" y="171"/>
                    <a:pt x="64" y="171"/>
                    <a:pt x="79" y="171"/>
                  </a:cubicBezTo>
                  <a:cubicBezTo>
                    <a:pt x="109" y="170"/>
                    <a:pt x="139" y="167"/>
                    <a:pt x="167" y="159"/>
                  </a:cubicBezTo>
                  <a:cubicBezTo>
                    <a:pt x="181" y="155"/>
                    <a:pt x="195" y="150"/>
                    <a:pt x="208" y="142"/>
                  </a:cubicBezTo>
                  <a:cubicBezTo>
                    <a:pt x="214" y="138"/>
                    <a:pt x="220" y="134"/>
                    <a:pt x="225" y="129"/>
                  </a:cubicBezTo>
                  <a:cubicBezTo>
                    <a:pt x="228" y="127"/>
                    <a:pt x="230" y="124"/>
                    <a:pt x="233" y="122"/>
                  </a:cubicBezTo>
                  <a:cubicBezTo>
                    <a:pt x="235" y="119"/>
                    <a:pt x="238" y="116"/>
                    <a:pt x="240" y="113"/>
                  </a:cubicBezTo>
                  <a:cubicBezTo>
                    <a:pt x="244" y="108"/>
                    <a:pt x="248" y="101"/>
                    <a:pt x="251" y="95"/>
                  </a:cubicBezTo>
                  <a:cubicBezTo>
                    <a:pt x="253" y="89"/>
                    <a:pt x="253" y="89"/>
                    <a:pt x="253" y="89"/>
                  </a:cubicBezTo>
                  <a:cubicBezTo>
                    <a:pt x="254" y="87"/>
                    <a:pt x="254" y="87"/>
                    <a:pt x="254" y="87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2"/>
                    <a:pt x="256" y="81"/>
                    <a:pt x="256" y="79"/>
                  </a:cubicBezTo>
                  <a:cubicBezTo>
                    <a:pt x="257" y="73"/>
                    <a:pt x="257" y="73"/>
                    <a:pt x="257" y="73"/>
                  </a:cubicBezTo>
                  <a:cubicBezTo>
                    <a:pt x="259" y="59"/>
                    <a:pt x="254" y="43"/>
                    <a:pt x="246" y="31"/>
                  </a:cubicBezTo>
                  <a:close/>
                  <a:moveTo>
                    <a:pt x="247" y="30"/>
                  </a:moveTo>
                  <a:cubicBezTo>
                    <a:pt x="251" y="37"/>
                    <a:pt x="255" y="43"/>
                    <a:pt x="257" y="51"/>
                  </a:cubicBezTo>
                  <a:cubicBezTo>
                    <a:pt x="259" y="54"/>
                    <a:pt x="259" y="58"/>
                    <a:pt x="260" y="62"/>
                  </a:cubicBezTo>
                  <a:cubicBezTo>
                    <a:pt x="260" y="64"/>
                    <a:pt x="260" y="66"/>
                    <a:pt x="260" y="68"/>
                  </a:cubicBezTo>
                  <a:cubicBezTo>
                    <a:pt x="261" y="70"/>
                    <a:pt x="261" y="72"/>
                    <a:pt x="261" y="74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9" y="85"/>
                    <a:pt x="259" y="85"/>
                    <a:pt x="259" y="85"/>
                  </a:cubicBezTo>
                  <a:cubicBezTo>
                    <a:pt x="259" y="88"/>
                    <a:pt x="259" y="88"/>
                    <a:pt x="259" y="88"/>
                  </a:cubicBezTo>
                  <a:cubicBezTo>
                    <a:pt x="258" y="91"/>
                    <a:pt x="258" y="91"/>
                    <a:pt x="258" y="91"/>
                  </a:cubicBezTo>
                  <a:cubicBezTo>
                    <a:pt x="257" y="97"/>
                    <a:pt x="257" y="97"/>
                    <a:pt x="257" y="97"/>
                  </a:cubicBezTo>
                  <a:cubicBezTo>
                    <a:pt x="254" y="104"/>
                    <a:pt x="251" y="111"/>
                    <a:pt x="247" y="118"/>
                  </a:cubicBezTo>
                  <a:cubicBezTo>
                    <a:pt x="239" y="132"/>
                    <a:pt x="227" y="143"/>
                    <a:pt x="214" y="152"/>
                  </a:cubicBezTo>
                  <a:cubicBezTo>
                    <a:pt x="201" y="161"/>
                    <a:pt x="186" y="167"/>
                    <a:pt x="171" y="171"/>
                  </a:cubicBezTo>
                  <a:cubicBezTo>
                    <a:pt x="167" y="173"/>
                    <a:pt x="163" y="173"/>
                    <a:pt x="160" y="174"/>
                  </a:cubicBezTo>
                  <a:cubicBezTo>
                    <a:pt x="156" y="175"/>
                    <a:pt x="152" y="176"/>
                    <a:pt x="148" y="177"/>
                  </a:cubicBezTo>
                  <a:cubicBezTo>
                    <a:pt x="144" y="177"/>
                    <a:pt x="141" y="178"/>
                    <a:pt x="137" y="178"/>
                  </a:cubicBezTo>
                  <a:cubicBezTo>
                    <a:pt x="133" y="179"/>
                    <a:pt x="129" y="179"/>
                    <a:pt x="125" y="180"/>
                  </a:cubicBezTo>
                  <a:cubicBezTo>
                    <a:pt x="110" y="181"/>
                    <a:pt x="94" y="182"/>
                    <a:pt x="79" y="182"/>
                  </a:cubicBezTo>
                  <a:cubicBezTo>
                    <a:pt x="64" y="181"/>
                    <a:pt x="48" y="181"/>
                    <a:pt x="33" y="179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12" y="178"/>
                    <a:pt x="11" y="177"/>
                    <a:pt x="10" y="177"/>
                  </a:cubicBezTo>
                  <a:cubicBezTo>
                    <a:pt x="8" y="176"/>
                    <a:pt x="5" y="175"/>
                    <a:pt x="4" y="173"/>
                  </a:cubicBezTo>
                  <a:cubicBezTo>
                    <a:pt x="2" y="171"/>
                    <a:pt x="1" y="169"/>
                    <a:pt x="1" y="166"/>
                  </a:cubicBezTo>
                  <a:cubicBezTo>
                    <a:pt x="0" y="162"/>
                    <a:pt x="2" y="157"/>
                    <a:pt x="4" y="154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9" y="128"/>
                    <a:pt x="24" y="104"/>
                    <a:pt x="40" y="84"/>
                  </a:cubicBezTo>
                  <a:cubicBezTo>
                    <a:pt x="49" y="73"/>
                    <a:pt x="58" y="63"/>
                    <a:pt x="68" y="54"/>
                  </a:cubicBezTo>
                  <a:cubicBezTo>
                    <a:pt x="78" y="45"/>
                    <a:pt x="88" y="36"/>
                    <a:pt x="99" y="29"/>
                  </a:cubicBezTo>
                  <a:cubicBezTo>
                    <a:pt x="110" y="21"/>
                    <a:pt x="123" y="15"/>
                    <a:pt x="135" y="10"/>
                  </a:cubicBezTo>
                  <a:cubicBezTo>
                    <a:pt x="142" y="8"/>
                    <a:pt x="148" y="6"/>
                    <a:pt x="155" y="4"/>
                  </a:cubicBezTo>
                  <a:cubicBezTo>
                    <a:pt x="162" y="3"/>
                    <a:pt x="168" y="2"/>
                    <a:pt x="175" y="1"/>
                  </a:cubicBezTo>
                  <a:cubicBezTo>
                    <a:pt x="189" y="0"/>
                    <a:pt x="203" y="2"/>
                    <a:pt x="215" y="6"/>
                  </a:cubicBezTo>
                  <a:cubicBezTo>
                    <a:pt x="228" y="11"/>
                    <a:pt x="239" y="19"/>
                    <a:pt x="24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/>
          </p:nvSpPr>
          <p:spPr bwMode="auto">
            <a:xfrm>
              <a:off x="1443" y="2336"/>
              <a:ext cx="603" cy="455"/>
            </a:xfrm>
            <a:custGeom>
              <a:avLst/>
              <a:gdLst>
                <a:gd name="T0" fmla="*/ 223 w 245"/>
                <a:gd name="T1" fmla="*/ 20 h 186"/>
                <a:gd name="T2" fmla="*/ 165 w 245"/>
                <a:gd name="T3" fmla="*/ 8 h 186"/>
                <a:gd name="T4" fmla="*/ 108 w 245"/>
                <a:gd name="T5" fmla="*/ 26 h 186"/>
                <a:gd name="T6" fmla="*/ 92 w 245"/>
                <a:gd name="T7" fmla="*/ 38 h 186"/>
                <a:gd name="T8" fmla="*/ 35 w 245"/>
                <a:gd name="T9" fmla="*/ 97 h 186"/>
                <a:gd name="T10" fmla="*/ 12 w 245"/>
                <a:gd name="T11" fmla="*/ 142 h 186"/>
                <a:gd name="T12" fmla="*/ 7 w 245"/>
                <a:gd name="T13" fmla="*/ 162 h 186"/>
                <a:gd name="T14" fmla="*/ 7 w 245"/>
                <a:gd name="T15" fmla="*/ 163 h 186"/>
                <a:gd name="T16" fmla="*/ 11 w 245"/>
                <a:gd name="T17" fmla="*/ 162 h 186"/>
                <a:gd name="T18" fmla="*/ 15 w 245"/>
                <a:gd name="T19" fmla="*/ 165 h 186"/>
                <a:gd name="T20" fmla="*/ 30 w 245"/>
                <a:gd name="T21" fmla="*/ 169 h 186"/>
                <a:gd name="T22" fmla="*/ 88 w 245"/>
                <a:gd name="T23" fmla="*/ 175 h 186"/>
                <a:gd name="T24" fmla="*/ 163 w 245"/>
                <a:gd name="T25" fmla="*/ 157 h 186"/>
                <a:gd name="T26" fmla="*/ 176 w 245"/>
                <a:gd name="T27" fmla="*/ 150 h 186"/>
                <a:gd name="T28" fmla="*/ 196 w 245"/>
                <a:gd name="T29" fmla="*/ 137 h 186"/>
                <a:gd name="T30" fmla="*/ 240 w 245"/>
                <a:gd name="T31" fmla="*/ 74 h 186"/>
                <a:gd name="T32" fmla="*/ 242 w 245"/>
                <a:gd name="T33" fmla="*/ 65 h 186"/>
                <a:gd name="T34" fmla="*/ 242 w 245"/>
                <a:gd name="T35" fmla="*/ 60 h 186"/>
                <a:gd name="T36" fmla="*/ 241 w 245"/>
                <a:gd name="T37" fmla="*/ 50 h 186"/>
                <a:gd name="T38" fmla="*/ 236 w 245"/>
                <a:gd name="T39" fmla="*/ 36 h 186"/>
                <a:gd name="T40" fmla="*/ 244 w 245"/>
                <a:gd name="T41" fmla="*/ 75 h 186"/>
                <a:gd name="T42" fmla="*/ 169 w 245"/>
                <a:gd name="T43" fmla="*/ 169 h 186"/>
                <a:gd name="T44" fmla="*/ 88 w 245"/>
                <a:gd name="T45" fmla="*/ 186 h 186"/>
                <a:gd name="T46" fmla="*/ 37 w 245"/>
                <a:gd name="T47" fmla="*/ 180 h 186"/>
                <a:gd name="T48" fmla="*/ 18 w 245"/>
                <a:gd name="T49" fmla="*/ 174 h 186"/>
                <a:gd name="T50" fmla="*/ 7 w 245"/>
                <a:gd name="T51" fmla="*/ 169 h 186"/>
                <a:gd name="T52" fmla="*/ 3 w 245"/>
                <a:gd name="T53" fmla="*/ 169 h 186"/>
                <a:gd name="T54" fmla="*/ 1 w 245"/>
                <a:gd name="T55" fmla="*/ 161 h 186"/>
                <a:gd name="T56" fmla="*/ 7 w 245"/>
                <a:gd name="T57" fmla="*/ 140 h 186"/>
                <a:gd name="T58" fmla="*/ 32 w 245"/>
                <a:gd name="T59" fmla="*/ 94 h 186"/>
                <a:gd name="T60" fmla="*/ 102 w 245"/>
                <a:gd name="T61" fmla="*/ 17 h 186"/>
                <a:gd name="T62" fmla="*/ 164 w 245"/>
                <a:gd name="T63" fmla="*/ 0 h 186"/>
                <a:gd name="T64" fmla="*/ 237 w 245"/>
                <a:gd name="T65" fmla="*/ 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" h="186">
                  <a:moveTo>
                    <a:pt x="236" y="36"/>
                  </a:moveTo>
                  <a:cubicBezTo>
                    <a:pt x="233" y="30"/>
                    <a:pt x="228" y="24"/>
                    <a:pt x="223" y="20"/>
                  </a:cubicBezTo>
                  <a:cubicBezTo>
                    <a:pt x="218" y="16"/>
                    <a:pt x="211" y="13"/>
                    <a:pt x="205" y="11"/>
                  </a:cubicBezTo>
                  <a:cubicBezTo>
                    <a:pt x="192" y="7"/>
                    <a:pt x="178" y="7"/>
                    <a:pt x="165" y="8"/>
                  </a:cubicBezTo>
                  <a:cubicBezTo>
                    <a:pt x="151" y="9"/>
                    <a:pt x="138" y="12"/>
                    <a:pt x="126" y="17"/>
                  </a:cubicBezTo>
                  <a:cubicBezTo>
                    <a:pt x="120" y="20"/>
                    <a:pt x="114" y="22"/>
                    <a:pt x="108" y="26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1" y="46"/>
                    <a:pt x="71" y="55"/>
                    <a:pt x="61" y="65"/>
                  </a:cubicBezTo>
                  <a:cubicBezTo>
                    <a:pt x="52" y="75"/>
                    <a:pt x="43" y="85"/>
                    <a:pt x="35" y="97"/>
                  </a:cubicBezTo>
                  <a:cubicBezTo>
                    <a:pt x="27" y="108"/>
                    <a:pt x="20" y="120"/>
                    <a:pt x="15" y="132"/>
                  </a:cubicBezTo>
                  <a:cubicBezTo>
                    <a:pt x="14" y="136"/>
                    <a:pt x="13" y="139"/>
                    <a:pt x="12" y="142"/>
                  </a:cubicBezTo>
                  <a:cubicBezTo>
                    <a:pt x="11" y="145"/>
                    <a:pt x="10" y="149"/>
                    <a:pt x="9" y="152"/>
                  </a:cubicBezTo>
                  <a:cubicBezTo>
                    <a:pt x="8" y="155"/>
                    <a:pt x="7" y="159"/>
                    <a:pt x="7" y="162"/>
                  </a:cubicBezTo>
                  <a:cubicBezTo>
                    <a:pt x="6" y="163"/>
                    <a:pt x="7" y="163"/>
                    <a:pt x="7" y="163"/>
                  </a:cubicBezTo>
                  <a:cubicBezTo>
                    <a:pt x="7" y="163"/>
                    <a:pt x="6" y="163"/>
                    <a:pt x="7" y="163"/>
                  </a:cubicBezTo>
                  <a:cubicBezTo>
                    <a:pt x="7" y="163"/>
                    <a:pt x="8" y="163"/>
                    <a:pt x="9" y="163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3" y="164"/>
                    <a:pt x="14" y="165"/>
                    <a:pt x="15" y="165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3" y="167"/>
                    <a:pt x="26" y="168"/>
                    <a:pt x="30" y="169"/>
                  </a:cubicBezTo>
                  <a:cubicBezTo>
                    <a:pt x="36" y="170"/>
                    <a:pt x="43" y="172"/>
                    <a:pt x="49" y="173"/>
                  </a:cubicBezTo>
                  <a:cubicBezTo>
                    <a:pt x="62" y="174"/>
                    <a:pt x="75" y="175"/>
                    <a:pt x="88" y="175"/>
                  </a:cubicBezTo>
                  <a:cubicBezTo>
                    <a:pt x="101" y="175"/>
                    <a:pt x="114" y="173"/>
                    <a:pt x="127" y="170"/>
                  </a:cubicBezTo>
                  <a:cubicBezTo>
                    <a:pt x="139" y="167"/>
                    <a:pt x="152" y="163"/>
                    <a:pt x="163" y="157"/>
                  </a:cubicBezTo>
                  <a:cubicBezTo>
                    <a:pt x="166" y="156"/>
                    <a:pt x="169" y="154"/>
                    <a:pt x="172" y="153"/>
                  </a:cubicBezTo>
                  <a:cubicBezTo>
                    <a:pt x="176" y="150"/>
                    <a:pt x="176" y="150"/>
                    <a:pt x="176" y="150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86" y="145"/>
                    <a:pt x="191" y="141"/>
                    <a:pt x="196" y="137"/>
                  </a:cubicBezTo>
                  <a:cubicBezTo>
                    <a:pt x="206" y="129"/>
                    <a:pt x="215" y="120"/>
                    <a:pt x="223" y="109"/>
                  </a:cubicBezTo>
                  <a:cubicBezTo>
                    <a:pt x="231" y="99"/>
                    <a:pt x="238" y="87"/>
                    <a:pt x="240" y="74"/>
                  </a:cubicBezTo>
                  <a:cubicBezTo>
                    <a:pt x="241" y="73"/>
                    <a:pt x="241" y="71"/>
                    <a:pt x="241" y="70"/>
                  </a:cubicBezTo>
                  <a:cubicBezTo>
                    <a:pt x="242" y="65"/>
                    <a:pt x="242" y="65"/>
                    <a:pt x="242" y="65"/>
                  </a:cubicBezTo>
                  <a:cubicBezTo>
                    <a:pt x="242" y="62"/>
                    <a:pt x="242" y="62"/>
                    <a:pt x="242" y="62"/>
                  </a:cubicBezTo>
                  <a:cubicBezTo>
                    <a:pt x="242" y="61"/>
                    <a:pt x="242" y="61"/>
                    <a:pt x="242" y="60"/>
                  </a:cubicBezTo>
                  <a:cubicBezTo>
                    <a:pt x="242" y="55"/>
                    <a:pt x="242" y="55"/>
                    <a:pt x="242" y="55"/>
                  </a:cubicBezTo>
                  <a:cubicBezTo>
                    <a:pt x="242" y="53"/>
                    <a:pt x="241" y="52"/>
                    <a:pt x="241" y="50"/>
                  </a:cubicBezTo>
                  <a:cubicBezTo>
                    <a:pt x="240" y="45"/>
                    <a:pt x="240" y="45"/>
                    <a:pt x="240" y="45"/>
                  </a:cubicBezTo>
                  <a:cubicBezTo>
                    <a:pt x="238" y="42"/>
                    <a:pt x="237" y="39"/>
                    <a:pt x="236" y="36"/>
                  </a:cubicBezTo>
                  <a:close/>
                  <a:moveTo>
                    <a:pt x="237" y="35"/>
                  </a:moveTo>
                  <a:cubicBezTo>
                    <a:pt x="243" y="47"/>
                    <a:pt x="245" y="61"/>
                    <a:pt x="244" y="75"/>
                  </a:cubicBezTo>
                  <a:cubicBezTo>
                    <a:pt x="242" y="89"/>
                    <a:pt x="237" y="102"/>
                    <a:pt x="230" y="114"/>
                  </a:cubicBezTo>
                  <a:cubicBezTo>
                    <a:pt x="216" y="138"/>
                    <a:pt x="194" y="157"/>
                    <a:pt x="169" y="169"/>
                  </a:cubicBezTo>
                  <a:cubicBezTo>
                    <a:pt x="156" y="175"/>
                    <a:pt x="143" y="179"/>
                    <a:pt x="129" y="182"/>
                  </a:cubicBezTo>
                  <a:cubicBezTo>
                    <a:pt x="116" y="185"/>
                    <a:pt x="102" y="186"/>
                    <a:pt x="88" y="186"/>
                  </a:cubicBezTo>
                  <a:cubicBezTo>
                    <a:pt x="75" y="186"/>
                    <a:pt x="61" y="185"/>
                    <a:pt x="47" y="182"/>
                  </a:cubicBezTo>
                  <a:cubicBezTo>
                    <a:pt x="44" y="182"/>
                    <a:pt x="41" y="181"/>
                    <a:pt x="37" y="180"/>
                  </a:cubicBezTo>
                  <a:cubicBezTo>
                    <a:pt x="34" y="179"/>
                    <a:pt x="31" y="178"/>
                    <a:pt x="27" y="177"/>
                  </a:cubicBezTo>
                  <a:cubicBezTo>
                    <a:pt x="24" y="176"/>
                    <a:pt x="21" y="175"/>
                    <a:pt x="18" y="174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11" y="171"/>
                    <a:pt x="9" y="170"/>
                    <a:pt x="7" y="169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9" y="170"/>
                    <a:pt x="6" y="170"/>
                    <a:pt x="3" y="169"/>
                  </a:cubicBezTo>
                  <a:cubicBezTo>
                    <a:pt x="2" y="168"/>
                    <a:pt x="0" y="166"/>
                    <a:pt x="0" y="164"/>
                  </a:cubicBezTo>
                  <a:cubicBezTo>
                    <a:pt x="0" y="163"/>
                    <a:pt x="0" y="161"/>
                    <a:pt x="1" y="161"/>
                  </a:cubicBezTo>
                  <a:cubicBezTo>
                    <a:pt x="2" y="157"/>
                    <a:pt x="2" y="154"/>
                    <a:pt x="3" y="150"/>
                  </a:cubicBezTo>
                  <a:cubicBezTo>
                    <a:pt x="5" y="147"/>
                    <a:pt x="6" y="144"/>
                    <a:pt x="7" y="140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7" y="118"/>
                    <a:pt x="24" y="106"/>
                    <a:pt x="32" y="94"/>
                  </a:cubicBezTo>
                  <a:cubicBezTo>
                    <a:pt x="47" y="71"/>
                    <a:pt x="65" y="49"/>
                    <a:pt x="86" y="30"/>
                  </a:cubicBezTo>
                  <a:cubicBezTo>
                    <a:pt x="91" y="26"/>
                    <a:pt x="97" y="21"/>
                    <a:pt x="102" y="17"/>
                  </a:cubicBezTo>
                  <a:cubicBezTo>
                    <a:pt x="109" y="13"/>
                    <a:pt x="115" y="9"/>
                    <a:pt x="122" y="7"/>
                  </a:cubicBezTo>
                  <a:cubicBezTo>
                    <a:pt x="136" y="2"/>
                    <a:pt x="150" y="0"/>
                    <a:pt x="164" y="0"/>
                  </a:cubicBezTo>
                  <a:cubicBezTo>
                    <a:pt x="179" y="0"/>
                    <a:pt x="193" y="3"/>
                    <a:pt x="206" y="8"/>
                  </a:cubicBezTo>
                  <a:cubicBezTo>
                    <a:pt x="219" y="13"/>
                    <a:pt x="231" y="23"/>
                    <a:pt x="23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/>
          </p:nvSpPr>
          <p:spPr bwMode="auto">
            <a:xfrm>
              <a:off x="1445" y="2806"/>
              <a:ext cx="564" cy="377"/>
            </a:xfrm>
            <a:custGeom>
              <a:avLst/>
              <a:gdLst>
                <a:gd name="T0" fmla="*/ 207 w 229"/>
                <a:gd name="T1" fmla="*/ 19 h 154"/>
                <a:gd name="T2" fmla="*/ 175 w 229"/>
                <a:gd name="T3" fmla="*/ 5 h 154"/>
                <a:gd name="T4" fmla="*/ 140 w 229"/>
                <a:gd name="T5" fmla="*/ 9 h 154"/>
                <a:gd name="T6" fmla="*/ 107 w 229"/>
                <a:gd name="T7" fmla="*/ 20 h 154"/>
                <a:gd name="T8" fmla="*/ 91 w 229"/>
                <a:gd name="T9" fmla="*/ 28 h 154"/>
                <a:gd name="T10" fmla="*/ 76 w 229"/>
                <a:gd name="T11" fmla="*/ 36 h 154"/>
                <a:gd name="T12" fmla="*/ 24 w 229"/>
                <a:gd name="T13" fmla="*/ 83 h 154"/>
                <a:gd name="T14" fmla="*/ 8 w 229"/>
                <a:gd name="T15" fmla="*/ 115 h 154"/>
                <a:gd name="T16" fmla="*/ 6 w 229"/>
                <a:gd name="T17" fmla="*/ 124 h 154"/>
                <a:gd name="T18" fmla="*/ 5 w 229"/>
                <a:gd name="T19" fmla="*/ 132 h 154"/>
                <a:gd name="T20" fmla="*/ 5 w 229"/>
                <a:gd name="T21" fmla="*/ 136 h 154"/>
                <a:gd name="T22" fmla="*/ 6 w 229"/>
                <a:gd name="T23" fmla="*/ 137 h 154"/>
                <a:gd name="T24" fmla="*/ 11 w 229"/>
                <a:gd name="T25" fmla="*/ 136 h 154"/>
                <a:gd name="T26" fmla="*/ 13 w 229"/>
                <a:gd name="T27" fmla="*/ 134 h 154"/>
                <a:gd name="T28" fmla="*/ 15 w 229"/>
                <a:gd name="T29" fmla="*/ 135 h 154"/>
                <a:gd name="T30" fmla="*/ 23 w 229"/>
                <a:gd name="T31" fmla="*/ 136 h 154"/>
                <a:gd name="T32" fmla="*/ 32 w 229"/>
                <a:gd name="T33" fmla="*/ 137 h 154"/>
                <a:gd name="T34" fmla="*/ 52 w 229"/>
                <a:gd name="T35" fmla="*/ 138 h 154"/>
                <a:gd name="T36" fmla="*/ 90 w 229"/>
                <a:gd name="T37" fmla="*/ 141 h 154"/>
                <a:gd name="T38" fmla="*/ 163 w 229"/>
                <a:gd name="T39" fmla="*/ 133 h 154"/>
                <a:gd name="T40" fmla="*/ 179 w 229"/>
                <a:gd name="T41" fmla="*/ 126 h 154"/>
                <a:gd name="T42" fmla="*/ 187 w 229"/>
                <a:gd name="T43" fmla="*/ 121 h 154"/>
                <a:gd name="T44" fmla="*/ 194 w 229"/>
                <a:gd name="T45" fmla="*/ 116 h 154"/>
                <a:gd name="T46" fmla="*/ 216 w 229"/>
                <a:gd name="T47" fmla="*/ 88 h 154"/>
                <a:gd name="T48" fmla="*/ 223 w 229"/>
                <a:gd name="T49" fmla="*/ 52 h 154"/>
                <a:gd name="T50" fmla="*/ 207 w 229"/>
                <a:gd name="T51" fmla="*/ 19 h 154"/>
                <a:gd name="T52" fmla="*/ 208 w 229"/>
                <a:gd name="T53" fmla="*/ 18 h 154"/>
                <a:gd name="T54" fmla="*/ 226 w 229"/>
                <a:gd name="T55" fmla="*/ 52 h 154"/>
                <a:gd name="T56" fmla="*/ 223 w 229"/>
                <a:gd name="T57" fmla="*/ 91 h 154"/>
                <a:gd name="T58" fmla="*/ 202 w 229"/>
                <a:gd name="T59" fmla="*/ 125 h 154"/>
                <a:gd name="T60" fmla="*/ 167 w 229"/>
                <a:gd name="T61" fmla="*/ 145 h 154"/>
                <a:gd name="T62" fmla="*/ 128 w 229"/>
                <a:gd name="T63" fmla="*/ 153 h 154"/>
                <a:gd name="T64" fmla="*/ 89 w 229"/>
                <a:gd name="T65" fmla="*/ 152 h 154"/>
                <a:gd name="T66" fmla="*/ 51 w 229"/>
                <a:gd name="T67" fmla="*/ 147 h 154"/>
                <a:gd name="T68" fmla="*/ 32 w 229"/>
                <a:gd name="T69" fmla="*/ 144 h 154"/>
                <a:gd name="T70" fmla="*/ 22 w 229"/>
                <a:gd name="T71" fmla="*/ 143 h 154"/>
                <a:gd name="T72" fmla="*/ 17 w 229"/>
                <a:gd name="T73" fmla="*/ 142 h 154"/>
                <a:gd name="T74" fmla="*/ 12 w 229"/>
                <a:gd name="T75" fmla="*/ 140 h 154"/>
                <a:gd name="T76" fmla="*/ 15 w 229"/>
                <a:gd name="T77" fmla="*/ 140 h 154"/>
                <a:gd name="T78" fmla="*/ 10 w 229"/>
                <a:gd name="T79" fmla="*/ 143 h 154"/>
                <a:gd name="T80" fmla="*/ 4 w 229"/>
                <a:gd name="T81" fmla="*/ 142 h 154"/>
                <a:gd name="T82" fmla="*/ 1 w 229"/>
                <a:gd name="T83" fmla="*/ 140 h 154"/>
                <a:gd name="T84" fmla="*/ 0 w 229"/>
                <a:gd name="T85" fmla="*/ 137 h 154"/>
                <a:gd name="T86" fmla="*/ 0 w 229"/>
                <a:gd name="T87" fmla="*/ 132 h 154"/>
                <a:gd name="T88" fmla="*/ 5 w 229"/>
                <a:gd name="T89" fmla="*/ 114 h 154"/>
                <a:gd name="T90" fmla="*/ 20 w 229"/>
                <a:gd name="T91" fmla="*/ 81 h 154"/>
                <a:gd name="T92" fmla="*/ 70 w 229"/>
                <a:gd name="T93" fmla="*/ 28 h 154"/>
                <a:gd name="T94" fmla="*/ 139 w 229"/>
                <a:gd name="T95" fmla="*/ 1 h 154"/>
                <a:gd name="T96" fmla="*/ 175 w 229"/>
                <a:gd name="T97" fmla="*/ 2 h 154"/>
                <a:gd name="T98" fmla="*/ 208 w 229"/>
                <a:gd name="T99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9" h="154">
                  <a:moveTo>
                    <a:pt x="207" y="19"/>
                  </a:moveTo>
                  <a:cubicBezTo>
                    <a:pt x="198" y="11"/>
                    <a:pt x="186" y="7"/>
                    <a:pt x="175" y="5"/>
                  </a:cubicBezTo>
                  <a:cubicBezTo>
                    <a:pt x="163" y="4"/>
                    <a:pt x="151" y="6"/>
                    <a:pt x="140" y="9"/>
                  </a:cubicBezTo>
                  <a:cubicBezTo>
                    <a:pt x="128" y="12"/>
                    <a:pt x="117" y="16"/>
                    <a:pt x="107" y="20"/>
                  </a:cubicBezTo>
                  <a:cubicBezTo>
                    <a:pt x="101" y="23"/>
                    <a:pt x="96" y="25"/>
                    <a:pt x="91" y="28"/>
                  </a:cubicBezTo>
                  <a:cubicBezTo>
                    <a:pt x="86" y="30"/>
                    <a:pt x="81" y="33"/>
                    <a:pt x="76" y="36"/>
                  </a:cubicBezTo>
                  <a:cubicBezTo>
                    <a:pt x="56" y="49"/>
                    <a:pt x="37" y="64"/>
                    <a:pt x="24" y="83"/>
                  </a:cubicBezTo>
                  <a:cubicBezTo>
                    <a:pt x="17" y="93"/>
                    <a:pt x="12" y="104"/>
                    <a:pt x="8" y="115"/>
                  </a:cubicBezTo>
                  <a:cubicBezTo>
                    <a:pt x="7" y="118"/>
                    <a:pt x="7" y="121"/>
                    <a:pt x="6" y="124"/>
                  </a:cubicBezTo>
                  <a:cubicBezTo>
                    <a:pt x="6" y="126"/>
                    <a:pt x="5" y="129"/>
                    <a:pt x="5" y="132"/>
                  </a:cubicBezTo>
                  <a:cubicBezTo>
                    <a:pt x="5" y="134"/>
                    <a:pt x="5" y="135"/>
                    <a:pt x="5" y="136"/>
                  </a:cubicBezTo>
                  <a:cubicBezTo>
                    <a:pt x="5" y="137"/>
                    <a:pt x="5" y="137"/>
                    <a:pt x="6" y="137"/>
                  </a:cubicBezTo>
                  <a:cubicBezTo>
                    <a:pt x="7" y="138"/>
                    <a:pt x="10" y="137"/>
                    <a:pt x="11" y="136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7" y="137"/>
                    <a:pt x="19" y="136"/>
                    <a:pt x="23" y="136"/>
                  </a:cubicBezTo>
                  <a:cubicBezTo>
                    <a:pt x="26" y="137"/>
                    <a:pt x="29" y="137"/>
                    <a:pt x="32" y="137"/>
                  </a:cubicBezTo>
                  <a:cubicBezTo>
                    <a:pt x="39" y="137"/>
                    <a:pt x="45" y="138"/>
                    <a:pt x="52" y="138"/>
                  </a:cubicBezTo>
                  <a:cubicBezTo>
                    <a:pt x="64" y="139"/>
                    <a:pt x="77" y="140"/>
                    <a:pt x="90" y="141"/>
                  </a:cubicBezTo>
                  <a:cubicBezTo>
                    <a:pt x="115" y="143"/>
                    <a:pt x="140" y="142"/>
                    <a:pt x="163" y="133"/>
                  </a:cubicBezTo>
                  <a:cubicBezTo>
                    <a:pt x="168" y="131"/>
                    <a:pt x="174" y="129"/>
                    <a:pt x="179" y="126"/>
                  </a:cubicBezTo>
                  <a:cubicBezTo>
                    <a:pt x="187" y="121"/>
                    <a:pt x="187" y="121"/>
                    <a:pt x="187" y="121"/>
                  </a:cubicBezTo>
                  <a:cubicBezTo>
                    <a:pt x="189" y="120"/>
                    <a:pt x="191" y="118"/>
                    <a:pt x="194" y="116"/>
                  </a:cubicBezTo>
                  <a:cubicBezTo>
                    <a:pt x="203" y="108"/>
                    <a:pt x="210" y="99"/>
                    <a:pt x="216" y="88"/>
                  </a:cubicBezTo>
                  <a:cubicBezTo>
                    <a:pt x="221" y="77"/>
                    <a:pt x="224" y="65"/>
                    <a:pt x="223" y="52"/>
                  </a:cubicBezTo>
                  <a:cubicBezTo>
                    <a:pt x="222" y="40"/>
                    <a:pt x="216" y="28"/>
                    <a:pt x="207" y="19"/>
                  </a:cubicBezTo>
                  <a:close/>
                  <a:moveTo>
                    <a:pt x="208" y="18"/>
                  </a:moveTo>
                  <a:cubicBezTo>
                    <a:pt x="217" y="27"/>
                    <a:pt x="224" y="39"/>
                    <a:pt x="226" y="52"/>
                  </a:cubicBezTo>
                  <a:cubicBezTo>
                    <a:pt x="229" y="65"/>
                    <a:pt x="228" y="78"/>
                    <a:pt x="223" y="91"/>
                  </a:cubicBezTo>
                  <a:cubicBezTo>
                    <a:pt x="219" y="104"/>
                    <a:pt x="211" y="115"/>
                    <a:pt x="202" y="125"/>
                  </a:cubicBezTo>
                  <a:cubicBezTo>
                    <a:pt x="191" y="134"/>
                    <a:pt x="180" y="141"/>
                    <a:pt x="167" y="145"/>
                  </a:cubicBezTo>
                  <a:cubicBezTo>
                    <a:pt x="154" y="150"/>
                    <a:pt x="141" y="153"/>
                    <a:pt x="128" y="153"/>
                  </a:cubicBezTo>
                  <a:cubicBezTo>
                    <a:pt x="115" y="154"/>
                    <a:pt x="102" y="153"/>
                    <a:pt x="89" y="152"/>
                  </a:cubicBezTo>
                  <a:cubicBezTo>
                    <a:pt x="76" y="151"/>
                    <a:pt x="63" y="149"/>
                    <a:pt x="51" y="147"/>
                  </a:cubicBezTo>
                  <a:cubicBezTo>
                    <a:pt x="44" y="146"/>
                    <a:pt x="38" y="145"/>
                    <a:pt x="32" y="144"/>
                  </a:cubicBezTo>
                  <a:cubicBezTo>
                    <a:pt x="29" y="144"/>
                    <a:pt x="26" y="143"/>
                    <a:pt x="22" y="143"/>
                  </a:cubicBezTo>
                  <a:cubicBezTo>
                    <a:pt x="21" y="143"/>
                    <a:pt x="19" y="143"/>
                    <a:pt x="17" y="142"/>
                  </a:cubicBezTo>
                  <a:cubicBezTo>
                    <a:pt x="16" y="142"/>
                    <a:pt x="14" y="141"/>
                    <a:pt x="12" y="140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4" y="141"/>
                    <a:pt x="12" y="142"/>
                    <a:pt x="10" y="143"/>
                  </a:cubicBezTo>
                  <a:cubicBezTo>
                    <a:pt x="8" y="143"/>
                    <a:pt x="6" y="143"/>
                    <a:pt x="4" y="142"/>
                  </a:cubicBezTo>
                  <a:cubicBezTo>
                    <a:pt x="3" y="142"/>
                    <a:pt x="2" y="141"/>
                    <a:pt x="1" y="140"/>
                  </a:cubicBezTo>
                  <a:cubicBezTo>
                    <a:pt x="0" y="139"/>
                    <a:pt x="0" y="138"/>
                    <a:pt x="0" y="137"/>
                  </a:cubicBezTo>
                  <a:cubicBezTo>
                    <a:pt x="0" y="135"/>
                    <a:pt x="0" y="133"/>
                    <a:pt x="0" y="132"/>
                  </a:cubicBezTo>
                  <a:cubicBezTo>
                    <a:pt x="1" y="126"/>
                    <a:pt x="3" y="120"/>
                    <a:pt x="5" y="114"/>
                  </a:cubicBezTo>
                  <a:cubicBezTo>
                    <a:pt x="8" y="102"/>
                    <a:pt x="14" y="91"/>
                    <a:pt x="20" y="81"/>
                  </a:cubicBezTo>
                  <a:cubicBezTo>
                    <a:pt x="33" y="60"/>
                    <a:pt x="50" y="42"/>
                    <a:pt x="70" y="28"/>
                  </a:cubicBezTo>
                  <a:cubicBezTo>
                    <a:pt x="90" y="14"/>
                    <a:pt x="114" y="5"/>
                    <a:pt x="139" y="1"/>
                  </a:cubicBezTo>
                  <a:cubicBezTo>
                    <a:pt x="151" y="0"/>
                    <a:pt x="163" y="0"/>
                    <a:pt x="175" y="2"/>
                  </a:cubicBezTo>
                  <a:cubicBezTo>
                    <a:pt x="187" y="5"/>
                    <a:pt x="199" y="10"/>
                    <a:pt x="20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/>
          </p:nvSpPr>
          <p:spPr bwMode="auto">
            <a:xfrm>
              <a:off x="1460" y="3197"/>
              <a:ext cx="433" cy="238"/>
            </a:xfrm>
            <a:custGeom>
              <a:avLst/>
              <a:gdLst>
                <a:gd name="T0" fmla="*/ 168 w 176"/>
                <a:gd name="T1" fmla="*/ 17 h 97"/>
                <a:gd name="T2" fmla="*/ 148 w 176"/>
                <a:gd name="T3" fmla="*/ 5 h 97"/>
                <a:gd name="T4" fmla="*/ 124 w 176"/>
                <a:gd name="T5" fmla="*/ 7 h 97"/>
                <a:gd name="T6" fmla="*/ 100 w 176"/>
                <a:gd name="T7" fmla="*/ 14 h 97"/>
                <a:gd name="T8" fmla="*/ 77 w 176"/>
                <a:gd name="T9" fmla="*/ 21 h 97"/>
                <a:gd name="T10" fmla="*/ 33 w 176"/>
                <a:gd name="T11" fmla="*/ 42 h 97"/>
                <a:gd name="T12" fmla="*/ 15 w 176"/>
                <a:gd name="T13" fmla="*/ 59 h 97"/>
                <a:gd name="T14" fmla="*/ 11 w 176"/>
                <a:gd name="T15" fmla="*/ 64 h 97"/>
                <a:gd name="T16" fmla="*/ 8 w 176"/>
                <a:gd name="T17" fmla="*/ 69 h 97"/>
                <a:gd name="T18" fmla="*/ 6 w 176"/>
                <a:gd name="T19" fmla="*/ 71 h 97"/>
                <a:gd name="T20" fmla="*/ 6 w 176"/>
                <a:gd name="T21" fmla="*/ 73 h 97"/>
                <a:gd name="T22" fmla="*/ 7 w 176"/>
                <a:gd name="T23" fmla="*/ 75 h 97"/>
                <a:gd name="T24" fmla="*/ 8 w 176"/>
                <a:gd name="T25" fmla="*/ 76 h 97"/>
                <a:gd name="T26" fmla="*/ 9 w 176"/>
                <a:gd name="T27" fmla="*/ 78 h 97"/>
                <a:gd name="T28" fmla="*/ 16 w 176"/>
                <a:gd name="T29" fmla="*/ 81 h 97"/>
                <a:gd name="T30" fmla="*/ 30 w 176"/>
                <a:gd name="T31" fmla="*/ 82 h 97"/>
                <a:gd name="T32" fmla="*/ 57 w 176"/>
                <a:gd name="T33" fmla="*/ 83 h 97"/>
                <a:gd name="T34" fmla="*/ 109 w 176"/>
                <a:gd name="T35" fmla="*/ 81 h 97"/>
                <a:gd name="T36" fmla="*/ 134 w 176"/>
                <a:gd name="T37" fmla="*/ 75 h 97"/>
                <a:gd name="T38" fmla="*/ 155 w 176"/>
                <a:gd name="T39" fmla="*/ 62 h 97"/>
                <a:gd name="T40" fmla="*/ 171 w 176"/>
                <a:gd name="T41" fmla="*/ 42 h 97"/>
                <a:gd name="T42" fmla="*/ 168 w 176"/>
                <a:gd name="T43" fmla="*/ 17 h 97"/>
                <a:gd name="T44" fmla="*/ 169 w 176"/>
                <a:gd name="T45" fmla="*/ 16 h 97"/>
                <a:gd name="T46" fmla="*/ 174 w 176"/>
                <a:gd name="T47" fmla="*/ 43 h 97"/>
                <a:gd name="T48" fmla="*/ 173 w 176"/>
                <a:gd name="T49" fmla="*/ 46 h 97"/>
                <a:gd name="T50" fmla="*/ 172 w 176"/>
                <a:gd name="T51" fmla="*/ 49 h 97"/>
                <a:gd name="T52" fmla="*/ 169 w 176"/>
                <a:gd name="T53" fmla="*/ 56 h 97"/>
                <a:gd name="T54" fmla="*/ 161 w 176"/>
                <a:gd name="T55" fmla="*/ 68 h 97"/>
                <a:gd name="T56" fmla="*/ 138 w 176"/>
                <a:gd name="T57" fmla="*/ 86 h 97"/>
                <a:gd name="T58" fmla="*/ 111 w 176"/>
                <a:gd name="T59" fmla="*/ 94 h 97"/>
                <a:gd name="T60" fmla="*/ 56 w 176"/>
                <a:gd name="T61" fmla="*/ 94 h 97"/>
                <a:gd name="T62" fmla="*/ 29 w 176"/>
                <a:gd name="T63" fmla="*/ 91 h 97"/>
                <a:gd name="T64" fmla="*/ 16 w 176"/>
                <a:gd name="T65" fmla="*/ 89 h 97"/>
                <a:gd name="T66" fmla="*/ 8 w 176"/>
                <a:gd name="T67" fmla="*/ 86 h 97"/>
                <a:gd name="T68" fmla="*/ 3 w 176"/>
                <a:gd name="T69" fmla="*/ 78 h 97"/>
                <a:gd name="T70" fmla="*/ 5 w 176"/>
                <a:gd name="T71" fmla="*/ 81 h 97"/>
                <a:gd name="T72" fmla="*/ 1 w 176"/>
                <a:gd name="T73" fmla="*/ 73 h 97"/>
                <a:gd name="T74" fmla="*/ 2 w 176"/>
                <a:gd name="T75" fmla="*/ 69 h 97"/>
                <a:gd name="T76" fmla="*/ 4 w 176"/>
                <a:gd name="T77" fmla="*/ 66 h 97"/>
                <a:gd name="T78" fmla="*/ 8 w 176"/>
                <a:gd name="T79" fmla="*/ 61 h 97"/>
                <a:gd name="T80" fmla="*/ 12 w 176"/>
                <a:gd name="T81" fmla="*/ 56 h 97"/>
                <a:gd name="T82" fmla="*/ 30 w 176"/>
                <a:gd name="T83" fmla="*/ 39 h 97"/>
                <a:gd name="T84" fmla="*/ 73 w 176"/>
                <a:gd name="T85" fmla="*/ 12 h 97"/>
                <a:gd name="T86" fmla="*/ 97 w 176"/>
                <a:gd name="T87" fmla="*/ 4 h 97"/>
                <a:gd name="T88" fmla="*/ 123 w 176"/>
                <a:gd name="T89" fmla="*/ 0 h 97"/>
                <a:gd name="T90" fmla="*/ 148 w 176"/>
                <a:gd name="T91" fmla="*/ 2 h 97"/>
                <a:gd name="T92" fmla="*/ 169 w 176"/>
                <a:gd name="T93" fmla="*/ 1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" h="97">
                  <a:moveTo>
                    <a:pt x="168" y="17"/>
                  </a:moveTo>
                  <a:cubicBezTo>
                    <a:pt x="164" y="10"/>
                    <a:pt x="156" y="6"/>
                    <a:pt x="148" y="5"/>
                  </a:cubicBezTo>
                  <a:cubicBezTo>
                    <a:pt x="140" y="4"/>
                    <a:pt x="132" y="5"/>
                    <a:pt x="124" y="7"/>
                  </a:cubicBezTo>
                  <a:cubicBezTo>
                    <a:pt x="116" y="9"/>
                    <a:pt x="108" y="12"/>
                    <a:pt x="100" y="14"/>
                  </a:cubicBezTo>
                  <a:cubicBezTo>
                    <a:pt x="92" y="16"/>
                    <a:pt x="85" y="19"/>
                    <a:pt x="77" y="21"/>
                  </a:cubicBezTo>
                  <a:cubicBezTo>
                    <a:pt x="62" y="27"/>
                    <a:pt x="46" y="33"/>
                    <a:pt x="33" y="42"/>
                  </a:cubicBezTo>
                  <a:cubicBezTo>
                    <a:pt x="26" y="47"/>
                    <a:pt x="20" y="52"/>
                    <a:pt x="15" y="59"/>
                  </a:cubicBezTo>
                  <a:cubicBezTo>
                    <a:pt x="13" y="60"/>
                    <a:pt x="12" y="62"/>
                    <a:pt x="11" y="64"/>
                  </a:cubicBezTo>
                  <a:cubicBezTo>
                    <a:pt x="10" y="65"/>
                    <a:pt x="9" y="67"/>
                    <a:pt x="8" y="69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6" y="72"/>
                    <a:pt x="5" y="73"/>
                    <a:pt x="6" y="73"/>
                  </a:cubicBezTo>
                  <a:cubicBezTo>
                    <a:pt x="6" y="74"/>
                    <a:pt x="6" y="75"/>
                    <a:pt x="7" y="7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81"/>
                    <a:pt x="12" y="81"/>
                    <a:pt x="16" y="8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75" y="84"/>
                    <a:pt x="92" y="84"/>
                    <a:pt x="109" y="81"/>
                  </a:cubicBezTo>
                  <a:cubicBezTo>
                    <a:pt x="118" y="80"/>
                    <a:pt x="126" y="78"/>
                    <a:pt x="134" y="75"/>
                  </a:cubicBezTo>
                  <a:cubicBezTo>
                    <a:pt x="141" y="72"/>
                    <a:pt x="148" y="67"/>
                    <a:pt x="155" y="62"/>
                  </a:cubicBezTo>
                  <a:cubicBezTo>
                    <a:pt x="162" y="56"/>
                    <a:pt x="168" y="50"/>
                    <a:pt x="171" y="42"/>
                  </a:cubicBezTo>
                  <a:cubicBezTo>
                    <a:pt x="174" y="34"/>
                    <a:pt x="173" y="24"/>
                    <a:pt x="168" y="17"/>
                  </a:cubicBezTo>
                  <a:close/>
                  <a:moveTo>
                    <a:pt x="169" y="16"/>
                  </a:moveTo>
                  <a:cubicBezTo>
                    <a:pt x="174" y="24"/>
                    <a:pt x="176" y="33"/>
                    <a:pt x="174" y="43"/>
                  </a:cubicBezTo>
                  <a:cubicBezTo>
                    <a:pt x="173" y="46"/>
                    <a:pt x="173" y="46"/>
                    <a:pt x="173" y="46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1" y="52"/>
                    <a:pt x="170" y="54"/>
                    <a:pt x="169" y="56"/>
                  </a:cubicBezTo>
                  <a:cubicBezTo>
                    <a:pt x="167" y="60"/>
                    <a:pt x="164" y="64"/>
                    <a:pt x="161" y="68"/>
                  </a:cubicBezTo>
                  <a:cubicBezTo>
                    <a:pt x="155" y="75"/>
                    <a:pt x="147" y="81"/>
                    <a:pt x="138" y="86"/>
                  </a:cubicBezTo>
                  <a:cubicBezTo>
                    <a:pt x="130" y="90"/>
                    <a:pt x="121" y="92"/>
                    <a:pt x="111" y="94"/>
                  </a:cubicBezTo>
                  <a:cubicBezTo>
                    <a:pt x="93" y="97"/>
                    <a:pt x="74" y="96"/>
                    <a:pt x="56" y="94"/>
                  </a:cubicBezTo>
                  <a:cubicBezTo>
                    <a:pt x="47" y="93"/>
                    <a:pt x="38" y="92"/>
                    <a:pt x="29" y="91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4" y="88"/>
                    <a:pt x="11" y="88"/>
                    <a:pt x="8" y="86"/>
                  </a:cubicBezTo>
                  <a:cubicBezTo>
                    <a:pt x="5" y="85"/>
                    <a:pt x="3" y="81"/>
                    <a:pt x="3" y="78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79"/>
                    <a:pt x="0" y="76"/>
                    <a:pt x="1" y="73"/>
                  </a:cubicBezTo>
                  <a:cubicBezTo>
                    <a:pt x="1" y="71"/>
                    <a:pt x="1" y="70"/>
                    <a:pt x="2" y="69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5" y="65"/>
                    <a:pt x="6" y="63"/>
                    <a:pt x="8" y="61"/>
                  </a:cubicBezTo>
                  <a:cubicBezTo>
                    <a:pt x="9" y="60"/>
                    <a:pt x="10" y="58"/>
                    <a:pt x="12" y="56"/>
                  </a:cubicBezTo>
                  <a:cubicBezTo>
                    <a:pt x="17" y="50"/>
                    <a:pt x="24" y="44"/>
                    <a:pt x="30" y="39"/>
                  </a:cubicBezTo>
                  <a:cubicBezTo>
                    <a:pt x="43" y="28"/>
                    <a:pt x="57" y="19"/>
                    <a:pt x="73" y="12"/>
                  </a:cubicBezTo>
                  <a:cubicBezTo>
                    <a:pt x="81" y="9"/>
                    <a:pt x="89" y="6"/>
                    <a:pt x="97" y="4"/>
                  </a:cubicBezTo>
                  <a:cubicBezTo>
                    <a:pt x="106" y="2"/>
                    <a:pt x="114" y="0"/>
                    <a:pt x="123" y="0"/>
                  </a:cubicBezTo>
                  <a:cubicBezTo>
                    <a:pt x="131" y="0"/>
                    <a:pt x="140" y="0"/>
                    <a:pt x="148" y="2"/>
                  </a:cubicBezTo>
                  <a:cubicBezTo>
                    <a:pt x="157" y="4"/>
                    <a:pt x="164" y="9"/>
                    <a:pt x="16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/>
          </p:nvSpPr>
          <p:spPr bwMode="auto">
            <a:xfrm>
              <a:off x="892" y="581"/>
              <a:ext cx="307" cy="468"/>
            </a:xfrm>
            <a:custGeom>
              <a:avLst/>
              <a:gdLst>
                <a:gd name="T0" fmla="*/ 109 w 125"/>
                <a:gd name="T1" fmla="*/ 41 h 191"/>
                <a:gd name="T2" fmla="*/ 82 w 125"/>
                <a:gd name="T3" fmla="*/ 15 h 191"/>
                <a:gd name="T4" fmla="*/ 47 w 125"/>
                <a:gd name="T5" fmla="*/ 11 h 191"/>
                <a:gd name="T6" fmla="*/ 31 w 125"/>
                <a:gd name="T7" fmla="*/ 19 h 191"/>
                <a:gd name="T8" fmla="*/ 28 w 125"/>
                <a:gd name="T9" fmla="*/ 21 h 191"/>
                <a:gd name="T10" fmla="*/ 25 w 125"/>
                <a:gd name="T11" fmla="*/ 24 h 191"/>
                <a:gd name="T12" fmla="*/ 22 w 125"/>
                <a:gd name="T13" fmla="*/ 27 h 191"/>
                <a:gd name="T14" fmla="*/ 19 w 125"/>
                <a:gd name="T15" fmla="*/ 31 h 191"/>
                <a:gd name="T16" fmla="*/ 6 w 125"/>
                <a:gd name="T17" fmla="*/ 65 h 191"/>
                <a:gd name="T18" fmla="*/ 10 w 125"/>
                <a:gd name="T19" fmla="*/ 102 h 191"/>
                <a:gd name="T20" fmla="*/ 29 w 125"/>
                <a:gd name="T21" fmla="*/ 134 h 191"/>
                <a:gd name="T22" fmla="*/ 57 w 125"/>
                <a:gd name="T23" fmla="*/ 160 h 191"/>
                <a:gd name="T24" fmla="*/ 89 w 125"/>
                <a:gd name="T25" fmla="*/ 176 h 191"/>
                <a:gd name="T26" fmla="*/ 90 w 125"/>
                <a:gd name="T27" fmla="*/ 176 h 191"/>
                <a:gd name="T28" fmla="*/ 91 w 125"/>
                <a:gd name="T29" fmla="*/ 177 h 191"/>
                <a:gd name="T30" fmla="*/ 93 w 125"/>
                <a:gd name="T31" fmla="*/ 178 h 191"/>
                <a:gd name="T32" fmla="*/ 94 w 125"/>
                <a:gd name="T33" fmla="*/ 178 h 191"/>
                <a:gd name="T34" fmla="*/ 95 w 125"/>
                <a:gd name="T35" fmla="*/ 178 h 191"/>
                <a:gd name="T36" fmla="*/ 100 w 125"/>
                <a:gd name="T37" fmla="*/ 175 h 191"/>
                <a:gd name="T38" fmla="*/ 101 w 125"/>
                <a:gd name="T39" fmla="*/ 172 h 191"/>
                <a:gd name="T40" fmla="*/ 101 w 125"/>
                <a:gd name="T41" fmla="*/ 170 h 191"/>
                <a:gd name="T42" fmla="*/ 102 w 125"/>
                <a:gd name="T43" fmla="*/ 168 h 191"/>
                <a:gd name="T44" fmla="*/ 104 w 125"/>
                <a:gd name="T45" fmla="*/ 158 h 191"/>
                <a:gd name="T46" fmla="*/ 112 w 125"/>
                <a:gd name="T47" fmla="*/ 119 h 191"/>
                <a:gd name="T48" fmla="*/ 118 w 125"/>
                <a:gd name="T49" fmla="*/ 80 h 191"/>
                <a:gd name="T50" fmla="*/ 109 w 125"/>
                <a:gd name="T51" fmla="*/ 41 h 191"/>
                <a:gd name="T52" fmla="*/ 110 w 125"/>
                <a:gd name="T53" fmla="*/ 41 h 191"/>
                <a:gd name="T54" fmla="*/ 122 w 125"/>
                <a:gd name="T55" fmla="*/ 79 h 191"/>
                <a:gd name="T56" fmla="*/ 123 w 125"/>
                <a:gd name="T57" fmla="*/ 120 h 191"/>
                <a:gd name="T58" fmla="*/ 117 w 125"/>
                <a:gd name="T59" fmla="*/ 160 h 191"/>
                <a:gd name="T60" fmla="*/ 114 w 125"/>
                <a:gd name="T61" fmla="*/ 170 h 191"/>
                <a:gd name="T62" fmla="*/ 114 w 125"/>
                <a:gd name="T63" fmla="*/ 173 h 191"/>
                <a:gd name="T64" fmla="*/ 113 w 125"/>
                <a:gd name="T65" fmla="*/ 175 h 191"/>
                <a:gd name="T66" fmla="*/ 110 w 125"/>
                <a:gd name="T67" fmla="*/ 182 h 191"/>
                <a:gd name="T68" fmla="*/ 98 w 125"/>
                <a:gd name="T69" fmla="*/ 190 h 191"/>
                <a:gd name="T70" fmla="*/ 90 w 125"/>
                <a:gd name="T71" fmla="*/ 190 h 191"/>
                <a:gd name="T72" fmla="*/ 87 w 125"/>
                <a:gd name="T73" fmla="*/ 188 h 191"/>
                <a:gd name="T74" fmla="*/ 84 w 125"/>
                <a:gd name="T75" fmla="*/ 186 h 191"/>
                <a:gd name="T76" fmla="*/ 86 w 125"/>
                <a:gd name="T77" fmla="*/ 187 h 191"/>
                <a:gd name="T78" fmla="*/ 50 w 125"/>
                <a:gd name="T79" fmla="*/ 168 h 191"/>
                <a:gd name="T80" fmla="*/ 24 w 125"/>
                <a:gd name="T81" fmla="*/ 138 h 191"/>
                <a:gd name="T82" fmla="*/ 7 w 125"/>
                <a:gd name="T83" fmla="*/ 103 h 191"/>
                <a:gd name="T84" fmla="*/ 2 w 125"/>
                <a:gd name="T85" fmla="*/ 84 h 191"/>
                <a:gd name="T86" fmla="*/ 0 w 125"/>
                <a:gd name="T87" fmla="*/ 64 h 191"/>
                <a:gd name="T88" fmla="*/ 11 w 125"/>
                <a:gd name="T89" fmla="*/ 25 h 191"/>
                <a:gd name="T90" fmla="*/ 25 w 125"/>
                <a:gd name="T91" fmla="*/ 10 h 191"/>
                <a:gd name="T92" fmla="*/ 45 w 125"/>
                <a:gd name="T93" fmla="*/ 1 h 191"/>
                <a:gd name="T94" fmla="*/ 66 w 125"/>
                <a:gd name="T95" fmla="*/ 3 h 191"/>
                <a:gd name="T96" fmla="*/ 84 w 125"/>
                <a:gd name="T97" fmla="*/ 11 h 191"/>
                <a:gd name="T98" fmla="*/ 110 w 125"/>
                <a:gd name="T99" fmla="*/ 4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5" h="191">
                  <a:moveTo>
                    <a:pt x="109" y="41"/>
                  </a:moveTo>
                  <a:cubicBezTo>
                    <a:pt x="103" y="30"/>
                    <a:pt x="93" y="21"/>
                    <a:pt x="82" y="15"/>
                  </a:cubicBezTo>
                  <a:cubicBezTo>
                    <a:pt x="71" y="10"/>
                    <a:pt x="58" y="8"/>
                    <a:pt x="47" y="11"/>
                  </a:cubicBezTo>
                  <a:cubicBezTo>
                    <a:pt x="41" y="13"/>
                    <a:pt x="36" y="15"/>
                    <a:pt x="31" y="19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6" y="23"/>
                    <a:pt x="25" y="24"/>
                  </a:cubicBezTo>
                  <a:cubicBezTo>
                    <a:pt x="24" y="25"/>
                    <a:pt x="23" y="26"/>
                    <a:pt x="22" y="27"/>
                  </a:cubicBezTo>
                  <a:cubicBezTo>
                    <a:pt x="21" y="28"/>
                    <a:pt x="20" y="30"/>
                    <a:pt x="19" y="31"/>
                  </a:cubicBezTo>
                  <a:cubicBezTo>
                    <a:pt x="12" y="40"/>
                    <a:pt x="8" y="52"/>
                    <a:pt x="6" y="65"/>
                  </a:cubicBezTo>
                  <a:cubicBezTo>
                    <a:pt x="4" y="77"/>
                    <a:pt x="6" y="90"/>
                    <a:pt x="10" y="102"/>
                  </a:cubicBezTo>
                  <a:cubicBezTo>
                    <a:pt x="14" y="114"/>
                    <a:pt x="21" y="125"/>
                    <a:pt x="29" y="134"/>
                  </a:cubicBezTo>
                  <a:cubicBezTo>
                    <a:pt x="37" y="144"/>
                    <a:pt x="47" y="153"/>
                    <a:pt x="57" y="160"/>
                  </a:cubicBezTo>
                  <a:cubicBezTo>
                    <a:pt x="67" y="167"/>
                    <a:pt x="78" y="173"/>
                    <a:pt x="89" y="176"/>
                  </a:cubicBezTo>
                  <a:cubicBezTo>
                    <a:pt x="90" y="176"/>
                    <a:pt x="90" y="176"/>
                    <a:pt x="90" y="176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92" y="177"/>
                    <a:pt x="92" y="178"/>
                    <a:pt x="93" y="178"/>
                  </a:cubicBezTo>
                  <a:cubicBezTo>
                    <a:pt x="93" y="178"/>
                    <a:pt x="93" y="178"/>
                    <a:pt x="94" y="178"/>
                  </a:cubicBezTo>
                  <a:cubicBezTo>
                    <a:pt x="94" y="178"/>
                    <a:pt x="95" y="178"/>
                    <a:pt x="95" y="178"/>
                  </a:cubicBezTo>
                  <a:cubicBezTo>
                    <a:pt x="97" y="178"/>
                    <a:pt x="99" y="176"/>
                    <a:pt x="100" y="175"/>
                  </a:cubicBezTo>
                  <a:cubicBezTo>
                    <a:pt x="100" y="174"/>
                    <a:pt x="101" y="173"/>
                    <a:pt x="101" y="172"/>
                  </a:cubicBezTo>
                  <a:cubicBezTo>
                    <a:pt x="101" y="172"/>
                    <a:pt x="101" y="171"/>
                    <a:pt x="101" y="170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7" y="145"/>
                    <a:pt x="110" y="132"/>
                    <a:pt x="112" y="119"/>
                  </a:cubicBezTo>
                  <a:cubicBezTo>
                    <a:pt x="115" y="106"/>
                    <a:pt x="118" y="93"/>
                    <a:pt x="118" y="80"/>
                  </a:cubicBezTo>
                  <a:cubicBezTo>
                    <a:pt x="118" y="66"/>
                    <a:pt x="115" y="53"/>
                    <a:pt x="109" y="41"/>
                  </a:cubicBezTo>
                  <a:close/>
                  <a:moveTo>
                    <a:pt x="110" y="41"/>
                  </a:moveTo>
                  <a:cubicBezTo>
                    <a:pt x="116" y="52"/>
                    <a:pt x="120" y="66"/>
                    <a:pt x="122" y="79"/>
                  </a:cubicBezTo>
                  <a:cubicBezTo>
                    <a:pt x="124" y="93"/>
                    <a:pt x="125" y="107"/>
                    <a:pt x="123" y="120"/>
                  </a:cubicBezTo>
                  <a:cubicBezTo>
                    <a:pt x="122" y="134"/>
                    <a:pt x="119" y="147"/>
                    <a:pt x="117" y="16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3"/>
                    <a:pt x="114" y="173"/>
                    <a:pt x="114" y="173"/>
                  </a:cubicBezTo>
                  <a:cubicBezTo>
                    <a:pt x="114" y="173"/>
                    <a:pt x="114" y="174"/>
                    <a:pt x="113" y="175"/>
                  </a:cubicBezTo>
                  <a:cubicBezTo>
                    <a:pt x="113" y="178"/>
                    <a:pt x="111" y="180"/>
                    <a:pt x="110" y="182"/>
                  </a:cubicBezTo>
                  <a:cubicBezTo>
                    <a:pt x="107" y="186"/>
                    <a:pt x="104" y="189"/>
                    <a:pt x="98" y="190"/>
                  </a:cubicBezTo>
                  <a:cubicBezTo>
                    <a:pt x="96" y="191"/>
                    <a:pt x="93" y="191"/>
                    <a:pt x="90" y="190"/>
                  </a:cubicBezTo>
                  <a:cubicBezTo>
                    <a:pt x="89" y="190"/>
                    <a:pt x="88" y="189"/>
                    <a:pt x="87" y="188"/>
                  </a:cubicBezTo>
                  <a:cubicBezTo>
                    <a:pt x="85" y="188"/>
                    <a:pt x="85" y="187"/>
                    <a:pt x="84" y="186"/>
                  </a:cubicBezTo>
                  <a:cubicBezTo>
                    <a:pt x="86" y="187"/>
                    <a:pt x="86" y="187"/>
                    <a:pt x="86" y="187"/>
                  </a:cubicBezTo>
                  <a:cubicBezTo>
                    <a:pt x="73" y="183"/>
                    <a:pt x="61" y="176"/>
                    <a:pt x="50" y="168"/>
                  </a:cubicBezTo>
                  <a:cubicBezTo>
                    <a:pt x="40" y="159"/>
                    <a:pt x="32" y="149"/>
                    <a:pt x="24" y="138"/>
                  </a:cubicBezTo>
                  <a:cubicBezTo>
                    <a:pt x="17" y="127"/>
                    <a:pt x="11" y="115"/>
                    <a:pt x="7" y="103"/>
                  </a:cubicBezTo>
                  <a:cubicBezTo>
                    <a:pt x="4" y="97"/>
                    <a:pt x="3" y="90"/>
                    <a:pt x="2" y="84"/>
                  </a:cubicBezTo>
                  <a:cubicBezTo>
                    <a:pt x="1" y="77"/>
                    <a:pt x="0" y="71"/>
                    <a:pt x="0" y="64"/>
                  </a:cubicBezTo>
                  <a:cubicBezTo>
                    <a:pt x="1" y="51"/>
                    <a:pt x="3" y="37"/>
                    <a:pt x="11" y="25"/>
                  </a:cubicBezTo>
                  <a:cubicBezTo>
                    <a:pt x="15" y="19"/>
                    <a:pt x="19" y="14"/>
                    <a:pt x="25" y="10"/>
                  </a:cubicBezTo>
                  <a:cubicBezTo>
                    <a:pt x="31" y="6"/>
                    <a:pt x="38" y="3"/>
                    <a:pt x="45" y="1"/>
                  </a:cubicBezTo>
                  <a:cubicBezTo>
                    <a:pt x="52" y="0"/>
                    <a:pt x="59" y="1"/>
                    <a:pt x="66" y="3"/>
                  </a:cubicBezTo>
                  <a:cubicBezTo>
                    <a:pt x="72" y="4"/>
                    <a:pt x="79" y="8"/>
                    <a:pt x="84" y="11"/>
                  </a:cubicBezTo>
                  <a:cubicBezTo>
                    <a:pt x="95" y="19"/>
                    <a:pt x="104" y="29"/>
                    <a:pt x="11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auto">
            <a:xfrm>
              <a:off x="784" y="850"/>
              <a:ext cx="1119" cy="3336"/>
            </a:xfrm>
            <a:custGeom>
              <a:avLst/>
              <a:gdLst>
                <a:gd name="T0" fmla="*/ 333 w 455"/>
                <a:gd name="T1" fmla="*/ 886 h 1363"/>
                <a:gd name="T2" fmla="*/ 256 w 455"/>
                <a:gd name="T3" fmla="*/ 810 h 1363"/>
                <a:gd name="T4" fmla="*/ 335 w 455"/>
                <a:gd name="T5" fmla="*/ 735 h 1363"/>
                <a:gd name="T6" fmla="*/ 447 w 455"/>
                <a:gd name="T7" fmla="*/ 679 h 1363"/>
                <a:gd name="T8" fmla="*/ 276 w 455"/>
                <a:gd name="T9" fmla="*/ 760 h 1363"/>
                <a:gd name="T10" fmla="*/ 240 w 455"/>
                <a:gd name="T11" fmla="*/ 646 h 1363"/>
                <a:gd name="T12" fmla="*/ 273 w 455"/>
                <a:gd name="T13" fmla="*/ 591 h 1363"/>
                <a:gd name="T14" fmla="*/ 437 w 455"/>
                <a:gd name="T15" fmla="*/ 493 h 1363"/>
                <a:gd name="T16" fmla="*/ 317 w 455"/>
                <a:gd name="T17" fmla="*/ 536 h 1363"/>
                <a:gd name="T18" fmla="*/ 218 w 455"/>
                <a:gd name="T19" fmla="*/ 452 h 1363"/>
                <a:gd name="T20" fmla="*/ 393 w 455"/>
                <a:gd name="T21" fmla="*/ 334 h 1363"/>
                <a:gd name="T22" fmla="*/ 215 w 455"/>
                <a:gd name="T23" fmla="*/ 424 h 1363"/>
                <a:gd name="T24" fmla="*/ 194 w 455"/>
                <a:gd name="T25" fmla="*/ 286 h 1363"/>
                <a:gd name="T26" fmla="*/ 200 w 455"/>
                <a:gd name="T27" fmla="*/ 273 h 1363"/>
                <a:gd name="T28" fmla="*/ 340 w 455"/>
                <a:gd name="T29" fmla="*/ 172 h 1363"/>
                <a:gd name="T30" fmla="*/ 251 w 455"/>
                <a:gd name="T31" fmla="*/ 198 h 1363"/>
                <a:gd name="T32" fmla="*/ 159 w 455"/>
                <a:gd name="T33" fmla="*/ 132 h 1363"/>
                <a:gd name="T34" fmla="*/ 209 w 455"/>
                <a:gd name="T35" fmla="*/ 84 h 1363"/>
                <a:gd name="T36" fmla="*/ 258 w 455"/>
                <a:gd name="T37" fmla="*/ 54 h 1363"/>
                <a:gd name="T38" fmla="*/ 116 w 455"/>
                <a:gd name="T39" fmla="*/ 1 h 1363"/>
                <a:gd name="T40" fmla="*/ 149 w 455"/>
                <a:gd name="T41" fmla="*/ 132 h 1363"/>
                <a:gd name="T42" fmla="*/ 35 w 455"/>
                <a:gd name="T43" fmla="*/ 93 h 1363"/>
                <a:gd name="T44" fmla="*/ 153 w 455"/>
                <a:gd name="T45" fmla="*/ 155 h 1363"/>
                <a:gd name="T46" fmla="*/ 91 w 455"/>
                <a:gd name="T47" fmla="*/ 221 h 1363"/>
                <a:gd name="T48" fmla="*/ 5 w 455"/>
                <a:gd name="T49" fmla="*/ 221 h 1363"/>
                <a:gd name="T50" fmla="*/ 174 w 455"/>
                <a:gd name="T51" fmla="*/ 283 h 1363"/>
                <a:gd name="T52" fmla="*/ 191 w 455"/>
                <a:gd name="T53" fmla="*/ 412 h 1363"/>
                <a:gd name="T54" fmla="*/ 15 w 455"/>
                <a:gd name="T55" fmla="*/ 374 h 1363"/>
                <a:gd name="T56" fmla="*/ 193 w 455"/>
                <a:gd name="T57" fmla="*/ 440 h 1363"/>
                <a:gd name="T58" fmla="*/ 113 w 455"/>
                <a:gd name="T59" fmla="*/ 541 h 1363"/>
                <a:gd name="T60" fmla="*/ 19 w 455"/>
                <a:gd name="T61" fmla="*/ 540 h 1363"/>
                <a:gd name="T62" fmla="*/ 213 w 455"/>
                <a:gd name="T63" fmla="*/ 648 h 1363"/>
                <a:gd name="T64" fmla="*/ 173 w 455"/>
                <a:gd name="T65" fmla="*/ 732 h 1363"/>
                <a:gd name="T66" fmla="*/ 56 w 455"/>
                <a:gd name="T67" fmla="*/ 716 h 1363"/>
                <a:gd name="T68" fmla="*/ 231 w 455"/>
                <a:gd name="T69" fmla="*/ 889 h 1363"/>
                <a:gd name="T70" fmla="*/ 70 w 455"/>
                <a:gd name="T71" fmla="*/ 862 h 1363"/>
                <a:gd name="T72" fmla="*/ 179 w 455"/>
                <a:gd name="T73" fmla="*/ 882 h 1363"/>
                <a:gd name="T74" fmla="*/ 236 w 455"/>
                <a:gd name="T75" fmla="*/ 994 h 1363"/>
                <a:gd name="T76" fmla="*/ 135 w 455"/>
                <a:gd name="T77" fmla="*/ 998 h 1363"/>
                <a:gd name="T78" fmla="*/ 237 w 455"/>
                <a:gd name="T79" fmla="*/ 1034 h 1363"/>
                <a:gd name="T80" fmla="*/ 251 w 455"/>
                <a:gd name="T81" fmla="*/ 1341 h 1363"/>
                <a:gd name="T82" fmla="*/ 403 w 455"/>
                <a:gd name="T83" fmla="*/ 987 h 1363"/>
                <a:gd name="T84" fmla="*/ 268 w 455"/>
                <a:gd name="T85" fmla="*/ 1041 h 1363"/>
                <a:gd name="T86" fmla="*/ 265 w 455"/>
                <a:gd name="T87" fmla="*/ 964 h 1363"/>
                <a:gd name="T88" fmla="*/ 340 w 455"/>
                <a:gd name="T89" fmla="*/ 896 h 1363"/>
                <a:gd name="T90" fmla="*/ 450 w 455"/>
                <a:gd name="T91" fmla="*/ 844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5" h="1363">
                  <a:moveTo>
                    <a:pt x="450" y="844"/>
                  </a:moveTo>
                  <a:cubicBezTo>
                    <a:pt x="409" y="844"/>
                    <a:pt x="367" y="865"/>
                    <a:pt x="333" y="886"/>
                  </a:cubicBezTo>
                  <a:cubicBezTo>
                    <a:pt x="313" y="898"/>
                    <a:pt x="281" y="916"/>
                    <a:pt x="264" y="938"/>
                  </a:cubicBezTo>
                  <a:cubicBezTo>
                    <a:pt x="262" y="895"/>
                    <a:pt x="259" y="852"/>
                    <a:pt x="256" y="810"/>
                  </a:cubicBezTo>
                  <a:cubicBezTo>
                    <a:pt x="267" y="801"/>
                    <a:pt x="274" y="789"/>
                    <a:pt x="284" y="778"/>
                  </a:cubicBezTo>
                  <a:cubicBezTo>
                    <a:pt x="299" y="761"/>
                    <a:pt x="317" y="747"/>
                    <a:pt x="335" y="735"/>
                  </a:cubicBezTo>
                  <a:cubicBezTo>
                    <a:pt x="369" y="712"/>
                    <a:pt x="408" y="696"/>
                    <a:pt x="447" y="684"/>
                  </a:cubicBezTo>
                  <a:cubicBezTo>
                    <a:pt x="450" y="683"/>
                    <a:pt x="450" y="678"/>
                    <a:pt x="447" y="679"/>
                  </a:cubicBezTo>
                  <a:cubicBezTo>
                    <a:pt x="403" y="684"/>
                    <a:pt x="364" y="698"/>
                    <a:pt x="328" y="721"/>
                  </a:cubicBezTo>
                  <a:cubicBezTo>
                    <a:pt x="309" y="732"/>
                    <a:pt x="292" y="746"/>
                    <a:pt x="276" y="760"/>
                  </a:cubicBezTo>
                  <a:cubicBezTo>
                    <a:pt x="269" y="767"/>
                    <a:pt x="261" y="774"/>
                    <a:pt x="253" y="782"/>
                  </a:cubicBezTo>
                  <a:cubicBezTo>
                    <a:pt x="249" y="737"/>
                    <a:pt x="245" y="691"/>
                    <a:pt x="240" y="646"/>
                  </a:cubicBezTo>
                  <a:cubicBezTo>
                    <a:pt x="239" y="640"/>
                    <a:pt x="239" y="635"/>
                    <a:pt x="238" y="630"/>
                  </a:cubicBezTo>
                  <a:cubicBezTo>
                    <a:pt x="251" y="619"/>
                    <a:pt x="261" y="604"/>
                    <a:pt x="273" y="591"/>
                  </a:cubicBezTo>
                  <a:cubicBezTo>
                    <a:pt x="286" y="578"/>
                    <a:pt x="299" y="566"/>
                    <a:pt x="313" y="553"/>
                  </a:cubicBezTo>
                  <a:cubicBezTo>
                    <a:pt x="349" y="523"/>
                    <a:pt x="390" y="500"/>
                    <a:pt x="437" y="493"/>
                  </a:cubicBezTo>
                  <a:cubicBezTo>
                    <a:pt x="438" y="493"/>
                    <a:pt x="439" y="491"/>
                    <a:pt x="437" y="491"/>
                  </a:cubicBezTo>
                  <a:cubicBezTo>
                    <a:pt x="396" y="487"/>
                    <a:pt x="351" y="516"/>
                    <a:pt x="317" y="536"/>
                  </a:cubicBezTo>
                  <a:cubicBezTo>
                    <a:pt x="290" y="553"/>
                    <a:pt x="256" y="577"/>
                    <a:pt x="236" y="605"/>
                  </a:cubicBezTo>
                  <a:cubicBezTo>
                    <a:pt x="230" y="554"/>
                    <a:pt x="224" y="503"/>
                    <a:pt x="218" y="452"/>
                  </a:cubicBezTo>
                  <a:cubicBezTo>
                    <a:pt x="219" y="451"/>
                    <a:pt x="221" y="450"/>
                    <a:pt x="221" y="449"/>
                  </a:cubicBezTo>
                  <a:cubicBezTo>
                    <a:pt x="258" y="382"/>
                    <a:pt x="329" y="364"/>
                    <a:pt x="393" y="334"/>
                  </a:cubicBezTo>
                  <a:cubicBezTo>
                    <a:pt x="396" y="332"/>
                    <a:pt x="395" y="328"/>
                    <a:pt x="391" y="329"/>
                  </a:cubicBezTo>
                  <a:cubicBezTo>
                    <a:pt x="325" y="340"/>
                    <a:pt x="256" y="369"/>
                    <a:pt x="215" y="424"/>
                  </a:cubicBezTo>
                  <a:cubicBezTo>
                    <a:pt x="210" y="387"/>
                    <a:pt x="205" y="350"/>
                    <a:pt x="199" y="313"/>
                  </a:cubicBezTo>
                  <a:cubicBezTo>
                    <a:pt x="197" y="304"/>
                    <a:pt x="196" y="295"/>
                    <a:pt x="194" y="286"/>
                  </a:cubicBezTo>
                  <a:cubicBezTo>
                    <a:pt x="196" y="283"/>
                    <a:pt x="197" y="280"/>
                    <a:pt x="194" y="277"/>
                  </a:cubicBezTo>
                  <a:cubicBezTo>
                    <a:pt x="196" y="277"/>
                    <a:pt x="198" y="275"/>
                    <a:pt x="200" y="273"/>
                  </a:cubicBezTo>
                  <a:cubicBezTo>
                    <a:pt x="217" y="246"/>
                    <a:pt x="238" y="224"/>
                    <a:pt x="265" y="206"/>
                  </a:cubicBezTo>
                  <a:cubicBezTo>
                    <a:pt x="289" y="191"/>
                    <a:pt x="315" y="185"/>
                    <a:pt x="340" y="172"/>
                  </a:cubicBezTo>
                  <a:cubicBezTo>
                    <a:pt x="344" y="170"/>
                    <a:pt x="343" y="164"/>
                    <a:pt x="338" y="164"/>
                  </a:cubicBezTo>
                  <a:cubicBezTo>
                    <a:pt x="309" y="163"/>
                    <a:pt x="275" y="182"/>
                    <a:pt x="251" y="198"/>
                  </a:cubicBezTo>
                  <a:cubicBezTo>
                    <a:pt x="228" y="214"/>
                    <a:pt x="206" y="234"/>
                    <a:pt x="189" y="256"/>
                  </a:cubicBezTo>
                  <a:cubicBezTo>
                    <a:pt x="181" y="214"/>
                    <a:pt x="171" y="173"/>
                    <a:pt x="159" y="132"/>
                  </a:cubicBezTo>
                  <a:cubicBezTo>
                    <a:pt x="161" y="132"/>
                    <a:pt x="164" y="131"/>
                    <a:pt x="165" y="128"/>
                  </a:cubicBezTo>
                  <a:cubicBezTo>
                    <a:pt x="177" y="110"/>
                    <a:pt x="191" y="95"/>
                    <a:pt x="209" y="84"/>
                  </a:cubicBezTo>
                  <a:cubicBezTo>
                    <a:pt x="225" y="73"/>
                    <a:pt x="242" y="67"/>
                    <a:pt x="259" y="58"/>
                  </a:cubicBezTo>
                  <a:cubicBezTo>
                    <a:pt x="260" y="57"/>
                    <a:pt x="260" y="54"/>
                    <a:pt x="258" y="54"/>
                  </a:cubicBezTo>
                  <a:cubicBezTo>
                    <a:pt x="218" y="53"/>
                    <a:pt x="179" y="86"/>
                    <a:pt x="155" y="116"/>
                  </a:cubicBezTo>
                  <a:cubicBezTo>
                    <a:pt x="143" y="77"/>
                    <a:pt x="131" y="39"/>
                    <a:pt x="116" y="1"/>
                  </a:cubicBezTo>
                  <a:cubicBezTo>
                    <a:pt x="116" y="0"/>
                    <a:pt x="114" y="0"/>
                    <a:pt x="115" y="1"/>
                  </a:cubicBezTo>
                  <a:cubicBezTo>
                    <a:pt x="128" y="44"/>
                    <a:pt x="139" y="88"/>
                    <a:pt x="149" y="132"/>
                  </a:cubicBezTo>
                  <a:cubicBezTo>
                    <a:pt x="122" y="99"/>
                    <a:pt x="78" y="84"/>
                    <a:pt x="36" y="89"/>
                  </a:cubicBezTo>
                  <a:cubicBezTo>
                    <a:pt x="34" y="89"/>
                    <a:pt x="32" y="93"/>
                    <a:pt x="35" y="93"/>
                  </a:cubicBezTo>
                  <a:cubicBezTo>
                    <a:pt x="81" y="100"/>
                    <a:pt x="126" y="108"/>
                    <a:pt x="149" y="153"/>
                  </a:cubicBezTo>
                  <a:cubicBezTo>
                    <a:pt x="150" y="154"/>
                    <a:pt x="152" y="155"/>
                    <a:pt x="153" y="155"/>
                  </a:cubicBezTo>
                  <a:cubicBezTo>
                    <a:pt x="160" y="190"/>
                    <a:pt x="166" y="225"/>
                    <a:pt x="171" y="260"/>
                  </a:cubicBezTo>
                  <a:cubicBezTo>
                    <a:pt x="146" y="244"/>
                    <a:pt x="120" y="230"/>
                    <a:pt x="91" y="221"/>
                  </a:cubicBezTo>
                  <a:cubicBezTo>
                    <a:pt x="68" y="214"/>
                    <a:pt x="22" y="197"/>
                    <a:pt x="2" y="218"/>
                  </a:cubicBezTo>
                  <a:cubicBezTo>
                    <a:pt x="0" y="220"/>
                    <a:pt x="2" y="223"/>
                    <a:pt x="5" y="221"/>
                  </a:cubicBezTo>
                  <a:cubicBezTo>
                    <a:pt x="31" y="210"/>
                    <a:pt x="80" y="229"/>
                    <a:pt x="104" y="239"/>
                  </a:cubicBezTo>
                  <a:cubicBezTo>
                    <a:pt x="130" y="250"/>
                    <a:pt x="153" y="265"/>
                    <a:pt x="174" y="283"/>
                  </a:cubicBezTo>
                  <a:cubicBezTo>
                    <a:pt x="176" y="297"/>
                    <a:pt x="178" y="310"/>
                    <a:pt x="180" y="324"/>
                  </a:cubicBezTo>
                  <a:cubicBezTo>
                    <a:pt x="184" y="353"/>
                    <a:pt x="187" y="383"/>
                    <a:pt x="191" y="412"/>
                  </a:cubicBezTo>
                  <a:cubicBezTo>
                    <a:pt x="170" y="397"/>
                    <a:pt x="140" y="389"/>
                    <a:pt x="118" y="382"/>
                  </a:cubicBezTo>
                  <a:cubicBezTo>
                    <a:pt x="85" y="370"/>
                    <a:pt x="50" y="362"/>
                    <a:pt x="15" y="374"/>
                  </a:cubicBezTo>
                  <a:cubicBezTo>
                    <a:pt x="14" y="375"/>
                    <a:pt x="13" y="377"/>
                    <a:pt x="15" y="377"/>
                  </a:cubicBezTo>
                  <a:cubicBezTo>
                    <a:pt x="80" y="379"/>
                    <a:pt x="143" y="400"/>
                    <a:pt x="193" y="440"/>
                  </a:cubicBezTo>
                  <a:cubicBezTo>
                    <a:pt x="198" y="487"/>
                    <a:pt x="203" y="535"/>
                    <a:pt x="207" y="582"/>
                  </a:cubicBezTo>
                  <a:cubicBezTo>
                    <a:pt x="179" y="562"/>
                    <a:pt x="147" y="549"/>
                    <a:pt x="113" y="541"/>
                  </a:cubicBezTo>
                  <a:cubicBezTo>
                    <a:pt x="89" y="535"/>
                    <a:pt x="40" y="522"/>
                    <a:pt x="18" y="539"/>
                  </a:cubicBezTo>
                  <a:cubicBezTo>
                    <a:pt x="18" y="539"/>
                    <a:pt x="18" y="540"/>
                    <a:pt x="19" y="540"/>
                  </a:cubicBezTo>
                  <a:cubicBezTo>
                    <a:pt x="89" y="532"/>
                    <a:pt x="157" y="564"/>
                    <a:pt x="209" y="608"/>
                  </a:cubicBezTo>
                  <a:cubicBezTo>
                    <a:pt x="210" y="621"/>
                    <a:pt x="212" y="634"/>
                    <a:pt x="213" y="648"/>
                  </a:cubicBezTo>
                  <a:cubicBezTo>
                    <a:pt x="216" y="680"/>
                    <a:pt x="218" y="713"/>
                    <a:pt x="221" y="746"/>
                  </a:cubicBezTo>
                  <a:cubicBezTo>
                    <a:pt x="205" y="739"/>
                    <a:pt x="184" y="735"/>
                    <a:pt x="173" y="732"/>
                  </a:cubicBezTo>
                  <a:cubicBezTo>
                    <a:pt x="136" y="722"/>
                    <a:pt x="95" y="705"/>
                    <a:pt x="56" y="715"/>
                  </a:cubicBezTo>
                  <a:cubicBezTo>
                    <a:pt x="56" y="715"/>
                    <a:pt x="56" y="715"/>
                    <a:pt x="56" y="716"/>
                  </a:cubicBezTo>
                  <a:cubicBezTo>
                    <a:pt x="113" y="733"/>
                    <a:pt x="174" y="738"/>
                    <a:pt x="223" y="774"/>
                  </a:cubicBezTo>
                  <a:cubicBezTo>
                    <a:pt x="226" y="812"/>
                    <a:pt x="229" y="850"/>
                    <a:pt x="231" y="889"/>
                  </a:cubicBezTo>
                  <a:cubicBezTo>
                    <a:pt x="212" y="876"/>
                    <a:pt x="182" y="869"/>
                    <a:pt x="166" y="864"/>
                  </a:cubicBezTo>
                  <a:cubicBezTo>
                    <a:pt x="144" y="858"/>
                    <a:pt x="89" y="840"/>
                    <a:pt x="70" y="862"/>
                  </a:cubicBezTo>
                  <a:cubicBezTo>
                    <a:pt x="68" y="863"/>
                    <a:pt x="69" y="865"/>
                    <a:pt x="71" y="864"/>
                  </a:cubicBezTo>
                  <a:cubicBezTo>
                    <a:pt x="104" y="859"/>
                    <a:pt x="149" y="868"/>
                    <a:pt x="179" y="882"/>
                  </a:cubicBezTo>
                  <a:cubicBezTo>
                    <a:pt x="197" y="890"/>
                    <a:pt x="213" y="909"/>
                    <a:pt x="233" y="917"/>
                  </a:cubicBezTo>
                  <a:cubicBezTo>
                    <a:pt x="234" y="943"/>
                    <a:pt x="235" y="969"/>
                    <a:pt x="236" y="994"/>
                  </a:cubicBezTo>
                  <a:cubicBezTo>
                    <a:pt x="236" y="1001"/>
                    <a:pt x="236" y="1008"/>
                    <a:pt x="236" y="1015"/>
                  </a:cubicBezTo>
                  <a:cubicBezTo>
                    <a:pt x="204" y="1001"/>
                    <a:pt x="169" y="996"/>
                    <a:pt x="135" y="998"/>
                  </a:cubicBezTo>
                  <a:cubicBezTo>
                    <a:pt x="130" y="998"/>
                    <a:pt x="129" y="1004"/>
                    <a:pt x="134" y="1005"/>
                  </a:cubicBezTo>
                  <a:cubicBezTo>
                    <a:pt x="172" y="1006"/>
                    <a:pt x="204" y="1016"/>
                    <a:pt x="237" y="1034"/>
                  </a:cubicBezTo>
                  <a:cubicBezTo>
                    <a:pt x="239" y="1137"/>
                    <a:pt x="239" y="1243"/>
                    <a:pt x="218" y="1342"/>
                  </a:cubicBezTo>
                  <a:cubicBezTo>
                    <a:pt x="213" y="1363"/>
                    <a:pt x="248" y="1359"/>
                    <a:pt x="251" y="1341"/>
                  </a:cubicBezTo>
                  <a:cubicBezTo>
                    <a:pt x="269" y="1253"/>
                    <a:pt x="271" y="1161"/>
                    <a:pt x="269" y="1071"/>
                  </a:cubicBezTo>
                  <a:cubicBezTo>
                    <a:pt x="297" y="1024"/>
                    <a:pt x="351" y="1000"/>
                    <a:pt x="403" y="987"/>
                  </a:cubicBezTo>
                  <a:cubicBezTo>
                    <a:pt x="407" y="986"/>
                    <a:pt x="406" y="980"/>
                    <a:pt x="401" y="981"/>
                  </a:cubicBezTo>
                  <a:cubicBezTo>
                    <a:pt x="351" y="992"/>
                    <a:pt x="303" y="1004"/>
                    <a:pt x="268" y="1041"/>
                  </a:cubicBezTo>
                  <a:cubicBezTo>
                    <a:pt x="268" y="1025"/>
                    <a:pt x="267" y="1009"/>
                    <a:pt x="267" y="993"/>
                  </a:cubicBezTo>
                  <a:cubicBezTo>
                    <a:pt x="266" y="983"/>
                    <a:pt x="266" y="974"/>
                    <a:pt x="265" y="964"/>
                  </a:cubicBezTo>
                  <a:cubicBezTo>
                    <a:pt x="278" y="956"/>
                    <a:pt x="284" y="945"/>
                    <a:pt x="294" y="935"/>
                  </a:cubicBezTo>
                  <a:cubicBezTo>
                    <a:pt x="308" y="920"/>
                    <a:pt x="323" y="907"/>
                    <a:pt x="340" y="896"/>
                  </a:cubicBezTo>
                  <a:cubicBezTo>
                    <a:pt x="374" y="873"/>
                    <a:pt x="411" y="864"/>
                    <a:pt x="450" y="851"/>
                  </a:cubicBezTo>
                  <a:cubicBezTo>
                    <a:pt x="454" y="850"/>
                    <a:pt x="455" y="843"/>
                    <a:pt x="450" y="8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9" name="椭圆 78"/>
          <p:cNvSpPr/>
          <p:nvPr/>
        </p:nvSpPr>
        <p:spPr>
          <a:xfrm>
            <a:off x="3934747" y="2588019"/>
            <a:ext cx="463831" cy="463831"/>
          </a:xfrm>
          <a:prstGeom prst="ellipse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7867848" y="2199910"/>
            <a:ext cx="276207" cy="276207"/>
          </a:xfrm>
          <a:prstGeom prst="ellipse">
            <a:avLst/>
          </a:pr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5032528" y="2064899"/>
            <a:ext cx="1122794" cy="1122793"/>
          </a:xfrm>
          <a:prstGeom prst="ellipse">
            <a:avLst/>
          </a:pr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525120" y="2057186"/>
            <a:ext cx="5250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spc="10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kumimoji="0" lang="zh-CN" altLang="en-US" sz="6600" i="0" u="none" strike="noStrike" kern="1200" cap="none" spc="1000" normalizeH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974544" y="3376297"/>
            <a:ext cx="633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素雅莫兰迪配色总结计划</a:t>
            </a:r>
            <a:r>
              <a:rPr lang="en-US" altLang="zh-CN" sz="2800" spc="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2800" spc="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2832645" y="3970533"/>
            <a:ext cx="6601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</p:spTree>
    <p:extLst>
      <p:ext uri="{BB962C8B-B14F-4D97-AF65-F5344CB8AC3E}">
        <p14:creationId xmlns:p14="http://schemas.microsoft.com/office/powerpoint/2010/main" val="193377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 rot="5400000" flipH="1" flipV="1">
            <a:off x="-1335501" y="1335507"/>
            <a:ext cx="6857998" cy="4186988"/>
          </a:xfrm>
          <a:custGeom>
            <a:avLst/>
            <a:gdLst>
              <a:gd name="connsiteX0" fmla="*/ 6857998 w 6857998"/>
              <a:gd name="connsiteY0" fmla="*/ 0 h 3822179"/>
              <a:gd name="connsiteX1" fmla="*/ 6857998 w 6857998"/>
              <a:gd name="connsiteY1" fmla="*/ 3806419 h 3822179"/>
              <a:gd name="connsiteX2" fmla="*/ 6832540 w 6857998"/>
              <a:gd name="connsiteY2" fmla="*/ 3807571 h 3822179"/>
              <a:gd name="connsiteX3" fmla="*/ 4930765 w 6857998"/>
              <a:gd name="connsiteY3" fmla="*/ 3599048 h 3822179"/>
              <a:gd name="connsiteX4" fmla="*/ 2970023 w 6857998"/>
              <a:gd name="connsiteY4" fmla="*/ 2164515 h 3822179"/>
              <a:gd name="connsiteX5" fmla="*/ 376253 w 6857998"/>
              <a:gd name="connsiteY5" fmla="*/ 2067993 h 3822179"/>
              <a:gd name="connsiteX6" fmla="*/ 5302 w 6857998"/>
              <a:gd name="connsiteY6" fmla="*/ 1427137 h 3822179"/>
              <a:gd name="connsiteX7" fmla="*/ 0 w 6857998"/>
              <a:gd name="connsiteY7" fmla="*/ 1407895 h 3822179"/>
              <a:gd name="connsiteX8" fmla="*/ 0 w 6857998"/>
              <a:gd name="connsiteY8" fmla="*/ 0 h 382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7998" h="3822179">
                <a:moveTo>
                  <a:pt x="6857998" y="0"/>
                </a:moveTo>
                <a:lnTo>
                  <a:pt x="6857998" y="3806419"/>
                </a:lnTo>
                <a:lnTo>
                  <a:pt x="6832540" y="3807571"/>
                </a:lnTo>
                <a:cubicBezTo>
                  <a:pt x="6174259" y="3825120"/>
                  <a:pt x="5574517" y="3872890"/>
                  <a:pt x="4930765" y="3599048"/>
                </a:cubicBezTo>
                <a:cubicBezTo>
                  <a:pt x="4287012" y="3325206"/>
                  <a:pt x="3732237" y="2541692"/>
                  <a:pt x="2970023" y="2164515"/>
                </a:cubicBezTo>
                <a:cubicBezTo>
                  <a:pt x="2207811" y="1787338"/>
                  <a:pt x="903661" y="2475251"/>
                  <a:pt x="376253" y="2067993"/>
                </a:cubicBezTo>
                <a:cubicBezTo>
                  <a:pt x="227919" y="1953452"/>
                  <a:pt x="98555" y="1709866"/>
                  <a:pt x="5302" y="1427137"/>
                </a:cubicBezTo>
                <a:lnTo>
                  <a:pt x="0" y="1407895"/>
                </a:lnTo>
                <a:lnTo>
                  <a:pt x="0" y="0"/>
                </a:ln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 flipV="1">
            <a:off x="8855243" y="4825332"/>
            <a:ext cx="3336758" cy="2032668"/>
            <a:chOff x="7023100" y="-8688"/>
            <a:chExt cx="5168900" cy="3148763"/>
          </a:xfrm>
        </p:grpSpPr>
        <p:sp>
          <p:nvSpPr>
            <p:cNvPr id="7" name="任意多边形 6"/>
            <p:cNvSpPr/>
            <p:nvPr/>
          </p:nvSpPr>
          <p:spPr>
            <a:xfrm>
              <a:off x="7023100" y="-8688"/>
              <a:ext cx="5168900" cy="3148763"/>
            </a:xfrm>
            <a:custGeom>
              <a:avLst/>
              <a:gdLst>
                <a:gd name="connsiteX0" fmla="*/ 71135 w 3937000"/>
                <a:gd name="connsiteY0" fmla="*/ 0 h 3485309"/>
                <a:gd name="connsiteX1" fmla="*/ 3937000 w 3937000"/>
                <a:gd name="connsiteY1" fmla="*/ 0 h 3485309"/>
                <a:gd name="connsiteX2" fmla="*/ 3937000 w 3937000"/>
                <a:gd name="connsiteY2" fmla="*/ 3481867 h 3485309"/>
                <a:gd name="connsiteX3" fmla="*/ 3922699 w 3937000"/>
                <a:gd name="connsiteY3" fmla="*/ 3482920 h 3485309"/>
                <a:gd name="connsiteX4" fmla="*/ 2859661 w 3937000"/>
                <a:gd name="connsiteY4" fmla="*/ 3266421 h 3485309"/>
                <a:gd name="connsiteX5" fmla="*/ 1800401 w 3937000"/>
                <a:gd name="connsiteY5" fmla="*/ 1945621 h 3485309"/>
                <a:gd name="connsiteX6" fmla="*/ 290652 w 3937000"/>
                <a:gd name="connsiteY6" fmla="*/ 1196321 h 3485309"/>
                <a:gd name="connsiteX7" fmla="*/ 39249 w 3937000"/>
                <a:gd name="connsiteY7" fmla="*/ 94695 h 34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37000" h="3485309">
                  <a:moveTo>
                    <a:pt x="71135" y="0"/>
                  </a:moveTo>
                  <a:lnTo>
                    <a:pt x="3937000" y="0"/>
                  </a:lnTo>
                  <a:lnTo>
                    <a:pt x="3937000" y="3481867"/>
                  </a:lnTo>
                  <a:lnTo>
                    <a:pt x="3922699" y="3482920"/>
                  </a:lnTo>
                  <a:cubicBezTo>
                    <a:pt x="3552914" y="3498973"/>
                    <a:pt x="3193470" y="3434961"/>
                    <a:pt x="2859661" y="3266421"/>
                  </a:cubicBezTo>
                  <a:cubicBezTo>
                    <a:pt x="2096669" y="2881188"/>
                    <a:pt x="2228570" y="2290638"/>
                    <a:pt x="1800401" y="1945621"/>
                  </a:cubicBezTo>
                  <a:cubicBezTo>
                    <a:pt x="1372233" y="1600604"/>
                    <a:pt x="586920" y="1568854"/>
                    <a:pt x="290652" y="1196321"/>
                  </a:cubicBezTo>
                  <a:cubicBezTo>
                    <a:pt x="68451" y="916921"/>
                    <a:pt x="-72708" y="493456"/>
                    <a:pt x="39249" y="94695"/>
                  </a:cubicBezTo>
                  <a:close/>
                </a:path>
              </a:pathLst>
            </a:custGeom>
            <a:solidFill>
              <a:srgbClr val="BEC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581900" y="-3175"/>
              <a:ext cx="4606925" cy="3013075"/>
            </a:xfrm>
            <a:custGeom>
              <a:avLst/>
              <a:gdLst>
                <a:gd name="T0" fmla="*/ 18 w 1619"/>
                <a:gd name="T1" fmla="*/ 36 h 1181"/>
                <a:gd name="T2" fmla="*/ 14 w 1619"/>
                <a:gd name="T3" fmla="*/ 108 h 1181"/>
                <a:gd name="T4" fmla="*/ 30 w 1619"/>
                <a:gd name="T5" fmla="*/ 285 h 1181"/>
                <a:gd name="T6" fmla="*/ 84 w 1619"/>
                <a:gd name="T7" fmla="*/ 425 h 1181"/>
                <a:gd name="T8" fmla="*/ 99 w 1619"/>
                <a:gd name="T9" fmla="*/ 448 h 1181"/>
                <a:gd name="T10" fmla="*/ 114 w 1619"/>
                <a:gd name="T11" fmla="*/ 469 h 1181"/>
                <a:gd name="T12" fmla="*/ 174 w 1619"/>
                <a:gd name="T13" fmla="*/ 519 h 1181"/>
                <a:gd name="T14" fmla="*/ 306 w 1619"/>
                <a:gd name="T15" fmla="*/ 572 h 1181"/>
                <a:gd name="T16" fmla="*/ 444 w 1619"/>
                <a:gd name="T17" fmla="*/ 615 h 1181"/>
                <a:gd name="T18" fmla="*/ 571 w 1619"/>
                <a:gd name="T19" fmla="*/ 681 h 1181"/>
                <a:gd name="T20" fmla="*/ 661 w 1619"/>
                <a:gd name="T21" fmla="*/ 794 h 1181"/>
                <a:gd name="T22" fmla="*/ 728 w 1619"/>
                <a:gd name="T23" fmla="*/ 921 h 1181"/>
                <a:gd name="T24" fmla="*/ 876 w 1619"/>
                <a:gd name="T25" fmla="*/ 1072 h 1181"/>
                <a:gd name="T26" fmla="*/ 907 w 1619"/>
                <a:gd name="T27" fmla="*/ 1090 h 1181"/>
                <a:gd name="T28" fmla="*/ 1003 w 1619"/>
                <a:gd name="T29" fmla="*/ 1135 h 1181"/>
                <a:gd name="T30" fmla="*/ 1054 w 1619"/>
                <a:gd name="T31" fmla="*/ 1150 h 1181"/>
                <a:gd name="T32" fmla="*/ 1353 w 1619"/>
                <a:gd name="T33" fmla="*/ 1143 h 1181"/>
                <a:gd name="T34" fmla="*/ 1554 w 1619"/>
                <a:gd name="T35" fmla="*/ 1068 h 1181"/>
                <a:gd name="T36" fmla="*/ 1619 w 1619"/>
                <a:gd name="T37" fmla="*/ 1037 h 1181"/>
                <a:gd name="T38" fmla="*/ 1491 w 1619"/>
                <a:gd name="T39" fmla="*/ 1104 h 1181"/>
                <a:gd name="T40" fmla="*/ 1356 w 1619"/>
                <a:gd name="T41" fmla="*/ 1154 h 1181"/>
                <a:gd name="T42" fmla="*/ 1068 w 1619"/>
                <a:gd name="T43" fmla="*/ 1168 h 1181"/>
                <a:gd name="T44" fmla="*/ 1051 w 1619"/>
                <a:gd name="T45" fmla="*/ 1164 h 1181"/>
                <a:gd name="T46" fmla="*/ 998 w 1619"/>
                <a:gd name="T47" fmla="*/ 1149 h 1181"/>
                <a:gd name="T48" fmla="*/ 899 w 1619"/>
                <a:gd name="T49" fmla="*/ 1102 h 1181"/>
                <a:gd name="T50" fmla="*/ 869 w 1619"/>
                <a:gd name="T51" fmla="*/ 1083 h 1181"/>
                <a:gd name="T52" fmla="*/ 760 w 1619"/>
                <a:gd name="T53" fmla="*/ 986 h 1181"/>
                <a:gd name="T54" fmla="*/ 654 w 1619"/>
                <a:gd name="T55" fmla="*/ 798 h 1181"/>
                <a:gd name="T56" fmla="*/ 606 w 1619"/>
                <a:gd name="T57" fmla="*/ 723 h 1181"/>
                <a:gd name="T58" fmla="*/ 595 w 1619"/>
                <a:gd name="T59" fmla="*/ 709 h 1181"/>
                <a:gd name="T60" fmla="*/ 442 w 1619"/>
                <a:gd name="T61" fmla="*/ 619 h 1181"/>
                <a:gd name="T62" fmla="*/ 304 w 1619"/>
                <a:gd name="T63" fmla="*/ 580 h 1181"/>
                <a:gd name="T64" fmla="*/ 168 w 1619"/>
                <a:gd name="T65" fmla="*/ 530 h 1181"/>
                <a:gd name="T66" fmla="*/ 104 w 1619"/>
                <a:gd name="T67" fmla="*/ 477 h 1181"/>
                <a:gd name="T68" fmla="*/ 88 w 1619"/>
                <a:gd name="T69" fmla="*/ 455 h 1181"/>
                <a:gd name="T70" fmla="*/ 74 w 1619"/>
                <a:gd name="T71" fmla="*/ 432 h 1181"/>
                <a:gd name="T72" fmla="*/ 60 w 1619"/>
                <a:gd name="T73" fmla="*/ 408 h 1181"/>
                <a:gd name="T74" fmla="*/ 49 w 1619"/>
                <a:gd name="T75" fmla="*/ 383 h 1181"/>
                <a:gd name="T76" fmla="*/ 39 w 1619"/>
                <a:gd name="T77" fmla="*/ 357 h 1181"/>
                <a:gd name="T78" fmla="*/ 28 w 1619"/>
                <a:gd name="T79" fmla="*/ 323 h 1181"/>
                <a:gd name="T80" fmla="*/ 21 w 1619"/>
                <a:gd name="T81" fmla="*/ 296 h 1181"/>
                <a:gd name="T82" fmla="*/ 21 w 1619"/>
                <a:gd name="T83" fmla="*/ 0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9" h="1181">
                  <a:moveTo>
                    <a:pt x="22" y="0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5" y="84"/>
                    <a:pt x="14" y="96"/>
                    <a:pt x="14" y="108"/>
                  </a:cubicBezTo>
                  <a:cubicBezTo>
                    <a:pt x="14" y="120"/>
                    <a:pt x="14" y="132"/>
                    <a:pt x="14" y="143"/>
                  </a:cubicBezTo>
                  <a:cubicBezTo>
                    <a:pt x="15" y="191"/>
                    <a:pt x="20" y="239"/>
                    <a:pt x="30" y="285"/>
                  </a:cubicBezTo>
                  <a:cubicBezTo>
                    <a:pt x="40" y="332"/>
                    <a:pt x="57" y="376"/>
                    <a:pt x="80" y="418"/>
                  </a:cubicBezTo>
                  <a:cubicBezTo>
                    <a:pt x="84" y="425"/>
                    <a:pt x="84" y="425"/>
                    <a:pt x="84" y="425"/>
                  </a:cubicBezTo>
                  <a:cubicBezTo>
                    <a:pt x="86" y="428"/>
                    <a:pt x="87" y="430"/>
                    <a:pt x="89" y="433"/>
                  </a:cubicBezTo>
                  <a:cubicBezTo>
                    <a:pt x="99" y="448"/>
                    <a:pt x="99" y="448"/>
                    <a:pt x="99" y="448"/>
                  </a:cubicBezTo>
                  <a:cubicBezTo>
                    <a:pt x="102" y="453"/>
                    <a:pt x="106" y="457"/>
                    <a:pt x="109" y="462"/>
                  </a:cubicBezTo>
                  <a:cubicBezTo>
                    <a:pt x="114" y="469"/>
                    <a:pt x="114" y="469"/>
                    <a:pt x="114" y="469"/>
                  </a:cubicBezTo>
                  <a:cubicBezTo>
                    <a:pt x="116" y="472"/>
                    <a:pt x="118" y="474"/>
                    <a:pt x="120" y="476"/>
                  </a:cubicBezTo>
                  <a:cubicBezTo>
                    <a:pt x="135" y="493"/>
                    <a:pt x="154" y="508"/>
                    <a:pt x="174" y="519"/>
                  </a:cubicBezTo>
                  <a:cubicBezTo>
                    <a:pt x="194" y="531"/>
                    <a:pt x="216" y="541"/>
                    <a:pt x="238" y="549"/>
                  </a:cubicBezTo>
                  <a:cubicBezTo>
                    <a:pt x="260" y="558"/>
                    <a:pt x="283" y="565"/>
                    <a:pt x="306" y="572"/>
                  </a:cubicBezTo>
                  <a:cubicBezTo>
                    <a:pt x="375" y="593"/>
                    <a:pt x="375" y="593"/>
                    <a:pt x="375" y="593"/>
                  </a:cubicBezTo>
                  <a:cubicBezTo>
                    <a:pt x="398" y="600"/>
                    <a:pt x="421" y="607"/>
                    <a:pt x="444" y="615"/>
                  </a:cubicBezTo>
                  <a:cubicBezTo>
                    <a:pt x="466" y="623"/>
                    <a:pt x="488" y="633"/>
                    <a:pt x="510" y="643"/>
                  </a:cubicBezTo>
                  <a:cubicBezTo>
                    <a:pt x="532" y="654"/>
                    <a:pt x="552" y="666"/>
                    <a:pt x="571" y="681"/>
                  </a:cubicBezTo>
                  <a:cubicBezTo>
                    <a:pt x="590" y="696"/>
                    <a:pt x="607" y="714"/>
                    <a:pt x="622" y="733"/>
                  </a:cubicBezTo>
                  <a:cubicBezTo>
                    <a:pt x="637" y="752"/>
                    <a:pt x="649" y="773"/>
                    <a:pt x="661" y="794"/>
                  </a:cubicBezTo>
                  <a:cubicBezTo>
                    <a:pt x="672" y="816"/>
                    <a:pt x="683" y="837"/>
                    <a:pt x="694" y="858"/>
                  </a:cubicBezTo>
                  <a:cubicBezTo>
                    <a:pt x="705" y="880"/>
                    <a:pt x="716" y="901"/>
                    <a:pt x="728" y="921"/>
                  </a:cubicBezTo>
                  <a:cubicBezTo>
                    <a:pt x="753" y="961"/>
                    <a:pt x="784" y="998"/>
                    <a:pt x="819" y="1029"/>
                  </a:cubicBezTo>
                  <a:cubicBezTo>
                    <a:pt x="837" y="1045"/>
                    <a:pt x="856" y="1059"/>
                    <a:pt x="876" y="1072"/>
                  </a:cubicBezTo>
                  <a:cubicBezTo>
                    <a:pt x="891" y="1081"/>
                    <a:pt x="891" y="1081"/>
                    <a:pt x="891" y="1081"/>
                  </a:cubicBezTo>
                  <a:cubicBezTo>
                    <a:pt x="896" y="1084"/>
                    <a:pt x="901" y="1087"/>
                    <a:pt x="907" y="1090"/>
                  </a:cubicBezTo>
                  <a:cubicBezTo>
                    <a:pt x="917" y="1096"/>
                    <a:pt x="927" y="1101"/>
                    <a:pt x="938" y="1107"/>
                  </a:cubicBezTo>
                  <a:cubicBezTo>
                    <a:pt x="959" y="1117"/>
                    <a:pt x="981" y="1127"/>
                    <a:pt x="1003" y="1135"/>
                  </a:cubicBezTo>
                  <a:cubicBezTo>
                    <a:pt x="1014" y="1139"/>
                    <a:pt x="1026" y="1142"/>
                    <a:pt x="1037" y="1145"/>
                  </a:cubicBezTo>
                  <a:cubicBezTo>
                    <a:pt x="1043" y="1147"/>
                    <a:pt x="1048" y="1148"/>
                    <a:pt x="1054" y="1150"/>
                  </a:cubicBezTo>
                  <a:cubicBezTo>
                    <a:pt x="1060" y="1151"/>
                    <a:pt x="1066" y="1153"/>
                    <a:pt x="1071" y="1154"/>
                  </a:cubicBezTo>
                  <a:cubicBezTo>
                    <a:pt x="1164" y="1174"/>
                    <a:pt x="1261" y="1167"/>
                    <a:pt x="1353" y="1143"/>
                  </a:cubicBezTo>
                  <a:cubicBezTo>
                    <a:pt x="1399" y="1132"/>
                    <a:pt x="1444" y="1116"/>
                    <a:pt x="1489" y="1097"/>
                  </a:cubicBezTo>
                  <a:cubicBezTo>
                    <a:pt x="1511" y="1088"/>
                    <a:pt x="1532" y="1078"/>
                    <a:pt x="1554" y="1068"/>
                  </a:cubicBezTo>
                  <a:cubicBezTo>
                    <a:pt x="1576" y="1058"/>
                    <a:pt x="1597" y="1047"/>
                    <a:pt x="1618" y="1036"/>
                  </a:cubicBezTo>
                  <a:cubicBezTo>
                    <a:pt x="1619" y="1037"/>
                    <a:pt x="1619" y="1037"/>
                    <a:pt x="1619" y="1037"/>
                  </a:cubicBezTo>
                  <a:cubicBezTo>
                    <a:pt x="1598" y="1049"/>
                    <a:pt x="1577" y="1061"/>
                    <a:pt x="1556" y="1072"/>
                  </a:cubicBezTo>
                  <a:cubicBezTo>
                    <a:pt x="1535" y="1083"/>
                    <a:pt x="1513" y="1094"/>
                    <a:pt x="1491" y="1104"/>
                  </a:cubicBezTo>
                  <a:cubicBezTo>
                    <a:pt x="1469" y="1114"/>
                    <a:pt x="1447" y="1123"/>
                    <a:pt x="1425" y="1132"/>
                  </a:cubicBezTo>
                  <a:cubicBezTo>
                    <a:pt x="1402" y="1140"/>
                    <a:pt x="1379" y="1148"/>
                    <a:pt x="1356" y="1154"/>
                  </a:cubicBezTo>
                  <a:cubicBezTo>
                    <a:pt x="1309" y="1167"/>
                    <a:pt x="1262" y="1175"/>
                    <a:pt x="1213" y="1178"/>
                  </a:cubicBezTo>
                  <a:cubicBezTo>
                    <a:pt x="1165" y="1181"/>
                    <a:pt x="1116" y="1178"/>
                    <a:pt x="1068" y="1168"/>
                  </a:cubicBezTo>
                  <a:cubicBezTo>
                    <a:pt x="1065" y="1168"/>
                    <a:pt x="1062" y="1167"/>
                    <a:pt x="1059" y="1166"/>
                  </a:cubicBezTo>
                  <a:cubicBezTo>
                    <a:pt x="1051" y="1164"/>
                    <a:pt x="1051" y="1164"/>
                    <a:pt x="1051" y="1164"/>
                  </a:cubicBezTo>
                  <a:cubicBezTo>
                    <a:pt x="1045" y="1163"/>
                    <a:pt x="1039" y="1161"/>
                    <a:pt x="1033" y="1160"/>
                  </a:cubicBezTo>
                  <a:cubicBezTo>
                    <a:pt x="1021" y="1156"/>
                    <a:pt x="1010" y="1153"/>
                    <a:pt x="998" y="1149"/>
                  </a:cubicBezTo>
                  <a:cubicBezTo>
                    <a:pt x="975" y="1141"/>
                    <a:pt x="953" y="1131"/>
                    <a:pt x="931" y="1120"/>
                  </a:cubicBezTo>
                  <a:cubicBezTo>
                    <a:pt x="921" y="1114"/>
                    <a:pt x="910" y="1109"/>
                    <a:pt x="899" y="1102"/>
                  </a:cubicBezTo>
                  <a:cubicBezTo>
                    <a:pt x="894" y="1099"/>
                    <a:pt x="889" y="1096"/>
                    <a:pt x="884" y="1093"/>
                  </a:cubicBezTo>
                  <a:cubicBezTo>
                    <a:pt x="869" y="1083"/>
                    <a:pt x="869" y="1083"/>
                    <a:pt x="869" y="1083"/>
                  </a:cubicBezTo>
                  <a:cubicBezTo>
                    <a:pt x="848" y="1070"/>
                    <a:pt x="829" y="1055"/>
                    <a:pt x="811" y="1039"/>
                  </a:cubicBezTo>
                  <a:cubicBezTo>
                    <a:pt x="793" y="1023"/>
                    <a:pt x="776" y="1005"/>
                    <a:pt x="760" y="986"/>
                  </a:cubicBezTo>
                  <a:cubicBezTo>
                    <a:pt x="745" y="967"/>
                    <a:pt x="731" y="947"/>
                    <a:pt x="719" y="927"/>
                  </a:cubicBezTo>
                  <a:cubicBezTo>
                    <a:pt x="694" y="885"/>
                    <a:pt x="675" y="840"/>
                    <a:pt x="654" y="798"/>
                  </a:cubicBezTo>
                  <a:cubicBezTo>
                    <a:pt x="643" y="777"/>
                    <a:pt x="631" y="756"/>
                    <a:pt x="617" y="737"/>
                  </a:cubicBezTo>
                  <a:cubicBezTo>
                    <a:pt x="614" y="732"/>
                    <a:pt x="610" y="727"/>
                    <a:pt x="606" y="723"/>
                  </a:cubicBezTo>
                  <a:cubicBezTo>
                    <a:pt x="601" y="716"/>
                    <a:pt x="601" y="716"/>
                    <a:pt x="601" y="716"/>
                  </a:cubicBezTo>
                  <a:cubicBezTo>
                    <a:pt x="595" y="709"/>
                    <a:pt x="595" y="709"/>
                    <a:pt x="595" y="709"/>
                  </a:cubicBezTo>
                  <a:cubicBezTo>
                    <a:pt x="586" y="701"/>
                    <a:pt x="578" y="693"/>
                    <a:pt x="568" y="685"/>
                  </a:cubicBezTo>
                  <a:cubicBezTo>
                    <a:pt x="531" y="655"/>
                    <a:pt x="487" y="635"/>
                    <a:pt x="442" y="619"/>
                  </a:cubicBezTo>
                  <a:cubicBezTo>
                    <a:pt x="419" y="612"/>
                    <a:pt x="397" y="605"/>
                    <a:pt x="373" y="598"/>
                  </a:cubicBezTo>
                  <a:cubicBezTo>
                    <a:pt x="304" y="580"/>
                    <a:pt x="304" y="580"/>
                    <a:pt x="304" y="580"/>
                  </a:cubicBezTo>
                  <a:cubicBezTo>
                    <a:pt x="281" y="573"/>
                    <a:pt x="258" y="567"/>
                    <a:pt x="235" y="559"/>
                  </a:cubicBezTo>
                  <a:cubicBezTo>
                    <a:pt x="212" y="551"/>
                    <a:pt x="189" y="542"/>
                    <a:pt x="168" y="530"/>
                  </a:cubicBezTo>
                  <a:cubicBezTo>
                    <a:pt x="147" y="518"/>
                    <a:pt x="127" y="503"/>
                    <a:pt x="110" y="484"/>
                  </a:cubicBezTo>
                  <a:cubicBezTo>
                    <a:pt x="108" y="482"/>
                    <a:pt x="106" y="479"/>
                    <a:pt x="104" y="477"/>
                  </a:cubicBezTo>
                  <a:cubicBezTo>
                    <a:pt x="99" y="470"/>
                    <a:pt x="99" y="470"/>
                    <a:pt x="99" y="470"/>
                  </a:cubicBezTo>
                  <a:cubicBezTo>
                    <a:pt x="95" y="465"/>
                    <a:pt x="92" y="460"/>
                    <a:pt x="88" y="455"/>
                  </a:cubicBezTo>
                  <a:cubicBezTo>
                    <a:pt x="78" y="439"/>
                    <a:pt x="78" y="439"/>
                    <a:pt x="78" y="439"/>
                  </a:cubicBezTo>
                  <a:cubicBezTo>
                    <a:pt x="77" y="437"/>
                    <a:pt x="75" y="434"/>
                    <a:pt x="74" y="432"/>
                  </a:cubicBezTo>
                  <a:cubicBezTo>
                    <a:pt x="69" y="424"/>
                    <a:pt x="69" y="424"/>
                    <a:pt x="69" y="424"/>
                  </a:cubicBezTo>
                  <a:cubicBezTo>
                    <a:pt x="60" y="408"/>
                    <a:pt x="60" y="408"/>
                    <a:pt x="60" y="408"/>
                  </a:cubicBezTo>
                  <a:cubicBezTo>
                    <a:pt x="53" y="391"/>
                    <a:pt x="53" y="391"/>
                    <a:pt x="53" y="391"/>
                  </a:cubicBezTo>
                  <a:cubicBezTo>
                    <a:pt x="49" y="383"/>
                    <a:pt x="49" y="383"/>
                    <a:pt x="49" y="383"/>
                  </a:cubicBezTo>
                  <a:cubicBezTo>
                    <a:pt x="48" y="380"/>
                    <a:pt x="47" y="377"/>
                    <a:pt x="46" y="374"/>
                  </a:cubicBezTo>
                  <a:cubicBezTo>
                    <a:pt x="39" y="357"/>
                    <a:pt x="39" y="357"/>
                    <a:pt x="39" y="357"/>
                  </a:cubicBezTo>
                  <a:cubicBezTo>
                    <a:pt x="37" y="352"/>
                    <a:pt x="35" y="346"/>
                    <a:pt x="33" y="340"/>
                  </a:cubicBezTo>
                  <a:cubicBezTo>
                    <a:pt x="32" y="334"/>
                    <a:pt x="30" y="329"/>
                    <a:pt x="28" y="323"/>
                  </a:cubicBezTo>
                  <a:cubicBezTo>
                    <a:pt x="24" y="305"/>
                    <a:pt x="24" y="305"/>
                    <a:pt x="24" y="305"/>
                  </a:cubicBezTo>
                  <a:cubicBezTo>
                    <a:pt x="23" y="302"/>
                    <a:pt x="22" y="299"/>
                    <a:pt x="21" y="296"/>
                  </a:cubicBezTo>
                  <a:cubicBezTo>
                    <a:pt x="20" y="287"/>
                    <a:pt x="20" y="287"/>
                    <a:pt x="20" y="287"/>
                  </a:cubicBezTo>
                  <a:cubicBezTo>
                    <a:pt x="0" y="192"/>
                    <a:pt x="4" y="94"/>
                    <a:pt x="21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5634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313456" y="1322856"/>
            <a:ext cx="224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年中工作概述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408846" y="1330728"/>
            <a:ext cx="657712" cy="657712"/>
          </a:xfrm>
          <a:prstGeom prst="ellipse">
            <a:avLst/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1EE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66629" y="1470585"/>
            <a:ext cx="5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F1EEE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rgbClr val="F1EE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33578" y="1763055"/>
            <a:ext cx="3306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of work content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13456" y="2484258"/>
            <a:ext cx="224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634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工作难点分析</a:t>
            </a:r>
          </a:p>
        </p:txBody>
      </p:sp>
      <p:sp>
        <p:nvSpPr>
          <p:cNvPr id="14" name="椭圆 13"/>
          <p:cNvSpPr/>
          <p:nvPr/>
        </p:nvSpPr>
        <p:spPr>
          <a:xfrm>
            <a:off x="5408846" y="2492131"/>
            <a:ext cx="657712" cy="657712"/>
          </a:xfrm>
          <a:prstGeom prst="ellipse">
            <a:avLst/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1EE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66629" y="2631987"/>
            <a:ext cx="5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1EEE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1EE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33578" y="2924457"/>
            <a:ext cx="3306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of work difficulties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13456" y="3724960"/>
            <a:ext cx="224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市场状况概述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08846" y="3732832"/>
            <a:ext cx="657712" cy="657712"/>
          </a:xfrm>
          <a:prstGeom prst="ellipse">
            <a:avLst/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1EE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66629" y="3872688"/>
            <a:ext cx="5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1EEE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1EE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33578" y="4165158"/>
            <a:ext cx="3306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of market conditions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13456" y="4864984"/>
            <a:ext cx="2243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5634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工作目标计划</a:t>
            </a:r>
          </a:p>
        </p:txBody>
      </p:sp>
      <p:sp>
        <p:nvSpPr>
          <p:cNvPr id="22" name="椭圆 21"/>
          <p:cNvSpPr/>
          <p:nvPr/>
        </p:nvSpPr>
        <p:spPr>
          <a:xfrm>
            <a:off x="5408846" y="4872856"/>
            <a:ext cx="657712" cy="657712"/>
          </a:xfrm>
          <a:prstGeom prst="ellipse">
            <a:avLst/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F1EE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66629" y="5012713"/>
            <a:ext cx="53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1EEE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1EEE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33578" y="5305183"/>
            <a:ext cx="33067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Annual work plan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32"/>
          <p:cNvSpPr txBox="1"/>
          <p:nvPr/>
        </p:nvSpPr>
        <p:spPr>
          <a:xfrm>
            <a:off x="740373" y="2012622"/>
            <a:ext cx="1910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26" name="PA_文本框 2"/>
          <p:cNvSpPr txBox="1"/>
          <p:nvPr/>
        </p:nvSpPr>
        <p:spPr>
          <a:xfrm>
            <a:off x="687588" y="1135975"/>
            <a:ext cx="1982964" cy="954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600" b="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sz="5600" b="0" dirty="0">
              <a:solidFill>
                <a:srgbClr val="5634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4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3641552"/>
            <a:ext cx="2997200" cy="3216448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5400000" flipH="1">
            <a:off x="8160024" y="845491"/>
            <a:ext cx="4868287" cy="3184014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5634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0" name="Group 36"/>
          <p:cNvGrpSpPr>
            <a:grpSpLocks noChangeAspect="1"/>
          </p:cNvGrpSpPr>
          <p:nvPr/>
        </p:nvGrpSpPr>
        <p:grpSpPr bwMode="auto">
          <a:xfrm>
            <a:off x="272947" y="1648355"/>
            <a:ext cx="1953360" cy="5223933"/>
            <a:chOff x="698" y="581"/>
            <a:chExt cx="1348" cy="3605"/>
          </a:xfrm>
          <a:solidFill>
            <a:srgbClr val="56342D"/>
          </a:solidFill>
        </p:grpSpPr>
        <p:sp>
          <p:nvSpPr>
            <p:cNvPr id="52" name="Freeform 37"/>
            <p:cNvSpPr>
              <a:spLocks noEditPoints="1"/>
            </p:cNvSpPr>
            <p:nvPr/>
          </p:nvSpPr>
          <p:spPr bwMode="auto">
            <a:xfrm>
              <a:off x="754" y="958"/>
              <a:ext cx="386" cy="262"/>
            </a:xfrm>
            <a:custGeom>
              <a:avLst/>
              <a:gdLst>
                <a:gd name="T0" fmla="*/ 147 w 157"/>
                <a:gd name="T1" fmla="*/ 66 h 107"/>
                <a:gd name="T2" fmla="*/ 143 w 157"/>
                <a:gd name="T3" fmla="*/ 61 h 107"/>
                <a:gd name="T4" fmla="*/ 140 w 157"/>
                <a:gd name="T5" fmla="*/ 57 h 107"/>
                <a:gd name="T6" fmla="*/ 131 w 157"/>
                <a:gd name="T7" fmla="*/ 48 h 107"/>
                <a:gd name="T8" fmla="*/ 113 w 157"/>
                <a:gd name="T9" fmla="*/ 33 h 107"/>
                <a:gd name="T10" fmla="*/ 72 w 157"/>
                <a:gd name="T11" fmla="*/ 13 h 107"/>
                <a:gd name="T12" fmla="*/ 50 w 157"/>
                <a:gd name="T13" fmla="*/ 9 h 107"/>
                <a:gd name="T14" fmla="*/ 38 w 157"/>
                <a:gd name="T15" fmla="*/ 11 h 107"/>
                <a:gd name="T16" fmla="*/ 28 w 157"/>
                <a:gd name="T17" fmla="*/ 15 h 107"/>
                <a:gd name="T18" fmla="*/ 7 w 157"/>
                <a:gd name="T19" fmla="*/ 53 h 107"/>
                <a:gd name="T20" fmla="*/ 11 w 157"/>
                <a:gd name="T21" fmla="*/ 63 h 107"/>
                <a:gd name="T22" fmla="*/ 17 w 157"/>
                <a:gd name="T23" fmla="*/ 72 h 107"/>
                <a:gd name="T24" fmla="*/ 35 w 157"/>
                <a:gd name="T25" fmla="*/ 85 h 107"/>
                <a:gd name="T26" fmla="*/ 56 w 157"/>
                <a:gd name="T27" fmla="*/ 92 h 107"/>
                <a:gd name="T28" fmla="*/ 79 w 157"/>
                <a:gd name="T29" fmla="*/ 94 h 107"/>
                <a:gd name="T30" fmla="*/ 125 w 157"/>
                <a:gd name="T31" fmla="*/ 88 h 107"/>
                <a:gd name="T32" fmla="*/ 136 w 157"/>
                <a:gd name="T33" fmla="*/ 85 h 107"/>
                <a:gd name="T34" fmla="*/ 142 w 157"/>
                <a:gd name="T35" fmla="*/ 84 h 107"/>
                <a:gd name="T36" fmla="*/ 147 w 157"/>
                <a:gd name="T37" fmla="*/ 82 h 107"/>
                <a:gd name="T38" fmla="*/ 152 w 157"/>
                <a:gd name="T39" fmla="*/ 75 h 107"/>
                <a:gd name="T40" fmla="*/ 147 w 157"/>
                <a:gd name="T41" fmla="*/ 66 h 107"/>
                <a:gd name="T42" fmla="*/ 148 w 157"/>
                <a:gd name="T43" fmla="*/ 66 h 107"/>
                <a:gd name="T44" fmla="*/ 154 w 157"/>
                <a:gd name="T45" fmla="*/ 68 h 107"/>
                <a:gd name="T46" fmla="*/ 156 w 157"/>
                <a:gd name="T47" fmla="*/ 75 h 107"/>
                <a:gd name="T48" fmla="*/ 151 w 157"/>
                <a:gd name="T49" fmla="*/ 87 h 107"/>
                <a:gd name="T50" fmla="*/ 144 w 157"/>
                <a:gd name="T51" fmla="*/ 91 h 107"/>
                <a:gd name="T52" fmla="*/ 139 w 157"/>
                <a:gd name="T53" fmla="*/ 93 h 107"/>
                <a:gd name="T54" fmla="*/ 127 w 157"/>
                <a:gd name="T55" fmla="*/ 97 h 107"/>
                <a:gd name="T56" fmla="*/ 79 w 157"/>
                <a:gd name="T57" fmla="*/ 107 h 107"/>
                <a:gd name="T58" fmla="*/ 53 w 157"/>
                <a:gd name="T59" fmla="*/ 104 h 107"/>
                <a:gd name="T60" fmla="*/ 29 w 157"/>
                <a:gd name="T61" fmla="*/ 95 h 107"/>
                <a:gd name="T62" fmla="*/ 10 w 157"/>
                <a:gd name="T63" fmla="*/ 78 h 107"/>
                <a:gd name="T64" fmla="*/ 1 w 157"/>
                <a:gd name="T65" fmla="*/ 53 h 107"/>
                <a:gd name="T66" fmla="*/ 8 w 157"/>
                <a:gd name="T67" fmla="*/ 29 h 107"/>
                <a:gd name="T68" fmla="*/ 26 w 157"/>
                <a:gd name="T69" fmla="*/ 11 h 107"/>
                <a:gd name="T70" fmla="*/ 75 w 157"/>
                <a:gd name="T71" fmla="*/ 3 h 107"/>
                <a:gd name="T72" fmla="*/ 98 w 157"/>
                <a:gd name="T73" fmla="*/ 12 h 107"/>
                <a:gd name="T74" fmla="*/ 119 w 157"/>
                <a:gd name="T75" fmla="*/ 26 h 107"/>
                <a:gd name="T76" fmla="*/ 136 w 157"/>
                <a:gd name="T77" fmla="*/ 44 h 107"/>
                <a:gd name="T78" fmla="*/ 143 w 157"/>
                <a:gd name="T79" fmla="*/ 54 h 107"/>
                <a:gd name="T80" fmla="*/ 146 w 157"/>
                <a:gd name="T81" fmla="*/ 60 h 107"/>
                <a:gd name="T82" fmla="*/ 148 w 157"/>
                <a:gd name="T83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107">
                  <a:moveTo>
                    <a:pt x="147" y="66"/>
                  </a:moveTo>
                  <a:cubicBezTo>
                    <a:pt x="146" y="65"/>
                    <a:pt x="145" y="63"/>
                    <a:pt x="143" y="61"/>
                  </a:cubicBezTo>
                  <a:cubicBezTo>
                    <a:pt x="142" y="60"/>
                    <a:pt x="141" y="58"/>
                    <a:pt x="140" y="57"/>
                  </a:cubicBezTo>
                  <a:cubicBezTo>
                    <a:pt x="137" y="54"/>
                    <a:pt x="134" y="51"/>
                    <a:pt x="131" y="48"/>
                  </a:cubicBezTo>
                  <a:cubicBezTo>
                    <a:pt x="126" y="43"/>
                    <a:pt x="120" y="38"/>
                    <a:pt x="113" y="33"/>
                  </a:cubicBezTo>
                  <a:cubicBezTo>
                    <a:pt x="101" y="24"/>
                    <a:pt x="87" y="17"/>
                    <a:pt x="72" y="13"/>
                  </a:cubicBezTo>
                  <a:cubicBezTo>
                    <a:pt x="65" y="11"/>
                    <a:pt x="57" y="9"/>
                    <a:pt x="50" y="9"/>
                  </a:cubicBezTo>
                  <a:cubicBezTo>
                    <a:pt x="46" y="9"/>
                    <a:pt x="42" y="10"/>
                    <a:pt x="38" y="11"/>
                  </a:cubicBezTo>
                  <a:cubicBezTo>
                    <a:pt x="35" y="12"/>
                    <a:pt x="31" y="13"/>
                    <a:pt x="28" y="15"/>
                  </a:cubicBezTo>
                  <a:cubicBezTo>
                    <a:pt x="15" y="22"/>
                    <a:pt x="4" y="38"/>
                    <a:pt x="7" y="53"/>
                  </a:cubicBezTo>
                  <a:cubicBezTo>
                    <a:pt x="8" y="56"/>
                    <a:pt x="9" y="60"/>
                    <a:pt x="11" y="63"/>
                  </a:cubicBezTo>
                  <a:cubicBezTo>
                    <a:pt x="13" y="66"/>
                    <a:pt x="15" y="69"/>
                    <a:pt x="17" y="72"/>
                  </a:cubicBezTo>
                  <a:cubicBezTo>
                    <a:pt x="22" y="77"/>
                    <a:pt x="28" y="81"/>
                    <a:pt x="35" y="85"/>
                  </a:cubicBezTo>
                  <a:cubicBezTo>
                    <a:pt x="42" y="88"/>
                    <a:pt x="49" y="91"/>
                    <a:pt x="56" y="92"/>
                  </a:cubicBezTo>
                  <a:cubicBezTo>
                    <a:pt x="63" y="94"/>
                    <a:pt x="71" y="94"/>
                    <a:pt x="79" y="94"/>
                  </a:cubicBezTo>
                  <a:cubicBezTo>
                    <a:pt x="94" y="95"/>
                    <a:pt x="109" y="92"/>
                    <a:pt x="125" y="88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3"/>
                    <a:pt x="146" y="83"/>
                    <a:pt x="147" y="82"/>
                  </a:cubicBezTo>
                  <a:cubicBezTo>
                    <a:pt x="150" y="81"/>
                    <a:pt x="152" y="78"/>
                    <a:pt x="152" y="75"/>
                  </a:cubicBezTo>
                  <a:cubicBezTo>
                    <a:pt x="153" y="71"/>
                    <a:pt x="151" y="68"/>
                    <a:pt x="147" y="66"/>
                  </a:cubicBezTo>
                  <a:close/>
                  <a:moveTo>
                    <a:pt x="148" y="66"/>
                  </a:moveTo>
                  <a:cubicBezTo>
                    <a:pt x="150" y="65"/>
                    <a:pt x="152" y="66"/>
                    <a:pt x="154" y="68"/>
                  </a:cubicBezTo>
                  <a:cubicBezTo>
                    <a:pt x="155" y="70"/>
                    <a:pt x="156" y="72"/>
                    <a:pt x="156" y="75"/>
                  </a:cubicBezTo>
                  <a:cubicBezTo>
                    <a:pt x="157" y="79"/>
                    <a:pt x="155" y="84"/>
                    <a:pt x="151" y="87"/>
                  </a:cubicBezTo>
                  <a:cubicBezTo>
                    <a:pt x="149" y="89"/>
                    <a:pt x="146" y="90"/>
                    <a:pt x="144" y="91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5" y="94"/>
                    <a:pt x="131" y="96"/>
                    <a:pt x="127" y="97"/>
                  </a:cubicBezTo>
                  <a:cubicBezTo>
                    <a:pt x="112" y="103"/>
                    <a:pt x="96" y="107"/>
                    <a:pt x="79" y="107"/>
                  </a:cubicBezTo>
                  <a:cubicBezTo>
                    <a:pt x="70" y="107"/>
                    <a:pt x="62" y="107"/>
                    <a:pt x="53" y="104"/>
                  </a:cubicBezTo>
                  <a:cubicBezTo>
                    <a:pt x="45" y="102"/>
                    <a:pt x="37" y="99"/>
                    <a:pt x="29" y="95"/>
                  </a:cubicBezTo>
                  <a:cubicBezTo>
                    <a:pt x="22" y="90"/>
                    <a:pt x="15" y="85"/>
                    <a:pt x="10" y="78"/>
                  </a:cubicBezTo>
                  <a:cubicBezTo>
                    <a:pt x="4" y="71"/>
                    <a:pt x="1" y="62"/>
                    <a:pt x="1" y="53"/>
                  </a:cubicBezTo>
                  <a:cubicBezTo>
                    <a:pt x="0" y="44"/>
                    <a:pt x="3" y="36"/>
                    <a:pt x="8" y="29"/>
                  </a:cubicBezTo>
                  <a:cubicBezTo>
                    <a:pt x="13" y="22"/>
                    <a:pt x="19" y="16"/>
                    <a:pt x="26" y="11"/>
                  </a:cubicBezTo>
                  <a:cubicBezTo>
                    <a:pt x="40" y="2"/>
                    <a:pt x="58" y="0"/>
                    <a:pt x="75" y="3"/>
                  </a:cubicBezTo>
                  <a:cubicBezTo>
                    <a:pt x="83" y="5"/>
                    <a:pt x="91" y="8"/>
                    <a:pt x="98" y="12"/>
                  </a:cubicBezTo>
                  <a:cubicBezTo>
                    <a:pt x="106" y="16"/>
                    <a:pt x="113" y="21"/>
                    <a:pt x="119" y="26"/>
                  </a:cubicBezTo>
                  <a:cubicBezTo>
                    <a:pt x="125" y="31"/>
                    <a:pt x="131" y="37"/>
                    <a:pt x="136" y="44"/>
                  </a:cubicBezTo>
                  <a:cubicBezTo>
                    <a:pt x="139" y="47"/>
                    <a:pt x="141" y="51"/>
                    <a:pt x="143" y="54"/>
                  </a:cubicBezTo>
                  <a:cubicBezTo>
                    <a:pt x="144" y="56"/>
                    <a:pt x="145" y="58"/>
                    <a:pt x="146" y="60"/>
                  </a:cubicBezTo>
                  <a:cubicBezTo>
                    <a:pt x="147" y="62"/>
                    <a:pt x="147" y="64"/>
                    <a:pt x="14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/>
          </p:nvSpPr>
          <p:spPr bwMode="auto">
            <a:xfrm>
              <a:off x="754" y="958"/>
              <a:ext cx="386" cy="262"/>
            </a:xfrm>
            <a:custGeom>
              <a:avLst/>
              <a:gdLst>
                <a:gd name="T0" fmla="*/ 147 w 157"/>
                <a:gd name="T1" fmla="*/ 66 h 107"/>
                <a:gd name="T2" fmla="*/ 143 w 157"/>
                <a:gd name="T3" fmla="*/ 61 h 107"/>
                <a:gd name="T4" fmla="*/ 140 w 157"/>
                <a:gd name="T5" fmla="*/ 57 h 107"/>
                <a:gd name="T6" fmla="*/ 131 w 157"/>
                <a:gd name="T7" fmla="*/ 48 h 107"/>
                <a:gd name="T8" fmla="*/ 113 w 157"/>
                <a:gd name="T9" fmla="*/ 33 h 107"/>
                <a:gd name="T10" fmla="*/ 72 w 157"/>
                <a:gd name="T11" fmla="*/ 13 h 107"/>
                <a:gd name="T12" fmla="*/ 50 w 157"/>
                <a:gd name="T13" fmla="*/ 9 h 107"/>
                <a:gd name="T14" fmla="*/ 38 w 157"/>
                <a:gd name="T15" fmla="*/ 11 h 107"/>
                <a:gd name="T16" fmla="*/ 28 w 157"/>
                <a:gd name="T17" fmla="*/ 15 h 107"/>
                <a:gd name="T18" fmla="*/ 7 w 157"/>
                <a:gd name="T19" fmla="*/ 53 h 107"/>
                <a:gd name="T20" fmla="*/ 11 w 157"/>
                <a:gd name="T21" fmla="*/ 63 h 107"/>
                <a:gd name="T22" fmla="*/ 17 w 157"/>
                <a:gd name="T23" fmla="*/ 72 h 107"/>
                <a:gd name="T24" fmla="*/ 35 w 157"/>
                <a:gd name="T25" fmla="*/ 85 h 107"/>
                <a:gd name="T26" fmla="*/ 56 w 157"/>
                <a:gd name="T27" fmla="*/ 92 h 107"/>
                <a:gd name="T28" fmla="*/ 79 w 157"/>
                <a:gd name="T29" fmla="*/ 94 h 107"/>
                <a:gd name="T30" fmla="*/ 125 w 157"/>
                <a:gd name="T31" fmla="*/ 88 h 107"/>
                <a:gd name="T32" fmla="*/ 136 w 157"/>
                <a:gd name="T33" fmla="*/ 85 h 107"/>
                <a:gd name="T34" fmla="*/ 142 w 157"/>
                <a:gd name="T35" fmla="*/ 84 h 107"/>
                <a:gd name="T36" fmla="*/ 147 w 157"/>
                <a:gd name="T37" fmla="*/ 82 h 107"/>
                <a:gd name="T38" fmla="*/ 152 w 157"/>
                <a:gd name="T39" fmla="*/ 75 h 107"/>
                <a:gd name="T40" fmla="*/ 147 w 157"/>
                <a:gd name="T41" fmla="*/ 66 h 107"/>
                <a:gd name="T42" fmla="*/ 148 w 157"/>
                <a:gd name="T43" fmla="*/ 66 h 107"/>
                <a:gd name="T44" fmla="*/ 154 w 157"/>
                <a:gd name="T45" fmla="*/ 68 h 107"/>
                <a:gd name="T46" fmla="*/ 156 w 157"/>
                <a:gd name="T47" fmla="*/ 75 h 107"/>
                <a:gd name="T48" fmla="*/ 151 w 157"/>
                <a:gd name="T49" fmla="*/ 87 h 107"/>
                <a:gd name="T50" fmla="*/ 144 w 157"/>
                <a:gd name="T51" fmla="*/ 91 h 107"/>
                <a:gd name="T52" fmla="*/ 139 w 157"/>
                <a:gd name="T53" fmla="*/ 93 h 107"/>
                <a:gd name="T54" fmla="*/ 127 w 157"/>
                <a:gd name="T55" fmla="*/ 97 h 107"/>
                <a:gd name="T56" fmla="*/ 79 w 157"/>
                <a:gd name="T57" fmla="*/ 107 h 107"/>
                <a:gd name="T58" fmla="*/ 53 w 157"/>
                <a:gd name="T59" fmla="*/ 104 h 107"/>
                <a:gd name="T60" fmla="*/ 29 w 157"/>
                <a:gd name="T61" fmla="*/ 95 h 107"/>
                <a:gd name="T62" fmla="*/ 10 w 157"/>
                <a:gd name="T63" fmla="*/ 78 h 107"/>
                <a:gd name="T64" fmla="*/ 1 w 157"/>
                <a:gd name="T65" fmla="*/ 53 h 107"/>
                <a:gd name="T66" fmla="*/ 8 w 157"/>
                <a:gd name="T67" fmla="*/ 29 h 107"/>
                <a:gd name="T68" fmla="*/ 26 w 157"/>
                <a:gd name="T69" fmla="*/ 11 h 107"/>
                <a:gd name="T70" fmla="*/ 75 w 157"/>
                <a:gd name="T71" fmla="*/ 3 h 107"/>
                <a:gd name="T72" fmla="*/ 98 w 157"/>
                <a:gd name="T73" fmla="*/ 12 h 107"/>
                <a:gd name="T74" fmla="*/ 119 w 157"/>
                <a:gd name="T75" fmla="*/ 26 h 107"/>
                <a:gd name="T76" fmla="*/ 136 w 157"/>
                <a:gd name="T77" fmla="*/ 44 h 107"/>
                <a:gd name="T78" fmla="*/ 143 w 157"/>
                <a:gd name="T79" fmla="*/ 54 h 107"/>
                <a:gd name="T80" fmla="*/ 146 w 157"/>
                <a:gd name="T81" fmla="*/ 60 h 107"/>
                <a:gd name="T82" fmla="*/ 148 w 157"/>
                <a:gd name="T83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107">
                  <a:moveTo>
                    <a:pt x="147" y="66"/>
                  </a:moveTo>
                  <a:cubicBezTo>
                    <a:pt x="146" y="65"/>
                    <a:pt x="145" y="63"/>
                    <a:pt x="143" y="61"/>
                  </a:cubicBezTo>
                  <a:cubicBezTo>
                    <a:pt x="142" y="60"/>
                    <a:pt x="141" y="58"/>
                    <a:pt x="140" y="57"/>
                  </a:cubicBezTo>
                  <a:cubicBezTo>
                    <a:pt x="137" y="54"/>
                    <a:pt x="134" y="51"/>
                    <a:pt x="131" y="48"/>
                  </a:cubicBezTo>
                  <a:cubicBezTo>
                    <a:pt x="126" y="43"/>
                    <a:pt x="120" y="38"/>
                    <a:pt x="113" y="33"/>
                  </a:cubicBezTo>
                  <a:cubicBezTo>
                    <a:pt x="101" y="24"/>
                    <a:pt x="87" y="17"/>
                    <a:pt x="72" y="13"/>
                  </a:cubicBezTo>
                  <a:cubicBezTo>
                    <a:pt x="65" y="11"/>
                    <a:pt x="57" y="9"/>
                    <a:pt x="50" y="9"/>
                  </a:cubicBezTo>
                  <a:cubicBezTo>
                    <a:pt x="46" y="9"/>
                    <a:pt x="42" y="10"/>
                    <a:pt x="38" y="11"/>
                  </a:cubicBezTo>
                  <a:cubicBezTo>
                    <a:pt x="35" y="12"/>
                    <a:pt x="31" y="13"/>
                    <a:pt x="28" y="15"/>
                  </a:cubicBezTo>
                  <a:cubicBezTo>
                    <a:pt x="15" y="22"/>
                    <a:pt x="4" y="38"/>
                    <a:pt x="7" y="53"/>
                  </a:cubicBezTo>
                  <a:cubicBezTo>
                    <a:pt x="8" y="56"/>
                    <a:pt x="9" y="60"/>
                    <a:pt x="11" y="63"/>
                  </a:cubicBezTo>
                  <a:cubicBezTo>
                    <a:pt x="13" y="66"/>
                    <a:pt x="15" y="69"/>
                    <a:pt x="17" y="72"/>
                  </a:cubicBezTo>
                  <a:cubicBezTo>
                    <a:pt x="22" y="77"/>
                    <a:pt x="28" y="81"/>
                    <a:pt x="35" y="85"/>
                  </a:cubicBezTo>
                  <a:cubicBezTo>
                    <a:pt x="42" y="88"/>
                    <a:pt x="49" y="91"/>
                    <a:pt x="56" y="92"/>
                  </a:cubicBezTo>
                  <a:cubicBezTo>
                    <a:pt x="63" y="94"/>
                    <a:pt x="71" y="94"/>
                    <a:pt x="79" y="94"/>
                  </a:cubicBezTo>
                  <a:cubicBezTo>
                    <a:pt x="94" y="95"/>
                    <a:pt x="109" y="92"/>
                    <a:pt x="125" y="88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3"/>
                    <a:pt x="146" y="83"/>
                    <a:pt x="147" y="82"/>
                  </a:cubicBezTo>
                  <a:cubicBezTo>
                    <a:pt x="150" y="81"/>
                    <a:pt x="152" y="78"/>
                    <a:pt x="152" y="75"/>
                  </a:cubicBezTo>
                  <a:cubicBezTo>
                    <a:pt x="153" y="71"/>
                    <a:pt x="151" y="68"/>
                    <a:pt x="147" y="66"/>
                  </a:cubicBezTo>
                  <a:close/>
                  <a:moveTo>
                    <a:pt x="148" y="66"/>
                  </a:moveTo>
                  <a:cubicBezTo>
                    <a:pt x="150" y="65"/>
                    <a:pt x="152" y="66"/>
                    <a:pt x="154" y="68"/>
                  </a:cubicBezTo>
                  <a:cubicBezTo>
                    <a:pt x="155" y="70"/>
                    <a:pt x="156" y="72"/>
                    <a:pt x="156" y="75"/>
                  </a:cubicBezTo>
                  <a:cubicBezTo>
                    <a:pt x="157" y="79"/>
                    <a:pt x="155" y="84"/>
                    <a:pt x="151" y="87"/>
                  </a:cubicBezTo>
                  <a:cubicBezTo>
                    <a:pt x="149" y="89"/>
                    <a:pt x="146" y="90"/>
                    <a:pt x="144" y="91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5" y="94"/>
                    <a:pt x="131" y="96"/>
                    <a:pt x="127" y="97"/>
                  </a:cubicBezTo>
                  <a:cubicBezTo>
                    <a:pt x="112" y="103"/>
                    <a:pt x="96" y="107"/>
                    <a:pt x="79" y="107"/>
                  </a:cubicBezTo>
                  <a:cubicBezTo>
                    <a:pt x="70" y="107"/>
                    <a:pt x="62" y="107"/>
                    <a:pt x="53" y="104"/>
                  </a:cubicBezTo>
                  <a:cubicBezTo>
                    <a:pt x="45" y="102"/>
                    <a:pt x="37" y="99"/>
                    <a:pt x="29" y="95"/>
                  </a:cubicBezTo>
                  <a:cubicBezTo>
                    <a:pt x="22" y="90"/>
                    <a:pt x="15" y="85"/>
                    <a:pt x="10" y="78"/>
                  </a:cubicBezTo>
                  <a:cubicBezTo>
                    <a:pt x="4" y="71"/>
                    <a:pt x="1" y="62"/>
                    <a:pt x="1" y="53"/>
                  </a:cubicBezTo>
                  <a:cubicBezTo>
                    <a:pt x="0" y="44"/>
                    <a:pt x="3" y="36"/>
                    <a:pt x="8" y="29"/>
                  </a:cubicBezTo>
                  <a:cubicBezTo>
                    <a:pt x="13" y="22"/>
                    <a:pt x="19" y="16"/>
                    <a:pt x="26" y="11"/>
                  </a:cubicBezTo>
                  <a:cubicBezTo>
                    <a:pt x="40" y="2"/>
                    <a:pt x="58" y="0"/>
                    <a:pt x="75" y="3"/>
                  </a:cubicBezTo>
                  <a:cubicBezTo>
                    <a:pt x="83" y="5"/>
                    <a:pt x="91" y="8"/>
                    <a:pt x="98" y="12"/>
                  </a:cubicBezTo>
                  <a:cubicBezTo>
                    <a:pt x="106" y="16"/>
                    <a:pt x="113" y="21"/>
                    <a:pt x="119" y="26"/>
                  </a:cubicBezTo>
                  <a:cubicBezTo>
                    <a:pt x="125" y="31"/>
                    <a:pt x="131" y="37"/>
                    <a:pt x="136" y="44"/>
                  </a:cubicBezTo>
                  <a:cubicBezTo>
                    <a:pt x="139" y="47"/>
                    <a:pt x="141" y="51"/>
                    <a:pt x="143" y="54"/>
                  </a:cubicBezTo>
                  <a:cubicBezTo>
                    <a:pt x="144" y="56"/>
                    <a:pt x="145" y="58"/>
                    <a:pt x="146" y="60"/>
                  </a:cubicBezTo>
                  <a:cubicBezTo>
                    <a:pt x="147" y="62"/>
                    <a:pt x="147" y="64"/>
                    <a:pt x="14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/>
          </p:nvSpPr>
          <p:spPr bwMode="auto">
            <a:xfrm>
              <a:off x="698" y="1247"/>
              <a:ext cx="487" cy="328"/>
            </a:xfrm>
            <a:custGeom>
              <a:avLst/>
              <a:gdLst>
                <a:gd name="T0" fmla="*/ 196 w 198"/>
                <a:gd name="T1" fmla="*/ 100 h 134"/>
                <a:gd name="T2" fmla="*/ 195 w 198"/>
                <a:gd name="T3" fmla="*/ 96 h 134"/>
                <a:gd name="T4" fmla="*/ 193 w 198"/>
                <a:gd name="T5" fmla="*/ 93 h 134"/>
                <a:gd name="T6" fmla="*/ 189 w 198"/>
                <a:gd name="T7" fmla="*/ 87 h 134"/>
                <a:gd name="T8" fmla="*/ 185 w 198"/>
                <a:gd name="T9" fmla="*/ 80 h 134"/>
                <a:gd name="T10" fmla="*/ 181 w 198"/>
                <a:gd name="T11" fmla="*/ 74 h 134"/>
                <a:gd name="T12" fmla="*/ 160 w 198"/>
                <a:gd name="T13" fmla="*/ 53 h 134"/>
                <a:gd name="T14" fmla="*/ 111 w 198"/>
                <a:gd name="T15" fmla="*/ 20 h 134"/>
                <a:gd name="T16" fmla="*/ 83 w 198"/>
                <a:gd name="T17" fmla="*/ 10 h 134"/>
                <a:gd name="T18" fmla="*/ 53 w 198"/>
                <a:gd name="T19" fmla="*/ 10 h 134"/>
                <a:gd name="T20" fmla="*/ 28 w 198"/>
                <a:gd name="T21" fmla="*/ 25 h 134"/>
                <a:gd name="T22" fmla="*/ 12 w 198"/>
                <a:gd name="T23" fmla="*/ 50 h 134"/>
                <a:gd name="T24" fmla="*/ 12 w 198"/>
                <a:gd name="T25" fmla="*/ 77 h 134"/>
                <a:gd name="T26" fmla="*/ 30 w 198"/>
                <a:gd name="T27" fmla="*/ 97 h 134"/>
                <a:gd name="T28" fmla="*/ 56 w 198"/>
                <a:gd name="T29" fmla="*/ 110 h 134"/>
                <a:gd name="T30" fmla="*/ 84 w 198"/>
                <a:gd name="T31" fmla="*/ 118 h 134"/>
                <a:gd name="T32" fmla="*/ 144 w 198"/>
                <a:gd name="T33" fmla="*/ 120 h 134"/>
                <a:gd name="T34" fmla="*/ 173 w 198"/>
                <a:gd name="T35" fmla="*/ 114 h 134"/>
                <a:gd name="T36" fmla="*/ 188 w 198"/>
                <a:gd name="T37" fmla="*/ 109 h 134"/>
                <a:gd name="T38" fmla="*/ 194 w 198"/>
                <a:gd name="T39" fmla="*/ 106 h 134"/>
                <a:gd name="T40" fmla="*/ 196 w 198"/>
                <a:gd name="T41" fmla="*/ 100 h 134"/>
                <a:gd name="T42" fmla="*/ 197 w 198"/>
                <a:gd name="T43" fmla="*/ 100 h 134"/>
                <a:gd name="T44" fmla="*/ 196 w 198"/>
                <a:gd name="T45" fmla="*/ 108 h 134"/>
                <a:gd name="T46" fmla="*/ 189 w 198"/>
                <a:gd name="T47" fmla="*/ 113 h 134"/>
                <a:gd name="T48" fmla="*/ 175 w 198"/>
                <a:gd name="T49" fmla="*/ 120 h 134"/>
                <a:gd name="T50" fmla="*/ 145 w 198"/>
                <a:gd name="T51" fmla="*/ 129 h 134"/>
                <a:gd name="T52" fmla="*/ 82 w 198"/>
                <a:gd name="T53" fmla="*/ 130 h 134"/>
                <a:gd name="T54" fmla="*/ 23 w 198"/>
                <a:gd name="T55" fmla="*/ 106 h 134"/>
                <a:gd name="T56" fmla="*/ 3 w 198"/>
                <a:gd name="T57" fmla="*/ 80 h 134"/>
                <a:gd name="T58" fmla="*/ 1 w 198"/>
                <a:gd name="T59" fmla="*/ 76 h 134"/>
                <a:gd name="T60" fmla="*/ 1 w 198"/>
                <a:gd name="T61" fmla="*/ 72 h 134"/>
                <a:gd name="T62" fmla="*/ 1 w 198"/>
                <a:gd name="T63" fmla="*/ 63 h 134"/>
                <a:gd name="T64" fmla="*/ 1 w 198"/>
                <a:gd name="T65" fmla="*/ 59 h 134"/>
                <a:gd name="T66" fmla="*/ 3 w 198"/>
                <a:gd name="T67" fmla="*/ 55 h 134"/>
                <a:gd name="T68" fmla="*/ 4 w 198"/>
                <a:gd name="T69" fmla="*/ 51 h 134"/>
                <a:gd name="T70" fmla="*/ 6 w 198"/>
                <a:gd name="T71" fmla="*/ 47 h 134"/>
                <a:gd name="T72" fmla="*/ 25 w 198"/>
                <a:gd name="T73" fmla="*/ 22 h 134"/>
                <a:gd name="T74" fmla="*/ 52 w 198"/>
                <a:gd name="T75" fmla="*/ 6 h 134"/>
                <a:gd name="T76" fmla="*/ 114 w 198"/>
                <a:gd name="T77" fmla="*/ 10 h 134"/>
                <a:gd name="T78" fmla="*/ 142 w 198"/>
                <a:gd name="T79" fmla="*/ 26 h 134"/>
                <a:gd name="T80" fmla="*/ 166 w 198"/>
                <a:gd name="T81" fmla="*/ 46 h 134"/>
                <a:gd name="T82" fmla="*/ 186 w 198"/>
                <a:gd name="T83" fmla="*/ 71 h 134"/>
                <a:gd name="T84" fmla="*/ 190 w 198"/>
                <a:gd name="T85" fmla="*/ 78 h 134"/>
                <a:gd name="T86" fmla="*/ 193 w 198"/>
                <a:gd name="T87" fmla="*/ 85 h 134"/>
                <a:gd name="T88" fmla="*/ 196 w 198"/>
                <a:gd name="T89" fmla="*/ 92 h 134"/>
                <a:gd name="T90" fmla="*/ 197 w 198"/>
                <a:gd name="T91" fmla="*/ 96 h 134"/>
                <a:gd name="T92" fmla="*/ 197 w 198"/>
                <a:gd name="T93" fmla="*/ 10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8" h="134">
                  <a:moveTo>
                    <a:pt x="196" y="100"/>
                  </a:moveTo>
                  <a:cubicBezTo>
                    <a:pt x="196" y="98"/>
                    <a:pt x="196" y="98"/>
                    <a:pt x="195" y="96"/>
                  </a:cubicBezTo>
                  <a:cubicBezTo>
                    <a:pt x="193" y="93"/>
                    <a:pt x="193" y="93"/>
                    <a:pt x="193" y="93"/>
                  </a:cubicBezTo>
                  <a:cubicBezTo>
                    <a:pt x="192" y="91"/>
                    <a:pt x="191" y="89"/>
                    <a:pt x="189" y="87"/>
                  </a:cubicBezTo>
                  <a:cubicBezTo>
                    <a:pt x="188" y="85"/>
                    <a:pt x="187" y="82"/>
                    <a:pt x="185" y="80"/>
                  </a:cubicBezTo>
                  <a:cubicBezTo>
                    <a:pt x="181" y="74"/>
                    <a:pt x="181" y="74"/>
                    <a:pt x="181" y="74"/>
                  </a:cubicBezTo>
                  <a:cubicBezTo>
                    <a:pt x="174" y="67"/>
                    <a:pt x="167" y="59"/>
                    <a:pt x="160" y="53"/>
                  </a:cubicBezTo>
                  <a:cubicBezTo>
                    <a:pt x="145" y="39"/>
                    <a:pt x="128" y="28"/>
                    <a:pt x="111" y="20"/>
                  </a:cubicBezTo>
                  <a:cubicBezTo>
                    <a:pt x="102" y="15"/>
                    <a:pt x="92" y="12"/>
                    <a:pt x="83" y="10"/>
                  </a:cubicBezTo>
                  <a:cubicBezTo>
                    <a:pt x="73" y="8"/>
                    <a:pt x="63" y="8"/>
                    <a:pt x="53" y="10"/>
                  </a:cubicBezTo>
                  <a:cubicBezTo>
                    <a:pt x="43" y="13"/>
                    <a:pt x="35" y="18"/>
                    <a:pt x="28" y="25"/>
                  </a:cubicBezTo>
                  <a:cubicBezTo>
                    <a:pt x="21" y="32"/>
                    <a:pt x="15" y="41"/>
                    <a:pt x="12" y="50"/>
                  </a:cubicBezTo>
                  <a:cubicBezTo>
                    <a:pt x="8" y="59"/>
                    <a:pt x="8" y="68"/>
                    <a:pt x="12" y="77"/>
                  </a:cubicBezTo>
                  <a:cubicBezTo>
                    <a:pt x="15" y="85"/>
                    <a:pt x="22" y="92"/>
                    <a:pt x="30" y="97"/>
                  </a:cubicBezTo>
                  <a:cubicBezTo>
                    <a:pt x="38" y="102"/>
                    <a:pt x="47" y="107"/>
                    <a:pt x="56" y="110"/>
                  </a:cubicBezTo>
                  <a:cubicBezTo>
                    <a:pt x="65" y="113"/>
                    <a:pt x="75" y="116"/>
                    <a:pt x="84" y="118"/>
                  </a:cubicBezTo>
                  <a:cubicBezTo>
                    <a:pt x="104" y="122"/>
                    <a:pt x="124" y="122"/>
                    <a:pt x="144" y="120"/>
                  </a:cubicBezTo>
                  <a:cubicBezTo>
                    <a:pt x="154" y="119"/>
                    <a:pt x="163" y="117"/>
                    <a:pt x="173" y="114"/>
                  </a:cubicBezTo>
                  <a:cubicBezTo>
                    <a:pt x="178" y="113"/>
                    <a:pt x="183" y="111"/>
                    <a:pt x="188" y="109"/>
                  </a:cubicBezTo>
                  <a:cubicBezTo>
                    <a:pt x="190" y="109"/>
                    <a:pt x="192" y="108"/>
                    <a:pt x="194" y="106"/>
                  </a:cubicBezTo>
                  <a:cubicBezTo>
                    <a:pt x="195" y="105"/>
                    <a:pt x="196" y="103"/>
                    <a:pt x="196" y="100"/>
                  </a:cubicBezTo>
                  <a:close/>
                  <a:moveTo>
                    <a:pt x="197" y="100"/>
                  </a:moveTo>
                  <a:cubicBezTo>
                    <a:pt x="198" y="102"/>
                    <a:pt x="198" y="106"/>
                    <a:pt x="196" y="108"/>
                  </a:cubicBezTo>
                  <a:cubicBezTo>
                    <a:pt x="194" y="110"/>
                    <a:pt x="192" y="112"/>
                    <a:pt x="189" y="113"/>
                  </a:cubicBezTo>
                  <a:cubicBezTo>
                    <a:pt x="185" y="115"/>
                    <a:pt x="180" y="118"/>
                    <a:pt x="175" y="120"/>
                  </a:cubicBezTo>
                  <a:cubicBezTo>
                    <a:pt x="166" y="124"/>
                    <a:pt x="156" y="127"/>
                    <a:pt x="145" y="129"/>
                  </a:cubicBezTo>
                  <a:cubicBezTo>
                    <a:pt x="125" y="134"/>
                    <a:pt x="103" y="134"/>
                    <a:pt x="82" y="130"/>
                  </a:cubicBezTo>
                  <a:cubicBezTo>
                    <a:pt x="61" y="127"/>
                    <a:pt x="41" y="119"/>
                    <a:pt x="23" y="106"/>
                  </a:cubicBezTo>
                  <a:cubicBezTo>
                    <a:pt x="15" y="100"/>
                    <a:pt x="7" y="91"/>
                    <a:pt x="3" y="80"/>
                  </a:cubicBezTo>
                  <a:cubicBezTo>
                    <a:pt x="2" y="79"/>
                    <a:pt x="2" y="77"/>
                    <a:pt x="1" y="76"/>
                  </a:cubicBezTo>
                  <a:cubicBezTo>
                    <a:pt x="1" y="74"/>
                    <a:pt x="1" y="73"/>
                    <a:pt x="1" y="72"/>
                  </a:cubicBezTo>
                  <a:cubicBezTo>
                    <a:pt x="1" y="69"/>
                    <a:pt x="0" y="66"/>
                    <a:pt x="1" y="63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3"/>
                    <a:pt x="3" y="52"/>
                    <a:pt x="4" y="51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11" y="38"/>
                    <a:pt x="17" y="29"/>
                    <a:pt x="25" y="22"/>
                  </a:cubicBezTo>
                  <a:cubicBezTo>
                    <a:pt x="33" y="15"/>
                    <a:pt x="42" y="9"/>
                    <a:pt x="52" y="6"/>
                  </a:cubicBezTo>
                  <a:cubicBezTo>
                    <a:pt x="72" y="0"/>
                    <a:pt x="95" y="3"/>
                    <a:pt x="114" y="10"/>
                  </a:cubicBezTo>
                  <a:cubicBezTo>
                    <a:pt x="124" y="14"/>
                    <a:pt x="134" y="19"/>
                    <a:pt x="142" y="26"/>
                  </a:cubicBezTo>
                  <a:cubicBezTo>
                    <a:pt x="151" y="32"/>
                    <a:pt x="159" y="38"/>
                    <a:pt x="166" y="46"/>
                  </a:cubicBezTo>
                  <a:cubicBezTo>
                    <a:pt x="174" y="54"/>
                    <a:pt x="180" y="62"/>
                    <a:pt x="186" y="71"/>
                  </a:cubicBezTo>
                  <a:cubicBezTo>
                    <a:pt x="187" y="73"/>
                    <a:pt x="188" y="75"/>
                    <a:pt x="190" y="78"/>
                  </a:cubicBezTo>
                  <a:cubicBezTo>
                    <a:pt x="191" y="80"/>
                    <a:pt x="192" y="82"/>
                    <a:pt x="193" y="85"/>
                  </a:cubicBezTo>
                  <a:cubicBezTo>
                    <a:pt x="194" y="87"/>
                    <a:pt x="195" y="89"/>
                    <a:pt x="196" y="92"/>
                  </a:cubicBezTo>
                  <a:cubicBezTo>
                    <a:pt x="197" y="96"/>
                    <a:pt x="197" y="96"/>
                    <a:pt x="197" y="96"/>
                  </a:cubicBezTo>
                  <a:cubicBezTo>
                    <a:pt x="198" y="97"/>
                    <a:pt x="198" y="99"/>
                    <a:pt x="1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/>
          </p:nvSpPr>
          <p:spPr bwMode="auto">
            <a:xfrm>
              <a:off x="730" y="1638"/>
              <a:ext cx="511" cy="309"/>
            </a:xfrm>
            <a:custGeom>
              <a:avLst/>
              <a:gdLst>
                <a:gd name="T0" fmla="*/ 207 w 208"/>
                <a:gd name="T1" fmla="*/ 93 h 126"/>
                <a:gd name="T2" fmla="*/ 170 w 208"/>
                <a:gd name="T3" fmla="*/ 46 h 126"/>
                <a:gd name="T4" fmla="*/ 144 w 208"/>
                <a:gd name="T5" fmla="*/ 29 h 126"/>
                <a:gd name="T6" fmla="*/ 138 w 208"/>
                <a:gd name="T7" fmla="*/ 26 h 126"/>
                <a:gd name="T8" fmla="*/ 131 w 208"/>
                <a:gd name="T9" fmla="*/ 22 h 126"/>
                <a:gd name="T10" fmla="*/ 124 w 208"/>
                <a:gd name="T11" fmla="*/ 19 h 126"/>
                <a:gd name="T12" fmla="*/ 117 w 208"/>
                <a:gd name="T13" fmla="*/ 16 h 126"/>
                <a:gd name="T14" fmla="*/ 59 w 208"/>
                <a:gd name="T15" fmla="*/ 5 h 126"/>
                <a:gd name="T16" fmla="*/ 30 w 208"/>
                <a:gd name="T17" fmla="*/ 13 h 126"/>
                <a:gd name="T18" fmla="*/ 11 w 208"/>
                <a:gd name="T19" fmla="*/ 35 h 126"/>
                <a:gd name="T20" fmla="*/ 12 w 208"/>
                <a:gd name="T21" fmla="*/ 63 h 126"/>
                <a:gd name="T22" fmla="*/ 27 w 208"/>
                <a:gd name="T23" fmla="*/ 87 h 126"/>
                <a:gd name="T24" fmla="*/ 50 w 208"/>
                <a:gd name="T25" fmla="*/ 105 h 126"/>
                <a:gd name="T26" fmla="*/ 56 w 208"/>
                <a:gd name="T27" fmla="*/ 107 h 126"/>
                <a:gd name="T28" fmla="*/ 63 w 208"/>
                <a:gd name="T29" fmla="*/ 109 h 126"/>
                <a:gd name="T30" fmla="*/ 70 w 208"/>
                <a:gd name="T31" fmla="*/ 111 h 126"/>
                <a:gd name="T32" fmla="*/ 77 w 208"/>
                <a:gd name="T33" fmla="*/ 112 h 126"/>
                <a:gd name="T34" fmla="*/ 136 w 208"/>
                <a:gd name="T35" fmla="*/ 105 h 126"/>
                <a:gd name="T36" fmla="*/ 167 w 208"/>
                <a:gd name="T37" fmla="*/ 100 h 126"/>
                <a:gd name="T38" fmla="*/ 183 w 208"/>
                <a:gd name="T39" fmla="*/ 99 h 126"/>
                <a:gd name="T40" fmla="*/ 191 w 208"/>
                <a:gd name="T41" fmla="*/ 99 h 126"/>
                <a:gd name="T42" fmla="*/ 197 w 208"/>
                <a:gd name="T43" fmla="*/ 97 h 126"/>
                <a:gd name="T44" fmla="*/ 198 w 208"/>
                <a:gd name="T45" fmla="*/ 97 h 126"/>
                <a:gd name="T46" fmla="*/ 198 w 208"/>
                <a:gd name="T47" fmla="*/ 97 h 126"/>
                <a:gd name="T48" fmla="*/ 201 w 208"/>
                <a:gd name="T49" fmla="*/ 98 h 126"/>
                <a:gd name="T50" fmla="*/ 204 w 208"/>
                <a:gd name="T51" fmla="*/ 98 h 126"/>
                <a:gd name="T52" fmla="*/ 207 w 208"/>
                <a:gd name="T53" fmla="*/ 93 h 126"/>
                <a:gd name="T54" fmla="*/ 208 w 208"/>
                <a:gd name="T55" fmla="*/ 93 h 126"/>
                <a:gd name="T56" fmla="*/ 207 w 208"/>
                <a:gd name="T57" fmla="*/ 97 h 126"/>
                <a:gd name="T58" fmla="*/ 205 w 208"/>
                <a:gd name="T59" fmla="*/ 99 h 126"/>
                <a:gd name="T60" fmla="*/ 201 w 208"/>
                <a:gd name="T61" fmla="*/ 100 h 126"/>
                <a:gd name="T62" fmla="*/ 197 w 208"/>
                <a:gd name="T63" fmla="*/ 98 h 126"/>
                <a:gd name="T64" fmla="*/ 198 w 208"/>
                <a:gd name="T65" fmla="*/ 98 h 126"/>
                <a:gd name="T66" fmla="*/ 191 w 208"/>
                <a:gd name="T67" fmla="*/ 102 h 126"/>
                <a:gd name="T68" fmla="*/ 183 w 208"/>
                <a:gd name="T69" fmla="*/ 102 h 126"/>
                <a:gd name="T70" fmla="*/ 168 w 208"/>
                <a:gd name="T71" fmla="*/ 105 h 126"/>
                <a:gd name="T72" fmla="*/ 139 w 208"/>
                <a:gd name="T73" fmla="*/ 114 h 126"/>
                <a:gd name="T74" fmla="*/ 109 w 208"/>
                <a:gd name="T75" fmla="*/ 123 h 126"/>
                <a:gd name="T76" fmla="*/ 76 w 208"/>
                <a:gd name="T77" fmla="*/ 125 h 126"/>
                <a:gd name="T78" fmla="*/ 44 w 208"/>
                <a:gd name="T79" fmla="*/ 115 h 126"/>
                <a:gd name="T80" fmla="*/ 19 w 208"/>
                <a:gd name="T81" fmla="*/ 94 h 126"/>
                <a:gd name="T82" fmla="*/ 3 w 208"/>
                <a:gd name="T83" fmla="*/ 66 h 126"/>
                <a:gd name="T84" fmla="*/ 5 w 208"/>
                <a:gd name="T85" fmla="*/ 33 h 126"/>
                <a:gd name="T86" fmla="*/ 28 w 208"/>
                <a:gd name="T87" fmla="*/ 10 h 126"/>
                <a:gd name="T88" fmla="*/ 58 w 208"/>
                <a:gd name="T89" fmla="*/ 1 h 126"/>
                <a:gd name="T90" fmla="*/ 90 w 208"/>
                <a:gd name="T91" fmla="*/ 0 h 126"/>
                <a:gd name="T92" fmla="*/ 121 w 208"/>
                <a:gd name="T93" fmla="*/ 7 h 126"/>
                <a:gd name="T94" fmla="*/ 174 w 208"/>
                <a:gd name="T95" fmla="*/ 40 h 126"/>
                <a:gd name="T96" fmla="*/ 208 w 208"/>
                <a:gd name="T97" fmla="*/ 9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126">
                  <a:moveTo>
                    <a:pt x="207" y="93"/>
                  </a:moveTo>
                  <a:cubicBezTo>
                    <a:pt x="200" y="74"/>
                    <a:pt x="186" y="58"/>
                    <a:pt x="170" y="46"/>
                  </a:cubicBezTo>
                  <a:cubicBezTo>
                    <a:pt x="162" y="40"/>
                    <a:pt x="153" y="34"/>
                    <a:pt x="144" y="29"/>
                  </a:cubicBezTo>
                  <a:cubicBezTo>
                    <a:pt x="142" y="28"/>
                    <a:pt x="140" y="27"/>
                    <a:pt x="138" y="26"/>
                  </a:cubicBezTo>
                  <a:cubicBezTo>
                    <a:pt x="136" y="24"/>
                    <a:pt x="133" y="23"/>
                    <a:pt x="131" y="22"/>
                  </a:cubicBezTo>
                  <a:cubicBezTo>
                    <a:pt x="129" y="21"/>
                    <a:pt x="127" y="20"/>
                    <a:pt x="124" y="19"/>
                  </a:cubicBezTo>
                  <a:cubicBezTo>
                    <a:pt x="122" y="18"/>
                    <a:pt x="120" y="17"/>
                    <a:pt x="117" y="16"/>
                  </a:cubicBezTo>
                  <a:cubicBezTo>
                    <a:pt x="99" y="9"/>
                    <a:pt x="79" y="4"/>
                    <a:pt x="59" y="5"/>
                  </a:cubicBezTo>
                  <a:cubicBezTo>
                    <a:pt x="48" y="6"/>
                    <a:pt x="38" y="9"/>
                    <a:pt x="30" y="13"/>
                  </a:cubicBezTo>
                  <a:cubicBezTo>
                    <a:pt x="21" y="18"/>
                    <a:pt x="14" y="26"/>
                    <a:pt x="11" y="35"/>
                  </a:cubicBezTo>
                  <a:cubicBezTo>
                    <a:pt x="7" y="44"/>
                    <a:pt x="8" y="54"/>
                    <a:pt x="12" y="63"/>
                  </a:cubicBezTo>
                  <a:cubicBezTo>
                    <a:pt x="15" y="72"/>
                    <a:pt x="21" y="80"/>
                    <a:pt x="27" y="87"/>
                  </a:cubicBezTo>
                  <a:cubicBezTo>
                    <a:pt x="34" y="94"/>
                    <a:pt x="42" y="100"/>
                    <a:pt x="50" y="105"/>
                  </a:cubicBezTo>
                  <a:cubicBezTo>
                    <a:pt x="52" y="106"/>
                    <a:pt x="54" y="106"/>
                    <a:pt x="56" y="107"/>
                  </a:cubicBezTo>
                  <a:cubicBezTo>
                    <a:pt x="59" y="108"/>
                    <a:pt x="61" y="109"/>
                    <a:pt x="63" y="109"/>
                  </a:cubicBezTo>
                  <a:cubicBezTo>
                    <a:pt x="65" y="110"/>
                    <a:pt x="68" y="110"/>
                    <a:pt x="70" y="111"/>
                  </a:cubicBezTo>
                  <a:cubicBezTo>
                    <a:pt x="72" y="112"/>
                    <a:pt x="75" y="112"/>
                    <a:pt x="77" y="112"/>
                  </a:cubicBezTo>
                  <a:cubicBezTo>
                    <a:pt x="96" y="114"/>
                    <a:pt x="116" y="109"/>
                    <a:pt x="136" y="105"/>
                  </a:cubicBezTo>
                  <a:cubicBezTo>
                    <a:pt x="146" y="103"/>
                    <a:pt x="157" y="101"/>
                    <a:pt x="167" y="100"/>
                  </a:cubicBezTo>
                  <a:cubicBezTo>
                    <a:pt x="173" y="99"/>
                    <a:pt x="178" y="99"/>
                    <a:pt x="183" y="99"/>
                  </a:cubicBezTo>
                  <a:cubicBezTo>
                    <a:pt x="186" y="99"/>
                    <a:pt x="188" y="99"/>
                    <a:pt x="191" y="99"/>
                  </a:cubicBezTo>
                  <a:cubicBezTo>
                    <a:pt x="193" y="100"/>
                    <a:pt x="195" y="99"/>
                    <a:pt x="197" y="97"/>
                  </a:cubicBezTo>
                  <a:cubicBezTo>
                    <a:pt x="198" y="97"/>
                    <a:pt x="198" y="97"/>
                    <a:pt x="198" y="97"/>
                  </a:cubicBezTo>
                  <a:cubicBezTo>
                    <a:pt x="198" y="97"/>
                    <a:pt x="198" y="97"/>
                    <a:pt x="198" y="97"/>
                  </a:cubicBezTo>
                  <a:cubicBezTo>
                    <a:pt x="199" y="98"/>
                    <a:pt x="200" y="98"/>
                    <a:pt x="201" y="98"/>
                  </a:cubicBezTo>
                  <a:cubicBezTo>
                    <a:pt x="202" y="98"/>
                    <a:pt x="203" y="98"/>
                    <a:pt x="204" y="98"/>
                  </a:cubicBezTo>
                  <a:cubicBezTo>
                    <a:pt x="206" y="97"/>
                    <a:pt x="208" y="95"/>
                    <a:pt x="207" y="93"/>
                  </a:cubicBezTo>
                  <a:close/>
                  <a:moveTo>
                    <a:pt x="208" y="93"/>
                  </a:moveTo>
                  <a:cubicBezTo>
                    <a:pt x="208" y="94"/>
                    <a:pt x="208" y="96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203" y="100"/>
                    <a:pt x="202" y="100"/>
                    <a:pt x="201" y="100"/>
                  </a:cubicBezTo>
                  <a:cubicBezTo>
                    <a:pt x="200" y="100"/>
                    <a:pt x="198" y="99"/>
                    <a:pt x="197" y="98"/>
                  </a:cubicBezTo>
                  <a:cubicBezTo>
                    <a:pt x="198" y="98"/>
                    <a:pt x="198" y="98"/>
                    <a:pt x="198" y="98"/>
                  </a:cubicBezTo>
                  <a:cubicBezTo>
                    <a:pt x="196" y="100"/>
                    <a:pt x="194" y="102"/>
                    <a:pt x="191" y="102"/>
                  </a:cubicBezTo>
                  <a:cubicBezTo>
                    <a:pt x="188" y="102"/>
                    <a:pt x="186" y="102"/>
                    <a:pt x="183" y="102"/>
                  </a:cubicBezTo>
                  <a:cubicBezTo>
                    <a:pt x="178" y="103"/>
                    <a:pt x="173" y="104"/>
                    <a:pt x="168" y="105"/>
                  </a:cubicBezTo>
                  <a:cubicBezTo>
                    <a:pt x="158" y="107"/>
                    <a:pt x="149" y="111"/>
                    <a:pt x="139" y="114"/>
                  </a:cubicBezTo>
                  <a:cubicBezTo>
                    <a:pt x="129" y="117"/>
                    <a:pt x="119" y="121"/>
                    <a:pt x="109" y="123"/>
                  </a:cubicBezTo>
                  <a:cubicBezTo>
                    <a:pt x="98" y="125"/>
                    <a:pt x="87" y="126"/>
                    <a:pt x="76" y="125"/>
                  </a:cubicBezTo>
                  <a:cubicBezTo>
                    <a:pt x="65" y="124"/>
                    <a:pt x="54" y="121"/>
                    <a:pt x="44" y="115"/>
                  </a:cubicBezTo>
                  <a:cubicBezTo>
                    <a:pt x="34" y="110"/>
                    <a:pt x="26" y="103"/>
                    <a:pt x="19" y="94"/>
                  </a:cubicBezTo>
                  <a:cubicBezTo>
                    <a:pt x="12" y="86"/>
                    <a:pt x="6" y="76"/>
                    <a:pt x="3" y="66"/>
                  </a:cubicBezTo>
                  <a:cubicBezTo>
                    <a:pt x="0" y="55"/>
                    <a:pt x="0" y="43"/>
                    <a:pt x="5" y="33"/>
                  </a:cubicBezTo>
                  <a:cubicBezTo>
                    <a:pt x="10" y="23"/>
                    <a:pt x="18" y="15"/>
                    <a:pt x="28" y="10"/>
                  </a:cubicBezTo>
                  <a:cubicBezTo>
                    <a:pt x="37" y="5"/>
                    <a:pt x="48" y="3"/>
                    <a:pt x="58" y="1"/>
                  </a:cubicBezTo>
                  <a:cubicBezTo>
                    <a:pt x="69" y="0"/>
                    <a:pt x="79" y="0"/>
                    <a:pt x="90" y="0"/>
                  </a:cubicBezTo>
                  <a:cubicBezTo>
                    <a:pt x="100" y="1"/>
                    <a:pt x="111" y="3"/>
                    <a:pt x="121" y="7"/>
                  </a:cubicBezTo>
                  <a:cubicBezTo>
                    <a:pt x="141" y="13"/>
                    <a:pt x="160" y="25"/>
                    <a:pt x="174" y="40"/>
                  </a:cubicBezTo>
                  <a:cubicBezTo>
                    <a:pt x="189" y="55"/>
                    <a:pt x="201" y="73"/>
                    <a:pt x="208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 noEditPoints="1"/>
            </p:cNvSpPr>
            <p:nvPr/>
          </p:nvSpPr>
          <p:spPr bwMode="auto">
            <a:xfrm>
              <a:off x="698" y="1998"/>
              <a:ext cx="590" cy="379"/>
            </a:xfrm>
            <a:custGeom>
              <a:avLst/>
              <a:gdLst>
                <a:gd name="T0" fmla="*/ 236 w 240"/>
                <a:gd name="T1" fmla="*/ 111 h 155"/>
                <a:gd name="T2" fmla="*/ 236 w 240"/>
                <a:gd name="T3" fmla="*/ 109 h 155"/>
                <a:gd name="T4" fmla="*/ 235 w 240"/>
                <a:gd name="T5" fmla="*/ 107 h 155"/>
                <a:gd name="T6" fmla="*/ 233 w 240"/>
                <a:gd name="T7" fmla="*/ 103 h 155"/>
                <a:gd name="T8" fmla="*/ 228 w 240"/>
                <a:gd name="T9" fmla="*/ 95 h 155"/>
                <a:gd name="T10" fmla="*/ 222 w 240"/>
                <a:gd name="T11" fmla="*/ 88 h 155"/>
                <a:gd name="T12" fmla="*/ 219 w 240"/>
                <a:gd name="T13" fmla="*/ 84 h 155"/>
                <a:gd name="T14" fmla="*/ 216 w 240"/>
                <a:gd name="T15" fmla="*/ 80 h 155"/>
                <a:gd name="T16" fmla="*/ 190 w 240"/>
                <a:gd name="T17" fmla="*/ 55 h 155"/>
                <a:gd name="T18" fmla="*/ 127 w 240"/>
                <a:gd name="T19" fmla="*/ 18 h 155"/>
                <a:gd name="T20" fmla="*/ 92 w 240"/>
                <a:gd name="T21" fmla="*/ 7 h 155"/>
                <a:gd name="T22" fmla="*/ 56 w 240"/>
                <a:gd name="T23" fmla="*/ 8 h 155"/>
                <a:gd name="T24" fmla="*/ 25 w 240"/>
                <a:gd name="T25" fmla="*/ 26 h 155"/>
                <a:gd name="T26" fmla="*/ 8 w 240"/>
                <a:gd name="T27" fmla="*/ 58 h 155"/>
                <a:gd name="T28" fmla="*/ 15 w 240"/>
                <a:gd name="T29" fmla="*/ 91 h 155"/>
                <a:gd name="T30" fmla="*/ 39 w 240"/>
                <a:gd name="T31" fmla="*/ 117 h 155"/>
                <a:gd name="T32" fmla="*/ 55 w 240"/>
                <a:gd name="T33" fmla="*/ 126 h 155"/>
                <a:gd name="T34" fmla="*/ 59 w 240"/>
                <a:gd name="T35" fmla="*/ 127 h 155"/>
                <a:gd name="T36" fmla="*/ 63 w 240"/>
                <a:gd name="T37" fmla="*/ 129 h 155"/>
                <a:gd name="T38" fmla="*/ 71 w 240"/>
                <a:gd name="T39" fmla="*/ 132 h 155"/>
                <a:gd name="T40" fmla="*/ 107 w 240"/>
                <a:gd name="T41" fmla="*/ 139 h 155"/>
                <a:gd name="T42" fmla="*/ 180 w 240"/>
                <a:gd name="T43" fmla="*/ 139 h 155"/>
                <a:gd name="T44" fmla="*/ 217 w 240"/>
                <a:gd name="T45" fmla="*/ 133 h 155"/>
                <a:gd name="T46" fmla="*/ 226 w 240"/>
                <a:gd name="T47" fmla="*/ 130 h 155"/>
                <a:gd name="T48" fmla="*/ 230 w 240"/>
                <a:gd name="T49" fmla="*/ 129 h 155"/>
                <a:gd name="T50" fmla="*/ 234 w 240"/>
                <a:gd name="T51" fmla="*/ 127 h 155"/>
                <a:gd name="T52" fmla="*/ 236 w 240"/>
                <a:gd name="T53" fmla="*/ 111 h 155"/>
                <a:gd name="T54" fmla="*/ 237 w 240"/>
                <a:gd name="T55" fmla="*/ 111 h 155"/>
                <a:gd name="T56" fmla="*/ 240 w 240"/>
                <a:gd name="T57" fmla="*/ 115 h 155"/>
                <a:gd name="T58" fmla="*/ 240 w 240"/>
                <a:gd name="T59" fmla="*/ 120 h 155"/>
                <a:gd name="T60" fmla="*/ 236 w 240"/>
                <a:gd name="T61" fmla="*/ 130 h 155"/>
                <a:gd name="T62" fmla="*/ 232 w 240"/>
                <a:gd name="T63" fmla="*/ 133 h 155"/>
                <a:gd name="T64" fmla="*/ 228 w 240"/>
                <a:gd name="T65" fmla="*/ 135 h 155"/>
                <a:gd name="T66" fmla="*/ 219 w 240"/>
                <a:gd name="T67" fmla="*/ 138 h 155"/>
                <a:gd name="T68" fmla="*/ 182 w 240"/>
                <a:gd name="T69" fmla="*/ 148 h 155"/>
                <a:gd name="T70" fmla="*/ 106 w 240"/>
                <a:gd name="T71" fmla="*/ 152 h 155"/>
                <a:gd name="T72" fmla="*/ 68 w 240"/>
                <a:gd name="T73" fmla="*/ 144 h 155"/>
                <a:gd name="T74" fmla="*/ 59 w 240"/>
                <a:gd name="T75" fmla="*/ 140 h 155"/>
                <a:gd name="T76" fmla="*/ 54 w 240"/>
                <a:gd name="T77" fmla="*/ 139 h 155"/>
                <a:gd name="T78" fmla="*/ 50 w 240"/>
                <a:gd name="T79" fmla="*/ 136 h 155"/>
                <a:gd name="T80" fmla="*/ 33 w 240"/>
                <a:gd name="T81" fmla="*/ 126 h 155"/>
                <a:gd name="T82" fmla="*/ 7 w 240"/>
                <a:gd name="T83" fmla="*/ 96 h 155"/>
                <a:gd name="T84" fmla="*/ 1 w 240"/>
                <a:gd name="T85" fmla="*/ 77 h 155"/>
                <a:gd name="T86" fmla="*/ 0 w 240"/>
                <a:gd name="T87" fmla="*/ 67 h 155"/>
                <a:gd name="T88" fmla="*/ 1 w 240"/>
                <a:gd name="T89" fmla="*/ 62 h 155"/>
                <a:gd name="T90" fmla="*/ 2 w 240"/>
                <a:gd name="T91" fmla="*/ 57 h 155"/>
                <a:gd name="T92" fmla="*/ 3 w 240"/>
                <a:gd name="T93" fmla="*/ 52 h 155"/>
                <a:gd name="T94" fmla="*/ 5 w 240"/>
                <a:gd name="T95" fmla="*/ 47 h 155"/>
                <a:gd name="T96" fmla="*/ 7 w 240"/>
                <a:gd name="T97" fmla="*/ 43 h 155"/>
                <a:gd name="T98" fmla="*/ 9 w 240"/>
                <a:gd name="T99" fmla="*/ 38 h 155"/>
                <a:gd name="T100" fmla="*/ 15 w 240"/>
                <a:gd name="T101" fmla="*/ 31 h 155"/>
                <a:gd name="T102" fmla="*/ 22 w 240"/>
                <a:gd name="T103" fmla="*/ 23 h 155"/>
                <a:gd name="T104" fmla="*/ 55 w 240"/>
                <a:gd name="T105" fmla="*/ 4 h 155"/>
                <a:gd name="T106" fmla="*/ 93 w 240"/>
                <a:gd name="T107" fmla="*/ 1 h 155"/>
                <a:gd name="T108" fmla="*/ 130 w 240"/>
                <a:gd name="T109" fmla="*/ 8 h 155"/>
                <a:gd name="T110" fmla="*/ 165 w 240"/>
                <a:gd name="T111" fmla="*/ 25 h 155"/>
                <a:gd name="T112" fmla="*/ 196 w 240"/>
                <a:gd name="T113" fmla="*/ 48 h 155"/>
                <a:gd name="T114" fmla="*/ 221 w 240"/>
                <a:gd name="T115" fmla="*/ 77 h 155"/>
                <a:gd name="T116" fmla="*/ 227 w 240"/>
                <a:gd name="T117" fmla="*/ 85 h 155"/>
                <a:gd name="T118" fmla="*/ 231 w 240"/>
                <a:gd name="T119" fmla="*/ 93 h 155"/>
                <a:gd name="T120" fmla="*/ 237 w 240"/>
                <a:gd name="T121" fmla="*/ 11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155">
                  <a:moveTo>
                    <a:pt x="236" y="111"/>
                  </a:moveTo>
                  <a:cubicBezTo>
                    <a:pt x="236" y="110"/>
                    <a:pt x="236" y="110"/>
                    <a:pt x="236" y="109"/>
                  </a:cubicBezTo>
                  <a:cubicBezTo>
                    <a:pt x="235" y="109"/>
                    <a:pt x="235" y="108"/>
                    <a:pt x="235" y="107"/>
                  </a:cubicBezTo>
                  <a:cubicBezTo>
                    <a:pt x="233" y="103"/>
                    <a:pt x="233" y="103"/>
                    <a:pt x="233" y="103"/>
                  </a:cubicBezTo>
                  <a:cubicBezTo>
                    <a:pt x="231" y="100"/>
                    <a:pt x="229" y="98"/>
                    <a:pt x="228" y="95"/>
                  </a:cubicBezTo>
                  <a:cubicBezTo>
                    <a:pt x="226" y="93"/>
                    <a:pt x="224" y="90"/>
                    <a:pt x="222" y="88"/>
                  </a:cubicBezTo>
                  <a:cubicBezTo>
                    <a:pt x="219" y="84"/>
                    <a:pt x="219" y="84"/>
                    <a:pt x="219" y="84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8" y="71"/>
                    <a:pt x="199" y="63"/>
                    <a:pt x="190" y="55"/>
                  </a:cubicBezTo>
                  <a:cubicBezTo>
                    <a:pt x="171" y="40"/>
                    <a:pt x="149" y="27"/>
                    <a:pt x="127" y="18"/>
                  </a:cubicBezTo>
                  <a:cubicBezTo>
                    <a:pt x="116" y="13"/>
                    <a:pt x="104" y="9"/>
                    <a:pt x="92" y="7"/>
                  </a:cubicBezTo>
                  <a:cubicBezTo>
                    <a:pt x="80" y="5"/>
                    <a:pt x="68" y="5"/>
                    <a:pt x="56" y="8"/>
                  </a:cubicBezTo>
                  <a:cubicBezTo>
                    <a:pt x="44" y="11"/>
                    <a:pt x="33" y="17"/>
                    <a:pt x="25" y="26"/>
                  </a:cubicBezTo>
                  <a:cubicBezTo>
                    <a:pt x="16" y="35"/>
                    <a:pt x="10" y="46"/>
                    <a:pt x="8" y="58"/>
                  </a:cubicBezTo>
                  <a:cubicBezTo>
                    <a:pt x="6" y="69"/>
                    <a:pt x="10" y="81"/>
                    <a:pt x="15" y="91"/>
                  </a:cubicBezTo>
                  <a:cubicBezTo>
                    <a:pt x="21" y="101"/>
                    <a:pt x="30" y="110"/>
                    <a:pt x="39" y="117"/>
                  </a:cubicBezTo>
                  <a:cubicBezTo>
                    <a:pt x="44" y="120"/>
                    <a:pt x="49" y="123"/>
                    <a:pt x="55" y="126"/>
                  </a:cubicBezTo>
                  <a:cubicBezTo>
                    <a:pt x="56" y="126"/>
                    <a:pt x="57" y="127"/>
                    <a:pt x="59" y="127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6" y="130"/>
                    <a:pt x="69" y="131"/>
                    <a:pt x="71" y="132"/>
                  </a:cubicBezTo>
                  <a:cubicBezTo>
                    <a:pt x="83" y="135"/>
                    <a:pt x="95" y="138"/>
                    <a:pt x="107" y="139"/>
                  </a:cubicBezTo>
                  <a:cubicBezTo>
                    <a:pt x="131" y="142"/>
                    <a:pt x="156" y="142"/>
                    <a:pt x="180" y="139"/>
                  </a:cubicBezTo>
                  <a:cubicBezTo>
                    <a:pt x="193" y="137"/>
                    <a:pt x="205" y="135"/>
                    <a:pt x="217" y="133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8" y="130"/>
                    <a:pt x="229" y="130"/>
                    <a:pt x="230" y="129"/>
                  </a:cubicBezTo>
                  <a:cubicBezTo>
                    <a:pt x="231" y="129"/>
                    <a:pt x="233" y="128"/>
                    <a:pt x="234" y="127"/>
                  </a:cubicBezTo>
                  <a:cubicBezTo>
                    <a:pt x="238" y="123"/>
                    <a:pt x="240" y="117"/>
                    <a:pt x="236" y="111"/>
                  </a:cubicBezTo>
                  <a:close/>
                  <a:moveTo>
                    <a:pt x="237" y="111"/>
                  </a:moveTo>
                  <a:cubicBezTo>
                    <a:pt x="238" y="112"/>
                    <a:pt x="239" y="114"/>
                    <a:pt x="240" y="115"/>
                  </a:cubicBezTo>
                  <a:cubicBezTo>
                    <a:pt x="240" y="117"/>
                    <a:pt x="240" y="119"/>
                    <a:pt x="240" y="120"/>
                  </a:cubicBezTo>
                  <a:cubicBezTo>
                    <a:pt x="240" y="124"/>
                    <a:pt x="239" y="127"/>
                    <a:pt x="236" y="130"/>
                  </a:cubicBezTo>
                  <a:cubicBezTo>
                    <a:pt x="235" y="131"/>
                    <a:pt x="234" y="132"/>
                    <a:pt x="232" y="133"/>
                  </a:cubicBezTo>
                  <a:cubicBezTo>
                    <a:pt x="231" y="134"/>
                    <a:pt x="229" y="135"/>
                    <a:pt x="228" y="135"/>
                  </a:cubicBezTo>
                  <a:cubicBezTo>
                    <a:pt x="225" y="136"/>
                    <a:pt x="222" y="137"/>
                    <a:pt x="219" y="138"/>
                  </a:cubicBezTo>
                  <a:cubicBezTo>
                    <a:pt x="207" y="142"/>
                    <a:pt x="194" y="146"/>
                    <a:pt x="182" y="148"/>
                  </a:cubicBezTo>
                  <a:cubicBezTo>
                    <a:pt x="157" y="153"/>
                    <a:pt x="131" y="155"/>
                    <a:pt x="106" y="152"/>
                  </a:cubicBezTo>
                  <a:cubicBezTo>
                    <a:pt x="93" y="150"/>
                    <a:pt x="80" y="148"/>
                    <a:pt x="68" y="144"/>
                  </a:cubicBezTo>
                  <a:cubicBezTo>
                    <a:pt x="65" y="143"/>
                    <a:pt x="62" y="141"/>
                    <a:pt x="59" y="140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3" y="138"/>
                    <a:pt x="51" y="137"/>
                    <a:pt x="50" y="136"/>
                  </a:cubicBezTo>
                  <a:cubicBezTo>
                    <a:pt x="43" y="134"/>
                    <a:pt x="38" y="130"/>
                    <a:pt x="33" y="126"/>
                  </a:cubicBezTo>
                  <a:cubicBezTo>
                    <a:pt x="22" y="118"/>
                    <a:pt x="13" y="108"/>
                    <a:pt x="7" y="96"/>
                  </a:cubicBezTo>
                  <a:cubicBezTo>
                    <a:pt x="4" y="90"/>
                    <a:pt x="2" y="83"/>
                    <a:pt x="1" y="77"/>
                  </a:cubicBezTo>
                  <a:cubicBezTo>
                    <a:pt x="0" y="73"/>
                    <a:pt x="1" y="70"/>
                    <a:pt x="0" y="67"/>
                  </a:cubicBezTo>
                  <a:cubicBezTo>
                    <a:pt x="1" y="65"/>
                    <a:pt x="1" y="63"/>
                    <a:pt x="1" y="62"/>
                  </a:cubicBezTo>
                  <a:cubicBezTo>
                    <a:pt x="1" y="60"/>
                    <a:pt x="1" y="58"/>
                    <a:pt x="2" y="57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0"/>
                    <a:pt x="4" y="49"/>
                    <a:pt x="5" y="47"/>
                  </a:cubicBezTo>
                  <a:cubicBezTo>
                    <a:pt x="6" y="46"/>
                    <a:pt x="6" y="44"/>
                    <a:pt x="7" y="43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6"/>
                    <a:pt x="13" y="33"/>
                    <a:pt x="15" y="31"/>
                  </a:cubicBezTo>
                  <a:cubicBezTo>
                    <a:pt x="17" y="28"/>
                    <a:pt x="20" y="26"/>
                    <a:pt x="22" y="23"/>
                  </a:cubicBezTo>
                  <a:cubicBezTo>
                    <a:pt x="31" y="14"/>
                    <a:pt x="42" y="8"/>
                    <a:pt x="55" y="4"/>
                  </a:cubicBezTo>
                  <a:cubicBezTo>
                    <a:pt x="67" y="1"/>
                    <a:pt x="80" y="0"/>
                    <a:pt x="93" y="1"/>
                  </a:cubicBezTo>
                  <a:cubicBezTo>
                    <a:pt x="106" y="2"/>
                    <a:pt x="118" y="4"/>
                    <a:pt x="130" y="8"/>
                  </a:cubicBezTo>
                  <a:cubicBezTo>
                    <a:pt x="143" y="13"/>
                    <a:pt x="154" y="18"/>
                    <a:pt x="165" y="25"/>
                  </a:cubicBezTo>
                  <a:cubicBezTo>
                    <a:pt x="176" y="32"/>
                    <a:pt x="186" y="39"/>
                    <a:pt x="196" y="48"/>
                  </a:cubicBezTo>
                  <a:cubicBezTo>
                    <a:pt x="205" y="57"/>
                    <a:pt x="214" y="66"/>
                    <a:pt x="221" y="77"/>
                  </a:cubicBezTo>
                  <a:cubicBezTo>
                    <a:pt x="223" y="79"/>
                    <a:pt x="225" y="82"/>
                    <a:pt x="227" y="85"/>
                  </a:cubicBezTo>
                  <a:cubicBezTo>
                    <a:pt x="228" y="87"/>
                    <a:pt x="230" y="90"/>
                    <a:pt x="231" y="93"/>
                  </a:cubicBezTo>
                  <a:cubicBezTo>
                    <a:pt x="234" y="99"/>
                    <a:pt x="237" y="105"/>
                    <a:pt x="2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 noEditPoints="1"/>
            </p:cNvSpPr>
            <p:nvPr/>
          </p:nvSpPr>
          <p:spPr bwMode="auto">
            <a:xfrm>
              <a:off x="813" y="2461"/>
              <a:ext cx="509" cy="301"/>
            </a:xfrm>
            <a:custGeom>
              <a:avLst/>
              <a:gdLst>
                <a:gd name="T0" fmla="*/ 206 w 207"/>
                <a:gd name="T1" fmla="*/ 97 h 123"/>
                <a:gd name="T2" fmla="*/ 193 w 207"/>
                <a:gd name="T3" fmla="*/ 68 h 123"/>
                <a:gd name="T4" fmla="*/ 172 w 207"/>
                <a:gd name="T5" fmla="*/ 47 h 123"/>
                <a:gd name="T6" fmla="*/ 146 w 207"/>
                <a:gd name="T7" fmla="*/ 31 h 123"/>
                <a:gd name="T8" fmla="*/ 119 w 207"/>
                <a:gd name="T9" fmla="*/ 18 h 123"/>
                <a:gd name="T10" fmla="*/ 90 w 207"/>
                <a:gd name="T11" fmla="*/ 8 h 123"/>
                <a:gd name="T12" fmla="*/ 59 w 207"/>
                <a:gd name="T13" fmla="*/ 6 h 123"/>
                <a:gd name="T14" fmla="*/ 45 w 207"/>
                <a:gd name="T15" fmla="*/ 10 h 123"/>
                <a:gd name="T16" fmla="*/ 38 w 207"/>
                <a:gd name="T17" fmla="*/ 13 h 123"/>
                <a:gd name="T18" fmla="*/ 31 w 207"/>
                <a:gd name="T19" fmla="*/ 17 h 123"/>
                <a:gd name="T20" fmla="*/ 13 w 207"/>
                <a:gd name="T21" fmla="*/ 40 h 123"/>
                <a:gd name="T22" fmla="*/ 11 w 207"/>
                <a:gd name="T23" fmla="*/ 68 h 123"/>
                <a:gd name="T24" fmla="*/ 27 w 207"/>
                <a:gd name="T25" fmla="*/ 91 h 123"/>
                <a:gd name="T26" fmla="*/ 52 w 207"/>
                <a:gd name="T27" fmla="*/ 104 h 123"/>
                <a:gd name="T28" fmla="*/ 82 w 207"/>
                <a:gd name="T29" fmla="*/ 109 h 123"/>
                <a:gd name="T30" fmla="*/ 112 w 207"/>
                <a:gd name="T31" fmla="*/ 109 h 123"/>
                <a:gd name="T32" fmla="*/ 143 w 207"/>
                <a:gd name="T33" fmla="*/ 107 h 123"/>
                <a:gd name="T34" fmla="*/ 175 w 207"/>
                <a:gd name="T35" fmla="*/ 107 h 123"/>
                <a:gd name="T36" fmla="*/ 191 w 207"/>
                <a:gd name="T37" fmla="*/ 108 h 123"/>
                <a:gd name="T38" fmla="*/ 198 w 207"/>
                <a:gd name="T39" fmla="*/ 107 h 123"/>
                <a:gd name="T40" fmla="*/ 203 w 207"/>
                <a:gd name="T41" fmla="*/ 102 h 123"/>
                <a:gd name="T42" fmla="*/ 203 w 207"/>
                <a:gd name="T43" fmla="*/ 101 h 123"/>
                <a:gd name="T44" fmla="*/ 203 w 207"/>
                <a:gd name="T45" fmla="*/ 101 h 123"/>
                <a:gd name="T46" fmla="*/ 206 w 207"/>
                <a:gd name="T47" fmla="*/ 97 h 123"/>
                <a:gd name="T48" fmla="*/ 207 w 207"/>
                <a:gd name="T49" fmla="*/ 97 h 123"/>
                <a:gd name="T50" fmla="*/ 206 w 207"/>
                <a:gd name="T51" fmla="*/ 100 h 123"/>
                <a:gd name="T52" fmla="*/ 204 w 207"/>
                <a:gd name="T53" fmla="*/ 102 h 123"/>
                <a:gd name="T54" fmla="*/ 204 w 207"/>
                <a:gd name="T55" fmla="*/ 102 h 123"/>
                <a:gd name="T56" fmla="*/ 190 w 207"/>
                <a:gd name="T57" fmla="*/ 110 h 123"/>
                <a:gd name="T58" fmla="*/ 175 w 207"/>
                <a:gd name="T59" fmla="*/ 111 h 123"/>
                <a:gd name="T60" fmla="*/ 144 w 207"/>
                <a:gd name="T61" fmla="*/ 116 h 123"/>
                <a:gd name="T62" fmla="*/ 81 w 207"/>
                <a:gd name="T63" fmla="*/ 122 h 123"/>
                <a:gd name="T64" fmla="*/ 49 w 207"/>
                <a:gd name="T65" fmla="*/ 116 h 123"/>
                <a:gd name="T66" fmla="*/ 41 w 207"/>
                <a:gd name="T67" fmla="*/ 113 h 123"/>
                <a:gd name="T68" fmla="*/ 33 w 207"/>
                <a:gd name="T69" fmla="*/ 109 h 123"/>
                <a:gd name="T70" fmla="*/ 20 w 207"/>
                <a:gd name="T71" fmla="*/ 99 h 123"/>
                <a:gd name="T72" fmla="*/ 2 w 207"/>
                <a:gd name="T73" fmla="*/ 70 h 123"/>
                <a:gd name="T74" fmla="*/ 7 w 207"/>
                <a:gd name="T75" fmla="*/ 37 h 123"/>
                <a:gd name="T76" fmla="*/ 29 w 207"/>
                <a:gd name="T77" fmla="*/ 14 h 123"/>
                <a:gd name="T78" fmla="*/ 59 w 207"/>
                <a:gd name="T79" fmla="*/ 2 h 123"/>
                <a:gd name="T80" fmla="*/ 91 w 207"/>
                <a:gd name="T81" fmla="*/ 1 h 123"/>
                <a:gd name="T82" fmla="*/ 122 w 207"/>
                <a:gd name="T83" fmla="*/ 8 h 123"/>
                <a:gd name="T84" fmla="*/ 151 w 207"/>
                <a:gd name="T85" fmla="*/ 21 h 123"/>
                <a:gd name="T86" fmla="*/ 177 w 207"/>
                <a:gd name="T87" fmla="*/ 41 h 123"/>
                <a:gd name="T88" fmla="*/ 207 w 207"/>
                <a:gd name="T89" fmla="*/ 9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7" h="123">
                  <a:moveTo>
                    <a:pt x="206" y="97"/>
                  </a:moveTo>
                  <a:cubicBezTo>
                    <a:pt x="203" y="87"/>
                    <a:pt x="199" y="77"/>
                    <a:pt x="193" y="68"/>
                  </a:cubicBezTo>
                  <a:cubicBezTo>
                    <a:pt x="187" y="60"/>
                    <a:pt x="180" y="53"/>
                    <a:pt x="172" y="47"/>
                  </a:cubicBezTo>
                  <a:cubicBezTo>
                    <a:pt x="164" y="40"/>
                    <a:pt x="155" y="35"/>
                    <a:pt x="146" y="31"/>
                  </a:cubicBezTo>
                  <a:cubicBezTo>
                    <a:pt x="137" y="26"/>
                    <a:pt x="128" y="22"/>
                    <a:pt x="119" y="18"/>
                  </a:cubicBezTo>
                  <a:cubicBezTo>
                    <a:pt x="109" y="14"/>
                    <a:pt x="100" y="10"/>
                    <a:pt x="90" y="8"/>
                  </a:cubicBezTo>
                  <a:cubicBezTo>
                    <a:pt x="80" y="6"/>
                    <a:pt x="70" y="5"/>
                    <a:pt x="59" y="6"/>
                  </a:cubicBezTo>
                  <a:cubicBezTo>
                    <a:pt x="54" y="7"/>
                    <a:pt x="49" y="8"/>
                    <a:pt x="45" y="10"/>
                  </a:cubicBezTo>
                  <a:cubicBezTo>
                    <a:pt x="42" y="11"/>
                    <a:pt x="40" y="12"/>
                    <a:pt x="38" y="13"/>
                  </a:cubicBezTo>
                  <a:cubicBezTo>
                    <a:pt x="36" y="14"/>
                    <a:pt x="33" y="15"/>
                    <a:pt x="31" y="17"/>
                  </a:cubicBezTo>
                  <a:cubicBezTo>
                    <a:pt x="23" y="23"/>
                    <a:pt x="17" y="31"/>
                    <a:pt x="13" y="40"/>
                  </a:cubicBezTo>
                  <a:cubicBezTo>
                    <a:pt x="9" y="49"/>
                    <a:pt x="9" y="59"/>
                    <a:pt x="11" y="68"/>
                  </a:cubicBezTo>
                  <a:cubicBezTo>
                    <a:pt x="14" y="77"/>
                    <a:pt x="19" y="85"/>
                    <a:pt x="27" y="91"/>
                  </a:cubicBezTo>
                  <a:cubicBezTo>
                    <a:pt x="34" y="97"/>
                    <a:pt x="43" y="101"/>
                    <a:pt x="52" y="104"/>
                  </a:cubicBezTo>
                  <a:cubicBezTo>
                    <a:pt x="62" y="107"/>
                    <a:pt x="72" y="108"/>
                    <a:pt x="82" y="109"/>
                  </a:cubicBezTo>
                  <a:cubicBezTo>
                    <a:pt x="92" y="110"/>
                    <a:pt x="102" y="109"/>
                    <a:pt x="112" y="109"/>
                  </a:cubicBezTo>
                  <a:cubicBezTo>
                    <a:pt x="122" y="108"/>
                    <a:pt x="133" y="107"/>
                    <a:pt x="143" y="107"/>
                  </a:cubicBezTo>
                  <a:cubicBezTo>
                    <a:pt x="154" y="107"/>
                    <a:pt x="164" y="107"/>
                    <a:pt x="175" y="107"/>
                  </a:cubicBezTo>
                  <a:cubicBezTo>
                    <a:pt x="180" y="107"/>
                    <a:pt x="185" y="108"/>
                    <a:pt x="191" y="108"/>
                  </a:cubicBezTo>
                  <a:cubicBezTo>
                    <a:pt x="193" y="108"/>
                    <a:pt x="195" y="108"/>
                    <a:pt x="198" y="107"/>
                  </a:cubicBezTo>
                  <a:cubicBezTo>
                    <a:pt x="200" y="106"/>
                    <a:pt x="202" y="104"/>
                    <a:pt x="203" y="102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05" y="100"/>
                    <a:pt x="206" y="99"/>
                    <a:pt x="206" y="97"/>
                  </a:cubicBezTo>
                  <a:close/>
                  <a:moveTo>
                    <a:pt x="207" y="97"/>
                  </a:moveTo>
                  <a:cubicBezTo>
                    <a:pt x="207" y="98"/>
                    <a:pt x="207" y="99"/>
                    <a:pt x="206" y="100"/>
                  </a:cubicBezTo>
                  <a:cubicBezTo>
                    <a:pt x="205" y="101"/>
                    <a:pt x="205" y="102"/>
                    <a:pt x="204" y="102"/>
                  </a:cubicBezTo>
                  <a:cubicBezTo>
                    <a:pt x="204" y="102"/>
                    <a:pt x="204" y="102"/>
                    <a:pt x="204" y="102"/>
                  </a:cubicBezTo>
                  <a:cubicBezTo>
                    <a:pt x="202" y="107"/>
                    <a:pt x="196" y="111"/>
                    <a:pt x="190" y="110"/>
                  </a:cubicBezTo>
                  <a:cubicBezTo>
                    <a:pt x="185" y="110"/>
                    <a:pt x="180" y="111"/>
                    <a:pt x="175" y="111"/>
                  </a:cubicBezTo>
                  <a:cubicBezTo>
                    <a:pt x="165" y="112"/>
                    <a:pt x="154" y="114"/>
                    <a:pt x="144" y="116"/>
                  </a:cubicBezTo>
                  <a:cubicBezTo>
                    <a:pt x="124" y="120"/>
                    <a:pt x="103" y="123"/>
                    <a:pt x="81" y="122"/>
                  </a:cubicBezTo>
                  <a:cubicBezTo>
                    <a:pt x="70" y="121"/>
                    <a:pt x="59" y="119"/>
                    <a:pt x="49" y="116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38" y="112"/>
                    <a:pt x="36" y="111"/>
                    <a:pt x="33" y="109"/>
                  </a:cubicBezTo>
                  <a:cubicBezTo>
                    <a:pt x="28" y="106"/>
                    <a:pt x="24" y="103"/>
                    <a:pt x="20" y="99"/>
                  </a:cubicBezTo>
                  <a:cubicBezTo>
                    <a:pt x="11" y="92"/>
                    <a:pt x="5" y="82"/>
                    <a:pt x="2" y="70"/>
                  </a:cubicBezTo>
                  <a:cubicBezTo>
                    <a:pt x="0" y="59"/>
                    <a:pt x="2" y="47"/>
                    <a:pt x="7" y="37"/>
                  </a:cubicBezTo>
                  <a:cubicBezTo>
                    <a:pt x="13" y="28"/>
                    <a:pt x="20" y="20"/>
                    <a:pt x="29" y="14"/>
                  </a:cubicBezTo>
                  <a:cubicBezTo>
                    <a:pt x="38" y="8"/>
                    <a:pt x="48" y="4"/>
                    <a:pt x="59" y="2"/>
                  </a:cubicBezTo>
                  <a:cubicBezTo>
                    <a:pt x="69" y="0"/>
                    <a:pt x="80" y="0"/>
                    <a:pt x="91" y="1"/>
                  </a:cubicBezTo>
                  <a:cubicBezTo>
                    <a:pt x="102" y="2"/>
                    <a:pt x="112" y="5"/>
                    <a:pt x="122" y="8"/>
                  </a:cubicBezTo>
                  <a:cubicBezTo>
                    <a:pt x="132" y="12"/>
                    <a:pt x="142" y="16"/>
                    <a:pt x="151" y="21"/>
                  </a:cubicBezTo>
                  <a:cubicBezTo>
                    <a:pt x="161" y="27"/>
                    <a:pt x="169" y="33"/>
                    <a:pt x="177" y="41"/>
                  </a:cubicBezTo>
                  <a:cubicBezTo>
                    <a:pt x="192" y="56"/>
                    <a:pt x="202" y="76"/>
                    <a:pt x="20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 noEditPoints="1"/>
            </p:cNvSpPr>
            <p:nvPr/>
          </p:nvSpPr>
          <p:spPr bwMode="auto">
            <a:xfrm>
              <a:off x="843" y="2828"/>
              <a:ext cx="521" cy="330"/>
            </a:xfrm>
            <a:custGeom>
              <a:avLst/>
              <a:gdLst>
                <a:gd name="T0" fmla="*/ 206 w 212"/>
                <a:gd name="T1" fmla="*/ 91 h 135"/>
                <a:gd name="T2" fmla="*/ 190 w 212"/>
                <a:gd name="T3" fmla="*/ 62 h 135"/>
                <a:gd name="T4" fmla="*/ 169 w 212"/>
                <a:gd name="T5" fmla="*/ 39 h 135"/>
                <a:gd name="T6" fmla="*/ 113 w 212"/>
                <a:gd name="T7" fmla="*/ 13 h 135"/>
                <a:gd name="T8" fmla="*/ 49 w 212"/>
                <a:gd name="T9" fmla="*/ 15 h 135"/>
                <a:gd name="T10" fmla="*/ 22 w 212"/>
                <a:gd name="T11" fmla="*/ 31 h 135"/>
                <a:gd name="T12" fmla="*/ 13 w 212"/>
                <a:gd name="T13" fmla="*/ 44 h 135"/>
                <a:gd name="T14" fmla="*/ 9 w 212"/>
                <a:gd name="T15" fmla="*/ 51 h 135"/>
                <a:gd name="T16" fmla="*/ 8 w 212"/>
                <a:gd name="T17" fmla="*/ 54 h 135"/>
                <a:gd name="T18" fmla="*/ 7 w 212"/>
                <a:gd name="T19" fmla="*/ 58 h 135"/>
                <a:gd name="T20" fmla="*/ 7 w 212"/>
                <a:gd name="T21" fmla="*/ 62 h 135"/>
                <a:gd name="T22" fmla="*/ 7 w 212"/>
                <a:gd name="T23" fmla="*/ 65 h 135"/>
                <a:gd name="T24" fmla="*/ 8 w 212"/>
                <a:gd name="T25" fmla="*/ 73 h 135"/>
                <a:gd name="T26" fmla="*/ 10 w 212"/>
                <a:gd name="T27" fmla="*/ 76 h 135"/>
                <a:gd name="T28" fmla="*/ 11 w 212"/>
                <a:gd name="T29" fmla="*/ 79 h 135"/>
                <a:gd name="T30" fmla="*/ 13 w 212"/>
                <a:gd name="T31" fmla="*/ 83 h 135"/>
                <a:gd name="T32" fmla="*/ 15 w 212"/>
                <a:gd name="T33" fmla="*/ 86 h 135"/>
                <a:gd name="T34" fmla="*/ 38 w 212"/>
                <a:gd name="T35" fmla="*/ 106 h 135"/>
                <a:gd name="T36" fmla="*/ 45 w 212"/>
                <a:gd name="T37" fmla="*/ 109 h 135"/>
                <a:gd name="T38" fmla="*/ 52 w 212"/>
                <a:gd name="T39" fmla="*/ 112 h 135"/>
                <a:gd name="T40" fmla="*/ 59 w 212"/>
                <a:gd name="T41" fmla="*/ 114 h 135"/>
                <a:gd name="T42" fmla="*/ 67 w 212"/>
                <a:gd name="T43" fmla="*/ 116 h 135"/>
                <a:gd name="T44" fmla="*/ 98 w 212"/>
                <a:gd name="T45" fmla="*/ 121 h 135"/>
                <a:gd name="T46" fmla="*/ 162 w 212"/>
                <a:gd name="T47" fmla="*/ 116 h 135"/>
                <a:gd name="T48" fmla="*/ 194 w 212"/>
                <a:gd name="T49" fmla="*/ 110 h 135"/>
                <a:gd name="T50" fmla="*/ 198 w 212"/>
                <a:gd name="T51" fmla="*/ 109 h 135"/>
                <a:gd name="T52" fmla="*/ 200 w 212"/>
                <a:gd name="T53" fmla="*/ 109 h 135"/>
                <a:gd name="T54" fmla="*/ 202 w 212"/>
                <a:gd name="T55" fmla="*/ 108 h 135"/>
                <a:gd name="T56" fmla="*/ 207 w 212"/>
                <a:gd name="T57" fmla="*/ 104 h 135"/>
                <a:gd name="T58" fmla="*/ 206 w 212"/>
                <a:gd name="T59" fmla="*/ 91 h 135"/>
                <a:gd name="T60" fmla="*/ 207 w 212"/>
                <a:gd name="T61" fmla="*/ 90 h 135"/>
                <a:gd name="T62" fmla="*/ 212 w 212"/>
                <a:gd name="T63" fmla="*/ 97 h 135"/>
                <a:gd name="T64" fmla="*/ 210 w 212"/>
                <a:gd name="T65" fmla="*/ 106 h 135"/>
                <a:gd name="T66" fmla="*/ 203 w 212"/>
                <a:gd name="T67" fmla="*/ 113 h 135"/>
                <a:gd name="T68" fmla="*/ 201 w 212"/>
                <a:gd name="T69" fmla="*/ 114 h 135"/>
                <a:gd name="T70" fmla="*/ 199 w 212"/>
                <a:gd name="T71" fmla="*/ 114 h 135"/>
                <a:gd name="T72" fmla="*/ 195 w 212"/>
                <a:gd name="T73" fmla="*/ 116 h 135"/>
                <a:gd name="T74" fmla="*/ 164 w 212"/>
                <a:gd name="T75" fmla="*/ 125 h 135"/>
                <a:gd name="T76" fmla="*/ 97 w 212"/>
                <a:gd name="T77" fmla="*/ 134 h 135"/>
                <a:gd name="T78" fmla="*/ 64 w 212"/>
                <a:gd name="T79" fmla="*/ 128 h 135"/>
                <a:gd name="T80" fmla="*/ 56 w 212"/>
                <a:gd name="T81" fmla="*/ 126 h 135"/>
                <a:gd name="T82" fmla="*/ 48 w 212"/>
                <a:gd name="T83" fmla="*/ 123 h 135"/>
                <a:gd name="T84" fmla="*/ 40 w 212"/>
                <a:gd name="T85" fmla="*/ 120 h 135"/>
                <a:gd name="T86" fmla="*/ 32 w 212"/>
                <a:gd name="T87" fmla="*/ 115 h 135"/>
                <a:gd name="T88" fmla="*/ 7 w 212"/>
                <a:gd name="T89" fmla="*/ 91 h 135"/>
                <a:gd name="T90" fmla="*/ 0 w 212"/>
                <a:gd name="T91" fmla="*/ 75 h 135"/>
                <a:gd name="T92" fmla="*/ 0 w 212"/>
                <a:gd name="T93" fmla="*/ 66 h 135"/>
                <a:gd name="T94" fmla="*/ 0 w 212"/>
                <a:gd name="T95" fmla="*/ 61 h 135"/>
                <a:gd name="T96" fmla="*/ 1 w 212"/>
                <a:gd name="T97" fmla="*/ 57 h 135"/>
                <a:gd name="T98" fmla="*/ 2 w 212"/>
                <a:gd name="T99" fmla="*/ 52 h 135"/>
                <a:gd name="T100" fmla="*/ 4 w 212"/>
                <a:gd name="T101" fmla="*/ 48 h 135"/>
                <a:gd name="T102" fmla="*/ 8 w 212"/>
                <a:gd name="T103" fmla="*/ 41 h 135"/>
                <a:gd name="T104" fmla="*/ 19 w 212"/>
                <a:gd name="T105" fmla="*/ 28 h 135"/>
                <a:gd name="T106" fmla="*/ 48 w 212"/>
                <a:gd name="T107" fmla="*/ 11 h 135"/>
                <a:gd name="T108" fmla="*/ 114 w 212"/>
                <a:gd name="T109" fmla="*/ 3 h 135"/>
                <a:gd name="T110" fmla="*/ 175 w 212"/>
                <a:gd name="T111" fmla="*/ 32 h 135"/>
                <a:gd name="T112" fmla="*/ 207 w 212"/>
                <a:gd name="T113" fmla="*/ 9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2" h="135">
                  <a:moveTo>
                    <a:pt x="206" y="91"/>
                  </a:moveTo>
                  <a:cubicBezTo>
                    <a:pt x="201" y="80"/>
                    <a:pt x="196" y="71"/>
                    <a:pt x="190" y="62"/>
                  </a:cubicBezTo>
                  <a:cubicBezTo>
                    <a:pt x="184" y="54"/>
                    <a:pt x="177" y="46"/>
                    <a:pt x="169" y="39"/>
                  </a:cubicBezTo>
                  <a:cubicBezTo>
                    <a:pt x="153" y="26"/>
                    <a:pt x="133" y="17"/>
                    <a:pt x="113" y="13"/>
                  </a:cubicBezTo>
                  <a:cubicBezTo>
                    <a:pt x="92" y="9"/>
                    <a:pt x="70" y="8"/>
                    <a:pt x="49" y="15"/>
                  </a:cubicBezTo>
                  <a:cubicBezTo>
                    <a:pt x="39" y="18"/>
                    <a:pt x="30" y="24"/>
                    <a:pt x="22" y="31"/>
                  </a:cubicBezTo>
                  <a:cubicBezTo>
                    <a:pt x="18" y="35"/>
                    <a:pt x="15" y="39"/>
                    <a:pt x="13" y="44"/>
                  </a:cubicBezTo>
                  <a:cubicBezTo>
                    <a:pt x="11" y="46"/>
                    <a:pt x="10" y="48"/>
                    <a:pt x="9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8" y="56"/>
                    <a:pt x="7" y="57"/>
                    <a:pt x="7" y="58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3"/>
                    <a:pt x="7" y="64"/>
                    <a:pt x="7" y="65"/>
                  </a:cubicBezTo>
                  <a:cubicBezTo>
                    <a:pt x="7" y="68"/>
                    <a:pt x="8" y="70"/>
                    <a:pt x="8" y="73"/>
                  </a:cubicBezTo>
                  <a:cubicBezTo>
                    <a:pt x="9" y="74"/>
                    <a:pt x="9" y="75"/>
                    <a:pt x="10" y="76"/>
                  </a:cubicBezTo>
                  <a:cubicBezTo>
                    <a:pt x="10" y="77"/>
                    <a:pt x="11" y="78"/>
                    <a:pt x="11" y="79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21" y="94"/>
                    <a:pt x="29" y="100"/>
                    <a:pt x="38" y="106"/>
                  </a:cubicBezTo>
                  <a:cubicBezTo>
                    <a:pt x="40" y="107"/>
                    <a:pt x="42" y="108"/>
                    <a:pt x="45" y="109"/>
                  </a:cubicBezTo>
                  <a:cubicBezTo>
                    <a:pt x="47" y="110"/>
                    <a:pt x="49" y="111"/>
                    <a:pt x="52" y="112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2" y="115"/>
                    <a:pt x="64" y="116"/>
                    <a:pt x="67" y="116"/>
                  </a:cubicBezTo>
                  <a:cubicBezTo>
                    <a:pt x="77" y="119"/>
                    <a:pt x="88" y="120"/>
                    <a:pt x="98" y="121"/>
                  </a:cubicBezTo>
                  <a:cubicBezTo>
                    <a:pt x="119" y="122"/>
                    <a:pt x="140" y="120"/>
                    <a:pt x="162" y="116"/>
                  </a:cubicBezTo>
                  <a:cubicBezTo>
                    <a:pt x="172" y="114"/>
                    <a:pt x="183" y="112"/>
                    <a:pt x="194" y="110"/>
                  </a:cubicBezTo>
                  <a:cubicBezTo>
                    <a:pt x="198" y="109"/>
                    <a:pt x="198" y="109"/>
                    <a:pt x="198" y="109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4" y="107"/>
                    <a:pt x="206" y="106"/>
                    <a:pt x="207" y="104"/>
                  </a:cubicBezTo>
                  <a:cubicBezTo>
                    <a:pt x="210" y="101"/>
                    <a:pt x="210" y="95"/>
                    <a:pt x="206" y="91"/>
                  </a:cubicBezTo>
                  <a:close/>
                  <a:moveTo>
                    <a:pt x="207" y="90"/>
                  </a:moveTo>
                  <a:cubicBezTo>
                    <a:pt x="209" y="91"/>
                    <a:pt x="211" y="94"/>
                    <a:pt x="212" y="97"/>
                  </a:cubicBezTo>
                  <a:cubicBezTo>
                    <a:pt x="212" y="100"/>
                    <a:pt x="212" y="104"/>
                    <a:pt x="210" y="106"/>
                  </a:cubicBezTo>
                  <a:cubicBezTo>
                    <a:pt x="209" y="109"/>
                    <a:pt x="206" y="111"/>
                    <a:pt x="203" y="113"/>
                  </a:cubicBezTo>
                  <a:cubicBezTo>
                    <a:pt x="201" y="114"/>
                    <a:pt x="201" y="114"/>
                    <a:pt x="201" y="114"/>
                  </a:cubicBezTo>
                  <a:cubicBezTo>
                    <a:pt x="199" y="114"/>
                    <a:pt x="199" y="114"/>
                    <a:pt x="199" y="114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85" y="119"/>
                    <a:pt x="175" y="122"/>
                    <a:pt x="164" y="125"/>
                  </a:cubicBezTo>
                  <a:cubicBezTo>
                    <a:pt x="143" y="131"/>
                    <a:pt x="120" y="135"/>
                    <a:pt x="97" y="134"/>
                  </a:cubicBezTo>
                  <a:cubicBezTo>
                    <a:pt x="86" y="133"/>
                    <a:pt x="75" y="131"/>
                    <a:pt x="64" y="128"/>
                  </a:cubicBezTo>
                  <a:cubicBezTo>
                    <a:pt x="61" y="128"/>
                    <a:pt x="58" y="127"/>
                    <a:pt x="56" y="126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5" y="122"/>
                    <a:pt x="42" y="121"/>
                    <a:pt x="40" y="120"/>
                  </a:cubicBezTo>
                  <a:cubicBezTo>
                    <a:pt x="37" y="118"/>
                    <a:pt x="35" y="117"/>
                    <a:pt x="32" y="115"/>
                  </a:cubicBezTo>
                  <a:cubicBezTo>
                    <a:pt x="22" y="109"/>
                    <a:pt x="13" y="101"/>
                    <a:pt x="7" y="91"/>
                  </a:cubicBezTo>
                  <a:cubicBezTo>
                    <a:pt x="4" y="86"/>
                    <a:pt x="2" y="80"/>
                    <a:pt x="0" y="75"/>
                  </a:cubicBezTo>
                  <a:cubicBezTo>
                    <a:pt x="0" y="71"/>
                    <a:pt x="0" y="69"/>
                    <a:pt x="0" y="66"/>
                  </a:cubicBezTo>
                  <a:cubicBezTo>
                    <a:pt x="0" y="64"/>
                    <a:pt x="0" y="63"/>
                    <a:pt x="0" y="61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5"/>
                    <a:pt x="2" y="54"/>
                    <a:pt x="2" y="52"/>
                  </a:cubicBezTo>
                  <a:cubicBezTo>
                    <a:pt x="3" y="51"/>
                    <a:pt x="3" y="50"/>
                    <a:pt x="4" y="48"/>
                  </a:cubicBezTo>
                  <a:cubicBezTo>
                    <a:pt x="5" y="46"/>
                    <a:pt x="7" y="43"/>
                    <a:pt x="8" y="41"/>
                  </a:cubicBezTo>
                  <a:cubicBezTo>
                    <a:pt x="12" y="36"/>
                    <a:pt x="15" y="32"/>
                    <a:pt x="19" y="28"/>
                  </a:cubicBezTo>
                  <a:cubicBezTo>
                    <a:pt x="28" y="21"/>
                    <a:pt x="38" y="15"/>
                    <a:pt x="48" y="11"/>
                  </a:cubicBezTo>
                  <a:cubicBezTo>
                    <a:pt x="69" y="3"/>
                    <a:pt x="92" y="0"/>
                    <a:pt x="114" y="3"/>
                  </a:cubicBezTo>
                  <a:cubicBezTo>
                    <a:pt x="137" y="6"/>
                    <a:pt x="159" y="16"/>
                    <a:pt x="175" y="32"/>
                  </a:cubicBezTo>
                  <a:cubicBezTo>
                    <a:pt x="192" y="48"/>
                    <a:pt x="203" y="69"/>
                    <a:pt x="207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/>
          </p:nvSpPr>
          <p:spPr bwMode="auto">
            <a:xfrm>
              <a:off x="968" y="3195"/>
              <a:ext cx="416" cy="245"/>
            </a:xfrm>
            <a:custGeom>
              <a:avLst/>
              <a:gdLst>
                <a:gd name="T0" fmla="*/ 160 w 169"/>
                <a:gd name="T1" fmla="*/ 65 h 100"/>
                <a:gd name="T2" fmla="*/ 158 w 169"/>
                <a:gd name="T3" fmla="*/ 62 h 100"/>
                <a:gd name="T4" fmla="*/ 157 w 169"/>
                <a:gd name="T5" fmla="*/ 60 h 100"/>
                <a:gd name="T6" fmla="*/ 153 w 169"/>
                <a:gd name="T7" fmla="*/ 55 h 100"/>
                <a:gd name="T8" fmla="*/ 148 w 169"/>
                <a:gd name="T9" fmla="*/ 51 h 100"/>
                <a:gd name="T10" fmla="*/ 144 w 169"/>
                <a:gd name="T11" fmla="*/ 46 h 100"/>
                <a:gd name="T12" fmla="*/ 125 w 169"/>
                <a:gd name="T13" fmla="*/ 32 h 100"/>
                <a:gd name="T14" fmla="*/ 80 w 169"/>
                <a:gd name="T15" fmla="*/ 13 h 100"/>
                <a:gd name="T16" fmla="*/ 56 w 169"/>
                <a:gd name="T17" fmla="*/ 7 h 100"/>
                <a:gd name="T18" fmla="*/ 32 w 169"/>
                <a:gd name="T19" fmla="*/ 8 h 100"/>
                <a:gd name="T20" fmla="*/ 21 w 169"/>
                <a:gd name="T21" fmla="*/ 12 h 100"/>
                <a:gd name="T22" fmla="*/ 12 w 169"/>
                <a:gd name="T23" fmla="*/ 20 h 100"/>
                <a:gd name="T24" fmla="*/ 7 w 169"/>
                <a:gd name="T25" fmla="*/ 31 h 100"/>
                <a:gd name="T26" fmla="*/ 6 w 169"/>
                <a:gd name="T27" fmla="*/ 36 h 100"/>
                <a:gd name="T28" fmla="*/ 7 w 169"/>
                <a:gd name="T29" fmla="*/ 42 h 100"/>
                <a:gd name="T30" fmla="*/ 19 w 169"/>
                <a:gd name="T31" fmla="*/ 60 h 100"/>
                <a:gd name="T32" fmla="*/ 40 w 169"/>
                <a:gd name="T33" fmla="*/ 71 h 100"/>
                <a:gd name="T34" fmla="*/ 63 w 169"/>
                <a:gd name="T35" fmla="*/ 79 h 100"/>
                <a:gd name="T36" fmla="*/ 87 w 169"/>
                <a:gd name="T37" fmla="*/ 85 h 100"/>
                <a:gd name="T38" fmla="*/ 135 w 169"/>
                <a:gd name="T39" fmla="*/ 87 h 100"/>
                <a:gd name="T40" fmla="*/ 159 w 169"/>
                <a:gd name="T41" fmla="*/ 81 h 100"/>
                <a:gd name="T42" fmla="*/ 165 w 169"/>
                <a:gd name="T43" fmla="*/ 75 h 100"/>
                <a:gd name="T44" fmla="*/ 164 w 169"/>
                <a:gd name="T45" fmla="*/ 69 h 100"/>
                <a:gd name="T46" fmla="*/ 163 w 169"/>
                <a:gd name="T47" fmla="*/ 67 h 100"/>
                <a:gd name="T48" fmla="*/ 161 w 169"/>
                <a:gd name="T49" fmla="*/ 66 h 100"/>
                <a:gd name="T50" fmla="*/ 160 w 169"/>
                <a:gd name="T51" fmla="*/ 65 h 100"/>
                <a:gd name="T52" fmla="*/ 161 w 169"/>
                <a:gd name="T53" fmla="*/ 64 h 100"/>
                <a:gd name="T54" fmla="*/ 162 w 169"/>
                <a:gd name="T55" fmla="*/ 65 h 100"/>
                <a:gd name="T56" fmla="*/ 164 w 169"/>
                <a:gd name="T57" fmla="*/ 66 h 100"/>
                <a:gd name="T58" fmla="*/ 166 w 169"/>
                <a:gd name="T59" fmla="*/ 68 h 100"/>
                <a:gd name="T60" fmla="*/ 169 w 169"/>
                <a:gd name="T61" fmla="*/ 75 h 100"/>
                <a:gd name="T62" fmla="*/ 167 w 169"/>
                <a:gd name="T63" fmla="*/ 82 h 100"/>
                <a:gd name="T64" fmla="*/ 161 w 169"/>
                <a:gd name="T65" fmla="*/ 87 h 100"/>
                <a:gd name="T66" fmla="*/ 137 w 169"/>
                <a:gd name="T67" fmla="*/ 96 h 100"/>
                <a:gd name="T68" fmla="*/ 85 w 169"/>
                <a:gd name="T69" fmla="*/ 97 h 100"/>
                <a:gd name="T70" fmla="*/ 59 w 169"/>
                <a:gd name="T71" fmla="*/ 91 h 100"/>
                <a:gd name="T72" fmla="*/ 35 w 169"/>
                <a:gd name="T73" fmla="*/ 82 h 100"/>
                <a:gd name="T74" fmla="*/ 13 w 169"/>
                <a:gd name="T75" fmla="*/ 67 h 100"/>
                <a:gd name="T76" fmla="*/ 0 w 169"/>
                <a:gd name="T77" fmla="*/ 43 h 100"/>
                <a:gd name="T78" fmla="*/ 1 w 169"/>
                <a:gd name="T79" fmla="*/ 36 h 100"/>
                <a:gd name="T80" fmla="*/ 2 w 169"/>
                <a:gd name="T81" fmla="*/ 29 h 100"/>
                <a:gd name="T82" fmla="*/ 9 w 169"/>
                <a:gd name="T83" fmla="*/ 18 h 100"/>
                <a:gd name="T84" fmla="*/ 19 w 169"/>
                <a:gd name="T85" fmla="*/ 9 h 100"/>
                <a:gd name="T86" fmla="*/ 31 w 169"/>
                <a:gd name="T87" fmla="*/ 4 h 100"/>
                <a:gd name="T88" fmla="*/ 57 w 169"/>
                <a:gd name="T89" fmla="*/ 0 h 100"/>
                <a:gd name="T90" fmla="*/ 82 w 169"/>
                <a:gd name="T91" fmla="*/ 3 h 100"/>
                <a:gd name="T92" fmla="*/ 107 w 169"/>
                <a:gd name="T93" fmla="*/ 11 h 100"/>
                <a:gd name="T94" fmla="*/ 130 w 169"/>
                <a:gd name="T95" fmla="*/ 24 h 100"/>
                <a:gd name="T96" fmla="*/ 149 w 169"/>
                <a:gd name="T97" fmla="*/ 42 h 100"/>
                <a:gd name="T98" fmla="*/ 152 w 169"/>
                <a:gd name="T99" fmla="*/ 47 h 100"/>
                <a:gd name="T100" fmla="*/ 156 w 169"/>
                <a:gd name="T101" fmla="*/ 53 h 100"/>
                <a:gd name="T102" fmla="*/ 159 w 169"/>
                <a:gd name="T103" fmla="*/ 58 h 100"/>
                <a:gd name="T104" fmla="*/ 160 w 169"/>
                <a:gd name="T105" fmla="*/ 61 h 100"/>
                <a:gd name="T106" fmla="*/ 161 w 169"/>
                <a:gd name="T107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" h="100">
                  <a:moveTo>
                    <a:pt x="160" y="65"/>
                  </a:moveTo>
                  <a:cubicBezTo>
                    <a:pt x="160" y="64"/>
                    <a:pt x="159" y="63"/>
                    <a:pt x="158" y="62"/>
                  </a:cubicBezTo>
                  <a:cubicBezTo>
                    <a:pt x="157" y="60"/>
                    <a:pt x="157" y="60"/>
                    <a:pt x="157" y="60"/>
                  </a:cubicBezTo>
                  <a:cubicBezTo>
                    <a:pt x="155" y="58"/>
                    <a:pt x="154" y="57"/>
                    <a:pt x="153" y="55"/>
                  </a:cubicBezTo>
                  <a:cubicBezTo>
                    <a:pt x="151" y="54"/>
                    <a:pt x="150" y="52"/>
                    <a:pt x="148" y="51"/>
                  </a:cubicBezTo>
                  <a:cubicBezTo>
                    <a:pt x="147" y="49"/>
                    <a:pt x="145" y="48"/>
                    <a:pt x="144" y="46"/>
                  </a:cubicBezTo>
                  <a:cubicBezTo>
                    <a:pt x="138" y="41"/>
                    <a:pt x="131" y="36"/>
                    <a:pt x="125" y="32"/>
                  </a:cubicBezTo>
                  <a:cubicBezTo>
                    <a:pt x="111" y="23"/>
                    <a:pt x="96" y="17"/>
                    <a:pt x="80" y="13"/>
                  </a:cubicBezTo>
                  <a:cubicBezTo>
                    <a:pt x="72" y="10"/>
                    <a:pt x="64" y="8"/>
                    <a:pt x="56" y="7"/>
                  </a:cubicBezTo>
                  <a:cubicBezTo>
                    <a:pt x="48" y="6"/>
                    <a:pt x="40" y="6"/>
                    <a:pt x="32" y="8"/>
                  </a:cubicBezTo>
                  <a:cubicBezTo>
                    <a:pt x="28" y="8"/>
                    <a:pt x="24" y="10"/>
                    <a:pt x="21" y="12"/>
                  </a:cubicBezTo>
                  <a:cubicBezTo>
                    <a:pt x="18" y="14"/>
                    <a:pt x="14" y="17"/>
                    <a:pt x="12" y="20"/>
                  </a:cubicBezTo>
                  <a:cubicBezTo>
                    <a:pt x="10" y="23"/>
                    <a:pt x="8" y="27"/>
                    <a:pt x="7" y="31"/>
                  </a:cubicBezTo>
                  <a:cubicBezTo>
                    <a:pt x="7" y="33"/>
                    <a:pt x="7" y="35"/>
                    <a:pt x="6" y="36"/>
                  </a:cubicBezTo>
                  <a:cubicBezTo>
                    <a:pt x="6" y="38"/>
                    <a:pt x="6" y="40"/>
                    <a:pt x="7" y="42"/>
                  </a:cubicBezTo>
                  <a:cubicBezTo>
                    <a:pt x="8" y="49"/>
                    <a:pt x="13" y="55"/>
                    <a:pt x="19" y="60"/>
                  </a:cubicBezTo>
                  <a:cubicBezTo>
                    <a:pt x="25" y="64"/>
                    <a:pt x="32" y="68"/>
                    <a:pt x="40" y="71"/>
                  </a:cubicBezTo>
                  <a:cubicBezTo>
                    <a:pt x="47" y="74"/>
                    <a:pt x="55" y="77"/>
                    <a:pt x="63" y="79"/>
                  </a:cubicBezTo>
                  <a:cubicBezTo>
                    <a:pt x="71" y="81"/>
                    <a:pt x="79" y="83"/>
                    <a:pt x="87" y="85"/>
                  </a:cubicBezTo>
                  <a:cubicBezTo>
                    <a:pt x="103" y="88"/>
                    <a:pt x="119" y="89"/>
                    <a:pt x="135" y="87"/>
                  </a:cubicBezTo>
                  <a:cubicBezTo>
                    <a:pt x="143" y="86"/>
                    <a:pt x="151" y="84"/>
                    <a:pt x="159" y="81"/>
                  </a:cubicBezTo>
                  <a:cubicBezTo>
                    <a:pt x="162" y="80"/>
                    <a:pt x="165" y="78"/>
                    <a:pt x="165" y="75"/>
                  </a:cubicBezTo>
                  <a:cubicBezTo>
                    <a:pt x="165" y="73"/>
                    <a:pt x="165" y="71"/>
                    <a:pt x="164" y="69"/>
                  </a:cubicBezTo>
                  <a:cubicBezTo>
                    <a:pt x="164" y="69"/>
                    <a:pt x="163" y="68"/>
                    <a:pt x="163" y="67"/>
                  </a:cubicBezTo>
                  <a:cubicBezTo>
                    <a:pt x="161" y="66"/>
                    <a:pt x="161" y="66"/>
                    <a:pt x="161" y="66"/>
                  </a:cubicBezTo>
                  <a:lnTo>
                    <a:pt x="160" y="65"/>
                  </a:lnTo>
                  <a:close/>
                  <a:moveTo>
                    <a:pt x="161" y="64"/>
                  </a:moveTo>
                  <a:cubicBezTo>
                    <a:pt x="162" y="65"/>
                    <a:pt x="162" y="65"/>
                    <a:pt x="162" y="65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5" y="66"/>
                    <a:pt x="166" y="67"/>
                    <a:pt x="166" y="68"/>
                  </a:cubicBezTo>
                  <a:cubicBezTo>
                    <a:pt x="168" y="70"/>
                    <a:pt x="169" y="72"/>
                    <a:pt x="169" y="75"/>
                  </a:cubicBezTo>
                  <a:cubicBezTo>
                    <a:pt x="169" y="77"/>
                    <a:pt x="168" y="80"/>
                    <a:pt x="167" y="82"/>
                  </a:cubicBezTo>
                  <a:cubicBezTo>
                    <a:pt x="165" y="84"/>
                    <a:pt x="163" y="86"/>
                    <a:pt x="161" y="87"/>
                  </a:cubicBezTo>
                  <a:cubicBezTo>
                    <a:pt x="153" y="91"/>
                    <a:pt x="145" y="94"/>
                    <a:pt x="137" y="96"/>
                  </a:cubicBezTo>
                  <a:cubicBezTo>
                    <a:pt x="120" y="100"/>
                    <a:pt x="102" y="100"/>
                    <a:pt x="85" y="97"/>
                  </a:cubicBezTo>
                  <a:cubicBezTo>
                    <a:pt x="76" y="96"/>
                    <a:pt x="68" y="94"/>
                    <a:pt x="59" y="91"/>
                  </a:cubicBezTo>
                  <a:cubicBezTo>
                    <a:pt x="51" y="88"/>
                    <a:pt x="43" y="85"/>
                    <a:pt x="35" y="82"/>
                  </a:cubicBezTo>
                  <a:cubicBezTo>
                    <a:pt x="27" y="78"/>
                    <a:pt x="20" y="73"/>
                    <a:pt x="13" y="67"/>
                  </a:cubicBezTo>
                  <a:cubicBezTo>
                    <a:pt x="6" y="61"/>
                    <a:pt x="1" y="52"/>
                    <a:pt x="0" y="43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1" y="34"/>
                    <a:pt x="2" y="31"/>
                    <a:pt x="2" y="29"/>
                  </a:cubicBezTo>
                  <a:cubicBezTo>
                    <a:pt x="4" y="25"/>
                    <a:pt x="6" y="21"/>
                    <a:pt x="9" y="18"/>
                  </a:cubicBezTo>
                  <a:cubicBezTo>
                    <a:pt x="12" y="14"/>
                    <a:pt x="15" y="11"/>
                    <a:pt x="19" y="9"/>
                  </a:cubicBezTo>
                  <a:cubicBezTo>
                    <a:pt x="23" y="7"/>
                    <a:pt x="27" y="5"/>
                    <a:pt x="31" y="4"/>
                  </a:cubicBezTo>
                  <a:cubicBezTo>
                    <a:pt x="39" y="1"/>
                    <a:pt x="48" y="0"/>
                    <a:pt x="57" y="0"/>
                  </a:cubicBezTo>
                  <a:cubicBezTo>
                    <a:pt x="65" y="0"/>
                    <a:pt x="74" y="1"/>
                    <a:pt x="82" y="3"/>
                  </a:cubicBezTo>
                  <a:cubicBezTo>
                    <a:pt x="91" y="5"/>
                    <a:pt x="99" y="7"/>
                    <a:pt x="107" y="11"/>
                  </a:cubicBezTo>
                  <a:cubicBezTo>
                    <a:pt x="115" y="14"/>
                    <a:pt x="123" y="19"/>
                    <a:pt x="130" y="24"/>
                  </a:cubicBezTo>
                  <a:cubicBezTo>
                    <a:pt x="137" y="29"/>
                    <a:pt x="143" y="35"/>
                    <a:pt x="149" y="42"/>
                  </a:cubicBezTo>
                  <a:cubicBezTo>
                    <a:pt x="150" y="44"/>
                    <a:pt x="151" y="45"/>
                    <a:pt x="152" y="47"/>
                  </a:cubicBezTo>
                  <a:cubicBezTo>
                    <a:pt x="154" y="49"/>
                    <a:pt x="155" y="51"/>
                    <a:pt x="156" y="53"/>
                  </a:cubicBezTo>
                  <a:cubicBezTo>
                    <a:pt x="157" y="55"/>
                    <a:pt x="158" y="56"/>
                    <a:pt x="159" y="58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1" y="62"/>
                    <a:pt x="161" y="64"/>
                    <a:pt x="161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/>
          </p:nvSpPr>
          <p:spPr bwMode="auto">
            <a:xfrm>
              <a:off x="1170" y="889"/>
              <a:ext cx="369" cy="282"/>
            </a:xfrm>
            <a:custGeom>
              <a:avLst/>
              <a:gdLst>
                <a:gd name="T0" fmla="*/ 148 w 150"/>
                <a:gd name="T1" fmla="*/ 44 h 115"/>
                <a:gd name="T2" fmla="*/ 136 w 150"/>
                <a:gd name="T3" fmla="*/ 22 h 115"/>
                <a:gd name="T4" fmla="*/ 114 w 150"/>
                <a:gd name="T5" fmla="*/ 12 h 115"/>
                <a:gd name="T6" fmla="*/ 90 w 150"/>
                <a:gd name="T7" fmla="*/ 11 h 115"/>
                <a:gd name="T8" fmla="*/ 66 w 150"/>
                <a:gd name="T9" fmla="*/ 18 h 115"/>
                <a:gd name="T10" fmla="*/ 25 w 150"/>
                <a:gd name="T11" fmla="*/ 47 h 115"/>
                <a:gd name="T12" fmla="*/ 13 w 150"/>
                <a:gd name="T13" fmla="*/ 69 h 115"/>
                <a:gd name="T14" fmla="*/ 9 w 150"/>
                <a:gd name="T15" fmla="*/ 82 h 115"/>
                <a:gd name="T16" fmla="*/ 8 w 150"/>
                <a:gd name="T17" fmla="*/ 85 h 115"/>
                <a:gd name="T18" fmla="*/ 8 w 150"/>
                <a:gd name="T19" fmla="*/ 86 h 115"/>
                <a:gd name="T20" fmla="*/ 8 w 150"/>
                <a:gd name="T21" fmla="*/ 87 h 115"/>
                <a:gd name="T22" fmla="*/ 8 w 150"/>
                <a:gd name="T23" fmla="*/ 88 h 115"/>
                <a:gd name="T24" fmla="*/ 8 w 150"/>
                <a:gd name="T25" fmla="*/ 88 h 115"/>
                <a:gd name="T26" fmla="*/ 12 w 150"/>
                <a:gd name="T27" fmla="*/ 88 h 115"/>
                <a:gd name="T28" fmla="*/ 12 w 150"/>
                <a:gd name="T29" fmla="*/ 92 h 115"/>
                <a:gd name="T30" fmla="*/ 12 w 150"/>
                <a:gd name="T31" fmla="*/ 95 h 115"/>
                <a:gd name="T32" fmla="*/ 12 w 150"/>
                <a:gd name="T33" fmla="*/ 97 h 115"/>
                <a:gd name="T34" fmla="*/ 13 w 150"/>
                <a:gd name="T35" fmla="*/ 100 h 115"/>
                <a:gd name="T36" fmla="*/ 14 w 150"/>
                <a:gd name="T37" fmla="*/ 100 h 115"/>
                <a:gd name="T38" fmla="*/ 18 w 150"/>
                <a:gd name="T39" fmla="*/ 100 h 115"/>
                <a:gd name="T40" fmla="*/ 19 w 150"/>
                <a:gd name="T41" fmla="*/ 100 h 115"/>
                <a:gd name="T42" fmla="*/ 21 w 150"/>
                <a:gd name="T43" fmla="*/ 101 h 115"/>
                <a:gd name="T44" fmla="*/ 39 w 150"/>
                <a:gd name="T45" fmla="*/ 103 h 115"/>
                <a:gd name="T46" fmla="*/ 59 w 150"/>
                <a:gd name="T47" fmla="*/ 102 h 115"/>
                <a:gd name="T48" fmla="*/ 78 w 150"/>
                <a:gd name="T49" fmla="*/ 100 h 115"/>
                <a:gd name="T50" fmla="*/ 97 w 150"/>
                <a:gd name="T51" fmla="*/ 96 h 115"/>
                <a:gd name="T52" fmla="*/ 132 w 150"/>
                <a:gd name="T53" fmla="*/ 79 h 115"/>
                <a:gd name="T54" fmla="*/ 139 w 150"/>
                <a:gd name="T55" fmla="*/ 72 h 115"/>
                <a:gd name="T56" fmla="*/ 142 w 150"/>
                <a:gd name="T57" fmla="*/ 68 h 115"/>
                <a:gd name="T58" fmla="*/ 144 w 150"/>
                <a:gd name="T59" fmla="*/ 64 h 115"/>
                <a:gd name="T60" fmla="*/ 148 w 150"/>
                <a:gd name="T61" fmla="*/ 44 h 115"/>
                <a:gd name="T62" fmla="*/ 149 w 150"/>
                <a:gd name="T63" fmla="*/ 44 h 115"/>
                <a:gd name="T64" fmla="*/ 147 w 150"/>
                <a:gd name="T65" fmla="*/ 65 h 115"/>
                <a:gd name="T66" fmla="*/ 136 w 150"/>
                <a:gd name="T67" fmla="*/ 83 h 115"/>
                <a:gd name="T68" fmla="*/ 120 w 150"/>
                <a:gd name="T69" fmla="*/ 97 h 115"/>
                <a:gd name="T70" fmla="*/ 101 w 150"/>
                <a:gd name="T71" fmla="*/ 107 h 115"/>
                <a:gd name="T72" fmla="*/ 80 w 150"/>
                <a:gd name="T73" fmla="*/ 113 h 115"/>
                <a:gd name="T74" fmla="*/ 60 w 150"/>
                <a:gd name="T75" fmla="*/ 115 h 115"/>
                <a:gd name="T76" fmla="*/ 38 w 150"/>
                <a:gd name="T77" fmla="*/ 115 h 115"/>
                <a:gd name="T78" fmla="*/ 17 w 150"/>
                <a:gd name="T79" fmla="*/ 110 h 115"/>
                <a:gd name="T80" fmla="*/ 20 w 150"/>
                <a:gd name="T81" fmla="*/ 110 h 115"/>
                <a:gd name="T82" fmla="*/ 12 w 150"/>
                <a:gd name="T83" fmla="*/ 110 h 115"/>
                <a:gd name="T84" fmla="*/ 5 w 150"/>
                <a:gd name="T85" fmla="*/ 105 h 115"/>
                <a:gd name="T86" fmla="*/ 3 w 150"/>
                <a:gd name="T87" fmla="*/ 97 h 115"/>
                <a:gd name="T88" fmla="*/ 3 w 150"/>
                <a:gd name="T89" fmla="*/ 94 h 115"/>
                <a:gd name="T90" fmla="*/ 4 w 150"/>
                <a:gd name="T91" fmla="*/ 91 h 115"/>
                <a:gd name="T92" fmla="*/ 7 w 150"/>
                <a:gd name="T93" fmla="*/ 96 h 115"/>
                <a:gd name="T94" fmla="*/ 2 w 150"/>
                <a:gd name="T95" fmla="*/ 92 h 115"/>
                <a:gd name="T96" fmla="*/ 1 w 150"/>
                <a:gd name="T97" fmla="*/ 86 h 115"/>
                <a:gd name="T98" fmla="*/ 1 w 150"/>
                <a:gd name="T99" fmla="*/ 85 h 115"/>
                <a:gd name="T100" fmla="*/ 2 w 150"/>
                <a:gd name="T101" fmla="*/ 83 h 115"/>
                <a:gd name="T102" fmla="*/ 3 w 150"/>
                <a:gd name="T103" fmla="*/ 80 h 115"/>
                <a:gd name="T104" fmla="*/ 8 w 150"/>
                <a:gd name="T105" fmla="*/ 67 h 115"/>
                <a:gd name="T106" fmla="*/ 22 w 150"/>
                <a:gd name="T107" fmla="*/ 45 h 115"/>
                <a:gd name="T108" fmla="*/ 62 w 150"/>
                <a:gd name="T109" fmla="*/ 9 h 115"/>
                <a:gd name="T110" fmla="*/ 68 w 150"/>
                <a:gd name="T111" fmla="*/ 6 h 115"/>
                <a:gd name="T112" fmla="*/ 75 w 150"/>
                <a:gd name="T113" fmla="*/ 4 h 115"/>
                <a:gd name="T114" fmla="*/ 81 w 150"/>
                <a:gd name="T115" fmla="*/ 2 h 115"/>
                <a:gd name="T116" fmla="*/ 88 w 150"/>
                <a:gd name="T117" fmla="*/ 1 h 115"/>
                <a:gd name="T118" fmla="*/ 116 w 150"/>
                <a:gd name="T119" fmla="*/ 4 h 115"/>
                <a:gd name="T120" fmla="*/ 138 w 150"/>
                <a:gd name="T121" fmla="*/ 20 h 115"/>
                <a:gd name="T122" fmla="*/ 149 w 150"/>
                <a:gd name="T123" fmla="*/ 4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0" h="115">
                  <a:moveTo>
                    <a:pt x="148" y="44"/>
                  </a:moveTo>
                  <a:cubicBezTo>
                    <a:pt x="147" y="36"/>
                    <a:pt x="142" y="28"/>
                    <a:pt x="136" y="22"/>
                  </a:cubicBezTo>
                  <a:cubicBezTo>
                    <a:pt x="130" y="16"/>
                    <a:pt x="122" y="13"/>
                    <a:pt x="114" y="12"/>
                  </a:cubicBezTo>
                  <a:cubicBezTo>
                    <a:pt x="106" y="10"/>
                    <a:pt x="98" y="10"/>
                    <a:pt x="90" y="11"/>
                  </a:cubicBezTo>
                  <a:cubicBezTo>
                    <a:pt x="82" y="12"/>
                    <a:pt x="74" y="15"/>
                    <a:pt x="66" y="18"/>
                  </a:cubicBezTo>
                  <a:cubicBezTo>
                    <a:pt x="50" y="23"/>
                    <a:pt x="36" y="33"/>
                    <a:pt x="25" y="47"/>
                  </a:cubicBezTo>
                  <a:cubicBezTo>
                    <a:pt x="20" y="54"/>
                    <a:pt x="16" y="61"/>
                    <a:pt x="13" y="69"/>
                  </a:cubicBezTo>
                  <a:cubicBezTo>
                    <a:pt x="11" y="73"/>
                    <a:pt x="10" y="77"/>
                    <a:pt x="9" y="82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6"/>
                    <a:pt x="12" y="97"/>
                    <a:pt x="12" y="97"/>
                  </a:cubicBezTo>
                  <a:cubicBezTo>
                    <a:pt x="12" y="98"/>
                    <a:pt x="12" y="99"/>
                    <a:pt x="13" y="100"/>
                  </a:cubicBezTo>
                  <a:cubicBezTo>
                    <a:pt x="13" y="100"/>
                    <a:pt x="13" y="100"/>
                    <a:pt x="14" y="100"/>
                  </a:cubicBezTo>
                  <a:cubicBezTo>
                    <a:pt x="15" y="101"/>
                    <a:pt x="17" y="101"/>
                    <a:pt x="18" y="100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6" y="102"/>
                    <a:pt x="33" y="103"/>
                    <a:pt x="39" y="103"/>
                  </a:cubicBezTo>
                  <a:cubicBezTo>
                    <a:pt x="45" y="103"/>
                    <a:pt x="52" y="103"/>
                    <a:pt x="59" y="102"/>
                  </a:cubicBezTo>
                  <a:cubicBezTo>
                    <a:pt x="65" y="102"/>
                    <a:pt x="72" y="101"/>
                    <a:pt x="78" y="100"/>
                  </a:cubicBezTo>
                  <a:cubicBezTo>
                    <a:pt x="85" y="99"/>
                    <a:pt x="91" y="98"/>
                    <a:pt x="97" y="96"/>
                  </a:cubicBezTo>
                  <a:cubicBezTo>
                    <a:pt x="109" y="91"/>
                    <a:pt x="122" y="87"/>
                    <a:pt x="132" y="79"/>
                  </a:cubicBezTo>
                  <a:cubicBezTo>
                    <a:pt x="135" y="77"/>
                    <a:pt x="137" y="74"/>
                    <a:pt x="139" y="72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3" y="67"/>
                    <a:pt x="144" y="65"/>
                    <a:pt x="144" y="64"/>
                  </a:cubicBezTo>
                  <a:cubicBezTo>
                    <a:pt x="147" y="58"/>
                    <a:pt x="148" y="51"/>
                    <a:pt x="148" y="44"/>
                  </a:cubicBezTo>
                  <a:close/>
                  <a:moveTo>
                    <a:pt x="149" y="44"/>
                  </a:moveTo>
                  <a:cubicBezTo>
                    <a:pt x="150" y="51"/>
                    <a:pt x="149" y="58"/>
                    <a:pt x="147" y="65"/>
                  </a:cubicBezTo>
                  <a:cubicBezTo>
                    <a:pt x="145" y="71"/>
                    <a:pt x="141" y="78"/>
                    <a:pt x="136" y="83"/>
                  </a:cubicBezTo>
                  <a:cubicBezTo>
                    <a:pt x="132" y="88"/>
                    <a:pt x="126" y="93"/>
                    <a:pt x="120" y="97"/>
                  </a:cubicBezTo>
                  <a:cubicBezTo>
                    <a:pt x="114" y="101"/>
                    <a:pt x="108" y="104"/>
                    <a:pt x="101" y="107"/>
                  </a:cubicBezTo>
                  <a:cubicBezTo>
                    <a:pt x="94" y="109"/>
                    <a:pt x="87" y="111"/>
                    <a:pt x="80" y="113"/>
                  </a:cubicBezTo>
                  <a:cubicBezTo>
                    <a:pt x="74" y="114"/>
                    <a:pt x="67" y="114"/>
                    <a:pt x="60" y="115"/>
                  </a:cubicBezTo>
                  <a:cubicBezTo>
                    <a:pt x="53" y="115"/>
                    <a:pt x="46" y="115"/>
                    <a:pt x="38" y="115"/>
                  </a:cubicBezTo>
                  <a:cubicBezTo>
                    <a:pt x="31" y="114"/>
                    <a:pt x="24" y="113"/>
                    <a:pt x="17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17" y="111"/>
                    <a:pt x="15" y="111"/>
                    <a:pt x="12" y="110"/>
                  </a:cubicBezTo>
                  <a:cubicBezTo>
                    <a:pt x="9" y="110"/>
                    <a:pt x="7" y="108"/>
                    <a:pt x="5" y="105"/>
                  </a:cubicBezTo>
                  <a:cubicBezTo>
                    <a:pt x="3" y="103"/>
                    <a:pt x="3" y="100"/>
                    <a:pt x="3" y="97"/>
                  </a:cubicBezTo>
                  <a:cubicBezTo>
                    <a:pt x="3" y="96"/>
                    <a:pt x="3" y="95"/>
                    <a:pt x="3" y="94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5" y="95"/>
                    <a:pt x="3" y="94"/>
                    <a:pt x="2" y="92"/>
                  </a:cubicBezTo>
                  <a:cubicBezTo>
                    <a:pt x="0" y="90"/>
                    <a:pt x="0" y="88"/>
                    <a:pt x="1" y="86"/>
                  </a:cubicBezTo>
                  <a:cubicBezTo>
                    <a:pt x="1" y="86"/>
                    <a:pt x="1" y="85"/>
                    <a:pt x="1" y="85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4" y="75"/>
                    <a:pt x="6" y="71"/>
                    <a:pt x="8" y="67"/>
                  </a:cubicBezTo>
                  <a:cubicBezTo>
                    <a:pt x="12" y="59"/>
                    <a:pt x="17" y="52"/>
                    <a:pt x="22" y="45"/>
                  </a:cubicBezTo>
                  <a:cubicBezTo>
                    <a:pt x="33" y="31"/>
                    <a:pt x="46" y="18"/>
                    <a:pt x="62" y="9"/>
                  </a:cubicBezTo>
                  <a:cubicBezTo>
                    <a:pt x="64" y="8"/>
                    <a:pt x="66" y="7"/>
                    <a:pt x="68" y="6"/>
                  </a:cubicBezTo>
                  <a:cubicBezTo>
                    <a:pt x="70" y="5"/>
                    <a:pt x="72" y="4"/>
                    <a:pt x="75" y="4"/>
                  </a:cubicBezTo>
                  <a:cubicBezTo>
                    <a:pt x="77" y="3"/>
                    <a:pt x="79" y="2"/>
                    <a:pt x="81" y="2"/>
                  </a:cubicBezTo>
                  <a:cubicBezTo>
                    <a:pt x="84" y="1"/>
                    <a:pt x="86" y="1"/>
                    <a:pt x="88" y="1"/>
                  </a:cubicBezTo>
                  <a:cubicBezTo>
                    <a:pt x="98" y="0"/>
                    <a:pt x="107" y="1"/>
                    <a:pt x="116" y="4"/>
                  </a:cubicBezTo>
                  <a:cubicBezTo>
                    <a:pt x="125" y="7"/>
                    <a:pt x="133" y="13"/>
                    <a:pt x="138" y="20"/>
                  </a:cubicBezTo>
                  <a:cubicBezTo>
                    <a:pt x="144" y="27"/>
                    <a:pt x="148" y="35"/>
                    <a:pt x="14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/>
          </p:nvSpPr>
          <p:spPr bwMode="auto">
            <a:xfrm>
              <a:off x="1261" y="1115"/>
              <a:ext cx="477" cy="413"/>
            </a:xfrm>
            <a:custGeom>
              <a:avLst/>
              <a:gdLst>
                <a:gd name="T0" fmla="*/ 193 w 194"/>
                <a:gd name="T1" fmla="*/ 59 h 169"/>
                <a:gd name="T2" fmla="*/ 192 w 194"/>
                <a:gd name="T3" fmla="*/ 51 h 169"/>
                <a:gd name="T4" fmla="*/ 190 w 194"/>
                <a:gd name="T5" fmla="*/ 43 h 169"/>
                <a:gd name="T6" fmla="*/ 186 w 194"/>
                <a:gd name="T7" fmla="*/ 35 h 169"/>
                <a:gd name="T8" fmla="*/ 184 w 194"/>
                <a:gd name="T9" fmla="*/ 32 h 169"/>
                <a:gd name="T10" fmla="*/ 183 w 194"/>
                <a:gd name="T11" fmla="*/ 30 h 169"/>
                <a:gd name="T12" fmla="*/ 182 w 194"/>
                <a:gd name="T13" fmla="*/ 28 h 169"/>
                <a:gd name="T14" fmla="*/ 154 w 194"/>
                <a:gd name="T15" fmla="*/ 13 h 169"/>
                <a:gd name="T16" fmla="*/ 122 w 194"/>
                <a:gd name="T17" fmla="*/ 12 h 169"/>
                <a:gd name="T18" fmla="*/ 92 w 194"/>
                <a:gd name="T19" fmla="*/ 23 h 169"/>
                <a:gd name="T20" fmla="*/ 41 w 194"/>
                <a:gd name="T21" fmla="*/ 66 h 169"/>
                <a:gd name="T22" fmla="*/ 14 w 194"/>
                <a:gd name="T23" fmla="*/ 126 h 169"/>
                <a:gd name="T24" fmla="*/ 14 w 194"/>
                <a:gd name="T25" fmla="*/ 126 h 169"/>
                <a:gd name="T26" fmla="*/ 14 w 194"/>
                <a:gd name="T27" fmla="*/ 127 h 169"/>
                <a:gd name="T28" fmla="*/ 9 w 194"/>
                <a:gd name="T29" fmla="*/ 145 h 169"/>
                <a:gd name="T30" fmla="*/ 10 w 194"/>
                <a:gd name="T31" fmla="*/ 147 h 169"/>
                <a:gd name="T32" fmla="*/ 11 w 194"/>
                <a:gd name="T33" fmla="*/ 148 h 169"/>
                <a:gd name="T34" fmla="*/ 17 w 194"/>
                <a:gd name="T35" fmla="*/ 149 h 169"/>
                <a:gd name="T36" fmla="*/ 18 w 194"/>
                <a:gd name="T37" fmla="*/ 149 h 169"/>
                <a:gd name="T38" fmla="*/ 20 w 194"/>
                <a:gd name="T39" fmla="*/ 150 h 169"/>
                <a:gd name="T40" fmla="*/ 46 w 194"/>
                <a:gd name="T41" fmla="*/ 156 h 169"/>
                <a:gd name="T42" fmla="*/ 74 w 194"/>
                <a:gd name="T43" fmla="*/ 157 h 169"/>
                <a:gd name="T44" fmla="*/ 102 w 194"/>
                <a:gd name="T45" fmla="*/ 153 h 169"/>
                <a:gd name="T46" fmla="*/ 127 w 194"/>
                <a:gd name="T47" fmla="*/ 144 h 169"/>
                <a:gd name="T48" fmla="*/ 172 w 194"/>
                <a:gd name="T49" fmla="*/ 111 h 169"/>
                <a:gd name="T50" fmla="*/ 187 w 194"/>
                <a:gd name="T51" fmla="*/ 87 h 169"/>
                <a:gd name="T52" fmla="*/ 193 w 194"/>
                <a:gd name="T53" fmla="*/ 59 h 169"/>
                <a:gd name="T54" fmla="*/ 194 w 194"/>
                <a:gd name="T55" fmla="*/ 59 h 169"/>
                <a:gd name="T56" fmla="*/ 190 w 194"/>
                <a:gd name="T57" fmla="*/ 88 h 169"/>
                <a:gd name="T58" fmla="*/ 177 w 194"/>
                <a:gd name="T59" fmla="*/ 115 h 169"/>
                <a:gd name="T60" fmla="*/ 158 w 194"/>
                <a:gd name="T61" fmla="*/ 138 h 169"/>
                <a:gd name="T62" fmla="*/ 152 w 194"/>
                <a:gd name="T63" fmla="*/ 143 h 169"/>
                <a:gd name="T64" fmla="*/ 146 w 194"/>
                <a:gd name="T65" fmla="*/ 147 h 169"/>
                <a:gd name="T66" fmla="*/ 133 w 194"/>
                <a:gd name="T67" fmla="*/ 155 h 169"/>
                <a:gd name="T68" fmla="*/ 105 w 194"/>
                <a:gd name="T69" fmla="*/ 166 h 169"/>
                <a:gd name="T70" fmla="*/ 75 w 194"/>
                <a:gd name="T71" fmla="*/ 169 h 169"/>
                <a:gd name="T72" fmla="*/ 45 w 194"/>
                <a:gd name="T73" fmla="*/ 167 h 169"/>
                <a:gd name="T74" fmla="*/ 15 w 194"/>
                <a:gd name="T75" fmla="*/ 158 h 169"/>
                <a:gd name="T76" fmla="*/ 18 w 194"/>
                <a:gd name="T77" fmla="*/ 159 h 169"/>
                <a:gd name="T78" fmla="*/ 6 w 194"/>
                <a:gd name="T79" fmla="*/ 156 h 169"/>
                <a:gd name="T80" fmla="*/ 1 w 194"/>
                <a:gd name="T81" fmla="*/ 150 h 169"/>
                <a:gd name="T82" fmla="*/ 1 w 194"/>
                <a:gd name="T83" fmla="*/ 143 h 169"/>
                <a:gd name="T84" fmla="*/ 8 w 194"/>
                <a:gd name="T85" fmla="*/ 124 h 169"/>
                <a:gd name="T86" fmla="*/ 8 w 194"/>
                <a:gd name="T87" fmla="*/ 125 h 169"/>
                <a:gd name="T88" fmla="*/ 20 w 194"/>
                <a:gd name="T89" fmla="*/ 93 h 169"/>
                <a:gd name="T90" fmla="*/ 38 w 194"/>
                <a:gd name="T91" fmla="*/ 63 h 169"/>
                <a:gd name="T92" fmla="*/ 60 w 194"/>
                <a:gd name="T93" fmla="*/ 37 h 169"/>
                <a:gd name="T94" fmla="*/ 87 w 194"/>
                <a:gd name="T95" fmla="*/ 15 h 169"/>
                <a:gd name="T96" fmla="*/ 120 w 194"/>
                <a:gd name="T97" fmla="*/ 2 h 169"/>
                <a:gd name="T98" fmla="*/ 156 w 194"/>
                <a:gd name="T99" fmla="*/ 5 h 169"/>
                <a:gd name="T100" fmla="*/ 184 w 194"/>
                <a:gd name="T101" fmla="*/ 26 h 169"/>
                <a:gd name="T102" fmla="*/ 194 w 194"/>
                <a:gd name="T103" fmla="*/ 5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4" h="169">
                  <a:moveTo>
                    <a:pt x="193" y="59"/>
                  </a:moveTo>
                  <a:cubicBezTo>
                    <a:pt x="192" y="51"/>
                    <a:pt x="192" y="51"/>
                    <a:pt x="192" y="51"/>
                  </a:cubicBezTo>
                  <a:cubicBezTo>
                    <a:pt x="191" y="48"/>
                    <a:pt x="191" y="45"/>
                    <a:pt x="190" y="43"/>
                  </a:cubicBezTo>
                  <a:cubicBezTo>
                    <a:pt x="189" y="40"/>
                    <a:pt x="188" y="37"/>
                    <a:pt x="186" y="35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82" y="29"/>
                    <a:pt x="182" y="29"/>
                    <a:pt x="182" y="28"/>
                  </a:cubicBezTo>
                  <a:cubicBezTo>
                    <a:pt x="174" y="20"/>
                    <a:pt x="164" y="15"/>
                    <a:pt x="154" y="13"/>
                  </a:cubicBezTo>
                  <a:cubicBezTo>
                    <a:pt x="143" y="10"/>
                    <a:pt x="132" y="11"/>
                    <a:pt x="122" y="12"/>
                  </a:cubicBezTo>
                  <a:cubicBezTo>
                    <a:pt x="112" y="14"/>
                    <a:pt x="102" y="18"/>
                    <a:pt x="92" y="23"/>
                  </a:cubicBezTo>
                  <a:cubicBezTo>
                    <a:pt x="73" y="34"/>
                    <a:pt x="55" y="48"/>
                    <a:pt x="41" y="66"/>
                  </a:cubicBezTo>
                  <a:cubicBezTo>
                    <a:pt x="28" y="84"/>
                    <a:pt x="17" y="104"/>
                    <a:pt x="14" y="126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2" y="133"/>
                    <a:pt x="11" y="139"/>
                    <a:pt x="9" y="145"/>
                  </a:cubicBezTo>
                  <a:cubicBezTo>
                    <a:pt x="9" y="146"/>
                    <a:pt x="9" y="147"/>
                    <a:pt x="10" y="147"/>
                  </a:cubicBezTo>
                  <a:cubicBezTo>
                    <a:pt x="10" y="148"/>
                    <a:pt x="10" y="148"/>
                    <a:pt x="11" y="148"/>
                  </a:cubicBezTo>
                  <a:cubicBezTo>
                    <a:pt x="12" y="149"/>
                    <a:pt x="15" y="149"/>
                    <a:pt x="17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20" y="150"/>
                    <a:pt x="20" y="150"/>
                    <a:pt x="20" y="150"/>
                  </a:cubicBezTo>
                  <a:cubicBezTo>
                    <a:pt x="28" y="153"/>
                    <a:pt x="37" y="155"/>
                    <a:pt x="46" y="156"/>
                  </a:cubicBezTo>
                  <a:cubicBezTo>
                    <a:pt x="55" y="157"/>
                    <a:pt x="65" y="157"/>
                    <a:pt x="74" y="157"/>
                  </a:cubicBezTo>
                  <a:cubicBezTo>
                    <a:pt x="84" y="156"/>
                    <a:pt x="93" y="155"/>
                    <a:pt x="102" y="153"/>
                  </a:cubicBezTo>
                  <a:cubicBezTo>
                    <a:pt x="110" y="151"/>
                    <a:pt x="119" y="148"/>
                    <a:pt x="127" y="144"/>
                  </a:cubicBezTo>
                  <a:cubicBezTo>
                    <a:pt x="144" y="136"/>
                    <a:pt x="159" y="125"/>
                    <a:pt x="172" y="111"/>
                  </a:cubicBezTo>
                  <a:cubicBezTo>
                    <a:pt x="178" y="104"/>
                    <a:pt x="183" y="96"/>
                    <a:pt x="187" y="87"/>
                  </a:cubicBezTo>
                  <a:cubicBezTo>
                    <a:pt x="191" y="78"/>
                    <a:pt x="193" y="69"/>
                    <a:pt x="193" y="59"/>
                  </a:cubicBezTo>
                  <a:close/>
                  <a:moveTo>
                    <a:pt x="194" y="59"/>
                  </a:moveTo>
                  <a:cubicBezTo>
                    <a:pt x="194" y="69"/>
                    <a:pt x="192" y="79"/>
                    <a:pt x="190" y="88"/>
                  </a:cubicBezTo>
                  <a:cubicBezTo>
                    <a:pt x="187" y="97"/>
                    <a:pt x="182" y="106"/>
                    <a:pt x="177" y="115"/>
                  </a:cubicBezTo>
                  <a:cubicBezTo>
                    <a:pt x="172" y="123"/>
                    <a:pt x="165" y="131"/>
                    <a:pt x="158" y="138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0" y="144"/>
                    <a:pt x="148" y="146"/>
                    <a:pt x="146" y="147"/>
                  </a:cubicBezTo>
                  <a:cubicBezTo>
                    <a:pt x="142" y="150"/>
                    <a:pt x="137" y="153"/>
                    <a:pt x="133" y="155"/>
                  </a:cubicBezTo>
                  <a:cubicBezTo>
                    <a:pt x="124" y="160"/>
                    <a:pt x="115" y="164"/>
                    <a:pt x="105" y="166"/>
                  </a:cubicBezTo>
                  <a:cubicBezTo>
                    <a:pt x="94" y="168"/>
                    <a:pt x="84" y="169"/>
                    <a:pt x="75" y="169"/>
                  </a:cubicBezTo>
                  <a:cubicBezTo>
                    <a:pt x="65" y="169"/>
                    <a:pt x="55" y="169"/>
                    <a:pt x="45" y="167"/>
                  </a:cubicBezTo>
                  <a:cubicBezTo>
                    <a:pt x="35" y="166"/>
                    <a:pt x="25" y="164"/>
                    <a:pt x="15" y="158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4" y="159"/>
                    <a:pt x="10" y="159"/>
                    <a:pt x="6" y="156"/>
                  </a:cubicBezTo>
                  <a:cubicBezTo>
                    <a:pt x="4" y="155"/>
                    <a:pt x="2" y="153"/>
                    <a:pt x="1" y="150"/>
                  </a:cubicBezTo>
                  <a:cubicBezTo>
                    <a:pt x="0" y="148"/>
                    <a:pt x="1" y="145"/>
                    <a:pt x="1" y="143"/>
                  </a:cubicBezTo>
                  <a:cubicBezTo>
                    <a:pt x="3" y="137"/>
                    <a:pt x="5" y="130"/>
                    <a:pt x="8" y="12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0" y="114"/>
                    <a:pt x="15" y="103"/>
                    <a:pt x="20" y="93"/>
                  </a:cubicBezTo>
                  <a:cubicBezTo>
                    <a:pt x="26" y="82"/>
                    <a:pt x="32" y="73"/>
                    <a:pt x="38" y="63"/>
                  </a:cubicBezTo>
                  <a:cubicBezTo>
                    <a:pt x="45" y="54"/>
                    <a:pt x="52" y="45"/>
                    <a:pt x="60" y="37"/>
                  </a:cubicBezTo>
                  <a:cubicBezTo>
                    <a:pt x="68" y="29"/>
                    <a:pt x="77" y="21"/>
                    <a:pt x="87" y="15"/>
                  </a:cubicBezTo>
                  <a:cubicBezTo>
                    <a:pt x="97" y="8"/>
                    <a:pt x="108" y="4"/>
                    <a:pt x="120" y="2"/>
                  </a:cubicBezTo>
                  <a:cubicBezTo>
                    <a:pt x="132" y="0"/>
                    <a:pt x="145" y="1"/>
                    <a:pt x="156" y="5"/>
                  </a:cubicBezTo>
                  <a:cubicBezTo>
                    <a:pt x="167" y="9"/>
                    <a:pt x="177" y="17"/>
                    <a:pt x="184" y="26"/>
                  </a:cubicBezTo>
                  <a:cubicBezTo>
                    <a:pt x="191" y="36"/>
                    <a:pt x="194" y="48"/>
                    <a:pt x="19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/>
          </p:nvSpPr>
          <p:spPr bwMode="auto">
            <a:xfrm>
              <a:off x="1335" y="1526"/>
              <a:ext cx="531" cy="386"/>
            </a:xfrm>
            <a:custGeom>
              <a:avLst/>
              <a:gdLst>
                <a:gd name="T0" fmla="*/ 201 w 216"/>
                <a:gd name="T1" fmla="*/ 21 h 158"/>
                <a:gd name="T2" fmla="*/ 172 w 216"/>
                <a:gd name="T3" fmla="*/ 6 h 158"/>
                <a:gd name="T4" fmla="*/ 140 w 216"/>
                <a:gd name="T5" fmla="*/ 8 h 158"/>
                <a:gd name="T6" fmla="*/ 109 w 216"/>
                <a:gd name="T7" fmla="*/ 17 h 158"/>
                <a:gd name="T8" fmla="*/ 81 w 216"/>
                <a:gd name="T9" fmla="*/ 31 h 158"/>
                <a:gd name="T10" fmla="*/ 33 w 216"/>
                <a:gd name="T11" fmla="*/ 75 h 158"/>
                <a:gd name="T12" fmla="*/ 6 w 216"/>
                <a:gd name="T13" fmla="*/ 134 h 158"/>
                <a:gd name="T14" fmla="*/ 6 w 216"/>
                <a:gd name="T15" fmla="*/ 134 h 158"/>
                <a:gd name="T16" fmla="*/ 6 w 216"/>
                <a:gd name="T17" fmla="*/ 135 h 158"/>
                <a:gd name="T18" fmla="*/ 5 w 216"/>
                <a:gd name="T19" fmla="*/ 141 h 158"/>
                <a:gd name="T20" fmla="*/ 5 w 216"/>
                <a:gd name="T21" fmla="*/ 141 h 158"/>
                <a:gd name="T22" fmla="*/ 5 w 216"/>
                <a:gd name="T23" fmla="*/ 141 h 158"/>
                <a:gd name="T24" fmla="*/ 5 w 216"/>
                <a:gd name="T25" fmla="*/ 143 h 158"/>
                <a:gd name="T26" fmla="*/ 5 w 216"/>
                <a:gd name="T27" fmla="*/ 143 h 158"/>
                <a:gd name="T28" fmla="*/ 5 w 216"/>
                <a:gd name="T29" fmla="*/ 143 h 158"/>
                <a:gd name="T30" fmla="*/ 5 w 216"/>
                <a:gd name="T31" fmla="*/ 143 h 158"/>
                <a:gd name="T32" fmla="*/ 6 w 216"/>
                <a:gd name="T33" fmla="*/ 143 h 158"/>
                <a:gd name="T34" fmla="*/ 7 w 216"/>
                <a:gd name="T35" fmla="*/ 144 h 158"/>
                <a:gd name="T36" fmla="*/ 13 w 216"/>
                <a:gd name="T37" fmla="*/ 146 h 158"/>
                <a:gd name="T38" fmla="*/ 22 w 216"/>
                <a:gd name="T39" fmla="*/ 146 h 158"/>
                <a:gd name="T40" fmla="*/ 41 w 216"/>
                <a:gd name="T41" fmla="*/ 146 h 158"/>
                <a:gd name="T42" fmla="*/ 78 w 216"/>
                <a:gd name="T43" fmla="*/ 146 h 158"/>
                <a:gd name="T44" fmla="*/ 148 w 216"/>
                <a:gd name="T45" fmla="*/ 133 h 158"/>
                <a:gd name="T46" fmla="*/ 178 w 216"/>
                <a:gd name="T47" fmla="*/ 116 h 158"/>
                <a:gd name="T48" fmla="*/ 201 w 216"/>
                <a:gd name="T49" fmla="*/ 89 h 158"/>
                <a:gd name="T50" fmla="*/ 212 w 216"/>
                <a:gd name="T51" fmla="*/ 55 h 158"/>
                <a:gd name="T52" fmla="*/ 201 w 216"/>
                <a:gd name="T53" fmla="*/ 21 h 158"/>
                <a:gd name="T54" fmla="*/ 202 w 216"/>
                <a:gd name="T55" fmla="*/ 21 h 158"/>
                <a:gd name="T56" fmla="*/ 216 w 216"/>
                <a:gd name="T57" fmla="*/ 55 h 158"/>
                <a:gd name="T58" fmla="*/ 208 w 216"/>
                <a:gd name="T59" fmla="*/ 92 h 158"/>
                <a:gd name="T60" fmla="*/ 204 w 216"/>
                <a:gd name="T61" fmla="*/ 101 h 158"/>
                <a:gd name="T62" fmla="*/ 199 w 216"/>
                <a:gd name="T63" fmla="*/ 109 h 158"/>
                <a:gd name="T64" fmla="*/ 193 w 216"/>
                <a:gd name="T65" fmla="*/ 117 h 158"/>
                <a:gd name="T66" fmla="*/ 186 w 216"/>
                <a:gd name="T67" fmla="*/ 124 h 158"/>
                <a:gd name="T68" fmla="*/ 179 w 216"/>
                <a:gd name="T69" fmla="*/ 131 h 158"/>
                <a:gd name="T70" fmla="*/ 170 w 216"/>
                <a:gd name="T71" fmla="*/ 136 h 158"/>
                <a:gd name="T72" fmla="*/ 153 w 216"/>
                <a:gd name="T73" fmla="*/ 145 h 158"/>
                <a:gd name="T74" fmla="*/ 78 w 216"/>
                <a:gd name="T75" fmla="*/ 157 h 158"/>
                <a:gd name="T76" fmla="*/ 41 w 216"/>
                <a:gd name="T77" fmla="*/ 155 h 158"/>
                <a:gd name="T78" fmla="*/ 22 w 216"/>
                <a:gd name="T79" fmla="*/ 153 h 158"/>
                <a:gd name="T80" fmla="*/ 13 w 216"/>
                <a:gd name="T81" fmla="*/ 153 h 158"/>
                <a:gd name="T82" fmla="*/ 2 w 216"/>
                <a:gd name="T83" fmla="*/ 147 h 158"/>
                <a:gd name="T84" fmla="*/ 4 w 216"/>
                <a:gd name="T85" fmla="*/ 149 h 158"/>
                <a:gd name="T86" fmla="*/ 2 w 216"/>
                <a:gd name="T87" fmla="*/ 147 h 158"/>
                <a:gd name="T88" fmla="*/ 0 w 216"/>
                <a:gd name="T89" fmla="*/ 145 h 158"/>
                <a:gd name="T90" fmla="*/ 0 w 216"/>
                <a:gd name="T91" fmla="*/ 142 h 158"/>
                <a:gd name="T92" fmla="*/ 0 w 216"/>
                <a:gd name="T93" fmla="*/ 141 h 158"/>
                <a:gd name="T94" fmla="*/ 0 w 216"/>
                <a:gd name="T95" fmla="*/ 141 h 158"/>
                <a:gd name="T96" fmla="*/ 2 w 216"/>
                <a:gd name="T97" fmla="*/ 133 h 158"/>
                <a:gd name="T98" fmla="*/ 2 w 216"/>
                <a:gd name="T99" fmla="*/ 133 h 158"/>
                <a:gd name="T100" fmla="*/ 29 w 216"/>
                <a:gd name="T101" fmla="*/ 72 h 158"/>
                <a:gd name="T102" fmla="*/ 75 w 216"/>
                <a:gd name="T103" fmla="*/ 23 h 158"/>
                <a:gd name="T104" fmla="*/ 139 w 216"/>
                <a:gd name="T105" fmla="*/ 1 h 158"/>
                <a:gd name="T106" fmla="*/ 173 w 216"/>
                <a:gd name="T107" fmla="*/ 4 h 158"/>
                <a:gd name="T108" fmla="*/ 202 w 216"/>
                <a:gd name="T10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6" h="158">
                  <a:moveTo>
                    <a:pt x="201" y="21"/>
                  </a:moveTo>
                  <a:cubicBezTo>
                    <a:pt x="193" y="13"/>
                    <a:pt x="183" y="8"/>
                    <a:pt x="172" y="6"/>
                  </a:cubicBezTo>
                  <a:cubicBezTo>
                    <a:pt x="162" y="5"/>
                    <a:pt x="151" y="5"/>
                    <a:pt x="140" y="8"/>
                  </a:cubicBezTo>
                  <a:cubicBezTo>
                    <a:pt x="129" y="10"/>
                    <a:pt x="119" y="13"/>
                    <a:pt x="109" y="17"/>
                  </a:cubicBezTo>
                  <a:cubicBezTo>
                    <a:pt x="99" y="21"/>
                    <a:pt x="90" y="26"/>
                    <a:pt x="81" y="31"/>
                  </a:cubicBezTo>
                  <a:cubicBezTo>
                    <a:pt x="63" y="43"/>
                    <a:pt x="46" y="57"/>
                    <a:pt x="33" y="75"/>
                  </a:cubicBezTo>
                  <a:cubicBezTo>
                    <a:pt x="19" y="92"/>
                    <a:pt x="10" y="113"/>
                    <a:pt x="6" y="134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5" y="137"/>
                    <a:pt x="5" y="139"/>
                    <a:pt x="5" y="141"/>
                  </a:cubicBezTo>
                  <a:cubicBezTo>
                    <a:pt x="5" y="141"/>
                    <a:pt x="5" y="141"/>
                    <a:pt x="5" y="141"/>
                  </a:cubicBezTo>
                  <a:cubicBezTo>
                    <a:pt x="5" y="141"/>
                    <a:pt x="5" y="141"/>
                    <a:pt x="5" y="141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" y="145"/>
                    <a:pt x="11" y="146"/>
                    <a:pt x="13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53" y="146"/>
                    <a:pt x="66" y="146"/>
                    <a:pt x="78" y="146"/>
                  </a:cubicBezTo>
                  <a:cubicBezTo>
                    <a:pt x="102" y="146"/>
                    <a:pt x="126" y="142"/>
                    <a:pt x="148" y="133"/>
                  </a:cubicBezTo>
                  <a:cubicBezTo>
                    <a:pt x="159" y="129"/>
                    <a:pt x="170" y="123"/>
                    <a:pt x="178" y="116"/>
                  </a:cubicBezTo>
                  <a:cubicBezTo>
                    <a:pt x="187" y="108"/>
                    <a:pt x="195" y="99"/>
                    <a:pt x="201" y="89"/>
                  </a:cubicBezTo>
                  <a:cubicBezTo>
                    <a:pt x="207" y="79"/>
                    <a:pt x="211" y="67"/>
                    <a:pt x="212" y="55"/>
                  </a:cubicBezTo>
                  <a:cubicBezTo>
                    <a:pt x="213" y="43"/>
                    <a:pt x="209" y="31"/>
                    <a:pt x="201" y="21"/>
                  </a:cubicBezTo>
                  <a:close/>
                  <a:moveTo>
                    <a:pt x="202" y="21"/>
                  </a:moveTo>
                  <a:cubicBezTo>
                    <a:pt x="210" y="30"/>
                    <a:pt x="215" y="42"/>
                    <a:pt x="216" y="55"/>
                  </a:cubicBezTo>
                  <a:cubicBezTo>
                    <a:pt x="216" y="68"/>
                    <a:pt x="213" y="81"/>
                    <a:pt x="208" y="92"/>
                  </a:cubicBezTo>
                  <a:cubicBezTo>
                    <a:pt x="207" y="95"/>
                    <a:pt x="205" y="98"/>
                    <a:pt x="204" y="101"/>
                  </a:cubicBezTo>
                  <a:cubicBezTo>
                    <a:pt x="202" y="104"/>
                    <a:pt x="201" y="107"/>
                    <a:pt x="199" y="109"/>
                  </a:cubicBezTo>
                  <a:cubicBezTo>
                    <a:pt x="197" y="112"/>
                    <a:pt x="195" y="115"/>
                    <a:pt x="193" y="117"/>
                  </a:cubicBezTo>
                  <a:cubicBezTo>
                    <a:pt x="191" y="120"/>
                    <a:pt x="188" y="122"/>
                    <a:pt x="186" y="124"/>
                  </a:cubicBezTo>
                  <a:cubicBezTo>
                    <a:pt x="184" y="127"/>
                    <a:pt x="181" y="129"/>
                    <a:pt x="179" y="131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65" y="140"/>
                    <a:pt x="159" y="143"/>
                    <a:pt x="153" y="145"/>
                  </a:cubicBezTo>
                  <a:cubicBezTo>
                    <a:pt x="129" y="155"/>
                    <a:pt x="103" y="158"/>
                    <a:pt x="78" y="157"/>
                  </a:cubicBezTo>
                  <a:cubicBezTo>
                    <a:pt x="65" y="157"/>
                    <a:pt x="53" y="156"/>
                    <a:pt x="41" y="155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9" y="152"/>
                    <a:pt x="5" y="151"/>
                    <a:pt x="2" y="147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" y="148"/>
                    <a:pt x="3" y="148"/>
                    <a:pt x="2" y="147"/>
                  </a:cubicBezTo>
                  <a:cubicBezTo>
                    <a:pt x="1" y="147"/>
                    <a:pt x="0" y="146"/>
                    <a:pt x="0" y="145"/>
                  </a:cubicBezTo>
                  <a:cubicBezTo>
                    <a:pt x="0" y="144"/>
                    <a:pt x="0" y="142"/>
                    <a:pt x="0" y="14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38"/>
                    <a:pt x="0" y="135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7" y="111"/>
                    <a:pt x="16" y="91"/>
                    <a:pt x="29" y="72"/>
                  </a:cubicBezTo>
                  <a:cubicBezTo>
                    <a:pt x="41" y="53"/>
                    <a:pt x="56" y="35"/>
                    <a:pt x="75" y="23"/>
                  </a:cubicBezTo>
                  <a:cubicBezTo>
                    <a:pt x="94" y="10"/>
                    <a:pt x="116" y="2"/>
                    <a:pt x="139" y="1"/>
                  </a:cubicBezTo>
                  <a:cubicBezTo>
                    <a:pt x="150" y="0"/>
                    <a:pt x="162" y="1"/>
                    <a:pt x="173" y="4"/>
                  </a:cubicBezTo>
                  <a:cubicBezTo>
                    <a:pt x="184" y="7"/>
                    <a:pt x="194" y="12"/>
                    <a:pt x="20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/>
          </p:nvSpPr>
          <p:spPr bwMode="auto">
            <a:xfrm>
              <a:off x="1399" y="1895"/>
              <a:ext cx="642" cy="446"/>
            </a:xfrm>
            <a:custGeom>
              <a:avLst/>
              <a:gdLst>
                <a:gd name="T0" fmla="*/ 232 w 261"/>
                <a:gd name="T1" fmla="*/ 17 h 182"/>
                <a:gd name="T2" fmla="*/ 176 w 261"/>
                <a:gd name="T3" fmla="*/ 8 h 182"/>
                <a:gd name="T4" fmla="*/ 139 w 261"/>
                <a:gd name="T5" fmla="*/ 20 h 182"/>
                <a:gd name="T6" fmla="*/ 44 w 261"/>
                <a:gd name="T7" fmla="*/ 87 h 182"/>
                <a:gd name="T8" fmla="*/ 9 w 261"/>
                <a:gd name="T9" fmla="*/ 156 h 182"/>
                <a:gd name="T10" fmla="*/ 8 w 261"/>
                <a:gd name="T11" fmla="*/ 157 h 182"/>
                <a:gd name="T12" fmla="*/ 12 w 261"/>
                <a:gd name="T13" fmla="*/ 171 h 182"/>
                <a:gd name="T14" fmla="*/ 34 w 261"/>
                <a:gd name="T15" fmla="*/ 171 h 182"/>
                <a:gd name="T16" fmla="*/ 167 w 261"/>
                <a:gd name="T17" fmla="*/ 159 h 182"/>
                <a:gd name="T18" fmla="*/ 225 w 261"/>
                <a:gd name="T19" fmla="*/ 129 h 182"/>
                <a:gd name="T20" fmla="*/ 240 w 261"/>
                <a:gd name="T21" fmla="*/ 113 h 182"/>
                <a:gd name="T22" fmla="*/ 253 w 261"/>
                <a:gd name="T23" fmla="*/ 89 h 182"/>
                <a:gd name="T24" fmla="*/ 255 w 261"/>
                <a:gd name="T25" fmla="*/ 84 h 182"/>
                <a:gd name="T26" fmla="*/ 257 w 261"/>
                <a:gd name="T27" fmla="*/ 73 h 182"/>
                <a:gd name="T28" fmla="*/ 247 w 261"/>
                <a:gd name="T29" fmla="*/ 30 h 182"/>
                <a:gd name="T30" fmla="*/ 260 w 261"/>
                <a:gd name="T31" fmla="*/ 62 h 182"/>
                <a:gd name="T32" fmla="*/ 261 w 261"/>
                <a:gd name="T33" fmla="*/ 74 h 182"/>
                <a:gd name="T34" fmla="*/ 259 w 261"/>
                <a:gd name="T35" fmla="*/ 85 h 182"/>
                <a:gd name="T36" fmla="*/ 258 w 261"/>
                <a:gd name="T37" fmla="*/ 91 h 182"/>
                <a:gd name="T38" fmla="*/ 247 w 261"/>
                <a:gd name="T39" fmla="*/ 118 h 182"/>
                <a:gd name="T40" fmla="*/ 171 w 261"/>
                <a:gd name="T41" fmla="*/ 171 h 182"/>
                <a:gd name="T42" fmla="*/ 148 w 261"/>
                <a:gd name="T43" fmla="*/ 177 h 182"/>
                <a:gd name="T44" fmla="*/ 125 w 261"/>
                <a:gd name="T45" fmla="*/ 180 h 182"/>
                <a:gd name="T46" fmla="*/ 33 w 261"/>
                <a:gd name="T47" fmla="*/ 179 h 182"/>
                <a:gd name="T48" fmla="*/ 16 w 261"/>
                <a:gd name="T49" fmla="*/ 178 h 182"/>
                <a:gd name="T50" fmla="*/ 13 w 261"/>
                <a:gd name="T51" fmla="*/ 178 h 182"/>
                <a:gd name="T52" fmla="*/ 4 w 261"/>
                <a:gd name="T53" fmla="*/ 173 h 182"/>
                <a:gd name="T54" fmla="*/ 4 w 261"/>
                <a:gd name="T55" fmla="*/ 154 h 182"/>
                <a:gd name="T56" fmla="*/ 40 w 261"/>
                <a:gd name="T57" fmla="*/ 84 h 182"/>
                <a:gd name="T58" fmla="*/ 99 w 261"/>
                <a:gd name="T59" fmla="*/ 29 h 182"/>
                <a:gd name="T60" fmla="*/ 155 w 261"/>
                <a:gd name="T61" fmla="*/ 4 h 182"/>
                <a:gd name="T62" fmla="*/ 215 w 261"/>
                <a:gd name="T63" fmla="*/ 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182">
                  <a:moveTo>
                    <a:pt x="246" y="31"/>
                  </a:moveTo>
                  <a:cubicBezTo>
                    <a:pt x="242" y="26"/>
                    <a:pt x="238" y="21"/>
                    <a:pt x="232" y="17"/>
                  </a:cubicBezTo>
                  <a:cubicBezTo>
                    <a:pt x="227" y="13"/>
                    <a:pt x="221" y="11"/>
                    <a:pt x="214" y="9"/>
                  </a:cubicBezTo>
                  <a:cubicBezTo>
                    <a:pt x="202" y="5"/>
                    <a:pt x="189" y="6"/>
                    <a:pt x="176" y="8"/>
                  </a:cubicBezTo>
                  <a:cubicBezTo>
                    <a:pt x="170" y="9"/>
                    <a:pt x="163" y="11"/>
                    <a:pt x="157" y="13"/>
                  </a:cubicBezTo>
                  <a:cubicBezTo>
                    <a:pt x="151" y="15"/>
                    <a:pt x="145" y="17"/>
                    <a:pt x="139" y="20"/>
                  </a:cubicBezTo>
                  <a:cubicBezTo>
                    <a:pt x="127" y="25"/>
                    <a:pt x="116" y="30"/>
                    <a:pt x="105" y="37"/>
                  </a:cubicBezTo>
                  <a:cubicBezTo>
                    <a:pt x="83" y="51"/>
                    <a:pt x="62" y="67"/>
                    <a:pt x="44" y="87"/>
                  </a:cubicBezTo>
                  <a:cubicBezTo>
                    <a:pt x="35" y="96"/>
                    <a:pt x="27" y="107"/>
                    <a:pt x="21" y="119"/>
                  </a:cubicBezTo>
                  <a:cubicBezTo>
                    <a:pt x="15" y="130"/>
                    <a:pt x="10" y="143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7" y="159"/>
                    <a:pt x="6" y="163"/>
                    <a:pt x="6" y="165"/>
                  </a:cubicBezTo>
                  <a:cubicBezTo>
                    <a:pt x="7" y="168"/>
                    <a:pt x="9" y="170"/>
                    <a:pt x="12" y="171"/>
                  </a:cubicBezTo>
                  <a:cubicBezTo>
                    <a:pt x="14" y="171"/>
                    <a:pt x="18" y="171"/>
                    <a:pt x="22" y="171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49" y="171"/>
                    <a:pt x="64" y="171"/>
                    <a:pt x="79" y="171"/>
                  </a:cubicBezTo>
                  <a:cubicBezTo>
                    <a:pt x="109" y="170"/>
                    <a:pt x="139" y="167"/>
                    <a:pt x="167" y="159"/>
                  </a:cubicBezTo>
                  <a:cubicBezTo>
                    <a:pt x="181" y="155"/>
                    <a:pt x="195" y="150"/>
                    <a:pt x="208" y="142"/>
                  </a:cubicBezTo>
                  <a:cubicBezTo>
                    <a:pt x="214" y="138"/>
                    <a:pt x="220" y="134"/>
                    <a:pt x="225" y="129"/>
                  </a:cubicBezTo>
                  <a:cubicBezTo>
                    <a:pt x="228" y="127"/>
                    <a:pt x="230" y="124"/>
                    <a:pt x="233" y="122"/>
                  </a:cubicBezTo>
                  <a:cubicBezTo>
                    <a:pt x="235" y="119"/>
                    <a:pt x="238" y="116"/>
                    <a:pt x="240" y="113"/>
                  </a:cubicBezTo>
                  <a:cubicBezTo>
                    <a:pt x="244" y="108"/>
                    <a:pt x="248" y="101"/>
                    <a:pt x="251" y="95"/>
                  </a:cubicBezTo>
                  <a:cubicBezTo>
                    <a:pt x="253" y="89"/>
                    <a:pt x="253" y="89"/>
                    <a:pt x="253" y="89"/>
                  </a:cubicBezTo>
                  <a:cubicBezTo>
                    <a:pt x="254" y="87"/>
                    <a:pt x="254" y="87"/>
                    <a:pt x="254" y="87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2"/>
                    <a:pt x="256" y="81"/>
                    <a:pt x="256" y="79"/>
                  </a:cubicBezTo>
                  <a:cubicBezTo>
                    <a:pt x="257" y="73"/>
                    <a:pt x="257" y="73"/>
                    <a:pt x="257" y="73"/>
                  </a:cubicBezTo>
                  <a:cubicBezTo>
                    <a:pt x="259" y="59"/>
                    <a:pt x="254" y="43"/>
                    <a:pt x="246" y="31"/>
                  </a:cubicBezTo>
                  <a:close/>
                  <a:moveTo>
                    <a:pt x="247" y="30"/>
                  </a:moveTo>
                  <a:cubicBezTo>
                    <a:pt x="251" y="37"/>
                    <a:pt x="255" y="43"/>
                    <a:pt x="257" y="51"/>
                  </a:cubicBezTo>
                  <a:cubicBezTo>
                    <a:pt x="259" y="54"/>
                    <a:pt x="259" y="58"/>
                    <a:pt x="260" y="62"/>
                  </a:cubicBezTo>
                  <a:cubicBezTo>
                    <a:pt x="260" y="64"/>
                    <a:pt x="260" y="66"/>
                    <a:pt x="260" y="68"/>
                  </a:cubicBezTo>
                  <a:cubicBezTo>
                    <a:pt x="261" y="70"/>
                    <a:pt x="261" y="72"/>
                    <a:pt x="261" y="74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9" y="85"/>
                    <a:pt x="259" y="85"/>
                    <a:pt x="259" y="85"/>
                  </a:cubicBezTo>
                  <a:cubicBezTo>
                    <a:pt x="259" y="88"/>
                    <a:pt x="259" y="88"/>
                    <a:pt x="259" y="88"/>
                  </a:cubicBezTo>
                  <a:cubicBezTo>
                    <a:pt x="258" y="91"/>
                    <a:pt x="258" y="91"/>
                    <a:pt x="258" y="91"/>
                  </a:cubicBezTo>
                  <a:cubicBezTo>
                    <a:pt x="257" y="97"/>
                    <a:pt x="257" y="97"/>
                    <a:pt x="257" y="97"/>
                  </a:cubicBezTo>
                  <a:cubicBezTo>
                    <a:pt x="254" y="104"/>
                    <a:pt x="251" y="111"/>
                    <a:pt x="247" y="118"/>
                  </a:cubicBezTo>
                  <a:cubicBezTo>
                    <a:pt x="239" y="132"/>
                    <a:pt x="227" y="143"/>
                    <a:pt x="214" y="152"/>
                  </a:cubicBezTo>
                  <a:cubicBezTo>
                    <a:pt x="201" y="161"/>
                    <a:pt x="186" y="167"/>
                    <a:pt x="171" y="171"/>
                  </a:cubicBezTo>
                  <a:cubicBezTo>
                    <a:pt x="167" y="173"/>
                    <a:pt x="163" y="173"/>
                    <a:pt x="160" y="174"/>
                  </a:cubicBezTo>
                  <a:cubicBezTo>
                    <a:pt x="156" y="175"/>
                    <a:pt x="152" y="176"/>
                    <a:pt x="148" y="177"/>
                  </a:cubicBezTo>
                  <a:cubicBezTo>
                    <a:pt x="144" y="177"/>
                    <a:pt x="141" y="178"/>
                    <a:pt x="137" y="178"/>
                  </a:cubicBezTo>
                  <a:cubicBezTo>
                    <a:pt x="133" y="179"/>
                    <a:pt x="129" y="179"/>
                    <a:pt x="125" y="180"/>
                  </a:cubicBezTo>
                  <a:cubicBezTo>
                    <a:pt x="110" y="181"/>
                    <a:pt x="94" y="182"/>
                    <a:pt x="79" y="182"/>
                  </a:cubicBezTo>
                  <a:cubicBezTo>
                    <a:pt x="64" y="181"/>
                    <a:pt x="48" y="181"/>
                    <a:pt x="33" y="179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12" y="178"/>
                    <a:pt x="11" y="177"/>
                    <a:pt x="10" y="177"/>
                  </a:cubicBezTo>
                  <a:cubicBezTo>
                    <a:pt x="8" y="176"/>
                    <a:pt x="5" y="175"/>
                    <a:pt x="4" y="173"/>
                  </a:cubicBezTo>
                  <a:cubicBezTo>
                    <a:pt x="2" y="171"/>
                    <a:pt x="1" y="169"/>
                    <a:pt x="1" y="166"/>
                  </a:cubicBezTo>
                  <a:cubicBezTo>
                    <a:pt x="0" y="162"/>
                    <a:pt x="2" y="157"/>
                    <a:pt x="4" y="154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9" y="128"/>
                    <a:pt x="24" y="104"/>
                    <a:pt x="40" y="84"/>
                  </a:cubicBezTo>
                  <a:cubicBezTo>
                    <a:pt x="49" y="73"/>
                    <a:pt x="58" y="63"/>
                    <a:pt x="68" y="54"/>
                  </a:cubicBezTo>
                  <a:cubicBezTo>
                    <a:pt x="78" y="45"/>
                    <a:pt x="88" y="36"/>
                    <a:pt x="99" y="29"/>
                  </a:cubicBezTo>
                  <a:cubicBezTo>
                    <a:pt x="110" y="21"/>
                    <a:pt x="123" y="15"/>
                    <a:pt x="135" y="10"/>
                  </a:cubicBezTo>
                  <a:cubicBezTo>
                    <a:pt x="142" y="8"/>
                    <a:pt x="148" y="6"/>
                    <a:pt x="155" y="4"/>
                  </a:cubicBezTo>
                  <a:cubicBezTo>
                    <a:pt x="162" y="3"/>
                    <a:pt x="168" y="2"/>
                    <a:pt x="175" y="1"/>
                  </a:cubicBezTo>
                  <a:cubicBezTo>
                    <a:pt x="189" y="0"/>
                    <a:pt x="203" y="2"/>
                    <a:pt x="215" y="6"/>
                  </a:cubicBezTo>
                  <a:cubicBezTo>
                    <a:pt x="228" y="11"/>
                    <a:pt x="239" y="19"/>
                    <a:pt x="24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/>
          </p:nvSpPr>
          <p:spPr bwMode="auto">
            <a:xfrm>
              <a:off x="1443" y="2336"/>
              <a:ext cx="603" cy="455"/>
            </a:xfrm>
            <a:custGeom>
              <a:avLst/>
              <a:gdLst>
                <a:gd name="T0" fmla="*/ 223 w 245"/>
                <a:gd name="T1" fmla="*/ 20 h 186"/>
                <a:gd name="T2" fmla="*/ 165 w 245"/>
                <a:gd name="T3" fmla="*/ 8 h 186"/>
                <a:gd name="T4" fmla="*/ 108 w 245"/>
                <a:gd name="T5" fmla="*/ 26 h 186"/>
                <a:gd name="T6" fmla="*/ 92 w 245"/>
                <a:gd name="T7" fmla="*/ 38 h 186"/>
                <a:gd name="T8" fmla="*/ 35 w 245"/>
                <a:gd name="T9" fmla="*/ 97 h 186"/>
                <a:gd name="T10" fmla="*/ 12 w 245"/>
                <a:gd name="T11" fmla="*/ 142 h 186"/>
                <a:gd name="T12" fmla="*/ 7 w 245"/>
                <a:gd name="T13" fmla="*/ 162 h 186"/>
                <a:gd name="T14" fmla="*/ 7 w 245"/>
                <a:gd name="T15" fmla="*/ 163 h 186"/>
                <a:gd name="T16" fmla="*/ 11 w 245"/>
                <a:gd name="T17" fmla="*/ 162 h 186"/>
                <a:gd name="T18" fmla="*/ 15 w 245"/>
                <a:gd name="T19" fmla="*/ 165 h 186"/>
                <a:gd name="T20" fmla="*/ 30 w 245"/>
                <a:gd name="T21" fmla="*/ 169 h 186"/>
                <a:gd name="T22" fmla="*/ 88 w 245"/>
                <a:gd name="T23" fmla="*/ 175 h 186"/>
                <a:gd name="T24" fmla="*/ 163 w 245"/>
                <a:gd name="T25" fmla="*/ 157 h 186"/>
                <a:gd name="T26" fmla="*/ 176 w 245"/>
                <a:gd name="T27" fmla="*/ 150 h 186"/>
                <a:gd name="T28" fmla="*/ 196 w 245"/>
                <a:gd name="T29" fmla="*/ 137 h 186"/>
                <a:gd name="T30" fmla="*/ 240 w 245"/>
                <a:gd name="T31" fmla="*/ 74 h 186"/>
                <a:gd name="T32" fmla="*/ 242 w 245"/>
                <a:gd name="T33" fmla="*/ 65 h 186"/>
                <a:gd name="T34" fmla="*/ 242 w 245"/>
                <a:gd name="T35" fmla="*/ 60 h 186"/>
                <a:gd name="T36" fmla="*/ 241 w 245"/>
                <a:gd name="T37" fmla="*/ 50 h 186"/>
                <a:gd name="T38" fmla="*/ 236 w 245"/>
                <a:gd name="T39" fmla="*/ 36 h 186"/>
                <a:gd name="T40" fmla="*/ 244 w 245"/>
                <a:gd name="T41" fmla="*/ 75 h 186"/>
                <a:gd name="T42" fmla="*/ 169 w 245"/>
                <a:gd name="T43" fmla="*/ 169 h 186"/>
                <a:gd name="T44" fmla="*/ 88 w 245"/>
                <a:gd name="T45" fmla="*/ 186 h 186"/>
                <a:gd name="T46" fmla="*/ 37 w 245"/>
                <a:gd name="T47" fmla="*/ 180 h 186"/>
                <a:gd name="T48" fmla="*/ 18 w 245"/>
                <a:gd name="T49" fmla="*/ 174 h 186"/>
                <a:gd name="T50" fmla="*/ 7 w 245"/>
                <a:gd name="T51" fmla="*/ 169 h 186"/>
                <a:gd name="T52" fmla="*/ 3 w 245"/>
                <a:gd name="T53" fmla="*/ 169 h 186"/>
                <a:gd name="T54" fmla="*/ 1 w 245"/>
                <a:gd name="T55" fmla="*/ 161 h 186"/>
                <a:gd name="T56" fmla="*/ 7 w 245"/>
                <a:gd name="T57" fmla="*/ 140 h 186"/>
                <a:gd name="T58" fmla="*/ 32 w 245"/>
                <a:gd name="T59" fmla="*/ 94 h 186"/>
                <a:gd name="T60" fmla="*/ 102 w 245"/>
                <a:gd name="T61" fmla="*/ 17 h 186"/>
                <a:gd name="T62" fmla="*/ 164 w 245"/>
                <a:gd name="T63" fmla="*/ 0 h 186"/>
                <a:gd name="T64" fmla="*/ 237 w 245"/>
                <a:gd name="T65" fmla="*/ 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" h="186">
                  <a:moveTo>
                    <a:pt x="236" y="36"/>
                  </a:moveTo>
                  <a:cubicBezTo>
                    <a:pt x="233" y="30"/>
                    <a:pt x="228" y="24"/>
                    <a:pt x="223" y="20"/>
                  </a:cubicBezTo>
                  <a:cubicBezTo>
                    <a:pt x="218" y="16"/>
                    <a:pt x="211" y="13"/>
                    <a:pt x="205" y="11"/>
                  </a:cubicBezTo>
                  <a:cubicBezTo>
                    <a:pt x="192" y="7"/>
                    <a:pt x="178" y="7"/>
                    <a:pt x="165" y="8"/>
                  </a:cubicBezTo>
                  <a:cubicBezTo>
                    <a:pt x="151" y="9"/>
                    <a:pt x="138" y="12"/>
                    <a:pt x="126" y="17"/>
                  </a:cubicBezTo>
                  <a:cubicBezTo>
                    <a:pt x="120" y="20"/>
                    <a:pt x="114" y="22"/>
                    <a:pt x="108" y="26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1" y="46"/>
                    <a:pt x="71" y="55"/>
                    <a:pt x="61" y="65"/>
                  </a:cubicBezTo>
                  <a:cubicBezTo>
                    <a:pt x="52" y="75"/>
                    <a:pt x="43" y="85"/>
                    <a:pt x="35" y="97"/>
                  </a:cubicBezTo>
                  <a:cubicBezTo>
                    <a:pt x="27" y="108"/>
                    <a:pt x="20" y="120"/>
                    <a:pt x="15" y="132"/>
                  </a:cubicBezTo>
                  <a:cubicBezTo>
                    <a:pt x="14" y="136"/>
                    <a:pt x="13" y="139"/>
                    <a:pt x="12" y="142"/>
                  </a:cubicBezTo>
                  <a:cubicBezTo>
                    <a:pt x="11" y="145"/>
                    <a:pt x="10" y="149"/>
                    <a:pt x="9" y="152"/>
                  </a:cubicBezTo>
                  <a:cubicBezTo>
                    <a:pt x="8" y="155"/>
                    <a:pt x="7" y="159"/>
                    <a:pt x="7" y="162"/>
                  </a:cubicBezTo>
                  <a:cubicBezTo>
                    <a:pt x="6" y="163"/>
                    <a:pt x="7" y="163"/>
                    <a:pt x="7" y="163"/>
                  </a:cubicBezTo>
                  <a:cubicBezTo>
                    <a:pt x="7" y="163"/>
                    <a:pt x="6" y="163"/>
                    <a:pt x="7" y="163"/>
                  </a:cubicBezTo>
                  <a:cubicBezTo>
                    <a:pt x="7" y="163"/>
                    <a:pt x="8" y="163"/>
                    <a:pt x="9" y="163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3" y="164"/>
                    <a:pt x="14" y="165"/>
                    <a:pt x="15" y="165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3" y="167"/>
                    <a:pt x="26" y="168"/>
                    <a:pt x="30" y="169"/>
                  </a:cubicBezTo>
                  <a:cubicBezTo>
                    <a:pt x="36" y="170"/>
                    <a:pt x="43" y="172"/>
                    <a:pt x="49" y="173"/>
                  </a:cubicBezTo>
                  <a:cubicBezTo>
                    <a:pt x="62" y="174"/>
                    <a:pt x="75" y="175"/>
                    <a:pt x="88" y="175"/>
                  </a:cubicBezTo>
                  <a:cubicBezTo>
                    <a:pt x="101" y="175"/>
                    <a:pt x="114" y="173"/>
                    <a:pt x="127" y="170"/>
                  </a:cubicBezTo>
                  <a:cubicBezTo>
                    <a:pt x="139" y="167"/>
                    <a:pt x="152" y="163"/>
                    <a:pt x="163" y="157"/>
                  </a:cubicBezTo>
                  <a:cubicBezTo>
                    <a:pt x="166" y="156"/>
                    <a:pt x="169" y="154"/>
                    <a:pt x="172" y="153"/>
                  </a:cubicBezTo>
                  <a:cubicBezTo>
                    <a:pt x="176" y="150"/>
                    <a:pt x="176" y="150"/>
                    <a:pt x="176" y="150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86" y="145"/>
                    <a:pt x="191" y="141"/>
                    <a:pt x="196" y="137"/>
                  </a:cubicBezTo>
                  <a:cubicBezTo>
                    <a:pt x="206" y="129"/>
                    <a:pt x="215" y="120"/>
                    <a:pt x="223" y="109"/>
                  </a:cubicBezTo>
                  <a:cubicBezTo>
                    <a:pt x="231" y="99"/>
                    <a:pt x="238" y="87"/>
                    <a:pt x="240" y="74"/>
                  </a:cubicBezTo>
                  <a:cubicBezTo>
                    <a:pt x="241" y="73"/>
                    <a:pt x="241" y="71"/>
                    <a:pt x="241" y="70"/>
                  </a:cubicBezTo>
                  <a:cubicBezTo>
                    <a:pt x="242" y="65"/>
                    <a:pt x="242" y="65"/>
                    <a:pt x="242" y="65"/>
                  </a:cubicBezTo>
                  <a:cubicBezTo>
                    <a:pt x="242" y="62"/>
                    <a:pt x="242" y="62"/>
                    <a:pt x="242" y="62"/>
                  </a:cubicBezTo>
                  <a:cubicBezTo>
                    <a:pt x="242" y="61"/>
                    <a:pt x="242" y="61"/>
                    <a:pt x="242" y="60"/>
                  </a:cubicBezTo>
                  <a:cubicBezTo>
                    <a:pt x="242" y="55"/>
                    <a:pt x="242" y="55"/>
                    <a:pt x="242" y="55"/>
                  </a:cubicBezTo>
                  <a:cubicBezTo>
                    <a:pt x="242" y="53"/>
                    <a:pt x="241" y="52"/>
                    <a:pt x="241" y="50"/>
                  </a:cubicBezTo>
                  <a:cubicBezTo>
                    <a:pt x="240" y="45"/>
                    <a:pt x="240" y="45"/>
                    <a:pt x="240" y="45"/>
                  </a:cubicBezTo>
                  <a:cubicBezTo>
                    <a:pt x="238" y="42"/>
                    <a:pt x="237" y="39"/>
                    <a:pt x="236" y="36"/>
                  </a:cubicBezTo>
                  <a:close/>
                  <a:moveTo>
                    <a:pt x="237" y="35"/>
                  </a:moveTo>
                  <a:cubicBezTo>
                    <a:pt x="243" y="47"/>
                    <a:pt x="245" y="61"/>
                    <a:pt x="244" y="75"/>
                  </a:cubicBezTo>
                  <a:cubicBezTo>
                    <a:pt x="242" y="89"/>
                    <a:pt x="237" y="102"/>
                    <a:pt x="230" y="114"/>
                  </a:cubicBezTo>
                  <a:cubicBezTo>
                    <a:pt x="216" y="138"/>
                    <a:pt x="194" y="157"/>
                    <a:pt x="169" y="169"/>
                  </a:cubicBezTo>
                  <a:cubicBezTo>
                    <a:pt x="156" y="175"/>
                    <a:pt x="143" y="179"/>
                    <a:pt x="129" y="182"/>
                  </a:cubicBezTo>
                  <a:cubicBezTo>
                    <a:pt x="116" y="185"/>
                    <a:pt x="102" y="186"/>
                    <a:pt x="88" y="186"/>
                  </a:cubicBezTo>
                  <a:cubicBezTo>
                    <a:pt x="75" y="186"/>
                    <a:pt x="61" y="185"/>
                    <a:pt x="47" y="182"/>
                  </a:cubicBezTo>
                  <a:cubicBezTo>
                    <a:pt x="44" y="182"/>
                    <a:pt x="41" y="181"/>
                    <a:pt x="37" y="180"/>
                  </a:cubicBezTo>
                  <a:cubicBezTo>
                    <a:pt x="34" y="179"/>
                    <a:pt x="31" y="178"/>
                    <a:pt x="27" y="177"/>
                  </a:cubicBezTo>
                  <a:cubicBezTo>
                    <a:pt x="24" y="176"/>
                    <a:pt x="21" y="175"/>
                    <a:pt x="18" y="174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11" y="171"/>
                    <a:pt x="9" y="170"/>
                    <a:pt x="7" y="169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9" y="170"/>
                    <a:pt x="6" y="170"/>
                    <a:pt x="3" y="169"/>
                  </a:cubicBezTo>
                  <a:cubicBezTo>
                    <a:pt x="2" y="168"/>
                    <a:pt x="0" y="166"/>
                    <a:pt x="0" y="164"/>
                  </a:cubicBezTo>
                  <a:cubicBezTo>
                    <a:pt x="0" y="163"/>
                    <a:pt x="0" y="161"/>
                    <a:pt x="1" y="161"/>
                  </a:cubicBezTo>
                  <a:cubicBezTo>
                    <a:pt x="2" y="157"/>
                    <a:pt x="2" y="154"/>
                    <a:pt x="3" y="150"/>
                  </a:cubicBezTo>
                  <a:cubicBezTo>
                    <a:pt x="5" y="147"/>
                    <a:pt x="6" y="144"/>
                    <a:pt x="7" y="140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7" y="118"/>
                    <a:pt x="24" y="106"/>
                    <a:pt x="32" y="94"/>
                  </a:cubicBezTo>
                  <a:cubicBezTo>
                    <a:pt x="47" y="71"/>
                    <a:pt x="65" y="49"/>
                    <a:pt x="86" y="30"/>
                  </a:cubicBezTo>
                  <a:cubicBezTo>
                    <a:pt x="91" y="26"/>
                    <a:pt x="97" y="21"/>
                    <a:pt x="102" y="17"/>
                  </a:cubicBezTo>
                  <a:cubicBezTo>
                    <a:pt x="109" y="13"/>
                    <a:pt x="115" y="9"/>
                    <a:pt x="122" y="7"/>
                  </a:cubicBezTo>
                  <a:cubicBezTo>
                    <a:pt x="136" y="2"/>
                    <a:pt x="150" y="0"/>
                    <a:pt x="164" y="0"/>
                  </a:cubicBezTo>
                  <a:cubicBezTo>
                    <a:pt x="179" y="0"/>
                    <a:pt x="193" y="3"/>
                    <a:pt x="206" y="8"/>
                  </a:cubicBezTo>
                  <a:cubicBezTo>
                    <a:pt x="219" y="13"/>
                    <a:pt x="231" y="23"/>
                    <a:pt x="23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/>
          </p:nvSpPr>
          <p:spPr bwMode="auto">
            <a:xfrm>
              <a:off x="1445" y="2806"/>
              <a:ext cx="564" cy="377"/>
            </a:xfrm>
            <a:custGeom>
              <a:avLst/>
              <a:gdLst>
                <a:gd name="T0" fmla="*/ 207 w 229"/>
                <a:gd name="T1" fmla="*/ 19 h 154"/>
                <a:gd name="T2" fmla="*/ 175 w 229"/>
                <a:gd name="T3" fmla="*/ 5 h 154"/>
                <a:gd name="T4" fmla="*/ 140 w 229"/>
                <a:gd name="T5" fmla="*/ 9 h 154"/>
                <a:gd name="T6" fmla="*/ 107 w 229"/>
                <a:gd name="T7" fmla="*/ 20 h 154"/>
                <a:gd name="T8" fmla="*/ 91 w 229"/>
                <a:gd name="T9" fmla="*/ 28 h 154"/>
                <a:gd name="T10" fmla="*/ 76 w 229"/>
                <a:gd name="T11" fmla="*/ 36 h 154"/>
                <a:gd name="T12" fmla="*/ 24 w 229"/>
                <a:gd name="T13" fmla="*/ 83 h 154"/>
                <a:gd name="T14" fmla="*/ 8 w 229"/>
                <a:gd name="T15" fmla="*/ 115 h 154"/>
                <a:gd name="T16" fmla="*/ 6 w 229"/>
                <a:gd name="T17" fmla="*/ 124 h 154"/>
                <a:gd name="T18" fmla="*/ 5 w 229"/>
                <a:gd name="T19" fmla="*/ 132 h 154"/>
                <a:gd name="T20" fmla="*/ 5 w 229"/>
                <a:gd name="T21" fmla="*/ 136 h 154"/>
                <a:gd name="T22" fmla="*/ 6 w 229"/>
                <a:gd name="T23" fmla="*/ 137 h 154"/>
                <a:gd name="T24" fmla="*/ 11 w 229"/>
                <a:gd name="T25" fmla="*/ 136 h 154"/>
                <a:gd name="T26" fmla="*/ 13 w 229"/>
                <a:gd name="T27" fmla="*/ 134 h 154"/>
                <a:gd name="T28" fmla="*/ 15 w 229"/>
                <a:gd name="T29" fmla="*/ 135 h 154"/>
                <a:gd name="T30" fmla="*/ 23 w 229"/>
                <a:gd name="T31" fmla="*/ 136 h 154"/>
                <a:gd name="T32" fmla="*/ 32 w 229"/>
                <a:gd name="T33" fmla="*/ 137 h 154"/>
                <a:gd name="T34" fmla="*/ 52 w 229"/>
                <a:gd name="T35" fmla="*/ 138 h 154"/>
                <a:gd name="T36" fmla="*/ 90 w 229"/>
                <a:gd name="T37" fmla="*/ 141 h 154"/>
                <a:gd name="T38" fmla="*/ 163 w 229"/>
                <a:gd name="T39" fmla="*/ 133 h 154"/>
                <a:gd name="T40" fmla="*/ 179 w 229"/>
                <a:gd name="T41" fmla="*/ 126 h 154"/>
                <a:gd name="T42" fmla="*/ 187 w 229"/>
                <a:gd name="T43" fmla="*/ 121 h 154"/>
                <a:gd name="T44" fmla="*/ 194 w 229"/>
                <a:gd name="T45" fmla="*/ 116 h 154"/>
                <a:gd name="T46" fmla="*/ 216 w 229"/>
                <a:gd name="T47" fmla="*/ 88 h 154"/>
                <a:gd name="T48" fmla="*/ 223 w 229"/>
                <a:gd name="T49" fmla="*/ 52 h 154"/>
                <a:gd name="T50" fmla="*/ 207 w 229"/>
                <a:gd name="T51" fmla="*/ 19 h 154"/>
                <a:gd name="T52" fmla="*/ 208 w 229"/>
                <a:gd name="T53" fmla="*/ 18 h 154"/>
                <a:gd name="T54" fmla="*/ 226 w 229"/>
                <a:gd name="T55" fmla="*/ 52 h 154"/>
                <a:gd name="T56" fmla="*/ 223 w 229"/>
                <a:gd name="T57" fmla="*/ 91 h 154"/>
                <a:gd name="T58" fmla="*/ 202 w 229"/>
                <a:gd name="T59" fmla="*/ 125 h 154"/>
                <a:gd name="T60" fmla="*/ 167 w 229"/>
                <a:gd name="T61" fmla="*/ 145 h 154"/>
                <a:gd name="T62" fmla="*/ 128 w 229"/>
                <a:gd name="T63" fmla="*/ 153 h 154"/>
                <a:gd name="T64" fmla="*/ 89 w 229"/>
                <a:gd name="T65" fmla="*/ 152 h 154"/>
                <a:gd name="T66" fmla="*/ 51 w 229"/>
                <a:gd name="T67" fmla="*/ 147 h 154"/>
                <a:gd name="T68" fmla="*/ 32 w 229"/>
                <a:gd name="T69" fmla="*/ 144 h 154"/>
                <a:gd name="T70" fmla="*/ 22 w 229"/>
                <a:gd name="T71" fmla="*/ 143 h 154"/>
                <a:gd name="T72" fmla="*/ 17 w 229"/>
                <a:gd name="T73" fmla="*/ 142 h 154"/>
                <a:gd name="T74" fmla="*/ 12 w 229"/>
                <a:gd name="T75" fmla="*/ 140 h 154"/>
                <a:gd name="T76" fmla="*/ 15 w 229"/>
                <a:gd name="T77" fmla="*/ 140 h 154"/>
                <a:gd name="T78" fmla="*/ 10 w 229"/>
                <a:gd name="T79" fmla="*/ 143 h 154"/>
                <a:gd name="T80" fmla="*/ 4 w 229"/>
                <a:gd name="T81" fmla="*/ 142 h 154"/>
                <a:gd name="T82" fmla="*/ 1 w 229"/>
                <a:gd name="T83" fmla="*/ 140 h 154"/>
                <a:gd name="T84" fmla="*/ 0 w 229"/>
                <a:gd name="T85" fmla="*/ 137 h 154"/>
                <a:gd name="T86" fmla="*/ 0 w 229"/>
                <a:gd name="T87" fmla="*/ 132 h 154"/>
                <a:gd name="T88" fmla="*/ 5 w 229"/>
                <a:gd name="T89" fmla="*/ 114 h 154"/>
                <a:gd name="T90" fmla="*/ 20 w 229"/>
                <a:gd name="T91" fmla="*/ 81 h 154"/>
                <a:gd name="T92" fmla="*/ 70 w 229"/>
                <a:gd name="T93" fmla="*/ 28 h 154"/>
                <a:gd name="T94" fmla="*/ 139 w 229"/>
                <a:gd name="T95" fmla="*/ 1 h 154"/>
                <a:gd name="T96" fmla="*/ 175 w 229"/>
                <a:gd name="T97" fmla="*/ 2 h 154"/>
                <a:gd name="T98" fmla="*/ 208 w 229"/>
                <a:gd name="T99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9" h="154">
                  <a:moveTo>
                    <a:pt x="207" y="19"/>
                  </a:moveTo>
                  <a:cubicBezTo>
                    <a:pt x="198" y="11"/>
                    <a:pt x="186" y="7"/>
                    <a:pt x="175" y="5"/>
                  </a:cubicBezTo>
                  <a:cubicBezTo>
                    <a:pt x="163" y="4"/>
                    <a:pt x="151" y="6"/>
                    <a:pt x="140" y="9"/>
                  </a:cubicBezTo>
                  <a:cubicBezTo>
                    <a:pt x="128" y="12"/>
                    <a:pt x="117" y="16"/>
                    <a:pt x="107" y="20"/>
                  </a:cubicBezTo>
                  <a:cubicBezTo>
                    <a:pt x="101" y="23"/>
                    <a:pt x="96" y="25"/>
                    <a:pt x="91" y="28"/>
                  </a:cubicBezTo>
                  <a:cubicBezTo>
                    <a:pt x="86" y="30"/>
                    <a:pt x="81" y="33"/>
                    <a:pt x="76" y="36"/>
                  </a:cubicBezTo>
                  <a:cubicBezTo>
                    <a:pt x="56" y="49"/>
                    <a:pt x="37" y="64"/>
                    <a:pt x="24" y="83"/>
                  </a:cubicBezTo>
                  <a:cubicBezTo>
                    <a:pt x="17" y="93"/>
                    <a:pt x="12" y="104"/>
                    <a:pt x="8" y="115"/>
                  </a:cubicBezTo>
                  <a:cubicBezTo>
                    <a:pt x="7" y="118"/>
                    <a:pt x="7" y="121"/>
                    <a:pt x="6" y="124"/>
                  </a:cubicBezTo>
                  <a:cubicBezTo>
                    <a:pt x="6" y="126"/>
                    <a:pt x="5" y="129"/>
                    <a:pt x="5" y="132"/>
                  </a:cubicBezTo>
                  <a:cubicBezTo>
                    <a:pt x="5" y="134"/>
                    <a:pt x="5" y="135"/>
                    <a:pt x="5" y="136"/>
                  </a:cubicBezTo>
                  <a:cubicBezTo>
                    <a:pt x="5" y="137"/>
                    <a:pt x="5" y="137"/>
                    <a:pt x="6" y="137"/>
                  </a:cubicBezTo>
                  <a:cubicBezTo>
                    <a:pt x="7" y="138"/>
                    <a:pt x="10" y="137"/>
                    <a:pt x="11" y="136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7" y="137"/>
                    <a:pt x="19" y="136"/>
                    <a:pt x="23" y="136"/>
                  </a:cubicBezTo>
                  <a:cubicBezTo>
                    <a:pt x="26" y="137"/>
                    <a:pt x="29" y="137"/>
                    <a:pt x="32" y="137"/>
                  </a:cubicBezTo>
                  <a:cubicBezTo>
                    <a:pt x="39" y="137"/>
                    <a:pt x="45" y="138"/>
                    <a:pt x="52" y="138"/>
                  </a:cubicBezTo>
                  <a:cubicBezTo>
                    <a:pt x="64" y="139"/>
                    <a:pt x="77" y="140"/>
                    <a:pt x="90" y="141"/>
                  </a:cubicBezTo>
                  <a:cubicBezTo>
                    <a:pt x="115" y="143"/>
                    <a:pt x="140" y="142"/>
                    <a:pt x="163" y="133"/>
                  </a:cubicBezTo>
                  <a:cubicBezTo>
                    <a:pt x="168" y="131"/>
                    <a:pt x="174" y="129"/>
                    <a:pt x="179" y="126"/>
                  </a:cubicBezTo>
                  <a:cubicBezTo>
                    <a:pt x="187" y="121"/>
                    <a:pt x="187" y="121"/>
                    <a:pt x="187" y="121"/>
                  </a:cubicBezTo>
                  <a:cubicBezTo>
                    <a:pt x="189" y="120"/>
                    <a:pt x="191" y="118"/>
                    <a:pt x="194" y="116"/>
                  </a:cubicBezTo>
                  <a:cubicBezTo>
                    <a:pt x="203" y="108"/>
                    <a:pt x="210" y="99"/>
                    <a:pt x="216" y="88"/>
                  </a:cubicBezTo>
                  <a:cubicBezTo>
                    <a:pt x="221" y="77"/>
                    <a:pt x="224" y="65"/>
                    <a:pt x="223" y="52"/>
                  </a:cubicBezTo>
                  <a:cubicBezTo>
                    <a:pt x="222" y="40"/>
                    <a:pt x="216" y="28"/>
                    <a:pt x="207" y="19"/>
                  </a:cubicBezTo>
                  <a:close/>
                  <a:moveTo>
                    <a:pt x="208" y="18"/>
                  </a:moveTo>
                  <a:cubicBezTo>
                    <a:pt x="217" y="27"/>
                    <a:pt x="224" y="39"/>
                    <a:pt x="226" y="52"/>
                  </a:cubicBezTo>
                  <a:cubicBezTo>
                    <a:pt x="229" y="65"/>
                    <a:pt x="228" y="78"/>
                    <a:pt x="223" y="91"/>
                  </a:cubicBezTo>
                  <a:cubicBezTo>
                    <a:pt x="219" y="104"/>
                    <a:pt x="211" y="115"/>
                    <a:pt x="202" y="125"/>
                  </a:cubicBezTo>
                  <a:cubicBezTo>
                    <a:pt x="191" y="134"/>
                    <a:pt x="180" y="141"/>
                    <a:pt x="167" y="145"/>
                  </a:cubicBezTo>
                  <a:cubicBezTo>
                    <a:pt x="154" y="150"/>
                    <a:pt x="141" y="153"/>
                    <a:pt x="128" y="153"/>
                  </a:cubicBezTo>
                  <a:cubicBezTo>
                    <a:pt x="115" y="154"/>
                    <a:pt x="102" y="153"/>
                    <a:pt x="89" y="152"/>
                  </a:cubicBezTo>
                  <a:cubicBezTo>
                    <a:pt x="76" y="151"/>
                    <a:pt x="63" y="149"/>
                    <a:pt x="51" y="147"/>
                  </a:cubicBezTo>
                  <a:cubicBezTo>
                    <a:pt x="44" y="146"/>
                    <a:pt x="38" y="145"/>
                    <a:pt x="32" y="144"/>
                  </a:cubicBezTo>
                  <a:cubicBezTo>
                    <a:pt x="29" y="144"/>
                    <a:pt x="26" y="143"/>
                    <a:pt x="22" y="143"/>
                  </a:cubicBezTo>
                  <a:cubicBezTo>
                    <a:pt x="21" y="143"/>
                    <a:pt x="19" y="143"/>
                    <a:pt x="17" y="142"/>
                  </a:cubicBezTo>
                  <a:cubicBezTo>
                    <a:pt x="16" y="142"/>
                    <a:pt x="14" y="141"/>
                    <a:pt x="12" y="140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4" y="141"/>
                    <a:pt x="12" y="142"/>
                    <a:pt x="10" y="143"/>
                  </a:cubicBezTo>
                  <a:cubicBezTo>
                    <a:pt x="8" y="143"/>
                    <a:pt x="6" y="143"/>
                    <a:pt x="4" y="142"/>
                  </a:cubicBezTo>
                  <a:cubicBezTo>
                    <a:pt x="3" y="142"/>
                    <a:pt x="2" y="141"/>
                    <a:pt x="1" y="140"/>
                  </a:cubicBezTo>
                  <a:cubicBezTo>
                    <a:pt x="0" y="139"/>
                    <a:pt x="0" y="138"/>
                    <a:pt x="0" y="137"/>
                  </a:cubicBezTo>
                  <a:cubicBezTo>
                    <a:pt x="0" y="135"/>
                    <a:pt x="0" y="133"/>
                    <a:pt x="0" y="132"/>
                  </a:cubicBezTo>
                  <a:cubicBezTo>
                    <a:pt x="1" y="126"/>
                    <a:pt x="3" y="120"/>
                    <a:pt x="5" y="114"/>
                  </a:cubicBezTo>
                  <a:cubicBezTo>
                    <a:pt x="8" y="102"/>
                    <a:pt x="14" y="91"/>
                    <a:pt x="20" y="81"/>
                  </a:cubicBezTo>
                  <a:cubicBezTo>
                    <a:pt x="33" y="60"/>
                    <a:pt x="50" y="42"/>
                    <a:pt x="70" y="28"/>
                  </a:cubicBezTo>
                  <a:cubicBezTo>
                    <a:pt x="90" y="14"/>
                    <a:pt x="114" y="5"/>
                    <a:pt x="139" y="1"/>
                  </a:cubicBezTo>
                  <a:cubicBezTo>
                    <a:pt x="151" y="0"/>
                    <a:pt x="163" y="0"/>
                    <a:pt x="175" y="2"/>
                  </a:cubicBezTo>
                  <a:cubicBezTo>
                    <a:pt x="187" y="5"/>
                    <a:pt x="199" y="10"/>
                    <a:pt x="20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/>
          </p:nvSpPr>
          <p:spPr bwMode="auto">
            <a:xfrm>
              <a:off x="1460" y="3197"/>
              <a:ext cx="433" cy="238"/>
            </a:xfrm>
            <a:custGeom>
              <a:avLst/>
              <a:gdLst>
                <a:gd name="T0" fmla="*/ 168 w 176"/>
                <a:gd name="T1" fmla="*/ 17 h 97"/>
                <a:gd name="T2" fmla="*/ 148 w 176"/>
                <a:gd name="T3" fmla="*/ 5 h 97"/>
                <a:gd name="T4" fmla="*/ 124 w 176"/>
                <a:gd name="T5" fmla="*/ 7 h 97"/>
                <a:gd name="T6" fmla="*/ 100 w 176"/>
                <a:gd name="T7" fmla="*/ 14 h 97"/>
                <a:gd name="T8" fmla="*/ 77 w 176"/>
                <a:gd name="T9" fmla="*/ 21 h 97"/>
                <a:gd name="T10" fmla="*/ 33 w 176"/>
                <a:gd name="T11" fmla="*/ 42 h 97"/>
                <a:gd name="T12" fmla="*/ 15 w 176"/>
                <a:gd name="T13" fmla="*/ 59 h 97"/>
                <a:gd name="T14" fmla="*/ 11 w 176"/>
                <a:gd name="T15" fmla="*/ 64 h 97"/>
                <a:gd name="T16" fmla="*/ 8 w 176"/>
                <a:gd name="T17" fmla="*/ 69 h 97"/>
                <a:gd name="T18" fmla="*/ 6 w 176"/>
                <a:gd name="T19" fmla="*/ 71 h 97"/>
                <a:gd name="T20" fmla="*/ 6 w 176"/>
                <a:gd name="T21" fmla="*/ 73 h 97"/>
                <a:gd name="T22" fmla="*/ 7 w 176"/>
                <a:gd name="T23" fmla="*/ 75 h 97"/>
                <a:gd name="T24" fmla="*/ 8 w 176"/>
                <a:gd name="T25" fmla="*/ 76 h 97"/>
                <a:gd name="T26" fmla="*/ 9 w 176"/>
                <a:gd name="T27" fmla="*/ 78 h 97"/>
                <a:gd name="T28" fmla="*/ 16 w 176"/>
                <a:gd name="T29" fmla="*/ 81 h 97"/>
                <a:gd name="T30" fmla="*/ 30 w 176"/>
                <a:gd name="T31" fmla="*/ 82 h 97"/>
                <a:gd name="T32" fmla="*/ 57 w 176"/>
                <a:gd name="T33" fmla="*/ 83 h 97"/>
                <a:gd name="T34" fmla="*/ 109 w 176"/>
                <a:gd name="T35" fmla="*/ 81 h 97"/>
                <a:gd name="T36" fmla="*/ 134 w 176"/>
                <a:gd name="T37" fmla="*/ 75 h 97"/>
                <a:gd name="T38" fmla="*/ 155 w 176"/>
                <a:gd name="T39" fmla="*/ 62 h 97"/>
                <a:gd name="T40" fmla="*/ 171 w 176"/>
                <a:gd name="T41" fmla="*/ 42 h 97"/>
                <a:gd name="T42" fmla="*/ 168 w 176"/>
                <a:gd name="T43" fmla="*/ 17 h 97"/>
                <a:gd name="T44" fmla="*/ 169 w 176"/>
                <a:gd name="T45" fmla="*/ 16 h 97"/>
                <a:gd name="T46" fmla="*/ 174 w 176"/>
                <a:gd name="T47" fmla="*/ 43 h 97"/>
                <a:gd name="T48" fmla="*/ 173 w 176"/>
                <a:gd name="T49" fmla="*/ 46 h 97"/>
                <a:gd name="T50" fmla="*/ 172 w 176"/>
                <a:gd name="T51" fmla="*/ 49 h 97"/>
                <a:gd name="T52" fmla="*/ 169 w 176"/>
                <a:gd name="T53" fmla="*/ 56 h 97"/>
                <a:gd name="T54" fmla="*/ 161 w 176"/>
                <a:gd name="T55" fmla="*/ 68 h 97"/>
                <a:gd name="T56" fmla="*/ 138 w 176"/>
                <a:gd name="T57" fmla="*/ 86 h 97"/>
                <a:gd name="T58" fmla="*/ 111 w 176"/>
                <a:gd name="T59" fmla="*/ 94 h 97"/>
                <a:gd name="T60" fmla="*/ 56 w 176"/>
                <a:gd name="T61" fmla="*/ 94 h 97"/>
                <a:gd name="T62" fmla="*/ 29 w 176"/>
                <a:gd name="T63" fmla="*/ 91 h 97"/>
                <a:gd name="T64" fmla="*/ 16 w 176"/>
                <a:gd name="T65" fmla="*/ 89 h 97"/>
                <a:gd name="T66" fmla="*/ 8 w 176"/>
                <a:gd name="T67" fmla="*/ 86 h 97"/>
                <a:gd name="T68" fmla="*/ 3 w 176"/>
                <a:gd name="T69" fmla="*/ 78 h 97"/>
                <a:gd name="T70" fmla="*/ 5 w 176"/>
                <a:gd name="T71" fmla="*/ 81 h 97"/>
                <a:gd name="T72" fmla="*/ 1 w 176"/>
                <a:gd name="T73" fmla="*/ 73 h 97"/>
                <a:gd name="T74" fmla="*/ 2 w 176"/>
                <a:gd name="T75" fmla="*/ 69 h 97"/>
                <a:gd name="T76" fmla="*/ 4 w 176"/>
                <a:gd name="T77" fmla="*/ 66 h 97"/>
                <a:gd name="T78" fmla="*/ 8 w 176"/>
                <a:gd name="T79" fmla="*/ 61 h 97"/>
                <a:gd name="T80" fmla="*/ 12 w 176"/>
                <a:gd name="T81" fmla="*/ 56 h 97"/>
                <a:gd name="T82" fmla="*/ 30 w 176"/>
                <a:gd name="T83" fmla="*/ 39 h 97"/>
                <a:gd name="T84" fmla="*/ 73 w 176"/>
                <a:gd name="T85" fmla="*/ 12 h 97"/>
                <a:gd name="T86" fmla="*/ 97 w 176"/>
                <a:gd name="T87" fmla="*/ 4 h 97"/>
                <a:gd name="T88" fmla="*/ 123 w 176"/>
                <a:gd name="T89" fmla="*/ 0 h 97"/>
                <a:gd name="T90" fmla="*/ 148 w 176"/>
                <a:gd name="T91" fmla="*/ 2 h 97"/>
                <a:gd name="T92" fmla="*/ 169 w 176"/>
                <a:gd name="T93" fmla="*/ 1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" h="97">
                  <a:moveTo>
                    <a:pt x="168" y="17"/>
                  </a:moveTo>
                  <a:cubicBezTo>
                    <a:pt x="164" y="10"/>
                    <a:pt x="156" y="6"/>
                    <a:pt x="148" y="5"/>
                  </a:cubicBezTo>
                  <a:cubicBezTo>
                    <a:pt x="140" y="4"/>
                    <a:pt x="132" y="5"/>
                    <a:pt x="124" y="7"/>
                  </a:cubicBezTo>
                  <a:cubicBezTo>
                    <a:pt x="116" y="9"/>
                    <a:pt x="108" y="12"/>
                    <a:pt x="100" y="14"/>
                  </a:cubicBezTo>
                  <a:cubicBezTo>
                    <a:pt x="92" y="16"/>
                    <a:pt x="85" y="19"/>
                    <a:pt x="77" y="21"/>
                  </a:cubicBezTo>
                  <a:cubicBezTo>
                    <a:pt x="62" y="27"/>
                    <a:pt x="46" y="33"/>
                    <a:pt x="33" y="42"/>
                  </a:cubicBezTo>
                  <a:cubicBezTo>
                    <a:pt x="26" y="47"/>
                    <a:pt x="20" y="52"/>
                    <a:pt x="15" y="59"/>
                  </a:cubicBezTo>
                  <a:cubicBezTo>
                    <a:pt x="13" y="60"/>
                    <a:pt x="12" y="62"/>
                    <a:pt x="11" y="64"/>
                  </a:cubicBezTo>
                  <a:cubicBezTo>
                    <a:pt x="10" y="65"/>
                    <a:pt x="9" y="67"/>
                    <a:pt x="8" y="69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6" y="72"/>
                    <a:pt x="5" y="73"/>
                    <a:pt x="6" y="73"/>
                  </a:cubicBezTo>
                  <a:cubicBezTo>
                    <a:pt x="6" y="74"/>
                    <a:pt x="6" y="75"/>
                    <a:pt x="7" y="7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81"/>
                    <a:pt x="12" y="81"/>
                    <a:pt x="16" y="8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75" y="84"/>
                    <a:pt x="92" y="84"/>
                    <a:pt x="109" y="81"/>
                  </a:cubicBezTo>
                  <a:cubicBezTo>
                    <a:pt x="118" y="80"/>
                    <a:pt x="126" y="78"/>
                    <a:pt x="134" y="75"/>
                  </a:cubicBezTo>
                  <a:cubicBezTo>
                    <a:pt x="141" y="72"/>
                    <a:pt x="148" y="67"/>
                    <a:pt x="155" y="62"/>
                  </a:cubicBezTo>
                  <a:cubicBezTo>
                    <a:pt x="162" y="56"/>
                    <a:pt x="168" y="50"/>
                    <a:pt x="171" y="42"/>
                  </a:cubicBezTo>
                  <a:cubicBezTo>
                    <a:pt x="174" y="34"/>
                    <a:pt x="173" y="24"/>
                    <a:pt x="168" y="17"/>
                  </a:cubicBezTo>
                  <a:close/>
                  <a:moveTo>
                    <a:pt x="169" y="16"/>
                  </a:moveTo>
                  <a:cubicBezTo>
                    <a:pt x="174" y="24"/>
                    <a:pt x="176" y="33"/>
                    <a:pt x="174" y="43"/>
                  </a:cubicBezTo>
                  <a:cubicBezTo>
                    <a:pt x="173" y="46"/>
                    <a:pt x="173" y="46"/>
                    <a:pt x="173" y="46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1" y="52"/>
                    <a:pt x="170" y="54"/>
                    <a:pt x="169" y="56"/>
                  </a:cubicBezTo>
                  <a:cubicBezTo>
                    <a:pt x="167" y="60"/>
                    <a:pt x="164" y="64"/>
                    <a:pt x="161" y="68"/>
                  </a:cubicBezTo>
                  <a:cubicBezTo>
                    <a:pt x="155" y="75"/>
                    <a:pt x="147" y="81"/>
                    <a:pt x="138" y="86"/>
                  </a:cubicBezTo>
                  <a:cubicBezTo>
                    <a:pt x="130" y="90"/>
                    <a:pt x="121" y="92"/>
                    <a:pt x="111" y="94"/>
                  </a:cubicBezTo>
                  <a:cubicBezTo>
                    <a:pt x="93" y="97"/>
                    <a:pt x="74" y="96"/>
                    <a:pt x="56" y="94"/>
                  </a:cubicBezTo>
                  <a:cubicBezTo>
                    <a:pt x="47" y="93"/>
                    <a:pt x="38" y="92"/>
                    <a:pt x="29" y="91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4" y="88"/>
                    <a:pt x="11" y="88"/>
                    <a:pt x="8" y="86"/>
                  </a:cubicBezTo>
                  <a:cubicBezTo>
                    <a:pt x="5" y="85"/>
                    <a:pt x="3" y="81"/>
                    <a:pt x="3" y="78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79"/>
                    <a:pt x="0" y="76"/>
                    <a:pt x="1" y="73"/>
                  </a:cubicBezTo>
                  <a:cubicBezTo>
                    <a:pt x="1" y="71"/>
                    <a:pt x="1" y="70"/>
                    <a:pt x="2" y="69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5" y="65"/>
                    <a:pt x="6" y="63"/>
                    <a:pt x="8" y="61"/>
                  </a:cubicBezTo>
                  <a:cubicBezTo>
                    <a:pt x="9" y="60"/>
                    <a:pt x="10" y="58"/>
                    <a:pt x="12" y="56"/>
                  </a:cubicBezTo>
                  <a:cubicBezTo>
                    <a:pt x="17" y="50"/>
                    <a:pt x="24" y="44"/>
                    <a:pt x="30" y="39"/>
                  </a:cubicBezTo>
                  <a:cubicBezTo>
                    <a:pt x="43" y="28"/>
                    <a:pt x="57" y="19"/>
                    <a:pt x="73" y="12"/>
                  </a:cubicBezTo>
                  <a:cubicBezTo>
                    <a:pt x="81" y="9"/>
                    <a:pt x="89" y="6"/>
                    <a:pt x="97" y="4"/>
                  </a:cubicBezTo>
                  <a:cubicBezTo>
                    <a:pt x="106" y="2"/>
                    <a:pt x="114" y="0"/>
                    <a:pt x="123" y="0"/>
                  </a:cubicBezTo>
                  <a:cubicBezTo>
                    <a:pt x="131" y="0"/>
                    <a:pt x="140" y="0"/>
                    <a:pt x="148" y="2"/>
                  </a:cubicBezTo>
                  <a:cubicBezTo>
                    <a:pt x="157" y="4"/>
                    <a:pt x="164" y="9"/>
                    <a:pt x="16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/>
          </p:nvSpPr>
          <p:spPr bwMode="auto">
            <a:xfrm>
              <a:off x="892" y="581"/>
              <a:ext cx="307" cy="468"/>
            </a:xfrm>
            <a:custGeom>
              <a:avLst/>
              <a:gdLst>
                <a:gd name="T0" fmla="*/ 109 w 125"/>
                <a:gd name="T1" fmla="*/ 41 h 191"/>
                <a:gd name="T2" fmla="*/ 82 w 125"/>
                <a:gd name="T3" fmla="*/ 15 h 191"/>
                <a:gd name="T4" fmla="*/ 47 w 125"/>
                <a:gd name="T5" fmla="*/ 11 h 191"/>
                <a:gd name="T6" fmla="*/ 31 w 125"/>
                <a:gd name="T7" fmla="*/ 19 h 191"/>
                <a:gd name="T8" fmla="*/ 28 w 125"/>
                <a:gd name="T9" fmla="*/ 21 h 191"/>
                <a:gd name="T10" fmla="*/ 25 w 125"/>
                <a:gd name="T11" fmla="*/ 24 h 191"/>
                <a:gd name="T12" fmla="*/ 22 w 125"/>
                <a:gd name="T13" fmla="*/ 27 h 191"/>
                <a:gd name="T14" fmla="*/ 19 w 125"/>
                <a:gd name="T15" fmla="*/ 31 h 191"/>
                <a:gd name="T16" fmla="*/ 6 w 125"/>
                <a:gd name="T17" fmla="*/ 65 h 191"/>
                <a:gd name="T18" fmla="*/ 10 w 125"/>
                <a:gd name="T19" fmla="*/ 102 h 191"/>
                <a:gd name="T20" fmla="*/ 29 w 125"/>
                <a:gd name="T21" fmla="*/ 134 h 191"/>
                <a:gd name="T22" fmla="*/ 57 w 125"/>
                <a:gd name="T23" fmla="*/ 160 h 191"/>
                <a:gd name="T24" fmla="*/ 89 w 125"/>
                <a:gd name="T25" fmla="*/ 176 h 191"/>
                <a:gd name="T26" fmla="*/ 90 w 125"/>
                <a:gd name="T27" fmla="*/ 176 h 191"/>
                <a:gd name="T28" fmla="*/ 91 w 125"/>
                <a:gd name="T29" fmla="*/ 177 h 191"/>
                <a:gd name="T30" fmla="*/ 93 w 125"/>
                <a:gd name="T31" fmla="*/ 178 h 191"/>
                <a:gd name="T32" fmla="*/ 94 w 125"/>
                <a:gd name="T33" fmla="*/ 178 h 191"/>
                <a:gd name="T34" fmla="*/ 95 w 125"/>
                <a:gd name="T35" fmla="*/ 178 h 191"/>
                <a:gd name="T36" fmla="*/ 100 w 125"/>
                <a:gd name="T37" fmla="*/ 175 h 191"/>
                <a:gd name="T38" fmla="*/ 101 w 125"/>
                <a:gd name="T39" fmla="*/ 172 h 191"/>
                <a:gd name="T40" fmla="*/ 101 w 125"/>
                <a:gd name="T41" fmla="*/ 170 h 191"/>
                <a:gd name="T42" fmla="*/ 102 w 125"/>
                <a:gd name="T43" fmla="*/ 168 h 191"/>
                <a:gd name="T44" fmla="*/ 104 w 125"/>
                <a:gd name="T45" fmla="*/ 158 h 191"/>
                <a:gd name="T46" fmla="*/ 112 w 125"/>
                <a:gd name="T47" fmla="*/ 119 h 191"/>
                <a:gd name="T48" fmla="*/ 118 w 125"/>
                <a:gd name="T49" fmla="*/ 80 h 191"/>
                <a:gd name="T50" fmla="*/ 109 w 125"/>
                <a:gd name="T51" fmla="*/ 41 h 191"/>
                <a:gd name="T52" fmla="*/ 110 w 125"/>
                <a:gd name="T53" fmla="*/ 41 h 191"/>
                <a:gd name="T54" fmla="*/ 122 w 125"/>
                <a:gd name="T55" fmla="*/ 79 h 191"/>
                <a:gd name="T56" fmla="*/ 123 w 125"/>
                <a:gd name="T57" fmla="*/ 120 h 191"/>
                <a:gd name="T58" fmla="*/ 117 w 125"/>
                <a:gd name="T59" fmla="*/ 160 h 191"/>
                <a:gd name="T60" fmla="*/ 114 w 125"/>
                <a:gd name="T61" fmla="*/ 170 h 191"/>
                <a:gd name="T62" fmla="*/ 114 w 125"/>
                <a:gd name="T63" fmla="*/ 173 h 191"/>
                <a:gd name="T64" fmla="*/ 113 w 125"/>
                <a:gd name="T65" fmla="*/ 175 h 191"/>
                <a:gd name="T66" fmla="*/ 110 w 125"/>
                <a:gd name="T67" fmla="*/ 182 h 191"/>
                <a:gd name="T68" fmla="*/ 98 w 125"/>
                <a:gd name="T69" fmla="*/ 190 h 191"/>
                <a:gd name="T70" fmla="*/ 90 w 125"/>
                <a:gd name="T71" fmla="*/ 190 h 191"/>
                <a:gd name="T72" fmla="*/ 87 w 125"/>
                <a:gd name="T73" fmla="*/ 188 h 191"/>
                <a:gd name="T74" fmla="*/ 84 w 125"/>
                <a:gd name="T75" fmla="*/ 186 h 191"/>
                <a:gd name="T76" fmla="*/ 86 w 125"/>
                <a:gd name="T77" fmla="*/ 187 h 191"/>
                <a:gd name="T78" fmla="*/ 50 w 125"/>
                <a:gd name="T79" fmla="*/ 168 h 191"/>
                <a:gd name="T80" fmla="*/ 24 w 125"/>
                <a:gd name="T81" fmla="*/ 138 h 191"/>
                <a:gd name="T82" fmla="*/ 7 w 125"/>
                <a:gd name="T83" fmla="*/ 103 h 191"/>
                <a:gd name="T84" fmla="*/ 2 w 125"/>
                <a:gd name="T85" fmla="*/ 84 h 191"/>
                <a:gd name="T86" fmla="*/ 0 w 125"/>
                <a:gd name="T87" fmla="*/ 64 h 191"/>
                <a:gd name="T88" fmla="*/ 11 w 125"/>
                <a:gd name="T89" fmla="*/ 25 h 191"/>
                <a:gd name="T90" fmla="*/ 25 w 125"/>
                <a:gd name="T91" fmla="*/ 10 h 191"/>
                <a:gd name="T92" fmla="*/ 45 w 125"/>
                <a:gd name="T93" fmla="*/ 1 h 191"/>
                <a:gd name="T94" fmla="*/ 66 w 125"/>
                <a:gd name="T95" fmla="*/ 3 h 191"/>
                <a:gd name="T96" fmla="*/ 84 w 125"/>
                <a:gd name="T97" fmla="*/ 11 h 191"/>
                <a:gd name="T98" fmla="*/ 110 w 125"/>
                <a:gd name="T99" fmla="*/ 4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5" h="191">
                  <a:moveTo>
                    <a:pt x="109" y="41"/>
                  </a:moveTo>
                  <a:cubicBezTo>
                    <a:pt x="103" y="30"/>
                    <a:pt x="93" y="21"/>
                    <a:pt x="82" y="15"/>
                  </a:cubicBezTo>
                  <a:cubicBezTo>
                    <a:pt x="71" y="10"/>
                    <a:pt x="58" y="8"/>
                    <a:pt x="47" y="11"/>
                  </a:cubicBezTo>
                  <a:cubicBezTo>
                    <a:pt x="41" y="13"/>
                    <a:pt x="36" y="15"/>
                    <a:pt x="31" y="19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6" y="23"/>
                    <a:pt x="25" y="24"/>
                  </a:cubicBezTo>
                  <a:cubicBezTo>
                    <a:pt x="24" y="25"/>
                    <a:pt x="23" y="26"/>
                    <a:pt x="22" y="27"/>
                  </a:cubicBezTo>
                  <a:cubicBezTo>
                    <a:pt x="21" y="28"/>
                    <a:pt x="20" y="30"/>
                    <a:pt x="19" y="31"/>
                  </a:cubicBezTo>
                  <a:cubicBezTo>
                    <a:pt x="12" y="40"/>
                    <a:pt x="8" y="52"/>
                    <a:pt x="6" y="65"/>
                  </a:cubicBezTo>
                  <a:cubicBezTo>
                    <a:pt x="4" y="77"/>
                    <a:pt x="6" y="90"/>
                    <a:pt x="10" y="102"/>
                  </a:cubicBezTo>
                  <a:cubicBezTo>
                    <a:pt x="14" y="114"/>
                    <a:pt x="21" y="125"/>
                    <a:pt x="29" y="134"/>
                  </a:cubicBezTo>
                  <a:cubicBezTo>
                    <a:pt x="37" y="144"/>
                    <a:pt x="47" y="153"/>
                    <a:pt x="57" y="160"/>
                  </a:cubicBezTo>
                  <a:cubicBezTo>
                    <a:pt x="67" y="167"/>
                    <a:pt x="78" y="173"/>
                    <a:pt x="89" y="176"/>
                  </a:cubicBezTo>
                  <a:cubicBezTo>
                    <a:pt x="90" y="176"/>
                    <a:pt x="90" y="176"/>
                    <a:pt x="90" y="176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92" y="177"/>
                    <a:pt x="92" y="178"/>
                    <a:pt x="93" y="178"/>
                  </a:cubicBezTo>
                  <a:cubicBezTo>
                    <a:pt x="93" y="178"/>
                    <a:pt x="93" y="178"/>
                    <a:pt x="94" y="178"/>
                  </a:cubicBezTo>
                  <a:cubicBezTo>
                    <a:pt x="94" y="178"/>
                    <a:pt x="95" y="178"/>
                    <a:pt x="95" y="178"/>
                  </a:cubicBezTo>
                  <a:cubicBezTo>
                    <a:pt x="97" y="178"/>
                    <a:pt x="99" y="176"/>
                    <a:pt x="100" y="175"/>
                  </a:cubicBezTo>
                  <a:cubicBezTo>
                    <a:pt x="100" y="174"/>
                    <a:pt x="101" y="173"/>
                    <a:pt x="101" y="172"/>
                  </a:cubicBezTo>
                  <a:cubicBezTo>
                    <a:pt x="101" y="172"/>
                    <a:pt x="101" y="171"/>
                    <a:pt x="101" y="170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7" y="145"/>
                    <a:pt x="110" y="132"/>
                    <a:pt x="112" y="119"/>
                  </a:cubicBezTo>
                  <a:cubicBezTo>
                    <a:pt x="115" y="106"/>
                    <a:pt x="118" y="93"/>
                    <a:pt x="118" y="80"/>
                  </a:cubicBezTo>
                  <a:cubicBezTo>
                    <a:pt x="118" y="66"/>
                    <a:pt x="115" y="53"/>
                    <a:pt x="109" y="41"/>
                  </a:cubicBezTo>
                  <a:close/>
                  <a:moveTo>
                    <a:pt x="110" y="41"/>
                  </a:moveTo>
                  <a:cubicBezTo>
                    <a:pt x="116" y="52"/>
                    <a:pt x="120" y="66"/>
                    <a:pt x="122" y="79"/>
                  </a:cubicBezTo>
                  <a:cubicBezTo>
                    <a:pt x="124" y="93"/>
                    <a:pt x="125" y="107"/>
                    <a:pt x="123" y="120"/>
                  </a:cubicBezTo>
                  <a:cubicBezTo>
                    <a:pt x="122" y="134"/>
                    <a:pt x="119" y="147"/>
                    <a:pt x="117" y="16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3"/>
                    <a:pt x="114" y="173"/>
                    <a:pt x="114" y="173"/>
                  </a:cubicBezTo>
                  <a:cubicBezTo>
                    <a:pt x="114" y="173"/>
                    <a:pt x="114" y="174"/>
                    <a:pt x="113" y="175"/>
                  </a:cubicBezTo>
                  <a:cubicBezTo>
                    <a:pt x="113" y="178"/>
                    <a:pt x="111" y="180"/>
                    <a:pt x="110" y="182"/>
                  </a:cubicBezTo>
                  <a:cubicBezTo>
                    <a:pt x="107" y="186"/>
                    <a:pt x="104" y="189"/>
                    <a:pt x="98" y="190"/>
                  </a:cubicBezTo>
                  <a:cubicBezTo>
                    <a:pt x="96" y="191"/>
                    <a:pt x="93" y="191"/>
                    <a:pt x="90" y="190"/>
                  </a:cubicBezTo>
                  <a:cubicBezTo>
                    <a:pt x="89" y="190"/>
                    <a:pt x="88" y="189"/>
                    <a:pt x="87" y="188"/>
                  </a:cubicBezTo>
                  <a:cubicBezTo>
                    <a:pt x="85" y="188"/>
                    <a:pt x="85" y="187"/>
                    <a:pt x="84" y="186"/>
                  </a:cubicBezTo>
                  <a:cubicBezTo>
                    <a:pt x="86" y="187"/>
                    <a:pt x="86" y="187"/>
                    <a:pt x="86" y="187"/>
                  </a:cubicBezTo>
                  <a:cubicBezTo>
                    <a:pt x="73" y="183"/>
                    <a:pt x="61" y="176"/>
                    <a:pt x="50" y="168"/>
                  </a:cubicBezTo>
                  <a:cubicBezTo>
                    <a:pt x="40" y="159"/>
                    <a:pt x="32" y="149"/>
                    <a:pt x="24" y="138"/>
                  </a:cubicBezTo>
                  <a:cubicBezTo>
                    <a:pt x="17" y="127"/>
                    <a:pt x="11" y="115"/>
                    <a:pt x="7" y="103"/>
                  </a:cubicBezTo>
                  <a:cubicBezTo>
                    <a:pt x="4" y="97"/>
                    <a:pt x="3" y="90"/>
                    <a:pt x="2" y="84"/>
                  </a:cubicBezTo>
                  <a:cubicBezTo>
                    <a:pt x="1" y="77"/>
                    <a:pt x="0" y="71"/>
                    <a:pt x="0" y="64"/>
                  </a:cubicBezTo>
                  <a:cubicBezTo>
                    <a:pt x="1" y="51"/>
                    <a:pt x="3" y="37"/>
                    <a:pt x="11" y="25"/>
                  </a:cubicBezTo>
                  <a:cubicBezTo>
                    <a:pt x="15" y="19"/>
                    <a:pt x="19" y="14"/>
                    <a:pt x="25" y="10"/>
                  </a:cubicBezTo>
                  <a:cubicBezTo>
                    <a:pt x="31" y="6"/>
                    <a:pt x="38" y="3"/>
                    <a:pt x="45" y="1"/>
                  </a:cubicBezTo>
                  <a:cubicBezTo>
                    <a:pt x="52" y="0"/>
                    <a:pt x="59" y="1"/>
                    <a:pt x="66" y="3"/>
                  </a:cubicBezTo>
                  <a:cubicBezTo>
                    <a:pt x="72" y="4"/>
                    <a:pt x="79" y="8"/>
                    <a:pt x="84" y="11"/>
                  </a:cubicBezTo>
                  <a:cubicBezTo>
                    <a:pt x="95" y="19"/>
                    <a:pt x="104" y="29"/>
                    <a:pt x="11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auto">
            <a:xfrm>
              <a:off x="784" y="850"/>
              <a:ext cx="1119" cy="3336"/>
            </a:xfrm>
            <a:custGeom>
              <a:avLst/>
              <a:gdLst>
                <a:gd name="T0" fmla="*/ 333 w 455"/>
                <a:gd name="T1" fmla="*/ 886 h 1363"/>
                <a:gd name="T2" fmla="*/ 256 w 455"/>
                <a:gd name="T3" fmla="*/ 810 h 1363"/>
                <a:gd name="T4" fmla="*/ 335 w 455"/>
                <a:gd name="T5" fmla="*/ 735 h 1363"/>
                <a:gd name="T6" fmla="*/ 447 w 455"/>
                <a:gd name="T7" fmla="*/ 679 h 1363"/>
                <a:gd name="T8" fmla="*/ 276 w 455"/>
                <a:gd name="T9" fmla="*/ 760 h 1363"/>
                <a:gd name="T10" fmla="*/ 240 w 455"/>
                <a:gd name="T11" fmla="*/ 646 h 1363"/>
                <a:gd name="T12" fmla="*/ 273 w 455"/>
                <a:gd name="T13" fmla="*/ 591 h 1363"/>
                <a:gd name="T14" fmla="*/ 437 w 455"/>
                <a:gd name="T15" fmla="*/ 493 h 1363"/>
                <a:gd name="T16" fmla="*/ 317 w 455"/>
                <a:gd name="T17" fmla="*/ 536 h 1363"/>
                <a:gd name="T18" fmla="*/ 218 w 455"/>
                <a:gd name="T19" fmla="*/ 452 h 1363"/>
                <a:gd name="T20" fmla="*/ 393 w 455"/>
                <a:gd name="T21" fmla="*/ 334 h 1363"/>
                <a:gd name="T22" fmla="*/ 215 w 455"/>
                <a:gd name="T23" fmla="*/ 424 h 1363"/>
                <a:gd name="T24" fmla="*/ 194 w 455"/>
                <a:gd name="T25" fmla="*/ 286 h 1363"/>
                <a:gd name="T26" fmla="*/ 200 w 455"/>
                <a:gd name="T27" fmla="*/ 273 h 1363"/>
                <a:gd name="T28" fmla="*/ 340 w 455"/>
                <a:gd name="T29" fmla="*/ 172 h 1363"/>
                <a:gd name="T30" fmla="*/ 251 w 455"/>
                <a:gd name="T31" fmla="*/ 198 h 1363"/>
                <a:gd name="T32" fmla="*/ 159 w 455"/>
                <a:gd name="T33" fmla="*/ 132 h 1363"/>
                <a:gd name="T34" fmla="*/ 209 w 455"/>
                <a:gd name="T35" fmla="*/ 84 h 1363"/>
                <a:gd name="T36" fmla="*/ 258 w 455"/>
                <a:gd name="T37" fmla="*/ 54 h 1363"/>
                <a:gd name="T38" fmla="*/ 116 w 455"/>
                <a:gd name="T39" fmla="*/ 1 h 1363"/>
                <a:gd name="T40" fmla="*/ 149 w 455"/>
                <a:gd name="T41" fmla="*/ 132 h 1363"/>
                <a:gd name="T42" fmla="*/ 35 w 455"/>
                <a:gd name="T43" fmla="*/ 93 h 1363"/>
                <a:gd name="T44" fmla="*/ 153 w 455"/>
                <a:gd name="T45" fmla="*/ 155 h 1363"/>
                <a:gd name="T46" fmla="*/ 91 w 455"/>
                <a:gd name="T47" fmla="*/ 221 h 1363"/>
                <a:gd name="T48" fmla="*/ 5 w 455"/>
                <a:gd name="T49" fmla="*/ 221 h 1363"/>
                <a:gd name="T50" fmla="*/ 174 w 455"/>
                <a:gd name="T51" fmla="*/ 283 h 1363"/>
                <a:gd name="T52" fmla="*/ 191 w 455"/>
                <a:gd name="T53" fmla="*/ 412 h 1363"/>
                <a:gd name="T54" fmla="*/ 15 w 455"/>
                <a:gd name="T55" fmla="*/ 374 h 1363"/>
                <a:gd name="T56" fmla="*/ 193 w 455"/>
                <a:gd name="T57" fmla="*/ 440 h 1363"/>
                <a:gd name="T58" fmla="*/ 113 w 455"/>
                <a:gd name="T59" fmla="*/ 541 h 1363"/>
                <a:gd name="T60" fmla="*/ 19 w 455"/>
                <a:gd name="T61" fmla="*/ 540 h 1363"/>
                <a:gd name="T62" fmla="*/ 213 w 455"/>
                <a:gd name="T63" fmla="*/ 648 h 1363"/>
                <a:gd name="T64" fmla="*/ 173 w 455"/>
                <a:gd name="T65" fmla="*/ 732 h 1363"/>
                <a:gd name="T66" fmla="*/ 56 w 455"/>
                <a:gd name="T67" fmla="*/ 716 h 1363"/>
                <a:gd name="T68" fmla="*/ 231 w 455"/>
                <a:gd name="T69" fmla="*/ 889 h 1363"/>
                <a:gd name="T70" fmla="*/ 70 w 455"/>
                <a:gd name="T71" fmla="*/ 862 h 1363"/>
                <a:gd name="T72" fmla="*/ 179 w 455"/>
                <a:gd name="T73" fmla="*/ 882 h 1363"/>
                <a:gd name="T74" fmla="*/ 236 w 455"/>
                <a:gd name="T75" fmla="*/ 994 h 1363"/>
                <a:gd name="T76" fmla="*/ 135 w 455"/>
                <a:gd name="T77" fmla="*/ 998 h 1363"/>
                <a:gd name="T78" fmla="*/ 237 w 455"/>
                <a:gd name="T79" fmla="*/ 1034 h 1363"/>
                <a:gd name="T80" fmla="*/ 251 w 455"/>
                <a:gd name="T81" fmla="*/ 1341 h 1363"/>
                <a:gd name="T82" fmla="*/ 403 w 455"/>
                <a:gd name="T83" fmla="*/ 987 h 1363"/>
                <a:gd name="T84" fmla="*/ 268 w 455"/>
                <a:gd name="T85" fmla="*/ 1041 h 1363"/>
                <a:gd name="T86" fmla="*/ 265 w 455"/>
                <a:gd name="T87" fmla="*/ 964 h 1363"/>
                <a:gd name="T88" fmla="*/ 340 w 455"/>
                <a:gd name="T89" fmla="*/ 896 h 1363"/>
                <a:gd name="T90" fmla="*/ 450 w 455"/>
                <a:gd name="T91" fmla="*/ 844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5" h="1363">
                  <a:moveTo>
                    <a:pt x="450" y="844"/>
                  </a:moveTo>
                  <a:cubicBezTo>
                    <a:pt x="409" y="844"/>
                    <a:pt x="367" y="865"/>
                    <a:pt x="333" y="886"/>
                  </a:cubicBezTo>
                  <a:cubicBezTo>
                    <a:pt x="313" y="898"/>
                    <a:pt x="281" y="916"/>
                    <a:pt x="264" y="938"/>
                  </a:cubicBezTo>
                  <a:cubicBezTo>
                    <a:pt x="262" y="895"/>
                    <a:pt x="259" y="852"/>
                    <a:pt x="256" y="810"/>
                  </a:cubicBezTo>
                  <a:cubicBezTo>
                    <a:pt x="267" y="801"/>
                    <a:pt x="274" y="789"/>
                    <a:pt x="284" y="778"/>
                  </a:cubicBezTo>
                  <a:cubicBezTo>
                    <a:pt x="299" y="761"/>
                    <a:pt x="317" y="747"/>
                    <a:pt x="335" y="735"/>
                  </a:cubicBezTo>
                  <a:cubicBezTo>
                    <a:pt x="369" y="712"/>
                    <a:pt x="408" y="696"/>
                    <a:pt x="447" y="684"/>
                  </a:cubicBezTo>
                  <a:cubicBezTo>
                    <a:pt x="450" y="683"/>
                    <a:pt x="450" y="678"/>
                    <a:pt x="447" y="679"/>
                  </a:cubicBezTo>
                  <a:cubicBezTo>
                    <a:pt x="403" y="684"/>
                    <a:pt x="364" y="698"/>
                    <a:pt x="328" y="721"/>
                  </a:cubicBezTo>
                  <a:cubicBezTo>
                    <a:pt x="309" y="732"/>
                    <a:pt x="292" y="746"/>
                    <a:pt x="276" y="760"/>
                  </a:cubicBezTo>
                  <a:cubicBezTo>
                    <a:pt x="269" y="767"/>
                    <a:pt x="261" y="774"/>
                    <a:pt x="253" y="782"/>
                  </a:cubicBezTo>
                  <a:cubicBezTo>
                    <a:pt x="249" y="737"/>
                    <a:pt x="245" y="691"/>
                    <a:pt x="240" y="646"/>
                  </a:cubicBezTo>
                  <a:cubicBezTo>
                    <a:pt x="239" y="640"/>
                    <a:pt x="239" y="635"/>
                    <a:pt x="238" y="630"/>
                  </a:cubicBezTo>
                  <a:cubicBezTo>
                    <a:pt x="251" y="619"/>
                    <a:pt x="261" y="604"/>
                    <a:pt x="273" y="591"/>
                  </a:cubicBezTo>
                  <a:cubicBezTo>
                    <a:pt x="286" y="578"/>
                    <a:pt x="299" y="566"/>
                    <a:pt x="313" y="553"/>
                  </a:cubicBezTo>
                  <a:cubicBezTo>
                    <a:pt x="349" y="523"/>
                    <a:pt x="390" y="500"/>
                    <a:pt x="437" y="493"/>
                  </a:cubicBezTo>
                  <a:cubicBezTo>
                    <a:pt x="438" y="493"/>
                    <a:pt x="439" y="491"/>
                    <a:pt x="437" y="491"/>
                  </a:cubicBezTo>
                  <a:cubicBezTo>
                    <a:pt x="396" y="487"/>
                    <a:pt x="351" y="516"/>
                    <a:pt x="317" y="536"/>
                  </a:cubicBezTo>
                  <a:cubicBezTo>
                    <a:pt x="290" y="553"/>
                    <a:pt x="256" y="577"/>
                    <a:pt x="236" y="605"/>
                  </a:cubicBezTo>
                  <a:cubicBezTo>
                    <a:pt x="230" y="554"/>
                    <a:pt x="224" y="503"/>
                    <a:pt x="218" y="452"/>
                  </a:cubicBezTo>
                  <a:cubicBezTo>
                    <a:pt x="219" y="451"/>
                    <a:pt x="221" y="450"/>
                    <a:pt x="221" y="449"/>
                  </a:cubicBezTo>
                  <a:cubicBezTo>
                    <a:pt x="258" y="382"/>
                    <a:pt x="329" y="364"/>
                    <a:pt x="393" y="334"/>
                  </a:cubicBezTo>
                  <a:cubicBezTo>
                    <a:pt x="396" y="332"/>
                    <a:pt x="395" y="328"/>
                    <a:pt x="391" y="329"/>
                  </a:cubicBezTo>
                  <a:cubicBezTo>
                    <a:pt x="325" y="340"/>
                    <a:pt x="256" y="369"/>
                    <a:pt x="215" y="424"/>
                  </a:cubicBezTo>
                  <a:cubicBezTo>
                    <a:pt x="210" y="387"/>
                    <a:pt x="205" y="350"/>
                    <a:pt x="199" y="313"/>
                  </a:cubicBezTo>
                  <a:cubicBezTo>
                    <a:pt x="197" y="304"/>
                    <a:pt x="196" y="295"/>
                    <a:pt x="194" y="286"/>
                  </a:cubicBezTo>
                  <a:cubicBezTo>
                    <a:pt x="196" y="283"/>
                    <a:pt x="197" y="280"/>
                    <a:pt x="194" y="277"/>
                  </a:cubicBezTo>
                  <a:cubicBezTo>
                    <a:pt x="196" y="277"/>
                    <a:pt x="198" y="275"/>
                    <a:pt x="200" y="273"/>
                  </a:cubicBezTo>
                  <a:cubicBezTo>
                    <a:pt x="217" y="246"/>
                    <a:pt x="238" y="224"/>
                    <a:pt x="265" y="206"/>
                  </a:cubicBezTo>
                  <a:cubicBezTo>
                    <a:pt x="289" y="191"/>
                    <a:pt x="315" y="185"/>
                    <a:pt x="340" y="172"/>
                  </a:cubicBezTo>
                  <a:cubicBezTo>
                    <a:pt x="344" y="170"/>
                    <a:pt x="343" y="164"/>
                    <a:pt x="338" y="164"/>
                  </a:cubicBezTo>
                  <a:cubicBezTo>
                    <a:pt x="309" y="163"/>
                    <a:pt x="275" y="182"/>
                    <a:pt x="251" y="198"/>
                  </a:cubicBezTo>
                  <a:cubicBezTo>
                    <a:pt x="228" y="214"/>
                    <a:pt x="206" y="234"/>
                    <a:pt x="189" y="256"/>
                  </a:cubicBezTo>
                  <a:cubicBezTo>
                    <a:pt x="181" y="214"/>
                    <a:pt x="171" y="173"/>
                    <a:pt x="159" y="132"/>
                  </a:cubicBezTo>
                  <a:cubicBezTo>
                    <a:pt x="161" y="132"/>
                    <a:pt x="164" y="131"/>
                    <a:pt x="165" y="128"/>
                  </a:cubicBezTo>
                  <a:cubicBezTo>
                    <a:pt x="177" y="110"/>
                    <a:pt x="191" y="95"/>
                    <a:pt x="209" y="84"/>
                  </a:cubicBezTo>
                  <a:cubicBezTo>
                    <a:pt x="225" y="73"/>
                    <a:pt x="242" y="67"/>
                    <a:pt x="259" y="58"/>
                  </a:cubicBezTo>
                  <a:cubicBezTo>
                    <a:pt x="260" y="57"/>
                    <a:pt x="260" y="54"/>
                    <a:pt x="258" y="54"/>
                  </a:cubicBezTo>
                  <a:cubicBezTo>
                    <a:pt x="218" y="53"/>
                    <a:pt x="179" y="86"/>
                    <a:pt x="155" y="116"/>
                  </a:cubicBezTo>
                  <a:cubicBezTo>
                    <a:pt x="143" y="77"/>
                    <a:pt x="131" y="39"/>
                    <a:pt x="116" y="1"/>
                  </a:cubicBezTo>
                  <a:cubicBezTo>
                    <a:pt x="116" y="0"/>
                    <a:pt x="114" y="0"/>
                    <a:pt x="115" y="1"/>
                  </a:cubicBezTo>
                  <a:cubicBezTo>
                    <a:pt x="128" y="44"/>
                    <a:pt x="139" y="88"/>
                    <a:pt x="149" y="132"/>
                  </a:cubicBezTo>
                  <a:cubicBezTo>
                    <a:pt x="122" y="99"/>
                    <a:pt x="78" y="84"/>
                    <a:pt x="36" y="89"/>
                  </a:cubicBezTo>
                  <a:cubicBezTo>
                    <a:pt x="34" y="89"/>
                    <a:pt x="32" y="93"/>
                    <a:pt x="35" y="93"/>
                  </a:cubicBezTo>
                  <a:cubicBezTo>
                    <a:pt x="81" y="100"/>
                    <a:pt x="126" y="108"/>
                    <a:pt x="149" y="153"/>
                  </a:cubicBezTo>
                  <a:cubicBezTo>
                    <a:pt x="150" y="154"/>
                    <a:pt x="152" y="155"/>
                    <a:pt x="153" y="155"/>
                  </a:cubicBezTo>
                  <a:cubicBezTo>
                    <a:pt x="160" y="190"/>
                    <a:pt x="166" y="225"/>
                    <a:pt x="171" y="260"/>
                  </a:cubicBezTo>
                  <a:cubicBezTo>
                    <a:pt x="146" y="244"/>
                    <a:pt x="120" y="230"/>
                    <a:pt x="91" y="221"/>
                  </a:cubicBezTo>
                  <a:cubicBezTo>
                    <a:pt x="68" y="214"/>
                    <a:pt x="22" y="197"/>
                    <a:pt x="2" y="218"/>
                  </a:cubicBezTo>
                  <a:cubicBezTo>
                    <a:pt x="0" y="220"/>
                    <a:pt x="2" y="223"/>
                    <a:pt x="5" y="221"/>
                  </a:cubicBezTo>
                  <a:cubicBezTo>
                    <a:pt x="31" y="210"/>
                    <a:pt x="80" y="229"/>
                    <a:pt x="104" y="239"/>
                  </a:cubicBezTo>
                  <a:cubicBezTo>
                    <a:pt x="130" y="250"/>
                    <a:pt x="153" y="265"/>
                    <a:pt x="174" y="283"/>
                  </a:cubicBezTo>
                  <a:cubicBezTo>
                    <a:pt x="176" y="297"/>
                    <a:pt x="178" y="310"/>
                    <a:pt x="180" y="324"/>
                  </a:cubicBezTo>
                  <a:cubicBezTo>
                    <a:pt x="184" y="353"/>
                    <a:pt x="187" y="383"/>
                    <a:pt x="191" y="412"/>
                  </a:cubicBezTo>
                  <a:cubicBezTo>
                    <a:pt x="170" y="397"/>
                    <a:pt x="140" y="389"/>
                    <a:pt x="118" y="382"/>
                  </a:cubicBezTo>
                  <a:cubicBezTo>
                    <a:pt x="85" y="370"/>
                    <a:pt x="50" y="362"/>
                    <a:pt x="15" y="374"/>
                  </a:cubicBezTo>
                  <a:cubicBezTo>
                    <a:pt x="14" y="375"/>
                    <a:pt x="13" y="377"/>
                    <a:pt x="15" y="377"/>
                  </a:cubicBezTo>
                  <a:cubicBezTo>
                    <a:pt x="80" y="379"/>
                    <a:pt x="143" y="400"/>
                    <a:pt x="193" y="440"/>
                  </a:cubicBezTo>
                  <a:cubicBezTo>
                    <a:pt x="198" y="487"/>
                    <a:pt x="203" y="535"/>
                    <a:pt x="207" y="582"/>
                  </a:cubicBezTo>
                  <a:cubicBezTo>
                    <a:pt x="179" y="562"/>
                    <a:pt x="147" y="549"/>
                    <a:pt x="113" y="541"/>
                  </a:cubicBezTo>
                  <a:cubicBezTo>
                    <a:pt x="89" y="535"/>
                    <a:pt x="40" y="522"/>
                    <a:pt x="18" y="539"/>
                  </a:cubicBezTo>
                  <a:cubicBezTo>
                    <a:pt x="18" y="539"/>
                    <a:pt x="18" y="540"/>
                    <a:pt x="19" y="540"/>
                  </a:cubicBezTo>
                  <a:cubicBezTo>
                    <a:pt x="89" y="532"/>
                    <a:pt x="157" y="564"/>
                    <a:pt x="209" y="608"/>
                  </a:cubicBezTo>
                  <a:cubicBezTo>
                    <a:pt x="210" y="621"/>
                    <a:pt x="212" y="634"/>
                    <a:pt x="213" y="648"/>
                  </a:cubicBezTo>
                  <a:cubicBezTo>
                    <a:pt x="216" y="680"/>
                    <a:pt x="218" y="713"/>
                    <a:pt x="221" y="746"/>
                  </a:cubicBezTo>
                  <a:cubicBezTo>
                    <a:pt x="205" y="739"/>
                    <a:pt x="184" y="735"/>
                    <a:pt x="173" y="732"/>
                  </a:cubicBezTo>
                  <a:cubicBezTo>
                    <a:pt x="136" y="722"/>
                    <a:pt x="95" y="705"/>
                    <a:pt x="56" y="715"/>
                  </a:cubicBezTo>
                  <a:cubicBezTo>
                    <a:pt x="56" y="715"/>
                    <a:pt x="56" y="715"/>
                    <a:pt x="56" y="716"/>
                  </a:cubicBezTo>
                  <a:cubicBezTo>
                    <a:pt x="113" y="733"/>
                    <a:pt x="174" y="738"/>
                    <a:pt x="223" y="774"/>
                  </a:cubicBezTo>
                  <a:cubicBezTo>
                    <a:pt x="226" y="812"/>
                    <a:pt x="229" y="850"/>
                    <a:pt x="231" y="889"/>
                  </a:cubicBezTo>
                  <a:cubicBezTo>
                    <a:pt x="212" y="876"/>
                    <a:pt x="182" y="869"/>
                    <a:pt x="166" y="864"/>
                  </a:cubicBezTo>
                  <a:cubicBezTo>
                    <a:pt x="144" y="858"/>
                    <a:pt x="89" y="840"/>
                    <a:pt x="70" y="862"/>
                  </a:cubicBezTo>
                  <a:cubicBezTo>
                    <a:pt x="68" y="863"/>
                    <a:pt x="69" y="865"/>
                    <a:pt x="71" y="864"/>
                  </a:cubicBezTo>
                  <a:cubicBezTo>
                    <a:pt x="104" y="859"/>
                    <a:pt x="149" y="868"/>
                    <a:pt x="179" y="882"/>
                  </a:cubicBezTo>
                  <a:cubicBezTo>
                    <a:pt x="197" y="890"/>
                    <a:pt x="213" y="909"/>
                    <a:pt x="233" y="917"/>
                  </a:cubicBezTo>
                  <a:cubicBezTo>
                    <a:pt x="234" y="943"/>
                    <a:pt x="235" y="969"/>
                    <a:pt x="236" y="994"/>
                  </a:cubicBezTo>
                  <a:cubicBezTo>
                    <a:pt x="236" y="1001"/>
                    <a:pt x="236" y="1008"/>
                    <a:pt x="236" y="1015"/>
                  </a:cubicBezTo>
                  <a:cubicBezTo>
                    <a:pt x="204" y="1001"/>
                    <a:pt x="169" y="996"/>
                    <a:pt x="135" y="998"/>
                  </a:cubicBezTo>
                  <a:cubicBezTo>
                    <a:pt x="130" y="998"/>
                    <a:pt x="129" y="1004"/>
                    <a:pt x="134" y="1005"/>
                  </a:cubicBezTo>
                  <a:cubicBezTo>
                    <a:pt x="172" y="1006"/>
                    <a:pt x="204" y="1016"/>
                    <a:pt x="237" y="1034"/>
                  </a:cubicBezTo>
                  <a:cubicBezTo>
                    <a:pt x="239" y="1137"/>
                    <a:pt x="239" y="1243"/>
                    <a:pt x="218" y="1342"/>
                  </a:cubicBezTo>
                  <a:cubicBezTo>
                    <a:pt x="213" y="1363"/>
                    <a:pt x="248" y="1359"/>
                    <a:pt x="251" y="1341"/>
                  </a:cubicBezTo>
                  <a:cubicBezTo>
                    <a:pt x="269" y="1253"/>
                    <a:pt x="271" y="1161"/>
                    <a:pt x="269" y="1071"/>
                  </a:cubicBezTo>
                  <a:cubicBezTo>
                    <a:pt x="297" y="1024"/>
                    <a:pt x="351" y="1000"/>
                    <a:pt x="403" y="987"/>
                  </a:cubicBezTo>
                  <a:cubicBezTo>
                    <a:pt x="407" y="986"/>
                    <a:pt x="406" y="980"/>
                    <a:pt x="401" y="981"/>
                  </a:cubicBezTo>
                  <a:cubicBezTo>
                    <a:pt x="351" y="992"/>
                    <a:pt x="303" y="1004"/>
                    <a:pt x="268" y="1041"/>
                  </a:cubicBezTo>
                  <a:cubicBezTo>
                    <a:pt x="268" y="1025"/>
                    <a:pt x="267" y="1009"/>
                    <a:pt x="267" y="993"/>
                  </a:cubicBezTo>
                  <a:cubicBezTo>
                    <a:pt x="266" y="983"/>
                    <a:pt x="266" y="974"/>
                    <a:pt x="265" y="964"/>
                  </a:cubicBezTo>
                  <a:cubicBezTo>
                    <a:pt x="278" y="956"/>
                    <a:pt x="284" y="945"/>
                    <a:pt x="294" y="935"/>
                  </a:cubicBezTo>
                  <a:cubicBezTo>
                    <a:pt x="308" y="920"/>
                    <a:pt x="323" y="907"/>
                    <a:pt x="340" y="896"/>
                  </a:cubicBezTo>
                  <a:cubicBezTo>
                    <a:pt x="374" y="873"/>
                    <a:pt x="411" y="864"/>
                    <a:pt x="450" y="851"/>
                  </a:cubicBezTo>
                  <a:cubicBezTo>
                    <a:pt x="454" y="850"/>
                    <a:pt x="455" y="843"/>
                    <a:pt x="450" y="8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479889" y="2323223"/>
            <a:ext cx="5250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工作内容回顾</a:t>
            </a:r>
            <a:endParaRPr kumimoji="0" lang="zh-CN" altLang="en-US" sz="4800" i="0" u="none" strike="noStrike" kern="1200" cap="none" normalizeH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188781" y="3768406"/>
            <a:ext cx="58397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039567" y="4547256"/>
            <a:ext cx="2073503" cy="401418"/>
          </a:xfrm>
          <a:prstGeom prst="roundRect">
            <a:avLst>
              <a:gd name="adj" fmla="val 50000"/>
            </a:avLst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PART.01</a:t>
            </a:r>
            <a:endParaRPr lang="zh-CN" altLang="en-US" sz="1500" spc="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60794" y="3249056"/>
            <a:ext cx="427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of work content</a:t>
            </a:r>
          </a:p>
        </p:txBody>
      </p:sp>
    </p:spTree>
    <p:extLst>
      <p:ext uri="{BB962C8B-B14F-4D97-AF65-F5344CB8AC3E}">
        <p14:creationId xmlns:p14="http://schemas.microsoft.com/office/powerpoint/2010/main" val="79409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2260600"/>
            <a:ext cx="4284020" cy="4597400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90888" y="482200"/>
            <a:ext cx="4014851" cy="588491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08566" y="1151467"/>
            <a:ext cx="3903133" cy="4555066"/>
          </a:xfrm>
          <a:prstGeom prst="rect">
            <a:avLst/>
          </a:prstGeom>
          <a:solidFill>
            <a:srgbClr val="D6C5B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quotation-marks_897"/>
          <p:cNvSpPr>
            <a:spLocks noChangeAspect="1"/>
          </p:cNvSpPr>
          <p:nvPr/>
        </p:nvSpPr>
        <p:spPr bwMode="auto">
          <a:xfrm>
            <a:off x="3176023" y="1792895"/>
            <a:ext cx="889042" cy="761681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3980468" y="2567424"/>
            <a:ext cx="1465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cs typeface="+mn-ea"/>
                <a:sym typeface="+mn-lt"/>
              </a:rPr>
              <a:t>内容回顾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3981550" y="3062935"/>
            <a:ext cx="217875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7722780" y="1871946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内容回顾</a:t>
            </a: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7722781" y="2135209"/>
            <a:ext cx="3275420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7722780" y="3029876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内容回顾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7722781" y="3293139"/>
            <a:ext cx="3275420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7722780" y="4241513"/>
            <a:ext cx="89918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内容回顾</a:t>
            </a: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7722781" y="4504775"/>
            <a:ext cx="3275420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42434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2260600"/>
            <a:ext cx="4284020" cy="4597400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08097" y="688591"/>
            <a:ext cx="1803192" cy="490095"/>
          </a:xfrm>
          <a:prstGeom prst="roundRect">
            <a:avLst>
              <a:gd name="adj" fmla="val 17552"/>
            </a:avLst>
          </a:prstGeom>
          <a:solidFill>
            <a:srgbClr val="D6A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内容回顾</a:t>
            </a:r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694149"/>
              </p:ext>
            </p:extLst>
          </p:nvPr>
        </p:nvGraphicFramePr>
        <p:xfrm>
          <a:off x="1393123" y="1712177"/>
          <a:ext cx="4100557" cy="242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279036"/>
              </p:ext>
            </p:extLst>
          </p:nvPr>
        </p:nvGraphicFramePr>
        <p:xfrm>
          <a:off x="6630534" y="1712177"/>
          <a:ext cx="4100557" cy="242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圆角矩形 7"/>
          <p:cNvSpPr/>
          <p:nvPr/>
        </p:nvSpPr>
        <p:spPr>
          <a:xfrm>
            <a:off x="1221042" y="4253948"/>
            <a:ext cx="4520972" cy="1652559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1491759" y="4522438"/>
            <a:ext cx="17431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工作内容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1491759" y="4820537"/>
            <a:ext cx="4134271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458452" y="4253948"/>
            <a:ext cx="4520972" cy="1652559"/>
          </a:xfrm>
          <a:prstGeom prst="roundRect">
            <a:avLst>
              <a:gd name="adj" fmla="val 1017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6729168" y="4522438"/>
            <a:ext cx="17431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工作内容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6729168" y="4820537"/>
            <a:ext cx="4134271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77414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2260600"/>
            <a:ext cx="4284020" cy="4597400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>
            <a:spLocks/>
          </p:cNvSpPr>
          <p:nvPr/>
        </p:nvSpPr>
        <p:spPr bwMode="auto">
          <a:xfrm rot="10800000">
            <a:off x="9067163" y="1800570"/>
            <a:ext cx="1882869" cy="1862115"/>
          </a:xfrm>
          <a:custGeom>
            <a:avLst/>
            <a:gdLst>
              <a:gd name="connsiteX0" fmla="*/ 1148540 w 2276576"/>
              <a:gd name="connsiteY0" fmla="*/ 2251484 h 2251484"/>
              <a:gd name="connsiteX1" fmla="*/ 1138288 w 2276576"/>
              <a:gd name="connsiteY1" fmla="*/ 2250512 h 2251484"/>
              <a:gd name="connsiteX2" fmla="*/ 1138288 w 2276576"/>
              <a:gd name="connsiteY2" fmla="*/ 2250493 h 2251484"/>
              <a:gd name="connsiteX3" fmla="*/ 1128036 w 2276576"/>
              <a:gd name="connsiteY3" fmla="*/ 2251484 h 2251484"/>
              <a:gd name="connsiteX4" fmla="*/ 848283 w 2276576"/>
              <a:gd name="connsiteY4" fmla="*/ 2134290 h 2251484"/>
              <a:gd name="connsiteX5" fmla="*/ 117315 w 2276576"/>
              <a:gd name="connsiteY5" fmla="*/ 1407084 h 2251484"/>
              <a:gd name="connsiteX6" fmla="*/ 117315 w 2276576"/>
              <a:gd name="connsiteY6" fmla="*/ 845152 h 2251484"/>
              <a:gd name="connsiteX7" fmla="*/ 848283 w 2276576"/>
              <a:gd name="connsiteY7" fmla="*/ 114941 h 2251484"/>
              <a:gd name="connsiteX8" fmla="*/ 1128036 w 2276576"/>
              <a:gd name="connsiteY8" fmla="*/ 0 h 2251484"/>
              <a:gd name="connsiteX9" fmla="*/ 1138288 w 2276576"/>
              <a:gd name="connsiteY9" fmla="*/ 972 h 2251484"/>
              <a:gd name="connsiteX10" fmla="*/ 1138288 w 2276576"/>
              <a:gd name="connsiteY10" fmla="*/ 991 h 2251484"/>
              <a:gd name="connsiteX11" fmla="*/ 1148540 w 2276576"/>
              <a:gd name="connsiteY11" fmla="*/ 0 h 2251484"/>
              <a:gd name="connsiteX12" fmla="*/ 1428293 w 2276576"/>
              <a:gd name="connsiteY12" fmla="*/ 117194 h 2251484"/>
              <a:gd name="connsiteX13" fmla="*/ 2159261 w 2276576"/>
              <a:gd name="connsiteY13" fmla="*/ 844400 h 2251484"/>
              <a:gd name="connsiteX14" fmla="*/ 2159261 w 2276576"/>
              <a:gd name="connsiteY14" fmla="*/ 1406332 h 2251484"/>
              <a:gd name="connsiteX15" fmla="*/ 1428293 w 2276576"/>
              <a:gd name="connsiteY15" fmla="*/ 2136543 h 2251484"/>
              <a:gd name="connsiteX16" fmla="*/ 1148540 w 2276576"/>
              <a:gd name="connsiteY16" fmla="*/ 2251484 h 22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76576" h="2251484">
                <a:moveTo>
                  <a:pt x="1148540" y="2251484"/>
                </a:moveTo>
                <a:lnTo>
                  <a:pt x="1138288" y="2250512"/>
                </a:lnTo>
                <a:lnTo>
                  <a:pt x="1138288" y="2250493"/>
                </a:lnTo>
                <a:lnTo>
                  <a:pt x="1128036" y="2251484"/>
                </a:lnTo>
                <a:cubicBezTo>
                  <a:pt x="1026513" y="2251484"/>
                  <a:pt x="924989" y="2212419"/>
                  <a:pt x="848283" y="2134290"/>
                </a:cubicBezTo>
                <a:cubicBezTo>
                  <a:pt x="117315" y="1407084"/>
                  <a:pt x="117315" y="1407084"/>
                  <a:pt x="117315" y="1407084"/>
                </a:cubicBezTo>
                <a:cubicBezTo>
                  <a:pt x="-39106" y="1250825"/>
                  <a:pt x="-39106" y="998406"/>
                  <a:pt x="117315" y="845152"/>
                </a:cubicBezTo>
                <a:cubicBezTo>
                  <a:pt x="848283" y="114941"/>
                  <a:pt x="848283" y="114941"/>
                  <a:pt x="848283" y="114941"/>
                </a:cubicBezTo>
                <a:cubicBezTo>
                  <a:pt x="924989" y="38314"/>
                  <a:pt x="1026513" y="0"/>
                  <a:pt x="1128036" y="0"/>
                </a:cubicBezTo>
                <a:lnTo>
                  <a:pt x="1138288" y="972"/>
                </a:lnTo>
                <a:lnTo>
                  <a:pt x="1138288" y="991"/>
                </a:lnTo>
                <a:lnTo>
                  <a:pt x="1148540" y="0"/>
                </a:lnTo>
                <a:cubicBezTo>
                  <a:pt x="1250063" y="0"/>
                  <a:pt x="1351587" y="39065"/>
                  <a:pt x="1428293" y="117194"/>
                </a:cubicBezTo>
                <a:cubicBezTo>
                  <a:pt x="2159261" y="844400"/>
                  <a:pt x="2159261" y="844400"/>
                  <a:pt x="2159261" y="844400"/>
                </a:cubicBezTo>
                <a:cubicBezTo>
                  <a:pt x="2315682" y="1000659"/>
                  <a:pt x="2315682" y="1253078"/>
                  <a:pt x="2159261" y="1406332"/>
                </a:cubicBezTo>
                <a:cubicBezTo>
                  <a:pt x="1428293" y="2136543"/>
                  <a:pt x="1428293" y="2136543"/>
                  <a:pt x="1428293" y="2136543"/>
                </a:cubicBezTo>
                <a:cubicBezTo>
                  <a:pt x="1351587" y="2213170"/>
                  <a:pt x="1250063" y="2251484"/>
                  <a:pt x="1148540" y="2251484"/>
                </a:cubicBezTo>
                <a:close/>
              </a:path>
            </a:pathLst>
          </a:custGeom>
          <a:solidFill>
            <a:srgbClr val="D6C5B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6"/>
            <a:endParaRPr lang="zh-CN" altLang="en-US" sz="1867">
              <a:solidFill>
                <a:prstClr val="white"/>
              </a:solidFill>
              <a:latin typeface="Nexa Light"/>
              <a:ea typeface="微软雅黑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 rot="10800000">
            <a:off x="6447888" y="1800570"/>
            <a:ext cx="1882869" cy="1862115"/>
          </a:xfrm>
          <a:custGeom>
            <a:avLst/>
            <a:gdLst>
              <a:gd name="connsiteX0" fmla="*/ 1148540 w 2276576"/>
              <a:gd name="connsiteY0" fmla="*/ 2251484 h 2251484"/>
              <a:gd name="connsiteX1" fmla="*/ 1138288 w 2276576"/>
              <a:gd name="connsiteY1" fmla="*/ 2250512 h 2251484"/>
              <a:gd name="connsiteX2" fmla="*/ 1138288 w 2276576"/>
              <a:gd name="connsiteY2" fmla="*/ 2250493 h 2251484"/>
              <a:gd name="connsiteX3" fmla="*/ 1128036 w 2276576"/>
              <a:gd name="connsiteY3" fmla="*/ 2251484 h 2251484"/>
              <a:gd name="connsiteX4" fmla="*/ 848283 w 2276576"/>
              <a:gd name="connsiteY4" fmla="*/ 2134290 h 2251484"/>
              <a:gd name="connsiteX5" fmla="*/ 117315 w 2276576"/>
              <a:gd name="connsiteY5" fmla="*/ 1407084 h 2251484"/>
              <a:gd name="connsiteX6" fmla="*/ 117315 w 2276576"/>
              <a:gd name="connsiteY6" fmla="*/ 845152 h 2251484"/>
              <a:gd name="connsiteX7" fmla="*/ 848283 w 2276576"/>
              <a:gd name="connsiteY7" fmla="*/ 114941 h 2251484"/>
              <a:gd name="connsiteX8" fmla="*/ 1128036 w 2276576"/>
              <a:gd name="connsiteY8" fmla="*/ 0 h 2251484"/>
              <a:gd name="connsiteX9" fmla="*/ 1138288 w 2276576"/>
              <a:gd name="connsiteY9" fmla="*/ 972 h 2251484"/>
              <a:gd name="connsiteX10" fmla="*/ 1138288 w 2276576"/>
              <a:gd name="connsiteY10" fmla="*/ 991 h 2251484"/>
              <a:gd name="connsiteX11" fmla="*/ 1148540 w 2276576"/>
              <a:gd name="connsiteY11" fmla="*/ 0 h 2251484"/>
              <a:gd name="connsiteX12" fmla="*/ 1428293 w 2276576"/>
              <a:gd name="connsiteY12" fmla="*/ 117194 h 2251484"/>
              <a:gd name="connsiteX13" fmla="*/ 2159261 w 2276576"/>
              <a:gd name="connsiteY13" fmla="*/ 844400 h 2251484"/>
              <a:gd name="connsiteX14" fmla="*/ 2159261 w 2276576"/>
              <a:gd name="connsiteY14" fmla="*/ 1406332 h 2251484"/>
              <a:gd name="connsiteX15" fmla="*/ 1428293 w 2276576"/>
              <a:gd name="connsiteY15" fmla="*/ 2136543 h 2251484"/>
              <a:gd name="connsiteX16" fmla="*/ 1148540 w 2276576"/>
              <a:gd name="connsiteY16" fmla="*/ 2251484 h 22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76576" h="2251484">
                <a:moveTo>
                  <a:pt x="1148540" y="2251484"/>
                </a:moveTo>
                <a:lnTo>
                  <a:pt x="1138288" y="2250512"/>
                </a:lnTo>
                <a:lnTo>
                  <a:pt x="1138288" y="2250493"/>
                </a:lnTo>
                <a:lnTo>
                  <a:pt x="1128036" y="2251484"/>
                </a:lnTo>
                <a:cubicBezTo>
                  <a:pt x="1026513" y="2251484"/>
                  <a:pt x="924989" y="2212419"/>
                  <a:pt x="848283" y="2134290"/>
                </a:cubicBezTo>
                <a:cubicBezTo>
                  <a:pt x="117315" y="1407084"/>
                  <a:pt x="117315" y="1407084"/>
                  <a:pt x="117315" y="1407084"/>
                </a:cubicBezTo>
                <a:cubicBezTo>
                  <a:pt x="-39106" y="1250825"/>
                  <a:pt x="-39106" y="998406"/>
                  <a:pt x="117315" y="845152"/>
                </a:cubicBezTo>
                <a:cubicBezTo>
                  <a:pt x="848283" y="114941"/>
                  <a:pt x="848283" y="114941"/>
                  <a:pt x="848283" y="114941"/>
                </a:cubicBezTo>
                <a:cubicBezTo>
                  <a:pt x="924989" y="38314"/>
                  <a:pt x="1026513" y="0"/>
                  <a:pt x="1128036" y="0"/>
                </a:cubicBezTo>
                <a:lnTo>
                  <a:pt x="1138288" y="972"/>
                </a:lnTo>
                <a:lnTo>
                  <a:pt x="1138288" y="991"/>
                </a:lnTo>
                <a:lnTo>
                  <a:pt x="1148540" y="0"/>
                </a:lnTo>
                <a:cubicBezTo>
                  <a:pt x="1250063" y="0"/>
                  <a:pt x="1351587" y="39065"/>
                  <a:pt x="1428293" y="117194"/>
                </a:cubicBezTo>
                <a:cubicBezTo>
                  <a:pt x="2159261" y="844400"/>
                  <a:pt x="2159261" y="844400"/>
                  <a:pt x="2159261" y="844400"/>
                </a:cubicBezTo>
                <a:cubicBezTo>
                  <a:pt x="2315682" y="1000659"/>
                  <a:pt x="2315682" y="1253078"/>
                  <a:pt x="2159261" y="1406332"/>
                </a:cubicBezTo>
                <a:cubicBezTo>
                  <a:pt x="1428293" y="2136543"/>
                  <a:pt x="1428293" y="2136543"/>
                  <a:pt x="1428293" y="2136543"/>
                </a:cubicBezTo>
                <a:cubicBezTo>
                  <a:pt x="1351587" y="2213170"/>
                  <a:pt x="1250063" y="2251484"/>
                  <a:pt x="1148540" y="2251484"/>
                </a:cubicBezTo>
                <a:close/>
              </a:path>
            </a:pathLst>
          </a:custGeom>
          <a:solidFill>
            <a:srgbClr val="BEC2B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6"/>
            <a:endParaRPr lang="zh-CN" altLang="en-US" sz="1867">
              <a:solidFill>
                <a:prstClr val="white"/>
              </a:solidFill>
              <a:latin typeface="Nexa Light"/>
              <a:ea typeface="微软雅黑"/>
            </a:endParaRPr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rot="10800000">
            <a:off x="3834294" y="1800570"/>
            <a:ext cx="1882869" cy="1862115"/>
          </a:xfrm>
          <a:custGeom>
            <a:avLst/>
            <a:gdLst>
              <a:gd name="connsiteX0" fmla="*/ 1148540 w 2276576"/>
              <a:gd name="connsiteY0" fmla="*/ 2251484 h 2251484"/>
              <a:gd name="connsiteX1" fmla="*/ 1138288 w 2276576"/>
              <a:gd name="connsiteY1" fmla="*/ 2250512 h 2251484"/>
              <a:gd name="connsiteX2" fmla="*/ 1138288 w 2276576"/>
              <a:gd name="connsiteY2" fmla="*/ 2250493 h 2251484"/>
              <a:gd name="connsiteX3" fmla="*/ 1128036 w 2276576"/>
              <a:gd name="connsiteY3" fmla="*/ 2251484 h 2251484"/>
              <a:gd name="connsiteX4" fmla="*/ 848283 w 2276576"/>
              <a:gd name="connsiteY4" fmla="*/ 2134290 h 2251484"/>
              <a:gd name="connsiteX5" fmla="*/ 117315 w 2276576"/>
              <a:gd name="connsiteY5" fmla="*/ 1407084 h 2251484"/>
              <a:gd name="connsiteX6" fmla="*/ 117315 w 2276576"/>
              <a:gd name="connsiteY6" fmla="*/ 845152 h 2251484"/>
              <a:gd name="connsiteX7" fmla="*/ 848283 w 2276576"/>
              <a:gd name="connsiteY7" fmla="*/ 114941 h 2251484"/>
              <a:gd name="connsiteX8" fmla="*/ 1128036 w 2276576"/>
              <a:gd name="connsiteY8" fmla="*/ 0 h 2251484"/>
              <a:gd name="connsiteX9" fmla="*/ 1138288 w 2276576"/>
              <a:gd name="connsiteY9" fmla="*/ 972 h 2251484"/>
              <a:gd name="connsiteX10" fmla="*/ 1138288 w 2276576"/>
              <a:gd name="connsiteY10" fmla="*/ 991 h 2251484"/>
              <a:gd name="connsiteX11" fmla="*/ 1148540 w 2276576"/>
              <a:gd name="connsiteY11" fmla="*/ 0 h 2251484"/>
              <a:gd name="connsiteX12" fmla="*/ 1428293 w 2276576"/>
              <a:gd name="connsiteY12" fmla="*/ 117194 h 2251484"/>
              <a:gd name="connsiteX13" fmla="*/ 2159261 w 2276576"/>
              <a:gd name="connsiteY13" fmla="*/ 844400 h 2251484"/>
              <a:gd name="connsiteX14" fmla="*/ 2159261 w 2276576"/>
              <a:gd name="connsiteY14" fmla="*/ 1406332 h 2251484"/>
              <a:gd name="connsiteX15" fmla="*/ 1428293 w 2276576"/>
              <a:gd name="connsiteY15" fmla="*/ 2136543 h 2251484"/>
              <a:gd name="connsiteX16" fmla="*/ 1148540 w 2276576"/>
              <a:gd name="connsiteY16" fmla="*/ 2251484 h 22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76576" h="2251484">
                <a:moveTo>
                  <a:pt x="1148540" y="2251484"/>
                </a:moveTo>
                <a:lnTo>
                  <a:pt x="1138288" y="2250512"/>
                </a:lnTo>
                <a:lnTo>
                  <a:pt x="1138288" y="2250493"/>
                </a:lnTo>
                <a:lnTo>
                  <a:pt x="1128036" y="2251484"/>
                </a:lnTo>
                <a:cubicBezTo>
                  <a:pt x="1026513" y="2251484"/>
                  <a:pt x="924989" y="2212419"/>
                  <a:pt x="848283" y="2134290"/>
                </a:cubicBezTo>
                <a:cubicBezTo>
                  <a:pt x="117315" y="1407084"/>
                  <a:pt x="117315" y="1407084"/>
                  <a:pt x="117315" y="1407084"/>
                </a:cubicBezTo>
                <a:cubicBezTo>
                  <a:pt x="-39106" y="1250825"/>
                  <a:pt x="-39106" y="998406"/>
                  <a:pt x="117315" y="845152"/>
                </a:cubicBezTo>
                <a:cubicBezTo>
                  <a:pt x="848283" y="114941"/>
                  <a:pt x="848283" y="114941"/>
                  <a:pt x="848283" y="114941"/>
                </a:cubicBezTo>
                <a:cubicBezTo>
                  <a:pt x="924989" y="38314"/>
                  <a:pt x="1026513" y="0"/>
                  <a:pt x="1128036" y="0"/>
                </a:cubicBezTo>
                <a:lnTo>
                  <a:pt x="1138288" y="972"/>
                </a:lnTo>
                <a:lnTo>
                  <a:pt x="1138288" y="991"/>
                </a:lnTo>
                <a:lnTo>
                  <a:pt x="1148540" y="0"/>
                </a:lnTo>
                <a:cubicBezTo>
                  <a:pt x="1250063" y="0"/>
                  <a:pt x="1351587" y="39065"/>
                  <a:pt x="1428293" y="117194"/>
                </a:cubicBezTo>
                <a:cubicBezTo>
                  <a:pt x="2159261" y="844400"/>
                  <a:pt x="2159261" y="844400"/>
                  <a:pt x="2159261" y="844400"/>
                </a:cubicBezTo>
                <a:cubicBezTo>
                  <a:pt x="2315682" y="1000659"/>
                  <a:pt x="2315682" y="1253078"/>
                  <a:pt x="2159261" y="1406332"/>
                </a:cubicBezTo>
                <a:cubicBezTo>
                  <a:pt x="1428293" y="2136543"/>
                  <a:pt x="1428293" y="2136543"/>
                  <a:pt x="1428293" y="2136543"/>
                </a:cubicBezTo>
                <a:cubicBezTo>
                  <a:pt x="1351587" y="2213170"/>
                  <a:pt x="1250063" y="2251484"/>
                  <a:pt x="1148540" y="2251484"/>
                </a:cubicBezTo>
                <a:close/>
              </a:path>
            </a:pathLst>
          </a:custGeom>
          <a:solidFill>
            <a:srgbClr val="D6C5B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6"/>
            <a:endParaRPr lang="zh-CN" altLang="en-US" sz="1867">
              <a:solidFill>
                <a:prstClr val="white"/>
              </a:solidFill>
              <a:latin typeface="Nexa Light"/>
              <a:ea typeface="微软雅黑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rot="10800000">
            <a:off x="1215019" y="1800570"/>
            <a:ext cx="1882869" cy="1862115"/>
          </a:xfrm>
          <a:custGeom>
            <a:avLst/>
            <a:gdLst>
              <a:gd name="connsiteX0" fmla="*/ 1148540 w 2276576"/>
              <a:gd name="connsiteY0" fmla="*/ 2251484 h 2251484"/>
              <a:gd name="connsiteX1" fmla="*/ 1138288 w 2276576"/>
              <a:gd name="connsiteY1" fmla="*/ 2250512 h 2251484"/>
              <a:gd name="connsiteX2" fmla="*/ 1138288 w 2276576"/>
              <a:gd name="connsiteY2" fmla="*/ 2250493 h 2251484"/>
              <a:gd name="connsiteX3" fmla="*/ 1128036 w 2276576"/>
              <a:gd name="connsiteY3" fmla="*/ 2251484 h 2251484"/>
              <a:gd name="connsiteX4" fmla="*/ 848283 w 2276576"/>
              <a:gd name="connsiteY4" fmla="*/ 2134290 h 2251484"/>
              <a:gd name="connsiteX5" fmla="*/ 117315 w 2276576"/>
              <a:gd name="connsiteY5" fmla="*/ 1407084 h 2251484"/>
              <a:gd name="connsiteX6" fmla="*/ 117315 w 2276576"/>
              <a:gd name="connsiteY6" fmla="*/ 845152 h 2251484"/>
              <a:gd name="connsiteX7" fmla="*/ 848283 w 2276576"/>
              <a:gd name="connsiteY7" fmla="*/ 114941 h 2251484"/>
              <a:gd name="connsiteX8" fmla="*/ 1128036 w 2276576"/>
              <a:gd name="connsiteY8" fmla="*/ 0 h 2251484"/>
              <a:gd name="connsiteX9" fmla="*/ 1138288 w 2276576"/>
              <a:gd name="connsiteY9" fmla="*/ 972 h 2251484"/>
              <a:gd name="connsiteX10" fmla="*/ 1138288 w 2276576"/>
              <a:gd name="connsiteY10" fmla="*/ 991 h 2251484"/>
              <a:gd name="connsiteX11" fmla="*/ 1148540 w 2276576"/>
              <a:gd name="connsiteY11" fmla="*/ 0 h 2251484"/>
              <a:gd name="connsiteX12" fmla="*/ 1428293 w 2276576"/>
              <a:gd name="connsiteY12" fmla="*/ 117194 h 2251484"/>
              <a:gd name="connsiteX13" fmla="*/ 2159261 w 2276576"/>
              <a:gd name="connsiteY13" fmla="*/ 844400 h 2251484"/>
              <a:gd name="connsiteX14" fmla="*/ 2159261 w 2276576"/>
              <a:gd name="connsiteY14" fmla="*/ 1406332 h 2251484"/>
              <a:gd name="connsiteX15" fmla="*/ 1428293 w 2276576"/>
              <a:gd name="connsiteY15" fmla="*/ 2136543 h 2251484"/>
              <a:gd name="connsiteX16" fmla="*/ 1148540 w 2276576"/>
              <a:gd name="connsiteY16" fmla="*/ 2251484 h 225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76576" h="2251484">
                <a:moveTo>
                  <a:pt x="1148540" y="2251484"/>
                </a:moveTo>
                <a:lnTo>
                  <a:pt x="1138288" y="2250512"/>
                </a:lnTo>
                <a:lnTo>
                  <a:pt x="1138288" y="2250493"/>
                </a:lnTo>
                <a:lnTo>
                  <a:pt x="1128036" y="2251484"/>
                </a:lnTo>
                <a:cubicBezTo>
                  <a:pt x="1026513" y="2251484"/>
                  <a:pt x="924989" y="2212419"/>
                  <a:pt x="848283" y="2134290"/>
                </a:cubicBezTo>
                <a:cubicBezTo>
                  <a:pt x="117315" y="1407084"/>
                  <a:pt x="117315" y="1407084"/>
                  <a:pt x="117315" y="1407084"/>
                </a:cubicBezTo>
                <a:cubicBezTo>
                  <a:pt x="-39106" y="1250825"/>
                  <a:pt x="-39106" y="998406"/>
                  <a:pt x="117315" y="845152"/>
                </a:cubicBezTo>
                <a:cubicBezTo>
                  <a:pt x="848283" y="114941"/>
                  <a:pt x="848283" y="114941"/>
                  <a:pt x="848283" y="114941"/>
                </a:cubicBezTo>
                <a:cubicBezTo>
                  <a:pt x="924989" y="38314"/>
                  <a:pt x="1026513" y="0"/>
                  <a:pt x="1128036" y="0"/>
                </a:cubicBezTo>
                <a:lnTo>
                  <a:pt x="1138288" y="972"/>
                </a:lnTo>
                <a:lnTo>
                  <a:pt x="1138288" y="991"/>
                </a:lnTo>
                <a:lnTo>
                  <a:pt x="1148540" y="0"/>
                </a:lnTo>
                <a:cubicBezTo>
                  <a:pt x="1250063" y="0"/>
                  <a:pt x="1351587" y="39065"/>
                  <a:pt x="1428293" y="117194"/>
                </a:cubicBezTo>
                <a:cubicBezTo>
                  <a:pt x="2159261" y="844400"/>
                  <a:pt x="2159261" y="844400"/>
                  <a:pt x="2159261" y="844400"/>
                </a:cubicBezTo>
                <a:cubicBezTo>
                  <a:pt x="2315682" y="1000659"/>
                  <a:pt x="2315682" y="1253078"/>
                  <a:pt x="2159261" y="1406332"/>
                </a:cubicBezTo>
                <a:cubicBezTo>
                  <a:pt x="1428293" y="2136543"/>
                  <a:pt x="1428293" y="2136543"/>
                  <a:pt x="1428293" y="2136543"/>
                </a:cubicBezTo>
                <a:cubicBezTo>
                  <a:pt x="1351587" y="2213170"/>
                  <a:pt x="1250063" y="2251484"/>
                  <a:pt x="1148540" y="2251484"/>
                </a:cubicBezTo>
                <a:close/>
              </a:path>
            </a:pathLst>
          </a:custGeom>
          <a:solidFill>
            <a:srgbClr val="BEC2B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16"/>
            <a:endParaRPr lang="zh-CN" altLang="en-US" sz="1867">
              <a:solidFill>
                <a:prstClr val="white"/>
              </a:solidFill>
              <a:latin typeface="Nexa Light"/>
              <a:ea typeface="微软雅黑"/>
            </a:endParaRPr>
          </a:p>
        </p:txBody>
      </p:sp>
      <p:grpSp>
        <p:nvGrpSpPr>
          <p:cNvPr id="9" name="Group 45"/>
          <p:cNvGrpSpPr/>
          <p:nvPr/>
        </p:nvGrpSpPr>
        <p:grpSpPr>
          <a:xfrm>
            <a:off x="1896292" y="2354559"/>
            <a:ext cx="553134" cy="813600"/>
            <a:chOff x="9209088" y="5059363"/>
            <a:chExt cx="300038" cy="441324"/>
          </a:xfrm>
          <a:solidFill>
            <a:schemeClr val="bg1"/>
          </a:solidFill>
        </p:grpSpPr>
        <p:sp>
          <p:nvSpPr>
            <p:cNvPr id="10" name="Freeform 412"/>
            <p:cNvSpPr>
              <a:spLocks/>
            </p:cNvSpPr>
            <p:nvPr/>
          </p:nvSpPr>
          <p:spPr bwMode="auto">
            <a:xfrm>
              <a:off x="9313863" y="5059363"/>
              <a:ext cx="90488" cy="90487"/>
            </a:xfrm>
            <a:custGeom>
              <a:avLst/>
              <a:gdLst>
                <a:gd name="T0" fmla="*/ 343 w 686"/>
                <a:gd name="T1" fmla="*/ 0 h 686"/>
                <a:gd name="T2" fmla="*/ 390 w 686"/>
                <a:gd name="T3" fmla="*/ 3 h 686"/>
                <a:gd name="T4" fmla="*/ 435 w 686"/>
                <a:gd name="T5" fmla="*/ 12 h 686"/>
                <a:gd name="T6" fmla="*/ 477 w 686"/>
                <a:gd name="T7" fmla="*/ 27 h 686"/>
                <a:gd name="T8" fmla="*/ 517 w 686"/>
                <a:gd name="T9" fmla="*/ 46 h 686"/>
                <a:gd name="T10" fmla="*/ 553 w 686"/>
                <a:gd name="T11" fmla="*/ 71 h 686"/>
                <a:gd name="T12" fmla="*/ 586 w 686"/>
                <a:gd name="T13" fmla="*/ 100 h 686"/>
                <a:gd name="T14" fmla="*/ 615 w 686"/>
                <a:gd name="T15" fmla="*/ 133 h 686"/>
                <a:gd name="T16" fmla="*/ 640 w 686"/>
                <a:gd name="T17" fmla="*/ 169 h 686"/>
                <a:gd name="T18" fmla="*/ 659 w 686"/>
                <a:gd name="T19" fmla="*/ 209 h 686"/>
                <a:gd name="T20" fmla="*/ 674 w 686"/>
                <a:gd name="T21" fmla="*/ 251 h 686"/>
                <a:gd name="T22" fmla="*/ 683 w 686"/>
                <a:gd name="T23" fmla="*/ 296 h 686"/>
                <a:gd name="T24" fmla="*/ 686 w 686"/>
                <a:gd name="T25" fmla="*/ 342 h 686"/>
                <a:gd name="T26" fmla="*/ 683 w 686"/>
                <a:gd name="T27" fmla="*/ 389 h 686"/>
                <a:gd name="T28" fmla="*/ 674 w 686"/>
                <a:gd name="T29" fmla="*/ 434 h 686"/>
                <a:gd name="T30" fmla="*/ 659 w 686"/>
                <a:gd name="T31" fmla="*/ 476 h 686"/>
                <a:gd name="T32" fmla="*/ 640 w 686"/>
                <a:gd name="T33" fmla="*/ 516 h 686"/>
                <a:gd name="T34" fmla="*/ 615 w 686"/>
                <a:gd name="T35" fmla="*/ 552 h 686"/>
                <a:gd name="T36" fmla="*/ 586 w 686"/>
                <a:gd name="T37" fmla="*/ 585 h 686"/>
                <a:gd name="T38" fmla="*/ 553 w 686"/>
                <a:gd name="T39" fmla="*/ 614 h 686"/>
                <a:gd name="T40" fmla="*/ 517 w 686"/>
                <a:gd name="T41" fmla="*/ 639 h 686"/>
                <a:gd name="T42" fmla="*/ 477 w 686"/>
                <a:gd name="T43" fmla="*/ 659 h 686"/>
                <a:gd name="T44" fmla="*/ 435 w 686"/>
                <a:gd name="T45" fmla="*/ 674 h 686"/>
                <a:gd name="T46" fmla="*/ 390 w 686"/>
                <a:gd name="T47" fmla="*/ 682 h 686"/>
                <a:gd name="T48" fmla="*/ 343 w 686"/>
                <a:gd name="T49" fmla="*/ 686 h 686"/>
                <a:gd name="T50" fmla="*/ 296 w 686"/>
                <a:gd name="T51" fmla="*/ 682 h 686"/>
                <a:gd name="T52" fmla="*/ 252 w 686"/>
                <a:gd name="T53" fmla="*/ 674 h 686"/>
                <a:gd name="T54" fmla="*/ 210 w 686"/>
                <a:gd name="T55" fmla="*/ 659 h 686"/>
                <a:gd name="T56" fmla="*/ 170 w 686"/>
                <a:gd name="T57" fmla="*/ 639 h 686"/>
                <a:gd name="T58" fmla="*/ 134 w 686"/>
                <a:gd name="T59" fmla="*/ 614 h 686"/>
                <a:gd name="T60" fmla="*/ 101 w 686"/>
                <a:gd name="T61" fmla="*/ 585 h 686"/>
                <a:gd name="T62" fmla="*/ 72 w 686"/>
                <a:gd name="T63" fmla="*/ 552 h 686"/>
                <a:gd name="T64" fmla="*/ 48 w 686"/>
                <a:gd name="T65" fmla="*/ 516 h 686"/>
                <a:gd name="T66" fmla="*/ 27 w 686"/>
                <a:gd name="T67" fmla="*/ 476 h 686"/>
                <a:gd name="T68" fmla="*/ 13 w 686"/>
                <a:gd name="T69" fmla="*/ 434 h 686"/>
                <a:gd name="T70" fmla="*/ 4 w 686"/>
                <a:gd name="T71" fmla="*/ 389 h 686"/>
                <a:gd name="T72" fmla="*/ 0 w 686"/>
                <a:gd name="T73" fmla="*/ 342 h 686"/>
                <a:gd name="T74" fmla="*/ 4 w 686"/>
                <a:gd name="T75" fmla="*/ 296 h 686"/>
                <a:gd name="T76" fmla="*/ 13 w 686"/>
                <a:gd name="T77" fmla="*/ 251 h 686"/>
                <a:gd name="T78" fmla="*/ 27 w 686"/>
                <a:gd name="T79" fmla="*/ 209 h 686"/>
                <a:gd name="T80" fmla="*/ 48 w 686"/>
                <a:gd name="T81" fmla="*/ 169 h 686"/>
                <a:gd name="T82" fmla="*/ 72 w 686"/>
                <a:gd name="T83" fmla="*/ 133 h 686"/>
                <a:gd name="T84" fmla="*/ 101 w 686"/>
                <a:gd name="T85" fmla="*/ 100 h 686"/>
                <a:gd name="T86" fmla="*/ 134 w 686"/>
                <a:gd name="T87" fmla="*/ 71 h 686"/>
                <a:gd name="T88" fmla="*/ 170 w 686"/>
                <a:gd name="T89" fmla="*/ 46 h 686"/>
                <a:gd name="T90" fmla="*/ 210 w 686"/>
                <a:gd name="T91" fmla="*/ 27 h 686"/>
                <a:gd name="T92" fmla="*/ 252 w 686"/>
                <a:gd name="T93" fmla="*/ 12 h 686"/>
                <a:gd name="T94" fmla="*/ 296 w 686"/>
                <a:gd name="T95" fmla="*/ 3 h 686"/>
                <a:gd name="T96" fmla="*/ 343 w 686"/>
                <a:gd name="T97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6" h="686">
                  <a:moveTo>
                    <a:pt x="343" y="0"/>
                  </a:moveTo>
                  <a:lnTo>
                    <a:pt x="390" y="3"/>
                  </a:lnTo>
                  <a:lnTo>
                    <a:pt x="435" y="12"/>
                  </a:lnTo>
                  <a:lnTo>
                    <a:pt x="477" y="27"/>
                  </a:lnTo>
                  <a:lnTo>
                    <a:pt x="517" y="46"/>
                  </a:lnTo>
                  <a:lnTo>
                    <a:pt x="553" y="71"/>
                  </a:lnTo>
                  <a:lnTo>
                    <a:pt x="586" y="100"/>
                  </a:lnTo>
                  <a:lnTo>
                    <a:pt x="615" y="133"/>
                  </a:lnTo>
                  <a:lnTo>
                    <a:pt x="640" y="169"/>
                  </a:lnTo>
                  <a:lnTo>
                    <a:pt x="659" y="209"/>
                  </a:lnTo>
                  <a:lnTo>
                    <a:pt x="674" y="251"/>
                  </a:lnTo>
                  <a:lnTo>
                    <a:pt x="683" y="296"/>
                  </a:lnTo>
                  <a:lnTo>
                    <a:pt x="686" y="342"/>
                  </a:lnTo>
                  <a:lnTo>
                    <a:pt x="683" y="389"/>
                  </a:lnTo>
                  <a:lnTo>
                    <a:pt x="674" y="434"/>
                  </a:lnTo>
                  <a:lnTo>
                    <a:pt x="659" y="476"/>
                  </a:lnTo>
                  <a:lnTo>
                    <a:pt x="640" y="516"/>
                  </a:lnTo>
                  <a:lnTo>
                    <a:pt x="615" y="552"/>
                  </a:lnTo>
                  <a:lnTo>
                    <a:pt x="586" y="585"/>
                  </a:lnTo>
                  <a:lnTo>
                    <a:pt x="553" y="614"/>
                  </a:lnTo>
                  <a:lnTo>
                    <a:pt x="517" y="639"/>
                  </a:lnTo>
                  <a:lnTo>
                    <a:pt x="477" y="659"/>
                  </a:lnTo>
                  <a:lnTo>
                    <a:pt x="435" y="674"/>
                  </a:lnTo>
                  <a:lnTo>
                    <a:pt x="390" y="682"/>
                  </a:lnTo>
                  <a:lnTo>
                    <a:pt x="343" y="686"/>
                  </a:lnTo>
                  <a:lnTo>
                    <a:pt x="296" y="682"/>
                  </a:lnTo>
                  <a:lnTo>
                    <a:pt x="252" y="674"/>
                  </a:lnTo>
                  <a:lnTo>
                    <a:pt x="210" y="659"/>
                  </a:lnTo>
                  <a:lnTo>
                    <a:pt x="170" y="639"/>
                  </a:lnTo>
                  <a:lnTo>
                    <a:pt x="134" y="614"/>
                  </a:lnTo>
                  <a:lnTo>
                    <a:pt x="101" y="585"/>
                  </a:lnTo>
                  <a:lnTo>
                    <a:pt x="72" y="552"/>
                  </a:lnTo>
                  <a:lnTo>
                    <a:pt x="48" y="516"/>
                  </a:lnTo>
                  <a:lnTo>
                    <a:pt x="27" y="476"/>
                  </a:lnTo>
                  <a:lnTo>
                    <a:pt x="13" y="434"/>
                  </a:lnTo>
                  <a:lnTo>
                    <a:pt x="4" y="389"/>
                  </a:lnTo>
                  <a:lnTo>
                    <a:pt x="0" y="342"/>
                  </a:lnTo>
                  <a:lnTo>
                    <a:pt x="4" y="296"/>
                  </a:lnTo>
                  <a:lnTo>
                    <a:pt x="13" y="251"/>
                  </a:lnTo>
                  <a:lnTo>
                    <a:pt x="27" y="209"/>
                  </a:lnTo>
                  <a:lnTo>
                    <a:pt x="48" y="169"/>
                  </a:lnTo>
                  <a:lnTo>
                    <a:pt x="72" y="133"/>
                  </a:lnTo>
                  <a:lnTo>
                    <a:pt x="101" y="100"/>
                  </a:lnTo>
                  <a:lnTo>
                    <a:pt x="134" y="71"/>
                  </a:lnTo>
                  <a:lnTo>
                    <a:pt x="170" y="46"/>
                  </a:lnTo>
                  <a:lnTo>
                    <a:pt x="210" y="27"/>
                  </a:lnTo>
                  <a:lnTo>
                    <a:pt x="252" y="12"/>
                  </a:lnTo>
                  <a:lnTo>
                    <a:pt x="296" y="3"/>
                  </a:lnTo>
                  <a:lnTo>
                    <a:pt x="3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1" name="Freeform 413"/>
            <p:cNvSpPr>
              <a:spLocks/>
            </p:cNvSpPr>
            <p:nvPr/>
          </p:nvSpPr>
          <p:spPr bwMode="auto">
            <a:xfrm>
              <a:off x="9288463" y="5156200"/>
              <a:ext cx="141288" cy="344487"/>
            </a:xfrm>
            <a:custGeom>
              <a:avLst/>
              <a:gdLst>
                <a:gd name="T0" fmla="*/ 925 w 1073"/>
                <a:gd name="T1" fmla="*/ 1 h 2605"/>
                <a:gd name="T2" fmla="*/ 982 w 1073"/>
                <a:gd name="T3" fmla="*/ 12 h 2605"/>
                <a:gd name="T4" fmla="*/ 1029 w 1073"/>
                <a:gd name="T5" fmla="*/ 45 h 2605"/>
                <a:gd name="T6" fmla="*/ 1061 w 1073"/>
                <a:gd name="T7" fmla="*/ 91 h 2605"/>
                <a:gd name="T8" fmla="*/ 1073 w 1073"/>
                <a:gd name="T9" fmla="*/ 149 h 2605"/>
                <a:gd name="T10" fmla="*/ 1069 w 1073"/>
                <a:gd name="T11" fmla="*/ 1419 h 2605"/>
                <a:gd name="T12" fmla="*/ 1048 w 1073"/>
                <a:gd name="T13" fmla="*/ 1472 h 2605"/>
                <a:gd name="T14" fmla="*/ 1007 w 1073"/>
                <a:gd name="T15" fmla="*/ 1512 h 2605"/>
                <a:gd name="T16" fmla="*/ 954 w 1073"/>
                <a:gd name="T17" fmla="*/ 1535 h 2605"/>
                <a:gd name="T18" fmla="*/ 900 w 1073"/>
                <a:gd name="T19" fmla="*/ 1536 h 2605"/>
                <a:gd name="T20" fmla="*/ 854 w 1073"/>
                <a:gd name="T21" fmla="*/ 1520 h 2605"/>
                <a:gd name="T22" fmla="*/ 835 w 1073"/>
                <a:gd name="T23" fmla="*/ 2456 h 2605"/>
                <a:gd name="T24" fmla="*/ 824 w 1073"/>
                <a:gd name="T25" fmla="*/ 2515 h 2605"/>
                <a:gd name="T26" fmla="*/ 792 w 1073"/>
                <a:gd name="T27" fmla="*/ 2561 h 2605"/>
                <a:gd name="T28" fmla="*/ 744 w 1073"/>
                <a:gd name="T29" fmla="*/ 2593 h 2605"/>
                <a:gd name="T30" fmla="*/ 687 w 1073"/>
                <a:gd name="T31" fmla="*/ 2605 h 2605"/>
                <a:gd name="T32" fmla="*/ 629 w 1073"/>
                <a:gd name="T33" fmla="*/ 2593 h 2605"/>
                <a:gd name="T34" fmla="*/ 582 w 1073"/>
                <a:gd name="T35" fmla="*/ 2561 h 2605"/>
                <a:gd name="T36" fmla="*/ 551 w 1073"/>
                <a:gd name="T37" fmla="*/ 2515 h 2605"/>
                <a:gd name="T38" fmla="*/ 539 w 1073"/>
                <a:gd name="T39" fmla="*/ 2456 h 2605"/>
                <a:gd name="T40" fmla="*/ 532 w 1073"/>
                <a:gd name="T41" fmla="*/ 2486 h 2605"/>
                <a:gd name="T42" fmla="*/ 509 w 1073"/>
                <a:gd name="T43" fmla="*/ 2539 h 2605"/>
                <a:gd name="T44" fmla="*/ 469 w 1073"/>
                <a:gd name="T45" fmla="*/ 2579 h 2605"/>
                <a:gd name="T46" fmla="*/ 416 w 1073"/>
                <a:gd name="T47" fmla="*/ 2602 h 2605"/>
                <a:gd name="T48" fmla="*/ 357 w 1073"/>
                <a:gd name="T49" fmla="*/ 2602 h 2605"/>
                <a:gd name="T50" fmla="*/ 304 w 1073"/>
                <a:gd name="T51" fmla="*/ 2579 h 2605"/>
                <a:gd name="T52" fmla="*/ 263 w 1073"/>
                <a:gd name="T53" fmla="*/ 2539 h 2605"/>
                <a:gd name="T54" fmla="*/ 241 w 1073"/>
                <a:gd name="T55" fmla="*/ 2486 h 2605"/>
                <a:gd name="T56" fmla="*/ 238 w 1073"/>
                <a:gd name="T57" fmla="*/ 1507 h 2605"/>
                <a:gd name="T58" fmla="*/ 197 w 1073"/>
                <a:gd name="T59" fmla="*/ 1530 h 2605"/>
                <a:gd name="T60" fmla="*/ 148 w 1073"/>
                <a:gd name="T61" fmla="*/ 1538 h 2605"/>
                <a:gd name="T62" fmla="*/ 91 w 1073"/>
                <a:gd name="T63" fmla="*/ 1526 h 2605"/>
                <a:gd name="T64" fmla="*/ 43 w 1073"/>
                <a:gd name="T65" fmla="*/ 1495 h 2605"/>
                <a:gd name="T66" fmla="*/ 12 w 1073"/>
                <a:gd name="T67" fmla="*/ 1447 h 2605"/>
                <a:gd name="T68" fmla="*/ 0 w 1073"/>
                <a:gd name="T69" fmla="*/ 1389 h 2605"/>
                <a:gd name="T70" fmla="*/ 3 w 1073"/>
                <a:gd name="T71" fmla="*/ 119 h 2605"/>
                <a:gd name="T72" fmla="*/ 25 w 1073"/>
                <a:gd name="T73" fmla="*/ 67 h 2605"/>
                <a:gd name="T74" fmla="*/ 64 w 1073"/>
                <a:gd name="T75" fmla="*/ 27 h 2605"/>
                <a:gd name="T76" fmla="*/ 116 w 1073"/>
                <a:gd name="T77" fmla="*/ 5 h 2605"/>
                <a:gd name="T78" fmla="*/ 145 w 1073"/>
                <a:gd name="T79" fmla="*/ 0 h 2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73" h="2605">
                  <a:moveTo>
                    <a:pt x="145" y="0"/>
                  </a:moveTo>
                  <a:lnTo>
                    <a:pt x="925" y="1"/>
                  </a:lnTo>
                  <a:lnTo>
                    <a:pt x="954" y="4"/>
                  </a:lnTo>
                  <a:lnTo>
                    <a:pt x="982" y="12"/>
                  </a:lnTo>
                  <a:lnTo>
                    <a:pt x="1007" y="26"/>
                  </a:lnTo>
                  <a:lnTo>
                    <a:pt x="1029" y="45"/>
                  </a:lnTo>
                  <a:lnTo>
                    <a:pt x="1048" y="66"/>
                  </a:lnTo>
                  <a:lnTo>
                    <a:pt x="1061" y="91"/>
                  </a:lnTo>
                  <a:lnTo>
                    <a:pt x="1069" y="119"/>
                  </a:lnTo>
                  <a:lnTo>
                    <a:pt x="1073" y="149"/>
                  </a:lnTo>
                  <a:lnTo>
                    <a:pt x="1073" y="1389"/>
                  </a:lnTo>
                  <a:lnTo>
                    <a:pt x="1069" y="1419"/>
                  </a:lnTo>
                  <a:lnTo>
                    <a:pt x="1061" y="1447"/>
                  </a:lnTo>
                  <a:lnTo>
                    <a:pt x="1048" y="1472"/>
                  </a:lnTo>
                  <a:lnTo>
                    <a:pt x="1029" y="1495"/>
                  </a:lnTo>
                  <a:lnTo>
                    <a:pt x="1007" y="1512"/>
                  </a:lnTo>
                  <a:lnTo>
                    <a:pt x="982" y="1526"/>
                  </a:lnTo>
                  <a:lnTo>
                    <a:pt x="954" y="1535"/>
                  </a:lnTo>
                  <a:lnTo>
                    <a:pt x="925" y="1538"/>
                  </a:lnTo>
                  <a:lnTo>
                    <a:pt x="900" y="1536"/>
                  </a:lnTo>
                  <a:lnTo>
                    <a:pt x="876" y="1530"/>
                  </a:lnTo>
                  <a:lnTo>
                    <a:pt x="854" y="1520"/>
                  </a:lnTo>
                  <a:lnTo>
                    <a:pt x="835" y="1508"/>
                  </a:lnTo>
                  <a:lnTo>
                    <a:pt x="835" y="2456"/>
                  </a:lnTo>
                  <a:lnTo>
                    <a:pt x="833" y="2486"/>
                  </a:lnTo>
                  <a:lnTo>
                    <a:pt x="824" y="2515"/>
                  </a:lnTo>
                  <a:lnTo>
                    <a:pt x="810" y="2539"/>
                  </a:lnTo>
                  <a:lnTo>
                    <a:pt x="792" y="2561"/>
                  </a:lnTo>
                  <a:lnTo>
                    <a:pt x="770" y="2579"/>
                  </a:lnTo>
                  <a:lnTo>
                    <a:pt x="744" y="2593"/>
                  </a:lnTo>
                  <a:lnTo>
                    <a:pt x="717" y="2602"/>
                  </a:lnTo>
                  <a:lnTo>
                    <a:pt x="687" y="2605"/>
                  </a:lnTo>
                  <a:lnTo>
                    <a:pt x="657" y="2602"/>
                  </a:lnTo>
                  <a:lnTo>
                    <a:pt x="629" y="2593"/>
                  </a:lnTo>
                  <a:lnTo>
                    <a:pt x="604" y="2579"/>
                  </a:lnTo>
                  <a:lnTo>
                    <a:pt x="582" y="2561"/>
                  </a:lnTo>
                  <a:lnTo>
                    <a:pt x="564" y="2539"/>
                  </a:lnTo>
                  <a:lnTo>
                    <a:pt x="551" y="2515"/>
                  </a:lnTo>
                  <a:lnTo>
                    <a:pt x="542" y="2486"/>
                  </a:lnTo>
                  <a:lnTo>
                    <a:pt x="539" y="2456"/>
                  </a:lnTo>
                  <a:lnTo>
                    <a:pt x="535" y="2456"/>
                  </a:lnTo>
                  <a:lnTo>
                    <a:pt x="532" y="2486"/>
                  </a:lnTo>
                  <a:lnTo>
                    <a:pt x="523" y="2515"/>
                  </a:lnTo>
                  <a:lnTo>
                    <a:pt x="509" y="2539"/>
                  </a:lnTo>
                  <a:lnTo>
                    <a:pt x="492" y="2561"/>
                  </a:lnTo>
                  <a:lnTo>
                    <a:pt x="469" y="2579"/>
                  </a:lnTo>
                  <a:lnTo>
                    <a:pt x="444" y="2593"/>
                  </a:lnTo>
                  <a:lnTo>
                    <a:pt x="416" y="2602"/>
                  </a:lnTo>
                  <a:lnTo>
                    <a:pt x="386" y="2605"/>
                  </a:lnTo>
                  <a:lnTo>
                    <a:pt x="357" y="2602"/>
                  </a:lnTo>
                  <a:lnTo>
                    <a:pt x="328" y="2593"/>
                  </a:lnTo>
                  <a:lnTo>
                    <a:pt x="304" y="2579"/>
                  </a:lnTo>
                  <a:lnTo>
                    <a:pt x="281" y="2561"/>
                  </a:lnTo>
                  <a:lnTo>
                    <a:pt x="263" y="2539"/>
                  </a:lnTo>
                  <a:lnTo>
                    <a:pt x="250" y="2515"/>
                  </a:lnTo>
                  <a:lnTo>
                    <a:pt x="241" y="2486"/>
                  </a:lnTo>
                  <a:lnTo>
                    <a:pt x="238" y="2456"/>
                  </a:lnTo>
                  <a:lnTo>
                    <a:pt x="238" y="1507"/>
                  </a:lnTo>
                  <a:lnTo>
                    <a:pt x="218" y="1520"/>
                  </a:lnTo>
                  <a:lnTo>
                    <a:pt x="197" y="1530"/>
                  </a:lnTo>
                  <a:lnTo>
                    <a:pt x="173" y="1536"/>
                  </a:lnTo>
                  <a:lnTo>
                    <a:pt x="148" y="1538"/>
                  </a:lnTo>
                  <a:lnTo>
                    <a:pt x="119" y="1535"/>
                  </a:lnTo>
                  <a:lnTo>
                    <a:pt x="91" y="1526"/>
                  </a:lnTo>
                  <a:lnTo>
                    <a:pt x="66" y="1512"/>
                  </a:lnTo>
                  <a:lnTo>
                    <a:pt x="43" y="1495"/>
                  </a:lnTo>
                  <a:lnTo>
                    <a:pt x="25" y="1472"/>
                  </a:lnTo>
                  <a:lnTo>
                    <a:pt x="12" y="1447"/>
                  </a:lnTo>
                  <a:lnTo>
                    <a:pt x="3" y="1419"/>
                  </a:lnTo>
                  <a:lnTo>
                    <a:pt x="0" y="1389"/>
                  </a:lnTo>
                  <a:lnTo>
                    <a:pt x="0" y="149"/>
                  </a:lnTo>
                  <a:lnTo>
                    <a:pt x="3" y="119"/>
                  </a:lnTo>
                  <a:lnTo>
                    <a:pt x="11" y="92"/>
                  </a:lnTo>
                  <a:lnTo>
                    <a:pt x="25" y="67"/>
                  </a:lnTo>
                  <a:lnTo>
                    <a:pt x="42" y="46"/>
                  </a:lnTo>
                  <a:lnTo>
                    <a:pt x="64" y="27"/>
                  </a:lnTo>
                  <a:lnTo>
                    <a:pt x="89" y="13"/>
                  </a:lnTo>
                  <a:lnTo>
                    <a:pt x="116" y="5"/>
                  </a:lnTo>
                  <a:lnTo>
                    <a:pt x="145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2" name="Freeform 414"/>
            <p:cNvSpPr>
              <a:spLocks/>
            </p:cNvSpPr>
            <p:nvPr/>
          </p:nvSpPr>
          <p:spPr bwMode="auto">
            <a:xfrm>
              <a:off x="9232901" y="5059363"/>
              <a:ext cx="74613" cy="82550"/>
            </a:xfrm>
            <a:custGeom>
              <a:avLst/>
              <a:gdLst>
                <a:gd name="T0" fmla="*/ 314 w 565"/>
                <a:gd name="T1" fmla="*/ 0 h 629"/>
                <a:gd name="T2" fmla="*/ 358 w 565"/>
                <a:gd name="T3" fmla="*/ 3 h 629"/>
                <a:gd name="T4" fmla="*/ 400 w 565"/>
                <a:gd name="T5" fmla="*/ 12 h 629"/>
                <a:gd name="T6" fmla="*/ 439 w 565"/>
                <a:gd name="T7" fmla="*/ 25 h 629"/>
                <a:gd name="T8" fmla="*/ 474 w 565"/>
                <a:gd name="T9" fmla="*/ 44 h 629"/>
                <a:gd name="T10" fmla="*/ 508 w 565"/>
                <a:gd name="T11" fmla="*/ 67 h 629"/>
                <a:gd name="T12" fmla="*/ 538 w 565"/>
                <a:gd name="T13" fmla="*/ 94 h 629"/>
                <a:gd name="T14" fmla="*/ 565 w 565"/>
                <a:gd name="T15" fmla="*/ 125 h 629"/>
                <a:gd name="T16" fmla="*/ 545 w 565"/>
                <a:gd name="T17" fmla="*/ 165 h 629"/>
                <a:gd name="T18" fmla="*/ 528 w 565"/>
                <a:gd name="T19" fmla="*/ 206 h 629"/>
                <a:gd name="T20" fmla="*/ 516 w 565"/>
                <a:gd name="T21" fmla="*/ 250 h 629"/>
                <a:gd name="T22" fmla="*/ 509 w 565"/>
                <a:gd name="T23" fmla="*/ 296 h 629"/>
                <a:gd name="T24" fmla="*/ 507 w 565"/>
                <a:gd name="T25" fmla="*/ 342 h 629"/>
                <a:gd name="T26" fmla="*/ 509 w 565"/>
                <a:gd name="T27" fmla="*/ 391 h 629"/>
                <a:gd name="T28" fmla="*/ 518 w 565"/>
                <a:gd name="T29" fmla="*/ 437 h 629"/>
                <a:gd name="T30" fmla="*/ 530 w 565"/>
                <a:gd name="T31" fmla="*/ 483 h 629"/>
                <a:gd name="T32" fmla="*/ 548 w 565"/>
                <a:gd name="T33" fmla="*/ 525 h 629"/>
                <a:gd name="T34" fmla="*/ 518 w 565"/>
                <a:gd name="T35" fmla="*/ 555 h 629"/>
                <a:gd name="T36" fmla="*/ 483 w 565"/>
                <a:gd name="T37" fmla="*/ 581 h 629"/>
                <a:gd name="T38" fmla="*/ 445 w 565"/>
                <a:gd name="T39" fmla="*/ 601 h 629"/>
                <a:gd name="T40" fmla="*/ 404 w 565"/>
                <a:gd name="T41" fmla="*/ 616 h 629"/>
                <a:gd name="T42" fmla="*/ 361 w 565"/>
                <a:gd name="T43" fmla="*/ 626 h 629"/>
                <a:gd name="T44" fmla="*/ 314 w 565"/>
                <a:gd name="T45" fmla="*/ 629 h 629"/>
                <a:gd name="T46" fmla="*/ 272 w 565"/>
                <a:gd name="T47" fmla="*/ 627 h 629"/>
                <a:gd name="T48" fmla="*/ 231 w 565"/>
                <a:gd name="T49" fmla="*/ 619 h 629"/>
                <a:gd name="T50" fmla="*/ 192 w 565"/>
                <a:gd name="T51" fmla="*/ 605 h 629"/>
                <a:gd name="T52" fmla="*/ 156 w 565"/>
                <a:gd name="T53" fmla="*/ 587 h 629"/>
                <a:gd name="T54" fmla="*/ 122 w 565"/>
                <a:gd name="T55" fmla="*/ 565 h 629"/>
                <a:gd name="T56" fmla="*/ 92 w 565"/>
                <a:gd name="T57" fmla="*/ 538 h 629"/>
                <a:gd name="T58" fmla="*/ 66 w 565"/>
                <a:gd name="T59" fmla="*/ 507 h 629"/>
                <a:gd name="T60" fmla="*/ 43 w 565"/>
                <a:gd name="T61" fmla="*/ 474 h 629"/>
                <a:gd name="T62" fmla="*/ 25 w 565"/>
                <a:gd name="T63" fmla="*/ 437 h 629"/>
                <a:gd name="T64" fmla="*/ 11 w 565"/>
                <a:gd name="T65" fmla="*/ 398 h 629"/>
                <a:gd name="T66" fmla="*/ 2 w 565"/>
                <a:gd name="T67" fmla="*/ 357 h 629"/>
                <a:gd name="T68" fmla="*/ 0 w 565"/>
                <a:gd name="T69" fmla="*/ 315 h 629"/>
                <a:gd name="T70" fmla="*/ 3 w 565"/>
                <a:gd name="T71" fmla="*/ 269 h 629"/>
                <a:gd name="T72" fmla="*/ 13 w 565"/>
                <a:gd name="T73" fmla="*/ 223 h 629"/>
                <a:gd name="T74" fmla="*/ 29 w 565"/>
                <a:gd name="T75" fmla="*/ 182 h 629"/>
                <a:gd name="T76" fmla="*/ 51 w 565"/>
                <a:gd name="T77" fmla="*/ 143 h 629"/>
                <a:gd name="T78" fmla="*/ 77 w 565"/>
                <a:gd name="T79" fmla="*/ 108 h 629"/>
                <a:gd name="T80" fmla="*/ 108 w 565"/>
                <a:gd name="T81" fmla="*/ 76 h 629"/>
                <a:gd name="T82" fmla="*/ 144 w 565"/>
                <a:gd name="T83" fmla="*/ 51 h 629"/>
                <a:gd name="T84" fmla="*/ 183 w 565"/>
                <a:gd name="T85" fmla="*/ 29 h 629"/>
                <a:gd name="T86" fmla="*/ 224 w 565"/>
                <a:gd name="T87" fmla="*/ 13 h 629"/>
                <a:gd name="T88" fmla="*/ 268 w 565"/>
                <a:gd name="T89" fmla="*/ 3 h 629"/>
                <a:gd name="T90" fmla="*/ 314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314" y="0"/>
                  </a:moveTo>
                  <a:lnTo>
                    <a:pt x="358" y="3"/>
                  </a:lnTo>
                  <a:lnTo>
                    <a:pt x="400" y="12"/>
                  </a:lnTo>
                  <a:lnTo>
                    <a:pt x="439" y="25"/>
                  </a:lnTo>
                  <a:lnTo>
                    <a:pt x="474" y="44"/>
                  </a:lnTo>
                  <a:lnTo>
                    <a:pt x="508" y="67"/>
                  </a:lnTo>
                  <a:lnTo>
                    <a:pt x="538" y="94"/>
                  </a:lnTo>
                  <a:lnTo>
                    <a:pt x="565" y="125"/>
                  </a:lnTo>
                  <a:lnTo>
                    <a:pt x="545" y="165"/>
                  </a:lnTo>
                  <a:lnTo>
                    <a:pt x="528" y="206"/>
                  </a:lnTo>
                  <a:lnTo>
                    <a:pt x="516" y="250"/>
                  </a:lnTo>
                  <a:lnTo>
                    <a:pt x="509" y="296"/>
                  </a:lnTo>
                  <a:lnTo>
                    <a:pt x="507" y="342"/>
                  </a:lnTo>
                  <a:lnTo>
                    <a:pt x="509" y="391"/>
                  </a:lnTo>
                  <a:lnTo>
                    <a:pt x="518" y="437"/>
                  </a:lnTo>
                  <a:lnTo>
                    <a:pt x="530" y="483"/>
                  </a:lnTo>
                  <a:lnTo>
                    <a:pt x="548" y="525"/>
                  </a:lnTo>
                  <a:lnTo>
                    <a:pt x="518" y="555"/>
                  </a:lnTo>
                  <a:lnTo>
                    <a:pt x="483" y="581"/>
                  </a:lnTo>
                  <a:lnTo>
                    <a:pt x="445" y="601"/>
                  </a:lnTo>
                  <a:lnTo>
                    <a:pt x="404" y="616"/>
                  </a:lnTo>
                  <a:lnTo>
                    <a:pt x="361" y="626"/>
                  </a:lnTo>
                  <a:lnTo>
                    <a:pt x="314" y="629"/>
                  </a:lnTo>
                  <a:lnTo>
                    <a:pt x="272" y="627"/>
                  </a:lnTo>
                  <a:lnTo>
                    <a:pt x="231" y="619"/>
                  </a:lnTo>
                  <a:lnTo>
                    <a:pt x="192" y="605"/>
                  </a:lnTo>
                  <a:lnTo>
                    <a:pt x="156" y="587"/>
                  </a:lnTo>
                  <a:lnTo>
                    <a:pt x="122" y="565"/>
                  </a:lnTo>
                  <a:lnTo>
                    <a:pt x="92" y="538"/>
                  </a:lnTo>
                  <a:lnTo>
                    <a:pt x="66" y="507"/>
                  </a:lnTo>
                  <a:lnTo>
                    <a:pt x="43" y="474"/>
                  </a:lnTo>
                  <a:lnTo>
                    <a:pt x="25" y="437"/>
                  </a:lnTo>
                  <a:lnTo>
                    <a:pt x="11" y="398"/>
                  </a:lnTo>
                  <a:lnTo>
                    <a:pt x="2" y="357"/>
                  </a:lnTo>
                  <a:lnTo>
                    <a:pt x="0" y="315"/>
                  </a:lnTo>
                  <a:lnTo>
                    <a:pt x="3" y="269"/>
                  </a:lnTo>
                  <a:lnTo>
                    <a:pt x="13" y="223"/>
                  </a:lnTo>
                  <a:lnTo>
                    <a:pt x="29" y="182"/>
                  </a:lnTo>
                  <a:lnTo>
                    <a:pt x="51" y="143"/>
                  </a:lnTo>
                  <a:lnTo>
                    <a:pt x="77" y="108"/>
                  </a:lnTo>
                  <a:lnTo>
                    <a:pt x="108" y="76"/>
                  </a:lnTo>
                  <a:lnTo>
                    <a:pt x="144" y="51"/>
                  </a:lnTo>
                  <a:lnTo>
                    <a:pt x="183" y="29"/>
                  </a:lnTo>
                  <a:lnTo>
                    <a:pt x="224" y="13"/>
                  </a:lnTo>
                  <a:lnTo>
                    <a:pt x="268" y="3"/>
                  </a:lnTo>
                  <a:lnTo>
                    <a:pt x="3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3" name="Freeform 415"/>
            <p:cNvSpPr>
              <a:spLocks/>
            </p:cNvSpPr>
            <p:nvPr/>
          </p:nvSpPr>
          <p:spPr bwMode="auto">
            <a:xfrm>
              <a:off x="9209088" y="5148263"/>
              <a:ext cx="96838" cy="317500"/>
            </a:xfrm>
            <a:custGeom>
              <a:avLst/>
              <a:gdLst>
                <a:gd name="T0" fmla="*/ 373 w 729"/>
                <a:gd name="T1" fmla="*/ 0 h 2394"/>
                <a:gd name="T2" fmla="*/ 510 w 729"/>
                <a:gd name="T3" fmla="*/ 0 h 2394"/>
                <a:gd name="T4" fmla="*/ 600 w 729"/>
                <a:gd name="T5" fmla="*/ 0 h 2394"/>
                <a:gd name="T6" fmla="*/ 550 w 729"/>
                <a:gd name="T7" fmla="*/ 46 h 2394"/>
                <a:gd name="T8" fmla="*/ 513 w 729"/>
                <a:gd name="T9" fmla="*/ 105 h 2394"/>
                <a:gd name="T10" fmla="*/ 494 w 729"/>
                <a:gd name="T11" fmla="*/ 172 h 2394"/>
                <a:gd name="T12" fmla="*/ 490 w 729"/>
                <a:gd name="T13" fmla="*/ 1448 h 2394"/>
                <a:gd name="T14" fmla="*/ 502 w 729"/>
                <a:gd name="T15" fmla="*/ 1526 h 2394"/>
                <a:gd name="T16" fmla="*/ 536 w 729"/>
                <a:gd name="T17" fmla="*/ 1594 h 2394"/>
                <a:gd name="T18" fmla="*/ 588 w 729"/>
                <a:gd name="T19" fmla="*/ 1648 h 2394"/>
                <a:gd name="T20" fmla="*/ 652 w 729"/>
                <a:gd name="T21" fmla="*/ 1685 h 2394"/>
                <a:gd name="T22" fmla="*/ 729 w 729"/>
                <a:gd name="T23" fmla="*/ 1702 h 2394"/>
                <a:gd name="T24" fmla="*/ 708 w 729"/>
                <a:gd name="T25" fmla="*/ 2370 h 2394"/>
                <a:gd name="T26" fmla="*/ 659 w 729"/>
                <a:gd name="T27" fmla="*/ 2392 h 2394"/>
                <a:gd name="T28" fmla="*/ 604 w 729"/>
                <a:gd name="T29" fmla="*/ 2392 h 2394"/>
                <a:gd name="T30" fmla="*/ 555 w 729"/>
                <a:gd name="T31" fmla="*/ 2372 h 2394"/>
                <a:gd name="T32" fmla="*/ 518 w 729"/>
                <a:gd name="T33" fmla="*/ 2335 h 2394"/>
                <a:gd name="T34" fmla="*/ 498 w 729"/>
                <a:gd name="T35" fmla="*/ 2285 h 2394"/>
                <a:gd name="T36" fmla="*/ 491 w 729"/>
                <a:gd name="T37" fmla="*/ 2258 h 2394"/>
                <a:gd name="T38" fmla="*/ 481 w 729"/>
                <a:gd name="T39" fmla="*/ 2311 h 2394"/>
                <a:gd name="T40" fmla="*/ 451 w 729"/>
                <a:gd name="T41" fmla="*/ 2354 h 2394"/>
                <a:gd name="T42" fmla="*/ 408 w 729"/>
                <a:gd name="T43" fmla="*/ 2383 h 2394"/>
                <a:gd name="T44" fmla="*/ 355 w 729"/>
                <a:gd name="T45" fmla="*/ 2394 h 2394"/>
                <a:gd name="T46" fmla="*/ 301 w 729"/>
                <a:gd name="T47" fmla="*/ 2383 h 2394"/>
                <a:gd name="T48" fmla="*/ 258 w 729"/>
                <a:gd name="T49" fmla="*/ 2354 h 2394"/>
                <a:gd name="T50" fmla="*/ 229 w 729"/>
                <a:gd name="T51" fmla="*/ 2311 h 2394"/>
                <a:gd name="T52" fmla="*/ 218 w 729"/>
                <a:gd name="T53" fmla="*/ 2258 h 2394"/>
                <a:gd name="T54" fmla="*/ 201 w 729"/>
                <a:gd name="T55" fmla="*/ 1397 h 2394"/>
                <a:gd name="T56" fmla="*/ 159 w 729"/>
                <a:gd name="T57" fmla="*/ 1411 h 2394"/>
                <a:gd name="T58" fmla="*/ 109 w 729"/>
                <a:gd name="T59" fmla="*/ 1410 h 2394"/>
                <a:gd name="T60" fmla="*/ 60 w 729"/>
                <a:gd name="T61" fmla="*/ 1390 h 2394"/>
                <a:gd name="T62" fmla="*/ 24 w 729"/>
                <a:gd name="T63" fmla="*/ 1353 h 2394"/>
                <a:gd name="T64" fmla="*/ 3 w 729"/>
                <a:gd name="T65" fmla="*/ 1305 h 2394"/>
                <a:gd name="T66" fmla="*/ 0 w 729"/>
                <a:gd name="T67" fmla="*/ 137 h 2394"/>
                <a:gd name="T68" fmla="*/ 11 w 729"/>
                <a:gd name="T69" fmla="*/ 84 h 2394"/>
                <a:gd name="T70" fmla="*/ 39 w 729"/>
                <a:gd name="T71" fmla="*/ 42 h 2394"/>
                <a:gd name="T72" fmla="*/ 81 w 729"/>
                <a:gd name="T73" fmla="*/ 12 h 2394"/>
                <a:gd name="T74" fmla="*/ 133 w 729"/>
                <a:gd name="T75" fmla="*/ 1 h 2394"/>
                <a:gd name="T76" fmla="*/ 289 w 729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9" h="2394">
                  <a:moveTo>
                    <a:pt x="329" y="0"/>
                  </a:moveTo>
                  <a:lnTo>
                    <a:pt x="373" y="0"/>
                  </a:lnTo>
                  <a:lnTo>
                    <a:pt x="463" y="0"/>
                  </a:lnTo>
                  <a:lnTo>
                    <a:pt x="510" y="0"/>
                  </a:lnTo>
                  <a:lnTo>
                    <a:pt x="556" y="0"/>
                  </a:lnTo>
                  <a:lnTo>
                    <a:pt x="600" y="0"/>
                  </a:lnTo>
                  <a:lnTo>
                    <a:pt x="573" y="21"/>
                  </a:lnTo>
                  <a:lnTo>
                    <a:pt x="550" y="46"/>
                  </a:lnTo>
                  <a:lnTo>
                    <a:pt x="529" y="74"/>
                  </a:lnTo>
                  <a:lnTo>
                    <a:pt x="513" y="105"/>
                  </a:lnTo>
                  <a:lnTo>
                    <a:pt x="501" y="137"/>
                  </a:lnTo>
                  <a:lnTo>
                    <a:pt x="494" y="172"/>
                  </a:lnTo>
                  <a:lnTo>
                    <a:pt x="490" y="208"/>
                  </a:lnTo>
                  <a:lnTo>
                    <a:pt x="490" y="1448"/>
                  </a:lnTo>
                  <a:lnTo>
                    <a:pt x="494" y="1488"/>
                  </a:lnTo>
                  <a:lnTo>
                    <a:pt x="502" y="1526"/>
                  </a:lnTo>
                  <a:lnTo>
                    <a:pt x="516" y="1562"/>
                  </a:lnTo>
                  <a:lnTo>
                    <a:pt x="536" y="1594"/>
                  </a:lnTo>
                  <a:lnTo>
                    <a:pt x="559" y="1622"/>
                  </a:lnTo>
                  <a:lnTo>
                    <a:pt x="588" y="1648"/>
                  </a:lnTo>
                  <a:lnTo>
                    <a:pt x="619" y="1668"/>
                  </a:lnTo>
                  <a:lnTo>
                    <a:pt x="652" y="1685"/>
                  </a:lnTo>
                  <a:lnTo>
                    <a:pt x="690" y="1697"/>
                  </a:lnTo>
                  <a:lnTo>
                    <a:pt x="729" y="1702"/>
                  </a:lnTo>
                  <a:lnTo>
                    <a:pt x="729" y="2354"/>
                  </a:lnTo>
                  <a:lnTo>
                    <a:pt x="708" y="2370"/>
                  </a:lnTo>
                  <a:lnTo>
                    <a:pt x="685" y="2383"/>
                  </a:lnTo>
                  <a:lnTo>
                    <a:pt x="659" y="2392"/>
                  </a:lnTo>
                  <a:lnTo>
                    <a:pt x="632" y="2394"/>
                  </a:lnTo>
                  <a:lnTo>
                    <a:pt x="604" y="2392"/>
                  </a:lnTo>
                  <a:lnTo>
                    <a:pt x="579" y="2383"/>
                  </a:lnTo>
                  <a:lnTo>
                    <a:pt x="555" y="2372"/>
                  </a:lnTo>
                  <a:lnTo>
                    <a:pt x="535" y="2354"/>
                  </a:lnTo>
                  <a:lnTo>
                    <a:pt x="518" y="2335"/>
                  </a:lnTo>
                  <a:lnTo>
                    <a:pt x="505" y="2311"/>
                  </a:lnTo>
                  <a:lnTo>
                    <a:pt x="498" y="2285"/>
                  </a:lnTo>
                  <a:lnTo>
                    <a:pt x="495" y="2258"/>
                  </a:lnTo>
                  <a:lnTo>
                    <a:pt x="491" y="2258"/>
                  </a:lnTo>
                  <a:lnTo>
                    <a:pt x="488" y="2285"/>
                  </a:lnTo>
                  <a:lnTo>
                    <a:pt x="481" y="2311"/>
                  </a:lnTo>
                  <a:lnTo>
                    <a:pt x="469" y="2335"/>
                  </a:lnTo>
                  <a:lnTo>
                    <a:pt x="451" y="2354"/>
                  </a:lnTo>
                  <a:lnTo>
                    <a:pt x="431" y="2372"/>
                  </a:lnTo>
                  <a:lnTo>
                    <a:pt x="408" y="2383"/>
                  </a:lnTo>
                  <a:lnTo>
                    <a:pt x="382" y="2392"/>
                  </a:lnTo>
                  <a:lnTo>
                    <a:pt x="355" y="2394"/>
                  </a:lnTo>
                  <a:lnTo>
                    <a:pt x="327" y="2392"/>
                  </a:lnTo>
                  <a:lnTo>
                    <a:pt x="301" y="2383"/>
                  </a:lnTo>
                  <a:lnTo>
                    <a:pt x="279" y="2372"/>
                  </a:lnTo>
                  <a:lnTo>
                    <a:pt x="258" y="2354"/>
                  </a:lnTo>
                  <a:lnTo>
                    <a:pt x="242" y="2335"/>
                  </a:lnTo>
                  <a:lnTo>
                    <a:pt x="229" y="2311"/>
                  </a:lnTo>
                  <a:lnTo>
                    <a:pt x="221" y="2285"/>
                  </a:lnTo>
                  <a:lnTo>
                    <a:pt x="218" y="2258"/>
                  </a:lnTo>
                  <a:lnTo>
                    <a:pt x="218" y="1386"/>
                  </a:lnTo>
                  <a:lnTo>
                    <a:pt x="201" y="1397"/>
                  </a:lnTo>
                  <a:lnTo>
                    <a:pt x="180" y="1406"/>
                  </a:lnTo>
                  <a:lnTo>
                    <a:pt x="159" y="1411"/>
                  </a:lnTo>
                  <a:lnTo>
                    <a:pt x="137" y="1414"/>
                  </a:lnTo>
                  <a:lnTo>
                    <a:pt x="109" y="1410"/>
                  </a:lnTo>
                  <a:lnTo>
                    <a:pt x="83" y="1403"/>
                  </a:lnTo>
                  <a:lnTo>
                    <a:pt x="60" y="1390"/>
                  </a:lnTo>
                  <a:lnTo>
                    <a:pt x="40" y="1374"/>
                  </a:lnTo>
                  <a:lnTo>
                    <a:pt x="24" y="1353"/>
                  </a:lnTo>
                  <a:lnTo>
                    <a:pt x="11" y="1330"/>
                  </a:lnTo>
                  <a:lnTo>
                    <a:pt x="3" y="1305"/>
                  </a:lnTo>
                  <a:lnTo>
                    <a:pt x="0" y="1276"/>
                  </a:lnTo>
                  <a:lnTo>
                    <a:pt x="0" y="137"/>
                  </a:lnTo>
                  <a:lnTo>
                    <a:pt x="2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39" y="42"/>
                  </a:lnTo>
                  <a:lnTo>
                    <a:pt x="58" y="25"/>
                  </a:lnTo>
                  <a:lnTo>
                    <a:pt x="81" y="12"/>
                  </a:lnTo>
                  <a:lnTo>
                    <a:pt x="106" y="4"/>
                  </a:lnTo>
                  <a:lnTo>
                    <a:pt x="133" y="1"/>
                  </a:lnTo>
                  <a:lnTo>
                    <a:pt x="133" y="0"/>
                  </a:lnTo>
                  <a:lnTo>
                    <a:pt x="289" y="0"/>
                  </a:lnTo>
                  <a:lnTo>
                    <a:pt x="3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4" name="Freeform 416"/>
            <p:cNvSpPr>
              <a:spLocks/>
            </p:cNvSpPr>
            <p:nvPr/>
          </p:nvSpPr>
          <p:spPr bwMode="auto">
            <a:xfrm>
              <a:off x="9410701" y="5059363"/>
              <a:ext cx="74613" cy="82550"/>
            </a:xfrm>
            <a:custGeom>
              <a:avLst/>
              <a:gdLst>
                <a:gd name="T0" fmla="*/ 249 w 565"/>
                <a:gd name="T1" fmla="*/ 0 h 629"/>
                <a:gd name="T2" fmla="*/ 297 w 565"/>
                <a:gd name="T3" fmla="*/ 3 h 629"/>
                <a:gd name="T4" fmla="*/ 341 w 565"/>
                <a:gd name="T5" fmla="*/ 13 h 629"/>
                <a:gd name="T6" fmla="*/ 382 w 565"/>
                <a:gd name="T7" fmla="*/ 29 h 629"/>
                <a:gd name="T8" fmla="*/ 421 w 565"/>
                <a:gd name="T9" fmla="*/ 51 h 629"/>
                <a:gd name="T10" fmla="*/ 457 w 565"/>
                <a:gd name="T11" fmla="*/ 76 h 629"/>
                <a:gd name="T12" fmla="*/ 488 w 565"/>
                <a:gd name="T13" fmla="*/ 108 h 629"/>
                <a:gd name="T14" fmla="*/ 514 w 565"/>
                <a:gd name="T15" fmla="*/ 143 h 629"/>
                <a:gd name="T16" fmla="*/ 535 w 565"/>
                <a:gd name="T17" fmla="*/ 182 h 629"/>
                <a:gd name="T18" fmla="*/ 552 w 565"/>
                <a:gd name="T19" fmla="*/ 223 h 629"/>
                <a:gd name="T20" fmla="*/ 561 w 565"/>
                <a:gd name="T21" fmla="*/ 269 h 629"/>
                <a:gd name="T22" fmla="*/ 565 w 565"/>
                <a:gd name="T23" fmla="*/ 315 h 629"/>
                <a:gd name="T24" fmla="*/ 562 w 565"/>
                <a:gd name="T25" fmla="*/ 357 h 629"/>
                <a:gd name="T26" fmla="*/ 554 w 565"/>
                <a:gd name="T27" fmla="*/ 398 h 629"/>
                <a:gd name="T28" fmla="*/ 540 w 565"/>
                <a:gd name="T29" fmla="*/ 437 h 629"/>
                <a:gd name="T30" fmla="*/ 521 w 565"/>
                <a:gd name="T31" fmla="*/ 474 h 629"/>
                <a:gd name="T32" fmla="*/ 499 w 565"/>
                <a:gd name="T33" fmla="*/ 507 h 629"/>
                <a:gd name="T34" fmla="*/ 473 w 565"/>
                <a:gd name="T35" fmla="*/ 538 h 629"/>
                <a:gd name="T36" fmla="*/ 443 w 565"/>
                <a:gd name="T37" fmla="*/ 565 h 629"/>
                <a:gd name="T38" fmla="*/ 409 w 565"/>
                <a:gd name="T39" fmla="*/ 587 h 629"/>
                <a:gd name="T40" fmla="*/ 372 w 565"/>
                <a:gd name="T41" fmla="*/ 605 h 629"/>
                <a:gd name="T42" fmla="*/ 333 w 565"/>
                <a:gd name="T43" fmla="*/ 619 h 629"/>
                <a:gd name="T44" fmla="*/ 292 w 565"/>
                <a:gd name="T45" fmla="*/ 627 h 629"/>
                <a:gd name="T46" fmla="*/ 249 w 565"/>
                <a:gd name="T47" fmla="*/ 629 h 629"/>
                <a:gd name="T48" fmla="*/ 204 w 565"/>
                <a:gd name="T49" fmla="*/ 626 h 629"/>
                <a:gd name="T50" fmla="*/ 161 w 565"/>
                <a:gd name="T51" fmla="*/ 616 h 629"/>
                <a:gd name="T52" fmla="*/ 120 w 565"/>
                <a:gd name="T53" fmla="*/ 601 h 629"/>
                <a:gd name="T54" fmla="*/ 82 w 565"/>
                <a:gd name="T55" fmla="*/ 581 h 629"/>
                <a:gd name="T56" fmla="*/ 47 w 565"/>
                <a:gd name="T57" fmla="*/ 555 h 629"/>
                <a:gd name="T58" fmla="*/ 17 w 565"/>
                <a:gd name="T59" fmla="*/ 526 h 629"/>
                <a:gd name="T60" fmla="*/ 34 w 565"/>
                <a:gd name="T61" fmla="*/ 483 h 629"/>
                <a:gd name="T62" fmla="*/ 47 w 565"/>
                <a:gd name="T63" fmla="*/ 438 h 629"/>
                <a:gd name="T64" fmla="*/ 56 w 565"/>
                <a:gd name="T65" fmla="*/ 391 h 629"/>
                <a:gd name="T66" fmla="*/ 59 w 565"/>
                <a:gd name="T67" fmla="*/ 342 h 629"/>
                <a:gd name="T68" fmla="*/ 56 w 565"/>
                <a:gd name="T69" fmla="*/ 296 h 629"/>
                <a:gd name="T70" fmla="*/ 48 w 565"/>
                <a:gd name="T71" fmla="*/ 250 h 629"/>
                <a:gd name="T72" fmla="*/ 36 w 565"/>
                <a:gd name="T73" fmla="*/ 206 h 629"/>
                <a:gd name="T74" fmla="*/ 20 w 565"/>
                <a:gd name="T75" fmla="*/ 164 h 629"/>
                <a:gd name="T76" fmla="*/ 0 w 565"/>
                <a:gd name="T77" fmla="*/ 124 h 629"/>
                <a:gd name="T78" fmla="*/ 27 w 565"/>
                <a:gd name="T79" fmla="*/ 94 h 629"/>
                <a:gd name="T80" fmla="*/ 57 w 565"/>
                <a:gd name="T81" fmla="*/ 67 h 629"/>
                <a:gd name="T82" fmla="*/ 90 w 565"/>
                <a:gd name="T83" fmla="*/ 44 h 629"/>
                <a:gd name="T84" fmla="*/ 126 w 565"/>
                <a:gd name="T85" fmla="*/ 25 h 629"/>
                <a:gd name="T86" fmla="*/ 165 w 565"/>
                <a:gd name="T87" fmla="*/ 12 h 629"/>
                <a:gd name="T88" fmla="*/ 207 w 565"/>
                <a:gd name="T89" fmla="*/ 3 h 629"/>
                <a:gd name="T90" fmla="*/ 249 w 565"/>
                <a:gd name="T91" fmla="*/ 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5" h="629">
                  <a:moveTo>
                    <a:pt x="249" y="0"/>
                  </a:moveTo>
                  <a:lnTo>
                    <a:pt x="297" y="3"/>
                  </a:lnTo>
                  <a:lnTo>
                    <a:pt x="341" y="13"/>
                  </a:lnTo>
                  <a:lnTo>
                    <a:pt x="382" y="29"/>
                  </a:lnTo>
                  <a:lnTo>
                    <a:pt x="421" y="51"/>
                  </a:lnTo>
                  <a:lnTo>
                    <a:pt x="457" y="76"/>
                  </a:lnTo>
                  <a:lnTo>
                    <a:pt x="488" y="108"/>
                  </a:lnTo>
                  <a:lnTo>
                    <a:pt x="514" y="143"/>
                  </a:lnTo>
                  <a:lnTo>
                    <a:pt x="535" y="182"/>
                  </a:lnTo>
                  <a:lnTo>
                    <a:pt x="552" y="223"/>
                  </a:lnTo>
                  <a:lnTo>
                    <a:pt x="561" y="269"/>
                  </a:lnTo>
                  <a:lnTo>
                    <a:pt x="565" y="315"/>
                  </a:lnTo>
                  <a:lnTo>
                    <a:pt x="562" y="357"/>
                  </a:lnTo>
                  <a:lnTo>
                    <a:pt x="554" y="398"/>
                  </a:lnTo>
                  <a:lnTo>
                    <a:pt x="540" y="437"/>
                  </a:lnTo>
                  <a:lnTo>
                    <a:pt x="521" y="474"/>
                  </a:lnTo>
                  <a:lnTo>
                    <a:pt x="499" y="507"/>
                  </a:lnTo>
                  <a:lnTo>
                    <a:pt x="473" y="538"/>
                  </a:lnTo>
                  <a:lnTo>
                    <a:pt x="443" y="565"/>
                  </a:lnTo>
                  <a:lnTo>
                    <a:pt x="409" y="587"/>
                  </a:lnTo>
                  <a:lnTo>
                    <a:pt x="372" y="605"/>
                  </a:lnTo>
                  <a:lnTo>
                    <a:pt x="333" y="619"/>
                  </a:lnTo>
                  <a:lnTo>
                    <a:pt x="292" y="627"/>
                  </a:lnTo>
                  <a:lnTo>
                    <a:pt x="249" y="629"/>
                  </a:lnTo>
                  <a:lnTo>
                    <a:pt x="204" y="626"/>
                  </a:lnTo>
                  <a:lnTo>
                    <a:pt x="161" y="616"/>
                  </a:lnTo>
                  <a:lnTo>
                    <a:pt x="120" y="601"/>
                  </a:lnTo>
                  <a:lnTo>
                    <a:pt x="82" y="581"/>
                  </a:lnTo>
                  <a:lnTo>
                    <a:pt x="47" y="555"/>
                  </a:lnTo>
                  <a:lnTo>
                    <a:pt x="17" y="526"/>
                  </a:lnTo>
                  <a:lnTo>
                    <a:pt x="34" y="483"/>
                  </a:lnTo>
                  <a:lnTo>
                    <a:pt x="47" y="438"/>
                  </a:lnTo>
                  <a:lnTo>
                    <a:pt x="56" y="391"/>
                  </a:lnTo>
                  <a:lnTo>
                    <a:pt x="59" y="342"/>
                  </a:lnTo>
                  <a:lnTo>
                    <a:pt x="56" y="296"/>
                  </a:lnTo>
                  <a:lnTo>
                    <a:pt x="48" y="250"/>
                  </a:lnTo>
                  <a:lnTo>
                    <a:pt x="36" y="206"/>
                  </a:lnTo>
                  <a:lnTo>
                    <a:pt x="20" y="164"/>
                  </a:lnTo>
                  <a:lnTo>
                    <a:pt x="0" y="124"/>
                  </a:lnTo>
                  <a:lnTo>
                    <a:pt x="27" y="94"/>
                  </a:lnTo>
                  <a:lnTo>
                    <a:pt x="57" y="67"/>
                  </a:lnTo>
                  <a:lnTo>
                    <a:pt x="90" y="44"/>
                  </a:lnTo>
                  <a:lnTo>
                    <a:pt x="126" y="25"/>
                  </a:lnTo>
                  <a:lnTo>
                    <a:pt x="165" y="12"/>
                  </a:lnTo>
                  <a:lnTo>
                    <a:pt x="207" y="3"/>
                  </a:lnTo>
                  <a:lnTo>
                    <a:pt x="2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  <p:sp>
          <p:nvSpPr>
            <p:cNvPr id="15" name="Freeform 417"/>
            <p:cNvSpPr>
              <a:spLocks/>
            </p:cNvSpPr>
            <p:nvPr/>
          </p:nvSpPr>
          <p:spPr bwMode="auto">
            <a:xfrm>
              <a:off x="9412288" y="5148263"/>
              <a:ext cx="96838" cy="317500"/>
            </a:xfrm>
            <a:custGeom>
              <a:avLst/>
              <a:gdLst>
                <a:gd name="T0" fmla="*/ 510 w 728"/>
                <a:gd name="T1" fmla="*/ 0 h 2394"/>
                <a:gd name="T2" fmla="*/ 579 w 728"/>
                <a:gd name="T3" fmla="*/ 0 h 2394"/>
                <a:gd name="T4" fmla="*/ 594 w 728"/>
                <a:gd name="T5" fmla="*/ 0 h 2394"/>
                <a:gd name="T6" fmla="*/ 621 w 728"/>
                <a:gd name="T7" fmla="*/ 4 h 2394"/>
                <a:gd name="T8" fmla="*/ 669 w 728"/>
                <a:gd name="T9" fmla="*/ 25 h 2394"/>
                <a:gd name="T10" fmla="*/ 705 w 728"/>
                <a:gd name="T11" fmla="*/ 61 h 2394"/>
                <a:gd name="T12" fmla="*/ 725 w 728"/>
                <a:gd name="T13" fmla="*/ 110 h 2394"/>
                <a:gd name="T14" fmla="*/ 728 w 728"/>
                <a:gd name="T15" fmla="*/ 1276 h 2394"/>
                <a:gd name="T16" fmla="*/ 717 w 728"/>
                <a:gd name="T17" fmla="*/ 1330 h 2394"/>
                <a:gd name="T18" fmla="*/ 688 w 728"/>
                <a:gd name="T19" fmla="*/ 1374 h 2394"/>
                <a:gd name="T20" fmla="*/ 645 w 728"/>
                <a:gd name="T21" fmla="*/ 1403 h 2394"/>
                <a:gd name="T22" fmla="*/ 592 w 728"/>
                <a:gd name="T23" fmla="*/ 1414 h 2394"/>
                <a:gd name="T24" fmla="*/ 547 w 728"/>
                <a:gd name="T25" fmla="*/ 1406 h 2394"/>
                <a:gd name="T26" fmla="*/ 509 w 728"/>
                <a:gd name="T27" fmla="*/ 1386 h 2394"/>
                <a:gd name="T28" fmla="*/ 506 w 728"/>
                <a:gd name="T29" fmla="*/ 2285 h 2394"/>
                <a:gd name="T30" fmla="*/ 486 w 728"/>
                <a:gd name="T31" fmla="*/ 2335 h 2394"/>
                <a:gd name="T32" fmla="*/ 449 w 728"/>
                <a:gd name="T33" fmla="*/ 2372 h 2394"/>
                <a:gd name="T34" fmla="*/ 401 w 728"/>
                <a:gd name="T35" fmla="*/ 2392 h 2394"/>
                <a:gd name="T36" fmla="*/ 345 w 728"/>
                <a:gd name="T37" fmla="*/ 2392 h 2394"/>
                <a:gd name="T38" fmla="*/ 297 w 728"/>
                <a:gd name="T39" fmla="*/ 2372 h 2394"/>
                <a:gd name="T40" fmla="*/ 260 w 728"/>
                <a:gd name="T41" fmla="*/ 2335 h 2394"/>
                <a:gd name="T42" fmla="*/ 240 w 728"/>
                <a:gd name="T43" fmla="*/ 2285 h 2394"/>
                <a:gd name="T44" fmla="*/ 233 w 728"/>
                <a:gd name="T45" fmla="*/ 2258 h 2394"/>
                <a:gd name="T46" fmla="*/ 222 w 728"/>
                <a:gd name="T47" fmla="*/ 2311 h 2394"/>
                <a:gd name="T48" fmla="*/ 192 w 728"/>
                <a:gd name="T49" fmla="*/ 2354 h 2394"/>
                <a:gd name="T50" fmla="*/ 149 w 728"/>
                <a:gd name="T51" fmla="*/ 2383 h 2394"/>
                <a:gd name="T52" fmla="*/ 96 w 728"/>
                <a:gd name="T53" fmla="*/ 2394 h 2394"/>
                <a:gd name="T54" fmla="*/ 43 w 728"/>
                <a:gd name="T55" fmla="*/ 2383 h 2394"/>
                <a:gd name="T56" fmla="*/ 0 w 728"/>
                <a:gd name="T57" fmla="*/ 2354 h 2394"/>
                <a:gd name="T58" fmla="*/ 39 w 728"/>
                <a:gd name="T59" fmla="*/ 1697 h 2394"/>
                <a:gd name="T60" fmla="*/ 109 w 728"/>
                <a:gd name="T61" fmla="*/ 1668 h 2394"/>
                <a:gd name="T62" fmla="*/ 168 w 728"/>
                <a:gd name="T63" fmla="*/ 1622 h 2394"/>
                <a:gd name="T64" fmla="*/ 210 w 728"/>
                <a:gd name="T65" fmla="*/ 1560 h 2394"/>
                <a:gd name="T66" fmla="*/ 234 w 728"/>
                <a:gd name="T67" fmla="*/ 1488 h 2394"/>
                <a:gd name="T68" fmla="*/ 236 w 728"/>
                <a:gd name="T69" fmla="*/ 208 h 2394"/>
                <a:gd name="T70" fmla="*/ 227 w 728"/>
                <a:gd name="T71" fmla="*/ 137 h 2394"/>
                <a:gd name="T72" fmla="*/ 199 w 728"/>
                <a:gd name="T73" fmla="*/ 74 h 2394"/>
                <a:gd name="T74" fmla="*/ 155 w 728"/>
                <a:gd name="T75" fmla="*/ 21 h 2394"/>
                <a:gd name="T76" fmla="*/ 438 w 728"/>
                <a:gd name="T77" fmla="*/ 0 h 2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8" h="2394">
                  <a:moveTo>
                    <a:pt x="476" y="0"/>
                  </a:moveTo>
                  <a:lnTo>
                    <a:pt x="510" y="0"/>
                  </a:lnTo>
                  <a:lnTo>
                    <a:pt x="561" y="0"/>
                  </a:lnTo>
                  <a:lnTo>
                    <a:pt x="579" y="0"/>
                  </a:lnTo>
                  <a:lnTo>
                    <a:pt x="591" y="0"/>
                  </a:lnTo>
                  <a:lnTo>
                    <a:pt x="594" y="0"/>
                  </a:lnTo>
                  <a:lnTo>
                    <a:pt x="594" y="1"/>
                  </a:lnTo>
                  <a:lnTo>
                    <a:pt x="621" y="4"/>
                  </a:lnTo>
                  <a:lnTo>
                    <a:pt x="647" y="12"/>
                  </a:lnTo>
                  <a:lnTo>
                    <a:pt x="669" y="25"/>
                  </a:lnTo>
                  <a:lnTo>
                    <a:pt x="689" y="42"/>
                  </a:lnTo>
                  <a:lnTo>
                    <a:pt x="705" y="61"/>
                  </a:lnTo>
                  <a:lnTo>
                    <a:pt x="717" y="84"/>
                  </a:lnTo>
                  <a:lnTo>
                    <a:pt x="725" y="110"/>
                  </a:lnTo>
                  <a:lnTo>
                    <a:pt x="728" y="137"/>
                  </a:lnTo>
                  <a:lnTo>
                    <a:pt x="728" y="1276"/>
                  </a:lnTo>
                  <a:lnTo>
                    <a:pt x="725" y="1305"/>
                  </a:lnTo>
                  <a:lnTo>
                    <a:pt x="717" y="1330"/>
                  </a:lnTo>
                  <a:lnTo>
                    <a:pt x="704" y="1353"/>
                  </a:lnTo>
                  <a:lnTo>
                    <a:pt x="688" y="1374"/>
                  </a:lnTo>
                  <a:lnTo>
                    <a:pt x="667" y="1390"/>
                  </a:lnTo>
                  <a:lnTo>
                    <a:pt x="645" y="1403"/>
                  </a:lnTo>
                  <a:lnTo>
                    <a:pt x="619" y="1410"/>
                  </a:lnTo>
                  <a:lnTo>
                    <a:pt x="592" y="1414"/>
                  </a:lnTo>
                  <a:lnTo>
                    <a:pt x="569" y="1411"/>
                  </a:lnTo>
                  <a:lnTo>
                    <a:pt x="547" y="1406"/>
                  </a:lnTo>
                  <a:lnTo>
                    <a:pt x="527" y="1397"/>
                  </a:lnTo>
                  <a:lnTo>
                    <a:pt x="509" y="1386"/>
                  </a:lnTo>
                  <a:lnTo>
                    <a:pt x="509" y="2258"/>
                  </a:lnTo>
                  <a:lnTo>
                    <a:pt x="506" y="2285"/>
                  </a:lnTo>
                  <a:lnTo>
                    <a:pt x="499" y="2311"/>
                  </a:lnTo>
                  <a:lnTo>
                    <a:pt x="486" y="2335"/>
                  </a:lnTo>
                  <a:lnTo>
                    <a:pt x="470" y="2354"/>
                  </a:lnTo>
                  <a:lnTo>
                    <a:pt x="449" y="2372"/>
                  </a:lnTo>
                  <a:lnTo>
                    <a:pt x="426" y="2383"/>
                  </a:lnTo>
                  <a:lnTo>
                    <a:pt x="401" y="2392"/>
                  </a:lnTo>
                  <a:lnTo>
                    <a:pt x="372" y="2394"/>
                  </a:lnTo>
                  <a:lnTo>
                    <a:pt x="345" y="2392"/>
                  </a:lnTo>
                  <a:lnTo>
                    <a:pt x="320" y="2383"/>
                  </a:lnTo>
                  <a:lnTo>
                    <a:pt x="297" y="2372"/>
                  </a:lnTo>
                  <a:lnTo>
                    <a:pt x="276" y="2354"/>
                  </a:lnTo>
                  <a:lnTo>
                    <a:pt x="260" y="2335"/>
                  </a:lnTo>
                  <a:lnTo>
                    <a:pt x="247" y="2311"/>
                  </a:lnTo>
                  <a:lnTo>
                    <a:pt x="240" y="2285"/>
                  </a:lnTo>
                  <a:lnTo>
                    <a:pt x="236" y="2258"/>
                  </a:lnTo>
                  <a:lnTo>
                    <a:pt x="233" y="2258"/>
                  </a:lnTo>
                  <a:lnTo>
                    <a:pt x="230" y="2285"/>
                  </a:lnTo>
                  <a:lnTo>
                    <a:pt x="222" y="2311"/>
                  </a:lnTo>
                  <a:lnTo>
                    <a:pt x="209" y="2335"/>
                  </a:lnTo>
                  <a:lnTo>
                    <a:pt x="192" y="2354"/>
                  </a:lnTo>
                  <a:lnTo>
                    <a:pt x="173" y="2372"/>
                  </a:lnTo>
                  <a:lnTo>
                    <a:pt x="149" y="2383"/>
                  </a:lnTo>
                  <a:lnTo>
                    <a:pt x="123" y="2392"/>
                  </a:lnTo>
                  <a:lnTo>
                    <a:pt x="96" y="2394"/>
                  </a:lnTo>
                  <a:lnTo>
                    <a:pt x="69" y="2392"/>
                  </a:lnTo>
                  <a:lnTo>
                    <a:pt x="43" y="2383"/>
                  </a:lnTo>
                  <a:lnTo>
                    <a:pt x="19" y="2372"/>
                  </a:lnTo>
                  <a:lnTo>
                    <a:pt x="0" y="2354"/>
                  </a:lnTo>
                  <a:lnTo>
                    <a:pt x="0" y="1702"/>
                  </a:lnTo>
                  <a:lnTo>
                    <a:pt x="39" y="1697"/>
                  </a:lnTo>
                  <a:lnTo>
                    <a:pt x="75" y="1685"/>
                  </a:lnTo>
                  <a:lnTo>
                    <a:pt x="109" y="1668"/>
                  </a:lnTo>
                  <a:lnTo>
                    <a:pt x="140" y="1648"/>
                  </a:lnTo>
                  <a:lnTo>
                    <a:pt x="168" y="1622"/>
                  </a:lnTo>
                  <a:lnTo>
                    <a:pt x="191" y="1593"/>
                  </a:lnTo>
                  <a:lnTo>
                    <a:pt x="210" y="1560"/>
                  </a:lnTo>
                  <a:lnTo>
                    <a:pt x="224" y="1526"/>
                  </a:lnTo>
                  <a:lnTo>
                    <a:pt x="234" y="1488"/>
                  </a:lnTo>
                  <a:lnTo>
                    <a:pt x="236" y="1448"/>
                  </a:lnTo>
                  <a:lnTo>
                    <a:pt x="236" y="208"/>
                  </a:lnTo>
                  <a:lnTo>
                    <a:pt x="234" y="172"/>
                  </a:lnTo>
                  <a:lnTo>
                    <a:pt x="227" y="137"/>
                  </a:lnTo>
                  <a:lnTo>
                    <a:pt x="215" y="105"/>
                  </a:lnTo>
                  <a:lnTo>
                    <a:pt x="199" y="74"/>
                  </a:lnTo>
                  <a:lnTo>
                    <a:pt x="178" y="46"/>
                  </a:lnTo>
                  <a:lnTo>
                    <a:pt x="155" y="21"/>
                  </a:lnTo>
                  <a:lnTo>
                    <a:pt x="128" y="0"/>
                  </a:lnTo>
                  <a:lnTo>
                    <a:pt x="438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inpin heiti" charset="-122"/>
              </a:endParaRPr>
            </a:p>
          </p:txBody>
        </p:sp>
      </p:grp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1672754" y="4279604"/>
            <a:ext cx="9640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工作回顾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1084736" y="4586718"/>
            <a:ext cx="21400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4297388" y="4279604"/>
            <a:ext cx="9640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工作回顾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3709369" y="4586718"/>
            <a:ext cx="21400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6922021" y="4279604"/>
            <a:ext cx="9640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工作回顾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6334003" y="4586718"/>
            <a:ext cx="21400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9546654" y="4279604"/>
            <a:ext cx="9640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工作回顾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8958636" y="4586718"/>
            <a:ext cx="2140060" cy="80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4" name="iconfont-1187-868319"/>
          <p:cNvSpPr>
            <a:spLocks noChangeAspect="1"/>
          </p:cNvSpPr>
          <p:nvPr/>
        </p:nvSpPr>
        <p:spPr bwMode="auto">
          <a:xfrm>
            <a:off x="4383517" y="2362418"/>
            <a:ext cx="784422" cy="783770"/>
          </a:xfrm>
          <a:custGeom>
            <a:avLst/>
            <a:gdLst>
              <a:gd name="T0" fmla="*/ 11212 w 12607"/>
              <a:gd name="T1" fmla="*/ 4855 h 12594"/>
              <a:gd name="T2" fmla="*/ 11019 w 12607"/>
              <a:gd name="T3" fmla="*/ 4855 h 12594"/>
              <a:gd name="T4" fmla="*/ 10644 w 12607"/>
              <a:gd name="T5" fmla="*/ 3981 h 12594"/>
              <a:gd name="T6" fmla="*/ 10796 w 12607"/>
              <a:gd name="T7" fmla="*/ 3830 h 12594"/>
              <a:gd name="T8" fmla="*/ 10796 w 12607"/>
              <a:gd name="T9" fmla="*/ 1864 h 12594"/>
              <a:gd name="T10" fmla="*/ 10755 w 12607"/>
              <a:gd name="T11" fmla="*/ 1823 h 12594"/>
              <a:gd name="T12" fmla="*/ 8781 w 12607"/>
              <a:gd name="T13" fmla="*/ 1823 h 12594"/>
              <a:gd name="T14" fmla="*/ 8611 w 12607"/>
              <a:gd name="T15" fmla="*/ 1992 h 12594"/>
              <a:gd name="T16" fmla="*/ 7729 w 12607"/>
              <a:gd name="T17" fmla="*/ 1634 h 12594"/>
              <a:gd name="T18" fmla="*/ 7729 w 12607"/>
              <a:gd name="T19" fmla="*/ 1390 h 12594"/>
              <a:gd name="T20" fmla="*/ 6333 w 12607"/>
              <a:gd name="T21" fmla="*/ 0 h 12594"/>
              <a:gd name="T22" fmla="*/ 6274 w 12607"/>
              <a:gd name="T23" fmla="*/ 0 h 12594"/>
              <a:gd name="T24" fmla="*/ 4878 w 12607"/>
              <a:gd name="T25" fmla="*/ 1390 h 12594"/>
              <a:gd name="T26" fmla="*/ 4878 w 12607"/>
              <a:gd name="T27" fmla="*/ 1652 h 12594"/>
              <a:gd name="T28" fmla="*/ 4033 w 12607"/>
              <a:gd name="T29" fmla="*/ 2003 h 12594"/>
              <a:gd name="T30" fmla="*/ 3852 w 12607"/>
              <a:gd name="T31" fmla="*/ 1823 h 12594"/>
              <a:gd name="T32" fmla="*/ 1878 w 12607"/>
              <a:gd name="T33" fmla="*/ 1823 h 12594"/>
              <a:gd name="T34" fmla="*/ 1837 w 12607"/>
              <a:gd name="T35" fmla="*/ 1864 h 12594"/>
              <a:gd name="T36" fmla="*/ 1837 w 12607"/>
              <a:gd name="T37" fmla="*/ 3830 h 12594"/>
              <a:gd name="T38" fmla="*/ 2012 w 12607"/>
              <a:gd name="T39" fmla="*/ 4004 h 12594"/>
              <a:gd name="T40" fmla="*/ 1650 w 12607"/>
              <a:gd name="T41" fmla="*/ 4855 h 12594"/>
              <a:gd name="T42" fmla="*/ 1396 w 12607"/>
              <a:gd name="T43" fmla="*/ 4855 h 12594"/>
              <a:gd name="T44" fmla="*/ 0 w 12607"/>
              <a:gd name="T45" fmla="*/ 6245 h 12594"/>
              <a:gd name="T46" fmla="*/ 0 w 12607"/>
              <a:gd name="T47" fmla="*/ 6304 h 12594"/>
              <a:gd name="T48" fmla="*/ 1396 w 12607"/>
              <a:gd name="T49" fmla="*/ 7694 h 12594"/>
              <a:gd name="T50" fmla="*/ 1618 w 12607"/>
              <a:gd name="T51" fmla="*/ 7694 h 12594"/>
              <a:gd name="T52" fmla="*/ 1983 w 12607"/>
              <a:gd name="T53" fmla="*/ 8593 h 12594"/>
              <a:gd name="T54" fmla="*/ 1814 w 12607"/>
              <a:gd name="T55" fmla="*/ 8761 h 12594"/>
              <a:gd name="T56" fmla="*/ 1814 w 12607"/>
              <a:gd name="T57" fmla="*/ 10728 h 12594"/>
              <a:gd name="T58" fmla="*/ 1855 w 12607"/>
              <a:gd name="T59" fmla="*/ 10769 h 12594"/>
              <a:gd name="T60" fmla="*/ 3829 w 12607"/>
              <a:gd name="T61" fmla="*/ 10769 h 12594"/>
              <a:gd name="T62" fmla="*/ 3981 w 12607"/>
              <a:gd name="T63" fmla="*/ 10618 h 12594"/>
              <a:gd name="T64" fmla="*/ 4878 w 12607"/>
              <a:gd name="T65" fmla="*/ 10999 h 12594"/>
              <a:gd name="T66" fmla="*/ 4878 w 12607"/>
              <a:gd name="T67" fmla="*/ 11204 h 12594"/>
              <a:gd name="T68" fmla="*/ 6274 w 12607"/>
              <a:gd name="T69" fmla="*/ 12594 h 12594"/>
              <a:gd name="T70" fmla="*/ 6333 w 12607"/>
              <a:gd name="T71" fmla="*/ 12594 h 12594"/>
              <a:gd name="T72" fmla="*/ 7729 w 12607"/>
              <a:gd name="T73" fmla="*/ 11204 h 12594"/>
              <a:gd name="T74" fmla="*/ 7729 w 12607"/>
              <a:gd name="T75" fmla="*/ 11016 h 12594"/>
              <a:gd name="T76" fmla="*/ 8664 w 12607"/>
              <a:gd name="T77" fmla="*/ 10630 h 12594"/>
              <a:gd name="T78" fmla="*/ 8803 w 12607"/>
              <a:gd name="T79" fmla="*/ 10769 h 12594"/>
              <a:gd name="T80" fmla="*/ 10777 w 12607"/>
              <a:gd name="T81" fmla="*/ 10769 h 12594"/>
              <a:gd name="T82" fmla="*/ 10819 w 12607"/>
              <a:gd name="T83" fmla="*/ 10728 h 12594"/>
              <a:gd name="T84" fmla="*/ 10819 w 12607"/>
              <a:gd name="T85" fmla="*/ 8761 h 12594"/>
              <a:gd name="T86" fmla="*/ 10673 w 12607"/>
              <a:gd name="T87" fmla="*/ 8616 h 12594"/>
              <a:gd name="T88" fmla="*/ 11051 w 12607"/>
              <a:gd name="T89" fmla="*/ 7694 h 12594"/>
              <a:gd name="T90" fmla="*/ 11211 w 12607"/>
              <a:gd name="T91" fmla="*/ 7694 h 12594"/>
              <a:gd name="T92" fmla="*/ 12607 w 12607"/>
              <a:gd name="T93" fmla="*/ 6304 h 12594"/>
              <a:gd name="T94" fmla="*/ 12607 w 12607"/>
              <a:gd name="T95" fmla="*/ 6245 h 12594"/>
              <a:gd name="T96" fmla="*/ 11212 w 12607"/>
              <a:gd name="T97" fmla="*/ 4855 h 12594"/>
              <a:gd name="T98" fmla="*/ 6337 w 12607"/>
              <a:gd name="T99" fmla="*/ 8498 h 12594"/>
              <a:gd name="T100" fmla="*/ 4152 w 12607"/>
              <a:gd name="T101" fmla="*/ 6323 h 12594"/>
              <a:gd name="T102" fmla="*/ 6337 w 12607"/>
              <a:gd name="T103" fmla="*/ 4146 h 12594"/>
              <a:gd name="T104" fmla="*/ 8521 w 12607"/>
              <a:gd name="T105" fmla="*/ 6323 h 12594"/>
              <a:gd name="T106" fmla="*/ 6337 w 12607"/>
              <a:gd name="T107" fmla="*/ 8498 h 12594"/>
              <a:gd name="T108" fmla="*/ 6337 w 12607"/>
              <a:gd name="T109" fmla="*/ 8498 h 1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07" h="12594">
                <a:moveTo>
                  <a:pt x="11212" y="4855"/>
                </a:moveTo>
                <a:lnTo>
                  <a:pt x="11019" y="4855"/>
                </a:lnTo>
                <a:cubicBezTo>
                  <a:pt x="10923" y="4550"/>
                  <a:pt x="10796" y="4258"/>
                  <a:pt x="10644" y="3981"/>
                </a:cubicBezTo>
                <a:lnTo>
                  <a:pt x="10796" y="3830"/>
                </a:lnTo>
                <a:cubicBezTo>
                  <a:pt x="11341" y="3287"/>
                  <a:pt x="11341" y="2407"/>
                  <a:pt x="10796" y="1864"/>
                </a:cubicBezTo>
                <a:lnTo>
                  <a:pt x="10755" y="1823"/>
                </a:lnTo>
                <a:cubicBezTo>
                  <a:pt x="10209" y="1279"/>
                  <a:pt x="9326" y="1279"/>
                  <a:pt x="8781" y="1823"/>
                </a:cubicBezTo>
                <a:lnTo>
                  <a:pt x="8611" y="1992"/>
                </a:lnTo>
                <a:cubicBezTo>
                  <a:pt x="8332" y="1846"/>
                  <a:pt x="8037" y="1725"/>
                  <a:pt x="7729" y="1634"/>
                </a:cubicBezTo>
                <a:lnTo>
                  <a:pt x="7729" y="1390"/>
                </a:lnTo>
                <a:cubicBezTo>
                  <a:pt x="7729" y="622"/>
                  <a:pt x="7104" y="0"/>
                  <a:pt x="6333" y="0"/>
                </a:cubicBezTo>
                <a:lnTo>
                  <a:pt x="6274" y="0"/>
                </a:lnTo>
                <a:cubicBezTo>
                  <a:pt x="5503" y="0"/>
                  <a:pt x="4878" y="622"/>
                  <a:pt x="4878" y="1390"/>
                </a:cubicBezTo>
                <a:lnTo>
                  <a:pt x="4878" y="1652"/>
                </a:lnTo>
                <a:cubicBezTo>
                  <a:pt x="4584" y="1742"/>
                  <a:pt x="4301" y="1861"/>
                  <a:pt x="4033" y="2003"/>
                </a:cubicBezTo>
                <a:lnTo>
                  <a:pt x="3852" y="1823"/>
                </a:lnTo>
                <a:cubicBezTo>
                  <a:pt x="3307" y="1280"/>
                  <a:pt x="2423" y="1280"/>
                  <a:pt x="1878" y="1823"/>
                </a:cubicBezTo>
                <a:lnTo>
                  <a:pt x="1837" y="1864"/>
                </a:lnTo>
                <a:cubicBezTo>
                  <a:pt x="1292" y="2407"/>
                  <a:pt x="1292" y="3287"/>
                  <a:pt x="1837" y="3830"/>
                </a:cubicBezTo>
                <a:lnTo>
                  <a:pt x="2012" y="4004"/>
                </a:lnTo>
                <a:cubicBezTo>
                  <a:pt x="1865" y="4274"/>
                  <a:pt x="1743" y="4558"/>
                  <a:pt x="1650" y="4855"/>
                </a:cubicBezTo>
                <a:lnTo>
                  <a:pt x="1396" y="4855"/>
                </a:lnTo>
                <a:cubicBezTo>
                  <a:pt x="625" y="4855"/>
                  <a:pt x="0" y="5478"/>
                  <a:pt x="0" y="6245"/>
                </a:cubicBezTo>
                <a:lnTo>
                  <a:pt x="0" y="6304"/>
                </a:lnTo>
                <a:cubicBezTo>
                  <a:pt x="0" y="7072"/>
                  <a:pt x="625" y="7694"/>
                  <a:pt x="1396" y="7694"/>
                </a:cubicBezTo>
                <a:lnTo>
                  <a:pt x="1618" y="7694"/>
                </a:lnTo>
                <a:cubicBezTo>
                  <a:pt x="1710" y="8008"/>
                  <a:pt x="1833" y="8308"/>
                  <a:pt x="1983" y="8593"/>
                </a:cubicBezTo>
                <a:lnTo>
                  <a:pt x="1814" y="8761"/>
                </a:lnTo>
                <a:cubicBezTo>
                  <a:pt x="1269" y="9304"/>
                  <a:pt x="1269" y="10185"/>
                  <a:pt x="1814" y="10728"/>
                </a:cubicBezTo>
                <a:lnTo>
                  <a:pt x="1855" y="10769"/>
                </a:lnTo>
                <a:cubicBezTo>
                  <a:pt x="2400" y="11312"/>
                  <a:pt x="3284" y="11312"/>
                  <a:pt x="3829" y="10769"/>
                </a:cubicBezTo>
                <a:lnTo>
                  <a:pt x="3981" y="10618"/>
                </a:lnTo>
                <a:cubicBezTo>
                  <a:pt x="4264" y="10773"/>
                  <a:pt x="4564" y="10902"/>
                  <a:pt x="4878" y="10999"/>
                </a:cubicBezTo>
                <a:lnTo>
                  <a:pt x="4878" y="11204"/>
                </a:lnTo>
                <a:cubicBezTo>
                  <a:pt x="4878" y="11972"/>
                  <a:pt x="5503" y="12594"/>
                  <a:pt x="6274" y="12594"/>
                </a:cubicBezTo>
                <a:lnTo>
                  <a:pt x="6333" y="12594"/>
                </a:lnTo>
                <a:cubicBezTo>
                  <a:pt x="7104" y="12594"/>
                  <a:pt x="7729" y="11972"/>
                  <a:pt x="7729" y="11204"/>
                </a:cubicBezTo>
                <a:lnTo>
                  <a:pt x="7729" y="11016"/>
                </a:lnTo>
                <a:cubicBezTo>
                  <a:pt x="8056" y="10920"/>
                  <a:pt x="8368" y="10788"/>
                  <a:pt x="8664" y="10630"/>
                </a:cubicBezTo>
                <a:lnTo>
                  <a:pt x="8803" y="10769"/>
                </a:lnTo>
                <a:cubicBezTo>
                  <a:pt x="9348" y="11312"/>
                  <a:pt x="10233" y="11312"/>
                  <a:pt x="10777" y="10769"/>
                </a:cubicBezTo>
                <a:lnTo>
                  <a:pt x="10819" y="10728"/>
                </a:lnTo>
                <a:cubicBezTo>
                  <a:pt x="11364" y="10185"/>
                  <a:pt x="11364" y="9304"/>
                  <a:pt x="10819" y="8761"/>
                </a:cubicBezTo>
                <a:lnTo>
                  <a:pt x="10673" y="8616"/>
                </a:lnTo>
                <a:cubicBezTo>
                  <a:pt x="10828" y="8324"/>
                  <a:pt x="10956" y="8017"/>
                  <a:pt x="11051" y="7694"/>
                </a:cubicBezTo>
                <a:lnTo>
                  <a:pt x="11211" y="7694"/>
                </a:lnTo>
                <a:cubicBezTo>
                  <a:pt x="11982" y="7694"/>
                  <a:pt x="12607" y="7071"/>
                  <a:pt x="12607" y="6304"/>
                </a:cubicBezTo>
                <a:lnTo>
                  <a:pt x="12607" y="6245"/>
                </a:lnTo>
                <a:cubicBezTo>
                  <a:pt x="12607" y="5477"/>
                  <a:pt x="11982" y="4855"/>
                  <a:pt x="11212" y="4855"/>
                </a:cubicBezTo>
                <a:close/>
                <a:moveTo>
                  <a:pt x="6337" y="8498"/>
                </a:moveTo>
                <a:cubicBezTo>
                  <a:pt x="5130" y="8498"/>
                  <a:pt x="4152" y="7524"/>
                  <a:pt x="4152" y="6323"/>
                </a:cubicBezTo>
                <a:cubicBezTo>
                  <a:pt x="4152" y="5120"/>
                  <a:pt x="5130" y="4146"/>
                  <a:pt x="6337" y="4146"/>
                </a:cubicBezTo>
                <a:cubicBezTo>
                  <a:pt x="7544" y="4146"/>
                  <a:pt x="8521" y="5120"/>
                  <a:pt x="8521" y="6323"/>
                </a:cubicBezTo>
                <a:cubicBezTo>
                  <a:pt x="8521" y="7524"/>
                  <a:pt x="7544" y="8498"/>
                  <a:pt x="6337" y="8498"/>
                </a:cubicBezTo>
                <a:close/>
                <a:moveTo>
                  <a:pt x="6337" y="849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iconfont-1191-866883"/>
          <p:cNvSpPr>
            <a:spLocks noChangeAspect="1"/>
          </p:cNvSpPr>
          <p:nvPr/>
        </p:nvSpPr>
        <p:spPr bwMode="auto">
          <a:xfrm>
            <a:off x="9638775" y="2353481"/>
            <a:ext cx="764182" cy="756294"/>
          </a:xfrm>
          <a:custGeom>
            <a:avLst/>
            <a:gdLst>
              <a:gd name="T0" fmla="*/ 2709 w 7873"/>
              <a:gd name="T1" fmla="*/ 1592 h 7791"/>
              <a:gd name="T2" fmla="*/ 5329 w 7873"/>
              <a:gd name="T3" fmla="*/ 1624 h 7791"/>
              <a:gd name="T4" fmla="*/ 5782 w 7873"/>
              <a:gd name="T5" fmla="*/ 969 h 7791"/>
              <a:gd name="T6" fmla="*/ 5477 w 7873"/>
              <a:gd name="T7" fmla="*/ 432 h 7791"/>
              <a:gd name="T8" fmla="*/ 4004 w 7873"/>
              <a:gd name="T9" fmla="*/ 13 h 7791"/>
              <a:gd name="T10" fmla="*/ 2709 w 7873"/>
              <a:gd name="T11" fmla="*/ 368 h 7791"/>
              <a:gd name="T12" fmla="*/ 2352 w 7873"/>
              <a:gd name="T13" fmla="*/ 840 h 7791"/>
              <a:gd name="T14" fmla="*/ 2709 w 7873"/>
              <a:gd name="T15" fmla="*/ 1592 h 7791"/>
              <a:gd name="T16" fmla="*/ 2699 w 7873"/>
              <a:gd name="T17" fmla="*/ 2258 h 7791"/>
              <a:gd name="T18" fmla="*/ 3046 w 7873"/>
              <a:gd name="T19" fmla="*/ 2376 h 7791"/>
              <a:gd name="T20" fmla="*/ 3351 w 7873"/>
              <a:gd name="T21" fmla="*/ 2537 h 7791"/>
              <a:gd name="T22" fmla="*/ 4656 w 7873"/>
              <a:gd name="T23" fmla="*/ 2570 h 7791"/>
              <a:gd name="T24" fmla="*/ 5624 w 7873"/>
              <a:gd name="T25" fmla="*/ 2076 h 7791"/>
              <a:gd name="T26" fmla="*/ 5782 w 7873"/>
              <a:gd name="T27" fmla="*/ 1335 h 7791"/>
              <a:gd name="T28" fmla="*/ 5698 w 7873"/>
              <a:gd name="T29" fmla="*/ 1592 h 7791"/>
              <a:gd name="T30" fmla="*/ 2331 w 7873"/>
              <a:gd name="T31" fmla="*/ 1335 h 7791"/>
              <a:gd name="T32" fmla="*/ 2699 w 7873"/>
              <a:gd name="T33" fmla="*/ 2258 h 7791"/>
              <a:gd name="T34" fmla="*/ 3730 w 7873"/>
              <a:gd name="T35" fmla="*/ 2903 h 7791"/>
              <a:gd name="T36" fmla="*/ 3888 w 7873"/>
              <a:gd name="T37" fmla="*/ 3300 h 7791"/>
              <a:gd name="T38" fmla="*/ 4414 w 7873"/>
              <a:gd name="T39" fmla="*/ 3128 h 7791"/>
              <a:gd name="T40" fmla="*/ 5519 w 7873"/>
              <a:gd name="T41" fmla="*/ 2849 h 7791"/>
              <a:gd name="T42" fmla="*/ 5782 w 7873"/>
              <a:gd name="T43" fmla="*/ 2011 h 7791"/>
              <a:gd name="T44" fmla="*/ 5761 w 7873"/>
              <a:gd name="T45" fmla="*/ 2140 h 7791"/>
              <a:gd name="T46" fmla="*/ 3730 w 7873"/>
              <a:gd name="T47" fmla="*/ 2903 h 7791"/>
              <a:gd name="T48" fmla="*/ 3330 w 7873"/>
              <a:gd name="T49" fmla="*/ 2967 h 7791"/>
              <a:gd name="T50" fmla="*/ 1752 w 7873"/>
              <a:gd name="T51" fmla="*/ 2494 h 7791"/>
              <a:gd name="T52" fmla="*/ 742 w 7873"/>
              <a:gd name="T53" fmla="*/ 2709 h 7791"/>
              <a:gd name="T54" fmla="*/ 152 w 7873"/>
              <a:gd name="T55" fmla="*/ 3644 h 7791"/>
              <a:gd name="T56" fmla="*/ 1815 w 7873"/>
              <a:gd name="T57" fmla="*/ 4428 h 7791"/>
              <a:gd name="T58" fmla="*/ 3530 w 7873"/>
              <a:gd name="T59" fmla="*/ 3687 h 7791"/>
              <a:gd name="T60" fmla="*/ 3330 w 7873"/>
              <a:gd name="T61" fmla="*/ 2967 h 7791"/>
              <a:gd name="T62" fmla="*/ 3236 w 7873"/>
              <a:gd name="T63" fmla="*/ 4267 h 7791"/>
              <a:gd name="T64" fmla="*/ 100 w 7873"/>
              <a:gd name="T65" fmla="*/ 3837 h 7791"/>
              <a:gd name="T66" fmla="*/ 289 w 7873"/>
              <a:gd name="T67" fmla="*/ 4567 h 7791"/>
              <a:gd name="T68" fmla="*/ 3036 w 7873"/>
              <a:gd name="T69" fmla="*/ 4825 h 7791"/>
              <a:gd name="T70" fmla="*/ 3288 w 7873"/>
              <a:gd name="T71" fmla="*/ 4234 h 7791"/>
              <a:gd name="T72" fmla="*/ 3236 w 7873"/>
              <a:gd name="T73" fmla="*/ 4267 h 7791"/>
              <a:gd name="T74" fmla="*/ 7676 w 7873"/>
              <a:gd name="T75" fmla="*/ 4686 h 7791"/>
              <a:gd name="T76" fmla="*/ 5708 w 7873"/>
              <a:gd name="T77" fmla="*/ 3407 h 7791"/>
              <a:gd name="T78" fmla="*/ 4193 w 7873"/>
              <a:gd name="T79" fmla="*/ 4063 h 7791"/>
              <a:gd name="T80" fmla="*/ 3572 w 7873"/>
              <a:gd name="T81" fmla="*/ 5620 h 7791"/>
              <a:gd name="T82" fmla="*/ 4214 w 7873"/>
              <a:gd name="T83" fmla="*/ 7145 h 7791"/>
              <a:gd name="T84" fmla="*/ 5740 w 7873"/>
              <a:gd name="T85" fmla="*/ 7779 h 7791"/>
              <a:gd name="T86" fmla="*/ 7245 w 7873"/>
              <a:gd name="T87" fmla="*/ 7134 h 7791"/>
              <a:gd name="T88" fmla="*/ 7866 w 7873"/>
              <a:gd name="T89" fmla="*/ 5577 h 7791"/>
              <a:gd name="T90" fmla="*/ 7676 w 7873"/>
              <a:gd name="T91" fmla="*/ 4686 h 7791"/>
              <a:gd name="T92" fmla="*/ 5719 w 7873"/>
              <a:gd name="T93" fmla="*/ 6286 h 7791"/>
              <a:gd name="T94" fmla="*/ 4267 w 7873"/>
              <a:gd name="T95" fmla="*/ 5953 h 7791"/>
              <a:gd name="T96" fmla="*/ 4330 w 7873"/>
              <a:gd name="T97" fmla="*/ 5556 h 7791"/>
              <a:gd name="T98" fmla="*/ 5603 w 7873"/>
              <a:gd name="T99" fmla="*/ 5867 h 7791"/>
              <a:gd name="T100" fmla="*/ 6908 w 7873"/>
              <a:gd name="T101" fmla="*/ 3977 h 7791"/>
              <a:gd name="T102" fmla="*/ 7255 w 7873"/>
              <a:gd name="T103" fmla="*/ 4535 h 7791"/>
              <a:gd name="T104" fmla="*/ 5719 w 7873"/>
              <a:gd name="T105" fmla="*/ 6286 h 7791"/>
              <a:gd name="T106" fmla="*/ 121 w 7873"/>
              <a:gd name="T107" fmla="*/ 4492 h 7791"/>
              <a:gd name="T108" fmla="*/ 152 w 7873"/>
              <a:gd name="T109" fmla="*/ 5008 h 7791"/>
              <a:gd name="T110" fmla="*/ 1310 w 7873"/>
              <a:gd name="T111" fmla="*/ 5738 h 7791"/>
              <a:gd name="T112" fmla="*/ 2930 w 7873"/>
              <a:gd name="T113" fmla="*/ 5566 h 7791"/>
              <a:gd name="T114" fmla="*/ 2962 w 7873"/>
              <a:gd name="T115" fmla="*/ 5169 h 7791"/>
              <a:gd name="T116" fmla="*/ 121 w 7873"/>
              <a:gd name="T117" fmla="*/ 4492 h 7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73" h="7791">
                <a:moveTo>
                  <a:pt x="2709" y="1592"/>
                </a:moveTo>
                <a:cubicBezTo>
                  <a:pt x="3377" y="2060"/>
                  <a:pt x="4681" y="2036"/>
                  <a:pt x="5329" y="1624"/>
                </a:cubicBezTo>
                <a:cubicBezTo>
                  <a:pt x="5545" y="1487"/>
                  <a:pt x="5785" y="1286"/>
                  <a:pt x="5782" y="969"/>
                </a:cubicBezTo>
                <a:cubicBezTo>
                  <a:pt x="5780" y="712"/>
                  <a:pt x="5610" y="541"/>
                  <a:pt x="5477" y="432"/>
                </a:cubicBezTo>
                <a:cubicBezTo>
                  <a:pt x="5134" y="153"/>
                  <a:pt x="4575" y="0"/>
                  <a:pt x="4004" y="13"/>
                </a:cubicBezTo>
                <a:cubicBezTo>
                  <a:pt x="3452" y="27"/>
                  <a:pt x="3028" y="142"/>
                  <a:pt x="2709" y="368"/>
                </a:cubicBezTo>
                <a:cubicBezTo>
                  <a:pt x="2579" y="460"/>
                  <a:pt x="2397" y="651"/>
                  <a:pt x="2352" y="840"/>
                </a:cubicBezTo>
                <a:cubicBezTo>
                  <a:pt x="2268" y="1188"/>
                  <a:pt x="2508" y="1452"/>
                  <a:pt x="2709" y="1592"/>
                </a:cubicBezTo>
                <a:close/>
                <a:moveTo>
                  <a:pt x="2699" y="2258"/>
                </a:moveTo>
                <a:cubicBezTo>
                  <a:pt x="2797" y="2310"/>
                  <a:pt x="2931" y="2327"/>
                  <a:pt x="3046" y="2376"/>
                </a:cubicBezTo>
                <a:cubicBezTo>
                  <a:pt x="3149" y="2421"/>
                  <a:pt x="3244" y="2499"/>
                  <a:pt x="3351" y="2537"/>
                </a:cubicBezTo>
                <a:cubicBezTo>
                  <a:pt x="3702" y="2664"/>
                  <a:pt x="4247" y="2653"/>
                  <a:pt x="4656" y="2570"/>
                </a:cubicBezTo>
                <a:cubicBezTo>
                  <a:pt x="5060" y="2487"/>
                  <a:pt x="5429" y="2312"/>
                  <a:pt x="5624" y="2076"/>
                </a:cubicBezTo>
                <a:cubicBezTo>
                  <a:pt x="5764" y="1906"/>
                  <a:pt x="5830" y="1635"/>
                  <a:pt x="5782" y="1335"/>
                </a:cubicBezTo>
                <a:cubicBezTo>
                  <a:pt x="5772" y="1424"/>
                  <a:pt x="5742" y="1519"/>
                  <a:pt x="5698" y="1592"/>
                </a:cubicBezTo>
                <a:cubicBezTo>
                  <a:pt x="5156" y="2500"/>
                  <a:pt x="2595" y="2483"/>
                  <a:pt x="2331" y="1335"/>
                </a:cubicBezTo>
                <a:cubicBezTo>
                  <a:pt x="2289" y="1782"/>
                  <a:pt x="2428" y="2114"/>
                  <a:pt x="2699" y="2258"/>
                </a:cubicBezTo>
                <a:close/>
                <a:moveTo>
                  <a:pt x="3730" y="2903"/>
                </a:moveTo>
                <a:cubicBezTo>
                  <a:pt x="3794" y="3024"/>
                  <a:pt x="3869" y="3133"/>
                  <a:pt x="3888" y="3300"/>
                </a:cubicBezTo>
                <a:cubicBezTo>
                  <a:pt x="4160" y="3343"/>
                  <a:pt x="4254" y="3211"/>
                  <a:pt x="4414" y="3128"/>
                </a:cubicBezTo>
                <a:cubicBezTo>
                  <a:pt x="4739" y="2959"/>
                  <a:pt x="5059" y="2880"/>
                  <a:pt x="5519" y="2849"/>
                </a:cubicBezTo>
                <a:cubicBezTo>
                  <a:pt x="5727" y="2700"/>
                  <a:pt x="5840" y="2396"/>
                  <a:pt x="5782" y="2011"/>
                </a:cubicBezTo>
                <a:cubicBezTo>
                  <a:pt x="5775" y="2060"/>
                  <a:pt x="5774" y="2105"/>
                  <a:pt x="5761" y="2140"/>
                </a:cubicBezTo>
                <a:cubicBezTo>
                  <a:pt x="5540" y="2743"/>
                  <a:pt x="4538" y="2972"/>
                  <a:pt x="3730" y="2903"/>
                </a:cubicBezTo>
                <a:close/>
                <a:moveTo>
                  <a:pt x="3330" y="2967"/>
                </a:moveTo>
                <a:cubicBezTo>
                  <a:pt x="2977" y="2629"/>
                  <a:pt x="2385" y="2464"/>
                  <a:pt x="1752" y="2494"/>
                </a:cubicBezTo>
                <a:cubicBezTo>
                  <a:pt x="1329" y="2515"/>
                  <a:pt x="1030" y="2573"/>
                  <a:pt x="742" y="2709"/>
                </a:cubicBezTo>
                <a:cubicBezTo>
                  <a:pt x="435" y="2855"/>
                  <a:pt x="0" y="3158"/>
                  <a:pt x="152" y="3644"/>
                </a:cubicBezTo>
                <a:cubicBezTo>
                  <a:pt x="317" y="4167"/>
                  <a:pt x="1145" y="4424"/>
                  <a:pt x="1815" y="4428"/>
                </a:cubicBezTo>
                <a:cubicBezTo>
                  <a:pt x="2518" y="4432"/>
                  <a:pt x="3327" y="4194"/>
                  <a:pt x="3530" y="3687"/>
                </a:cubicBezTo>
                <a:cubicBezTo>
                  <a:pt x="3654" y="3377"/>
                  <a:pt x="3498" y="3127"/>
                  <a:pt x="3330" y="2967"/>
                </a:cubicBezTo>
                <a:close/>
                <a:moveTo>
                  <a:pt x="3236" y="4267"/>
                </a:moveTo>
                <a:cubicBezTo>
                  <a:pt x="2479" y="4956"/>
                  <a:pt x="393" y="4883"/>
                  <a:pt x="100" y="3837"/>
                </a:cubicBezTo>
                <a:cubicBezTo>
                  <a:pt x="89" y="4158"/>
                  <a:pt x="149" y="4405"/>
                  <a:pt x="289" y="4567"/>
                </a:cubicBezTo>
                <a:cubicBezTo>
                  <a:pt x="809" y="5172"/>
                  <a:pt x="2306" y="5269"/>
                  <a:pt x="3036" y="4825"/>
                </a:cubicBezTo>
                <a:cubicBezTo>
                  <a:pt x="3102" y="4610"/>
                  <a:pt x="3176" y="4403"/>
                  <a:pt x="3288" y="4234"/>
                </a:cubicBezTo>
                <a:cubicBezTo>
                  <a:pt x="3260" y="4206"/>
                  <a:pt x="3247" y="4256"/>
                  <a:pt x="3236" y="4267"/>
                </a:cubicBezTo>
                <a:close/>
                <a:moveTo>
                  <a:pt x="7676" y="4686"/>
                </a:moveTo>
                <a:cubicBezTo>
                  <a:pt x="7360" y="3976"/>
                  <a:pt x="6678" y="3405"/>
                  <a:pt x="5708" y="3407"/>
                </a:cubicBezTo>
                <a:cubicBezTo>
                  <a:pt x="5002" y="3409"/>
                  <a:pt x="4538" y="3710"/>
                  <a:pt x="4193" y="4063"/>
                </a:cubicBezTo>
                <a:cubicBezTo>
                  <a:pt x="3851" y="4412"/>
                  <a:pt x="3559" y="4942"/>
                  <a:pt x="3572" y="5620"/>
                </a:cubicBezTo>
                <a:cubicBezTo>
                  <a:pt x="3585" y="6291"/>
                  <a:pt x="3852" y="6780"/>
                  <a:pt x="4214" y="7145"/>
                </a:cubicBezTo>
                <a:cubicBezTo>
                  <a:pt x="4572" y="7506"/>
                  <a:pt x="5098" y="7791"/>
                  <a:pt x="5740" y="7779"/>
                </a:cubicBezTo>
                <a:cubicBezTo>
                  <a:pt x="6380" y="7767"/>
                  <a:pt x="6891" y="7500"/>
                  <a:pt x="7245" y="7134"/>
                </a:cubicBezTo>
                <a:cubicBezTo>
                  <a:pt x="7592" y="6776"/>
                  <a:pt x="7873" y="6254"/>
                  <a:pt x="7866" y="5577"/>
                </a:cubicBezTo>
                <a:cubicBezTo>
                  <a:pt x="7862" y="5260"/>
                  <a:pt x="7791" y="4942"/>
                  <a:pt x="7676" y="4686"/>
                </a:cubicBezTo>
                <a:close/>
                <a:moveTo>
                  <a:pt x="5719" y="6286"/>
                </a:moveTo>
                <a:cubicBezTo>
                  <a:pt x="5246" y="6164"/>
                  <a:pt x="4746" y="6069"/>
                  <a:pt x="4267" y="5953"/>
                </a:cubicBezTo>
                <a:cubicBezTo>
                  <a:pt x="4280" y="5812"/>
                  <a:pt x="4304" y="5683"/>
                  <a:pt x="4330" y="5556"/>
                </a:cubicBezTo>
                <a:cubicBezTo>
                  <a:pt x="4751" y="5663"/>
                  <a:pt x="5186" y="5756"/>
                  <a:pt x="5603" y="5867"/>
                </a:cubicBezTo>
                <a:cubicBezTo>
                  <a:pt x="6042" y="5241"/>
                  <a:pt x="6475" y="4609"/>
                  <a:pt x="6908" y="3977"/>
                </a:cubicBezTo>
                <a:cubicBezTo>
                  <a:pt x="7035" y="4151"/>
                  <a:pt x="7136" y="4353"/>
                  <a:pt x="7255" y="4535"/>
                </a:cubicBezTo>
                <a:cubicBezTo>
                  <a:pt x="6754" y="5129"/>
                  <a:pt x="6248" y="5720"/>
                  <a:pt x="5719" y="6286"/>
                </a:cubicBezTo>
                <a:close/>
                <a:moveTo>
                  <a:pt x="121" y="4492"/>
                </a:moveTo>
                <a:cubicBezTo>
                  <a:pt x="128" y="4663"/>
                  <a:pt x="104" y="4863"/>
                  <a:pt x="152" y="5008"/>
                </a:cubicBezTo>
                <a:cubicBezTo>
                  <a:pt x="286" y="5405"/>
                  <a:pt x="816" y="5648"/>
                  <a:pt x="1310" y="5738"/>
                </a:cubicBezTo>
                <a:cubicBezTo>
                  <a:pt x="1869" y="5840"/>
                  <a:pt x="2512" y="5761"/>
                  <a:pt x="2930" y="5566"/>
                </a:cubicBezTo>
                <a:cubicBezTo>
                  <a:pt x="2928" y="5421"/>
                  <a:pt x="2946" y="5296"/>
                  <a:pt x="2962" y="5169"/>
                </a:cubicBezTo>
                <a:cubicBezTo>
                  <a:pt x="2038" y="5580"/>
                  <a:pt x="359" y="5455"/>
                  <a:pt x="121" y="44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6" name="iconfont-1187-868307"/>
          <p:cNvSpPr>
            <a:spLocks noChangeAspect="1"/>
          </p:cNvSpPr>
          <p:nvPr/>
        </p:nvSpPr>
        <p:spPr bwMode="auto">
          <a:xfrm>
            <a:off x="7029687" y="2359535"/>
            <a:ext cx="724954" cy="709678"/>
          </a:xfrm>
          <a:custGeom>
            <a:avLst/>
            <a:gdLst>
              <a:gd name="T0" fmla="*/ 2895 w 12754"/>
              <a:gd name="T1" fmla="*/ 3482 h 12486"/>
              <a:gd name="T2" fmla="*/ 6377 w 12754"/>
              <a:gd name="T3" fmla="*/ 0 h 12486"/>
              <a:gd name="T4" fmla="*/ 9859 w 12754"/>
              <a:gd name="T5" fmla="*/ 3482 h 12486"/>
              <a:gd name="T6" fmla="*/ 6377 w 12754"/>
              <a:gd name="T7" fmla="*/ 6963 h 12486"/>
              <a:gd name="T8" fmla="*/ 2895 w 12754"/>
              <a:gd name="T9" fmla="*/ 3482 h 12486"/>
              <a:gd name="T10" fmla="*/ 0 w 12754"/>
              <a:gd name="T11" fmla="*/ 12468 h 12486"/>
              <a:gd name="T12" fmla="*/ 3586 w 12754"/>
              <a:gd name="T13" fmla="*/ 7045 h 12486"/>
              <a:gd name="T14" fmla="*/ 6377 w 12754"/>
              <a:gd name="T15" fmla="*/ 8014 h 12486"/>
              <a:gd name="T16" fmla="*/ 9182 w 12754"/>
              <a:gd name="T17" fmla="*/ 7036 h 12486"/>
              <a:gd name="T18" fmla="*/ 12754 w 12754"/>
              <a:gd name="T19" fmla="*/ 12468 h 12486"/>
              <a:gd name="T20" fmla="*/ 0 w 12754"/>
              <a:gd name="T21" fmla="*/ 12468 h 12486"/>
              <a:gd name="T22" fmla="*/ 0 w 12754"/>
              <a:gd name="T23" fmla="*/ 12468 h 1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54" h="12486">
                <a:moveTo>
                  <a:pt x="2895" y="3482"/>
                </a:moveTo>
                <a:cubicBezTo>
                  <a:pt x="2895" y="1562"/>
                  <a:pt x="4457" y="0"/>
                  <a:pt x="6377" y="0"/>
                </a:cubicBezTo>
                <a:cubicBezTo>
                  <a:pt x="8297" y="0"/>
                  <a:pt x="9859" y="1562"/>
                  <a:pt x="9859" y="3482"/>
                </a:cubicBezTo>
                <a:cubicBezTo>
                  <a:pt x="9859" y="5402"/>
                  <a:pt x="8297" y="6963"/>
                  <a:pt x="6377" y="6963"/>
                </a:cubicBezTo>
                <a:cubicBezTo>
                  <a:pt x="4457" y="6963"/>
                  <a:pt x="2895" y="5402"/>
                  <a:pt x="2895" y="3482"/>
                </a:cubicBezTo>
                <a:close/>
                <a:moveTo>
                  <a:pt x="0" y="12468"/>
                </a:moveTo>
                <a:cubicBezTo>
                  <a:pt x="75" y="11626"/>
                  <a:pt x="479" y="8643"/>
                  <a:pt x="3586" y="7045"/>
                </a:cubicBezTo>
                <a:cubicBezTo>
                  <a:pt x="4356" y="7650"/>
                  <a:pt x="5324" y="8014"/>
                  <a:pt x="6377" y="8014"/>
                </a:cubicBezTo>
                <a:cubicBezTo>
                  <a:pt x="7436" y="8014"/>
                  <a:pt x="8409" y="7647"/>
                  <a:pt x="9182" y="7036"/>
                </a:cubicBezTo>
                <a:cubicBezTo>
                  <a:pt x="12302" y="8627"/>
                  <a:pt x="12678" y="11589"/>
                  <a:pt x="12754" y="12468"/>
                </a:cubicBezTo>
                <a:cubicBezTo>
                  <a:pt x="12736" y="12486"/>
                  <a:pt x="18" y="12470"/>
                  <a:pt x="0" y="12468"/>
                </a:cubicBezTo>
                <a:close/>
                <a:moveTo>
                  <a:pt x="0" y="12468"/>
                </a:move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7" name="圆角矩形 26"/>
          <p:cNvSpPr/>
          <p:nvPr/>
        </p:nvSpPr>
        <p:spPr>
          <a:xfrm>
            <a:off x="708097" y="688591"/>
            <a:ext cx="1803192" cy="490095"/>
          </a:xfrm>
          <a:prstGeom prst="roundRect">
            <a:avLst>
              <a:gd name="adj" fmla="val 17552"/>
            </a:avLst>
          </a:prstGeom>
          <a:solidFill>
            <a:srgbClr val="D6A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内容回顾</a:t>
            </a:r>
          </a:p>
        </p:txBody>
      </p:sp>
    </p:spTree>
    <p:extLst>
      <p:ext uri="{BB962C8B-B14F-4D97-AF65-F5344CB8AC3E}">
        <p14:creationId xmlns:p14="http://schemas.microsoft.com/office/powerpoint/2010/main" val="16332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0" y="3641552"/>
            <a:ext cx="2997200" cy="3216448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rot="5400000" flipH="1">
            <a:off x="8160024" y="845491"/>
            <a:ext cx="4868287" cy="3184014"/>
          </a:xfrm>
          <a:custGeom>
            <a:avLst/>
            <a:gdLst>
              <a:gd name="T0" fmla="*/ 18 w 1619"/>
              <a:gd name="T1" fmla="*/ 36 h 1181"/>
              <a:gd name="T2" fmla="*/ 14 w 1619"/>
              <a:gd name="T3" fmla="*/ 108 h 1181"/>
              <a:gd name="T4" fmla="*/ 30 w 1619"/>
              <a:gd name="T5" fmla="*/ 285 h 1181"/>
              <a:gd name="T6" fmla="*/ 84 w 1619"/>
              <a:gd name="T7" fmla="*/ 425 h 1181"/>
              <a:gd name="T8" fmla="*/ 99 w 1619"/>
              <a:gd name="T9" fmla="*/ 448 h 1181"/>
              <a:gd name="T10" fmla="*/ 114 w 1619"/>
              <a:gd name="T11" fmla="*/ 469 h 1181"/>
              <a:gd name="T12" fmla="*/ 174 w 1619"/>
              <a:gd name="T13" fmla="*/ 519 h 1181"/>
              <a:gd name="T14" fmla="*/ 306 w 1619"/>
              <a:gd name="T15" fmla="*/ 572 h 1181"/>
              <a:gd name="T16" fmla="*/ 444 w 1619"/>
              <a:gd name="T17" fmla="*/ 615 h 1181"/>
              <a:gd name="T18" fmla="*/ 571 w 1619"/>
              <a:gd name="T19" fmla="*/ 681 h 1181"/>
              <a:gd name="T20" fmla="*/ 661 w 1619"/>
              <a:gd name="T21" fmla="*/ 794 h 1181"/>
              <a:gd name="T22" fmla="*/ 728 w 1619"/>
              <a:gd name="T23" fmla="*/ 921 h 1181"/>
              <a:gd name="T24" fmla="*/ 876 w 1619"/>
              <a:gd name="T25" fmla="*/ 1072 h 1181"/>
              <a:gd name="T26" fmla="*/ 907 w 1619"/>
              <a:gd name="T27" fmla="*/ 1090 h 1181"/>
              <a:gd name="T28" fmla="*/ 1003 w 1619"/>
              <a:gd name="T29" fmla="*/ 1135 h 1181"/>
              <a:gd name="T30" fmla="*/ 1054 w 1619"/>
              <a:gd name="T31" fmla="*/ 1150 h 1181"/>
              <a:gd name="T32" fmla="*/ 1353 w 1619"/>
              <a:gd name="T33" fmla="*/ 1143 h 1181"/>
              <a:gd name="T34" fmla="*/ 1554 w 1619"/>
              <a:gd name="T35" fmla="*/ 1068 h 1181"/>
              <a:gd name="T36" fmla="*/ 1619 w 1619"/>
              <a:gd name="T37" fmla="*/ 1037 h 1181"/>
              <a:gd name="T38" fmla="*/ 1491 w 1619"/>
              <a:gd name="T39" fmla="*/ 1104 h 1181"/>
              <a:gd name="T40" fmla="*/ 1356 w 1619"/>
              <a:gd name="T41" fmla="*/ 1154 h 1181"/>
              <a:gd name="T42" fmla="*/ 1068 w 1619"/>
              <a:gd name="T43" fmla="*/ 1168 h 1181"/>
              <a:gd name="T44" fmla="*/ 1051 w 1619"/>
              <a:gd name="T45" fmla="*/ 1164 h 1181"/>
              <a:gd name="T46" fmla="*/ 998 w 1619"/>
              <a:gd name="T47" fmla="*/ 1149 h 1181"/>
              <a:gd name="T48" fmla="*/ 899 w 1619"/>
              <a:gd name="T49" fmla="*/ 1102 h 1181"/>
              <a:gd name="T50" fmla="*/ 869 w 1619"/>
              <a:gd name="T51" fmla="*/ 1083 h 1181"/>
              <a:gd name="T52" fmla="*/ 760 w 1619"/>
              <a:gd name="T53" fmla="*/ 986 h 1181"/>
              <a:gd name="T54" fmla="*/ 654 w 1619"/>
              <a:gd name="T55" fmla="*/ 798 h 1181"/>
              <a:gd name="T56" fmla="*/ 606 w 1619"/>
              <a:gd name="T57" fmla="*/ 723 h 1181"/>
              <a:gd name="T58" fmla="*/ 595 w 1619"/>
              <a:gd name="T59" fmla="*/ 709 h 1181"/>
              <a:gd name="T60" fmla="*/ 442 w 1619"/>
              <a:gd name="T61" fmla="*/ 619 h 1181"/>
              <a:gd name="T62" fmla="*/ 304 w 1619"/>
              <a:gd name="T63" fmla="*/ 580 h 1181"/>
              <a:gd name="T64" fmla="*/ 168 w 1619"/>
              <a:gd name="T65" fmla="*/ 530 h 1181"/>
              <a:gd name="T66" fmla="*/ 104 w 1619"/>
              <a:gd name="T67" fmla="*/ 477 h 1181"/>
              <a:gd name="T68" fmla="*/ 88 w 1619"/>
              <a:gd name="T69" fmla="*/ 455 h 1181"/>
              <a:gd name="T70" fmla="*/ 74 w 1619"/>
              <a:gd name="T71" fmla="*/ 432 h 1181"/>
              <a:gd name="T72" fmla="*/ 60 w 1619"/>
              <a:gd name="T73" fmla="*/ 408 h 1181"/>
              <a:gd name="T74" fmla="*/ 49 w 1619"/>
              <a:gd name="T75" fmla="*/ 383 h 1181"/>
              <a:gd name="T76" fmla="*/ 39 w 1619"/>
              <a:gd name="T77" fmla="*/ 357 h 1181"/>
              <a:gd name="T78" fmla="*/ 28 w 1619"/>
              <a:gd name="T79" fmla="*/ 323 h 1181"/>
              <a:gd name="T80" fmla="*/ 21 w 1619"/>
              <a:gd name="T81" fmla="*/ 296 h 1181"/>
              <a:gd name="T82" fmla="*/ 21 w 1619"/>
              <a:gd name="T8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9" h="1181">
                <a:moveTo>
                  <a:pt x="22" y="0"/>
                </a:moveTo>
                <a:cubicBezTo>
                  <a:pt x="18" y="36"/>
                  <a:pt x="18" y="36"/>
                  <a:pt x="18" y="36"/>
                </a:cubicBezTo>
                <a:cubicBezTo>
                  <a:pt x="16" y="72"/>
                  <a:pt x="16" y="72"/>
                  <a:pt x="16" y="72"/>
                </a:cubicBezTo>
                <a:cubicBezTo>
                  <a:pt x="15" y="84"/>
                  <a:pt x="14" y="96"/>
                  <a:pt x="14" y="108"/>
                </a:cubicBezTo>
                <a:cubicBezTo>
                  <a:pt x="14" y="120"/>
                  <a:pt x="14" y="132"/>
                  <a:pt x="14" y="143"/>
                </a:cubicBezTo>
                <a:cubicBezTo>
                  <a:pt x="15" y="191"/>
                  <a:pt x="20" y="239"/>
                  <a:pt x="30" y="285"/>
                </a:cubicBezTo>
                <a:cubicBezTo>
                  <a:pt x="40" y="332"/>
                  <a:pt x="57" y="376"/>
                  <a:pt x="80" y="418"/>
                </a:cubicBezTo>
                <a:cubicBezTo>
                  <a:pt x="84" y="425"/>
                  <a:pt x="84" y="425"/>
                  <a:pt x="84" y="425"/>
                </a:cubicBezTo>
                <a:cubicBezTo>
                  <a:pt x="86" y="428"/>
                  <a:pt x="87" y="430"/>
                  <a:pt x="89" y="433"/>
                </a:cubicBezTo>
                <a:cubicBezTo>
                  <a:pt x="99" y="448"/>
                  <a:pt x="99" y="448"/>
                  <a:pt x="99" y="448"/>
                </a:cubicBezTo>
                <a:cubicBezTo>
                  <a:pt x="102" y="453"/>
                  <a:pt x="106" y="457"/>
                  <a:pt x="109" y="462"/>
                </a:cubicBezTo>
                <a:cubicBezTo>
                  <a:pt x="114" y="469"/>
                  <a:pt x="114" y="469"/>
                  <a:pt x="114" y="469"/>
                </a:cubicBezTo>
                <a:cubicBezTo>
                  <a:pt x="116" y="472"/>
                  <a:pt x="118" y="474"/>
                  <a:pt x="120" y="476"/>
                </a:cubicBezTo>
                <a:cubicBezTo>
                  <a:pt x="135" y="493"/>
                  <a:pt x="154" y="508"/>
                  <a:pt x="174" y="519"/>
                </a:cubicBezTo>
                <a:cubicBezTo>
                  <a:pt x="194" y="531"/>
                  <a:pt x="216" y="541"/>
                  <a:pt x="238" y="549"/>
                </a:cubicBezTo>
                <a:cubicBezTo>
                  <a:pt x="260" y="558"/>
                  <a:pt x="283" y="565"/>
                  <a:pt x="306" y="572"/>
                </a:cubicBezTo>
                <a:cubicBezTo>
                  <a:pt x="375" y="593"/>
                  <a:pt x="375" y="593"/>
                  <a:pt x="375" y="593"/>
                </a:cubicBezTo>
                <a:cubicBezTo>
                  <a:pt x="398" y="600"/>
                  <a:pt x="421" y="607"/>
                  <a:pt x="444" y="615"/>
                </a:cubicBezTo>
                <a:cubicBezTo>
                  <a:pt x="466" y="623"/>
                  <a:pt x="488" y="633"/>
                  <a:pt x="510" y="643"/>
                </a:cubicBezTo>
                <a:cubicBezTo>
                  <a:pt x="532" y="654"/>
                  <a:pt x="552" y="666"/>
                  <a:pt x="571" y="681"/>
                </a:cubicBezTo>
                <a:cubicBezTo>
                  <a:pt x="590" y="696"/>
                  <a:pt x="607" y="714"/>
                  <a:pt x="622" y="733"/>
                </a:cubicBezTo>
                <a:cubicBezTo>
                  <a:pt x="637" y="752"/>
                  <a:pt x="649" y="773"/>
                  <a:pt x="661" y="794"/>
                </a:cubicBezTo>
                <a:cubicBezTo>
                  <a:pt x="672" y="816"/>
                  <a:pt x="683" y="837"/>
                  <a:pt x="694" y="858"/>
                </a:cubicBezTo>
                <a:cubicBezTo>
                  <a:pt x="705" y="880"/>
                  <a:pt x="716" y="901"/>
                  <a:pt x="728" y="921"/>
                </a:cubicBezTo>
                <a:cubicBezTo>
                  <a:pt x="753" y="961"/>
                  <a:pt x="784" y="998"/>
                  <a:pt x="819" y="1029"/>
                </a:cubicBezTo>
                <a:cubicBezTo>
                  <a:pt x="837" y="1045"/>
                  <a:pt x="856" y="1059"/>
                  <a:pt x="876" y="1072"/>
                </a:cubicBezTo>
                <a:cubicBezTo>
                  <a:pt x="891" y="1081"/>
                  <a:pt x="891" y="1081"/>
                  <a:pt x="891" y="1081"/>
                </a:cubicBezTo>
                <a:cubicBezTo>
                  <a:pt x="896" y="1084"/>
                  <a:pt x="901" y="1087"/>
                  <a:pt x="907" y="1090"/>
                </a:cubicBezTo>
                <a:cubicBezTo>
                  <a:pt x="917" y="1096"/>
                  <a:pt x="927" y="1101"/>
                  <a:pt x="938" y="1107"/>
                </a:cubicBezTo>
                <a:cubicBezTo>
                  <a:pt x="959" y="1117"/>
                  <a:pt x="981" y="1127"/>
                  <a:pt x="1003" y="1135"/>
                </a:cubicBezTo>
                <a:cubicBezTo>
                  <a:pt x="1014" y="1139"/>
                  <a:pt x="1026" y="1142"/>
                  <a:pt x="1037" y="1145"/>
                </a:cubicBezTo>
                <a:cubicBezTo>
                  <a:pt x="1043" y="1147"/>
                  <a:pt x="1048" y="1148"/>
                  <a:pt x="1054" y="1150"/>
                </a:cubicBezTo>
                <a:cubicBezTo>
                  <a:pt x="1060" y="1151"/>
                  <a:pt x="1066" y="1153"/>
                  <a:pt x="1071" y="1154"/>
                </a:cubicBezTo>
                <a:cubicBezTo>
                  <a:pt x="1164" y="1174"/>
                  <a:pt x="1261" y="1167"/>
                  <a:pt x="1353" y="1143"/>
                </a:cubicBezTo>
                <a:cubicBezTo>
                  <a:pt x="1399" y="1132"/>
                  <a:pt x="1444" y="1116"/>
                  <a:pt x="1489" y="1097"/>
                </a:cubicBezTo>
                <a:cubicBezTo>
                  <a:pt x="1511" y="1088"/>
                  <a:pt x="1532" y="1078"/>
                  <a:pt x="1554" y="1068"/>
                </a:cubicBezTo>
                <a:cubicBezTo>
                  <a:pt x="1576" y="1058"/>
                  <a:pt x="1597" y="1047"/>
                  <a:pt x="1618" y="1036"/>
                </a:cubicBezTo>
                <a:cubicBezTo>
                  <a:pt x="1619" y="1037"/>
                  <a:pt x="1619" y="1037"/>
                  <a:pt x="1619" y="1037"/>
                </a:cubicBezTo>
                <a:cubicBezTo>
                  <a:pt x="1598" y="1049"/>
                  <a:pt x="1577" y="1061"/>
                  <a:pt x="1556" y="1072"/>
                </a:cubicBezTo>
                <a:cubicBezTo>
                  <a:pt x="1535" y="1083"/>
                  <a:pt x="1513" y="1094"/>
                  <a:pt x="1491" y="1104"/>
                </a:cubicBezTo>
                <a:cubicBezTo>
                  <a:pt x="1469" y="1114"/>
                  <a:pt x="1447" y="1123"/>
                  <a:pt x="1425" y="1132"/>
                </a:cubicBezTo>
                <a:cubicBezTo>
                  <a:pt x="1402" y="1140"/>
                  <a:pt x="1379" y="1148"/>
                  <a:pt x="1356" y="1154"/>
                </a:cubicBezTo>
                <a:cubicBezTo>
                  <a:pt x="1309" y="1167"/>
                  <a:pt x="1262" y="1175"/>
                  <a:pt x="1213" y="1178"/>
                </a:cubicBezTo>
                <a:cubicBezTo>
                  <a:pt x="1165" y="1181"/>
                  <a:pt x="1116" y="1178"/>
                  <a:pt x="1068" y="1168"/>
                </a:cubicBezTo>
                <a:cubicBezTo>
                  <a:pt x="1065" y="1168"/>
                  <a:pt x="1062" y="1167"/>
                  <a:pt x="1059" y="1166"/>
                </a:cubicBezTo>
                <a:cubicBezTo>
                  <a:pt x="1051" y="1164"/>
                  <a:pt x="1051" y="1164"/>
                  <a:pt x="1051" y="1164"/>
                </a:cubicBezTo>
                <a:cubicBezTo>
                  <a:pt x="1045" y="1163"/>
                  <a:pt x="1039" y="1161"/>
                  <a:pt x="1033" y="1160"/>
                </a:cubicBezTo>
                <a:cubicBezTo>
                  <a:pt x="1021" y="1156"/>
                  <a:pt x="1010" y="1153"/>
                  <a:pt x="998" y="1149"/>
                </a:cubicBezTo>
                <a:cubicBezTo>
                  <a:pt x="975" y="1141"/>
                  <a:pt x="953" y="1131"/>
                  <a:pt x="931" y="1120"/>
                </a:cubicBezTo>
                <a:cubicBezTo>
                  <a:pt x="921" y="1114"/>
                  <a:pt x="910" y="1109"/>
                  <a:pt x="899" y="1102"/>
                </a:cubicBezTo>
                <a:cubicBezTo>
                  <a:pt x="894" y="1099"/>
                  <a:pt x="889" y="1096"/>
                  <a:pt x="884" y="1093"/>
                </a:cubicBezTo>
                <a:cubicBezTo>
                  <a:pt x="869" y="1083"/>
                  <a:pt x="869" y="1083"/>
                  <a:pt x="869" y="1083"/>
                </a:cubicBezTo>
                <a:cubicBezTo>
                  <a:pt x="848" y="1070"/>
                  <a:pt x="829" y="1055"/>
                  <a:pt x="811" y="1039"/>
                </a:cubicBezTo>
                <a:cubicBezTo>
                  <a:pt x="793" y="1023"/>
                  <a:pt x="776" y="1005"/>
                  <a:pt x="760" y="986"/>
                </a:cubicBezTo>
                <a:cubicBezTo>
                  <a:pt x="745" y="967"/>
                  <a:pt x="731" y="947"/>
                  <a:pt x="719" y="927"/>
                </a:cubicBezTo>
                <a:cubicBezTo>
                  <a:pt x="694" y="885"/>
                  <a:pt x="675" y="840"/>
                  <a:pt x="654" y="798"/>
                </a:cubicBezTo>
                <a:cubicBezTo>
                  <a:pt x="643" y="777"/>
                  <a:pt x="631" y="756"/>
                  <a:pt x="617" y="737"/>
                </a:cubicBezTo>
                <a:cubicBezTo>
                  <a:pt x="614" y="732"/>
                  <a:pt x="610" y="727"/>
                  <a:pt x="606" y="723"/>
                </a:cubicBezTo>
                <a:cubicBezTo>
                  <a:pt x="601" y="716"/>
                  <a:pt x="601" y="716"/>
                  <a:pt x="601" y="716"/>
                </a:cubicBezTo>
                <a:cubicBezTo>
                  <a:pt x="595" y="709"/>
                  <a:pt x="595" y="709"/>
                  <a:pt x="595" y="709"/>
                </a:cubicBezTo>
                <a:cubicBezTo>
                  <a:pt x="586" y="701"/>
                  <a:pt x="578" y="693"/>
                  <a:pt x="568" y="685"/>
                </a:cubicBezTo>
                <a:cubicBezTo>
                  <a:pt x="531" y="655"/>
                  <a:pt x="487" y="635"/>
                  <a:pt x="442" y="619"/>
                </a:cubicBezTo>
                <a:cubicBezTo>
                  <a:pt x="419" y="612"/>
                  <a:pt x="397" y="605"/>
                  <a:pt x="373" y="598"/>
                </a:cubicBezTo>
                <a:cubicBezTo>
                  <a:pt x="304" y="580"/>
                  <a:pt x="304" y="580"/>
                  <a:pt x="304" y="580"/>
                </a:cubicBezTo>
                <a:cubicBezTo>
                  <a:pt x="281" y="573"/>
                  <a:pt x="258" y="567"/>
                  <a:pt x="235" y="559"/>
                </a:cubicBezTo>
                <a:cubicBezTo>
                  <a:pt x="212" y="551"/>
                  <a:pt x="189" y="542"/>
                  <a:pt x="168" y="530"/>
                </a:cubicBezTo>
                <a:cubicBezTo>
                  <a:pt x="147" y="518"/>
                  <a:pt x="127" y="503"/>
                  <a:pt x="110" y="484"/>
                </a:cubicBezTo>
                <a:cubicBezTo>
                  <a:pt x="108" y="482"/>
                  <a:pt x="106" y="479"/>
                  <a:pt x="104" y="477"/>
                </a:cubicBezTo>
                <a:cubicBezTo>
                  <a:pt x="99" y="470"/>
                  <a:pt x="99" y="470"/>
                  <a:pt x="99" y="470"/>
                </a:cubicBezTo>
                <a:cubicBezTo>
                  <a:pt x="95" y="465"/>
                  <a:pt x="92" y="460"/>
                  <a:pt x="88" y="455"/>
                </a:cubicBezTo>
                <a:cubicBezTo>
                  <a:pt x="78" y="439"/>
                  <a:pt x="78" y="439"/>
                  <a:pt x="78" y="439"/>
                </a:cubicBezTo>
                <a:cubicBezTo>
                  <a:pt x="77" y="437"/>
                  <a:pt x="75" y="434"/>
                  <a:pt x="74" y="432"/>
                </a:cubicBezTo>
                <a:cubicBezTo>
                  <a:pt x="69" y="424"/>
                  <a:pt x="69" y="424"/>
                  <a:pt x="69" y="424"/>
                </a:cubicBezTo>
                <a:cubicBezTo>
                  <a:pt x="60" y="408"/>
                  <a:pt x="60" y="408"/>
                  <a:pt x="60" y="408"/>
                </a:cubicBezTo>
                <a:cubicBezTo>
                  <a:pt x="53" y="391"/>
                  <a:pt x="53" y="391"/>
                  <a:pt x="53" y="391"/>
                </a:cubicBezTo>
                <a:cubicBezTo>
                  <a:pt x="49" y="383"/>
                  <a:pt x="49" y="383"/>
                  <a:pt x="49" y="383"/>
                </a:cubicBezTo>
                <a:cubicBezTo>
                  <a:pt x="48" y="380"/>
                  <a:pt x="47" y="377"/>
                  <a:pt x="46" y="374"/>
                </a:cubicBezTo>
                <a:cubicBezTo>
                  <a:pt x="39" y="357"/>
                  <a:pt x="39" y="357"/>
                  <a:pt x="39" y="357"/>
                </a:cubicBezTo>
                <a:cubicBezTo>
                  <a:pt x="37" y="352"/>
                  <a:pt x="35" y="346"/>
                  <a:pt x="33" y="340"/>
                </a:cubicBezTo>
                <a:cubicBezTo>
                  <a:pt x="32" y="334"/>
                  <a:pt x="30" y="329"/>
                  <a:pt x="28" y="323"/>
                </a:cubicBezTo>
                <a:cubicBezTo>
                  <a:pt x="24" y="305"/>
                  <a:pt x="24" y="305"/>
                  <a:pt x="24" y="305"/>
                </a:cubicBezTo>
                <a:cubicBezTo>
                  <a:pt x="23" y="302"/>
                  <a:pt x="22" y="299"/>
                  <a:pt x="21" y="296"/>
                </a:cubicBezTo>
                <a:cubicBezTo>
                  <a:pt x="20" y="287"/>
                  <a:pt x="20" y="287"/>
                  <a:pt x="20" y="287"/>
                </a:cubicBezTo>
                <a:cubicBezTo>
                  <a:pt x="0" y="192"/>
                  <a:pt x="4" y="94"/>
                  <a:pt x="21" y="0"/>
                </a:cubicBezTo>
                <a:lnTo>
                  <a:pt x="22" y="0"/>
                </a:lnTo>
                <a:close/>
              </a:path>
            </a:pathLst>
          </a:custGeom>
          <a:solidFill>
            <a:srgbClr val="5634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0" name="Group 36"/>
          <p:cNvGrpSpPr>
            <a:grpSpLocks noChangeAspect="1"/>
          </p:cNvGrpSpPr>
          <p:nvPr/>
        </p:nvGrpSpPr>
        <p:grpSpPr bwMode="auto">
          <a:xfrm>
            <a:off x="272947" y="1648355"/>
            <a:ext cx="1953360" cy="5223933"/>
            <a:chOff x="698" y="581"/>
            <a:chExt cx="1348" cy="3605"/>
          </a:xfrm>
          <a:solidFill>
            <a:srgbClr val="56342D"/>
          </a:solidFill>
        </p:grpSpPr>
        <p:sp>
          <p:nvSpPr>
            <p:cNvPr id="52" name="Freeform 37"/>
            <p:cNvSpPr>
              <a:spLocks noEditPoints="1"/>
            </p:cNvSpPr>
            <p:nvPr/>
          </p:nvSpPr>
          <p:spPr bwMode="auto">
            <a:xfrm>
              <a:off x="754" y="958"/>
              <a:ext cx="386" cy="262"/>
            </a:xfrm>
            <a:custGeom>
              <a:avLst/>
              <a:gdLst>
                <a:gd name="T0" fmla="*/ 147 w 157"/>
                <a:gd name="T1" fmla="*/ 66 h 107"/>
                <a:gd name="T2" fmla="*/ 143 w 157"/>
                <a:gd name="T3" fmla="*/ 61 h 107"/>
                <a:gd name="T4" fmla="*/ 140 w 157"/>
                <a:gd name="T5" fmla="*/ 57 h 107"/>
                <a:gd name="T6" fmla="*/ 131 w 157"/>
                <a:gd name="T7" fmla="*/ 48 h 107"/>
                <a:gd name="T8" fmla="*/ 113 w 157"/>
                <a:gd name="T9" fmla="*/ 33 h 107"/>
                <a:gd name="T10" fmla="*/ 72 w 157"/>
                <a:gd name="T11" fmla="*/ 13 h 107"/>
                <a:gd name="T12" fmla="*/ 50 w 157"/>
                <a:gd name="T13" fmla="*/ 9 h 107"/>
                <a:gd name="T14" fmla="*/ 38 w 157"/>
                <a:gd name="T15" fmla="*/ 11 h 107"/>
                <a:gd name="T16" fmla="*/ 28 w 157"/>
                <a:gd name="T17" fmla="*/ 15 h 107"/>
                <a:gd name="T18" fmla="*/ 7 w 157"/>
                <a:gd name="T19" fmla="*/ 53 h 107"/>
                <a:gd name="T20" fmla="*/ 11 w 157"/>
                <a:gd name="T21" fmla="*/ 63 h 107"/>
                <a:gd name="T22" fmla="*/ 17 w 157"/>
                <a:gd name="T23" fmla="*/ 72 h 107"/>
                <a:gd name="T24" fmla="*/ 35 w 157"/>
                <a:gd name="T25" fmla="*/ 85 h 107"/>
                <a:gd name="T26" fmla="*/ 56 w 157"/>
                <a:gd name="T27" fmla="*/ 92 h 107"/>
                <a:gd name="T28" fmla="*/ 79 w 157"/>
                <a:gd name="T29" fmla="*/ 94 h 107"/>
                <a:gd name="T30" fmla="*/ 125 w 157"/>
                <a:gd name="T31" fmla="*/ 88 h 107"/>
                <a:gd name="T32" fmla="*/ 136 w 157"/>
                <a:gd name="T33" fmla="*/ 85 h 107"/>
                <a:gd name="T34" fmla="*/ 142 w 157"/>
                <a:gd name="T35" fmla="*/ 84 h 107"/>
                <a:gd name="T36" fmla="*/ 147 w 157"/>
                <a:gd name="T37" fmla="*/ 82 h 107"/>
                <a:gd name="T38" fmla="*/ 152 w 157"/>
                <a:gd name="T39" fmla="*/ 75 h 107"/>
                <a:gd name="T40" fmla="*/ 147 w 157"/>
                <a:gd name="T41" fmla="*/ 66 h 107"/>
                <a:gd name="T42" fmla="*/ 148 w 157"/>
                <a:gd name="T43" fmla="*/ 66 h 107"/>
                <a:gd name="T44" fmla="*/ 154 w 157"/>
                <a:gd name="T45" fmla="*/ 68 h 107"/>
                <a:gd name="T46" fmla="*/ 156 w 157"/>
                <a:gd name="T47" fmla="*/ 75 h 107"/>
                <a:gd name="T48" fmla="*/ 151 w 157"/>
                <a:gd name="T49" fmla="*/ 87 h 107"/>
                <a:gd name="T50" fmla="*/ 144 w 157"/>
                <a:gd name="T51" fmla="*/ 91 h 107"/>
                <a:gd name="T52" fmla="*/ 139 w 157"/>
                <a:gd name="T53" fmla="*/ 93 h 107"/>
                <a:gd name="T54" fmla="*/ 127 w 157"/>
                <a:gd name="T55" fmla="*/ 97 h 107"/>
                <a:gd name="T56" fmla="*/ 79 w 157"/>
                <a:gd name="T57" fmla="*/ 107 h 107"/>
                <a:gd name="T58" fmla="*/ 53 w 157"/>
                <a:gd name="T59" fmla="*/ 104 h 107"/>
                <a:gd name="T60" fmla="*/ 29 w 157"/>
                <a:gd name="T61" fmla="*/ 95 h 107"/>
                <a:gd name="T62" fmla="*/ 10 w 157"/>
                <a:gd name="T63" fmla="*/ 78 h 107"/>
                <a:gd name="T64" fmla="*/ 1 w 157"/>
                <a:gd name="T65" fmla="*/ 53 h 107"/>
                <a:gd name="T66" fmla="*/ 8 w 157"/>
                <a:gd name="T67" fmla="*/ 29 h 107"/>
                <a:gd name="T68" fmla="*/ 26 w 157"/>
                <a:gd name="T69" fmla="*/ 11 h 107"/>
                <a:gd name="T70" fmla="*/ 75 w 157"/>
                <a:gd name="T71" fmla="*/ 3 h 107"/>
                <a:gd name="T72" fmla="*/ 98 w 157"/>
                <a:gd name="T73" fmla="*/ 12 h 107"/>
                <a:gd name="T74" fmla="*/ 119 w 157"/>
                <a:gd name="T75" fmla="*/ 26 h 107"/>
                <a:gd name="T76" fmla="*/ 136 w 157"/>
                <a:gd name="T77" fmla="*/ 44 h 107"/>
                <a:gd name="T78" fmla="*/ 143 w 157"/>
                <a:gd name="T79" fmla="*/ 54 h 107"/>
                <a:gd name="T80" fmla="*/ 146 w 157"/>
                <a:gd name="T81" fmla="*/ 60 h 107"/>
                <a:gd name="T82" fmla="*/ 148 w 157"/>
                <a:gd name="T83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107">
                  <a:moveTo>
                    <a:pt x="147" y="66"/>
                  </a:moveTo>
                  <a:cubicBezTo>
                    <a:pt x="146" y="65"/>
                    <a:pt x="145" y="63"/>
                    <a:pt x="143" y="61"/>
                  </a:cubicBezTo>
                  <a:cubicBezTo>
                    <a:pt x="142" y="60"/>
                    <a:pt x="141" y="58"/>
                    <a:pt x="140" y="57"/>
                  </a:cubicBezTo>
                  <a:cubicBezTo>
                    <a:pt x="137" y="54"/>
                    <a:pt x="134" y="51"/>
                    <a:pt x="131" y="48"/>
                  </a:cubicBezTo>
                  <a:cubicBezTo>
                    <a:pt x="126" y="43"/>
                    <a:pt x="120" y="38"/>
                    <a:pt x="113" y="33"/>
                  </a:cubicBezTo>
                  <a:cubicBezTo>
                    <a:pt x="101" y="24"/>
                    <a:pt x="87" y="17"/>
                    <a:pt x="72" y="13"/>
                  </a:cubicBezTo>
                  <a:cubicBezTo>
                    <a:pt x="65" y="11"/>
                    <a:pt x="57" y="9"/>
                    <a:pt x="50" y="9"/>
                  </a:cubicBezTo>
                  <a:cubicBezTo>
                    <a:pt x="46" y="9"/>
                    <a:pt x="42" y="10"/>
                    <a:pt x="38" y="11"/>
                  </a:cubicBezTo>
                  <a:cubicBezTo>
                    <a:pt x="35" y="12"/>
                    <a:pt x="31" y="13"/>
                    <a:pt x="28" y="15"/>
                  </a:cubicBezTo>
                  <a:cubicBezTo>
                    <a:pt x="15" y="22"/>
                    <a:pt x="4" y="38"/>
                    <a:pt x="7" y="53"/>
                  </a:cubicBezTo>
                  <a:cubicBezTo>
                    <a:pt x="8" y="56"/>
                    <a:pt x="9" y="60"/>
                    <a:pt x="11" y="63"/>
                  </a:cubicBezTo>
                  <a:cubicBezTo>
                    <a:pt x="13" y="66"/>
                    <a:pt x="15" y="69"/>
                    <a:pt x="17" y="72"/>
                  </a:cubicBezTo>
                  <a:cubicBezTo>
                    <a:pt x="22" y="77"/>
                    <a:pt x="28" y="81"/>
                    <a:pt x="35" y="85"/>
                  </a:cubicBezTo>
                  <a:cubicBezTo>
                    <a:pt x="42" y="88"/>
                    <a:pt x="49" y="91"/>
                    <a:pt x="56" y="92"/>
                  </a:cubicBezTo>
                  <a:cubicBezTo>
                    <a:pt x="63" y="94"/>
                    <a:pt x="71" y="94"/>
                    <a:pt x="79" y="94"/>
                  </a:cubicBezTo>
                  <a:cubicBezTo>
                    <a:pt x="94" y="95"/>
                    <a:pt x="109" y="92"/>
                    <a:pt x="125" y="88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3"/>
                    <a:pt x="146" y="83"/>
                    <a:pt x="147" y="82"/>
                  </a:cubicBezTo>
                  <a:cubicBezTo>
                    <a:pt x="150" y="81"/>
                    <a:pt x="152" y="78"/>
                    <a:pt x="152" y="75"/>
                  </a:cubicBezTo>
                  <a:cubicBezTo>
                    <a:pt x="153" y="71"/>
                    <a:pt x="151" y="68"/>
                    <a:pt x="147" y="66"/>
                  </a:cubicBezTo>
                  <a:close/>
                  <a:moveTo>
                    <a:pt x="148" y="66"/>
                  </a:moveTo>
                  <a:cubicBezTo>
                    <a:pt x="150" y="65"/>
                    <a:pt x="152" y="66"/>
                    <a:pt x="154" y="68"/>
                  </a:cubicBezTo>
                  <a:cubicBezTo>
                    <a:pt x="155" y="70"/>
                    <a:pt x="156" y="72"/>
                    <a:pt x="156" y="75"/>
                  </a:cubicBezTo>
                  <a:cubicBezTo>
                    <a:pt x="157" y="79"/>
                    <a:pt x="155" y="84"/>
                    <a:pt x="151" y="87"/>
                  </a:cubicBezTo>
                  <a:cubicBezTo>
                    <a:pt x="149" y="89"/>
                    <a:pt x="146" y="90"/>
                    <a:pt x="144" y="91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5" y="94"/>
                    <a:pt x="131" y="96"/>
                    <a:pt x="127" y="97"/>
                  </a:cubicBezTo>
                  <a:cubicBezTo>
                    <a:pt x="112" y="103"/>
                    <a:pt x="96" y="107"/>
                    <a:pt x="79" y="107"/>
                  </a:cubicBezTo>
                  <a:cubicBezTo>
                    <a:pt x="70" y="107"/>
                    <a:pt x="62" y="107"/>
                    <a:pt x="53" y="104"/>
                  </a:cubicBezTo>
                  <a:cubicBezTo>
                    <a:pt x="45" y="102"/>
                    <a:pt x="37" y="99"/>
                    <a:pt x="29" y="95"/>
                  </a:cubicBezTo>
                  <a:cubicBezTo>
                    <a:pt x="22" y="90"/>
                    <a:pt x="15" y="85"/>
                    <a:pt x="10" y="78"/>
                  </a:cubicBezTo>
                  <a:cubicBezTo>
                    <a:pt x="4" y="71"/>
                    <a:pt x="1" y="62"/>
                    <a:pt x="1" y="53"/>
                  </a:cubicBezTo>
                  <a:cubicBezTo>
                    <a:pt x="0" y="44"/>
                    <a:pt x="3" y="36"/>
                    <a:pt x="8" y="29"/>
                  </a:cubicBezTo>
                  <a:cubicBezTo>
                    <a:pt x="13" y="22"/>
                    <a:pt x="19" y="16"/>
                    <a:pt x="26" y="11"/>
                  </a:cubicBezTo>
                  <a:cubicBezTo>
                    <a:pt x="40" y="2"/>
                    <a:pt x="58" y="0"/>
                    <a:pt x="75" y="3"/>
                  </a:cubicBezTo>
                  <a:cubicBezTo>
                    <a:pt x="83" y="5"/>
                    <a:pt x="91" y="8"/>
                    <a:pt x="98" y="12"/>
                  </a:cubicBezTo>
                  <a:cubicBezTo>
                    <a:pt x="106" y="16"/>
                    <a:pt x="113" y="21"/>
                    <a:pt x="119" y="26"/>
                  </a:cubicBezTo>
                  <a:cubicBezTo>
                    <a:pt x="125" y="31"/>
                    <a:pt x="131" y="37"/>
                    <a:pt x="136" y="44"/>
                  </a:cubicBezTo>
                  <a:cubicBezTo>
                    <a:pt x="139" y="47"/>
                    <a:pt x="141" y="51"/>
                    <a:pt x="143" y="54"/>
                  </a:cubicBezTo>
                  <a:cubicBezTo>
                    <a:pt x="144" y="56"/>
                    <a:pt x="145" y="58"/>
                    <a:pt x="146" y="60"/>
                  </a:cubicBezTo>
                  <a:cubicBezTo>
                    <a:pt x="147" y="62"/>
                    <a:pt x="147" y="64"/>
                    <a:pt x="14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38"/>
            <p:cNvSpPr>
              <a:spLocks noEditPoints="1"/>
            </p:cNvSpPr>
            <p:nvPr/>
          </p:nvSpPr>
          <p:spPr bwMode="auto">
            <a:xfrm>
              <a:off x="754" y="958"/>
              <a:ext cx="386" cy="262"/>
            </a:xfrm>
            <a:custGeom>
              <a:avLst/>
              <a:gdLst>
                <a:gd name="T0" fmla="*/ 147 w 157"/>
                <a:gd name="T1" fmla="*/ 66 h 107"/>
                <a:gd name="T2" fmla="*/ 143 w 157"/>
                <a:gd name="T3" fmla="*/ 61 h 107"/>
                <a:gd name="T4" fmla="*/ 140 w 157"/>
                <a:gd name="T5" fmla="*/ 57 h 107"/>
                <a:gd name="T6" fmla="*/ 131 w 157"/>
                <a:gd name="T7" fmla="*/ 48 h 107"/>
                <a:gd name="T8" fmla="*/ 113 w 157"/>
                <a:gd name="T9" fmla="*/ 33 h 107"/>
                <a:gd name="T10" fmla="*/ 72 w 157"/>
                <a:gd name="T11" fmla="*/ 13 h 107"/>
                <a:gd name="T12" fmla="*/ 50 w 157"/>
                <a:gd name="T13" fmla="*/ 9 h 107"/>
                <a:gd name="T14" fmla="*/ 38 w 157"/>
                <a:gd name="T15" fmla="*/ 11 h 107"/>
                <a:gd name="T16" fmla="*/ 28 w 157"/>
                <a:gd name="T17" fmla="*/ 15 h 107"/>
                <a:gd name="T18" fmla="*/ 7 w 157"/>
                <a:gd name="T19" fmla="*/ 53 h 107"/>
                <a:gd name="T20" fmla="*/ 11 w 157"/>
                <a:gd name="T21" fmla="*/ 63 h 107"/>
                <a:gd name="T22" fmla="*/ 17 w 157"/>
                <a:gd name="T23" fmla="*/ 72 h 107"/>
                <a:gd name="T24" fmla="*/ 35 w 157"/>
                <a:gd name="T25" fmla="*/ 85 h 107"/>
                <a:gd name="T26" fmla="*/ 56 w 157"/>
                <a:gd name="T27" fmla="*/ 92 h 107"/>
                <a:gd name="T28" fmla="*/ 79 w 157"/>
                <a:gd name="T29" fmla="*/ 94 h 107"/>
                <a:gd name="T30" fmla="*/ 125 w 157"/>
                <a:gd name="T31" fmla="*/ 88 h 107"/>
                <a:gd name="T32" fmla="*/ 136 w 157"/>
                <a:gd name="T33" fmla="*/ 85 h 107"/>
                <a:gd name="T34" fmla="*/ 142 w 157"/>
                <a:gd name="T35" fmla="*/ 84 h 107"/>
                <a:gd name="T36" fmla="*/ 147 w 157"/>
                <a:gd name="T37" fmla="*/ 82 h 107"/>
                <a:gd name="T38" fmla="*/ 152 w 157"/>
                <a:gd name="T39" fmla="*/ 75 h 107"/>
                <a:gd name="T40" fmla="*/ 147 w 157"/>
                <a:gd name="T41" fmla="*/ 66 h 107"/>
                <a:gd name="T42" fmla="*/ 148 w 157"/>
                <a:gd name="T43" fmla="*/ 66 h 107"/>
                <a:gd name="T44" fmla="*/ 154 w 157"/>
                <a:gd name="T45" fmla="*/ 68 h 107"/>
                <a:gd name="T46" fmla="*/ 156 w 157"/>
                <a:gd name="T47" fmla="*/ 75 h 107"/>
                <a:gd name="T48" fmla="*/ 151 w 157"/>
                <a:gd name="T49" fmla="*/ 87 h 107"/>
                <a:gd name="T50" fmla="*/ 144 w 157"/>
                <a:gd name="T51" fmla="*/ 91 h 107"/>
                <a:gd name="T52" fmla="*/ 139 w 157"/>
                <a:gd name="T53" fmla="*/ 93 h 107"/>
                <a:gd name="T54" fmla="*/ 127 w 157"/>
                <a:gd name="T55" fmla="*/ 97 h 107"/>
                <a:gd name="T56" fmla="*/ 79 w 157"/>
                <a:gd name="T57" fmla="*/ 107 h 107"/>
                <a:gd name="T58" fmla="*/ 53 w 157"/>
                <a:gd name="T59" fmla="*/ 104 h 107"/>
                <a:gd name="T60" fmla="*/ 29 w 157"/>
                <a:gd name="T61" fmla="*/ 95 h 107"/>
                <a:gd name="T62" fmla="*/ 10 w 157"/>
                <a:gd name="T63" fmla="*/ 78 h 107"/>
                <a:gd name="T64" fmla="*/ 1 w 157"/>
                <a:gd name="T65" fmla="*/ 53 h 107"/>
                <a:gd name="T66" fmla="*/ 8 w 157"/>
                <a:gd name="T67" fmla="*/ 29 h 107"/>
                <a:gd name="T68" fmla="*/ 26 w 157"/>
                <a:gd name="T69" fmla="*/ 11 h 107"/>
                <a:gd name="T70" fmla="*/ 75 w 157"/>
                <a:gd name="T71" fmla="*/ 3 h 107"/>
                <a:gd name="T72" fmla="*/ 98 w 157"/>
                <a:gd name="T73" fmla="*/ 12 h 107"/>
                <a:gd name="T74" fmla="*/ 119 w 157"/>
                <a:gd name="T75" fmla="*/ 26 h 107"/>
                <a:gd name="T76" fmla="*/ 136 w 157"/>
                <a:gd name="T77" fmla="*/ 44 h 107"/>
                <a:gd name="T78" fmla="*/ 143 w 157"/>
                <a:gd name="T79" fmla="*/ 54 h 107"/>
                <a:gd name="T80" fmla="*/ 146 w 157"/>
                <a:gd name="T81" fmla="*/ 60 h 107"/>
                <a:gd name="T82" fmla="*/ 148 w 157"/>
                <a:gd name="T83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7" h="107">
                  <a:moveTo>
                    <a:pt x="147" y="66"/>
                  </a:moveTo>
                  <a:cubicBezTo>
                    <a:pt x="146" y="65"/>
                    <a:pt x="145" y="63"/>
                    <a:pt x="143" y="61"/>
                  </a:cubicBezTo>
                  <a:cubicBezTo>
                    <a:pt x="142" y="60"/>
                    <a:pt x="141" y="58"/>
                    <a:pt x="140" y="57"/>
                  </a:cubicBezTo>
                  <a:cubicBezTo>
                    <a:pt x="137" y="54"/>
                    <a:pt x="134" y="51"/>
                    <a:pt x="131" y="48"/>
                  </a:cubicBezTo>
                  <a:cubicBezTo>
                    <a:pt x="126" y="43"/>
                    <a:pt x="120" y="38"/>
                    <a:pt x="113" y="33"/>
                  </a:cubicBezTo>
                  <a:cubicBezTo>
                    <a:pt x="101" y="24"/>
                    <a:pt x="87" y="17"/>
                    <a:pt x="72" y="13"/>
                  </a:cubicBezTo>
                  <a:cubicBezTo>
                    <a:pt x="65" y="11"/>
                    <a:pt x="57" y="9"/>
                    <a:pt x="50" y="9"/>
                  </a:cubicBezTo>
                  <a:cubicBezTo>
                    <a:pt x="46" y="9"/>
                    <a:pt x="42" y="10"/>
                    <a:pt x="38" y="11"/>
                  </a:cubicBezTo>
                  <a:cubicBezTo>
                    <a:pt x="35" y="12"/>
                    <a:pt x="31" y="13"/>
                    <a:pt x="28" y="15"/>
                  </a:cubicBezTo>
                  <a:cubicBezTo>
                    <a:pt x="15" y="22"/>
                    <a:pt x="4" y="38"/>
                    <a:pt x="7" y="53"/>
                  </a:cubicBezTo>
                  <a:cubicBezTo>
                    <a:pt x="8" y="56"/>
                    <a:pt x="9" y="60"/>
                    <a:pt x="11" y="63"/>
                  </a:cubicBezTo>
                  <a:cubicBezTo>
                    <a:pt x="13" y="66"/>
                    <a:pt x="15" y="69"/>
                    <a:pt x="17" y="72"/>
                  </a:cubicBezTo>
                  <a:cubicBezTo>
                    <a:pt x="22" y="77"/>
                    <a:pt x="28" y="81"/>
                    <a:pt x="35" y="85"/>
                  </a:cubicBezTo>
                  <a:cubicBezTo>
                    <a:pt x="42" y="88"/>
                    <a:pt x="49" y="91"/>
                    <a:pt x="56" y="92"/>
                  </a:cubicBezTo>
                  <a:cubicBezTo>
                    <a:pt x="63" y="94"/>
                    <a:pt x="71" y="94"/>
                    <a:pt x="79" y="94"/>
                  </a:cubicBezTo>
                  <a:cubicBezTo>
                    <a:pt x="94" y="95"/>
                    <a:pt x="109" y="92"/>
                    <a:pt x="125" y="88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42" y="84"/>
                    <a:pt x="142" y="84"/>
                    <a:pt x="142" y="84"/>
                  </a:cubicBezTo>
                  <a:cubicBezTo>
                    <a:pt x="144" y="83"/>
                    <a:pt x="146" y="83"/>
                    <a:pt x="147" y="82"/>
                  </a:cubicBezTo>
                  <a:cubicBezTo>
                    <a:pt x="150" y="81"/>
                    <a:pt x="152" y="78"/>
                    <a:pt x="152" y="75"/>
                  </a:cubicBezTo>
                  <a:cubicBezTo>
                    <a:pt x="153" y="71"/>
                    <a:pt x="151" y="68"/>
                    <a:pt x="147" y="66"/>
                  </a:cubicBezTo>
                  <a:close/>
                  <a:moveTo>
                    <a:pt x="148" y="66"/>
                  </a:moveTo>
                  <a:cubicBezTo>
                    <a:pt x="150" y="65"/>
                    <a:pt x="152" y="66"/>
                    <a:pt x="154" y="68"/>
                  </a:cubicBezTo>
                  <a:cubicBezTo>
                    <a:pt x="155" y="70"/>
                    <a:pt x="156" y="72"/>
                    <a:pt x="156" y="75"/>
                  </a:cubicBezTo>
                  <a:cubicBezTo>
                    <a:pt x="157" y="79"/>
                    <a:pt x="155" y="84"/>
                    <a:pt x="151" y="87"/>
                  </a:cubicBezTo>
                  <a:cubicBezTo>
                    <a:pt x="149" y="89"/>
                    <a:pt x="146" y="90"/>
                    <a:pt x="144" y="91"/>
                  </a:cubicBezTo>
                  <a:cubicBezTo>
                    <a:pt x="139" y="93"/>
                    <a:pt x="139" y="93"/>
                    <a:pt x="139" y="93"/>
                  </a:cubicBezTo>
                  <a:cubicBezTo>
                    <a:pt x="135" y="94"/>
                    <a:pt x="131" y="96"/>
                    <a:pt x="127" y="97"/>
                  </a:cubicBezTo>
                  <a:cubicBezTo>
                    <a:pt x="112" y="103"/>
                    <a:pt x="96" y="107"/>
                    <a:pt x="79" y="107"/>
                  </a:cubicBezTo>
                  <a:cubicBezTo>
                    <a:pt x="70" y="107"/>
                    <a:pt x="62" y="107"/>
                    <a:pt x="53" y="104"/>
                  </a:cubicBezTo>
                  <a:cubicBezTo>
                    <a:pt x="45" y="102"/>
                    <a:pt x="37" y="99"/>
                    <a:pt x="29" y="95"/>
                  </a:cubicBezTo>
                  <a:cubicBezTo>
                    <a:pt x="22" y="90"/>
                    <a:pt x="15" y="85"/>
                    <a:pt x="10" y="78"/>
                  </a:cubicBezTo>
                  <a:cubicBezTo>
                    <a:pt x="4" y="71"/>
                    <a:pt x="1" y="62"/>
                    <a:pt x="1" y="53"/>
                  </a:cubicBezTo>
                  <a:cubicBezTo>
                    <a:pt x="0" y="44"/>
                    <a:pt x="3" y="36"/>
                    <a:pt x="8" y="29"/>
                  </a:cubicBezTo>
                  <a:cubicBezTo>
                    <a:pt x="13" y="22"/>
                    <a:pt x="19" y="16"/>
                    <a:pt x="26" y="11"/>
                  </a:cubicBezTo>
                  <a:cubicBezTo>
                    <a:pt x="40" y="2"/>
                    <a:pt x="58" y="0"/>
                    <a:pt x="75" y="3"/>
                  </a:cubicBezTo>
                  <a:cubicBezTo>
                    <a:pt x="83" y="5"/>
                    <a:pt x="91" y="8"/>
                    <a:pt x="98" y="12"/>
                  </a:cubicBezTo>
                  <a:cubicBezTo>
                    <a:pt x="106" y="16"/>
                    <a:pt x="113" y="21"/>
                    <a:pt x="119" y="26"/>
                  </a:cubicBezTo>
                  <a:cubicBezTo>
                    <a:pt x="125" y="31"/>
                    <a:pt x="131" y="37"/>
                    <a:pt x="136" y="44"/>
                  </a:cubicBezTo>
                  <a:cubicBezTo>
                    <a:pt x="139" y="47"/>
                    <a:pt x="141" y="51"/>
                    <a:pt x="143" y="54"/>
                  </a:cubicBezTo>
                  <a:cubicBezTo>
                    <a:pt x="144" y="56"/>
                    <a:pt x="145" y="58"/>
                    <a:pt x="146" y="60"/>
                  </a:cubicBezTo>
                  <a:cubicBezTo>
                    <a:pt x="147" y="62"/>
                    <a:pt x="147" y="64"/>
                    <a:pt x="148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39"/>
            <p:cNvSpPr>
              <a:spLocks noEditPoints="1"/>
            </p:cNvSpPr>
            <p:nvPr/>
          </p:nvSpPr>
          <p:spPr bwMode="auto">
            <a:xfrm>
              <a:off x="698" y="1247"/>
              <a:ext cx="487" cy="328"/>
            </a:xfrm>
            <a:custGeom>
              <a:avLst/>
              <a:gdLst>
                <a:gd name="T0" fmla="*/ 196 w 198"/>
                <a:gd name="T1" fmla="*/ 100 h 134"/>
                <a:gd name="T2" fmla="*/ 195 w 198"/>
                <a:gd name="T3" fmla="*/ 96 h 134"/>
                <a:gd name="T4" fmla="*/ 193 w 198"/>
                <a:gd name="T5" fmla="*/ 93 h 134"/>
                <a:gd name="T6" fmla="*/ 189 w 198"/>
                <a:gd name="T7" fmla="*/ 87 h 134"/>
                <a:gd name="T8" fmla="*/ 185 w 198"/>
                <a:gd name="T9" fmla="*/ 80 h 134"/>
                <a:gd name="T10" fmla="*/ 181 w 198"/>
                <a:gd name="T11" fmla="*/ 74 h 134"/>
                <a:gd name="T12" fmla="*/ 160 w 198"/>
                <a:gd name="T13" fmla="*/ 53 h 134"/>
                <a:gd name="T14" fmla="*/ 111 w 198"/>
                <a:gd name="T15" fmla="*/ 20 h 134"/>
                <a:gd name="T16" fmla="*/ 83 w 198"/>
                <a:gd name="T17" fmla="*/ 10 h 134"/>
                <a:gd name="T18" fmla="*/ 53 w 198"/>
                <a:gd name="T19" fmla="*/ 10 h 134"/>
                <a:gd name="T20" fmla="*/ 28 w 198"/>
                <a:gd name="T21" fmla="*/ 25 h 134"/>
                <a:gd name="T22" fmla="*/ 12 w 198"/>
                <a:gd name="T23" fmla="*/ 50 h 134"/>
                <a:gd name="T24" fmla="*/ 12 w 198"/>
                <a:gd name="T25" fmla="*/ 77 h 134"/>
                <a:gd name="T26" fmla="*/ 30 w 198"/>
                <a:gd name="T27" fmla="*/ 97 h 134"/>
                <a:gd name="T28" fmla="*/ 56 w 198"/>
                <a:gd name="T29" fmla="*/ 110 h 134"/>
                <a:gd name="T30" fmla="*/ 84 w 198"/>
                <a:gd name="T31" fmla="*/ 118 h 134"/>
                <a:gd name="T32" fmla="*/ 144 w 198"/>
                <a:gd name="T33" fmla="*/ 120 h 134"/>
                <a:gd name="T34" fmla="*/ 173 w 198"/>
                <a:gd name="T35" fmla="*/ 114 h 134"/>
                <a:gd name="T36" fmla="*/ 188 w 198"/>
                <a:gd name="T37" fmla="*/ 109 h 134"/>
                <a:gd name="T38" fmla="*/ 194 w 198"/>
                <a:gd name="T39" fmla="*/ 106 h 134"/>
                <a:gd name="T40" fmla="*/ 196 w 198"/>
                <a:gd name="T41" fmla="*/ 100 h 134"/>
                <a:gd name="T42" fmla="*/ 197 w 198"/>
                <a:gd name="T43" fmla="*/ 100 h 134"/>
                <a:gd name="T44" fmla="*/ 196 w 198"/>
                <a:gd name="T45" fmla="*/ 108 h 134"/>
                <a:gd name="T46" fmla="*/ 189 w 198"/>
                <a:gd name="T47" fmla="*/ 113 h 134"/>
                <a:gd name="T48" fmla="*/ 175 w 198"/>
                <a:gd name="T49" fmla="*/ 120 h 134"/>
                <a:gd name="T50" fmla="*/ 145 w 198"/>
                <a:gd name="T51" fmla="*/ 129 h 134"/>
                <a:gd name="T52" fmla="*/ 82 w 198"/>
                <a:gd name="T53" fmla="*/ 130 h 134"/>
                <a:gd name="T54" fmla="*/ 23 w 198"/>
                <a:gd name="T55" fmla="*/ 106 h 134"/>
                <a:gd name="T56" fmla="*/ 3 w 198"/>
                <a:gd name="T57" fmla="*/ 80 h 134"/>
                <a:gd name="T58" fmla="*/ 1 w 198"/>
                <a:gd name="T59" fmla="*/ 76 h 134"/>
                <a:gd name="T60" fmla="*/ 1 w 198"/>
                <a:gd name="T61" fmla="*/ 72 h 134"/>
                <a:gd name="T62" fmla="*/ 1 w 198"/>
                <a:gd name="T63" fmla="*/ 63 h 134"/>
                <a:gd name="T64" fmla="*/ 1 w 198"/>
                <a:gd name="T65" fmla="*/ 59 h 134"/>
                <a:gd name="T66" fmla="*/ 3 w 198"/>
                <a:gd name="T67" fmla="*/ 55 h 134"/>
                <a:gd name="T68" fmla="*/ 4 w 198"/>
                <a:gd name="T69" fmla="*/ 51 h 134"/>
                <a:gd name="T70" fmla="*/ 6 w 198"/>
                <a:gd name="T71" fmla="*/ 47 h 134"/>
                <a:gd name="T72" fmla="*/ 25 w 198"/>
                <a:gd name="T73" fmla="*/ 22 h 134"/>
                <a:gd name="T74" fmla="*/ 52 w 198"/>
                <a:gd name="T75" fmla="*/ 6 h 134"/>
                <a:gd name="T76" fmla="*/ 114 w 198"/>
                <a:gd name="T77" fmla="*/ 10 h 134"/>
                <a:gd name="T78" fmla="*/ 142 w 198"/>
                <a:gd name="T79" fmla="*/ 26 h 134"/>
                <a:gd name="T80" fmla="*/ 166 w 198"/>
                <a:gd name="T81" fmla="*/ 46 h 134"/>
                <a:gd name="T82" fmla="*/ 186 w 198"/>
                <a:gd name="T83" fmla="*/ 71 h 134"/>
                <a:gd name="T84" fmla="*/ 190 w 198"/>
                <a:gd name="T85" fmla="*/ 78 h 134"/>
                <a:gd name="T86" fmla="*/ 193 w 198"/>
                <a:gd name="T87" fmla="*/ 85 h 134"/>
                <a:gd name="T88" fmla="*/ 196 w 198"/>
                <a:gd name="T89" fmla="*/ 92 h 134"/>
                <a:gd name="T90" fmla="*/ 197 w 198"/>
                <a:gd name="T91" fmla="*/ 96 h 134"/>
                <a:gd name="T92" fmla="*/ 197 w 198"/>
                <a:gd name="T93" fmla="*/ 10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98" h="134">
                  <a:moveTo>
                    <a:pt x="196" y="100"/>
                  </a:moveTo>
                  <a:cubicBezTo>
                    <a:pt x="196" y="98"/>
                    <a:pt x="196" y="98"/>
                    <a:pt x="195" y="96"/>
                  </a:cubicBezTo>
                  <a:cubicBezTo>
                    <a:pt x="193" y="93"/>
                    <a:pt x="193" y="93"/>
                    <a:pt x="193" y="93"/>
                  </a:cubicBezTo>
                  <a:cubicBezTo>
                    <a:pt x="192" y="91"/>
                    <a:pt x="191" y="89"/>
                    <a:pt x="189" y="87"/>
                  </a:cubicBezTo>
                  <a:cubicBezTo>
                    <a:pt x="188" y="85"/>
                    <a:pt x="187" y="82"/>
                    <a:pt x="185" y="80"/>
                  </a:cubicBezTo>
                  <a:cubicBezTo>
                    <a:pt x="181" y="74"/>
                    <a:pt x="181" y="74"/>
                    <a:pt x="181" y="74"/>
                  </a:cubicBezTo>
                  <a:cubicBezTo>
                    <a:pt x="174" y="67"/>
                    <a:pt x="167" y="59"/>
                    <a:pt x="160" y="53"/>
                  </a:cubicBezTo>
                  <a:cubicBezTo>
                    <a:pt x="145" y="39"/>
                    <a:pt x="128" y="28"/>
                    <a:pt x="111" y="20"/>
                  </a:cubicBezTo>
                  <a:cubicBezTo>
                    <a:pt x="102" y="15"/>
                    <a:pt x="92" y="12"/>
                    <a:pt x="83" y="10"/>
                  </a:cubicBezTo>
                  <a:cubicBezTo>
                    <a:pt x="73" y="8"/>
                    <a:pt x="63" y="8"/>
                    <a:pt x="53" y="10"/>
                  </a:cubicBezTo>
                  <a:cubicBezTo>
                    <a:pt x="43" y="13"/>
                    <a:pt x="35" y="18"/>
                    <a:pt x="28" y="25"/>
                  </a:cubicBezTo>
                  <a:cubicBezTo>
                    <a:pt x="21" y="32"/>
                    <a:pt x="15" y="41"/>
                    <a:pt x="12" y="50"/>
                  </a:cubicBezTo>
                  <a:cubicBezTo>
                    <a:pt x="8" y="59"/>
                    <a:pt x="8" y="68"/>
                    <a:pt x="12" y="77"/>
                  </a:cubicBezTo>
                  <a:cubicBezTo>
                    <a:pt x="15" y="85"/>
                    <a:pt x="22" y="92"/>
                    <a:pt x="30" y="97"/>
                  </a:cubicBezTo>
                  <a:cubicBezTo>
                    <a:pt x="38" y="102"/>
                    <a:pt x="47" y="107"/>
                    <a:pt x="56" y="110"/>
                  </a:cubicBezTo>
                  <a:cubicBezTo>
                    <a:pt x="65" y="113"/>
                    <a:pt x="75" y="116"/>
                    <a:pt x="84" y="118"/>
                  </a:cubicBezTo>
                  <a:cubicBezTo>
                    <a:pt x="104" y="122"/>
                    <a:pt x="124" y="122"/>
                    <a:pt x="144" y="120"/>
                  </a:cubicBezTo>
                  <a:cubicBezTo>
                    <a:pt x="154" y="119"/>
                    <a:pt x="163" y="117"/>
                    <a:pt x="173" y="114"/>
                  </a:cubicBezTo>
                  <a:cubicBezTo>
                    <a:pt x="178" y="113"/>
                    <a:pt x="183" y="111"/>
                    <a:pt x="188" y="109"/>
                  </a:cubicBezTo>
                  <a:cubicBezTo>
                    <a:pt x="190" y="109"/>
                    <a:pt x="192" y="108"/>
                    <a:pt x="194" y="106"/>
                  </a:cubicBezTo>
                  <a:cubicBezTo>
                    <a:pt x="195" y="105"/>
                    <a:pt x="196" y="103"/>
                    <a:pt x="196" y="100"/>
                  </a:cubicBezTo>
                  <a:close/>
                  <a:moveTo>
                    <a:pt x="197" y="100"/>
                  </a:moveTo>
                  <a:cubicBezTo>
                    <a:pt x="198" y="102"/>
                    <a:pt x="198" y="106"/>
                    <a:pt x="196" y="108"/>
                  </a:cubicBezTo>
                  <a:cubicBezTo>
                    <a:pt x="194" y="110"/>
                    <a:pt x="192" y="112"/>
                    <a:pt x="189" y="113"/>
                  </a:cubicBezTo>
                  <a:cubicBezTo>
                    <a:pt x="185" y="115"/>
                    <a:pt x="180" y="118"/>
                    <a:pt x="175" y="120"/>
                  </a:cubicBezTo>
                  <a:cubicBezTo>
                    <a:pt x="166" y="124"/>
                    <a:pt x="156" y="127"/>
                    <a:pt x="145" y="129"/>
                  </a:cubicBezTo>
                  <a:cubicBezTo>
                    <a:pt x="125" y="134"/>
                    <a:pt x="103" y="134"/>
                    <a:pt x="82" y="130"/>
                  </a:cubicBezTo>
                  <a:cubicBezTo>
                    <a:pt x="61" y="127"/>
                    <a:pt x="41" y="119"/>
                    <a:pt x="23" y="106"/>
                  </a:cubicBezTo>
                  <a:cubicBezTo>
                    <a:pt x="15" y="100"/>
                    <a:pt x="7" y="91"/>
                    <a:pt x="3" y="80"/>
                  </a:cubicBezTo>
                  <a:cubicBezTo>
                    <a:pt x="2" y="79"/>
                    <a:pt x="2" y="77"/>
                    <a:pt x="1" y="76"/>
                  </a:cubicBezTo>
                  <a:cubicBezTo>
                    <a:pt x="1" y="74"/>
                    <a:pt x="1" y="73"/>
                    <a:pt x="1" y="72"/>
                  </a:cubicBezTo>
                  <a:cubicBezTo>
                    <a:pt x="1" y="69"/>
                    <a:pt x="0" y="66"/>
                    <a:pt x="1" y="63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53"/>
                    <a:pt x="3" y="52"/>
                    <a:pt x="4" y="51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11" y="38"/>
                    <a:pt x="17" y="29"/>
                    <a:pt x="25" y="22"/>
                  </a:cubicBezTo>
                  <a:cubicBezTo>
                    <a:pt x="33" y="15"/>
                    <a:pt x="42" y="9"/>
                    <a:pt x="52" y="6"/>
                  </a:cubicBezTo>
                  <a:cubicBezTo>
                    <a:pt x="72" y="0"/>
                    <a:pt x="95" y="3"/>
                    <a:pt x="114" y="10"/>
                  </a:cubicBezTo>
                  <a:cubicBezTo>
                    <a:pt x="124" y="14"/>
                    <a:pt x="134" y="19"/>
                    <a:pt x="142" y="26"/>
                  </a:cubicBezTo>
                  <a:cubicBezTo>
                    <a:pt x="151" y="32"/>
                    <a:pt x="159" y="38"/>
                    <a:pt x="166" y="46"/>
                  </a:cubicBezTo>
                  <a:cubicBezTo>
                    <a:pt x="174" y="54"/>
                    <a:pt x="180" y="62"/>
                    <a:pt x="186" y="71"/>
                  </a:cubicBezTo>
                  <a:cubicBezTo>
                    <a:pt x="187" y="73"/>
                    <a:pt x="188" y="75"/>
                    <a:pt x="190" y="78"/>
                  </a:cubicBezTo>
                  <a:cubicBezTo>
                    <a:pt x="191" y="80"/>
                    <a:pt x="192" y="82"/>
                    <a:pt x="193" y="85"/>
                  </a:cubicBezTo>
                  <a:cubicBezTo>
                    <a:pt x="194" y="87"/>
                    <a:pt x="195" y="89"/>
                    <a:pt x="196" y="92"/>
                  </a:cubicBezTo>
                  <a:cubicBezTo>
                    <a:pt x="197" y="96"/>
                    <a:pt x="197" y="96"/>
                    <a:pt x="197" y="96"/>
                  </a:cubicBezTo>
                  <a:cubicBezTo>
                    <a:pt x="198" y="97"/>
                    <a:pt x="198" y="99"/>
                    <a:pt x="197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0"/>
            <p:cNvSpPr>
              <a:spLocks noEditPoints="1"/>
            </p:cNvSpPr>
            <p:nvPr/>
          </p:nvSpPr>
          <p:spPr bwMode="auto">
            <a:xfrm>
              <a:off x="730" y="1638"/>
              <a:ext cx="511" cy="309"/>
            </a:xfrm>
            <a:custGeom>
              <a:avLst/>
              <a:gdLst>
                <a:gd name="T0" fmla="*/ 207 w 208"/>
                <a:gd name="T1" fmla="*/ 93 h 126"/>
                <a:gd name="T2" fmla="*/ 170 w 208"/>
                <a:gd name="T3" fmla="*/ 46 h 126"/>
                <a:gd name="T4" fmla="*/ 144 w 208"/>
                <a:gd name="T5" fmla="*/ 29 h 126"/>
                <a:gd name="T6" fmla="*/ 138 w 208"/>
                <a:gd name="T7" fmla="*/ 26 h 126"/>
                <a:gd name="T8" fmla="*/ 131 w 208"/>
                <a:gd name="T9" fmla="*/ 22 h 126"/>
                <a:gd name="T10" fmla="*/ 124 w 208"/>
                <a:gd name="T11" fmla="*/ 19 h 126"/>
                <a:gd name="T12" fmla="*/ 117 w 208"/>
                <a:gd name="T13" fmla="*/ 16 h 126"/>
                <a:gd name="T14" fmla="*/ 59 w 208"/>
                <a:gd name="T15" fmla="*/ 5 h 126"/>
                <a:gd name="T16" fmla="*/ 30 w 208"/>
                <a:gd name="T17" fmla="*/ 13 h 126"/>
                <a:gd name="T18" fmla="*/ 11 w 208"/>
                <a:gd name="T19" fmla="*/ 35 h 126"/>
                <a:gd name="T20" fmla="*/ 12 w 208"/>
                <a:gd name="T21" fmla="*/ 63 h 126"/>
                <a:gd name="T22" fmla="*/ 27 w 208"/>
                <a:gd name="T23" fmla="*/ 87 h 126"/>
                <a:gd name="T24" fmla="*/ 50 w 208"/>
                <a:gd name="T25" fmla="*/ 105 h 126"/>
                <a:gd name="T26" fmla="*/ 56 w 208"/>
                <a:gd name="T27" fmla="*/ 107 h 126"/>
                <a:gd name="T28" fmla="*/ 63 w 208"/>
                <a:gd name="T29" fmla="*/ 109 h 126"/>
                <a:gd name="T30" fmla="*/ 70 w 208"/>
                <a:gd name="T31" fmla="*/ 111 h 126"/>
                <a:gd name="T32" fmla="*/ 77 w 208"/>
                <a:gd name="T33" fmla="*/ 112 h 126"/>
                <a:gd name="T34" fmla="*/ 136 w 208"/>
                <a:gd name="T35" fmla="*/ 105 h 126"/>
                <a:gd name="T36" fmla="*/ 167 w 208"/>
                <a:gd name="T37" fmla="*/ 100 h 126"/>
                <a:gd name="T38" fmla="*/ 183 w 208"/>
                <a:gd name="T39" fmla="*/ 99 h 126"/>
                <a:gd name="T40" fmla="*/ 191 w 208"/>
                <a:gd name="T41" fmla="*/ 99 h 126"/>
                <a:gd name="T42" fmla="*/ 197 w 208"/>
                <a:gd name="T43" fmla="*/ 97 h 126"/>
                <a:gd name="T44" fmla="*/ 198 w 208"/>
                <a:gd name="T45" fmla="*/ 97 h 126"/>
                <a:gd name="T46" fmla="*/ 198 w 208"/>
                <a:gd name="T47" fmla="*/ 97 h 126"/>
                <a:gd name="T48" fmla="*/ 201 w 208"/>
                <a:gd name="T49" fmla="*/ 98 h 126"/>
                <a:gd name="T50" fmla="*/ 204 w 208"/>
                <a:gd name="T51" fmla="*/ 98 h 126"/>
                <a:gd name="T52" fmla="*/ 207 w 208"/>
                <a:gd name="T53" fmla="*/ 93 h 126"/>
                <a:gd name="T54" fmla="*/ 208 w 208"/>
                <a:gd name="T55" fmla="*/ 93 h 126"/>
                <a:gd name="T56" fmla="*/ 207 w 208"/>
                <a:gd name="T57" fmla="*/ 97 h 126"/>
                <a:gd name="T58" fmla="*/ 205 w 208"/>
                <a:gd name="T59" fmla="*/ 99 h 126"/>
                <a:gd name="T60" fmla="*/ 201 w 208"/>
                <a:gd name="T61" fmla="*/ 100 h 126"/>
                <a:gd name="T62" fmla="*/ 197 w 208"/>
                <a:gd name="T63" fmla="*/ 98 h 126"/>
                <a:gd name="T64" fmla="*/ 198 w 208"/>
                <a:gd name="T65" fmla="*/ 98 h 126"/>
                <a:gd name="T66" fmla="*/ 191 w 208"/>
                <a:gd name="T67" fmla="*/ 102 h 126"/>
                <a:gd name="T68" fmla="*/ 183 w 208"/>
                <a:gd name="T69" fmla="*/ 102 h 126"/>
                <a:gd name="T70" fmla="*/ 168 w 208"/>
                <a:gd name="T71" fmla="*/ 105 h 126"/>
                <a:gd name="T72" fmla="*/ 139 w 208"/>
                <a:gd name="T73" fmla="*/ 114 h 126"/>
                <a:gd name="T74" fmla="*/ 109 w 208"/>
                <a:gd name="T75" fmla="*/ 123 h 126"/>
                <a:gd name="T76" fmla="*/ 76 w 208"/>
                <a:gd name="T77" fmla="*/ 125 h 126"/>
                <a:gd name="T78" fmla="*/ 44 w 208"/>
                <a:gd name="T79" fmla="*/ 115 h 126"/>
                <a:gd name="T80" fmla="*/ 19 w 208"/>
                <a:gd name="T81" fmla="*/ 94 h 126"/>
                <a:gd name="T82" fmla="*/ 3 w 208"/>
                <a:gd name="T83" fmla="*/ 66 h 126"/>
                <a:gd name="T84" fmla="*/ 5 w 208"/>
                <a:gd name="T85" fmla="*/ 33 h 126"/>
                <a:gd name="T86" fmla="*/ 28 w 208"/>
                <a:gd name="T87" fmla="*/ 10 h 126"/>
                <a:gd name="T88" fmla="*/ 58 w 208"/>
                <a:gd name="T89" fmla="*/ 1 h 126"/>
                <a:gd name="T90" fmla="*/ 90 w 208"/>
                <a:gd name="T91" fmla="*/ 0 h 126"/>
                <a:gd name="T92" fmla="*/ 121 w 208"/>
                <a:gd name="T93" fmla="*/ 7 h 126"/>
                <a:gd name="T94" fmla="*/ 174 w 208"/>
                <a:gd name="T95" fmla="*/ 40 h 126"/>
                <a:gd name="T96" fmla="*/ 208 w 208"/>
                <a:gd name="T97" fmla="*/ 9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126">
                  <a:moveTo>
                    <a:pt x="207" y="93"/>
                  </a:moveTo>
                  <a:cubicBezTo>
                    <a:pt x="200" y="74"/>
                    <a:pt x="186" y="58"/>
                    <a:pt x="170" y="46"/>
                  </a:cubicBezTo>
                  <a:cubicBezTo>
                    <a:pt x="162" y="40"/>
                    <a:pt x="153" y="34"/>
                    <a:pt x="144" y="29"/>
                  </a:cubicBezTo>
                  <a:cubicBezTo>
                    <a:pt x="142" y="28"/>
                    <a:pt x="140" y="27"/>
                    <a:pt x="138" y="26"/>
                  </a:cubicBezTo>
                  <a:cubicBezTo>
                    <a:pt x="136" y="24"/>
                    <a:pt x="133" y="23"/>
                    <a:pt x="131" y="22"/>
                  </a:cubicBezTo>
                  <a:cubicBezTo>
                    <a:pt x="129" y="21"/>
                    <a:pt x="127" y="20"/>
                    <a:pt x="124" y="19"/>
                  </a:cubicBezTo>
                  <a:cubicBezTo>
                    <a:pt x="122" y="18"/>
                    <a:pt x="120" y="17"/>
                    <a:pt x="117" y="16"/>
                  </a:cubicBezTo>
                  <a:cubicBezTo>
                    <a:pt x="99" y="9"/>
                    <a:pt x="79" y="4"/>
                    <a:pt x="59" y="5"/>
                  </a:cubicBezTo>
                  <a:cubicBezTo>
                    <a:pt x="48" y="6"/>
                    <a:pt x="38" y="9"/>
                    <a:pt x="30" y="13"/>
                  </a:cubicBezTo>
                  <a:cubicBezTo>
                    <a:pt x="21" y="18"/>
                    <a:pt x="14" y="26"/>
                    <a:pt x="11" y="35"/>
                  </a:cubicBezTo>
                  <a:cubicBezTo>
                    <a:pt x="7" y="44"/>
                    <a:pt x="8" y="54"/>
                    <a:pt x="12" y="63"/>
                  </a:cubicBezTo>
                  <a:cubicBezTo>
                    <a:pt x="15" y="72"/>
                    <a:pt x="21" y="80"/>
                    <a:pt x="27" y="87"/>
                  </a:cubicBezTo>
                  <a:cubicBezTo>
                    <a:pt x="34" y="94"/>
                    <a:pt x="42" y="100"/>
                    <a:pt x="50" y="105"/>
                  </a:cubicBezTo>
                  <a:cubicBezTo>
                    <a:pt x="52" y="106"/>
                    <a:pt x="54" y="106"/>
                    <a:pt x="56" y="107"/>
                  </a:cubicBezTo>
                  <a:cubicBezTo>
                    <a:pt x="59" y="108"/>
                    <a:pt x="61" y="109"/>
                    <a:pt x="63" y="109"/>
                  </a:cubicBezTo>
                  <a:cubicBezTo>
                    <a:pt x="65" y="110"/>
                    <a:pt x="68" y="110"/>
                    <a:pt x="70" y="111"/>
                  </a:cubicBezTo>
                  <a:cubicBezTo>
                    <a:pt x="72" y="112"/>
                    <a:pt x="75" y="112"/>
                    <a:pt x="77" y="112"/>
                  </a:cubicBezTo>
                  <a:cubicBezTo>
                    <a:pt x="96" y="114"/>
                    <a:pt x="116" y="109"/>
                    <a:pt x="136" y="105"/>
                  </a:cubicBezTo>
                  <a:cubicBezTo>
                    <a:pt x="146" y="103"/>
                    <a:pt x="157" y="101"/>
                    <a:pt x="167" y="100"/>
                  </a:cubicBezTo>
                  <a:cubicBezTo>
                    <a:pt x="173" y="99"/>
                    <a:pt x="178" y="99"/>
                    <a:pt x="183" y="99"/>
                  </a:cubicBezTo>
                  <a:cubicBezTo>
                    <a:pt x="186" y="99"/>
                    <a:pt x="188" y="99"/>
                    <a:pt x="191" y="99"/>
                  </a:cubicBezTo>
                  <a:cubicBezTo>
                    <a:pt x="193" y="100"/>
                    <a:pt x="195" y="99"/>
                    <a:pt x="197" y="97"/>
                  </a:cubicBezTo>
                  <a:cubicBezTo>
                    <a:pt x="198" y="97"/>
                    <a:pt x="198" y="97"/>
                    <a:pt x="198" y="97"/>
                  </a:cubicBezTo>
                  <a:cubicBezTo>
                    <a:pt x="198" y="97"/>
                    <a:pt x="198" y="97"/>
                    <a:pt x="198" y="97"/>
                  </a:cubicBezTo>
                  <a:cubicBezTo>
                    <a:pt x="199" y="98"/>
                    <a:pt x="200" y="98"/>
                    <a:pt x="201" y="98"/>
                  </a:cubicBezTo>
                  <a:cubicBezTo>
                    <a:pt x="202" y="98"/>
                    <a:pt x="203" y="98"/>
                    <a:pt x="204" y="98"/>
                  </a:cubicBezTo>
                  <a:cubicBezTo>
                    <a:pt x="206" y="97"/>
                    <a:pt x="208" y="95"/>
                    <a:pt x="207" y="93"/>
                  </a:cubicBezTo>
                  <a:close/>
                  <a:moveTo>
                    <a:pt x="208" y="93"/>
                  </a:moveTo>
                  <a:cubicBezTo>
                    <a:pt x="208" y="94"/>
                    <a:pt x="208" y="96"/>
                    <a:pt x="207" y="97"/>
                  </a:cubicBezTo>
                  <a:cubicBezTo>
                    <a:pt x="207" y="98"/>
                    <a:pt x="206" y="99"/>
                    <a:pt x="205" y="99"/>
                  </a:cubicBezTo>
                  <a:cubicBezTo>
                    <a:pt x="203" y="100"/>
                    <a:pt x="202" y="100"/>
                    <a:pt x="201" y="100"/>
                  </a:cubicBezTo>
                  <a:cubicBezTo>
                    <a:pt x="200" y="100"/>
                    <a:pt x="198" y="99"/>
                    <a:pt x="197" y="98"/>
                  </a:cubicBezTo>
                  <a:cubicBezTo>
                    <a:pt x="198" y="98"/>
                    <a:pt x="198" y="98"/>
                    <a:pt x="198" y="98"/>
                  </a:cubicBezTo>
                  <a:cubicBezTo>
                    <a:pt x="196" y="100"/>
                    <a:pt x="194" y="102"/>
                    <a:pt x="191" y="102"/>
                  </a:cubicBezTo>
                  <a:cubicBezTo>
                    <a:pt x="188" y="102"/>
                    <a:pt x="186" y="102"/>
                    <a:pt x="183" y="102"/>
                  </a:cubicBezTo>
                  <a:cubicBezTo>
                    <a:pt x="178" y="103"/>
                    <a:pt x="173" y="104"/>
                    <a:pt x="168" y="105"/>
                  </a:cubicBezTo>
                  <a:cubicBezTo>
                    <a:pt x="158" y="107"/>
                    <a:pt x="149" y="111"/>
                    <a:pt x="139" y="114"/>
                  </a:cubicBezTo>
                  <a:cubicBezTo>
                    <a:pt x="129" y="117"/>
                    <a:pt x="119" y="121"/>
                    <a:pt x="109" y="123"/>
                  </a:cubicBezTo>
                  <a:cubicBezTo>
                    <a:pt x="98" y="125"/>
                    <a:pt x="87" y="126"/>
                    <a:pt x="76" y="125"/>
                  </a:cubicBezTo>
                  <a:cubicBezTo>
                    <a:pt x="65" y="124"/>
                    <a:pt x="54" y="121"/>
                    <a:pt x="44" y="115"/>
                  </a:cubicBezTo>
                  <a:cubicBezTo>
                    <a:pt x="34" y="110"/>
                    <a:pt x="26" y="103"/>
                    <a:pt x="19" y="94"/>
                  </a:cubicBezTo>
                  <a:cubicBezTo>
                    <a:pt x="12" y="86"/>
                    <a:pt x="6" y="76"/>
                    <a:pt x="3" y="66"/>
                  </a:cubicBezTo>
                  <a:cubicBezTo>
                    <a:pt x="0" y="55"/>
                    <a:pt x="0" y="43"/>
                    <a:pt x="5" y="33"/>
                  </a:cubicBezTo>
                  <a:cubicBezTo>
                    <a:pt x="10" y="23"/>
                    <a:pt x="18" y="15"/>
                    <a:pt x="28" y="10"/>
                  </a:cubicBezTo>
                  <a:cubicBezTo>
                    <a:pt x="37" y="5"/>
                    <a:pt x="48" y="3"/>
                    <a:pt x="58" y="1"/>
                  </a:cubicBezTo>
                  <a:cubicBezTo>
                    <a:pt x="69" y="0"/>
                    <a:pt x="79" y="0"/>
                    <a:pt x="90" y="0"/>
                  </a:cubicBezTo>
                  <a:cubicBezTo>
                    <a:pt x="100" y="1"/>
                    <a:pt x="111" y="3"/>
                    <a:pt x="121" y="7"/>
                  </a:cubicBezTo>
                  <a:cubicBezTo>
                    <a:pt x="141" y="13"/>
                    <a:pt x="160" y="25"/>
                    <a:pt x="174" y="40"/>
                  </a:cubicBezTo>
                  <a:cubicBezTo>
                    <a:pt x="189" y="55"/>
                    <a:pt x="201" y="73"/>
                    <a:pt x="208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1"/>
            <p:cNvSpPr>
              <a:spLocks noEditPoints="1"/>
            </p:cNvSpPr>
            <p:nvPr/>
          </p:nvSpPr>
          <p:spPr bwMode="auto">
            <a:xfrm>
              <a:off x="698" y="1998"/>
              <a:ext cx="590" cy="379"/>
            </a:xfrm>
            <a:custGeom>
              <a:avLst/>
              <a:gdLst>
                <a:gd name="T0" fmla="*/ 236 w 240"/>
                <a:gd name="T1" fmla="*/ 111 h 155"/>
                <a:gd name="T2" fmla="*/ 236 w 240"/>
                <a:gd name="T3" fmla="*/ 109 h 155"/>
                <a:gd name="T4" fmla="*/ 235 w 240"/>
                <a:gd name="T5" fmla="*/ 107 h 155"/>
                <a:gd name="T6" fmla="*/ 233 w 240"/>
                <a:gd name="T7" fmla="*/ 103 h 155"/>
                <a:gd name="T8" fmla="*/ 228 w 240"/>
                <a:gd name="T9" fmla="*/ 95 h 155"/>
                <a:gd name="T10" fmla="*/ 222 w 240"/>
                <a:gd name="T11" fmla="*/ 88 h 155"/>
                <a:gd name="T12" fmla="*/ 219 w 240"/>
                <a:gd name="T13" fmla="*/ 84 h 155"/>
                <a:gd name="T14" fmla="*/ 216 w 240"/>
                <a:gd name="T15" fmla="*/ 80 h 155"/>
                <a:gd name="T16" fmla="*/ 190 w 240"/>
                <a:gd name="T17" fmla="*/ 55 h 155"/>
                <a:gd name="T18" fmla="*/ 127 w 240"/>
                <a:gd name="T19" fmla="*/ 18 h 155"/>
                <a:gd name="T20" fmla="*/ 92 w 240"/>
                <a:gd name="T21" fmla="*/ 7 h 155"/>
                <a:gd name="T22" fmla="*/ 56 w 240"/>
                <a:gd name="T23" fmla="*/ 8 h 155"/>
                <a:gd name="T24" fmla="*/ 25 w 240"/>
                <a:gd name="T25" fmla="*/ 26 h 155"/>
                <a:gd name="T26" fmla="*/ 8 w 240"/>
                <a:gd name="T27" fmla="*/ 58 h 155"/>
                <a:gd name="T28" fmla="*/ 15 w 240"/>
                <a:gd name="T29" fmla="*/ 91 h 155"/>
                <a:gd name="T30" fmla="*/ 39 w 240"/>
                <a:gd name="T31" fmla="*/ 117 h 155"/>
                <a:gd name="T32" fmla="*/ 55 w 240"/>
                <a:gd name="T33" fmla="*/ 126 h 155"/>
                <a:gd name="T34" fmla="*/ 59 w 240"/>
                <a:gd name="T35" fmla="*/ 127 h 155"/>
                <a:gd name="T36" fmla="*/ 63 w 240"/>
                <a:gd name="T37" fmla="*/ 129 h 155"/>
                <a:gd name="T38" fmla="*/ 71 w 240"/>
                <a:gd name="T39" fmla="*/ 132 h 155"/>
                <a:gd name="T40" fmla="*/ 107 w 240"/>
                <a:gd name="T41" fmla="*/ 139 h 155"/>
                <a:gd name="T42" fmla="*/ 180 w 240"/>
                <a:gd name="T43" fmla="*/ 139 h 155"/>
                <a:gd name="T44" fmla="*/ 217 w 240"/>
                <a:gd name="T45" fmla="*/ 133 h 155"/>
                <a:gd name="T46" fmla="*/ 226 w 240"/>
                <a:gd name="T47" fmla="*/ 130 h 155"/>
                <a:gd name="T48" fmla="*/ 230 w 240"/>
                <a:gd name="T49" fmla="*/ 129 h 155"/>
                <a:gd name="T50" fmla="*/ 234 w 240"/>
                <a:gd name="T51" fmla="*/ 127 h 155"/>
                <a:gd name="T52" fmla="*/ 236 w 240"/>
                <a:gd name="T53" fmla="*/ 111 h 155"/>
                <a:gd name="T54" fmla="*/ 237 w 240"/>
                <a:gd name="T55" fmla="*/ 111 h 155"/>
                <a:gd name="T56" fmla="*/ 240 w 240"/>
                <a:gd name="T57" fmla="*/ 115 h 155"/>
                <a:gd name="T58" fmla="*/ 240 w 240"/>
                <a:gd name="T59" fmla="*/ 120 h 155"/>
                <a:gd name="T60" fmla="*/ 236 w 240"/>
                <a:gd name="T61" fmla="*/ 130 h 155"/>
                <a:gd name="T62" fmla="*/ 232 w 240"/>
                <a:gd name="T63" fmla="*/ 133 h 155"/>
                <a:gd name="T64" fmla="*/ 228 w 240"/>
                <a:gd name="T65" fmla="*/ 135 h 155"/>
                <a:gd name="T66" fmla="*/ 219 w 240"/>
                <a:gd name="T67" fmla="*/ 138 h 155"/>
                <a:gd name="T68" fmla="*/ 182 w 240"/>
                <a:gd name="T69" fmla="*/ 148 h 155"/>
                <a:gd name="T70" fmla="*/ 106 w 240"/>
                <a:gd name="T71" fmla="*/ 152 h 155"/>
                <a:gd name="T72" fmla="*/ 68 w 240"/>
                <a:gd name="T73" fmla="*/ 144 h 155"/>
                <a:gd name="T74" fmla="*/ 59 w 240"/>
                <a:gd name="T75" fmla="*/ 140 h 155"/>
                <a:gd name="T76" fmla="*/ 54 w 240"/>
                <a:gd name="T77" fmla="*/ 139 h 155"/>
                <a:gd name="T78" fmla="*/ 50 w 240"/>
                <a:gd name="T79" fmla="*/ 136 h 155"/>
                <a:gd name="T80" fmla="*/ 33 w 240"/>
                <a:gd name="T81" fmla="*/ 126 h 155"/>
                <a:gd name="T82" fmla="*/ 7 w 240"/>
                <a:gd name="T83" fmla="*/ 96 h 155"/>
                <a:gd name="T84" fmla="*/ 1 w 240"/>
                <a:gd name="T85" fmla="*/ 77 h 155"/>
                <a:gd name="T86" fmla="*/ 0 w 240"/>
                <a:gd name="T87" fmla="*/ 67 h 155"/>
                <a:gd name="T88" fmla="*/ 1 w 240"/>
                <a:gd name="T89" fmla="*/ 62 h 155"/>
                <a:gd name="T90" fmla="*/ 2 w 240"/>
                <a:gd name="T91" fmla="*/ 57 h 155"/>
                <a:gd name="T92" fmla="*/ 3 w 240"/>
                <a:gd name="T93" fmla="*/ 52 h 155"/>
                <a:gd name="T94" fmla="*/ 5 w 240"/>
                <a:gd name="T95" fmla="*/ 47 h 155"/>
                <a:gd name="T96" fmla="*/ 7 w 240"/>
                <a:gd name="T97" fmla="*/ 43 h 155"/>
                <a:gd name="T98" fmla="*/ 9 w 240"/>
                <a:gd name="T99" fmla="*/ 38 h 155"/>
                <a:gd name="T100" fmla="*/ 15 w 240"/>
                <a:gd name="T101" fmla="*/ 31 h 155"/>
                <a:gd name="T102" fmla="*/ 22 w 240"/>
                <a:gd name="T103" fmla="*/ 23 h 155"/>
                <a:gd name="T104" fmla="*/ 55 w 240"/>
                <a:gd name="T105" fmla="*/ 4 h 155"/>
                <a:gd name="T106" fmla="*/ 93 w 240"/>
                <a:gd name="T107" fmla="*/ 1 h 155"/>
                <a:gd name="T108" fmla="*/ 130 w 240"/>
                <a:gd name="T109" fmla="*/ 8 h 155"/>
                <a:gd name="T110" fmla="*/ 165 w 240"/>
                <a:gd name="T111" fmla="*/ 25 h 155"/>
                <a:gd name="T112" fmla="*/ 196 w 240"/>
                <a:gd name="T113" fmla="*/ 48 h 155"/>
                <a:gd name="T114" fmla="*/ 221 w 240"/>
                <a:gd name="T115" fmla="*/ 77 h 155"/>
                <a:gd name="T116" fmla="*/ 227 w 240"/>
                <a:gd name="T117" fmla="*/ 85 h 155"/>
                <a:gd name="T118" fmla="*/ 231 w 240"/>
                <a:gd name="T119" fmla="*/ 93 h 155"/>
                <a:gd name="T120" fmla="*/ 237 w 240"/>
                <a:gd name="T121" fmla="*/ 111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155">
                  <a:moveTo>
                    <a:pt x="236" y="111"/>
                  </a:moveTo>
                  <a:cubicBezTo>
                    <a:pt x="236" y="110"/>
                    <a:pt x="236" y="110"/>
                    <a:pt x="236" y="109"/>
                  </a:cubicBezTo>
                  <a:cubicBezTo>
                    <a:pt x="235" y="109"/>
                    <a:pt x="235" y="108"/>
                    <a:pt x="235" y="107"/>
                  </a:cubicBezTo>
                  <a:cubicBezTo>
                    <a:pt x="233" y="103"/>
                    <a:pt x="233" y="103"/>
                    <a:pt x="233" y="103"/>
                  </a:cubicBezTo>
                  <a:cubicBezTo>
                    <a:pt x="231" y="100"/>
                    <a:pt x="229" y="98"/>
                    <a:pt x="228" y="95"/>
                  </a:cubicBezTo>
                  <a:cubicBezTo>
                    <a:pt x="226" y="93"/>
                    <a:pt x="224" y="90"/>
                    <a:pt x="222" y="88"/>
                  </a:cubicBezTo>
                  <a:cubicBezTo>
                    <a:pt x="219" y="84"/>
                    <a:pt x="219" y="84"/>
                    <a:pt x="219" y="84"/>
                  </a:cubicBezTo>
                  <a:cubicBezTo>
                    <a:pt x="216" y="80"/>
                    <a:pt x="216" y="80"/>
                    <a:pt x="216" y="80"/>
                  </a:cubicBezTo>
                  <a:cubicBezTo>
                    <a:pt x="208" y="71"/>
                    <a:pt x="199" y="63"/>
                    <a:pt x="190" y="55"/>
                  </a:cubicBezTo>
                  <a:cubicBezTo>
                    <a:pt x="171" y="40"/>
                    <a:pt x="149" y="27"/>
                    <a:pt x="127" y="18"/>
                  </a:cubicBezTo>
                  <a:cubicBezTo>
                    <a:pt x="116" y="13"/>
                    <a:pt x="104" y="9"/>
                    <a:pt x="92" y="7"/>
                  </a:cubicBezTo>
                  <a:cubicBezTo>
                    <a:pt x="80" y="5"/>
                    <a:pt x="68" y="5"/>
                    <a:pt x="56" y="8"/>
                  </a:cubicBezTo>
                  <a:cubicBezTo>
                    <a:pt x="44" y="11"/>
                    <a:pt x="33" y="17"/>
                    <a:pt x="25" y="26"/>
                  </a:cubicBezTo>
                  <a:cubicBezTo>
                    <a:pt x="16" y="35"/>
                    <a:pt x="10" y="46"/>
                    <a:pt x="8" y="58"/>
                  </a:cubicBezTo>
                  <a:cubicBezTo>
                    <a:pt x="6" y="69"/>
                    <a:pt x="10" y="81"/>
                    <a:pt x="15" y="91"/>
                  </a:cubicBezTo>
                  <a:cubicBezTo>
                    <a:pt x="21" y="101"/>
                    <a:pt x="30" y="110"/>
                    <a:pt x="39" y="117"/>
                  </a:cubicBezTo>
                  <a:cubicBezTo>
                    <a:pt x="44" y="120"/>
                    <a:pt x="49" y="123"/>
                    <a:pt x="55" y="126"/>
                  </a:cubicBezTo>
                  <a:cubicBezTo>
                    <a:pt x="56" y="126"/>
                    <a:pt x="57" y="127"/>
                    <a:pt x="59" y="127"/>
                  </a:cubicBezTo>
                  <a:cubicBezTo>
                    <a:pt x="63" y="129"/>
                    <a:pt x="63" y="129"/>
                    <a:pt x="63" y="129"/>
                  </a:cubicBezTo>
                  <a:cubicBezTo>
                    <a:pt x="66" y="130"/>
                    <a:pt x="69" y="131"/>
                    <a:pt x="71" y="132"/>
                  </a:cubicBezTo>
                  <a:cubicBezTo>
                    <a:pt x="83" y="135"/>
                    <a:pt x="95" y="138"/>
                    <a:pt x="107" y="139"/>
                  </a:cubicBezTo>
                  <a:cubicBezTo>
                    <a:pt x="131" y="142"/>
                    <a:pt x="156" y="142"/>
                    <a:pt x="180" y="139"/>
                  </a:cubicBezTo>
                  <a:cubicBezTo>
                    <a:pt x="193" y="137"/>
                    <a:pt x="205" y="135"/>
                    <a:pt x="217" y="133"/>
                  </a:cubicBezTo>
                  <a:cubicBezTo>
                    <a:pt x="226" y="130"/>
                    <a:pt x="226" y="130"/>
                    <a:pt x="226" y="130"/>
                  </a:cubicBezTo>
                  <a:cubicBezTo>
                    <a:pt x="228" y="130"/>
                    <a:pt x="229" y="130"/>
                    <a:pt x="230" y="129"/>
                  </a:cubicBezTo>
                  <a:cubicBezTo>
                    <a:pt x="231" y="129"/>
                    <a:pt x="233" y="128"/>
                    <a:pt x="234" y="127"/>
                  </a:cubicBezTo>
                  <a:cubicBezTo>
                    <a:pt x="238" y="123"/>
                    <a:pt x="240" y="117"/>
                    <a:pt x="236" y="111"/>
                  </a:cubicBezTo>
                  <a:close/>
                  <a:moveTo>
                    <a:pt x="237" y="111"/>
                  </a:moveTo>
                  <a:cubicBezTo>
                    <a:pt x="238" y="112"/>
                    <a:pt x="239" y="114"/>
                    <a:pt x="240" y="115"/>
                  </a:cubicBezTo>
                  <a:cubicBezTo>
                    <a:pt x="240" y="117"/>
                    <a:pt x="240" y="119"/>
                    <a:pt x="240" y="120"/>
                  </a:cubicBezTo>
                  <a:cubicBezTo>
                    <a:pt x="240" y="124"/>
                    <a:pt x="239" y="127"/>
                    <a:pt x="236" y="130"/>
                  </a:cubicBezTo>
                  <a:cubicBezTo>
                    <a:pt x="235" y="131"/>
                    <a:pt x="234" y="132"/>
                    <a:pt x="232" y="133"/>
                  </a:cubicBezTo>
                  <a:cubicBezTo>
                    <a:pt x="231" y="134"/>
                    <a:pt x="229" y="135"/>
                    <a:pt x="228" y="135"/>
                  </a:cubicBezTo>
                  <a:cubicBezTo>
                    <a:pt x="225" y="136"/>
                    <a:pt x="222" y="137"/>
                    <a:pt x="219" y="138"/>
                  </a:cubicBezTo>
                  <a:cubicBezTo>
                    <a:pt x="207" y="142"/>
                    <a:pt x="194" y="146"/>
                    <a:pt x="182" y="148"/>
                  </a:cubicBezTo>
                  <a:cubicBezTo>
                    <a:pt x="157" y="153"/>
                    <a:pt x="131" y="155"/>
                    <a:pt x="106" y="152"/>
                  </a:cubicBezTo>
                  <a:cubicBezTo>
                    <a:pt x="93" y="150"/>
                    <a:pt x="80" y="148"/>
                    <a:pt x="68" y="144"/>
                  </a:cubicBezTo>
                  <a:cubicBezTo>
                    <a:pt x="65" y="143"/>
                    <a:pt x="62" y="141"/>
                    <a:pt x="59" y="140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3" y="138"/>
                    <a:pt x="51" y="137"/>
                    <a:pt x="50" y="136"/>
                  </a:cubicBezTo>
                  <a:cubicBezTo>
                    <a:pt x="43" y="134"/>
                    <a:pt x="38" y="130"/>
                    <a:pt x="33" y="126"/>
                  </a:cubicBezTo>
                  <a:cubicBezTo>
                    <a:pt x="22" y="118"/>
                    <a:pt x="13" y="108"/>
                    <a:pt x="7" y="96"/>
                  </a:cubicBezTo>
                  <a:cubicBezTo>
                    <a:pt x="4" y="90"/>
                    <a:pt x="2" y="83"/>
                    <a:pt x="1" y="77"/>
                  </a:cubicBezTo>
                  <a:cubicBezTo>
                    <a:pt x="0" y="73"/>
                    <a:pt x="1" y="70"/>
                    <a:pt x="0" y="67"/>
                  </a:cubicBezTo>
                  <a:cubicBezTo>
                    <a:pt x="1" y="65"/>
                    <a:pt x="1" y="63"/>
                    <a:pt x="1" y="62"/>
                  </a:cubicBezTo>
                  <a:cubicBezTo>
                    <a:pt x="1" y="60"/>
                    <a:pt x="1" y="58"/>
                    <a:pt x="2" y="57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3" y="50"/>
                    <a:pt x="4" y="49"/>
                    <a:pt x="5" y="47"/>
                  </a:cubicBezTo>
                  <a:cubicBezTo>
                    <a:pt x="6" y="46"/>
                    <a:pt x="6" y="44"/>
                    <a:pt x="7" y="43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1" y="36"/>
                    <a:pt x="13" y="33"/>
                    <a:pt x="15" y="31"/>
                  </a:cubicBezTo>
                  <a:cubicBezTo>
                    <a:pt x="17" y="28"/>
                    <a:pt x="20" y="26"/>
                    <a:pt x="22" y="23"/>
                  </a:cubicBezTo>
                  <a:cubicBezTo>
                    <a:pt x="31" y="14"/>
                    <a:pt x="42" y="8"/>
                    <a:pt x="55" y="4"/>
                  </a:cubicBezTo>
                  <a:cubicBezTo>
                    <a:pt x="67" y="1"/>
                    <a:pt x="80" y="0"/>
                    <a:pt x="93" y="1"/>
                  </a:cubicBezTo>
                  <a:cubicBezTo>
                    <a:pt x="106" y="2"/>
                    <a:pt x="118" y="4"/>
                    <a:pt x="130" y="8"/>
                  </a:cubicBezTo>
                  <a:cubicBezTo>
                    <a:pt x="143" y="13"/>
                    <a:pt x="154" y="18"/>
                    <a:pt x="165" y="25"/>
                  </a:cubicBezTo>
                  <a:cubicBezTo>
                    <a:pt x="176" y="32"/>
                    <a:pt x="186" y="39"/>
                    <a:pt x="196" y="48"/>
                  </a:cubicBezTo>
                  <a:cubicBezTo>
                    <a:pt x="205" y="57"/>
                    <a:pt x="214" y="66"/>
                    <a:pt x="221" y="77"/>
                  </a:cubicBezTo>
                  <a:cubicBezTo>
                    <a:pt x="223" y="79"/>
                    <a:pt x="225" y="82"/>
                    <a:pt x="227" y="85"/>
                  </a:cubicBezTo>
                  <a:cubicBezTo>
                    <a:pt x="228" y="87"/>
                    <a:pt x="230" y="90"/>
                    <a:pt x="231" y="93"/>
                  </a:cubicBezTo>
                  <a:cubicBezTo>
                    <a:pt x="234" y="99"/>
                    <a:pt x="237" y="105"/>
                    <a:pt x="237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2"/>
            <p:cNvSpPr>
              <a:spLocks noEditPoints="1"/>
            </p:cNvSpPr>
            <p:nvPr/>
          </p:nvSpPr>
          <p:spPr bwMode="auto">
            <a:xfrm>
              <a:off x="813" y="2461"/>
              <a:ext cx="509" cy="301"/>
            </a:xfrm>
            <a:custGeom>
              <a:avLst/>
              <a:gdLst>
                <a:gd name="T0" fmla="*/ 206 w 207"/>
                <a:gd name="T1" fmla="*/ 97 h 123"/>
                <a:gd name="T2" fmla="*/ 193 w 207"/>
                <a:gd name="T3" fmla="*/ 68 h 123"/>
                <a:gd name="T4" fmla="*/ 172 w 207"/>
                <a:gd name="T5" fmla="*/ 47 h 123"/>
                <a:gd name="T6" fmla="*/ 146 w 207"/>
                <a:gd name="T7" fmla="*/ 31 h 123"/>
                <a:gd name="T8" fmla="*/ 119 w 207"/>
                <a:gd name="T9" fmla="*/ 18 h 123"/>
                <a:gd name="T10" fmla="*/ 90 w 207"/>
                <a:gd name="T11" fmla="*/ 8 h 123"/>
                <a:gd name="T12" fmla="*/ 59 w 207"/>
                <a:gd name="T13" fmla="*/ 6 h 123"/>
                <a:gd name="T14" fmla="*/ 45 w 207"/>
                <a:gd name="T15" fmla="*/ 10 h 123"/>
                <a:gd name="T16" fmla="*/ 38 w 207"/>
                <a:gd name="T17" fmla="*/ 13 h 123"/>
                <a:gd name="T18" fmla="*/ 31 w 207"/>
                <a:gd name="T19" fmla="*/ 17 h 123"/>
                <a:gd name="T20" fmla="*/ 13 w 207"/>
                <a:gd name="T21" fmla="*/ 40 h 123"/>
                <a:gd name="T22" fmla="*/ 11 w 207"/>
                <a:gd name="T23" fmla="*/ 68 h 123"/>
                <a:gd name="T24" fmla="*/ 27 w 207"/>
                <a:gd name="T25" fmla="*/ 91 h 123"/>
                <a:gd name="T26" fmla="*/ 52 w 207"/>
                <a:gd name="T27" fmla="*/ 104 h 123"/>
                <a:gd name="T28" fmla="*/ 82 w 207"/>
                <a:gd name="T29" fmla="*/ 109 h 123"/>
                <a:gd name="T30" fmla="*/ 112 w 207"/>
                <a:gd name="T31" fmla="*/ 109 h 123"/>
                <a:gd name="T32" fmla="*/ 143 w 207"/>
                <a:gd name="T33" fmla="*/ 107 h 123"/>
                <a:gd name="T34" fmla="*/ 175 w 207"/>
                <a:gd name="T35" fmla="*/ 107 h 123"/>
                <a:gd name="T36" fmla="*/ 191 w 207"/>
                <a:gd name="T37" fmla="*/ 108 h 123"/>
                <a:gd name="T38" fmla="*/ 198 w 207"/>
                <a:gd name="T39" fmla="*/ 107 h 123"/>
                <a:gd name="T40" fmla="*/ 203 w 207"/>
                <a:gd name="T41" fmla="*/ 102 h 123"/>
                <a:gd name="T42" fmla="*/ 203 w 207"/>
                <a:gd name="T43" fmla="*/ 101 h 123"/>
                <a:gd name="T44" fmla="*/ 203 w 207"/>
                <a:gd name="T45" fmla="*/ 101 h 123"/>
                <a:gd name="T46" fmla="*/ 206 w 207"/>
                <a:gd name="T47" fmla="*/ 97 h 123"/>
                <a:gd name="T48" fmla="*/ 207 w 207"/>
                <a:gd name="T49" fmla="*/ 97 h 123"/>
                <a:gd name="T50" fmla="*/ 206 w 207"/>
                <a:gd name="T51" fmla="*/ 100 h 123"/>
                <a:gd name="T52" fmla="*/ 204 w 207"/>
                <a:gd name="T53" fmla="*/ 102 h 123"/>
                <a:gd name="T54" fmla="*/ 204 w 207"/>
                <a:gd name="T55" fmla="*/ 102 h 123"/>
                <a:gd name="T56" fmla="*/ 190 w 207"/>
                <a:gd name="T57" fmla="*/ 110 h 123"/>
                <a:gd name="T58" fmla="*/ 175 w 207"/>
                <a:gd name="T59" fmla="*/ 111 h 123"/>
                <a:gd name="T60" fmla="*/ 144 w 207"/>
                <a:gd name="T61" fmla="*/ 116 h 123"/>
                <a:gd name="T62" fmla="*/ 81 w 207"/>
                <a:gd name="T63" fmla="*/ 122 h 123"/>
                <a:gd name="T64" fmla="*/ 49 w 207"/>
                <a:gd name="T65" fmla="*/ 116 h 123"/>
                <a:gd name="T66" fmla="*/ 41 w 207"/>
                <a:gd name="T67" fmla="*/ 113 h 123"/>
                <a:gd name="T68" fmla="*/ 33 w 207"/>
                <a:gd name="T69" fmla="*/ 109 h 123"/>
                <a:gd name="T70" fmla="*/ 20 w 207"/>
                <a:gd name="T71" fmla="*/ 99 h 123"/>
                <a:gd name="T72" fmla="*/ 2 w 207"/>
                <a:gd name="T73" fmla="*/ 70 h 123"/>
                <a:gd name="T74" fmla="*/ 7 w 207"/>
                <a:gd name="T75" fmla="*/ 37 h 123"/>
                <a:gd name="T76" fmla="*/ 29 w 207"/>
                <a:gd name="T77" fmla="*/ 14 h 123"/>
                <a:gd name="T78" fmla="*/ 59 w 207"/>
                <a:gd name="T79" fmla="*/ 2 h 123"/>
                <a:gd name="T80" fmla="*/ 91 w 207"/>
                <a:gd name="T81" fmla="*/ 1 h 123"/>
                <a:gd name="T82" fmla="*/ 122 w 207"/>
                <a:gd name="T83" fmla="*/ 8 h 123"/>
                <a:gd name="T84" fmla="*/ 151 w 207"/>
                <a:gd name="T85" fmla="*/ 21 h 123"/>
                <a:gd name="T86" fmla="*/ 177 w 207"/>
                <a:gd name="T87" fmla="*/ 41 h 123"/>
                <a:gd name="T88" fmla="*/ 207 w 207"/>
                <a:gd name="T89" fmla="*/ 9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7" h="123">
                  <a:moveTo>
                    <a:pt x="206" y="97"/>
                  </a:moveTo>
                  <a:cubicBezTo>
                    <a:pt x="203" y="87"/>
                    <a:pt x="199" y="77"/>
                    <a:pt x="193" y="68"/>
                  </a:cubicBezTo>
                  <a:cubicBezTo>
                    <a:pt x="187" y="60"/>
                    <a:pt x="180" y="53"/>
                    <a:pt x="172" y="47"/>
                  </a:cubicBezTo>
                  <a:cubicBezTo>
                    <a:pt x="164" y="40"/>
                    <a:pt x="155" y="35"/>
                    <a:pt x="146" y="31"/>
                  </a:cubicBezTo>
                  <a:cubicBezTo>
                    <a:pt x="137" y="26"/>
                    <a:pt x="128" y="22"/>
                    <a:pt x="119" y="18"/>
                  </a:cubicBezTo>
                  <a:cubicBezTo>
                    <a:pt x="109" y="14"/>
                    <a:pt x="100" y="10"/>
                    <a:pt x="90" y="8"/>
                  </a:cubicBezTo>
                  <a:cubicBezTo>
                    <a:pt x="80" y="6"/>
                    <a:pt x="70" y="5"/>
                    <a:pt x="59" y="6"/>
                  </a:cubicBezTo>
                  <a:cubicBezTo>
                    <a:pt x="54" y="7"/>
                    <a:pt x="49" y="8"/>
                    <a:pt x="45" y="10"/>
                  </a:cubicBezTo>
                  <a:cubicBezTo>
                    <a:pt x="42" y="11"/>
                    <a:pt x="40" y="12"/>
                    <a:pt x="38" y="13"/>
                  </a:cubicBezTo>
                  <a:cubicBezTo>
                    <a:pt x="36" y="14"/>
                    <a:pt x="33" y="15"/>
                    <a:pt x="31" y="17"/>
                  </a:cubicBezTo>
                  <a:cubicBezTo>
                    <a:pt x="23" y="23"/>
                    <a:pt x="17" y="31"/>
                    <a:pt x="13" y="40"/>
                  </a:cubicBezTo>
                  <a:cubicBezTo>
                    <a:pt x="9" y="49"/>
                    <a:pt x="9" y="59"/>
                    <a:pt x="11" y="68"/>
                  </a:cubicBezTo>
                  <a:cubicBezTo>
                    <a:pt x="14" y="77"/>
                    <a:pt x="19" y="85"/>
                    <a:pt x="27" y="91"/>
                  </a:cubicBezTo>
                  <a:cubicBezTo>
                    <a:pt x="34" y="97"/>
                    <a:pt x="43" y="101"/>
                    <a:pt x="52" y="104"/>
                  </a:cubicBezTo>
                  <a:cubicBezTo>
                    <a:pt x="62" y="107"/>
                    <a:pt x="72" y="108"/>
                    <a:pt x="82" y="109"/>
                  </a:cubicBezTo>
                  <a:cubicBezTo>
                    <a:pt x="92" y="110"/>
                    <a:pt x="102" y="109"/>
                    <a:pt x="112" y="109"/>
                  </a:cubicBezTo>
                  <a:cubicBezTo>
                    <a:pt x="122" y="108"/>
                    <a:pt x="133" y="107"/>
                    <a:pt x="143" y="107"/>
                  </a:cubicBezTo>
                  <a:cubicBezTo>
                    <a:pt x="154" y="107"/>
                    <a:pt x="164" y="107"/>
                    <a:pt x="175" y="107"/>
                  </a:cubicBezTo>
                  <a:cubicBezTo>
                    <a:pt x="180" y="107"/>
                    <a:pt x="185" y="108"/>
                    <a:pt x="191" y="108"/>
                  </a:cubicBezTo>
                  <a:cubicBezTo>
                    <a:pt x="193" y="108"/>
                    <a:pt x="195" y="108"/>
                    <a:pt x="198" y="107"/>
                  </a:cubicBezTo>
                  <a:cubicBezTo>
                    <a:pt x="200" y="106"/>
                    <a:pt x="202" y="104"/>
                    <a:pt x="203" y="102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03" y="101"/>
                    <a:pt x="203" y="101"/>
                    <a:pt x="203" y="101"/>
                  </a:cubicBezTo>
                  <a:cubicBezTo>
                    <a:pt x="205" y="100"/>
                    <a:pt x="206" y="99"/>
                    <a:pt x="206" y="97"/>
                  </a:cubicBezTo>
                  <a:close/>
                  <a:moveTo>
                    <a:pt x="207" y="97"/>
                  </a:moveTo>
                  <a:cubicBezTo>
                    <a:pt x="207" y="98"/>
                    <a:pt x="207" y="99"/>
                    <a:pt x="206" y="100"/>
                  </a:cubicBezTo>
                  <a:cubicBezTo>
                    <a:pt x="205" y="101"/>
                    <a:pt x="205" y="102"/>
                    <a:pt x="204" y="102"/>
                  </a:cubicBezTo>
                  <a:cubicBezTo>
                    <a:pt x="204" y="102"/>
                    <a:pt x="204" y="102"/>
                    <a:pt x="204" y="102"/>
                  </a:cubicBezTo>
                  <a:cubicBezTo>
                    <a:pt x="202" y="107"/>
                    <a:pt x="196" y="111"/>
                    <a:pt x="190" y="110"/>
                  </a:cubicBezTo>
                  <a:cubicBezTo>
                    <a:pt x="185" y="110"/>
                    <a:pt x="180" y="111"/>
                    <a:pt x="175" y="111"/>
                  </a:cubicBezTo>
                  <a:cubicBezTo>
                    <a:pt x="165" y="112"/>
                    <a:pt x="154" y="114"/>
                    <a:pt x="144" y="116"/>
                  </a:cubicBezTo>
                  <a:cubicBezTo>
                    <a:pt x="124" y="120"/>
                    <a:pt x="103" y="123"/>
                    <a:pt x="81" y="122"/>
                  </a:cubicBezTo>
                  <a:cubicBezTo>
                    <a:pt x="70" y="121"/>
                    <a:pt x="59" y="119"/>
                    <a:pt x="49" y="116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38" y="112"/>
                    <a:pt x="36" y="111"/>
                    <a:pt x="33" y="109"/>
                  </a:cubicBezTo>
                  <a:cubicBezTo>
                    <a:pt x="28" y="106"/>
                    <a:pt x="24" y="103"/>
                    <a:pt x="20" y="99"/>
                  </a:cubicBezTo>
                  <a:cubicBezTo>
                    <a:pt x="11" y="92"/>
                    <a:pt x="5" y="82"/>
                    <a:pt x="2" y="70"/>
                  </a:cubicBezTo>
                  <a:cubicBezTo>
                    <a:pt x="0" y="59"/>
                    <a:pt x="2" y="47"/>
                    <a:pt x="7" y="37"/>
                  </a:cubicBezTo>
                  <a:cubicBezTo>
                    <a:pt x="13" y="28"/>
                    <a:pt x="20" y="20"/>
                    <a:pt x="29" y="14"/>
                  </a:cubicBezTo>
                  <a:cubicBezTo>
                    <a:pt x="38" y="8"/>
                    <a:pt x="48" y="4"/>
                    <a:pt x="59" y="2"/>
                  </a:cubicBezTo>
                  <a:cubicBezTo>
                    <a:pt x="69" y="0"/>
                    <a:pt x="80" y="0"/>
                    <a:pt x="91" y="1"/>
                  </a:cubicBezTo>
                  <a:cubicBezTo>
                    <a:pt x="102" y="2"/>
                    <a:pt x="112" y="5"/>
                    <a:pt x="122" y="8"/>
                  </a:cubicBezTo>
                  <a:cubicBezTo>
                    <a:pt x="132" y="12"/>
                    <a:pt x="142" y="16"/>
                    <a:pt x="151" y="21"/>
                  </a:cubicBezTo>
                  <a:cubicBezTo>
                    <a:pt x="161" y="27"/>
                    <a:pt x="169" y="33"/>
                    <a:pt x="177" y="41"/>
                  </a:cubicBezTo>
                  <a:cubicBezTo>
                    <a:pt x="192" y="56"/>
                    <a:pt x="202" y="76"/>
                    <a:pt x="207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3"/>
            <p:cNvSpPr>
              <a:spLocks noEditPoints="1"/>
            </p:cNvSpPr>
            <p:nvPr/>
          </p:nvSpPr>
          <p:spPr bwMode="auto">
            <a:xfrm>
              <a:off x="843" y="2828"/>
              <a:ext cx="521" cy="330"/>
            </a:xfrm>
            <a:custGeom>
              <a:avLst/>
              <a:gdLst>
                <a:gd name="T0" fmla="*/ 206 w 212"/>
                <a:gd name="T1" fmla="*/ 91 h 135"/>
                <a:gd name="T2" fmla="*/ 190 w 212"/>
                <a:gd name="T3" fmla="*/ 62 h 135"/>
                <a:gd name="T4" fmla="*/ 169 w 212"/>
                <a:gd name="T5" fmla="*/ 39 h 135"/>
                <a:gd name="T6" fmla="*/ 113 w 212"/>
                <a:gd name="T7" fmla="*/ 13 h 135"/>
                <a:gd name="T8" fmla="*/ 49 w 212"/>
                <a:gd name="T9" fmla="*/ 15 h 135"/>
                <a:gd name="T10" fmla="*/ 22 w 212"/>
                <a:gd name="T11" fmla="*/ 31 h 135"/>
                <a:gd name="T12" fmla="*/ 13 w 212"/>
                <a:gd name="T13" fmla="*/ 44 h 135"/>
                <a:gd name="T14" fmla="*/ 9 w 212"/>
                <a:gd name="T15" fmla="*/ 51 h 135"/>
                <a:gd name="T16" fmla="*/ 8 w 212"/>
                <a:gd name="T17" fmla="*/ 54 h 135"/>
                <a:gd name="T18" fmla="*/ 7 w 212"/>
                <a:gd name="T19" fmla="*/ 58 h 135"/>
                <a:gd name="T20" fmla="*/ 7 w 212"/>
                <a:gd name="T21" fmla="*/ 62 h 135"/>
                <a:gd name="T22" fmla="*/ 7 w 212"/>
                <a:gd name="T23" fmla="*/ 65 h 135"/>
                <a:gd name="T24" fmla="*/ 8 w 212"/>
                <a:gd name="T25" fmla="*/ 73 h 135"/>
                <a:gd name="T26" fmla="*/ 10 w 212"/>
                <a:gd name="T27" fmla="*/ 76 h 135"/>
                <a:gd name="T28" fmla="*/ 11 w 212"/>
                <a:gd name="T29" fmla="*/ 79 h 135"/>
                <a:gd name="T30" fmla="*/ 13 w 212"/>
                <a:gd name="T31" fmla="*/ 83 h 135"/>
                <a:gd name="T32" fmla="*/ 15 w 212"/>
                <a:gd name="T33" fmla="*/ 86 h 135"/>
                <a:gd name="T34" fmla="*/ 38 w 212"/>
                <a:gd name="T35" fmla="*/ 106 h 135"/>
                <a:gd name="T36" fmla="*/ 45 w 212"/>
                <a:gd name="T37" fmla="*/ 109 h 135"/>
                <a:gd name="T38" fmla="*/ 52 w 212"/>
                <a:gd name="T39" fmla="*/ 112 h 135"/>
                <a:gd name="T40" fmla="*/ 59 w 212"/>
                <a:gd name="T41" fmla="*/ 114 h 135"/>
                <a:gd name="T42" fmla="*/ 67 w 212"/>
                <a:gd name="T43" fmla="*/ 116 h 135"/>
                <a:gd name="T44" fmla="*/ 98 w 212"/>
                <a:gd name="T45" fmla="*/ 121 h 135"/>
                <a:gd name="T46" fmla="*/ 162 w 212"/>
                <a:gd name="T47" fmla="*/ 116 h 135"/>
                <a:gd name="T48" fmla="*/ 194 w 212"/>
                <a:gd name="T49" fmla="*/ 110 h 135"/>
                <a:gd name="T50" fmla="*/ 198 w 212"/>
                <a:gd name="T51" fmla="*/ 109 h 135"/>
                <a:gd name="T52" fmla="*/ 200 w 212"/>
                <a:gd name="T53" fmla="*/ 109 h 135"/>
                <a:gd name="T54" fmla="*/ 202 w 212"/>
                <a:gd name="T55" fmla="*/ 108 h 135"/>
                <a:gd name="T56" fmla="*/ 207 w 212"/>
                <a:gd name="T57" fmla="*/ 104 h 135"/>
                <a:gd name="T58" fmla="*/ 206 w 212"/>
                <a:gd name="T59" fmla="*/ 91 h 135"/>
                <a:gd name="T60" fmla="*/ 207 w 212"/>
                <a:gd name="T61" fmla="*/ 90 h 135"/>
                <a:gd name="T62" fmla="*/ 212 w 212"/>
                <a:gd name="T63" fmla="*/ 97 h 135"/>
                <a:gd name="T64" fmla="*/ 210 w 212"/>
                <a:gd name="T65" fmla="*/ 106 h 135"/>
                <a:gd name="T66" fmla="*/ 203 w 212"/>
                <a:gd name="T67" fmla="*/ 113 h 135"/>
                <a:gd name="T68" fmla="*/ 201 w 212"/>
                <a:gd name="T69" fmla="*/ 114 h 135"/>
                <a:gd name="T70" fmla="*/ 199 w 212"/>
                <a:gd name="T71" fmla="*/ 114 h 135"/>
                <a:gd name="T72" fmla="*/ 195 w 212"/>
                <a:gd name="T73" fmla="*/ 116 h 135"/>
                <a:gd name="T74" fmla="*/ 164 w 212"/>
                <a:gd name="T75" fmla="*/ 125 h 135"/>
                <a:gd name="T76" fmla="*/ 97 w 212"/>
                <a:gd name="T77" fmla="*/ 134 h 135"/>
                <a:gd name="T78" fmla="*/ 64 w 212"/>
                <a:gd name="T79" fmla="*/ 128 h 135"/>
                <a:gd name="T80" fmla="*/ 56 w 212"/>
                <a:gd name="T81" fmla="*/ 126 h 135"/>
                <a:gd name="T82" fmla="*/ 48 w 212"/>
                <a:gd name="T83" fmla="*/ 123 h 135"/>
                <a:gd name="T84" fmla="*/ 40 w 212"/>
                <a:gd name="T85" fmla="*/ 120 h 135"/>
                <a:gd name="T86" fmla="*/ 32 w 212"/>
                <a:gd name="T87" fmla="*/ 115 h 135"/>
                <a:gd name="T88" fmla="*/ 7 w 212"/>
                <a:gd name="T89" fmla="*/ 91 h 135"/>
                <a:gd name="T90" fmla="*/ 0 w 212"/>
                <a:gd name="T91" fmla="*/ 75 h 135"/>
                <a:gd name="T92" fmla="*/ 0 w 212"/>
                <a:gd name="T93" fmla="*/ 66 h 135"/>
                <a:gd name="T94" fmla="*/ 0 w 212"/>
                <a:gd name="T95" fmla="*/ 61 h 135"/>
                <a:gd name="T96" fmla="*/ 1 w 212"/>
                <a:gd name="T97" fmla="*/ 57 h 135"/>
                <a:gd name="T98" fmla="*/ 2 w 212"/>
                <a:gd name="T99" fmla="*/ 52 h 135"/>
                <a:gd name="T100" fmla="*/ 4 w 212"/>
                <a:gd name="T101" fmla="*/ 48 h 135"/>
                <a:gd name="T102" fmla="*/ 8 w 212"/>
                <a:gd name="T103" fmla="*/ 41 h 135"/>
                <a:gd name="T104" fmla="*/ 19 w 212"/>
                <a:gd name="T105" fmla="*/ 28 h 135"/>
                <a:gd name="T106" fmla="*/ 48 w 212"/>
                <a:gd name="T107" fmla="*/ 11 h 135"/>
                <a:gd name="T108" fmla="*/ 114 w 212"/>
                <a:gd name="T109" fmla="*/ 3 h 135"/>
                <a:gd name="T110" fmla="*/ 175 w 212"/>
                <a:gd name="T111" fmla="*/ 32 h 135"/>
                <a:gd name="T112" fmla="*/ 207 w 212"/>
                <a:gd name="T113" fmla="*/ 9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2" h="135">
                  <a:moveTo>
                    <a:pt x="206" y="91"/>
                  </a:moveTo>
                  <a:cubicBezTo>
                    <a:pt x="201" y="80"/>
                    <a:pt x="196" y="71"/>
                    <a:pt x="190" y="62"/>
                  </a:cubicBezTo>
                  <a:cubicBezTo>
                    <a:pt x="184" y="54"/>
                    <a:pt x="177" y="46"/>
                    <a:pt x="169" y="39"/>
                  </a:cubicBezTo>
                  <a:cubicBezTo>
                    <a:pt x="153" y="26"/>
                    <a:pt x="133" y="17"/>
                    <a:pt x="113" y="13"/>
                  </a:cubicBezTo>
                  <a:cubicBezTo>
                    <a:pt x="92" y="9"/>
                    <a:pt x="70" y="8"/>
                    <a:pt x="49" y="15"/>
                  </a:cubicBezTo>
                  <a:cubicBezTo>
                    <a:pt x="39" y="18"/>
                    <a:pt x="30" y="24"/>
                    <a:pt x="22" y="31"/>
                  </a:cubicBezTo>
                  <a:cubicBezTo>
                    <a:pt x="18" y="35"/>
                    <a:pt x="15" y="39"/>
                    <a:pt x="13" y="44"/>
                  </a:cubicBezTo>
                  <a:cubicBezTo>
                    <a:pt x="11" y="46"/>
                    <a:pt x="10" y="48"/>
                    <a:pt x="9" y="51"/>
                  </a:cubicBezTo>
                  <a:cubicBezTo>
                    <a:pt x="9" y="52"/>
                    <a:pt x="9" y="53"/>
                    <a:pt x="8" y="54"/>
                  </a:cubicBezTo>
                  <a:cubicBezTo>
                    <a:pt x="8" y="56"/>
                    <a:pt x="7" y="57"/>
                    <a:pt x="7" y="58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3"/>
                    <a:pt x="7" y="64"/>
                    <a:pt x="7" y="65"/>
                  </a:cubicBezTo>
                  <a:cubicBezTo>
                    <a:pt x="7" y="68"/>
                    <a:pt x="8" y="70"/>
                    <a:pt x="8" y="73"/>
                  </a:cubicBezTo>
                  <a:cubicBezTo>
                    <a:pt x="9" y="74"/>
                    <a:pt x="9" y="75"/>
                    <a:pt x="10" y="76"/>
                  </a:cubicBezTo>
                  <a:cubicBezTo>
                    <a:pt x="10" y="77"/>
                    <a:pt x="11" y="78"/>
                    <a:pt x="11" y="79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21" y="94"/>
                    <a:pt x="29" y="100"/>
                    <a:pt x="38" y="106"/>
                  </a:cubicBezTo>
                  <a:cubicBezTo>
                    <a:pt x="40" y="107"/>
                    <a:pt x="42" y="108"/>
                    <a:pt x="45" y="109"/>
                  </a:cubicBezTo>
                  <a:cubicBezTo>
                    <a:pt x="47" y="110"/>
                    <a:pt x="49" y="111"/>
                    <a:pt x="52" y="112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62" y="115"/>
                    <a:pt x="64" y="116"/>
                    <a:pt x="67" y="116"/>
                  </a:cubicBezTo>
                  <a:cubicBezTo>
                    <a:pt x="77" y="119"/>
                    <a:pt x="88" y="120"/>
                    <a:pt x="98" y="121"/>
                  </a:cubicBezTo>
                  <a:cubicBezTo>
                    <a:pt x="119" y="122"/>
                    <a:pt x="140" y="120"/>
                    <a:pt x="162" y="116"/>
                  </a:cubicBezTo>
                  <a:cubicBezTo>
                    <a:pt x="172" y="114"/>
                    <a:pt x="183" y="112"/>
                    <a:pt x="194" y="110"/>
                  </a:cubicBezTo>
                  <a:cubicBezTo>
                    <a:pt x="198" y="109"/>
                    <a:pt x="198" y="109"/>
                    <a:pt x="198" y="109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2" y="108"/>
                    <a:pt x="202" y="108"/>
                    <a:pt x="202" y="108"/>
                  </a:cubicBezTo>
                  <a:cubicBezTo>
                    <a:pt x="204" y="107"/>
                    <a:pt x="206" y="106"/>
                    <a:pt x="207" y="104"/>
                  </a:cubicBezTo>
                  <a:cubicBezTo>
                    <a:pt x="210" y="101"/>
                    <a:pt x="210" y="95"/>
                    <a:pt x="206" y="91"/>
                  </a:cubicBezTo>
                  <a:close/>
                  <a:moveTo>
                    <a:pt x="207" y="90"/>
                  </a:moveTo>
                  <a:cubicBezTo>
                    <a:pt x="209" y="91"/>
                    <a:pt x="211" y="94"/>
                    <a:pt x="212" y="97"/>
                  </a:cubicBezTo>
                  <a:cubicBezTo>
                    <a:pt x="212" y="100"/>
                    <a:pt x="212" y="104"/>
                    <a:pt x="210" y="106"/>
                  </a:cubicBezTo>
                  <a:cubicBezTo>
                    <a:pt x="209" y="109"/>
                    <a:pt x="206" y="111"/>
                    <a:pt x="203" y="113"/>
                  </a:cubicBezTo>
                  <a:cubicBezTo>
                    <a:pt x="201" y="114"/>
                    <a:pt x="201" y="114"/>
                    <a:pt x="201" y="114"/>
                  </a:cubicBezTo>
                  <a:cubicBezTo>
                    <a:pt x="199" y="114"/>
                    <a:pt x="199" y="114"/>
                    <a:pt x="199" y="114"/>
                  </a:cubicBezTo>
                  <a:cubicBezTo>
                    <a:pt x="195" y="116"/>
                    <a:pt x="195" y="116"/>
                    <a:pt x="195" y="116"/>
                  </a:cubicBezTo>
                  <a:cubicBezTo>
                    <a:pt x="185" y="119"/>
                    <a:pt x="175" y="122"/>
                    <a:pt x="164" y="125"/>
                  </a:cubicBezTo>
                  <a:cubicBezTo>
                    <a:pt x="143" y="131"/>
                    <a:pt x="120" y="135"/>
                    <a:pt x="97" y="134"/>
                  </a:cubicBezTo>
                  <a:cubicBezTo>
                    <a:pt x="86" y="133"/>
                    <a:pt x="75" y="131"/>
                    <a:pt x="64" y="128"/>
                  </a:cubicBezTo>
                  <a:cubicBezTo>
                    <a:pt x="61" y="128"/>
                    <a:pt x="58" y="127"/>
                    <a:pt x="56" y="126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5" y="122"/>
                    <a:pt x="42" y="121"/>
                    <a:pt x="40" y="120"/>
                  </a:cubicBezTo>
                  <a:cubicBezTo>
                    <a:pt x="37" y="118"/>
                    <a:pt x="35" y="117"/>
                    <a:pt x="32" y="115"/>
                  </a:cubicBezTo>
                  <a:cubicBezTo>
                    <a:pt x="22" y="109"/>
                    <a:pt x="13" y="101"/>
                    <a:pt x="7" y="91"/>
                  </a:cubicBezTo>
                  <a:cubicBezTo>
                    <a:pt x="4" y="86"/>
                    <a:pt x="2" y="80"/>
                    <a:pt x="0" y="75"/>
                  </a:cubicBezTo>
                  <a:cubicBezTo>
                    <a:pt x="0" y="71"/>
                    <a:pt x="0" y="69"/>
                    <a:pt x="0" y="66"/>
                  </a:cubicBezTo>
                  <a:cubicBezTo>
                    <a:pt x="0" y="64"/>
                    <a:pt x="0" y="63"/>
                    <a:pt x="0" y="61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5"/>
                    <a:pt x="2" y="54"/>
                    <a:pt x="2" y="52"/>
                  </a:cubicBezTo>
                  <a:cubicBezTo>
                    <a:pt x="3" y="51"/>
                    <a:pt x="3" y="50"/>
                    <a:pt x="4" y="48"/>
                  </a:cubicBezTo>
                  <a:cubicBezTo>
                    <a:pt x="5" y="46"/>
                    <a:pt x="7" y="43"/>
                    <a:pt x="8" y="41"/>
                  </a:cubicBezTo>
                  <a:cubicBezTo>
                    <a:pt x="12" y="36"/>
                    <a:pt x="15" y="32"/>
                    <a:pt x="19" y="28"/>
                  </a:cubicBezTo>
                  <a:cubicBezTo>
                    <a:pt x="28" y="21"/>
                    <a:pt x="38" y="15"/>
                    <a:pt x="48" y="11"/>
                  </a:cubicBezTo>
                  <a:cubicBezTo>
                    <a:pt x="69" y="3"/>
                    <a:pt x="92" y="0"/>
                    <a:pt x="114" y="3"/>
                  </a:cubicBezTo>
                  <a:cubicBezTo>
                    <a:pt x="137" y="6"/>
                    <a:pt x="159" y="16"/>
                    <a:pt x="175" y="32"/>
                  </a:cubicBezTo>
                  <a:cubicBezTo>
                    <a:pt x="192" y="48"/>
                    <a:pt x="203" y="69"/>
                    <a:pt x="207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4"/>
            <p:cNvSpPr>
              <a:spLocks noEditPoints="1"/>
            </p:cNvSpPr>
            <p:nvPr/>
          </p:nvSpPr>
          <p:spPr bwMode="auto">
            <a:xfrm>
              <a:off x="968" y="3195"/>
              <a:ext cx="416" cy="245"/>
            </a:xfrm>
            <a:custGeom>
              <a:avLst/>
              <a:gdLst>
                <a:gd name="T0" fmla="*/ 160 w 169"/>
                <a:gd name="T1" fmla="*/ 65 h 100"/>
                <a:gd name="T2" fmla="*/ 158 w 169"/>
                <a:gd name="T3" fmla="*/ 62 h 100"/>
                <a:gd name="T4" fmla="*/ 157 w 169"/>
                <a:gd name="T5" fmla="*/ 60 h 100"/>
                <a:gd name="T6" fmla="*/ 153 w 169"/>
                <a:gd name="T7" fmla="*/ 55 h 100"/>
                <a:gd name="T8" fmla="*/ 148 w 169"/>
                <a:gd name="T9" fmla="*/ 51 h 100"/>
                <a:gd name="T10" fmla="*/ 144 w 169"/>
                <a:gd name="T11" fmla="*/ 46 h 100"/>
                <a:gd name="T12" fmla="*/ 125 w 169"/>
                <a:gd name="T13" fmla="*/ 32 h 100"/>
                <a:gd name="T14" fmla="*/ 80 w 169"/>
                <a:gd name="T15" fmla="*/ 13 h 100"/>
                <a:gd name="T16" fmla="*/ 56 w 169"/>
                <a:gd name="T17" fmla="*/ 7 h 100"/>
                <a:gd name="T18" fmla="*/ 32 w 169"/>
                <a:gd name="T19" fmla="*/ 8 h 100"/>
                <a:gd name="T20" fmla="*/ 21 w 169"/>
                <a:gd name="T21" fmla="*/ 12 h 100"/>
                <a:gd name="T22" fmla="*/ 12 w 169"/>
                <a:gd name="T23" fmla="*/ 20 h 100"/>
                <a:gd name="T24" fmla="*/ 7 w 169"/>
                <a:gd name="T25" fmla="*/ 31 h 100"/>
                <a:gd name="T26" fmla="*/ 6 w 169"/>
                <a:gd name="T27" fmla="*/ 36 h 100"/>
                <a:gd name="T28" fmla="*/ 7 w 169"/>
                <a:gd name="T29" fmla="*/ 42 h 100"/>
                <a:gd name="T30" fmla="*/ 19 w 169"/>
                <a:gd name="T31" fmla="*/ 60 h 100"/>
                <a:gd name="T32" fmla="*/ 40 w 169"/>
                <a:gd name="T33" fmla="*/ 71 h 100"/>
                <a:gd name="T34" fmla="*/ 63 w 169"/>
                <a:gd name="T35" fmla="*/ 79 h 100"/>
                <a:gd name="T36" fmla="*/ 87 w 169"/>
                <a:gd name="T37" fmla="*/ 85 h 100"/>
                <a:gd name="T38" fmla="*/ 135 w 169"/>
                <a:gd name="T39" fmla="*/ 87 h 100"/>
                <a:gd name="T40" fmla="*/ 159 w 169"/>
                <a:gd name="T41" fmla="*/ 81 h 100"/>
                <a:gd name="T42" fmla="*/ 165 w 169"/>
                <a:gd name="T43" fmla="*/ 75 h 100"/>
                <a:gd name="T44" fmla="*/ 164 w 169"/>
                <a:gd name="T45" fmla="*/ 69 h 100"/>
                <a:gd name="T46" fmla="*/ 163 w 169"/>
                <a:gd name="T47" fmla="*/ 67 h 100"/>
                <a:gd name="T48" fmla="*/ 161 w 169"/>
                <a:gd name="T49" fmla="*/ 66 h 100"/>
                <a:gd name="T50" fmla="*/ 160 w 169"/>
                <a:gd name="T51" fmla="*/ 65 h 100"/>
                <a:gd name="T52" fmla="*/ 161 w 169"/>
                <a:gd name="T53" fmla="*/ 64 h 100"/>
                <a:gd name="T54" fmla="*/ 162 w 169"/>
                <a:gd name="T55" fmla="*/ 65 h 100"/>
                <a:gd name="T56" fmla="*/ 164 w 169"/>
                <a:gd name="T57" fmla="*/ 66 h 100"/>
                <a:gd name="T58" fmla="*/ 166 w 169"/>
                <a:gd name="T59" fmla="*/ 68 h 100"/>
                <a:gd name="T60" fmla="*/ 169 w 169"/>
                <a:gd name="T61" fmla="*/ 75 h 100"/>
                <a:gd name="T62" fmla="*/ 167 w 169"/>
                <a:gd name="T63" fmla="*/ 82 h 100"/>
                <a:gd name="T64" fmla="*/ 161 w 169"/>
                <a:gd name="T65" fmla="*/ 87 h 100"/>
                <a:gd name="T66" fmla="*/ 137 w 169"/>
                <a:gd name="T67" fmla="*/ 96 h 100"/>
                <a:gd name="T68" fmla="*/ 85 w 169"/>
                <a:gd name="T69" fmla="*/ 97 h 100"/>
                <a:gd name="T70" fmla="*/ 59 w 169"/>
                <a:gd name="T71" fmla="*/ 91 h 100"/>
                <a:gd name="T72" fmla="*/ 35 w 169"/>
                <a:gd name="T73" fmla="*/ 82 h 100"/>
                <a:gd name="T74" fmla="*/ 13 w 169"/>
                <a:gd name="T75" fmla="*/ 67 h 100"/>
                <a:gd name="T76" fmla="*/ 0 w 169"/>
                <a:gd name="T77" fmla="*/ 43 h 100"/>
                <a:gd name="T78" fmla="*/ 1 w 169"/>
                <a:gd name="T79" fmla="*/ 36 h 100"/>
                <a:gd name="T80" fmla="*/ 2 w 169"/>
                <a:gd name="T81" fmla="*/ 29 h 100"/>
                <a:gd name="T82" fmla="*/ 9 w 169"/>
                <a:gd name="T83" fmla="*/ 18 h 100"/>
                <a:gd name="T84" fmla="*/ 19 w 169"/>
                <a:gd name="T85" fmla="*/ 9 h 100"/>
                <a:gd name="T86" fmla="*/ 31 w 169"/>
                <a:gd name="T87" fmla="*/ 4 h 100"/>
                <a:gd name="T88" fmla="*/ 57 w 169"/>
                <a:gd name="T89" fmla="*/ 0 h 100"/>
                <a:gd name="T90" fmla="*/ 82 w 169"/>
                <a:gd name="T91" fmla="*/ 3 h 100"/>
                <a:gd name="T92" fmla="*/ 107 w 169"/>
                <a:gd name="T93" fmla="*/ 11 h 100"/>
                <a:gd name="T94" fmla="*/ 130 w 169"/>
                <a:gd name="T95" fmla="*/ 24 h 100"/>
                <a:gd name="T96" fmla="*/ 149 w 169"/>
                <a:gd name="T97" fmla="*/ 42 h 100"/>
                <a:gd name="T98" fmla="*/ 152 w 169"/>
                <a:gd name="T99" fmla="*/ 47 h 100"/>
                <a:gd name="T100" fmla="*/ 156 w 169"/>
                <a:gd name="T101" fmla="*/ 53 h 100"/>
                <a:gd name="T102" fmla="*/ 159 w 169"/>
                <a:gd name="T103" fmla="*/ 58 h 100"/>
                <a:gd name="T104" fmla="*/ 160 w 169"/>
                <a:gd name="T105" fmla="*/ 61 h 100"/>
                <a:gd name="T106" fmla="*/ 161 w 169"/>
                <a:gd name="T107" fmla="*/ 6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" h="100">
                  <a:moveTo>
                    <a:pt x="160" y="65"/>
                  </a:moveTo>
                  <a:cubicBezTo>
                    <a:pt x="160" y="64"/>
                    <a:pt x="159" y="63"/>
                    <a:pt x="158" y="62"/>
                  </a:cubicBezTo>
                  <a:cubicBezTo>
                    <a:pt x="157" y="60"/>
                    <a:pt x="157" y="60"/>
                    <a:pt x="157" y="60"/>
                  </a:cubicBezTo>
                  <a:cubicBezTo>
                    <a:pt x="155" y="58"/>
                    <a:pt x="154" y="57"/>
                    <a:pt x="153" y="55"/>
                  </a:cubicBezTo>
                  <a:cubicBezTo>
                    <a:pt x="151" y="54"/>
                    <a:pt x="150" y="52"/>
                    <a:pt x="148" y="51"/>
                  </a:cubicBezTo>
                  <a:cubicBezTo>
                    <a:pt x="147" y="49"/>
                    <a:pt x="145" y="48"/>
                    <a:pt x="144" y="46"/>
                  </a:cubicBezTo>
                  <a:cubicBezTo>
                    <a:pt x="138" y="41"/>
                    <a:pt x="131" y="36"/>
                    <a:pt x="125" y="32"/>
                  </a:cubicBezTo>
                  <a:cubicBezTo>
                    <a:pt x="111" y="23"/>
                    <a:pt x="96" y="17"/>
                    <a:pt x="80" y="13"/>
                  </a:cubicBezTo>
                  <a:cubicBezTo>
                    <a:pt x="72" y="10"/>
                    <a:pt x="64" y="8"/>
                    <a:pt x="56" y="7"/>
                  </a:cubicBezTo>
                  <a:cubicBezTo>
                    <a:pt x="48" y="6"/>
                    <a:pt x="40" y="6"/>
                    <a:pt x="32" y="8"/>
                  </a:cubicBezTo>
                  <a:cubicBezTo>
                    <a:pt x="28" y="8"/>
                    <a:pt x="24" y="10"/>
                    <a:pt x="21" y="12"/>
                  </a:cubicBezTo>
                  <a:cubicBezTo>
                    <a:pt x="18" y="14"/>
                    <a:pt x="14" y="17"/>
                    <a:pt x="12" y="20"/>
                  </a:cubicBezTo>
                  <a:cubicBezTo>
                    <a:pt x="10" y="23"/>
                    <a:pt x="8" y="27"/>
                    <a:pt x="7" y="31"/>
                  </a:cubicBezTo>
                  <a:cubicBezTo>
                    <a:pt x="7" y="33"/>
                    <a:pt x="7" y="35"/>
                    <a:pt x="6" y="36"/>
                  </a:cubicBezTo>
                  <a:cubicBezTo>
                    <a:pt x="6" y="38"/>
                    <a:pt x="6" y="40"/>
                    <a:pt x="7" y="42"/>
                  </a:cubicBezTo>
                  <a:cubicBezTo>
                    <a:pt x="8" y="49"/>
                    <a:pt x="13" y="55"/>
                    <a:pt x="19" y="60"/>
                  </a:cubicBezTo>
                  <a:cubicBezTo>
                    <a:pt x="25" y="64"/>
                    <a:pt x="32" y="68"/>
                    <a:pt x="40" y="71"/>
                  </a:cubicBezTo>
                  <a:cubicBezTo>
                    <a:pt x="47" y="74"/>
                    <a:pt x="55" y="77"/>
                    <a:pt x="63" y="79"/>
                  </a:cubicBezTo>
                  <a:cubicBezTo>
                    <a:pt x="71" y="81"/>
                    <a:pt x="79" y="83"/>
                    <a:pt x="87" y="85"/>
                  </a:cubicBezTo>
                  <a:cubicBezTo>
                    <a:pt x="103" y="88"/>
                    <a:pt x="119" y="89"/>
                    <a:pt x="135" y="87"/>
                  </a:cubicBezTo>
                  <a:cubicBezTo>
                    <a:pt x="143" y="86"/>
                    <a:pt x="151" y="84"/>
                    <a:pt x="159" y="81"/>
                  </a:cubicBezTo>
                  <a:cubicBezTo>
                    <a:pt x="162" y="80"/>
                    <a:pt x="165" y="78"/>
                    <a:pt x="165" y="75"/>
                  </a:cubicBezTo>
                  <a:cubicBezTo>
                    <a:pt x="165" y="73"/>
                    <a:pt x="165" y="71"/>
                    <a:pt x="164" y="69"/>
                  </a:cubicBezTo>
                  <a:cubicBezTo>
                    <a:pt x="164" y="69"/>
                    <a:pt x="163" y="68"/>
                    <a:pt x="163" y="67"/>
                  </a:cubicBezTo>
                  <a:cubicBezTo>
                    <a:pt x="161" y="66"/>
                    <a:pt x="161" y="66"/>
                    <a:pt x="161" y="66"/>
                  </a:cubicBezTo>
                  <a:lnTo>
                    <a:pt x="160" y="65"/>
                  </a:lnTo>
                  <a:close/>
                  <a:moveTo>
                    <a:pt x="161" y="64"/>
                  </a:moveTo>
                  <a:cubicBezTo>
                    <a:pt x="162" y="65"/>
                    <a:pt x="162" y="65"/>
                    <a:pt x="162" y="65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5" y="66"/>
                    <a:pt x="166" y="67"/>
                    <a:pt x="166" y="68"/>
                  </a:cubicBezTo>
                  <a:cubicBezTo>
                    <a:pt x="168" y="70"/>
                    <a:pt x="169" y="72"/>
                    <a:pt x="169" y="75"/>
                  </a:cubicBezTo>
                  <a:cubicBezTo>
                    <a:pt x="169" y="77"/>
                    <a:pt x="168" y="80"/>
                    <a:pt x="167" y="82"/>
                  </a:cubicBezTo>
                  <a:cubicBezTo>
                    <a:pt x="165" y="84"/>
                    <a:pt x="163" y="86"/>
                    <a:pt x="161" y="87"/>
                  </a:cubicBezTo>
                  <a:cubicBezTo>
                    <a:pt x="153" y="91"/>
                    <a:pt x="145" y="94"/>
                    <a:pt x="137" y="96"/>
                  </a:cubicBezTo>
                  <a:cubicBezTo>
                    <a:pt x="120" y="100"/>
                    <a:pt x="102" y="100"/>
                    <a:pt x="85" y="97"/>
                  </a:cubicBezTo>
                  <a:cubicBezTo>
                    <a:pt x="76" y="96"/>
                    <a:pt x="68" y="94"/>
                    <a:pt x="59" y="91"/>
                  </a:cubicBezTo>
                  <a:cubicBezTo>
                    <a:pt x="51" y="88"/>
                    <a:pt x="43" y="85"/>
                    <a:pt x="35" y="82"/>
                  </a:cubicBezTo>
                  <a:cubicBezTo>
                    <a:pt x="27" y="78"/>
                    <a:pt x="20" y="73"/>
                    <a:pt x="13" y="67"/>
                  </a:cubicBezTo>
                  <a:cubicBezTo>
                    <a:pt x="6" y="61"/>
                    <a:pt x="1" y="52"/>
                    <a:pt x="0" y="43"/>
                  </a:cubicBezTo>
                  <a:cubicBezTo>
                    <a:pt x="0" y="40"/>
                    <a:pt x="0" y="38"/>
                    <a:pt x="1" y="36"/>
                  </a:cubicBezTo>
                  <a:cubicBezTo>
                    <a:pt x="1" y="34"/>
                    <a:pt x="2" y="31"/>
                    <a:pt x="2" y="29"/>
                  </a:cubicBezTo>
                  <a:cubicBezTo>
                    <a:pt x="4" y="25"/>
                    <a:pt x="6" y="21"/>
                    <a:pt x="9" y="18"/>
                  </a:cubicBezTo>
                  <a:cubicBezTo>
                    <a:pt x="12" y="14"/>
                    <a:pt x="15" y="11"/>
                    <a:pt x="19" y="9"/>
                  </a:cubicBezTo>
                  <a:cubicBezTo>
                    <a:pt x="23" y="7"/>
                    <a:pt x="27" y="5"/>
                    <a:pt x="31" y="4"/>
                  </a:cubicBezTo>
                  <a:cubicBezTo>
                    <a:pt x="39" y="1"/>
                    <a:pt x="48" y="0"/>
                    <a:pt x="57" y="0"/>
                  </a:cubicBezTo>
                  <a:cubicBezTo>
                    <a:pt x="65" y="0"/>
                    <a:pt x="74" y="1"/>
                    <a:pt x="82" y="3"/>
                  </a:cubicBezTo>
                  <a:cubicBezTo>
                    <a:pt x="91" y="5"/>
                    <a:pt x="99" y="7"/>
                    <a:pt x="107" y="11"/>
                  </a:cubicBezTo>
                  <a:cubicBezTo>
                    <a:pt x="115" y="14"/>
                    <a:pt x="123" y="19"/>
                    <a:pt x="130" y="24"/>
                  </a:cubicBezTo>
                  <a:cubicBezTo>
                    <a:pt x="137" y="29"/>
                    <a:pt x="143" y="35"/>
                    <a:pt x="149" y="42"/>
                  </a:cubicBezTo>
                  <a:cubicBezTo>
                    <a:pt x="150" y="44"/>
                    <a:pt x="151" y="45"/>
                    <a:pt x="152" y="47"/>
                  </a:cubicBezTo>
                  <a:cubicBezTo>
                    <a:pt x="154" y="49"/>
                    <a:pt x="155" y="51"/>
                    <a:pt x="156" y="53"/>
                  </a:cubicBezTo>
                  <a:cubicBezTo>
                    <a:pt x="157" y="55"/>
                    <a:pt x="158" y="56"/>
                    <a:pt x="159" y="58"/>
                  </a:cubicBezTo>
                  <a:cubicBezTo>
                    <a:pt x="160" y="61"/>
                    <a:pt x="160" y="61"/>
                    <a:pt x="160" y="61"/>
                  </a:cubicBezTo>
                  <a:cubicBezTo>
                    <a:pt x="161" y="62"/>
                    <a:pt x="161" y="64"/>
                    <a:pt x="161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5"/>
            <p:cNvSpPr>
              <a:spLocks noEditPoints="1"/>
            </p:cNvSpPr>
            <p:nvPr/>
          </p:nvSpPr>
          <p:spPr bwMode="auto">
            <a:xfrm>
              <a:off x="1170" y="889"/>
              <a:ext cx="369" cy="282"/>
            </a:xfrm>
            <a:custGeom>
              <a:avLst/>
              <a:gdLst>
                <a:gd name="T0" fmla="*/ 148 w 150"/>
                <a:gd name="T1" fmla="*/ 44 h 115"/>
                <a:gd name="T2" fmla="*/ 136 w 150"/>
                <a:gd name="T3" fmla="*/ 22 h 115"/>
                <a:gd name="T4" fmla="*/ 114 w 150"/>
                <a:gd name="T5" fmla="*/ 12 h 115"/>
                <a:gd name="T6" fmla="*/ 90 w 150"/>
                <a:gd name="T7" fmla="*/ 11 h 115"/>
                <a:gd name="T8" fmla="*/ 66 w 150"/>
                <a:gd name="T9" fmla="*/ 18 h 115"/>
                <a:gd name="T10" fmla="*/ 25 w 150"/>
                <a:gd name="T11" fmla="*/ 47 h 115"/>
                <a:gd name="T12" fmla="*/ 13 w 150"/>
                <a:gd name="T13" fmla="*/ 69 h 115"/>
                <a:gd name="T14" fmla="*/ 9 w 150"/>
                <a:gd name="T15" fmla="*/ 82 h 115"/>
                <a:gd name="T16" fmla="*/ 8 w 150"/>
                <a:gd name="T17" fmla="*/ 85 h 115"/>
                <a:gd name="T18" fmla="*/ 8 w 150"/>
                <a:gd name="T19" fmla="*/ 86 h 115"/>
                <a:gd name="T20" fmla="*/ 8 w 150"/>
                <a:gd name="T21" fmla="*/ 87 h 115"/>
                <a:gd name="T22" fmla="*/ 8 w 150"/>
                <a:gd name="T23" fmla="*/ 88 h 115"/>
                <a:gd name="T24" fmla="*/ 8 w 150"/>
                <a:gd name="T25" fmla="*/ 88 h 115"/>
                <a:gd name="T26" fmla="*/ 12 w 150"/>
                <a:gd name="T27" fmla="*/ 88 h 115"/>
                <a:gd name="T28" fmla="*/ 12 w 150"/>
                <a:gd name="T29" fmla="*/ 92 h 115"/>
                <a:gd name="T30" fmla="*/ 12 w 150"/>
                <a:gd name="T31" fmla="*/ 95 h 115"/>
                <a:gd name="T32" fmla="*/ 12 w 150"/>
                <a:gd name="T33" fmla="*/ 97 h 115"/>
                <a:gd name="T34" fmla="*/ 13 w 150"/>
                <a:gd name="T35" fmla="*/ 100 h 115"/>
                <a:gd name="T36" fmla="*/ 14 w 150"/>
                <a:gd name="T37" fmla="*/ 100 h 115"/>
                <a:gd name="T38" fmla="*/ 18 w 150"/>
                <a:gd name="T39" fmla="*/ 100 h 115"/>
                <a:gd name="T40" fmla="*/ 19 w 150"/>
                <a:gd name="T41" fmla="*/ 100 h 115"/>
                <a:gd name="T42" fmla="*/ 21 w 150"/>
                <a:gd name="T43" fmla="*/ 101 h 115"/>
                <a:gd name="T44" fmla="*/ 39 w 150"/>
                <a:gd name="T45" fmla="*/ 103 h 115"/>
                <a:gd name="T46" fmla="*/ 59 w 150"/>
                <a:gd name="T47" fmla="*/ 102 h 115"/>
                <a:gd name="T48" fmla="*/ 78 w 150"/>
                <a:gd name="T49" fmla="*/ 100 h 115"/>
                <a:gd name="T50" fmla="*/ 97 w 150"/>
                <a:gd name="T51" fmla="*/ 96 h 115"/>
                <a:gd name="T52" fmla="*/ 132 w 150"/>
                <a:gd name="T53" fmla="*/ 79 h 115"/>
                <a:gd name="T54" fmla="*/ 139 w 150"/>
                <a:gd name="T55" fmla="*/ 72 h 115"/>
                <a:gd name="T56" fmla="*/ 142 w 150"/>
                <a:gd name="T57" fmla="*/ 68 h 115"/>
                <a:gd name="T58" fmla="*/ 144 w 150"/>
                <a:gd name="T59" fmla="*/ 64 h 115"/>
                <a:gd name="T60" fmla="*/ 148 w 150"/>
                <a:gd name="T61" fmla="*/ 44 h 115"/>
                <a:gd name="T62" fmla="*/ 149 w 150"/>
                <a:gd name="T63" fmla="*/ 44 h 115"/>
                <a:gd name="T64" fmla="*/ 147 w 150"/>
                <a:gd name="T65" fmla="*/ 65 h 115"/>
                <a:gd name="T66" fmla="*/ 136 w 150"/>
                <a:gd name="T67" fmla="*/ 83 h 115"/>
                <a:gd name="T68" fmla="*/ 120 w 150"/>
                <a:gd name="T69" fmla="*/ 97 h 115"/>
                <a:gd name="T70" fmla="*/ 101 w 150"/>
                <a:gd name="T71" fmla="*/ 107 h 115"/>
                <a:gd name="T72" fmla="*/ 80 w 150"/>
                <a:gd name="T73" fmla="*/ 113 h 115"/>
                <a:gd name="T74" fmla="*/ 60 w 150"/>
                <a:gd name="T75" fmla="*/ 115 h 115"/>
                <a:gd name="T76" fmla="*/ 38 w 150"/>
                <a:gd name="T77" fmla="*/ 115 h 115"/>
                <a:gd name="T78" fmla="*/ 17 w 150"/>
                <a:gd name="T79" fmla="*/ 110 h 115"/>
                <a:gd name="T80" fmla="*/ 20 w 150"/>
                <a:gd name="T81" fmla="*/ 110 h 115"/>
                <a:gd name="T82" fmla="*/ 12 w 150"/>
                <a:gd name="T83" fmla="*/ 110 h 115"/>
                <a:gd name="T84" fmla="*/ 5 w 150"/>
                <a:gd name="T85" fmla="*/ 105 h 115"/>
                <a:gd name="T86" fmla="*/ 3 w 150"/>
                <a:gd name="T87" fmla="*/ 97 h 115"/>
                <a:gd name="T88" fmla="*/ 3 w 150"/>
                <a:gd name="T89" fmla="*/ 94 h 115"/>
                <a:gd name="T90" fmla="*/ 4 w 150"/>
                <a:gd name="T91" fmla="*/ 91 h 115"/>
                <a:gd name="T92" fmla="*/ 7 w 150"/>
                <a:gd name="T93" fmla="*/ 96 h 115"/>
                <a:gd name="T94" fmla="*/ 2 w 150"/>
                <a:gd name="T95" fmla="*/ 92 h 115"/>
                <a:gd name="T96" fmla="*/ 1 w 150"/>
                <a:gd name="T97" fmla="*/ 86 h 115"/>
                <a:gd name="T98" fmla="*/ 1 w 150"/>
                <a:gd name="T99" fmla="*/ 85 h 115"/>
                <a:gd name="T100" fmla="*/ 2 w 150"/>
                <a:gd name="T101" fmla="*/ 83 h 115"/>
                <a:gd name="T102" fmla="*/ 3 w 150"/>
                <a:gd name="T103" fmla="*/ 80 h 115"/>
                <a:gd name="T104" fmla="*/ 8 w 150"/>
                <a:gd name="T105" fmla="*/ 67 h 115"/>
                <a:gd name="T106" fmla="*/ 22 w 150"/>
                <a:gd name="T107" fmla="*/ 45 h 115"/>
                <a:gd name="T108" fmla="*/ 62 w 150"/>
                <a:gd name="T109" fmla="*/ 9 h 115"/>
                <a:gd name="T110" fmla="*/ 68 w 150"/>
                <a:gd name="T111" fmla="*/ 6 h 115"/>
                <a:gd name="T112" fmla="*/ 75 w 150"/>
                <a:gd name="T113" fmla="*/ 4 h 115"/>
                <a:gd name="T114" fmla="*/ 81 w 150"/>
                <a:gd name="T115" fmla="*/ 2 h 115"/>
                <a:gd name="T116" fmla="*/ 88 w 150"/>
                <a:gd name="T117" fmla="*/ 1 h 115"/>
                <a:gd name="T118" fmla="*/ 116 w 150"/>
                <a:gd name="T119" fmla="*/ 4 h 115"/>
                <a:gd name="T120" fmla="*/ 138 w 150"/>
                <a:gd name="T121" fmla="*/ 20 h 115"/>
                <a:gd name="T122" fmla="*/ 149 w 150"/>
                <a:gd name="T123" fmla="*/ 4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0" h="115">
                  <a:moveTo>
                    <a:pt x="148" y="44"/>
                  </a:moveTo>
                  <a:cubicBezTo>
                    <a:pt x="147" y="36"/>
                    <a:pt x="142" y="28"/>
                    <a:pt x="136" y="22"/>
                  </a:cubicBezTo>
                  <a:cubicBezTo>
                    <a:pt x="130" y="16"/>
                    <a:pt x="122" y="13"/>
                    <a:pt x="114" y="12"/>
                  </a:cubicBezTo>
                  <a:cubicBezTo>
                    <a:pt x="106" y="10"/>
                    <a:pt x="98" y="10"/>
                    <a:pt x="90" y="11"/>
                  </a:cubicBezTo>
                  <a:cubicBezTo>
                    <a:pt x="82" y="12"/>
                    <a:pt x="74" y="15"/>
                    <a:pt x="66" y="18"/>
                  </a:cubicBezTo>
                  <a:cubicBezTo>
                    <a:pt x="50" y="23"/>
                    <a:pt x="36" y="33"/>
                    <a:pt x="25" y="47"/>
                  </a:cubicBezTo>
                  <a:cubicBezTo>
                    <a:pt x="20" y="54"/>
                    <a:pt x="16" y="61"/>
                    <a:pt x="13" y="69"/>
                  </a:cubicBezTo>
                  <a:cubicBezTo>
                    <a:pt x="11" y="73"/>
                    <a:pt x="10" y="77"/>
                    <a:pt x="9" y="82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96"/>
                    <a:pt x="12" y="97"/>
                    <a:pt x="12" y="97"/>
                  </a:cubicBezTo>
                  <a:cubicBezTo>
                    <a:pt x="12" y="98"/>
                    <a:pt x="12" y="99"/>
                    <a:pt x="13" y="100"/>
                  </a:cubicBezTo>
                  <a:cubicBezTo>
                    <a:pt x="13" y="100"/>
                    <a:pt x="13" y="100"/>
                    <a:pt x="14" y="100"/>
                  </a:cubicBezTo>
                  <a:cubicBezTo>
                    <a:pt x="15" y="101"/>
                    <a:pt x="17" y="101"/>
                    <a:pt x="18" y="100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26" y="102"/>
                    <a:pt x="33" y="103"/>
                    <a:pt x="39" y="103"/>
                  </a:cubicBezTo>
                  <a:cubicBezTo>
                    <a:pt x="45" y="103"/>
                    <a:pt x="52" y="103"/>
                    <a:pt x="59" y="102"/>
                  </a:cubicBezTo>
                  <a:cubicBezTo>
                    <a:pt x="65" y="102"/>
                    <a:pt x="72" y="101"/>
                    <a:pt x="78" y="100"/>
                  </a:cubicBezTo>
                  <a:cubicBezTo>
                    <a:pt x="85" y="99"/>
                    <a:pt x="91" y="98"/>
                    <a:pt x="97" y="96"/>
                  </a:cubicBezTo>
                  <a:cubicBezTo>
                    <a:pt x="109" y="91"/>
                    <a:pt x="122" y="87"/>
                    <a:pt x="132" y="79"/>
                  </a:cubicBezTo>
                  <a:cubicBezTo>
                    <a:pt x="135" y="77"/>
                    <a:pt x="137" y="74"/>
                    <a:pt x="139" y="72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3" y="67"/>
                    <a:pt x="144" y="65"/>
                    <a:pt x="144" y="64"/>
                  </a:cubicBezTo>
                  <a:cubicBezTo>
                    <a:pt x="147" y="58"/>
                    <a:pt x="148" y="51"/>
                    <a:pt x="148" y="44"/>
                  </a:cubicBezTo>
                  <a:close/>
                  <a:moveTo>
                    <a:pt x="149" y="44"/>
                  </a:moveTo>
                  <a:cubicBezTo>
                    <a:pt x="150" y="51"/>
                    <a:pt x="149" y="58"/>
                    <a:pt x="147" y="65"/>
                  </a:cubicBezTo>
                  <a:cubicBezTo>
                    <a:pt x="145" y="71"/>
                    <a:pt x="141" y="78"/>
                    <a:pt x="136" y="83"/>
                  </a:cubicBezTo>
                  <a:cubicBezTo>
                    <a:pt x="132" y="88"/>
                    <a:pt x="126" y="93"/>
                    <a:pt x="120" y="97"/>
                  </a:cubicBezTo>
                  <a:cubicBezTo>
                    <a:pt x="114" y="101"/>
                    <a:pt x="108" y="104"/>
                    <a:pt x="101" y="107"/>
                  </a:cubicBezTo>
                  <a:cubicBezTo>
                    <a:pt x="94" y="109"/>
                    <a:pt x="87" y="111"/>
                    <a:pt x="80" y="113"/>
                  </a:cubicBezTo>
                  <a:cubicBezTo>
                    <a:pt x="74" y="114"/>
                    <a:pt x="67" y="114"/>
                    <a:pt x="60" y="115"/>
                  </a:cubicBezTo>
                  <a:cubicBezTo>
                    <a:pt x="53" y="115"/>
                    <a:pt x="46" y="115"/>
                    <a:pt x="38" y="115"/>
                  </a:cubicBezTo>
                  <a:cubicBezTo>
                    <a:pt x="31" y="114"/>
                    <a:pt x="24" y="113"/>
                    <a:pt x="17" y="110"/>
                  </a:cubicBezTo>
                  <a:cubicBezTo>
                    <a:pt x="20" y="110"/>
                    <a:pt x="20" y="110"/>
                    <a:pt x="20" y="110"/>
                  </a:cubicBezTo>
                  <a:cubicBezTo>
                    <a:pt x="17" y="111"/>
                    <a:pt x="15" y="111"/>
                    <a:pt x="12" y="110"/>
                  </a:cubicBezTo>
                  <a:cubicBezTo>
                    <a:pt x="9" y="110"/>
                    <a:pt x="7" y="108"/>
                    <a:pt x="5" y="105"/>
                  </a:cubicBezTo>
                  <a:cubicBezTo>
                    <a:pt x="3" y="103"/>
                    <a:pt x="3" y="100"/>
                    <a:pt x="3" y="97"/>
                  </a:cubicBezTo>
                  <a:cubicBezTo>
                    <a:pt x="3" y="96"/>
                    <a:pt x="3" y="95"/>
                    <a:pt x="3" y="94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5" y="95"/>
                    <a:pt x="3" y="94"/>
                    <a:pt x="2" y="92"/>
                  </a:cubicBezTo>
                  <a:cubicBezTo>
                    <a:pt x="0" y="90"/>
                    <a:pt x="0" y="88"/>
                    <a:pt x="1" y="86"/>
                  </a:cubicBezTo>
                  <a:cubicBezTo>
                    <a:pt x="1" y="86"/>
                    <a:pt x="1" y="85"/>
                    <a:pt x="1" y="85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4" y="75"/>
                    <a:pt x="6" y="71"/>
                    <a:pt x="8" y="67"/>
                  </a:cubicBezTo>
                  <a:cubicBezTo>
                    <a:pt x="12" y="59"/>
                    <a:pt x="17" y="52"/>
                    <a:pt x="22" y="45"/>
                  </a:cubicBezTo>
                  <a:cubicBezTo>
                    <a:pt x="33" y="31"/>
                    <a:pt x="46" y="18"/>
                    <a:pt x="62" y="9"/>
                  </a:cubicBezTo>
                  <a:cubicBezTo>
                    <a:pt x="64" y="8"/>
                    <a:pt x="66" y="7"/>
                    <a:pt x="68" y="6"/>
                  </a:cubicBezTo>
                  <a:cubicBezTo>
                    <a:pt x="70" y="5"/>
                    <a:pt x="72" y="4"/>
                    <a:pt x="75" y="4"/>
                  </a:cubicBezTo>
                  <a:cubicBezTo>
                    <a:pt x="77" y="3"/>
                    <a:pt x="79" y="2"/>
                    <a:pt x="81" y="2"/>
                  </a:cubicBezTo>
                  <a:cubicBezTo>
                    <a:pt x="84" y="1"/>
                    <a:pt x="86" y="1"/>
                    <a:pt x="88" y="1"/>
                  </a:cubicBezTo>
                  <a:cubicBezTo>
                    <a:pt x="98" y="0"/>
                    <a:pt x="107" y="1"/>
                    <a:pt x="116" y="4"/>
                  </a:cubicBezTo>
                  <a:cubicBezTo>
                    <a:pt x="125" y="7"/>
                    <a:pt x="133" y="13"/>
                    <a:pt x="138" y="20"/>
                  </a:cubicBezTo>
                  <a:cubicBezTo>
                    <a:pt x="144" y="27"/>
                    <a:pt x="148" y="35"/>
                    <a:pt x="14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6"/>
            <p:cNvSpPr>
              <a:spLocks noEditPoints="1"/>
            </p:cNvSpPr>
            <p:nvPr/>
          </p:nvSpPr>
          <p:spPr bwMode="auto">
            <a:xfrm>
              <a:off x="1261" y="1115"/>
              <a:ext cx="477" cy="413"/>
            </a:xfrm>
            <a:custGeom>
              <a:avLst/>
              <a:gdLst>
                <a:gd name="T0" fmla="*/ 193 w 194"/>
                <a:gd name="T1" fmla="*/ 59 h 169"/>
                <a:gd name="T2" fmla="*/ 192 w 194"/>
                <a:gd name="T3" fmla="*/ 51 h 169"/>
                <a:gd name="T4" fmla="*/ 190 w 194"/>
                <a:gd name="T5" fmla="*/ 43 h 169"/>
                <a:gd name="T6" fmla="*/ 186 w 194"/>
                <a:gd name="T7" fmla="*/ 35 h 169"/>
                <a:gd name="T8" fmla="*/ 184 w 194"/>
                <a:gd name="T9" fmla="*/ 32 h 169"/>
                <a:gd name="T10" fmla="*/ 183 w 194"/>
                <a:gd name="T11" fmla="*/ 30 h 169"/>
                <a:gd name="T12" fmla="*/ 182 w 194"/>
                <a:gd name="T13" fmla="*/ 28 h 169"/>
                <a:gd name="T14" fmla="*/ 154 w 194"/>
                <a:gd name="T15" fmla="*/ 13 h 169"/>
                <a:gd name="T16" fmla="*/ 122 w 194"/>
                <a:gd name="T17" fmla="*/ 12 h 169"/>
                <a:gd name="T18" fmla="*/ 92 w 194"/>
                <a:gd name="T19" fmla="*/ 23 h 169"/>
                <a:gd name="T20" fmla="*/ 41 w 194"/>
                <a:gd name="T21" fmla="*/ 66 h 169"/>
                <a:gd name="T22" fmla="*/ 14 w 194"/>
                <a:gd name="T23" fmla="*/ 126 h 169"/>
                <a:gd name="T24" fmla="*/ 14 w 194"/>
                <a:gd name="T25" fmla="*/ 126 h 169"/>
                <a:gd name="T26" fmla="*/ 14 w 194"/>
                <a:gd name="T27" fmla="*/ 127 h 169"/>
                <a:gd name="T28" fmla="*/ 9 w 194"/>
                <a:gd name="T29" fmla="*/ 145 h 169"/>
                <a:gd name="T30" fmla="*/ 10 w 194"/>
                <a:gd name="T31" fmla="*/ 147 h 169"/>
                <a:gd name="T32" fmla="*/ 11 w 194"/>
                <a:gd name="T33" fmla="*/ 148 h 169"/>
                <a:gd name="T34" fmla="*/ 17 w 194"/>
                <a:gd name="T35" fmla="*/ 149 h 169"/>
                <a:gd name="T36" fmla="*/ 18 w 194"/>
                <a:gd name="T37" fmla="*/ 149 h 169"/>
                <a:gd name="T38" fmla="*/ 20 w 194"/>
                <a:gd name="T39" fmla="*/ 150 h 169"/>
                <a:gd name="T40" fmla="*/ 46 w 194"/>
                <a:gd name="T41" fmla="*/ 156 h 169"/>
                <a:gd name="T42" fmla="*/ 74 w 194"/>
                <a:gd name="T43" fmla="*/ 157 h 169"/>
                <a:gd name="T44" fmla="*/ 102 w 194"/>
                <a:gd name="T45" fmla="*/ 153 h 169"/>
                <a:gd name="T46" fmla="*/ 127 w 194"/>
                <a:gd name="T47" fmla="*/ 144 h 169"/>
                <a:gd name="T48" fmla="*/ 172 w 194"/>
                <a:gd name="T49" fmla="*/ 111 h 169"/>
                <a:gd name="T50" fmla="*/ 187 w 194"/>
                <a:gd name="T51" fmla="*/ 87 h 169"/>
                <a:gd name="T52" fmla="*/ 193 w 194"/>
                <a:gd name="T53" fmla="*/ 59 h 169"/>
                <a:gd name="T54" fmla="*/ 194 w 194"/>
                <a:gd name="T55" fmla="*/ 59 h 169"/>
                <a:gd name="T56" fmla="*/ 190 w 194"/>
                <a:gd name="T57" fmla="*/ 88 h 169"/>
                <a:gd name="T58" fmla="*/ 177 w 194"/>
                <a:gd name="T59" fmla="*/ 115 h 169"/>
                <a:gd name="T60" fmla="*/ 158 w 194"/>
                <a:gd name="T61" fmla="*/ 138 h 169"/>
                <a:gd name="T62" fmla="*/ 152 w 194"/>
                <a:gd name="T63" fmla="*/ 143 h 169"/>
                <a:gd name="T64" fmla="*/ 146 w 194"/>
                <a:gd name="T65" fmla="*/ 147 h 169"/>
                <a:gd name="T66" fmla="*/ 133 w 194"/>
                <a:gd name="T67" fmla="*/ 155 h 169"/>
                <a:gd name="T68" fmla="*/ 105 w 194"/>
                <a:gd name="T69" fmla="*/ 166 h 169"/>
                <a:gd name="T70" fmla="*/ 75 w 194"/>
                <a:gd name="T71" fmla="*/ 169 h 169"/>
                <a:gd name="T72" fmla="*/ 45 w 194"/>
                <a:gd name="T73" fmla="*/ 167 h 169"/>
                <a:gd name="T74" fmla="*/ 15 w 194"/>
                <a:gd name="T75" fmla="*/ 158 h 169"/>
                <a:gd name="T76" fmla="*/ 18 w 194"/>
                <a:gd name="T77" fmla="*/ 159 h 169"/>
                <a:gd name="T78" fmla="*/ 6 w 194"/>
                <a:gd name="T79" fmla="*/ 156 h 169"/>
                <a:gd name="T80" fmla="*/ 1 w 194"/>
                <a:gd name="T81" fmla="*/ 150 h 169"/>
                <a:gd name="T82" fmla="*/ 1 w 194"/>
                <a:gd name="T83" fmla="*/ 143 h 169"/>
                <a:gd name="T84" fmla="*/ 8 w 194"/>
                <a:gd name="T85" fmla="*/ 124 h 169"/>
                <a:gd name="T86" fmla="*/ 8 w 194"/>
                <a:gd name="T87" fmla="*/ 125 h 169"/>
                <a:gd name="T88" fmla="*/ 20 w 194"/>
                <a:gd name="T89" fmla="*/ 93 h 169"/>
                <a:gd name="T90" fmla="*/ 38 w 194"/>
                <a:gd name="T91" fmla="*/ 63 h 169"/>
                <a:gd name="T92" fmla="*/ 60 w 194"/>
                <a:gd name="T93" fmla="*/ 37 h 169"/>
                <a:gd name="T94" fmla="*/ 87 w 194"/>
                <a:gd name="T95" fmla="*/ 15 h 169"/>
                <a:gd name="T96" fmla="*/ 120 w 194"/>
                <a:gd name="T97" fmla="*/ 2 h 169"/>
                <a:gd name="T98" fmla="*/ 156 w 194"/>
                <a:gd name="T99" fmla="*/ 5 h 169"/>
                <a:gd name="T100" fmla="*/ 184 w 194"/>
                <a:gd name="T101" fmla="*/ 26 h 169"/>
                <a:gd name="T102" fmla="*/ 194 w 194"/>
                <a:gd name="T103" fmla="*/ 5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4" h="169">
                  <a:moveTo>
                    <a:pt x="193" y="59"/>
                  </a:moveTo>
                  <a:cubicBezTo>
                    <a:pt x="192" y="51"/>
                    <a:pt x="192" y="51"/>
                    <a:pt x="192" y="51"/>
                  </a:cubicBezTo>
                  <a:cubicBezTo>
                    <a:pt x="191" y="48"/>
                    <a:pt x="191" y="45"/>
                    <a:pt x="190" y="43"/>
                  </a:cubicBezTo>
                  <a:cubicBezTo>
                    <a:pt x="189" y="40"/>
                    <a:pt x="188" y="37"/>
                    <a:pt x="186" y="35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82" y="29"/>
                    <a:pt x="182" y="29"/>
                    <a:pt x="182" y="28"/>
                  </a:cubicBezTo>
                  <a:cubicBezTo>
                    <a:pt x="174" y="20"/>
                    <a:pt x="164" y="15"/>
                    <a:pt x="154" y="13"/>
                  </a:cubicBezTo>
                  <a:cubicBezTo>
                    <a:pt x="143" y="10"/>
                    <a:pt x="132" y="11"/>
                    <a:pt x="122" y="12"/>
                  </a:cubicBezTo>
                  <a:cubicBezTo>
                    <a:pt x="112" y="14"/>
                    <a:pt x="102" y="18"/>
                    <a:pt x="92" y="23"/>
                  </a:cubicBezTo>
                  <a:cubicBezTo>
                    <a:pt x="73" y="34"/>
                    <a:pt x="55" y="48"/>
                    <a:pt x="41" y="66"/>
                  </a:cubicBezTo>
                  <a:cubicBezTo>
                    <a:pt x="28" y="84"/>
                    <a:pt x="17" y="104"/>
                    <a:pt x="14" y="126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2" y="133"/>
                    <a:pt x="11" y="139"/>
                    <a:pt x="9" y="145"/>
                  </a:cubicBezTo>
                  <a:cubicBezTo>
                    <a:pt x="9" y="146"/>
                    <a:pt x="9" y="147"/>
                    <a:pt x="10" y="147"/>
                  </a:cubicBezTo>
                  <a:cubicBezTo>
                    <a:pt x="10" y="148"/>
                    <a:pt x="10" y="148"/>
                    <a:pt x="11" y="148"/>
                  </a:cubicBezTo>
                  <a:cubicBezTo>
                    <a:pt x="12" y="149"/>
                    <a:pt x="15" y="149"/>
                    <a:pt x="17" y="149"/>
                  </a:cubicBezTo>
                  <a:cubicBezTo>
                    <a:pt x="18" y="149"/>
                    <a:pt x="18" y="149"/>
                    <a:pt x="18" y="149"/>
                  </a:cubicBezTo>
                  <a:cubicBezTo>
                    <a:pt x="20" y="150"/>
                    <a:pt x="20" y="150"/>
                    <a:pt x="20" y="150"/>
                  </a:cubicBezTo>
                  <a:cubicBezTo>
                    <a:pt x="28" y="153"/>
                    <a:pt x="37" y="155"/>
                    <a:pt x="46" y="156"/>
                  </a:cubicBezTo>
                  <a:cubicBezTo>
                    <a:pt x="55" y="157"/>
                    <a:pt x="65" y="157"/>
                    <a:pt x="74" y="157"/>
                  </a:cubicBezTo>
                  <a:cubicBezTo>
                    <a:pt x="84" y="156"/>
                    <a:pt x="93" y="155"/>
                    <a:pt x="102" y="153"/>
                  </a:cubicBezTo>
                  <a:cubicBezTo>
                    <a:pt x="110" y="151"/>
                    <a:pt x="119" y="148"/>
                    <a:pt x="127" y="144"/>
                  </a:cubicBezTo>
                  <a:cubicBezTo>
                    <a:pt x="144" y="136"/>
                    <a:pt x="159" y="125"/>
                    <a:pt x="172" y="111"/>
                  </a:cubicBezTo>
                  <a:cubicBezTo>
                    <a:pt x="178" y="104"/>
                    <a:pt x="183" y="96"/>
                    <a:pt x="187" y="87"/>
                  </a:cubicBezTo>
                  <a:cubicBezTo>
                    <a:pt x="191" y="78"/>
                    <a:pt x="193" y="69"/>
                    <a:pt x="193" y="59"/>
                  </a:cubicBezTo>
                  <a:close/>
                  <a:moveTo>
                    <a:pt x="194" y="59"/>
                  </a:moveTo>
                  <a:cubicBezTo>
                    <a:pt x="194" y="69"/>
                    <a:pt x="192" y="79"/>
                    <a:pt x="190" y="88"/>
                  </a:cubicBezTo>
                  <a:cubicBezTo>
                    <a:pt x="187" y="97"/>
                    <a:pt x="182" y="106"/>
                    <a:pt x="177" y="115"/>
                  </a:cubicBezTo>
                  <a:cubicBezTo>
                    <a:pt x="172" y="123"/>
                    <a:pt x="165" y="131"/>
                    <a:pt x="158" y="138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0" y="144"/>
                    <a:pt x="148" y="146"/>
                    <a:pt x="146" y="147"/>
                  </a:cubicBezTo>
                  <a:cubicBezTo>
                    <a:pt x="142" y="150"/>
                    <a:pt x="137" y="153"/>
                    <a:pt x="133" y="155"/>
                  </a:cubicBezTo>
                  <a:cubicBezTo>
                    <a:pt x="124" y="160"/>
                    <a:pt x="115" y="164"/>
                    <a:pt x="105" y="166"/>
                  </a:cubicBezTo>
                  <a:cubicBezTo>
                    <a:pt x="94" y="168"/>
                    <a:pt x="84" y="169"/>
                    <a:pt x="75" y="169"/>
                  </a:cubicBezTo>
                  <a:cubicBezTo>
                    <a:pt x="65" y="169"/>
                    <a:pt x="55" y="169"/>
                    <a:pt x="45" y="167"/>
                  </a:cubicBezTo>
                  <a:cubicBezTo>
                    <a:pt x="35" y="166"/>
                    <a:pt x="25" y="164"/>
                    <a:pt x="15" y="158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4" y="159"/>
                    <a:pt x="10" y="159"/>
                    <a:pt x="6" y="156"/>
                  </a:cubicBezTo>
                  <a:cubicBezTo>
                    <a:pt x="4" y="155"/>
                    <a:pt x="2" y="153"/>
                    <a:pt x="1" y="150"/>
                  </a:cubicBezTo>
                  <a:cubicBezTo>
                    <a:pt x="0" y="148"/>
                    <a:pt x="1" y="145"/>
                    <a:pt x="1" y="143"/>
                  </a:cubicBezTo>
                  <a:cubicBezTo>
                    <a:pt x="3" y="137"/>
                    <a:pt x="5" y="130"/>
                    <a:pt x="8" y="124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0" y="114"/>
                    <a:pt x="15" y="103"/>
                    <a:pt x="20" y="93"/>
                  </a:cubicBezTo>
                  <a:cubicBezTo>
                    <a:pt x="26" y="82"/>
                    <a:pt x="32" y="73"/>
                    <a:pt x="38" y="63"/>
                  </a:cubicBezTo>
                  <a:cubicBezTo>
                    <a:pt x="45" y="54"/>
                    <a:pt x="52" y="45"/>
                    <a:pt x="60" y="37"/>
                  </a:cubicBezTo>
                  <a:cubicBezTo>
                    <a:pt x="68" y="29"/>
                    <a:pt x="77" y="21"/>
                    <a:pt x="87" y="15"/>
                  </a:cubicBezTo>
                  <a:cubicBezTo>
                    <a:pt x="97" y="8"/>
                    <a:pt x="108" y="4"/>
                    <a:pt x="120" y="2"/>
                  </a:cubicBezTo>
                  <a:cubicBezTo>
                    <a:pt x="132" y="0"/>
                    <a:pt x="145" y="1"/>
                    <a:pt x="156" y="5"/>
                  </a:cubicBezTo>
                  <a:cubicBezTo>
                    <a:pt x="167" y="9"/>
                    <a:pt x="177" y="17"/>
                    <a:pt x="184" y="26"/>
                  </a:cubicBezTo>
                  <a:cubicBezTo>
                    <a:pt x="191" y="36"/>
                    <a:pt x="194" y="48"/>
                    <a:pt x="194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7"/>
            <p:cNvSpPr>
              <a:spLocks noEditPoints="1"/>
            </p:cNvSpPr>
            <p:nvPr/>
          </p:nvSpPr>
          <p:spPr bwMode="auto">
            <a:xfrm>
              <a:off x="1335" y="1526"/>
              <a:ext cx="531" cy="386"/>
            </a:xfrm>
            <a:custGeom>
              <a:avLst/>
              <a:gdLst>
                <a:gd name="T0" fmla="*/ 201 w 216"/>
                <a:gd name="T1" fmla="*/ 21 h 158"/>
                <a:gd name="T2" fmla="*/ 172 w 216"/>
                <a:gd name="T3" fmla="*/ 6 h 158"/>
                <a:gd name="T4" fmla="*/ 140 w 216"/>
                <a:gd name="T5" fmla="*/ 8 h 158"/>
                <a:gd name="T6" fmla="*/ 109 w 216"/>
                <a:gd name="T7" fmla="*/ 17 h 158"/>
                <a:gd name="T8" fmla="*/ 81 w 216"/>
                <a:gd name="T9" fmla="*/ 31 h 158"/>
                <a:gd name="T10" fmla="*/ 33 w 216"/>
                <a:gd name="T11" fmla="*/ 75 h 158"/>
                <a:gd name="T12" fmla="*/ 6 w 216"/>
                <a:gd name="T13" fmla="*/ 134 h 158"/>
                <a:gd name="T14" fmla="*/ 6 w 216"/>
                <a:gd name="T15" fmla="*/ 134 h 158"/>
                <a:gd name="T16" fmla="*/ 6 w 216"/>
                <a:gd name="T17" fmla="*/ 135 h 158"/>
                <a:gd name="T18" fmla="*/ 5 w 216"/>
                <a:gd name="T19" fmla="*/ 141 h 158"/>
                <a:gd name="T20" fmla="*/ 5 w 216"/>
                <a:gd name="T21" fmla="*/ 141 h 158"/>
                <a:gd name="T22" fmla="*/ 5 w 216"/>
                <a:gd name="T23" fmla="*/ 141 h 158"/>
                <a:gd name="T24" fmla="*/ 5 w 216"/>
                <a:gd name="T25" fmla="*/ 143 h 158"/>
                <a:gd name="T26" fmla="*/ 5 w 216"/>
                <a:gd name="T27" fmla="*/ 143 h 158"/>
                <a:gd name="T28" fmla="*/ 5 w 216"/>
                <a:gd name="T29" fmla="*/ 143 h 158"/>
                <a:gd name="T30" fmla="*/ 5 w 216"/>
                <a:gd name="T31" fmla="*/ 143 h 158"/>
                <a:gd name="T32" fmla="*/ 6 w 216"/>
                <a:gd name="T33" fmla="*/ 143 h 158"/>
                <a:gd name="T34" fmla="*/ 7 w 216"/>
                <a:gd name="T35" fmla="*/ 144 h 158"/>
                <a:gd name="T36" fmla="*/ 13 w 216"/>
                <a:gd name="T37" fmla="*/ 146 h 158"/>
                <a:gd name="T38" fmla="*/ 22 w 216"/>
                <a:gd name="T39" fmla="*/ 146 h 158"/>
                <a:gd name="T40" fmla="*/ 41 w 216"/>
                <a:gd name="T41" fmla="*/ 146 h 158"/>
                <a:gd name="T42" fmla="*/ 78 w 216"/>
                <a:gd name="T43" fmla="*/ 146 h 158"/>
                <a:gd name="T44" fmla="*/ 148 w 216"/>
                <a:gd name="T45" fmla="*/ 133 h 158"/>
                <a:gd name="T46" fmla="*/ 178 w 216"/>
                <a:gd name="T47" fmla="*/ 116 h 158"/>
                <a:gd name="T48" fmla="*/ 201 w 216"/>
                <a:gd name="T49" fmla="*/ 89 h 158"/>
                <a:gd name="T50" fmla="*/ 212 w 216"/>
                <a:gd name="T51" fmla="*/ 55 h 158"/>
                <a:gd name="T52" fmla="*/ 201 w 216"/>
                <a:gd name="T53" fmla="*/ 21 h 158"/>
                <a:gd name="T54" fmla="*/ 202 w 216"/>
                <a:gd name="T55" fmla="*/ 21 h 158"/>
                <a:gd name="T56" fmla="*/ 216 w 216"/>
                <a:gd name="T57" fmla="*/ 55 h 158"/>
                <a:gd name="T58" fmla="*/ 208 w 216"/>
                <a:gd name="T59" fmla="*/ 92 h 158"/>
                <a:gd name="T60" fmla="*/ 204 w 216"/>
                <a:gd name="T61" fmla="*/ 101 h 158"/>
                <a:gd name="T62" fmla="*/ 199 w 216"/>
                <a:gd name="T63" fmla="*/ 109 h 158"/>
                <a:gd name="T64" fmla="*/ 193 w 216"/>
                <a:gd name="T65" fmla="*/ 117 h 158"/>
                <a:gd name="T66" fmla="*/ 186 w 216"/>
                <a:gd name="T67" fmla="*/ 124 h 158"/>
                <a:gd name="T68" fmla="*/ 179 w 216"/>
                <a:gd name="T69" fmla="*/ 131 h 158"/>
                <a:gd name="T70" fmla="*/ 170 w 216"/>
                <a:gd name="T71" fmla="*/ 136 h 158"/>
                <a:gd name="T72" fmla="*/ 153 w 216"/>
                <a:gd name="T73" fmla="*/ 145 h 158"/>
                <a:gd name="T74" fmla="*/ 78 w 216"/>
                <a:gd name="T75" fmla="*/ 157 h 158"/>
                <a:gd name="T76" fmla="*/ 41 w 216"/>
                <a:gd name="T77" fmla="*/ 155 h 158"/>
                <a:gd name="T78" fmla="*/ 22 w 216"/>
                <a:gd name="T79" fmla="*/ 153 h 158"/>
                <a:gd name="T80" fmla="*/ 13 w 216"/>
                <a:gd name="T81" fmla="*/ 153 h 158"/>
                <a:gd name="T82" fmla="*/ 2 w 216"/>
                <a:gd name="T83" fmla="*/ 147 h 158"/>
                <a:gd name="T84" fmla="*/ 4 w 216"/>
                <a:gd name="T85" fmla="*/ 149 h 158"/>
                <a:gd name="T86" fmla="*/ 2 w 216"/>
                <a:gd name="T87" fmla="*/ 147 h 158"/>
                <a:gd name="T88" fmla="*/ 0 w 216"/>
                <a:gd name="T89" fmla="*/ 145 h 158"/>
                <a:gd name="T90" fmla="*/ 0 w 216"/>
                <a:gd name="T91" fmla="*/ 142 h 158"/>
                <a:gd name="T92" fmla="*/ 0 w 216"/>
                <a:gd name="T93" fmla="*/ 141 h 158"/>
                <a:gd name="T94" fmla="*/ 0 w 216"/>
                <a:gd name="T95" fmla="*/ 141 h 158"/>
                <a:gd name="T96" fmla="*/ 2 w 216"/>
                <a:gd name="T97" fmla="*/ 133 h 158"/>
                <a:gd name="T98" fmla="*/ 2 w 216"/>
                <a:gd name="T99" fmla="*/ 133 h 158"/>
                <a:gd name="T100" fmla="*/ 29 w 216"/>
                <a:gd name="T101" fmla="*/ 72 h 158"/>
                <a:gd name="T102" fmla="*/ 75 w 216"/>
                <a:gd name="T103" fmla="*/ 23 h 158"/>
                <a:gd name="T104" fmla="*/ 139 w 216"/>
                <a:gd name="T105" fmla="*/ 1 h 158"/>
                <a:gd name="T106" fmla="*/ 173 w 216"/>
                <a:gd name="T107" fmla="*/ 4 h 158"/>
                <a:gd name="T108" fmla="*/ 202 w 216"/>
                <a:gd name="T109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6" h="158">
                  <a:moveTo>
                    <a:pt x="201" y="21"/>
                  </a:moveTo>
                  <a:cubicBezTo>
                    <a:pt x="193" y="13"/>
                    <a:pt x="183" y="8"/>
                    <a:pt x="172" y="6"/>
                  </a:cubicBezTo>
                  <a:cubicBezTo>
                    <a:pt x="162" y="5"/>
                    <a:pt x="151" y="5"/>
                    <a:pt x="140" y="8"/>
                  </a:cubicBezTo>
                  <a:cubicBezTo>
                    <a:pt x="129" y="10"/>
                    <a:pt x="119" y="13"/>
                    <a:pt x="109" y="17"/>
                  </a:cubicBezTo>
                  <a:cubicBezTo>
                    <a:pt x="99" y="21"/>
                    <a:pt x="90" y="26"/>
                    <a:pt x="81" y="31"/>
                  </a:cubicBezTo>
                  <a:cubicBezTo>
                    <a:pt x="63" y="43"/>
                    <a:pt x="46" y="57"/>
                    <a:pt x="33" y="75"/>
                  </a:cubicBezTo>
                  <a:cubicBezTo>
                    <a:pt x="19" y="92"/>
                    <a:pt x="10" y="113"/>
                    <a:pt x="6" y="134"/>
                  </a:cubicBezTo>
                  <a:cubicBezTo>
                    <a:pt x="6" y="134"/>
                    <a:pt x="6" y="134"/>
                    <a:pt x="6" y="134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5" y="137"/>
                    <a:pt x="5" y="139"/>
                    <a:pt x="5" y="141"/>
                  </a:cubicBezTo>
                  <a:cubicBezTo>
                    <a:pt x="5" y="141"/>
                    <a:pt x="5" y="141"/>
                    <a:pt x="5" y="141"/>
                  </a:cubicBezTo>
                  <a:cubicBezTo>
                    <a:pt x="5" y="141"/>
                    <a:pt x="5" y="141"/>
                    <a:pt x="5" y="141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" y="145"/>
                    <a:pt x="11" y="146"/>
                    <a:pt x="13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53" y="146"/>
                    <a:pt x="66" y="146"/>
                    <a:pt x="78" y="146"/>
                  </a:cubicBezTo>
                  <a:cubicBezTo>
                    <a:pt x="102" y="146"/>
                    <a:pt x="126" y="142"/>
                    <a:pt x="148" y="133"/>
                  </a:cubicBezTo>
                  <a:cubicBezTo>
                    <a:pt x="159" y="129"/>
                    <a:pt x="170" y="123"/>
                    <a:pt x="178" y="116"/>
                  </a:cubicBezTo>
                  <a:cubicBezTo>
                    <a:pt x="187" y="108"/>
                    <a:pt x="195" y="99"/>
                    <a:pt x="201" y="89"/>
                  </a:cubicBezTo>
                  <a:cubicBezTo>
                    <a:pt x="207" y="79"/>
                    <a:pt x="211" y="67"/>
                    <a:pt x="212" y="55"/>
                  </a:cubicBezTo>
                  <a:cubicBezTo>
                    <a:pt x="213" y="43"/>
                    <a:pt x="209" y="31"/>
                    <a:pt x="201" y="21"/>
                  </a:cubicBezTo>
                  <a:close/>
                  <a:moveTo>
                    <a:pt x="202" y="21"/>
                  </a:moveTo>
                  <a:cubicBezTo>
                    <a:pt x="210" y="30"/>
                    <a:pt x="215" y="42"/>
                    <a:pt x="216" y="55"/>
                  </a:cubicBezTo>
                  <a:cubicBezTo>
                    <a:pt x="216" y="68"/>
                    <a:pt x="213" y="81"/>
                    <a:pt x="208" y="92"/>
                  </a:cubicBezTo>
                  <a:cubicBezTo>
                    <a:pt x="207" y="95"/>
                    <a:pt x="205" y="98"/>
                    <a:pt x="204" y="101"/>
                  </a:cubicBezTo>
                  <a:cubicBezTo>
                    <a:pt x="202" y="104"/>
                    <a:pt x="201" y="107"/>
                    <a:pt x="199" y="109"/>
                  </a:cubicBezTo>
                  <a:cubicBezTo>
                    <a:pt x="197" y="112"/>
                    <a:pt x="195" y="115"/>
                    <a:pt x="193" y="117"/>
                  </a:cubicBezTo>
                  <a:cubicBezTo>
                    <a:pt x="191" y="120"/>
                    <a:pt x="188" y="122"/>
                    <a:pt x="186" y="124"/>
                  </a:cubicBezTo>
                  <a:cubicBezTo>
                    <a:pt x="184" y="127"/>
                    <a:pt x="181" y="129"/>
                    <a:pt x="179" y="131"/>
                  </a:cubicBezTo>
                  <a:cubicBezTo>
                    <a:pt x="170" y="136"/>
                    <a:pt x="170" y="136"/>
                    <a:pt x="170" y="136"/>
                  </a:cubicBezTo>
                  <a:cubicBezTo>
                    <a:pt x="165" y="140"/>
                    <a:pt x="159" y="143"/>
                    <a:pt x="153" y="145"/>
                  </a:cubicBezTo>
                  <a:cubicBezTo>
                    <a:pt x="129" y="155"/>
                    <a:pt x="103" y="158"/>
                    <a:pt x="78" y="157"/>
                  </a:cubicBezTo>
                  <a:cubicBezTo>
                    <a:pt x="65" y="157"/>
                    <a:pt x="53" y="156"/>
                    <a:pt x="41" y="155"/>
                  </a:cubicBezTo>
                  <a:cubicBezTo>
                    <a:pt x="22" y="153"/>
                    <a:pt x="22" y="153"/>
                    <a:pt x="22" y="153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9" y="152"/>
                    <a:pt x="5" y="151"/>
                    <a:pt x="2" y="147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" y="148"/>
                    <a:pt x="3" y="148"/>
                    <a:pt x="2" y="147"/>
                  </a:cubicBezTo>
                  <a:cubicBezTo>
                    <a:pt x="1" y="147"/>
                    <a:pt x="0" y="146"/>
                    <a:pt x="0" y="145"/>
                  </a:cubicBezTo>
                  <a:cubicBezTo>
                    <a:pt x="0" y="144"/>
                    <a:pt x="0" y="142"/>
                    <a:pt x="0" y="14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38"/>
                    <a:pt x="0" y="135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7" y="111"/>
                    <a:pt x="16" y="91"/>
                    <a:pt x="29" y="72"/>
                  </a:cubicBezTo>
                  <a:cubicBezTo>
                    <a:pt x="41" y="53"/>
                    <a:pt x="56" y="35"/>
                    <a:pt x="75" y="23"/>
                  </a:cubicBezTo>
                  <a:cubicBezTo>
                    <a:pt x="94" y="10"/>
                    <a:pt x="116" y="2"/>
                    <a:pt x="139" y="1"/>
                  </a:cubicBezTo>
                  <a:cubicBezTo>
                    <a:pt x="150" y="0"/>
                    <a:pt x="162" y="1"/>
                    <a:pt x="173" y="4"/>
                  </a:cubicBezTo>
                  <a:cubicBezTo>
                    <a:pt x="184" y="7"/>
                    <a:pt x="194" y="12"/>
                    <a:pt x="20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 noEditPoints="1"/>
            </p:cNvSpPr>
            <p:nvPr/>
          </p:nvSpPr>
          <p:spPr bwMode="auto">
            <a:xfrm>
              <a:off x="1399" y="1895"/>
              <a:ext cx="642" cy="446"/>
            </a:xfrm>
            <a:custGeom>
              <a:avLst/>
              <a:gdLst>
                <a:gd name="T0" fmla="*/ 232 w 261"/>
                <a:gd name="T1" fmla="*/ 17 h 182"/>
                <a:gd name="T2" fmla="*/ 176 w 261"/>
                <a:gd name="T3" fmla="*/ 8 h 182"/>
                <a:gd name="T4" fmla="*/ 139 w 261"/>
                <a:gd name="T5" fmla="*/ 20 h 182"/>
                <a:gd name="T6" fmla="*/ 44 w 261"/>
                <a:gd name="T7" fmla="*/ 87 h 182"/>
                <a:gd name="T8" fmla="*/ 9 w 261"/>
                <a:gd name="T9" fmla="*/ 156 h 182"/>
                <a:gd name="T10" fmla="*/ 8 w 261"/>
                <a:gd name="T11" fmla="*/ 157 h 182"/>
                <a:gd name="T12" fmla="*/ 12 w 261"/>
                <a:gd name="T13" fmla="*/ 171 h 182"/>
                <a:gd name="T14" fmla="*/ 34 w 261"/>
                <a:gd name="T15" fmla="*/ 171 h 182"/>
                <a:gd name="T16" fmla="*/ 167 w 261"/>
                <a:gd name="T17" fmla="*/ 159 h 182"/>
                <a:gd name="T18" fmla="*/ 225 w 261"/>
                <a:gd name="T19" fmla="*/ 129 h 182"/>
                <a:gd name="T20" fmla="*/ 240 w 261"/>
                <a:gd name="T21" fmla="*/ 113 h 182"/>
                <a:gd name="T22" fmla="*/ 253 w 261"/>
                <a:gd name="T23" fmla="*/ 89 h 182"/>
                <a:gd name="T24" fmla="*/ 255 w 261"/>
                <a:gd name="T25" fmla="*/ 84 h 182"/>
                <a:gd name="T26" fmla="*/ 257 w 261"/>
                <a:gd name="T27" fmla="*/ 73 h 182"/>
                <a:gd name="T28" fmla="*/ 247 w 261"/>
                <a:gd name="T29" fmla="*/ 30 h 182"/>
                <a:gd name="T30" fmla="*/ 260 w 261"/>
                <a:gd name="T31" fmla="*/ 62 h 182"/>
                <a:gd name="T32" fmla="*/ 261 w 261"/>
                <a:gd name="T33" fmla="*/ 74 h 182"/>
                <a:gd name="T34" fmla="*/ 259 w 261"/>
                <a:gd name="T35" fmla="*/ 85 h 182"/>
                <a:gd name="T36" fmla="*/ 258 w 261"/>
                <a:gd name="T37" fmla="*/ 91 h 182"/>
                <a:gd name="T38" fmla="*/ 247 w 261"/>
                <a:gd name="T39" fmla="*/ 118 h 182"/>
                <a:gd name="T40" fmla="*/ 171 w 261"/>
                <a:gd name="T41" fmla="*/ 171 h 182"/>
                <a:gd name="T42" fmla="*/ 148 w 261"/>
                <a:gd name="T43" fmla="*/ 177 h 182"/>
                <a:gd name="T44" fmla="*/ 125 w 261"/>
                <a:gd name="T45" fmla="*/ 180 h 182"/>
                <a:gd name="T46" fmla="*/ 33 w 261"/>
                <a:gd name="T47" fmla="*/ 179 h 182"/>
                <a:gd name="T48" fmla="*/ 16 w 261"/>
                <a:gd name="T49" fmla="*/ 178 h 182"/>
                <a:gd name="T50" fmla="*/ 13 w 261"/>
                <a:gd name="T51" fmla="*/ 178 h 182"/>
                <a:gd name="T52" fmla="*/ 4 w 261"/>
                <a:gd name="T53" fmla="*/ 173 h 182"/>
                <a:gd name="T54" fmla="*/ 4 w 261"/>
                <a:gd name="T55" fmla="*/ 154 h 182"/>
                <a:gd name="T56" fmla="*/ 40 w 261"/>
                <a:gd name="T57" fmla="*/ 84 h 182"/>
                <a:gd name="T58" fmla="*/ 99 w 261"/>
                <a:gd name="T59" fmla="*/ 29 h 182"/>
                <a:gd name="T60" fmla="*/ 155 w 261"/>
                <a:gd name="T61" fmla="*/ 4 h 182"/>
                <a:gd name="T62" fmla="*/ 215 w 261"/>
                <a:gd name="T63" fmla="*/ 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182">
                  <a:moveTo>
                    <a:pt x="246" y="31"/>
                  </a:moveTo>
                  <a:cubicBezTo>
                    <a:pt x="242" y="26"/>
                    <a:pt x="238" y="21"/>
                    <a:pt x="232" y="17"/>
                  </a:cubicBezTo>
                  <a:cubicBezTo>
                    <a:pt x="227" y="13"/>
                    <a:pt x="221" y="11"/>
                    <a:pt x="214" y="9"/>
                  </a:cubicBezTo>
                  <a:cubicBezTo>
                    <a:pt x="202" y="5"/>
                    <a:pt x="189" y="6"/>
                    <a:pt x="176" y="8"/>
                  </a:cubicBezTo>
                  <a:cubicBezTo>
                    <a:pt x="170" y="9"/>
                    <a:pt x="163" y="11"/>
                    <a:pt x="157" y="13"/>
                  </a:cubicBezTo>
                  <a:cubicBezTo>
                    <a:pt x="151" y="15"/>
                    <a:pt x="145" y="17"/>
                    <a:pt x="139" y="20"/>
                  </a:cubicBezTo>
                  <a:cubicBezTo>
                    <a:pt x="127" y="25"/>
                    <a:pt x="116" y="30"/>
                    <a:pt x="105" y="37"/>
                  </a:cubicBezTo>
                  <a:cubicBezTo>
                    <a:pt x="83" y="51"/>
                    <a:pt x="62" y="67"/>
                    <a:pt x="44" y="87"/>
                  </a:cubicBezTo>
                  <a:cubicBezTo>
                    <a:pt x="35" y="96"/>
                    <a:pt x="27" y="107"/>
                    <a:pt x="21" y="119"/>
                  </a:cubicBezTo>
                  <a:cubicBezTo>
                    <a:pt x="15" y="130"/>
                    <a:pt x="10" y="143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7" y="159"/>
                    <a:pt x="6" y="163"/>
                    <a:pt x="6" y="165"/>
                  </a:cubicBezTo>
                  <a:cubicBezTo>
                    <a:pt x="7" y="168"/>
                    <a:pt x="9" y="170"/>
                    <a:pt x="12" y="171"/>
                  </a:cubicBezTo>
                  <a:cubicBezTo>
                    <a:pt x="14" y="171"/>
                    <a:pt x="18" y="171"/>
                    <a:pt x="22" y="171"/>
                  </a:cubicBezTo>
                  <a:cubicBezTo>
                    <a:pt x="34" y="171"/>
                    <a:pt x="34" y="171"/>
                    <a:pt x="34" y="171"/>
                  </a:cubicBezTo>
                  <a:cubicBezTo>
                    <a:pt x="49" y="171"/>
                    <a:pt x="64" y="171"/>
                    <a:pt x="79" y="171"/>
                  </a:cubicBezTo>
                  <a:cubicBezTo>
                    <a:pt x="109" y="170"/>
                    <a:pt x="139" y="167"/>
                    <a:pt x="167" y="159"/>
                  </a:cubicBezTo>
                  <a:cubicBezTo>
                    <a:pt x="181" y="155"/>
                    <a:pt x="195" y="150"/>
                    <a:pt x="208" y="142"/>
                  </a:cubicBezTo>
                  <a:cubicBezTo>
                    <a:pt x="214" y="138"/>
                    <a:pt x="220" y="134"/>
                    <a:pt x="225" y="129"/>
                  </a:cubicBezTo>
                  <a:cubicBezTo>
                    <a:pt x="228" y="127"/>
                    <a:pt x="230" y="124"/>
                    <a:pt x="233" y="122"/>
                  </a:cubicBezTo>
                  <a:cubicBezTo>
                    <a:pt x="235" y="119"/>
                    <a:pt x="238" y="116"/>
                    <a:pt x="240" y="113"/>
                  </a:cubicBezTo>
                  <a:cubicBezTo>
                    <a:pt x="244" y="108"/>
                    <a:pt x="248" y="101"/>
                    <a:pt x="251" y="95"/>
                  </a:cubicBezTo>
                  <a:cubicBezTo>
                    <a:pt x="253" y="89"/>
                    <a:pt x="253" y="89"/>
                    <a:pt x="253" y="89"/>
                  </a:cubicBezTo>
                  <a:cubicBezTo>
                    <a:pt x="254" y="87"/>
                    <a:pt x="254" y="87"/>
                    <a:pt x="254" y="87"/>
                  </a:cubicBezTo>
                  <a:cubicBezTo>
                    <a:pt x="255" y="84"/>
                    <a:pt x="255" y="84"/>
                    <a:pt x="255" y="84"/>
                  </a:cubicBezTo>
                  <a:cubicBezTo>
                    <a:pt x="255" y="82"/>
                    <a:pt x="256" y="81"/>
                    <a:pt x="256" y="79"/>
                  </a:cubicBezTo>
                  <a:cubicBezTo>
                    <a:pt x="257" y="73"/>
                    <a:pt x="257" y="73"/>
                    <a:pt x="257" y="73"/>
                  </a:cubicBezTo>
                  <a:cubicBezTo>
                    <a:pt x="259" y="59"/>
                    <a:pt x="254" y="43"/>
                    <a:pt x="246" y="31"/>
                  </a:cubicBezTo>
                  <a:close/>
                  <a:moveTo>
                    <a:pt x="247" y="30"/>
                  </a:moveTo>
                  <a:cubicBezTo>
                    <a:pt x="251" y="37"/>
                    <a:pt x="255" y="43"/>
                    <a:pt x="257" y="51"/>
                  </a:cubicBezTo>
                  <a:cubicBezTo>
                    <a:pt x="259" y="54"/>
                    <a:pt x="259" y="58"/>
                    <a:pt x="260" y="62"/>
                  </a:cubicBezTo>
                  <a:cubicBezTo>
                    <a:pt x="260" y="64"/>
                    <a:pt x="260" y="66"/>
                    <a:pt x="260" y="68"/>
                  </a:cubicBezTo>
                  <a:cubicBezTo>
                    <a:pt x="261" y="70"/>
                    <a:pt x="261" y="72"/>
                    <a:pt x="261" y="74"/>
                  </a:cubicBezTo>
                  <a:cubicBezTo>
                    <a:pt x="260" y="79"/>
                    <a:pt x="260" y="79"/>
                    <a:pt x="260" y="79"/>
                  </a:cubicBezTo>
                  <a:cubicBezTo>
                    <a:pt x="259" y="85"/>
                    <a:pt x="259" y="85"/>
                    <a:pt x="259" y="85"/>
                  </a:cubicBezTo>
                  <a:cubicBezTo>
                    <a:pt x="259" y="88"/>
                    <a:pt x="259" y="88"/>
                    <a:pt x="259" y="88"/>
                  </a:cubicBezTo>
                  <a:cubicBezTo>
                    <a:pt x="258" y="91"/>
                    <a:pt x="258" y="91"/>
                    <a:pt x="258" y="91"/>
                  </a:cubicBezTo>
                  <a:cubicBezTo>
                    <a:pt x="257" y="97"/>
                    <a:pt x="257" y="97"/>
                    <a:pt x="257" y="97"/>
                  </a:cubicBezTo>
                  <a:cubicBezTo>
                    <a:pt x="254" y="104"/>
                    <a:pt x="251" y="111"/>
                    <a:pt x="247" y="118"/>
                  </a:cubicBezTo>
                  <a:cubicBezTo>
                    <a:pt x="239" y="132"/>
                    <a:pt x="227" y="143"/>
                    <a:pt x="214" y="152"/>
                  </a:cubicBezTo>
                  <a:cubicBezTo>
                    <a:pt x="201" y="161"/>
                    <a:pt x="186" y="167"/>
                    <a:pt x="171" y="171"/>
                  </a:cubicBezTo>
                  <a:cubicBezTo>
                    <a:pt x="167" y="173"/>
                    <a:pt x="163" y="173"/>
                    <a:pt x="160" y="174"/>
                  </a:cubicBezTo>
                  <a:cubicBezTo>
                    <a:pt x="156" y="175"/>
                    <a:pt x="152" y="176"/>
                    <a:pt x="148" y="177"/>
                  </a:cubicBezTo>
                  <a:cubicBezTo>
                    <a:pt x="144" y="177"/>
                    <a:pt x="141" y="178"/>
                    <a:pt x="137" y="178"/>
                  </a:cubicBezTo>
                  <a:cubicBezTo>
                    <a:pt x="133" y="179"/>
                    <a:pt x="129" y="179"/>
                    <a:pt x="125" y="180"/>
                  </a:cubicBezTo>
                  <a:cubicBezTo>
                    <a:pt x="110" y="181"/>
                    <a:pt x="94" y="182"/>
                    <a:pt x="79" y="182"/>
                  </a:cubicBezTo>
                  <a:cubicBezTo>
                    <a:pt x="64" y="181"/>
                    <a:pt x="48" y="181"/>
                    <a:pt x="33" y="179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5" y="178"/>
                    <a:pt x="15" y="178"/>
                    <a:pt x="15" y="178"/>
                  </a:cubicBezTo>
                  <a:cubicBezTo>
                    <a:pt x="13" y="178"/>
                    <a:pt x="13" y="178"/>
                    <a:pt x="13" y="178"/>
                  </a:cubicBezTo>
                  <a:cubicBezTo>
                    <a:pt x="12" y="178"/>
                    <a:pt x="11" y="177"/>
                    <a:pt x="10" y="177"/>
                  </a:cubicBezTo>
                  <a:cubicBezTo>
                    <a:pt x="8" y="176"/>
                    <a:pt x="5" y="175"/>
                    <a:pt x="4" y="173"/>
                  </a:cubicBezTo>
                  <a:cubicBezTo>
                    <a:pt x="2" y="171"/>
                    <a:pt x="1" y="169"/>
                    <a:pt x="1" y="166"/>
                  </a:cubicBezTo>
                  <a:cubicBezTo>
                    <a:pt x="0" y="162"/>
                    <a:pt x="2" y="157"/>
                    <a:pt x="4" y="154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9" y="128"/>
                    <a:pt x="24" y="104"/>
                    <a:pt x="40" y="84"/>
                  </a:cubicBezTo>
                  <a:cubicBezTo>
                    <a:pt x="49" y="73"/>
                    <a:pt x="58" y="63"/>
                    <a:pt x="68" y="54"/>
                  </a:cubicBezTo>
                  <a:cubicBezTo>
                    <a:pt x="78" y="45"/>
                    <a:pt x="88" y="36"/>
                    <a:pt x="99" y="29"/>
                  </a:cubicBezTo>
                  <a:cubicBezTo>
                    <a:pt x="110" y="21"/>
                    <a:pt x="123" y="15"/>
                    <a:pt x="135" y="10"/>
                  </a:cubicBezTo>
                  <a:cubicBezTo>
                    <a:pt x="142" y="8"/>
                    <a:pt x="148" y="6"/>
                    <a:pt x="155" y="4"/>
                  </a:cubicBezTo>
                  <a:cubicBezTo>
                    <a:pt x="162" y="3"/>
                    <a:pt x="168" y="2"/>
                    <a:pt x="175" y="1"/>
                  </a:cubicBezTo>
                  <a:cubicBezTo>
                    <a:pt x="189" y="0"/>
                    <a:pt x="203" y="2"/>
                    <a:pt x="215" y="6"/>
                  </a:cubicBezTo>
                  <a:cubicBezTo>
                    <a:pt x="228" y="11"/>
                    <a:pt x="239" y="19"/>
                    <a:pt x="24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9"/>
            <p:cNvSpPr>
              <a:spLocks noEditPoints="1"/>
            </p:cNvSpPr>
            <p:nvPr/>
          </p:nvSpPr>
          <p:spPr bwMode="auto">
            <a:xfrm>
              <a:off x="1443" y="2336"/>
              <a:ext cx="603" cy="455"/>
            </a:xfrm>
            <a:custGeom>
              <a:avLst/>
              <a:gdLst>
                <a:gd name="T0" fmla="*/ 223 w 245"/>
                <a:gd name="T1" fmla="*/ 20 h 186"/>
                <a:gd name="T2" fmla="*/ 165 w 245"/>
                <a:gd name="T3" fmla="*/ 8 h 186"/>
                <a:gd name="T4" fmla="*/ 108 w 245"/>
                <a:gd name="T5" fmla="*/ 26 h 186"/>
                <a:gd name="T6" fmla="*/ 92 w 245"/>
                <a:gd name="T7" fmla="*/ 38 h 186"/>
                <a:gd name="T8" fmla="*/ 35 w 245"/>
                <a:gd name="T9" fmla="*/ 97 h 186"/>
                <a:gd name="T10" fmla="*/ 12 w 245"/>
                <a:gd name="T11" fmla="*/ 142 h 186"/>
                <a:gd name="T12" fmla="*/ 7 w 245"/>
                <a:gd name="T13" fmla="*/ 162 h 186"/>
                <a:gd name="T14" fmla="*/ 7 w 245"/>
                <a:gd name="T15" fmla="*/ 163 h 186"/>
                <a:gd name="T16" fmla="*/ 11 w 245"/>
                <a:gd name="T17" fmla="*/ 162 h 186"/>
                <a:gd name="T18" fmla="*/ 15 w 245"/>
                <a:gd name="T19" fmla="*/ 165 h 186"/>
                <a:gd name="T20" fmla="*/ 30 w 245"/>
                <a:gd name="T21" fmla="*/ 169 h 186"/>
                <a:gd name="T22" fmla="*/ 88 w 245"/>
                <a:gd name="T23" fmla="*/ 175 h 186"/>
                <a:gd name="T24" fmla="*/ 163 w 245"/>
                <a:gd name="T25" fmla="*/ 157 h 186"/>
                <a:gd name="T26" fmla="*/ 176 w 245"/>
                <a:gd name="T27" fmla="*/ 150 h 186"/>
                <a:gd name="T28" fmla="*/ 196 w 245"/>
                <a:gd name="T29" fmla="*/ 137 h 186"/>
                <a:gd name="T30" fmla="*/ 240 w 245"/>
                <a:gd name="T31" fmla="*/ 74 h 186"/>
                <a:gd name="T32" fmla="*/ 242 w 245"/>
                <a:gd name="T33" fmla="*/ 65 h 186"/>
                <a:gd name="T34" fmla="*/ 242 w 245"/>
                <a:gd name="T35" fmla="*/ 60 h 186"/>
                <a:gd name="T36" fmla="*/ 241 w 245"/>
                <a:gd name="T37" fmla="*/ 50 h 186"/>
                <a:gd name="T38" fmla="*/ 236 w 245"/>
                <a:gd name="T39" fmla="*/ 36 h 186"/>
                <a:gd name="T40" fmla="*/ 244 w 245"/>
                <a:gd name="T41" fmla="*/ 75 h 186"/>
                <a:gd name="T42" fmla="*/ 169 w 245"/>
                <a:gd name="T43" fmla="*/ 169 h 186"/>
                <a:gd name="T44" fmla="*/ 88 w 245"/>
                <a:gd name="T45" fmla="*/ 186 h 186"/>
                <a:gd name="T46" fmla="*/ 37 w 245"/>
                <a:gd name="T47" fmla="*/ 180 h 186"/>
                <a:gd name="T48" fmla="*/ 18 w 245"/>
                <a:gd name="T49" fmla="*/ 174 h 186"/>
                <a:gd name="T50" fmla="*/ 7 w 245"/>
                <a:gd name="T51" fmla="*/ 169 h 186"/>
                <a:gd name="T52" fmla="*/ 3 w 245"/>
                <a:gd name="T53" fmla="*/ 169 h 186"/>
                <a:gd name="T54" fmla="*/ 1 w 245"/>
                <a:gd name="T55" fmla="*/ 161 h 186"/>
                <a:gd name="T56" fmla="*/ 7 w 245"/>
                <a:gd name="T57" fmla="*/ 140 h 186"/>
                <a:gd name="T58" fmla="*/ 32 w 245"/>
                <a:gd name="T59" fmla="*/ 94 h 186"/>
                <a:gd name="T60" fmla="*/ 102 w 245"/>
                <a:gd name="T61" fmla="*/ 17 h 186"/>
                <a:gd name="T62" fmla="*/ 164 w 245"/>
                <a:gd name="T63" fmla="*/ 0 h 186"/>
                <a:gd name="T64" fmla="*/ 237 w 245"/>
                <a:gd name="T65" fmla="*/ 3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5" h="186">
                  <a:moveTo>
                    <a:pt x="236" y="36"/>
                  </a:moveTo>
                  <a:cubicBezTo>
                    <a:pt x="233" y="30"/>
                    <a:pt x="228" y="24"/>
                    <a:pt x="223" y="20"/>
                  </a:cubicBezTo>
                  <a:cubicBezTo>
                    <a:pt x="218" y="16"/>
                    <a:pt x="211" y="13"/>
                    <a:pt x="205" y="11"/>
                  </a:cubicBezTo>
                  <a:cubicBezTo>
                    <a:pt x="192" y="7"/>
                    <a:pt x="178" y="7"/>
                    <a:pt x="165" y="8"/>
                  </a:cubicBezTo>
                  <a:cubicBezTo>
                    <a:pt x="151" y="9"/>
                    <a:pt x="138" y="12"/>
                    <a:pt x="126" y="17"/>
                  </a:cubicBezTo>
                  <a:cubicBezTo>
                    <a:pt x="120" y="20"/>
                    <a:pt x="114" y="22"/>
                    <a:pt x="108" y="26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1" y="46"/>
                    <a:pt x="71" y="55"/>
                    <a:pt x="61" y="65"/>
                  </a:cubicBezTo>
                  <a:cubicBezTo>
                    <a:pt x="52" y="75"/>
                    <a:pt x="43" y="85"/>
                    <a:pt x="35" y="97"/>
                  </a:cubicBezTo>
                  <a:cubicBezTo>
                    <a:pt x="27" y="108"/>
                    <a:pt x="20" y="120"/>
                    <a:pt x="15" y="132"/>
                  </a:cubicBezTo>
                  <a:cubicBezTo>
                    <a:pt x="14" y="136"/>
                    <a:pt x="13" y="139"/>
                    <a:pt x="12" y="142"/>
                  </a:cubicBezTo>
                  <a:cubicBezTo>
                    <a:pt x="11" y="145"/>
                    <a:pt x="10" y="149"/>
                    <a:pt x="9" y="152"/>
                  </a:cubicBezTo>
                  <a:cubicBezTo>
                    <a:pt x="8" y="155"/>
                    <a:pt x="7" y="159"/>
                    <a:pt x="7" y="162"/>
                  </a:cubicBezTo>
                  <a:cubicBezTo>
                    <a:pt x="6" y="163"/>
                    <a:pt x="7" y="163"/>
                    <a:pt x="7" y="163"/>
                  </a:cubicBezTo>
                  <a:cubicBezTo>
                    <a:pt x="7" y="163"/>
                    <a:pt x="6" y="163"/>
                    <a:pt x="7" y="163"/>
                  </a:cubicBezTo>
                  <a:cubicBezTo>
                    <a:pt x="7" y="163"/>
                    <a:pt x="8" y="163"/>
                    <a:pt x="9" y="163"/>
                  </a:cubicBezTo>
                  <a:cubicBezTo>
                    <a:pt x="11" y="162"/>
                    <a:pt x="11" y="162"/>
                    <a:pt x="11" y="162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3" y="164"/>
                    <a:pt x="14" y="165"/>
                    <a:pt x="15" y="165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3" y="167"/>
                    <a:pt x="26" y="168"/>
                    <a:pt x="30" y="169"/>
                  </a:cubicBezTo>
                  <a:cubicBezTo>
                    <a:pt x="36" y="170"/>
                    <a:pt x="43" y="172"/>
                    <a:pt x="49" y="173"/>
                  </a:cubicBezTo>
                  <a:cubicBezTo>
                    <a:pt x="62" y="174"/>
                    <a:pt x="75" y="175"/>
                    <a:pt x="88" y="175"/>
                  </a:cubicBezTo>
                  <a:cubicBezTo>
                    <a:pt x="101" y="175"/>
                    <a:pt x="114" y="173"/>
                    <a:pt x="127" y="170"/>
                  </a:cubicBezTo>
                  <a:cubicBezTo>
                    <a:pt x="139" y="167"/>
                    <a:pt x="152" y="163"/>
                    <a:pt x="163" y="157"/>
                  </a:cubicBezTo>
                  <a:cubicBezTo>
                    <a:pt x="166" y="156"/>
                    <a:pt x="169" y="154"/>
                    <a:pt x="172" y="153"/>
                  </a:cubicBezTo>
                  <a:cubicBezTo>
                    <a:pt x="176" y="150"/>
                    <a:pt x="176" y="150"/>
                    <a:pt x="176" y="150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86" y="145"/>
                    <a:pt x="191" y="141"/>
                    <a:pt x="196" y="137"/>
                  </a:cubicBezTo>
                  <a:cubicBezTo>
                    <a:pt x="206" y="129"/>
                    <a:pt x="215" y="120"/>
                    <a:pt x="223" y="109"/>
                  </a:cubicBezTo>
                  <a:cubicBezTo>
                    <a:pt x="231" y="99"/>
                    <a:pt x="238" y="87"/>
                    <a:pt x="240" y="74"/>
                  </a:cubicBezTo>
                  <a:cubicBezTo>
                    <a:pt x="241" y="73"/>
                    <a:pt x="241" y="71"/>
                    <a:pt x="241" y="70"/>
                  </a:cubicBezTo>
                  <a:cubicBezTo>
                    <a:pt x="242" y="65"/>
                    <a:pt x="242" y="65"/>
                    <a:pt x="242" y="65"/>
                  </a:cubicBezTo>
                  <a:cubicBezTo>
                    <a:pt x="242" y="62"/>
                    <a:pt x="242" y="62"/>
                    <a:pt x="242" y="62"/>
                  </a:cubicBezTo>
                  <a:cubicBezTo>
                    <a:pt x="242" y="61"/>
                    <a:pt x="242" y="61"/>
                    <a:pt x="242" y="60"/>
                  </a:cubicBezTo>
                  <a:cubicBezTo>
                    <a:pt x="242" y="55"/>
                    <a:pt x="242" y="55"/>
                    <a:pt x="242" y="55"/>
                  </a:cubicBezTo>
                  <a:cubicBezTo>
                    <a:pt x="242" y="53"/>
                    <a:pt x="241" y="52"/>
                    <a:pt x="241" y="50"/>
                  </a:cubicBezTo>
                  <a:cubicBezTo>
                    <a:pt x="240" y="45"/>
                    <a:pt x="240" y="45"/>
                    <a:pt x="240" y="45"/>
                  </a:cubicBezTo>
                  <a:cubicBezTo>
                    <a:pt x="238" y="42"/>
                    <a:pt x="237" y="39"/>
                    <a:pt x="236" y="36"/>
                  </a:cubicBezTo>
                  <a:close/>
                  <a:moveTo>
                    <a:pt x="237" y="35"/>
                  </a:moveTo>
                  <a:cubicBezTo>
                    <a:pt x="243" y="47"/>
                    <a:pt x="245" y="61"/>
                    <a:pt x="244" y="75"/>
                  </a:cubicBezTo>
                  <a:cubicBezTo>
                    <a:pt x="242" y="89"/>
                    <a:pt x="237" y="102"/>
                    <a:pt x="230" y="114"/>
                  </a:cubicBezTo>
                  <a:cubicBezTo>
                    <a:pt x="216" y="138"/>
                    <a:pt x="194" y="157"/>
                    <a:pt x="169" y="169"/>
                  </a:cubicBezTo>
                  <a:cubicBezTo>
                    <a:pt x="156" y="175"/>
                    <a:pt x="143" y="179"/>
                    <a:pt x="129" y="182"/>
                  </a:cubicBezTo>
                  <a:cubicBezTo>
                    <a:pt x="116" y="185"/>
                    <a:pt x="102" y="186"/>
                    <a:pt x="88" y="186"/>
                  </a:cubicBezTo>
                  <a:cubicBezTo>
                    <a:pt x="75" y="186"/>
                    <a:pt x="61" y="185"/>
                    <a:pt x="47" y="182"/>
                  </a:cubicBezTo>
                  <a:cubicBezTo>
                    <a:pt x="44" y="182"/>
                    <a:pt x="41" y="181"/>
                    <a:pt x="37" y="180"/>
                  </a:cubicBezTo>
                  <a:cubicBezTo>
                    <a:pt x="34" y="179"/>
                    <a:pt x="31" y="178"/>
                    <a:pt x="27" y="177"/>
                  </a:cubicBezTo>
                  <a:cubicBezTo>
                    <a:pt x="24" y="176"/>
                    <a:pt x="21" y="175"/>
                    <a:pt x="18" y="174"/>
                  </a:cubicBezTo>
                  <a:cubicBezTo>
                    <a:pt x="13" y="172"/>
                    <a:pt x="13" y="172"/>
                    <a:pt x="13" y="172"/>
                  </a:cubicBezTo>
                  <a:cubicBezTo>
                    <a:pt x="11" y="171"/>
                    <a:pt x="9" y="170"/>
                    <a:pt x="7" y="169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9" y="170"/>
                    <a:pt x="6" y="170"/>
                    <a:pt x="3" y="169"/>
                  </a:cubicBezTo>
                  <a:cubicBezTo>
                    <a:pt x="2" y="168"/>
                    <a:pt x="0" y="166"/>
                    <a:pt x="0" y="164"/>
                  </a:cubicBezTo>
                  <a:cubicBezTo>
                    <a:pt x="0" y="163"/>
                    <a:pt x="0" y="161"/>
                    <a:pt x="1" y="161"/>
                  </a:cubicBezTo>
                  <a:cubicBezTo>
                    <a:pt x="2" y="157"/>
                    <a:pt x="2" y="154"/>
                    <a:pt x="3" y="150"/>
                  </a:cubicBezTo>
                  <a:cubicBezTo>
                    <a:pt x="5" y="147"/>
                    <a:pt x="6" y="144"/>
                    <a:pt x="7" y="140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7" y="118"/>
                    <a:pt x="24" y="106"/>
                    <a:pt x="32" y="94"/>
                  </a:cubicBezTo>
                  <a:cubicBezTo>
                    <a:pt x="47" y="71"/>
                    <a:pt x="65" y="49"/>
                    <a:pt x="86" y="30"/>
                  </a:cubicBezTo>
                  <a:cubicBezTo>
                    <a:pt x="91" y="26"/>
                    <a:pt x="97" y="21"/>
                    <a:pt x="102" y="17"/>
                  </a:cubicBezTo>
                  <a:cubicBezTo>
                    <a:pt x="109" y="13"/>
                    <a:pt x="115" y="9"/>
                    <a:pt x="122" y="7"/>
                  </a:cubicBezTo>
                  <a:cubicBezTo>
                    <a:pt x="136" y="2"/>
                    <a:pt x="150" y="0"/>
                    <a:pt x="164" y="0"/>
                  </a:cubicBezTo>
                  <a:cubicBezTo>
                    <a:pt x="179" y="0"/>
                    <a:pt x="193" y="3"/>
                    <a:pt x="206" y="8"/>
                  </a:cubicBezTo>
                  <a:cubicBezTo>
                    <a:pt x="219" y="13"/>
                    <a:pt x="231" y="23"/>
                    <a:pt x="23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0"/>
            <p:cNvSpPr>
              <a:spLocks noEditPoints="1"/>
            </p:cNvSpPr>
            <p:nvPr/>
          </p:nvSpPr>
          <p:spPr bwMode="auto">
            <a:xfrm>
              <a:off x="1445" y="2806"/>
              <a:ext cx="564" cy="377"/>
            </a:xfrm>
            <a:custGeom>
              <a:avLst/>
              <a:gdLst>
                <a:gd name="T0" fmla="*/ 207 w 229"/>
                <a:gd name="T1" fmla="*/ 19 h 154"/>
                <a:gd name="T2" fmla="*/ 175 w 229"/>
                <a:gd name="T3" fmla="*/ 5 h 154"/>
                <a:gd name="T4" fmla="*/ 140 w 229"/>
                <a:gd name="T5" fmla="*/ 9 h 154"/>
                <a:gd name="T6" fmla="*/ 107 w 229"/>
                <a:gd name="T7" fmla="*/ 20 h 154"/>
                <a:gd name="T8" fmla="*/ 91 w 229"/>
                <a:gd name="T9" fmla="*/ 28 h 154"/>
                <a:gd name="T10" fmla="*/ 76 w 229"/>
                <a:gd name="T11" fmla="*/ 36 h 154"/>
                <a:gd name="T12" fmla="*/ 24 w 229"/>
                <a:gd name="T13" fmla="*/ 83 h 154"/>
                <a:gd name="T14" fmla="*/ 8 w 229"/>
                <a:gd name="T15" fmla="*/ 115 h 154"/>
                <a:gd name="T16" fmla="*/ 6 w 229"/>
                <a:gd name="T17" fmla="*/ 124 h 154"/>
                <a:gd name="T18" fmla="*/ 5 w 229"/>
                <a:gd name="T19" fmla="*/ 132 h 154"/>
                <a:gd name="T20" fmla="*/ 5 w 229"/>
                <a:gd name="T21" fmla="*/ 136 h 154"/>
                <a:gd name="T22" fmla="*/ 6 w 229"/>
                <a:gd name="T23" fmla="*/ 137 h 154"/>
                <a:gd name="T24" fmla="*/ 11 w 229"/>
                <a:gd name="T25" fmla="*/ 136 h 154"/>
                <a:gd name="T26" fmla="*/ 13 w 229"/>
                <a:gd name="T27" fmla="*/ 134 h 154"/>
                <a:gd name="T28" fmla="*/ 15 w 229"/>
                <a:gd name="T29" fmla="*/ 135 h 154"/>
                <a:gd name="T30" fmla="*/ 23 w 229"/>
                <a:gd name="T31" fmla="*/ 136 h 154"/>
                <a:gd name="T32" fmla="*/ 32 w 229"/>
                <a:gd name="T33" fmla="*/ 137 h 154"/>
                <a:gd name="T34" fmla="*/ 52 w 229"/>
                <a:gd name="T35" fmla="*/ 138 h 154"/>
                <a:gd name="T36" fmla="*/ 90 w 229"/>
                <a:gd name="T37" fmla="*/ 141 h 154"/>
                <a:gd name="T38" fmla="*/ 163 w 229"/>
                <a:gd name="T39" fmla="*/ 133 h 154"/>
                <a:gd name="T40" fmla="*/ 179 w 229"/>
                <a:gd name="T41" fmla="*/ 126 h 154"/>
                <a:gd name="T42" fmla="*/ 187 w 229"/>
                <a:gd name="T43" fmla="*/ 121 h 154"/>
                <a:gd name="T44" fmla="*/ 194 w 229"/>
                <a:gd name="T45" fmla="*/ 116 h 154"/>
                <a:gd name="T46" fmla="*/ 216 w 229"/>
                <a:gd name="T47" fmla="*/ 88 h 154"/>
                <a:gd name="T48" fmla="*/ 223 w 229"/>
                <a:gd name="T49" fmla="*/ 52 h 154"/>
                <a:gd name="T50" fmla="*/ 207 w 229"/>
                <a:gd name="T51" fmla="*/ 19 h 154"/>
                <a:gd name="T52" fmla="*/ 208 w 229"/>
                <a:gd name="T53" fmla="*/ 18 h 154"/>
                <a:gd name="T54" fmla="*/ 226 w 229"/>
                <a:gd name="T55" fmla="*/ 52 h 154"/>
                <a:gd name="T56" fmla="*/ 223 w 229"/>
                <a:gd name="T57" fmla="*/ 91 h 154"/>
                <a:gd name="T58" fmla="*/ 202 w 229"/>
                <a:gd name="T59" fmla="*/ 125 h 154"/>
                <a:gd name="T60" fmla="*/ 167 w 229"/>
                <a:gd name="T61" fmla="*/ 145 h 154"/>
                <a:gd name="T62" fmla="*/ 128 w 229"/>
                <a:gd name="T63" fmla="*/ 153 h 154"/>
                <a:gd name="T64" fmla="*/ 89 w 229"/>
                <a:gd name="T65" fmla="*/ 152 h 154"/>
                <a:gd name="T66" fmla="*/ 51 w 229"/>
                <a:gd name="T67" fmla="*/ 147 h 154"/>
                <a:gd name="T68" fmla="*/ 32 w 229"/>
                <a:gd name="T69" fmla="*/ 144 h 154"/>
                <a:gd name="T70" fmla="*/ 22 w 229"/>
                <a:gd name="T71" fmla="*/ 143 h 154"/>
                <a:gd name="T72" fmla="*/ 17 w 229"/>
                <a:gd name="T73" fmla="*/ 142 h 154"/>
                <a:gd name="T74" fmla="*/ 12 w 229"/>
                <a:gd name="T75" fmla="*/ 140 h 154"/>
                <a:gd name="T76" fmla="*/ 15 w 229"/>
                <a:gd name="T77" fmla="*/ 140 h 154"/>
                <a:gd name="T78" fmla="*/ 10 w 229"/>
                <a:gd name="T79" fmla="*/ 143 h 154"/>
                <a:gd name="T80" fmla="*/ 4 w 229"/>
                <a:gd name="T81" fmla="*/ 142 h 154"/>
                <a:gd name="T82" fmla="*/ 1 w 229"/>
                <a:gd name="T83" fmla="*/ 140 h 154"/>
                <a:gd name="T84" fmla="*/ 0 w 229"/>
                <a:gd name="T85" fmla="*/ 137 h 154"/>
                <a:gd name="T86" fmla="*/ 0 w 229"/>
                <a:gd name="T87" fmla="*/ 132 h 154"/>
                <a:gd name="T88" fmla="*/ 5 w 229"/>
                <a:gd name="T89" fmla="*/ 114 h 154"/>
                <a:gd name="T90" fmla="*/ 20 w 229"/>
                <a:gd name="T91" fmla="*/ 81 h 154"/>
                <a:gd name="T92" fmla="*/ 70 w 229"/>
                <a:gd name="T93" fmla="*/ 28 h 154"/>
                <a:gd name="T94" fmla="*/ 139 w 229"/>
                <a:gd name="T95" fmla="*/ 1 h 154"/>
                <a:gd name="T96" fmla="*/ 175 w 229"/>
                <a:gd name="T97" fmla="*/ 2 h 154"/>
                <a:gd name="T98" fmla="*/ 208 w 229"/>
                <a:gd name="T99" fmla="*/ 1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9" h="154">
                  <a:moveTo>
                    <a:pt x="207" y="19"/>
                  </a:moveTo>
                  <a:cubicBezTo>
                    <a:pt x="198" y="11"/>
                    <a:pt x="186" y="7"/>
                    <a:pt x="175" y="5"/>
                  </a:cubicBezTo>
                  <a:cubicBezTo>
                    <a:pt x="163" y="4"/>
                    <a:pt x="151" y="6"/>
                    <a:pt x="140" y="9"/>
                  </a:cubicBezTo>
                  <a:cubicBezTo>
                    <a:pt x="128" y="12"/>
                    <a:pt x="117" y="16"/>
                    <a:pt x="107" y="20"/>
                  </a:cubicBezTo>
                  <a:cubicBezTo>
                    <a:pt x="101" y="23"/>
                    <a:pt x="96" y="25"/>
                    <a:pt x="91" y="28"/>
                  </a:cubicBezTo>
                  <a:cubicBezTo>
                    <a:pt x="86" y="30"/>
                    <a:pt x="81" y="33"/>
                    <a:pt x="76" y="36"/>
                  </a:cubicBezTo>
                  <a:cubicBezTo>
                    <a:pt x="56" y="49"/>
                    <a:pt x="37" y="64"/>
                    <a:pt x="24" y="83"/>
                  </a:cubicBezTo>
                  <a:cubicBezTo>
                    <a:pt x="17" y="93"/>
                    <a:pt x="12" y="104"/>
                    <a:pt x="8" y="115"/>
                  </a:cubicBezTo>
                  <a:cubicBezTo>
                    <a:pt x="7" y="118"/>
                    <a:pt x="7" y="121"/>
                    <a:pt x="6" y="124"/>
                  </a:cubicBezTo>
                  <a:cubicBezTo>
                    <a:pt x="6" y="126"/>
                    <a:pt x="5" y="129"/>
                    <a:pt x="5" y="132"/>
                  </a:cubicBezTo>
                  <a:cubicBezTo>
                    <a:pt x="5" y="134"/>
                    <a:pt x="5" y="135"/>
                    <a:pt x="5" y="136"/>
                  </a:cubicBezTo>
                  <a:cubicBezTo>
                    <a:pt x="5" y="137"/>
                    <a:pt x="5" y="137"/>
                    <a:pt x="6" y="137"/>
                  </a:cubicBezTo>
                  <a:cubicBezTo>
                    <a:pt x="7" y="138"/>
                    <a:pt x="10" y="137"/>
                    <a:pt x="11" y="136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5" y="135"/>
                    <a:pt x="15" y="135"/>
                    <a:pt x="15" y="135"/>
                  </a:cubicBezTo>
                  <a:cubicBezTo>
                    <a:pt x="17" y="137"/>
                    <a:pt x="19" y="136"/>
                    <a:pt x="23" y="136"/>
                  </a:cubicBezTo>
                  <a:cubicBezTo>
                    <a:pt x="26" y="137"/>
                    <a:pt x="29" y="137"/>
                    <a:pt x="32" y="137"/>
                  </a:cubicBezTo>
                  <a:cubicBezTo>
                    <a:pt x="39" y="137"/>
                    <a:pt x="45" y="138"/>
                    <a:pt x="52" y="138"/>
                  </a:cubicBezTo>
                  <a:cubicBezTo>
                    <a:pt x="64" y="139"/>
                    <a:pt x="77" y="140"/>
                    <a:pt x="90" y="141"/>
                  </a:cubicBezTo>
                  <a:cubicBezTo>
                    <a:pt x="115" y="143"/>
                    <a:pt x="140" y="142"/>
                    <a:pt x="163" y="133"/>
                  </a:cubicBezTo>
                  <a:cubicBezTo>
                    <a:pt x="168" y="131"/>
                    <a:pt x="174" y="129"/>
                    <a:pt x="179" y="126"/>
                  </a:cubicBezTo>
                  <a:cubicBezTo>
                    <a:pt x="187" y="121"/>
                    <a:pt x="187" y="121"/>
                    <a:pt x="187" y="121"/>
                  </a:cubicBezTo>
                  <a:cubicBezTo>
                    <a:pt x="189" y="120"/>
                    <a:pt x="191" y="118"/>
                    <a:pt x="194" y="116"/>
                  </a:cubicBezTo>
                  <a:cubicBezTo>
                    <a:pt x="203" y="108"/>
                    <a:pt x="210" y="99"/>
                    <a:pt x="216" y="88"/>
                  </a:cubicBezTo>
                  <a:cubicBezTo>
                    <a:pt x="221" y="77"/>
                    <a:pt x="224" y="65"/>
                    <a:pt x="223" y="52"/>
                  </a:cubicBezTo>
                  <a:cubicBezTo>
                    <a:pt x="222" y="40"/>
                    <a:pt x="216" y="28"/>
                    <a:pt x="207" y="19"/>
                  </a:cubicBezTo>
                  <a:close/>
                  <a:moveTo>
                    <a:pt x="208" y="18"/>
                  </a:moveTo>
                  <a:cubicBezTo>
                    <a:pt x="217" y="27"/>
                    <a:pt x="224" y="39"/>
                    <a:pt x="226" y="52"/>
                  </a:cubicBezTo>
                  <a:cubicBezTo>
                    <a:pt x="229" y="65"/>
                    <a:pt x="228" y="78"/>
                    <a:pt x="223" y="91"/>
                  </a:cubicBezTo>
                  <a:cubicBezTo>
                    <a:pt x="219" y="104"/>
                    <a:pt x="211" y="115"/>
                    <a:pt x="202" y="125"/>
                  </a:cubicBezTo>
                  <a:cubicBezTo>
                    <a:pt x="191" y="134"/>
                    <a:pt x="180" y="141"/>
                    <a:pt x="167" y="145"/>
                  </a:cubicBezTo>
                  <a:cubicBezTo>
                    <a:pt x="154" y="150"/>
                    <a:pt x="141" y="153"/>
                    <a:pt x="128" y="153"/>
                  </a:cubicBezTo>
                  <a:cubicBezTo>
                    <a:pt x="115" y="154"/>
                    <a:pt x="102" y="153"/>
                    <a:pt x="89" y="152"/>
                  </a:cubicBezTo>
                  <a:cubicBezTo>
                    <a:pt x="76" y="151"/>
                    <a:pt x="63" y="149"/>
                    <a:pt x="51" y="147"/>
                  </a:cubicBezTo>
                  <a:cubicBezTo>
                    <a:pt x="44" y="146"/>
                    <a:pt x="38" y="145"/>
                    <a:pt x="32" y="144"/>
                  </a:cubicBezTo>
                  <a:cubicBezTo>
                    <a:pt x="29" y="144"/>
                    <a:pt x="26" y="143"/>
                    <a:pt x="22" y="143"/>
                  </a:cubicBezTo>
                  <a:cubicBezTo>
                    <a:pt x="21" y="143"/>
                    <a:pt x="19" y="143"/>
                    <a:pt x="17" y="142"/>
                  </a:cubicBezTo>
                  <a:cubicBezTo>
                    <a:pt x="16" y="142"/>
                    <a:pt x="14" y="141"/>
                    <a:pt x="12" y="140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14" y="141"/>
                    <a:pt x="12" y="142"/>
                    <a:pt x="10" y="143"/>
                  </a:cubicBezTo>
                  <a:cubicBezTo>
                    <a:pt x="8" y="143"/>
                    <a:pt x="6" y="143"/>
                    <a:pt x="4" y="142"/>
                  </a:cubicBezTo>
                  <a:cubicBezTo>
                    <a:pt x="3" y="142"/>
                    <a:pt x="2" y="141"/>
                    <a:pt x="1" y="140"/>
                  </a:cubicBezTo>
                  <a:cubicBezTo>
                    <a:pt x="0" y="139"/>
                    <a:pt x="0" y="138"/>
                    <a:pt x="0" y="137"/>
                  </a:cubicBezTo>
                  <a:cubicBezTo>
                    <a:pt x="0" y="135"/>
                    <a:pt x="0" y="133"/>
                    <a:pt x="0" y="132"/>
                  </a:cubicBezTo>
                  <a:cubicBezTo>
                    <a:pt x="1" y="126"/>
                    <a:pt x="3" y="120"/>
                    <a:pt x="5" y="114"/>
                  </a:cubicBezTo>
                  <a:cubicBezTo>
                    <a:pt x="8" y="102"/>
                    <a:pt x="14" y="91"/>
                    <a:pt x="20" y="81"/>
                  </a:cubicBezTo>
                  <a:cubicBezTo>
                    <a:pt x="33" y="60"/>
                    <a:pt x="50" y="42"/>
                    <a:pt x="70" y="28"/>
                  </a:cubicBezTo>
                  <a:cubicBezTo>
                    <a:pt x="90" y="14"/>
                    <a:pt x="114" y="5"/>
                    <a:pt x="139" y="1"/>
                  </a:cubicBezTo>
                  <a:cubicBezTo>
                    <a:pt x="151" y="0"/>
                    <a:pt x="163" y="0"/>
                    <a:pt x="175" y="2"/>
                  </a:cubicBezTo>
                  <a:cubicBezTo>
                    <a:pt x="187" y="5"/>
                    <a:pt x="199" y="10"/>
                    <a:pt x="20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1"/>
            <p:cNvSpPr>
              <a:spLocks noEditPoints="1"/>
            </p:cNvSpPr>
            <p:nvPr/>
          </p:nvSpPr>
          <p:spPr bwMode="auto">
            <a:xfrm>
              <a:off x="1460" y="3197"/>
              <a:ext cx="433" cy="238"/>
            </a:xfrm>
            <a:custGeom>
              <a:avLst/>
              <a:gdLst>
                <a:gd name="T0" fmla="*/ 168 w 176"/>
                <a:gd name="T1" fmla="*/ 17 h 97"/>
                <a:gd name="T2" fmla="*/ 148 w 176"/>
                <a:gd name="T3" fmla="*/ 5 h 97"/>
                <a:gd name="T4" fmla="*/ 124 w 176"/>
                <a:gd name="T5" fmla="*/ 7 h 97"/>
                <a:gd name="T6" fmla="*/ 100 w 176"/>
                <a:gd name="T7" fmla="*/ 14 h 97"/>
                <a:gd name="T8" fmla="*/ 77 w 176"/>
                <a:gd name="T9" fmla="*/ 21 h 97"/>
                <a:gd name="T10" fmla="*/ 33 w 176"/>
                <a:gd name="T11" fmla="*/ 42 h 97"/>
                <a:gd name="T12" fmla="*/ 15 w 176"/>
                <a:gd name="T13" fmla="*/ 59 h 97"/>
                <a:gd name="T14" fmla="*/ 11 w 176"/>
                <a:gd name="T15" fmla="*/ 64 h 97"/>
                <a:gd name="T16" fmla="*/ 8 w 176"/>
                <a:gd name="T17" fmla="*/ 69 h 97"/>
                <a:gd name="T18" fmla="*/ 6 w 176"/>
                <a:gd name="T19" fmla="*/ 71 h 97"/>
                <a:gd name="T20" fmla="*/ 6 w 176"/>
                <a:gd name="T21" fmla="*/ 73 h 97"/>
                <a:gd name="T22" fmla="*/ 7 w 176"/>
                <a:gd name="T23" fmla="*/ 75 h 97"/>
                <a:gd name="T24" fmla="*/ 8 w 176"/>
                <a:gd name="T25" fmla="*/ 76 h 97"/>
                <a:gd name="T26" fmla="*/ 9 w 176"/>
                <a:gd name="T27" fmla="*/ 78 h 97"/>
                <a:gd name="T28" fmla="*/ 16 w 176"/>
                <a:gd name="T29" fmla="*/ 81 h 97"/>
                <a:gd name="T30" fmla="*/ 30 w 176"/>
                <a:gd name="T31" fmla="*/ 82 h 97"/>
                <a:gd name="T32" fmla="*/ 57 w 176"/>
                <a:gd name="T33" fmla="*/ 83 h 97"/>
                <a:gd name="T34" fmla="*/ 109 w 176"/>
                <a:gd name="T35" fmla="*/ 81 h 97"/>
                <a:gd name="T36" fmla="*/ 134 w 176"/>
                <a:gd name="T37" fmla="*/ 75 h 97"/>
                <a:gd name="T38" fmla="*/ 155 w 176"/>
                <a:gd name="T39" fmla="*/ 62 h 97"/>
                <a:gd name="T40" fmla="*/ 171 w 176"/>
                <a:gd name="T41" fmla="*/ 42 h 97"/>
                <a:gd name="T42" fmla="*/ 168 w 176"/>
                <a:gd name="T43" fmla="*/ 17 h 97"/>
                <a:gd name="T44" fmla="*/ 169 w 176"/>
                <a:gd name="T45" fmla="*/ 16 h 97"/>
                <a:gd name="T46" fmla="*/ 174 w 176"/>
                <a:gd name="T47" fmla="*/ 43 h 97"/>
                <a:gd name="T48" fmla="*/ 173 w 176"/>
                <a:gd name="T49" fmla="*/ 46 h 97"/>
                <a:gd name="T50" fmla="*/ 172 w 176"/>
                <a:gd name="T51" fmla="*/ 49 h 97"/>
                <a:gd name="T52" fmla="*/ 169 w 176"/>
                <a:gd name="T53" fmla="*/ 56 h 97"/>
                <a:gd name="T54" fmla="*/ 161 w 176"/>
                <a:gd name="T55" fmla="*/ 68 h 97"/>
                <a:gd name="T56" fmla="*/ 138 w 176"/>
                <a:gd name="T57" fmla="*/ 86 h 97"/>
                <a:gd name="T58" fmla="*/ 111 w 176"/>
                <a:gd name="T59" fmla="*/ 94 h 97"/>
                <a:gd name="T60" fmla="*/ 56 w 176"/>
                <a:gd name="T61" fmla="*/ 94 h 97"/>
                <a:gd name="T62" fmla="*/ 29 w 176"/>
                <a:gd name="T63" fmla="*/ 91 h 97"/>
                <a:gd name="T64" fmla="*/ 16 w 176"/>
                <a:gd name="T65" fmla="*/ 89 h 97"/>
                <a:gd name="T66" fmla="*/ 8 w 176"/>
                <a:gd name="T67" fmla="*/ 86 h 97"/>
                <a:gd name="T68" fmla="*/ 3 w 176"/>
                <a:gd name="T69" fmla="*/ 78 h 97"/>
                <a:gd name="T70" fmla="*/ 5 w 176"/>
                <a:gd name="T71" fmla="*/ 81 h 97"/>
                <a:gd name="T72" fmla="*/ 1 w 176"/>
                <a:gd name="T73" fmla="*/ 73 h 97"/>
                <a:gd name="T74" fmla="*/ 2 w 176"/>
                <a:gd name="T75" fmla="*/ 69 h 97"/>
                <a:gd name="T76" fmla="*/ 4 w 176"/>
                <a:gd name="T77" fmla="*/ 66 h 97"/>
                <a:gd name="T78" fmla="*/ 8 w 176"/>
                <a:gd name="T79" fmla="*/ 61 h 97"/>
                <a:gd name="T80" fmla="*/ 12 w 176"/>
                <a:gd name="T81" fmla="*/ 56 h 97"/>
                <a:gd name="T82" fmla="*/ 30 w 176"/>
                <a:gd name="T83" fmla="*/ 39 h 97"/>
                <a:gd name="T84" fmla="*/ 73 w 176"/>
                <a:gd name="T85" fmla="*/ 12 h 97"/>
                <a:gd name="T86" fmla="*/ 97 w 176"/>
                <a:gd name="T87" fmla="*/ 4 h 97"/>
                <a:gd name="T88" fmla="*/ 123 w 176"/>
                <a:gd name="T89" fmla="*/ 0 h 97"/>
                <a:gd name="T90" fmla="*/ 148 w 176"/>
                <a:gd name="T91" fmla="*/ 2 h 97"/>
                <a:gd name="T92" fmla="*/ 169 w 176"/>
                <a:gd name="T93" fmla="*/ 1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6" h="97">
                  <a:moveTo>
                    <a:pt x="168" y="17"/>
                  </a:moveTo>
                  <a:cubicBezTo>
                    <a:pt x="164" y="10"/>
                    <a:pt x="156" y="6"/>
                    <a:pt x="148" y="5"/>
                  </a:cubicBezTo>
                  <a:cubicBezTo>
                    <a:pt x="140" y="4"/>
                    <a:pt x="132" y="5"/>
                    <a:pt x="124" y="7"/>
                  </a:cubicBezTo>
                  <a:cubicBezTo>
                    <a:pt x="116" y="9"/>
                    <a:pt x="108" y="12"/>
                    <a:pt x="100" y="14"/>
                  </a:cubicBezTo>
                  <a:cubicBezTo>
                    <a:pt x="92" y="16"/>
                    <a:pt x="85" y="19"/>
                    <a:pt x="77" y="21"/>
                  </a:cubicBezTo>
                  <a:cubicBezTo>
                    <a:pt x="62" y="27"/>
                    <a:pt x="46" y="33"/>
                    <a:pt x="33" y="42"/>
                  </a:cubicBezTo>
                  <a:cubicBezTo>
                    <a:pt x="26" y="47"/>
                    <a:pt x="20" y="52"/>
                    <a:pt x="15" y="59"/>
                  </a:cubicBezTo>
                  <a:cubicBezTo>
                    <a:pt x="13" y="60"/>
                    <a:pt x="12" y="62"/>
                    <a:pt x="11" y="64"/>
                  </a:cubicBezTo>
                  <a:cubicBezTo>
                    <a:pt x="10" y="65"/>
                    <a:pt x="9" y="67"/>
                    <a:pt x="8" y="69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6" y="72"/>
                    <a:pt x="5" y="73"/>
                    <a:pt x="6" y="73"/>
                  </a:cubicBezTo>
                  <a:cubicBezTo>
                    <a:pt x="6" y="74"/>
                    <a:pt x="6" y="75"/>
                    <a:pt x="7" y="7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10" y="81"/>
                    <a:pt x="12" y="81"/>
                    <a:pt x="16" y="81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57" y="83"/>
                    <a:pt x="57" y="83"/>
                    <a:pt x="57" y="83"/>
                  </a:cubicBezTo>
                  <a:cubicBezTo>
                    <a:pt x="75" y="84"/>
                    <a:pt x="92" y="84"/>
                    <a:pt x="109" y="81"/>
                  </a:cubicBezTo>
                  <a:cubicBezTo>
                    <a:pt x="118" y="80"/>
                    <a:pt x="126" y="78"/>
                    <a:pt x="134" y="75"/>
                  </a:cubicBezTo>
                  <a:cubicBezTo>
                    <a:pt x="141" y="72"/>
                    <a:pt x="148" y="67"/>
                    <a:pt x="155" y="62"/>
                  </a:cubicBezTo>
                  <a:cubicBezTo>
                    <a:pt x="162" y="56"/>
                    <a:pt x="168" y="50"/>
                    <a:pt x="171" y="42"/>
                  </a:cubicBezTo>
                  <a:cubicBezTo>
                    <a:pt x="174" y="34"/>
                    <a:pt x="173" y="24"/>
                    <a:pt x="168" y="17"/>
                  </a:cubicBezTo>
                  <a:close/>
                  <a:moveTo>
                    <a:pt x="169" y="16"/>
                  </a:moveTo>
                  <a:cubicBezTo>
                    <a:pt x="174" y="24"/>
                    <a:pt x="176" y="33"/>
                    <a:pt x="174" y="43"/>
                  </a:cubicBezTo>
                  <a:cubicBezTo>
                    <a:pt x="173" y="46"/>
                    <a:pt x="173" y="46"/>
                    <a:pt x="173" y="46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1" y="52"/>
                    <a:pt x="170" y="54"/>
                    <a:pt x="169" y="56"/>
                  </a:cubicBezTo>
                  <a:cubicBezTo>
                    <a:pt x="167" y="60"/>
                    <a:pt x="164" y="64"/>
                    <a:pt x="161" y="68"/>
                  </a:cubicBezTo>
                  <a:cubicBezTo>
                    <a:pt x="155" y="75"/>
                    <a:pt x="147" y="81"/>
                    <a:pt x="138" y="86"/>
                  </a:cubicBezTo>
                  <a:cubicBezTo>
                    <a:pt x="130" y="90"/>
                    <a:pt x="121" y="92"/>
                    <a:pt x="111" y="94"/>
                  </a:cubicBezTo>
                  <a:cubicBezTo>
                    <a:pt x="93" y="97"/>
                    <a:pt x="74" y="96"/>
                    <a:pt x="56" y="94"/>
                  </a:cubicBezTo>
                  <a:cubicBezTo>
                    <a:pt x="47" y="93"/>
                    <a:pt x="38" y="92"/>
                    <a:pt x="29" y="91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4" y="88"/>
                    <a:pt x="11" y="88"/>
                    <a:pt x="8" y="86"/>
                  </a:cubicBezTo>
                  <a:cubicBezTo>
                    <a:pt x="5" y="85"/>
                    <a:pt x="3" y="81"/>
                    <a:pt x="3" y="78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2" y="79"/>
                    <a:pt x="0" y="76"/>
                    <a:pt x="1" y="73"/>
                  </a:cubicBezTo>
                  <a:cubicBezTo>
                    <a:pt x="1" y="71"/>
                    <a:pt x="1" y="70"/>
                    <a:pt x="2" y="69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5" y="65"/>
                    <a:pt x="6" y="63"/>
                    <a:pt x="8" y="61"/>
                  </a:cubicBezTo>
                  <a:cubicBezTo>
                    <a:pt x="9" y="60"/>
                    <a:pt x="10" y="58"/>
                    <a:pt x="12" y="56"/>
                  </a:cubicBezTo>
                  <a:cubicBezTo>
                    <a:pt x="17" y="50"/>
                    <a:pt x="24" y="44"/>
                    <a:pt x="30" y="39"/>
                  </a:cubicBezTo>
                  <a:cubicBezTo>
                    <a:pt x="43" y="28"/>
                    <a:pt x="57" y="19"/>
                    <a:pt x="73" y="12"/>
                  </a:cubicBezTo>
                  <a:cubicBezTo>
                    <a:pt x="81" y="9"/>
                    <a:pt x="89" y="6"/>
                    <a:pt x="97" y="4"/>
                  </a:cubicBezTo>
                  <a:cubicBezTo>
                    <a:pt x="106" y="2"/>
                    <a:pt x="114" y="0"/>
                    <a:pt x="123" y="0"/>
                  </a:cubicBezTo>
                  <a:cubicBezTo>
                    <a:pt x="131" y="0"/>
                    <a:pt x="140" y="0"/>
                    <a:pt x="148" y="2"/>
                  </a:cubicBezTo>
                  <a:cubicBezTo>
                    <a:pt x="157" y="4"/>
                    <a:pt x="164" y="9"/>
                    <a:pt x="16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2"/>
            <p:cNvSpPr>
              <a:spLocks noEditPoints="1"/>
            </p:cNvSpPr>
            <p:nvPr/>
          </p:nvSpPr>
          <p:spPr bwMode="auto">
            <a:xfrm>
              <a:off x="892" y="581"/>
              <a:ext cx="307" cy="468"/>
            </a:xfrm>
            <a:custGeom>
              <a:avLst/>
              <a:gdLst>
                <a:gd name="T0" fmla="*/ 109 w 125"/>
                <a:gd name="T1" fmla="*/ 41 h 191"/>
                <a:gd name="T2" fmla="*/ 82 w 125"/>
                <a:gd name="T3" fmla="*/ 15 h 191"/>
                <a:gd name="T4" fmla="*/ 47 w 125"/>
                <a:gd name="T5" fmla="*/ 11 h 191"/>
                <a:gd name="T6" fmla="*/ 31 w 125"/>
                <a:gd name="T7" fmla="*/ 19 h 191"/>
                <a:gd name="T8" fmla="*/ 28 w 125"/>
                <a:gd name="T9" fmla="*/ 21 h 191"/>
                <a:gd name="T10" fmla="*/ 25 w 125"/>
                <a:gd name="T11" fmla="*/ 24 h 191"/>
                <a:gd name="T12" fmla="*/ 22 w 125"/>
                <a:gd name="T13" fmla="*/ 27 h 191"/>
                <a:gd name="T14" fmla="*/ 19 w 125"/>
                <a:gd name="T15" fmla="*/ 31 h 191"/>
                <a:gd name="T16" fmla="*/ 6 w 125"/>
                <a:gd name="T17" fmla="*/ 65 h 191"/>
                <a:gd name="T18" fmla="*/ 10 w 125"/>
                <a:gd name="T19" fmla="*/ 102 h 191"/>
                <a:gd name="T20" fmla="*/ 29 w 125"/>
                <a:gd name="T21" fmla="*/ 134 h 191"/>
                <a:gd name="T22" fmla="*/ 57 w 125"/>
                <a:gd name="T23" fmla="*/ 160 h 191"/>
                <a:gd name="T24" fmla="*/ 89 w 125"/>
                <a:gd name="T25" fmla="*/ 176 h 191"/>
                <a:gd name="T26" fmla="*/ 90 w 125"/>
                <a:gd name="T27" fmla="*/ 176 h 191"/>
                <a:gd name="T28" fmla="*/ 91 w 125"/>
                <a:gd name="T29" fmla="*/ 177 h 191"/>
                <a:gd name="T30" fmla="*/ 93 w 125"/>
                <a:gd name="T31" fmla="*/ 178 h 191"/>
                <a:gd name="T32" fmla="*/ 94 w 125"/>
                <a:gd name="T33" fmla="*/ 178 h 191"/>
                <a:gd name="T34" fmla="*/ 95 w 125"/>
                <a:gd name="T35" fmla="*/ 178 h 191"/>
                <a:gd name="T36" fmla="*/ 100 w 125"/>
                <a:gd name="T37" fmla="*/ 175 h 191"/>
                <a:gd name="T38" fmla="*/ 101 w 125"/>
                <a:gd name="T39" fmla="*/ 172 h 191"/>
                <a:gd name="T40" fmla="*/ 101 w 125"/>
                <a:gd name="T41" fmla="*/ 170 h 191"/>
                <a:gd name="T42" fmla="*/ 102 w 125"/>
                <a:gd name="T43" fmla="*/ 168 h 191"/>
                <a:gd name="T44" fmla="*/ 104 w 125"/>
                <a:gd name="T45" fmla="*/ 158 h 191"/>
                <a:gd name="T46" fmla="*/ 112 w 125"/>
                <a:gd name="T47" fmla="*/ 119 h 191"/>
                <a:gd name="T48" fmla="*/ 118 w 125"/>
                <a:gd name="T49" fmla="*/ 80 h 191"/>
                <a:gd name="T50" fmla="*/ 109 w 125"/>
                <a:gd name="T51" fmla="*/ 41 h 191"/>
                <a:gd name="T52" fmla="*/ 110 w 125"/>
                <a:gd name="T53" fmla="*/ 41 h 191"/>
                <a:gd name="T54" fmla="*/ 122 w 125"/>
                <a:gd name="T55" fmla="*/ 79 h 191"/>
                <a:gd name="T56" fmla="*/ 123 w 125"/>
                <a:gd name="T57" fmla="*/ 120 h 191"/>
                <a:gd name="T58" fmla="*/ 117 w 125"/>
                <a:gd name="T59" fmla="*/ 160 h 191"/>
                <a:gd name="T60" fmla="*/ 114 w 125"/>
                <a:gd name="T61" fmla="*/ 170 h 191"/>
                <a:gd name="T62" fmla="*/ 114 w 125"/>
                <a:gd name="T63" fmla="*/ 173 h 191"/>
                <a:gd name="T64" fmla="*/ 113 w 125"/>
                <a:gd name="T65" fmla="*/ 175 h 191"/>
                <a:gd name="T66" fmla="*/ 110 w 125"/>
                <a:gd name="T67" fmla="*/ 182 h 191"/>
                <a:gd name="T68" fmla="*/ 98 w 125"/>
                <a:gd name="T69" fmla="*/ 190 h 191"/>
                <a:gd name="T70" fmla="*/ 90 w 125"/>
                <a:gd name="T71" fmla="*/ 190 h 191"/>
                <a:gd name="T72" fmla="*/ 87 w 125"/>
                <a:gd name="T73" fmla="*/ 188 h 191"/>
                <a:gd name="T74" fmla="*/ 84 w 125"/>
                <a:gd name="T75" fmla="*/ 186 h 191"/>
                <a:gd name="T76" fmla="*/ 86 w 125"/>
                <a:gd name="T77" fmla="*/ 187 h 191"/>
                <a:gd name="T78" fmla="*/ 50 w 125"/>
                <a:gd name="T79" fmla="*/ 168 h 191"/>
                <a:gd name="T80" fmla="*/ 24 w 125"/>
                <a:gd name="T81" fmla="*/ 138 h 191"/>
                <a:gd name="T82" fmla="*/ 7 w 125"/>
                <a:gd name="T83" fmla="*/ 103 h 191"/>
                <a:gd name="T84" fmla="*/ 2 w 125"/>
                <a:gd name="T85" fmla="*/ 84 h 191"/>
                <a:gd name="T86" fmla="*/ 0 w 125"/>
                <a:gd name="T87" fmla="*/ 64 h 191"/>
                <a:gd name="T88" fmla="*/ 11 w 125"/>
                <a:gd name="T89" fmla="*/ 25 h 191"/>
                <a:gd name="T90" fmla="*/ 25 w 125"/>
                <a:gd name="T91" fmla="*/ 10 h 191"/>
                <a:gd name="T92" fmla="*/ 45 w 125"/>
                <a:gd name="T93" fmla="*/ 1 h 191"/>
                <a:gd name="T94" fmla="*/ 66 w 125"/>
                <a:gd name="T95" fmla="*/ 3 h 191"/>
                <a:gd name="T96" fmla="*/ 84 w 125"/>
                <a:gd name="T97" fmla="*/ 11 h 191"/>
                <a:gd name="T98" fmla="*/ 110 w 125"/>
                <a:gd name="T99" fmla="*/ 4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5" h="191">
                  <a:moveTo>
                    <a:pt x="109" y="41"/>
                  </a:moveTo>
                  <a:cubicBezTo>
                    <a:pt x="103" y="30"/>
                    <a:pt x="93" y="21"/>
                    <a:pt x="82" y="15"/>
                  </a:cubicBezTo>
                  <a:cubicBezTo>
                    <a:pt x="71" y="10"/>
                    <a:pt x="58" y="8"/>
                    <a:pt x="47" y="11"/>
                  </a:cubicBezTo>
                  <a:cubicBezTo>
                    <a:pt x="41" y="13"/>
                    <a:pt x="36" y="15"/>
                    <a:pt x="31" y="19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6" y="23"/>
                    <a:pt x="25" y="24"/>
                  </a:cubicBezTo>
                  <a:cubicBezTo>
                    <a:pt x="24" y="25"/>
                    <a:pt x="23" y="26"/>
                    <a:pt x="22" y="27"/>
                  </a:cubicBezTo>
                  <a:cubicBezTo>
                    <a:pt x="21" y="28"/>
                    <a:pt x="20" y="30"/>
                    <a:pt x="19" y="31"/>
                  </a:cubicBezTo>
                  <a:cubicBezTo>
                    <a:pt x="12" y="40"/>
                    <a:pt x="8" y="52"/>
                    <a:pt x="6" y="65"/>
                  </a:cubicBezTo>
                  <a:cubicBezTo>
                    <a:pt x="4" y="77"/>
                    <a:pt x="6" y="90"/>
                    <a:pt x="10" y="102"/>
                  </a:cubicBezTo>
                  <a:cubicBezTo>
                    <a:pt x="14" y="114"/>
                    <a:pt x="21" y="125"/>
                    <a:pt x="29" y="134"/>
                  </a:cubicBezTo>
                  <a:cubicBezTo>
                    <a:pt x="37" y="144"/>
                    <a:pt x="47" y="153"/>
                    <a:pt x="57" y="160"/>
                  </a:cubicBezTo>
                  <a:cubicBezTo>
                    <a:pt x="67" y="167"/>
                    <a:pt x="78" y="173"/>
                    <a:pt x="89" y="176"/>
                  </a:cubicBezTo>
                  <a:cubicBezTo>
                    <a:pt x="90" y="176"/>
                    <a:pt x="90" y="176"/>
                    <a:pt x="90" y="176"/>
                  </a:cubicBezTo>
                  <a:cubicBezTo>
                    <a:pt x="91" y="177"/>
                    <a:pt x="91" y="177"/>
                    <a:pt x="91" y="177"/>
                  </a:cubicBezTo>
                  <a:cubicBezTo>
                    <a:pt x="92" y="177"/>
                    <a:pt x="92" y="178"/>
                    <a:pt x="93" y="178"/>
                  </a:cubicBezTo>
                  <a:cubicBezTo>
                    <a:pt x="93" y="178"/>
                    <a:pt x="93" y="178"/>
                    <a:pt x="94" y="178"/>
                  </a:cubicBezTo>
                  <a:cubicBezTo>
                    <a:pt x="94" y="178"/>
                    <a:pt x="95" y="178"/>
                    <a:pt x="95" y="178"/>
                  </a:cubicBezTo>
                  <a:cubicBezTo>
                    <a:pt x="97" y="178"/>
                    <a:pt x="99" y="176"/>
                    <a:pt x="100" y="175"/>
                  </a:cubicBezTo>
                  <a:cubicBezTo>
                    <a:pt x="100" y="174"/>
                    <a:pt x="101" y="173"/>
                    <a:pt x="101" y="172"/>
                  </a:cubicBezTo>
                  <a:cubicBezTo>
                    <a:pt x="101" y="172"/>
                    <a:pt x="101" y="171"/>
                    <a:pt x="101" y="170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04" y="158"/>
                    <a:pt x="104" y="158"/>
                    <a:pt x="104" y="158"/>
                  </a:cubicBezTo>
                  <a:cubicBezTo>
                    <a:pt x="107" y="145"/>
                    <a:pt x="110" y="132"/>
                    <a:pt x="112" y="119"/>
                  </a:cubicBezTo>
                  <a:cubicBezTo>
                    <a:pt x="115" y="106"/>
                    <a:pt x="118" y="93"/>
                    <a:pt x="118" y="80"/>
                  </a:cubicBezTo>
                  <a:cubicBezTo>
                    <a:pt x="118" y="66"/>
                    <a:pt x="115" y="53"/>
                    <a:pt x="109" y="41"/>
                  </a:cubicBezTo>
                  <a:close/>
                  <a:moveTo>
                    <a:pt x="110" y="41"/>
                  </a:moveTo>
                  <a:cubicBezTo>
                    <a:pt x="116" y="52"/>
                    <a:pt x="120" y="66"/>
                    <a:pt x="122" y="79"/>
                  </a:cubicBezTo>
                  <a:cubicBezTo>
                    <a:pt x="124" y="93"/>
                    <a:pt x="125" y="107"/>
                    <a:pt x="123" y="120"/>
                  </a:cubicBezTo>
                  <a:cubicBezTo>
                    <a:pt x="122" y="134"/>
                    <a:pt x="119" y="147"/>
                    <a:pt x="117" y="16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3"/>
                    <a:pt x="114" y="173"/>
                    <a:pt x="114" y="173"/>
                  </a:cubicBezTo>
                  <a:cubicBezTo>
                    <a:pt x="114" y="173"/>
                    <a:pt x="114" y="174"/>
                    <a:pt x="113" y="175"/>
                  </a:cubicBezTo>
                  <a:cubicBezTo>
                    <a:pt x="113" y="178"/>
                    <a:pt x="111" y="180"/>
                    <a:pt x="110" y="182"/>
                  </a:cubicBezTo>
                  <a:cubicBezTo>
                    <a:pt x="107" y="186"/>
                    <a:pt x="104" y="189"/>
                    <a:pt x="98" y="190"/>
                  </a:cubicBezTo>
                  <a:cubicBezTo>
                    <a:pt x="96" y="191"/>
                    <a:pt x="93" y="191"/>
                    <a:pt x="90" y="190"/>
                  </a:cubicBezTo>
                  <a:cubicBezTo>
                    <a:pt x="89" y="190"/>
                    <a:pt x="88" y="189"/>
                    <a:pt x="87" y="188"/>
                  </a:cubicBezTo>
                  <a:cubicBezTo>
                    <a:pt x="85" y="188"/>
                    <a:pt x="85" y="187"/>
                    <a:pt x="84" y="186"/>
                  </a:cubicBezTo>
                  <a:cubicBezTo>
                    <a:pt x="86" y="187"/>
                    <a:pt x="86" y="187"/>
                    <a:pt x="86" y="187"/>
                  </a:cubicBezTo>
                  <a:cubicBezTo>
                    <a:pt x="73" y="183"/>
                    <a:pt x="61" y="176"/>
                    <a:pt x="50" y="168"/>
                  </a:cubicBezTo>
                  <a:cubicBezTo>
                    <a:pt x="40" y="159"/>
                    <a:pt x="32" y="149"/>
                    <a:pt x="24" y="138"/>
                  </a:cubicBezTo>
                  <a:cubicBezTo>
                    <a:pt x="17" y="127"/>
                    <a:pt x="11" y="115"/>
                    <a:pt x="7" y="103"/>
                  </a:cubicBezTo>
                  <a:cubicBezTo>
                    <a:pt x="4" y="97"/>
                    <a:pt x="3" y="90"/>
                    <a:pt x="2" y="84"/>
                  </a:cubicBezTo>
                  <a:cubicBezTo>
                    <a:pt x="1" y="77"/>
                    <a:pt x="0" y="71"/>
                    <a:pt x="0" y="64"/>
                  </a:cubicBezTo>
                  <a:cubicBezTo>
                    <a:pt x="1" y="51"/>
                    <a:pt x="3" y="37"/>
                    <a:pt x="11" y="25"/>
                  </a:cubicBezTo>
                  <a:cubicBezTo>
                    <a:pt x="15" y="19"/>
                    <a:pt x="19" y="14"/>
                    <a:pt x="25" y="10"/>
                  </a:cubicBezTo>
                  <a:cubicBezTo>
                    <a:pt x="31" y="6"/>
                    <a:pt x="38" y="3"/>
                    <a:pt x="45" y="1"/>
                  </a:cubicBezTo>
                  <a:cubicBezTo>
                    <a:pt x="52" y="0"/>
                    <a:pt x="59" y="1"/>
                    <a:pt x="66" y="3"/>
                  </a:cubicBezTo>
                  <a:cubicBezTo>
                    <a:pt x="72" y="4"/>
                    <a:pt x="79" y="8"/>
                    <a:pt x="84" y="11"/>
                  </a:cubicBezTo>
                  <a:cubicBezTo>
                    <a:pt x="95" y="19"/>
                    <a:pt x="104" y="29"/>
                    <a:pt x="11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3"/>
            <p:cNvSpPr>
              <a:spLocks/>
            </p:cNvSpPr>
            <p:nvPr/>
          </p:nvSpPr>
          <p:spPr bwMode="auto">
            <a:xfrm>
              <a:off x="784" y="850"/>
              <a:ext cx="1119" cy="3336"/>
            </a:xfrm>
            <a:custGeom>
              <a:avLst/>
              <a:gdLst>
                <a:gd name="T0" fmla="*/ 333 w 455"/>
                <a:gd name="T1" fmla="*/ 886 h 1363"/>
                <a:gd name="T2" fmla="*/ 256 w 455"/>
                <a:gd name="T3" fmla="*/ 810 h 1363"/>
                <a:gd name="T4" fmla="*/ 335 w 455"/>
                <a:gd name="T5" fmla="*/ 735 h 1363"/>
                <a:gd name="T6" fmla="*/ 447 w 455"/>
                <a:gd name="T7" fmla="*/ 679 h 1363"/>
                <a:gd name="T8" fmla="*/ 276 w 455"/>
                <a:gd name="T9" fmla="*/ 760 h 1363"/>
                <a:gd name="T10" fmla="*/ 240 w 455"/>
                <a:gd name="T11" fmla="*/ 646 h 1363"/>
                <a:gd name="T12" fmla="*/ 273 w 455"/>
                <a:gd name="T13" fmla="*/ 591 h 1363"/>
                <a:gd name="T14" fmla="*/ 437 w 455"/>
                <a:gd name="T15" fmla="*/ 493 h 1363"/>
                <a:gd name="T16" fmla="*/ 317 w 455"/>
                <a:gd name="T17" fmla="*/ 536 h 1363"/>
                <a:gd name="T18" fmla="*/ 218 w 455"/>
                <a:gd name="T19" fmla="*/ 452 h 1363"/>
                <a:gd name="T20" fmla="*/ 393 w 455"/>
                <a:gd name="T21" fmla="*/ 334 h 1363"/>
                <a:gd name="T22" fmla="*/ 215 w 455"/>
                <a:gd name="T23" fmla="*/ 424 h 1363"/>
                <a:gd name="T24" fmla="*/ 194 w 455"/>
                <a:gd name="T25" fmla="*/ 286 h 1363"/>
                <a:gd name="T26" fmla="*/ 200 w 455"/>
                <a:gd name="T27" fmla="*/ 273 h 1363"/>
                <a:gd name="T28" fmla="*/ 340 w 455"/>
                <a:gd name="T29" fmla="*/ 172 h 1363"/>
                <a:gd name="T30" fmla="*/ 251 w 455"/>
                <a:gd name="T31" fmla="*/ 198 h 1363"/>
                <a:gd name="T32" fmla="*/ 159 w 455"/>
                <a:gd name="T33" fmla="*/ 132 h 1363"/>
                <a:gd name="T34" fmla="*/ 209 w 455"/>
                <a:gd name="T35" fmla="*/ 84 h 1363"/>
                <a:gd name="T36" fmla="*/ 258 w 455"/>
                <a:gd name="T37" fmla="*/ 54 h 1363"/>
                <a:gd name="T38" fmla="*/ 116 w 455"/>
                <a:gd name="T39" fmla="*/ 1 h 1363"/>
                <a:gd name="T40" fmla="*/ 149 w 455"/>
                <a:gd name="T41" fmla="*/ 132 h 1363"/>
                <a:gd name="T42" fmla="*/ 35 w 455"/>
                <a:gd name="T43" fmla="*/ 93 h 1363"/>
                <a:gd name="T44" fmla="*/ 153 w 455"/>
                <a:gd name="T45" fmla="*/ 155 h 1363"/>
                <a:gd name="T46" fmla="*/ 91 w 455"/>
                <a:gd name="T47" fmla="*/ 221 h 1363"/>
                <a:gd name="T48" fmla="*/ 5 w 455"/>
                <a:gd name="T49" fmla="*/ 221 h 1363"/>
                <a:gd name="T50" fmla="*/ 174 w 455"/>
                <a:gd name="T51" fmla="*/ 283 h 1363"/>
                <a:gd name="T52" fmla="*/ 191 w 455"/>
                <a:gd name="T53" fmla="*/ 412 h 1363"/>
                <a:gd name="T54" fmla="*/ 15 w 455"/>
                <a:gd name="T55" fmla="*/ 374 h 1363"/>
                <a:gd name="T56" fmla="*/ 193 w 455"/>
                <a:gd name="T57" fmla="*/ 440 h 1363"/>
                <a:gd name="T58" fmla="*/ 113 w 455"/>
                <a:gd name="T59" fmla="*/ 541 h 1363"/>
                <a:gd name="T60" fmla="*/ 19 w 455"/>
                <a:gd name="T61" fmla="*/ 540 h 1363"/>
                <a:gd name="T62" fmla="*/ 213 w 455"/>
                <a:gd name="T63" fmla="*/ 648 h 1363"/>
                <a:gd name="T64" fmla="*/ 173 w 455"/>
                <a:gd name="T65" fmla="*/ 732 h 1363"/>
                <a:gd name="T66" fmla="*/ 56 w 455"/>
                <a:gd name="T67" fmla="*/ 716 h 1363"/>
                <a:gd name="T68" fmla="*/ 231 w 455"/>
                <a:gd name="T69" fmla="*/ 889 h 1363"/>
                <a:gd name="T70" fmla="*/ 70 w 455"/>
                <a:gd name="T71" fmla="*/ 862 h 1363"/>
                <a:gd name="T72" fmla="*/ 179 w 455"/>
                <a:gd name="T73" fmla="*/ 882 h 1363"/>
                <a:gd name="T74" fmla="*/ 236 w 455"/>
                <a:gd name="T75" fmla="*/ 994 h 1363"/>
                <a:gd name="T76" fmla="*/ 135 w 455"/>
                <a:gd name="T77" fmla="*/ 998 h 1363"/>
                <a:gd name="T78" fmla="*/ 237 w 455"/>
                <a:gd name="T79" fmla="*/ 1034 h 1363"/>
                <a:gd name="T80" fmla="*/ 251 w 455"/>
                <a:gd name="T81" fmla="*/ 1341 h 1363"/>
                <a:gd name="T82" fmla="*/ 403 w 455"/>
                <a:gd name="T83" fmla="*/ 987 h 1363"/>
                <a:gd name="T84" fmla="*/ 268 w 455"/>
                <a:gd name="T85" fmla="*/ 1041 h 1363"/>
                <a:gd name="T86" fmla="*/ 265 w 455"/>
                <a:gd name="T87" fmla="*/ 964 h 1363"/>
                <a:gd name="T88" fmla="*/ 340 w 455"/>
                <a:gd name="T89" fmla="*/ 896 h 1363"/>
                <a:gd name="T90" fmla="*/ 450 w 455"/>
                <a:gd name="T91" fmla="*/ 844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5" h="1363">
                  <a:moveTo>
                    <a:pt x="450" y="844"/>
                  </a:moveTo>
                  <a:cubicBezTo>
                    <a:pt x="409" y="844"/>
                    <a:pt x="367" y="865"/>
                    <a:pt x="333" y="886"/>
                  </a:cubicBezTo>
                  <a:cubicBezTo>
                    <a:pt x="313" y="898"/>
                    <a:pt x="281" y="916"/>
                    <a:pt x="264" y="938"/>
                  </a:cubicBezTo>
                  <a:cubicBezTo>
                    <a:pt x="262" y="895"/>
                    <a:pt x="259" y="852"/>
                    <a:pt x="256" y="810"/>
                  </a:cubicBezTo>
                  <a:cubicBezTo>
                    <a:pt x="267" y="801"/>
                    <a:pt x="274" y="789"/>
                    <a:pt x="284" y="778"/>
                  </a:cubicBezTo>
                  <a:cubicBezTo>
                    <a:pt x="299" y="761"/>
                    <a:pt x="317" y="747"/>
                    <a:pt x="335" y="735"/>
                  </a:cubicBezTo>
                  <a:cubicBezTo>
                    <a:pt x="369" y="712"/>
                    <a:pt x="408" y="696"/>
                    <a:pt x="447" y="684"/>
                  </a:cubicBezTo>
                  <a:cubicBezTo>
                    <a:pt x="450" y="683"/>
                    <a:pt x="450" y="678"/>
                    <a:pt x="447" y="679"/>
                  </a:cubicBezTo>
                  <a:cubicBezTo>
                    <a:pt x="403" y="684"/>
                    <a:pt x="364" y="698"/>
                    <a:pt x="328" y="721"/>
                  </a:cubicBezTo>
                  <a:cubicBezTo>
                    <a:pt x="309" y="732"/>
                    <a:pt x="292" y="746"/>
                    <a:pt x="276" y="760"/>
                  </a:cubicBezTo>
                  <a:cubicBezTo>
                    <a:pt x="269" y="767"/>
                    <a:pt x="261" y="774"/>
                    <a:pt x="253" y="782"/>
                  </a:cubicBezTo>
                  <a:cubicBezTo>
                    <a:pt x="249" y="737"/>
                    <a:pt x="245" y="691"/>
                    <a:pt x="240" y="646"/>
                  </a:cubicBezTo>
                  <a:cubicBezTo>
                    <a:pt x="239" y="640"/>
                    <a:pt x="239" y="635"/>
                    <a:pt x="238" y="630"/>
                  </a:cubicBezTo>
                  <a:cubicBezTo>
                    <a:pt x="251" y="619"/>
                    <a:pt x="261" y="604"/>
                    <a:pt x="273" y="591"/>
                  </a:cubicBezTo>
                  <a:cubicBezTo>
                    <a:pt x="286" y="578"/>
                    <a:pt x="299" y="566"/>
                    <a:pt x="313" y="553"/>
                  </a:cubicBezTo>
                  <a:cubicBezTo>
                    <a:pt x="349" y="523"/>
                    <a:pt x="390" y="500"/>
                    <a:pt x="437" y="493"/>
                  </a:cubicBezTo>
                  <a:cubicBezTo>
                    <a:pt x="438" y="493"/>
                    <a:pt x="439" y="491"/>
                    <a:pt x="437" y="491"/>
                  </a:cubicBezTo>
                  <a:cubicBezTo>
                    <a:pt x="396" y="487"/>
                    <a:pt x="351" y="516"/>
                    <a:pt x="317" y="536"/>
                  </a:cubicBezTo>
                  <a:cubicBezTo>
                    <a:pt x="290" y="553"/>
                    <a:pt x="256" y="577"/>
                    <a:pt x="236" y="605"/>
                  </a:cubicBezTo>
                  <a:cubicBezTo>
                    <a:pt x="230" y="554"/>
                    <a:pt x="224" y="503"/>
                    <a:pt x="218" y="452"/>
                  </a:cubicBezTo>
                  <a:cubicBezTo>
                    <a:pt x="219" y="451"/>
                    <a:pt x="221" y="450"/>
                    <a:pt x="221" y="449"/>
                  </a:cubicBezTo>
                  <a:cubicBezTo>
                    <a:pt x="258" y="382"/>
                    <a:pt x="329" y="364"/>
                    <a:pt x="393" y="334"/>
                  </a:cubicBezTo>
                  <a:cubicBezTo>
                    <a:pt x="396" y="332"/>
                    <a:pt x="395" y="328"/>
                    <a:pt x="391" y="329"/>
                  </a:cubicBezTo>
                  <a:cubicBezTo>
                    <a:pt x="325" y="340"/>
                    <a:pt x="256" y="369"/>
                    <a:pt x="215" y="424"/>
                  </a:cubicBezTo>
                  <a:cubicBezTo>
                    <a:pt x="210" y="387"/>
                    <a:pt x="205" y="350"/>
                    <a:pt x="199" y="313"/>
                  </a:cubicBezTo>
                  <a:cubicBezTo>
                    <a:pt x="197" y="304"/>
                    <a:pt x="196" y="295"/>
                    <a:pt x="194" y="286"/>
                  </a:cubicBezTo>
                  <a:cubicBezTo>
                    <a:pt x="196" y="283"/>
                    <a:pt x="197" y="280"/>
                    <a:pt x="194" y="277"/>
                  </a:cubicBezTo>
                  <a:cubicBezTo>
                    <a:pt x="196" y="277"/>
                    <a:pt x="198" y="275"/>
                    <a:pt x="200" y="273"/>
                  </a:cubicBezTo>
                  <a:cubicBezTo>
                    <a:pt x="217" y="246"/>
                    <a:pt x="238" y="224"/>
                    <a:pt x="265" y="206"/>
                  </a:cubicBezTo>
                  <a:cubicBezTo>
                    <a:pt x="289" y="191"/>
                    <a:pt x="315" y="185"/>
                    <a:pt x="340" y="172"/>
                  </a:cubicBezTo>
                  <a:cubicBezTo>
                    <a:pt x="344" y="170"/>
                    <a:pt x="343" y="164"/>
                    <a:pt x="338" y="164"/>
                  </a:cubicBezTo>
                  <a:cubicBezTo>
                    <a:pt x="309" y="163"/>
                    <a:pt x="275" y="182"/>
                    <a:pt x="251" y="198"/>
                  </a:cubicBezTo>
                  <a:cubicBezTo>
                    <a:pt x="228" y="214"/>
                    <a:pt x="206" y="234"/>
                    <a:pt x="189" y="256"/>
                  </a:cubicBezTo>
                  <a:cubicBezTo>
                    <a:pt x="181" y="214"/>
                    <a:pt x="171" y="173"/>
                    <a:pt x="159" y="132"/>
                  </a:cubicBezTo>
                  <a:cubicBezTo>
                    <a:pt x="161" y="132"/>
                    <a:pt x="164" y="131"/>
                    <a:pt x="165" y="128"/>
                  </a:cubicBezTo>
                  <a:cubicBezTo>
                    <a:pt x="177" y="110"/>
                    <a:pt x="191" y="95"/>
                    <a:pt x="209" y="84"/>
                  </a:cubicBezTo>
                  <a:cubicBezTo>
                    <a:pt x="225" y="73"/>
                    <a:pt x="242" y="67"/>
                    <a:pt x="259" y="58"/>
                  </a:cubicBezTo>
                  <a:cubicBezTo>
                    <a:pt x="260" y="57"/>
                    <a:pt x="260" y="54"/>
                    <a:pt x="258" y="54"/>
                  </a:cubicBezTo>
                  <a:cubicBezTo>
                    <a:pt x="218" y="53"/>
                    <a:pt x="179" y="86"/>
                    <a:pt x="155" y="116"/>
                  </a:cubicBezTo>
                  <a:cubicBezTo>
                    <a:pt x="143" y="77"/>
                    <a:pt x="131" y="39"/>
                    <a:pt x="116" y="1"/>
                  </a:cubicBezTo>
                  <a:cubicBezTo>
                    <a:pt x="116" y="0"/>
                    <a:pt x="114" y="0"/>
                    <a:pt x="115" y="1"/>
                  </a:cubicBezTo>
                  <a:cubicBezTo>
                    <a:pt x="128" y="44"/>
                    <a:pt x="139" y="88"/>
                    <a:pt x="149" y="132"/>
                  </a:cubicBezTo>
                  <a:cubicBezTo>
                    <a:pt x="122" y="99"/>
                    <a:pt x="78" y="84"/>
                    <a:pt x="36" y="89"/>
                  </a:cubicBezTo>
                  <a:cubicBezTo>
                    <a:pt x="34" y="89"/>
                    <a:pt x="32" y="93"/>
                    <a:pt x="35" y="93"/>
                  </a:cubicBezTo>
                  <a:cubicBezTo>
                    <a:pt x="81" y="100"/>
                    <a:pt x="126" y="108"/>
                    <a:pt x="149" y="153"/>
                  </a:cubicBezTo>
                  <a:cubicBezTo>
                    <a:pt x="150" y="154"/>
                    <a:pt x="152" y="155"/>
                    <a:pt x="153" y="155"/>
                  </a:cubicBezTo>
                  <a:cubicBezTo>
                    <a:pt x="160" y="190"/>
                    <a:pt x="166" y="225"/>
                    <a:pt x="171" y="260"/>
                  </a:cubicBezTo>
                  <a:cubicBezTo>
                    <a:pt x="146" y="244"/>
                    <a:pt x="120" y="230"/>
                    <a:pt x="91" y="221"/>
                  </a:cubicBezTo>
                  <a:cubicBezTo>
                    <a:pt x="68" y="214"/>
                    <a:pt x="22" y="197"/>
                    <a:pt x="2" y="218"/>
                  </a:cubicBezTo>
                  <a:cubicBezTo>
                    <a:pt x="0" y="220"/>
                    <a:pt x="2" y="223"/>
                    <a:pt x="5" y="221"/>
                  </a:cubicBezTo>
                  <a:cubicBezTo>
                    <a:pt x="31" y="210"/>
                    <a:pt x="80" y="229"/>
                    <a:pt x="104" y="239"/>
                  </a:cubicBezTo>
                  <a:cubicBezTo>
                    <a:pt x="130" y="250"/>
                    <a:pt x="153" y="265"/>
                    <a:pt x="174" y="283"/>
                  </a:cubicBezTo>
                  <a:cubicBezTo>
                    <a:pt x="176" y="297"/>
                    <a:pt x="178" y="310"/>
                    <a:pt x="180" y="324"/>
                  </a:cubicBezTo>
                  <a:cubicBezTo>
                    <a:pt x="184" y="353"/>
                    <a:pt x="187" y="383"/>
                    <a:pt x="191" y="412"/>
                  </a:cubicBezTo>
                  <a:cubicBezTo>
                    <a:pt x="170" y="397"/>
                    <a:pt x="140" y="389"/>
                    <a:pt x="118" y="382"/>
                  </a:cubicBezTo>
                  <a:cubicBezTo>
                    <a:pt x="85" y="370"/>
                    <a:pt x="50" y="362"/>
                    <a:pt x="15" y="374"/>
                  </a:cubicBezTo>
                  <a:cubicBezTo>
                    <a:pt x="14" y="375"/>
                    <a:pt x="13" y="377"/>
                    <a:pt x="15" y="377"/>
                  </a:cubicBezTo>
                  <a:cubicBezTo>
                    <a:pt x="80" y="379"/>
                    <a:pt x="143" y="400"/>
                    <a:pt x="193" y="440"/>
                  </a:cubicBezTo>
                  <a:cubicBezTo>
                    <a:pt x="198" y="487"/>
                    <a:pt x="203" y="535"/>
                    <a:pt x="207" y="582"/>
                  </a:cubicBezTo>
                  <a:cubicBezTo>
                    <a:pt x="179" y="562"/>
                    <a:pt x="147" y="549"/>
                    <a:pt x="113" y="541"/>
                  </a:cubicBezTo>
                  <a:cubicBezTo>
                    <a:pt x="89" y="535"/>
                    <a:pt x="40" y="522"/>
                    <a:pt x="18" y="539"/>
                  </a:cubicBezTo>
                  <a:cubicBezTo>
                    <a:pt x="18" y="539"/>
                    <a:pt x="18" y="540"/>
                    <a:pt x="19" y="540"/>
                  </a:cubicBezTo>
                  <a:cubicBezTo>
                    <a:pt x="89" y="532"/>
                    <a:pt x="157" y="564"/>
                    <a:pt x="209" y="608"/>
                  </a:cubicBezTo>
                  <a:cubicBezTo>
                    <a:pt x="210" y="621"/>
                    <a:pt x="212" y="634"/>
                    <a:pt x="213" y="648"/>
                  </a:cubicBezTo>
                  <a:cubicBezTo>
                    <a:pt x="216" y="680"/>
                    <a:pt x="218" y="713"/>
                    <a:pt x="221" y="746"/>
                  </a:cubicBezTo>
                  <a:cubicBezTo>
                    <a:pt x="205" y="739"/>
                    <a:pt x="184" y="735"/>
                    <a:pt x="173" y="732"/>
                  </a:cubicBezTo>
                  <a:cubicBezTo>
                    <a:pt x="136" y="722"/>
                    <a:pt x="95" y="705"/>
                    <a:pt x="56" y="715"/>
                  </a:cubicBezTo>
                  <a:cubicBezTo>
                    <a:pt x="56" y="715"/>
                    <a:pt x="56" y="715"/>
                    <a:pt x="56" y="716"/>
                  </a:cubicBezTo>
                  <a:cubicBezTo>
                    <a:pt x="113" y="733"/>
                    <a:pt x="174" y="738"/>
                    <a:pt x="223" y="774"/>
                  </a:cubicBezTo>
                  <a:cubicBezTo>
                    <a:pt x="226" y="812"/>
                    <a:pt x="229" y="850"/>
                    <a:pt x="231" y="889"/>
                  </a:cubicBezTo>
                  <a:cubicBezTo>
                    <a:pt x="212" y="876"/>
                    <a:pt x="182" y="869"/>
                    <a:pt x="166" y="864"/>
                  </a:cubicBezTo>
                  <a:cubicBezTo>
                    <a:pt x="144" y="858"/>
                    <a:pt x="89" y="840"/>
                    <a:pt x="70" y="862"/>
                  </a:cubicBezTo>
                  <a:cubicBezTo>
                    <a:pt x="68" y="863"/>
                    <a:pt x="69" y="865"/>
                    <a:pt x="71" y="864"/>
                  </a:cubicBezTo>
                  <a:cubicBezTo>
                    <a:pt x="104" y="859"/>
                    <a:pt x="149" y="868"/>
                    <a:pt x="179" y="882"/>
                  </a:cubicBezTo>
                  <a:cubicBezTo>
                    <a:pt x="197" y="890"/>
                    <a:pt x="213" y="909"/>
                    <a:pt x="233" y="917"/>
                  </a:cubicBezTo>
                  <a:cubicBezTo>
                    <a:pt x="234" y="943"/>
                    <a:pt x="235" y="969"/>
                    <a:pt x="236" y="994"/>
                  </a:cubicBezTo>
                  <a:cubicBezTo>
                    <a:pt x="236" y="1001"/>
                    <a:pt x="236" y="1008"/>
                    <a:pt x="236" y="1015"/>
                  </a:cubicBezTo>
                  <a:cubicBezTo>
                    <a:pt x="204" y="1001"/>
                    <a:pt x="169" y="996"/>
                    <a:pt x="135" y="998"/>
                  </a:cubicBezTo>
                  <a:cubicBezTo>
                    <a:pt x="130" y="998"/>
                    <a:pt x="129" y="1004"/>
                    <a:pt x="134" y="1005"/>
                  </a:cubicBezTo>
                  <a:cubicBezTo>
                    <a:pt x="172" y="1006"/>
                    <a:pt x="204" y="1016"/>
                    <a:pt x="237" y="1034"/>
                  </a:cubicBezTo>
                  <a:cubicBezTo>
                    <a:pt x="239" y="1137"/>
                    <a:pt x="239" y="1243"/>
                    <a:pt x="218" y="1342"/>
                  </a:cubicBezTo>
                  <a:cubicBezTo>
                    <a:pt x="213" y="1363"/>
                    <a:pt x="248" y="1359"/>
                    <a:pt x="251" y="1341"/>
                  </a:cubicBezTo>
                  <a:cubicBezTo>
                    <a:pt x="269" y="1253"/>
                    <a:pt x="271" y="1161"/>
                    <a:pt x="269" y="1071"/>
                  </a:cubicBezTo>
                  <a:cubicBezTo>
                    <a:pt x="297" y="1024"/>
                    <a:pt x="351" y="1000"/>
                    <a:pt x="403" y="987"/>
                  </a:cubicBezTo>
                  <a:cubicBezTo>
                    <a:pt x="407" y="986"/>
                    <a:pt x="406" y="980"/>
                    <a:pt x="401" y="981"/>
                  </a:cubicBezTo>
                  <a:cubicBezTo>
                    <a:pt x="351" y="992"/>
                    <a:pt x="303" y="1004"/>
                    <a:pt x="268" y="1041"/>
                  </a:cubicBezTo>
                  <a:cubicBezTo>
                    <a:pt x="268" y="1025"/>
                    <a:pt x="267" y="1009"/>
                    <a:pt x="267" y="993"/>
                  </a:cubicBezTo>
                  <a:cubicBezTo>
                    <a:pt x="266" y="983"/>
                    <a:pt x="266" y="974"/>
                    <a:pt x="265" y="964"/>
                  </a:cubicBezTo>
                  <a:cubicBezTo>
                    <a:pt x="278" y="956"/>
                    <a:pt x="284" y="945"/>
                    <a:pt x="294" y="935"/>
                  </a:cubicBezTo>
                  <a:cubicBezTo>
                    <a:pt x="308" y="920"/>
                    <a:pt x="323" y="907"/>
                    <a:pt x="340" y="896"/>
                  </a:cubicBezTo>
                  <a:cubicBezTo>
                    <a:pt x="374" y="873"/>
                    <a:pt x="411" y="864"/>
                    <a:pt x="450" y="851"/>
                  </a:cubicBezTo>
                  <a:cubicBezTo>
                    <a:pt x="454" y="850"/>
                    <a:pt x="455" y="843"/>
                    <a:pt x="450" y="8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3479889" y="2323223"/>
            <a:ext cx="52506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工作难点分析</a:t>
            </a:r>
            <a:endParaRPr kumimoji="0" lang="zh-CN" altLang="en-US" sz="4800" i="0" u="none" strike="noStrike" kern="1200" cap="none" normalizeH="0" noProof="0" dirty="0">
              <a:ln>
                <a:noFill/>
              </a:ln>
              <a:solidFill>
                <a:srgbClr val="56342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188781" y="3768406"/>
            <a:ext cx="583971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039567" y="4547256"/>
            <a:ext cx="2073503" cy="401418"/>
          </a:xfrm>
          <a:prstGeom prst="roundRect">
            <a:avLst>
              <a:gd name="adj" fmla="val 50000"/>
            </a:avLst>
          </a:prstGeom>
          <a:solidFill>
            <a:srgbClr val="563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PART.02</a:t>
            </a:r>
            <a:endParaRPr lang="zh-CN" altLang="en-US" sz="1500" spc="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60794" y="3249056"/>
            <a:ext cx="427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563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of work difficulties</a:t>
            </a:r>
          </a:p>
        </p:txBody>
      </p:sp>
    </p:spTree>
    <p:extLst>
      <p:ext uri="{BB962C8B-B14F-4D97-AF65-F5344CB8AC3E}">
        <p14:creationId xmlns:p14="http://schemas.microsoft.com/office/powerpoint/2010/main" val="395730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2260600"/>
            <a:ext cx="4284020" cy="4597400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229603"/>
              </p:ext>
            </p:extLst>
          </p:nvPr>
        </p:nvGraphicFramePr>
        <p:xfrm>
          <a:off x="6096000" y="2170455"/>
          <a:ext cx="5188637" cy="3291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836643" y="1840977"/>
            <a:ext cx="4913603" cy="371134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6642" y="3819591"/>
            <a:ext cx="4913604" cy="1732731"/>
          </a:xfrm>
          <a:prstGeom prst="rect">
            <a:avLst/>
          </a:prstGeom>
          <a:solidFill>
            <a:srgbClr val="D6C5B9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31848" y="4318162"/>
            <a:ext cx="1757636" cy="9648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68%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3293443" y="4086574"/>
            <a:ext cx="9453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3307340" y="4405877"/>
            <a:ext cx="2136777" cy="7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08097" y="688591"/>
            <a:ext cx="1803192" cy="490095"/>
          </a:xfrm>
          <a:prstGeom prst="roundRect">
            <a:avLst>
              <a:gd name="adj" fmla="val 17552"/>
            </a:avLst>
          </a:prstGeom>
          <a:solidFill>
            <a:srgbClr val="D6A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难点分析</a:t>
            </a:r>
          </a:p>
        </p:txBody>
      </p:sp>
    </p:spTree>
    <p:extLst>
      <p:ext uri="{BB962C8B-B14F-4D97-AF65-F5344CB8AC3E}">
        <p14:creationId xmlns:p14="http://schemas.microsoft.com/office/powerpoint/2010/main" val="6770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2260600"/>
            <a:ext cx="4284020" cy="4597400"/>
          </a:xfrm>
          <a:custGeom>
            <a:avLst/>
            <a:gdLst>
              <a:gd name="connsiteX0" fmla="*/ 1471191 w 3313608"/>
              <a:gd name="connsiteY0" fmla="*/ 1223 h 3556001"/>
              <a:gd name="connsiteX1" fmla="*/ 3312768 w 3313608"/>
              <a:gd name="connsiteY1" fmla="*/ 1587026 h 3556001"/>
              <a:gd name="connsiteX2" fmla="*/ 2340939 w 3313608"/>
              <a:gd name="connsiteY2" fmla="*/ 3537192 h 3556001"/>
              <a:gd name="connsiteX3" fmla="*/ 2318742 w 3313608"/>
              <a:gd name="connsiteY3" fmla="*/ 3556001 h 3556001"/>
              <a:gd name="connsiteX4" fmla="*/ 772887 w 3313608"/>
              <a:gd name="connsiteY4" fmla="*/ 3556001 h 3556001"/>
              <a:gd name="connsiteX5" fmla="*/ 731276 w 3313608"/>
              <a:gd name="connsiteY5" fmla="*/ 3533849 h 3556001"/>
              <a:gd name="connsiteX6" fmla="*/ 60970 w 3313608"/>
              <a:gd name="connsiteY6" fmla="*/ 3084974 h 3556001"/>
              <a:gd name="connsiteX7" fmla="*/ 0 w 3313608"/>
              <a:gd name="connsiteY7" fmla="*/ 3035685 h 3556001"/>
              <a:gd name="connsiteX8" fmla="*/ 0 w 3313608"/>
              <a:gd name="connsiteY8" fmla="*/ 591269 h 3556001"/>
              <a:gd name="connsiteX9" fmla="*/ 160097 w 3313608"/>
              <a:gd name="connsiteY9" fmla="*/ 454574 h 3556001"/>
              <a:gd name="connsiteX10" fmla="*/ 1471191 w 3313608"/>
              <a:gd name="connsiteY10" fmla="*/ 1223 h 355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13608" h="3556001">
                <a:moveTo>
                  <a:pt x="1471191" y="1223"/>
                </a:moveTo>
                <a:cubicBezTo>
                  <a:pt x="2283579" y="31672"/>
                  <a:pt x="3281102" y="792907"/>
                  <a:pt x="3312768" y="1587026"/>
                </a:cubicBezTo>
                <a:cubicBezTo>
                  <a:pt x="3336518" y="2182615"/>
                  <a:pt x="2853287" y="3065950"/>
                  <a:pt x="2340939" y="3537192"/>
                </a:cubicBezTo>
                <a:lnTo>
                  <a:pt x="2318742" y="3556001"/>
                </a:lnTo>
                <a:lnTo>
                  <a:pt x="772887" y="3556001"/>
                </a:lnTo>
                <a:lnTo>
                  <a:pt x="731276" y="3533849"/>
                </a:lnTo>
                <a:cubicBezTo>
                  <a:pt x="496979" y="3402018"/>
                  <a:pt x="264656" y="3243791"/>
                  <a:pt x="60970" y="3084974"/>
                </a:cubicBezTo>
                <a:lnTo>
                  <a:pt x="0" y="3035685"/>
                </a:lnTo>
                <a:lnTo>
                  <a:pt x="0" y="591269"/>
                </a:lnTo>
                <a:lnTo>
                  <a:pt x="160097" y="454574"/>
                </a:lnTo>
                <a:cubicBezTo>
                  <a:pt x="507089" y="187726"/>
                  <a:pt x="963449" y="-17807"/>
                  <a:pt x="1471191" y="1223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5400000" flipH="1">
            <a:off x="7797228" y="1067372"/>
            <a:ext cx="5462144" cy="3327400"/>
          </a:xfrm>
          <a:custGeom>
            <a:avLst/>
            <a:gdLst>
              <a:gd name="connsiteX0" fmla="*/ 71135 w 3937000"/>
              <a:gd name="connsiteY0" fmla="*/ 0 h 3485309"/>
              <a:gd name="connsiteX1" fmla="*/ 3937000 w 3937000"/>
              <a:gd name="connsiteY1" fmla="*/ 0 h 3485309"/>
              <a:gd name="connsiteX2" fmla="*/ 3937000 w 3937000"/>
              <a:gd name="connsiteY2" fmla="*/ 3481867 h 3485309"/>
              <a:gd name="connsiteX3" fmla="*/ 3922699 w 3937000"/>
              <a:gd name="connsiteY3" fmla="*/ 3482920 h 3485309"/>
              <a:gd name="connsiteX4" fmla="*/ 2859661 w 3937000"/>
              <a:gd name="connsiteY4" fmla="*/ 3266421 h 3485309"/>
              <a:gd name="connsiteX5" fmla="*/ 1800401 w 3937000"/>
              <a:gd name="connsiteY5" fmla="*/ 1945621 h 3485309"/>
              <a:gd name="connsiteX6" fmla="*/ 290652 w 3937000"/>
              <a:gd name="connsiteY6" fmla="*/ 1196321 h 3485309"/>
              <a:gd name="connsiteX7" fmla="*/ 39249 w 3937000"/>
              <a:gd name="connsiteY7" fmla="*/ 94695 h 34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7000" h="3485309">
                <a:moveTo>
                  <a:pt x="71135" y="0"/>
                </a:moveTo>
                <a:lnTo>
                  <a:pt x="3937000" y="0"/>
                </a:lnTo>
                <a:lnTo>
                  <a:pt x="3937000" y="3481867"/>
                </a:lnTo>
                <a:lnTo>
                  <a:pt x="3922699" y="3482920"/>
                </a:lnTo>
                <a:cubicBezTo>
                  <a:pt x="3552914" y="3498973"/>
                  <a:pt x="3193470" y="3434961"/>
                  <a:pt x="2859661" y="3266421"/>
                </a:cubicBezTo>
                <a:cubicBezTo>
                  <a:pt x="2096669" y="2881188"/>
                  <a:pt x="2228570" y="2290638"/>
                  <a:pt x="1800401" y="1945621"/>
                </a:cubicBezTo>
                <a:cubicBezTo>
                  <a:pt x="1372233" y="1600604"/>
                  <a:pt x="586920" y="1568854"/>
                  <a:pt x="290652" y="1196321"/>
                </a:cubicBezTo>
                <a:cubicBezTo>
                  <a:pt x="68451" y="916921"/>
                  <a:pt x="-72708" y="493456"/>
                  <a:pt x="39249" y="94695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90888" y="482200"/>
            <a:ext cx="11210224" cy="588491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10"/>
          <p:cNvSpPr>
            <a:spLocks/>
          </p:cNvSpPr>
          <p:nvPr/>
        </p:nvSpPr>
        <p:spPr bwMode="auto">
          <a:xfrm rot="20521121">
            <a:off x="4034535" y="1986333"/>
            <a:ext cx="2289730" cy="1546629"/>
          </a:xfrm>
          <a:custGeom>
            <a:avLst/>
            <a:gdLst>
              <a:gd name="T0" fmla="*/ 370 w 481"/>
              <a:gd name="T1" fmla="*/ 221 h 325"/>
              <a:gd name="T2" fmla="*/ 481 w 481"/>
              <a:gd name="T3" fmla="*/ 110 h 325"/>
              <a:gd name="T4" fmla="*/ 370 w 481"/>
              <a:gd name="T5" fmla="*/ 0 h 325"/>
              <a:gd name="T6" fmla="*/ 0 w 481"/>
              <a:gd name="T7" fmla="*/ 295 h 325"/>
              <a:gd name="T8" fmla="*/ 101 w 481"/>
              <a:gd name="T9" fmla="*/ 248 h 325"/>
              <a:gd name="T10" fmla="*/ 221 w 481"/>
              <a:gd name="T11" fmla="*/ 325 h 325"/>
              <a:gd name="T12" fmla="*/ 370 w 481"/>
              <a:gd name="T13" fmla="*/ 221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1" h="325">
                <a:moveTo>
                  <a:pt x="370" y="221"/>
                </a:moveTo>
                <a:cubicBezTo>
                  <a:pt x="431" y="221"/>
                  <a:pt x="481" y="171"/>
                  <a:pt x="481" y="110"/>
                </a:cubicBezTo>
                <a:cubicBezTo>
                  <a:pt x="481" y="50"/>
                  <a:pt x="431" y="0"/>
                  <a:pt x="370" y="0"/>
                </a:cubicBezTo>
                <a:cubicBezTo>
                  <a:pt x="190" y="0"/>
                  <a:pt x="39" y="126"/>
                  <a:pt x="0" y="295"/>
                </a:cubicBezTo>
                <a:cubicBezTo>
                  <a:pt x="25" y="266"/>
                  <a:pt x="61" y="248"/>
                  <a:pt x="101" y="248"/>
                </a:cubicBezTo>
                <a:cubicBezTo>
                  <a:pt x="154" y="248"/>
                  <a:pt x="200" y="280"/>
                  <a:pt x="221" y="325"/>
                </a:cubicBezTo>
                <a:cubicBezTo>
                  <a:pt x="243" y="264"/>
                  <a:pt x="302" y="221"/>
                  <a:pt x="370" y="221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rot="20521121">
            <a:off x="5851313" y="3574601"/>
            <a:ext cx="2284064" cy="1546629"/>
          </a:xfrm>
          <a:custGeom>
            <a:avLst/>
            <a:gdLst>
              <a:gd name="T0" fmla="*/ 110 w 480"/>
              <a:gd name="T1" fmla="*/ 104 h 325"/>
              <a:gd name="T2" fmla="*/ 0 w 480"/>
              <a:gd name="T3" fmla="*/ 215 h 325"/>
              <a:gd name="T4" fmla="*/ 110 w 480"/>
              <a:gd name="T5" fmla="*/ 325 h 325"/>
              <a:gd name="T6" fmla="*/ 480 w 480"/>
              <a:gd name="T7" fmla="*/ 30 h 325"/>
              <a:gd name="T8" fmla="*/ 380 w 480"/>
              <a:gd name="T9" fmla="*/ 77 h 325"/>
              <a:gd name="T10" fmla="*/ 260 w 480"/>
              <a:gd name="T11" fmla="*/ 0 h 325"/>
              <a:gd name="T12" fmla="*/ 110 w 480"/>
              <a:gd name="T13" fmla="*/ 10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" h="325">
                <a:moveTo>
                  <a:pt x="110" y="104"/>
                </a:moveTo>
                <a:cubicBezTo>
                  <a:pt x="50" y="104"/>
                  <a:pt x="0" y="154"/>
                  <a:pt x="0" y="215"/>
                </a:cubicBezTo>
                <a:cubicBezTo>
                  <a:pt x="0" y="275"/>
                  <a:pt x="50" y="325"/>
                  <a:pt x="110" y="325"/>
                </a:cubicBezTo>
                <a:cubicBezTo>
                  <a:pt x="290" y="325"/>
                  <a:pt x="442" y="199"/>
                  <a:pt x="480" y="30"/>
                </a:cubicBezTo>
                <a:cubicBezTo>
                  <a:pt x="456" y="59"/>
                  <a:pt x="420" y="77"/>
                  <a:pt x="380" y="77"/>
                </a:cubicBezTo>
                <a:cubicBezTo>
                  <a:pt x="327" y="77"/>
                  <a:pt x="281" y="45"/>
                  <a:pt x="260" y="0"/>
                </a:cubicBezTo>
                <a:cubicBezTo>
                  <a:pt x="238" y="61"/>
                  <a:pt x="179" y="104"/>
                  <a:pt x="110" y="104"/>
                </a:cubicBezTo>
                <a:close/>
              </a:path>
            </a:pathLst>
          </a:custGeom>
          <a:solidFill>
            <a:srgbClr val="BEC2B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2"/>
          <p:cNvSpPr>
            <a:spLocks/>
          </p:cNvSpPr>
          <p:nvPr/>
        </p:nvSpPr>
        <p:spPr bwMode="auto">
          <a:xfrm rot="20521121">
            <a:off x="4522953" y="3318431"/>
            <a:ext cx="1546630" cy="2285008"/>
          </a:xfrm>
          <a:custGeom>
            <a:avLst/>
            <a:gdLst>
              <a:gd name="T0" fmla="*/ 220 w 325"/>
              <a:gd name="T1" fmla="*/ 110 h 480"/>
              <a:gd name="T2" fmla="*/ 110 w 325"/>
              <a:gd name="T3" fmla="*/ 0 h 480"/>
              <a:gd name="T4" fmla="*/ 0 w 325"/>
              <a:gd name="T5" fmla="*/ 110 h 480"/>
              <a:gd name="T6" fmla="*/ 294 w 325"/>
              <a:gd name="T7" fmla="*/ 480 h 480"/>
              <a:gd name="T8" fmla="*/ 248 w 325"/>
              <a:gd name="T9" fmla="*/ 380 h 480"/>
              <a:gd name="T10" fmla="*/ 325 w 325"/>
              <a:gd name="T11" fmla="*/ 260 h 480"/>
              <a:gd name="T12" fmla="*/ 220 w 325"/>
              <a:gd name="T13" fmla="*/ 11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480">
                <a:moveTo>
                  <a:pt x="220" y="110"/>
                </a:moveTo>
                <a:cubicBezTo>
                  <a:pt x="220" y="49"/>
                  <a:pt x="171" y="0"/>
                  <a:pt x="110" y="0"/>
                </a:cubicBezTo>
                <a:cubicBezTo>
                  <a:pt x="49" y="0"/>
                  <a:pt x="0" y="49"/>
                  <a:pt x="0" y="110"/>
                </a:cubicBezTo>
                <a:cubicBezTo>
                  <a:pt x="0" y="290"/>
                  <a:pt x="126" y="441"/>
                  <a:pt x="294" y="480"/>
                </a:cubicBezTo>
                <a:cubicBezTo>
                  <a:pt x="266" y="456"/>
                  <a:pt x="248" y="420"/>
                  <a:pt x="248" y="380"/>
                </a:cubicBezTo>
                <a:cubicBezTo>
                  <a:pt x="248" y="326"/>
                  <a:pt x="279" y="281"/>
                  <a:pt x="325" y="260"/>
                </a:cubicBezTo>
                <a:cubicBezTo>
                  <a:pt x="264" y="237"/>
                  <a:pt x="220" y="179"/>
                  <a:pt x="220" y="110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3"/>
          <p:cNvSpPr>
            <a:spLocks/>
          </p:cNvSpPr>
          <p:nvPr/>
        </p:nvSpPr>
        <p:spPr bwMode="auto">
          <a:xfrm rot="20521121">
            <a:off x="6105856" y="1503249"/>
            <a:ext cx="1546630" cy="2285008"/>
          </a:xfrm>
          <a:custGeom>
            <a:avLst/>
            <a:gdLst>
              <a:gd name="T0" fmla="*/ 105 w 325"/>
              <a:gd name="T1" fmla="*/ 370 h 480"/>
              <a:gd name="T2" fmla="*/ 215 w 325"/>
              <a:gd name="T3" fmla="*/ 480 h 480"/>
              <a:gd name="T4" fmla="*/ 325 w 325"/>
              <a:gd name="T5" fmla="*/ 370 h 480"/>
              <a:gd name="T6" fmla="*/ 31 w 325"/>
              <a:gd name="T7" fmla="*/ 0 h 480"/>
              <a:gd name="T8" fmla="*/ 77 w 325"/>
              <a:gd name="T9" fmla="*/ 100 h 480"/>
              <a:gd name="T10" fmla="*/ 0 w 325"/>
              <a:gd name="T11" fmla="*/ 220 h 480"/>
              <a:gd name="T12" fmla="*/ 105 w 325"/>
              <a:gd name="T13" fmla="*/ 37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480">
                <a:moveTo>
                  <a:pt x="105" y="370"/>
                </a:moveTo>
                <a:cubicBezTo>
                  <a:pt x="105" y="431"/>
                  <a:pt x="154" y="480"/>
                  <a:pt x="215" y="480"/>
                </a:cubicBezTo>
                <a:cubicBezTo>
                  <a:pt x="276" y="480"/>
                  <a:pt x="325" y="431"/>
                  <a:pt x="325" y="370"/>
                </a:cubicBezTo>
                <a:cubicBezTo>
                  <a:pt x="325" y="190"/>
                  <a:pt x="199" y="39"/>
                  <a:pt x="31" y="0"/>
                </a:cubicBezTo>
                <a:cubicBezTo>
                  <a:pt x="59" y="24"/>
                  <a:pt x="77" y="60"/>
                  <a:pt x="77" y="100"/>
                </a:cubicBezTo>
                <a:cubicBezTo>
                  <a:pt x="77" y="154"/>
                  <a:pt x="46" y="199"/>
                  <a:pt x="0" y="220"/>
                </a:cubicBezTo>
                <a:cubicBezTo>
                  <a:pt x="61" y="243"/>
                  <a:pt x="105" y="301"/>
                  <a:pt x="105" y="370"/>
                </a:cubicBezTo>
                <a:close/>
              </a:path>
            </a:pathLst>
          </a:custGeom>
          <a:solidFill>
            <a:srgbClr val="D6C5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5482351" y="3357033"/>
            <a:ext cx="12410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关键词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Freeform 99"/>
          <p:cNvSpPr>
            <a:spLocks noEditPoints="1"/>
          </p:cNvSpPr>
          <p:nvPr/>
        </p:nvSpPr>
        <p:spPr bwMode="auto">
          <a:xfrm>
            <a:off x="6725478" y="4335829"/>
            <a:ext cx="473094" cy="307628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100"/>
          <p:cNvSpPr>
            <a:spLocks noEditPoints="1"/>
          </p:cNvSpPr>
          <p:nvPr/>
        </p:nvSpPr>
        <p:spPr bwMode="auto">
          <a:xfrm>
            <a:off x="4936318" y="4175024"/>
            <a:ext cx="459111" cy="468433"/>
          </a:xfrm>
          <a:custGeom>
            <a:avLst/>
            <a:gdLst>
              <a:gd name="T0" fmla="*/ 87 w 91"/>
              <a:gd name="T1" fmla="*/ 39 h 93"/>
              <a:gd name="T2" fmla="*/ 91 w 91"/>
              <a:gd name="T3" fmla="*/ 46 h 93"/>
              <a:gd name="T4" fmla="*/ 91 w 91"/>
              <a:gd name="T5" fmla="*/ 83 h 93"/>
              <a:gd name="T6" fmla="*/ 81 w 91"/>
              <a:gd name="T7" fmla="*/ 93 h 93"/>
              <a:gd name="T8" fmla="*/ 10 w 91"/>
              <a:gd name="T9" fmla="*/ 93 h 93"/>
              <a:gd name="T10" fmla="*/ 0 w 91"/>
              <a:gd name="T11" fmla="*/ 83 h 93"/>
              <a:gd name="T12" fmla="*/ 0 w 91"/>
              <a:gd name="T13" fmla="*/ 46 h 93"/>
              <a:gd name="T14" fmla="*/ 3 w 91"/>
              <a:gd name="T15" fmla="*/ 40 h 93"/>
              <a:gd name="T16" fmla="*/ 3 w 91"/>
              <a:gd name="T17" fmla="*/ 40 h 93"/>
              <a:gd name="T18" fmla="*/ 3 w 91"/>
              <a:gd name="T19" fmla="*/ 40 h 93"/>
              <a:gd name="T20" fmla="*/ 3 w 91"/>
              <a:gd name="T21" fmla="*/ 39 h 93"/>
              <a:gd name="T22" fmla="*/ 40 w 91"/>
              <a:gd name="T23" fmla="*/ 3 h 93"/>
              <a:gd name="T24" fmla="*/ 51 w 91"/>
              <a:gd name="T25" fmla="*/ 3 h 93"/>
              <a:gd name="T26" fmla="*/ 87 w 91"/>
              <a:gd name="T27" fmla="*/ 39 h 93"/>
              <a:gd name="T28" fmla="*/ 16 w 91"/>
              <a:gd name="T29" fmla="*/ 30 h 93"/>
              <a:gd name="T30" fmla="*/ 16 w 91"/>
              <a:gd name="T31" fmla="*/ 52 h 93"/>
              <a:gd name="T32" fmla="*/ 46 w 91"/>
              <a:gd name="T33" fmla="*/ 75 h 93"/>
              <a:gd name="T34" fmla="*/ 73 w 91"/>
              <a:gd name="T35" fmla="*/ 54 h 93"/>
              <a:gd name="T36" fmla="*/ 73 w 91"/>
              <a:gd name="T37" fmla="*/ 30 h 93"/>
              <a:gd name="T38" fmla="*/ 16 w 91"/>
              <a:gd name="T39" fmla="*/ 30 h 93"/>
              <a:gd name="T40" fmla="*/ 26 w 91"/>
              <a:gd name="T41" fmla="*/ 35 h 93"/>
              <a:gd name="T42" fmla="*/ 26 w 91"/>
              <a:gd name="T43" fmla="*/ 39 h 93"/>
              <a:gd name="T44" fmla="*/ 64 w 91"/>
              <a:gd name="T45" fmla="*/ 39 h 93"/>
              <a:gd name="T46" fmla="*/ 64 w 91"/>
              <a:gd name="T47" fmla="*/ 35 h 93"/>
              <a:gd name="T48" fmla="*/ 26 w 91"/>
              <a:gd name="T49" fmla="*/ 35 h 93"/>
              <a:gd name="T50" fmla="*/ 26 w 91"/>
              <a:gd name="T51" fmla="*/ 51 h 93"/>
              <a:gd name="T52" fmla="*/ 26 w 91"/>
              <a:gd name="T53" fmla="*/ 55 h 93"/>
              <a:gd name="T54" fmla="*/ 64 w 91"/>
              <a:gd name="T55" fmla="*/ 55 h 93"/>
              <a:gd name="T56" fmla="*/ 64 w 91"/>
              <a:gd name="T57" fmla="*/ 51 h 93"/>
              <a:gd name="T58" fmla="*/ 26 w 91"/>
              <a:gd name="T59" fmla="*/ 51 h 93"/>
              <a:gd name="T60" fmla="*/ 26 w 91"/>
              <a:gd name="T61" fmla="*/ 43 h 93"/>
              <a:gd name="T62" fmla="*/ 26 w 91"/>
              <a:gd name="T63" fmla="*/ 47 h 93"/>
              <a:gd name="T64" fmla="*/ 64 w 91"/>
              <a:gd name="T65" fmla="*/ 47 h 93"/>
              <a:gd name="T66" fmla="*/ 64 w 91"/>
              <a:gd name="T67" fmla="*/ 43 h 93"/>
              <a:gd name="T68" fmla="*/ 26 w 91"/>
              <a:gd name="T69" fmla="*/ 43 h 93"/>
              <a:gd name="T70" fmla="*/ 10 w 91"/>
              <a:gd name="T71" fmla="*/ 87 h 93"/>
              <a:gd name="T72" fmla="*/ 28 w 91"/>
              <a:gd name="T73" fmla="*/ 70 h 93"/>
              <a:gd name="T74" fmla="*/ 28 w 91"/>
              <a:gd name="T75" fmla="*/ 67 h 93"/>
              <a:gd name="T76" fmla="*/ 26 w 91"/>
              <a:gd name="T77" fmla="*/ 67 h 93"/>
              <a:gd name="T78" fmla="*/ 8 w 91"/>
              <a:gd name="T79" fmla="*/ 84 h 93"/>
              <a:gd name="T80" fmla="*/ 8 w 91"/>
              <a:gd name="T81" fmla="*/ 87 h 93"/>
              <a:gd name="T82" fmla="*/ 10 w 91"/>
              <a:gd name="T83" fmla="*/ 87 h 93"/>
              <a:gd name="T84" fmla="*/ 85 w 91"/>
              <a:gd name="T85" fmla="*/ 84 h 93"/>
              <a:gd name="T86" fmla="*/ 67 w 91"/>
              <a:gd name="T87" fmla="*/ 67 h 93"/>
              <a:gd name="T88" fmla="*/ 64 w 91"/>
              <a:gd name="T89" fmla="*/ 67 h 93"/>
              <a:gd name="T90" fmla="*/ 64 w 91"/>
              <a:gd name="T91" fmla="*/ 70 h 93"/>
              <a:gd name="T92" fmla="*/ 82 w 91"/>
              <a:gd name="T93" fmla="*/ 87 h 93"/>
              <a:gd name="T94" fmla="*/ 85 w 91"/>
              <a:gd name="T95" fmla="*/ 87 h 93"/>
              <a:gd name="T96" fmla="*/ 85 w 91"/>
              <a:gd name="T97" fmla="*/ 8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1" h="93">
                <a:moveTo>
                  <a:pt x="87" y="39"/>
                </a:moveTo>
                <a:cubicBezTo>
                  <a:pt x="89" y="40"/>
                  <a:pt x="91" y="43"/>
                  <a:pt x="91" y="46"/>
                </a:cubicBezTo>
                <a:cubicBezTo>
                  <a:pt x="91" y="83"/>
                  <a:pt x="91" y="83"/>
                  <a:pt x="91" y="83"/>
                </a:cubicBezTo>
                <a:cubicBezTo>
                  <a:pt x="91" y="89"/>
                  <a:pt x="86" y="93"/>
                  <a:pt x="81" y="93"/>
                </a:cubicBezTo>
                <a:cubicBezTo>
                  <a:pt x="10" y="93"/>
                  <a:pt x="10" y="93"/>
                  <a:pt x="10" y="93"/>
                </a:cubicBezTo>
                <a:cubicBezTo>
                  <a:pt x="5" y="93"/>
                  <a:pt x="0" y="89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40"/>
                  <a:pt x="3" y="40"/>
                  <a:pt x="3" y="39"/>
                </a:cubicBezTo>
                <a:cubicBezTo>
                  <a:pt x="40" y="3"/>
                  <a:pt x="40" y="3"/>
                  <a:pt x="40" y="3"/>
                </a:cubicBezTo>
                <a:cubicBezTo>
                  <a:pt x="43" y="0"/>
                  <a:pt x="47" y="0"/>
                  <a:pt x="51" y="3"/>
                </a:cubicBezTo>
                <a:cubicBezTo>
                  <a:pt x="87" y="39"/>
                  <a:pt x="87" y="39"/>
                  <a:pt x="87" y="39"/>
                </a:cubicBezTo>
                <a:close/>
                <a:moveTo>
                  <a:pt x="16" y="30"/>
                </a:moveTo>
                <a:cubicBezTo>
                  <a:pt x="16" y="52"/>
                  <a:pt x="16" y="52"/>
                  <a:pt x="16" y="52"/>
                </a:cubicBezTo>
                <a:cubicBezTo>
                  <a:pt x="46" y="75"/>
                  <a:pt x="46" y="75"/>
                  <a:pt x="46" y="75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30"/>
                  <a:pt x="73" y="30"/>
                  <a:pt x="73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26" y="35"/>
                </a:moveTo>
                <a:cubicBezTo>
                  <a:pt x="26" y="39"/>
                  <a:pt x="26" y="39"/>
                  <a:pt x="26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35"/>
                  <a:pt x="64" y="35"/>
                  <a:pt x="64" y="35"/>
                </a:cubicBezTo>
                <a:cubicBezTo>
                  <a:pt x="26" y="35"/>
                  <a:pt x="26" y="35"/>
                  <a:pt x="26" y="35"/>
                </a:cubicBezTo>
                <a:close/>
                <a:moveTo>
                  <a:pt x="26" y="51"/>
                </a:moveTo>
                <a:cubicBezTo>
                  <a:pt x="26" y="55"/>
                  <a:pt x="26" y="55"/>
                  <a:pt x="26" y="55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1"/>
                  <a:pt x="64" y="51"/>
                  <a:pt x="64" y="51"/>
                </a:cubicBezTo>
                <a:cubicBezTo>
                  <a:pt x="26" y="51"/>
                  <a:pt x="26" y="51"/>
                  <a:pt x="26" y="51"/>
                </a:cubicBezTo>
                <a:close/>
                <a:moveTo>
                  <a:pt x="26" y="43"/>
                </a:moveTo>
                <a:cubicBezTo>
                  <a:pt x="26" y="47"/>
                  <a:pt x="26" y="47"/>
                  <a:pt x="26" y="47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43"/>
                  <a:pt x="64" y="43"/>
                  <a:pt x="64" y="43"/>
                </a:cubicBezTo>
                <a:cubicBezTo>
                  <a:pt x="26" y="43"/>
                  <a:pt x="26" y="43"/>
                  <a:pt x="26" y="43"/>
                </a:cubicBezTo>
                <a:close/>
                <a:moveTo>
                  <a:pt x="10" y="87"/>
                </a:moveTo>
                <a:cubicBezTo>
                  <a:pt x="28" y="70"/>
                  <a:pt x="28" y="70"/>
                  <a:pt x="28" y="70"/>
                </a:cubicBezTo>
                <a:cubicBezTo>
                  <a:pt x="29" y="69"/>
                  <a:pt x="29" y="68"/>
                  <a:pt x="28" y="67"/>
                </a:cubicBezTo>
                <a:cubicBezTo>
                  <a:pt x="28" y="66"/>
                  <a:pt x="27" y="66"/>
                  <a:pt x="26" y="67"/>
                </a:cubicBezTo>
                <a:cubicBezTo>
                  <a:pt x="8" y="84"/>
                  <a:pt x="8" y="84"/>
                  <a:pt x="8" y="84"/>
                </a:cubicBezTo>
                <a:cubicBezTo>
                  <a:pt x="7" y="85"/>
                  <a:pt x="7" y="86"/>
                  <a:pt x="8" y="87"/>
                </a:cubicBezTo>
                <a:cubicBezTo>
                  <a:pt x="8" y="88"/>
                  <a:pt x="10" y="88"/>
                  <a:pt x="10" y="87"/>
                </a:cubicBezTo>
                <a:close/>
                <a:moveTo>
                  <a:pt x="85" y="84"/>
                </a:moveTo>
                <a:cubicBezTo>
                  <a:pt x="67" y="67"/>
                  <a:pt x="67" y="67"/>
                  <a:pt x="67" y="67"/>
                </a:cubicBezTo>
                <a:cubicBezTo>
                  <a:pt x="66" y="66"/>
                  <a:pt x="65" y="66"/>
                  <a:pt x="64" y="67"/>
                </a:cubicBezTo>
                <a:cubicBezTo>
                  <a:pt x="63" y="68"/>
                  <a:pt x="63" y="69"/>
                  <a:pt x="64" y="70"/>
                </a:cubicBezTo>
                <a:cubicBezTo>
                  <a:pt x="82" y="87"/>
                  <a:pt x="82" y="87"/>
                  <a:pt x="82" y="87"/>
                </a:cubicBezTo>
                <a:cubicBezTo>
                  <a:pt x="83" y="88"/>
                  <a:pt x="84" y="88"/>
                  <a:pt x="85" y="87"/>
                </a:cubicBezTo>
                <a:cubicBezTo>
                  <a:pt x="85" y="86"/>
                  <a:pt x="85" y="85"/>
                  <a:pt x="85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01"/>
          <p:cNvSpPr>
            <a:spLocks noEditPoints="1"/>
          </p:cNvSpPr>
          <p:nvPr/>
        </p:nvSpPr>
        <p:spPr bwMode="auto">
          <a:xfrm>
            <a:off x="4968574" y="2554742"/>
            <a:ext cx="412502" cy="403180"/>
          </a:xfrm>
          <a:custGeom>
            <a:avLst/>
            <a:gdLst>
              <a:gd name="T0" fmla="*/ 74 w 82"/>
              <a:gd name="T1" fmla="*/ 6 h 80"/>
              <a:gd name="T2" fmla="*/ 67 w 82"/>
              <a:gd name="T3" fmla="*/ 27 h 80"/>
              <a:gd name="T4" fmla="*/ 65 w 82"/>
              <a:gd name="T5" fmla="*/ 30 h 80"/>
              <a:gd name="T6" fmla="*/ 75 w 82"/>
              <a:gd name="T7" fmla="*/ 71 h 80"/>
              <a:gd name="T8" fmla="*/ 66 w 82"/>
              <a:gd name="T9" fmla="*/ 80 h 80"/>
              <a:gd name="T10" fmla="*/ 44 w 82"/>
              <a:gd name="T11" fmla="*/ 50 h 80"/>
              <a:gd name="T12" fmla="*/ 36 w 82"/>
              <a:gd name="T13" fmla="*/ 57 h 80"/>
              <a:gd name="T14" fmla="*/ 39 w 82"/>
              <a:gd name="T15" fmla="*/ 70 h 80"/>
              <a:gd name="T16" fmla="*/ 34 w 82"/>
              <a:gd name="T17" fmla="*/ 75 h 80"/>
              <a:gd name="T18" fmla="*/ 26 w 82"/>
              <a:gd name="T19" fmla="*/ 61 h 80"/>
              <a:gd name="T20" fmla="*/ 21 w 82"/>
              <a:gd name="T21" fmla="*/ 67 h 80"/>
              <a:gd name="T22" fmla="*/ 16 w 82"/>
              <a:gd name="T23" fmla="*/ 62 h 80"/>
              <a:gd name="T24" fmla="*/ 21 w 82"/>
              <a:gd name="T25" fmla="*/ 57 h 80"/>
              <a:gd name="T26" fmla="*/ 7 w 82"/>
              <a:gd name="T27" fmla="*/ 50 h 80"/>
              <a:gd name="T28" fmla="*/ 12 w 82"/>
              <a:gd name="T29" fmla="*/ 44 h 80"/>
              <a:gd name="T30" fmla="*/ 25 w 82"/>
              <a:gd name="T31" fmla="*/ 47 h 80"/>
              <a:gd name="T32" fmla="*/ 32 w 82"/>
              <a:gd name="T33" fmla="*/ 39 h 80"/>
              <a:gd name="T34" fmla="*/ 0 w 82"/>
              <a:gd name="T35" fmla="*/ 18 h 80"/>
              <a:gd name="T36" fmla="*/ 9 w 82"/>
              <a:gd name="T37" fmla="*/ 8 h 80"/>
              <a:gd name="T38" fmla="*/ 51 w 82"/>
              <a:gd name="T39" fmla="*/ 16 h 80"/>
              <a:gd name="T40" fmla="*/ 53 w 82"/>
              <a:gd name="T41" fmla="*/ 13 h 80"/>
              <a:gd name="T42" fmla="*/ 74 w 82"/>
              <a:gd name="T43" fmla="*/ 6 h 80"/>
              <a:gd name="T44" fmla="*/ 82 w 82"/>
              <a:gd name="T45" fmla="*/ 50 h 80"/>
              <a:gd name="T46" fmla="*/ 74 w 82"/>
              <a:gd name="T47" fmla="*/ 42 h 80"/>
              <a:gd name="T48" fmla="*/ 72 w 82"/>
              <a:gd name="T49" fmla="*/ 44 h 80"/>
              <a:gd name="T50" fmla="*/ 76 w 82"/>
              <a:gd name="T51" fmla="*/ 57 h 80"/>
              <a:gd name="T52" fmla="*/ 82 w 82"/>
              <a:gd name="T53" fmla="*/ 50 h 80"/>
              <a:gd name="T54" fmla="*/ 29 w 82"/>
              <a:gd name="T55" fmla="*/ 0 h 80"/>
              <a:gd name="T56" fmla="*/ 23 w 82"/>
              <a:gd name="T57" fmla="*/ 7 h 80"/>
              <a:gd name="T58" fmla="*/ 36 w 82"/>
              <a:gd name="T59" fmla="*/ 10 h 80"/>
              <a:gd name="T60" fmla="*/ 37 w 82"/>
              <a:gd name="T61" fmla="*/ 8 h 80"/>
              <a:gd name="T62" fmla="*/ 29 w 82"/>
              <a:gd name="T6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2" h="80">
                <a:moveTo>
                  <a:pt x="74" y="6"/>
                </a:moveTo>
                <a:cubicBezTo>
                  <a:pt x="76" y="15"/>
                  <a:pt x="74" y="21"/>
                  <a:pt x="67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75" y="71"/>
                  <a:pt x="75" y="71"/>
                  <a:pt x="75" y="71"/>
                </a:cubicBezTo>
                <a:cubicBezTo>
                  <a:pt x="66" y="80"/>
                  <a:pt x="66" y="80"/>
                  <a:pt x="66" y="80"/>
                </a:cubicBezTo>
                <a:cubicBezTo>
                  <a:pt x="44" y="50"/>
                  <a:pt x="44" y="50"/>
                  <a:pt x="44" y="50"/>
                </a:cubicBezTo>
                <a:cubicBezTo>
                  <a:pt x="36" y="57"/>
                  <a:pt x="36" y="57"/>
                  <a:pt x="36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4" y="75"/>
                  <a:pt x="34" y="75"/>
                  <a:pt x="34" y="75"/>
                </a:cubicBezTo>
                <a:cubicBezTo>
                  <a:pt x="26" y="61"/>
                  <a:pt x="26" y="61"/>
                  <a:pt x="26" y="61"/>
                </a:cubicBezTo>
                <a:cubicBezTo>
                  <a:pt x="21" y="67"/>
                  <a:pt x="21" y="67"/>
                  <a:pt x="21" y="67"/>
                </a:cubicBezTo>
                <a:cubicBezTo>
                  <a:pt x="16" y="62"/>
                  <a:pt x="16" y="62"/>
                  <a:pt x="16" y="62"/>
                </a:cubicBezTo>
                <a:cubicBezTo>
                  <a:pt x="21" y="57"/>
                  <a:pt x="21" y="57"/>
                  <a:pt x="21" y="57"/>
                </a:cubicBezTo>
                <a:cubicBezTo>
                  <a:pt x="7" y="50"/>
                  <a:pt x="7" y="50"/>
                  <a:pt x="7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25" y="47"/>
                  <a:pt x="25" y="47"/>
                  <a:pt x="25" y="47"/>
                </a:cubicBezTo>
                <a:cubicBezTo>
                  <a:pt x="32" y="39"/>
                  <a:pt x="32" y="39"/>
                  <a:pt x="32" y="39"/>
                </a:cubicBezTo>
                <a:cubicBezTo>
                  <a:pt x="0" y="18"/>
                  <a:pt x="0" y="18"/>
                  <a:pt x="0" y="18"/>
                </a:cubicBezTo>
                <a:cubicBezTo>
                  <a:pt x="9" y="8"/>
                  <a:pt x="9" y="8"/>
                  <a:pt x="9" y="8"/>
                </a:cubicBezTo>
                <a:cubicBezTo>
                  <a:pt x="51" y="16"/>
                  <a:pt x="51" y="16"/>
                  <a:pt x="51" y="16"/>
                </a:cubicBezTo>
                <a:cubicBezTo>
                  <a:pt x="53" y="13"/>
                  <a:pt x="53" y="13"/>
                  <a:pt x="53" y="13"/>
                </a:cubicBezTo>
                <a:cubicBezTo>
                  <a:pt x="60" y="5"/>
                  <a:pt x="67" y="4"/>
                  <a:pt x="74" y="6"/>
                </a:cubicBezTo>
                <a:close/>
                <a:moveTo>
                  <a:pt x="82" y="50"/>
                </a:moveTo>
                <a:cubicBezTo>
                  <a:pt x="74" y="42"/>
                  <a:pt x="74" y="42"/>
                  <a:pt x="74" y="42"/>
                </a:cubicBezTo>
                <a:cubicBezTo>
                  <a:pt x="72" y="44"/>
                  <a:pt x="72" y="44"/>
                  <a:pt x="72" y="44"/>
                </a:cubicBezTo>
                <a:cubicBezTo>
                  <a:pt x="76" y="57"/>
                  <a:pt x="76" y="57"/>
                  <a:pt x="76" y="57"/>
                </a:cubicBezTo>
                <a:cubicBezTo>
                  <a:pt x="82" y="50"/>
                  <a:pt x="82" y="50"/>
                  <a:pt x="82" y="50"/>
                </a:cubicBezTo>
                <a:close/>
                <a:moveTo>
                  <a:pt x="29" y="0"/>
                </a:moveTo>
                <a:cubicBezTo>
                  <a:pt x="23" y="7"/>
                  <a:pt x="23" y="7"/>
                  <a:pt x="23" y="7"/>
                </a:cubicBezTo>
                <a:cubicBezTo>
                  <a:pt x="36" y="10"/>
                  <a:pt x="36" y="10"/>
                  <a:pt x="36" y="10"/>
                </a:cubicBezTo>
                <a:cubicBezTo>
                  <a:pt x="37" y="8"/>
                  <a:pt x="37" y="8"/>
                  <a:pt x="37" y="8"/>
                </a:cubicBezTo>
                <a:lnTo>
                  <a:pt x="2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02"/>
          <p:cNvSpPr>
            <a:spLocks noEditPoints="1"/>
          </p:cNvSpPr>
          <p:nvPr/>
        </p:nvSpPr>
        <p:spPr bwMode="auto">
          <a:xfrm>
            <a:off x="6879171" y="2554742"/>
            <a:ext cx="386867" cy="468435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8797427" y="2195328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rgbClr val="404040"/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8797428" y="2458558"/>
            <a:ext cx="22416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6" name="1"/>
          <p:cNvSpPr txBox="1">
            <a:spLocks noChangeArrowheads="1"/>
          </p:cNvSpPr>
          <p:nvPr/>
        </p:nvSpPr>
        <p:spPr bwMode="auto">
          <a:xfrm>
            <a:off x="8810127" y="4027009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1600" b="1" dirty="0">
                <a:solidFill>
                  <a:srgbClr val="404040"/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8810128" y="4290239"/>
            <a:ext cx="22416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2304605" y="2195328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rgbClr val="404040"/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rgbClr val="404040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1040848" y="2458558"/>
            <a:ext cx="22331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1"/>
          <p:cNvSpPr txBox="1">
            <a:spLocks noChangeArrowheads="1"/>
          </p:cNvSpPr>
          <p:nvPr/>
        </p:nvSpPr>
        <p:spPr bwMode="auto">
          <a:xfrm>
            <a:off x="2317305" y="4027009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zh-CN" altLang="en-US" sz="1600" b="1" dirty="0">
                <a:solidFill>
                  <a:srgbClr val="404040"/>
                </a:solidFill>
                <a:latin typeface="微软雅黑" panose="020B0503020204020204" pitchFamily="34" charset="-122"/>
                <a:cs typeface="+mn-ea"/>
                <a:sym typeface="+mn-lt"/>
              </a:rPr>
              <a:t>难点分析</a:t>
            </a:r>
            <a:endParaRPr lang="en-US" altLang="zh-CN" sz="1600" b="1" dirty="0">
              <a:solidFill>
                <a:srgbClr val="404040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1053548" y="4290239"/>
            <a:ext cx="22331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08097" y="688591"/>
            <a:ext cx="1803192" cy="490095"/>
          </a:xfrm>
          <a:prstGeom prst="roundRect">
            <a:avLst>
              <a:gd name="adj" fmla="val 17552"/>
            </a:avLst>
          </a:prstGeom>
          <a:solidFill>
            <a:srgbClr val="D6A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难点分析</a:t>
            </a:r>
          </a:p>
        </p:txBody>
      </p:sp>
    </p:spTree>
    <p:extLst>
      <p:ext uri="{BB962C8B-B14F-4D97-AF65-F5344CB8AC3E}">
        <p14:creationId xmlns:p14="http://schemas.microsoft.com/office/powerpoint/2010/main" val="176706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1516</Words>
  <Application>Microsoft Office PowerPoint</Application>
  <PresentationFormat>宽屏</PresentationFormat>
  <Paragraphs>122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inpin heiti</vt:lpstr>
      <vt:lpstr>Nexa Light</vt:lpstr>
      <vt:lpstr>楷体</vt:lpstr>
      <vt:lpstr>微软雅黑</vt:lpstr>
      <vt:lpstr>Arial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Administrator</cp:lastModifiedBy>
  <cp:revision>95</cp:revision>
  <dcterms:created xsi:type="dcterms:W3CDTF">2020-06-29T08:19:34Z</dcterms:created>
  <dcterms:modified xsi:type="dcterms:W3CDTF">2020-10-08T05:11:45Z</dcterms:modified>
</cp:coreProperties>
</file>