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17"/>
  </p:handoutMasterIdLst>
  <p:sldIdLst>
    <p:sldId id="256" r:id="rId2"/>
    <p:sldId id="258" r:id="rId3"/>
    <p:sldId id="257" r:id="rId4"/>
    <p:sldId id="27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6" r:id="rId14"/>
    <p:sldId id="268" r:id="rId15"/>
    <p:sldId id="270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Tahoma" panose="020B0604030504040204" pitchFamily="34" charset="0"/>
      <p:regular r:id="rId26"/>
      <p:bold r:id="rId27"/>
    </p:embeddedFont>
    <p:embeddedFont>
      <p:font typeface="等线" panose="02010600030101010101" pitchFamily="2" charset="-122"/>
      <p:regular r:id="rId28"/>
      <p:bold r:id="rId29"/>
    </p:embeddedFont>
    <p:embeddedFont>
      <p:font typeface="方正清刻本悦宋简体" panose="02000000000000000000" pitchFamily="2" charset="-122"/>
      <p:regular r:id="rId30"/>
    </p:embeddedFont>
    <p:embeddedFont>
      <p:font typeface="幼圆" panose="02010509060101010101" pitchFamily="49" charset="-122"/>
      <p:regular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BD7"/>
    <a:srgbClr val="4A5A69"/>
    <a:srgbClr val="92A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55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1414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66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77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88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99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1010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111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1212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131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rgbClr val="92A3B8"/>
              </a:solidFill>
            </a:ln>
          </c:spPr>
          <c:marker>
            <c:symbol val="circle"/>
            <c:size val="5"/>
            <c:spPr>
              <a:solidFill>
                <a:srgbClr val="92A3B8"/>
              </a:solidFill>
              <a:ln>
                <a:solidFill>
                  <a:srgbClr val="92A3B8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E3-4F3C-AF96-F9A3B98B03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rgbClr val="4A5A69"/>
              </a:solidFill>
            </a:ln>
          </c:spPr>
          <c:marker>
            <c:symbol val="circle"/>
            <c:size val="5"/>
            <c:spPr>
              <a:solidFill>
                <a:srgbClr val="4A5A69"/>
              </a:solidFill>
              <a:ln>
                <a:solidFill>
                  <a:srgbClr val="4A5A69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E3-4F3C-AF96-F9A3B98B03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96778368"/>
        <c:axId val="-1796780544"/>
      </c:lineChart>
      <c:catAx>
        <c:axId val="-17967783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CN"/>
          </a:p>
        </c:txPr>
        <c:crossAx val="-1796780544"/>
        <c:crosses val="autoZero"/>
        <c:auto val="1"/>
        <c:lblAlgn val="ctr"/>
        <c:lblOffset val="100"/>
        <c:noMultiLvlLbl val="0"/>
      </c:catAx>
      <c:valAx>
        <c:axId val="-179678054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alpha val="44000"/>
                </a:schemeClr>
              </a:solidFill>
              <a:prstDash val="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CN"/>
          </a:p>
        </c:txPr>
        <c:crossAx val="-1796778368"/>
        <c:crosses val="autoZero"/>
        <c:crossBetween val="between"/>
      </c:valAx>
      <c:spPr>
        <a:noFill/>
        <a:ln w="53975">
          <a:noFill/>
        </a:ln>
        <a:effectLst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rgbClr val="C1CBD7"/>
              </a:solidFill>
            </c:spPr>
            <c:extLst>
              <c:ext xmlns:c16="http://schemas.microsoft.com/office/drawing/2014/chart" uri="{C3380CC4-5D6E-409C-BE32-E72D297353CC}">
                <c16:uniqueId val="{00000001-E7A4-4A7E-BEB2-17E5C6413CE7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7A4-4A7E-BEB2-17E5C6413CE7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7A4-4A7E-BEB2-17E5C6413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4A5A69"/>
              </a:solidFill>
            </c:spPr>
            <c:extLst>
              <c:ext xmlns:c16="http://schemas.microsoft.com/office/drawing/2014/chart" uri="{C3380CC4-5D6E-409C-BE32-E72D297353CC}">
                <c16:uniqueId val="{00000001-695B-49CD-9353-D07007C38429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695B-49CD-9353-D07007C3842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5B-49CD-9353-D07007C384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rgbClr val="C1CBD7"/>
              </a:solidFill>
            </c:spPr>
            <c:extLst>
              <c:ext xmlns:c16="http://schemas.microsoft.com/office/drawing/2014/chart" uri="{C3380CC4-5D6E-409C-BE32-E72D297353CC}">
                <c16:uniqueId val="{00000001-7D08-4BFE-AC97-97A4FF5F156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D08-4BFE-AC97-97A4FF5F156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08-4BFE-AC97-97A4FF5F1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4A5A69"/>
              </a:solidFill>
            </c:spPr>
            <c:extLst>
              <c:ext xmlns:c16="http://schemas.microsoft.com/office/drawing/2014/chart" uri="{C3380CC4-5D6E-409C-BE32-E72D297353CC}">
                <c16:uniqueId val="{00000001-253B-48A3-9A09-037503C85E06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253B-48A3-9A09-037503C85E0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3B-48A3-9A09-037503C85E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rgbClr val="C1CBD7"/>
              </a:solidFill>
            </c:spPr>
            <c:extLst>
              <c:ext xmlns:c16="http://schemas.microsoft.com/office/drawing/2014/chart" uri="{C3380CC4-5D6E-409C-BE32-E72D297353CC}">
                <c16:uniqueId val="{00000001-EDB0-4C49-8428-738A5EAA292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DB0-4C49-8428-738A5EAA2926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B0-4C49-8428-738A5EAA2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4A5A69"/>
              </a:solidFill>
            </c:spPr>
            <c:extLst>
              <c:ext xmlns:c16="http://schemas.microsoft.com/office/drawing/2014/chart" uri="{C3380CC4-5D6E-409C-BE32-E72D297353CC}">
                <c16:uniqueId val="{00000001-0EFB-4519-970B-200785F8C27A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0EFB-4519-970B-200785F8C27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FB-4519-970B-200785F8C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rgbClr val="C1CBD7"/>
              </a:solidFill>
            </c:spPr>
            <c:extLst>
              <c:ext xmlns:c16="http://schemas.microsoft.com/office/drawing/2014/chart" uri="{C3380CC4-5D6E-409C-BE32-E72D297353CC}">
                <c16:uniqueId val="{00000001-64A0-4F4C-AC51-1CF7C6F09C1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64A0-4F4C-AC51-1CF7C6F09C14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A0-4F4C-AC51-1CF7C6F09C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4A5A69"/>
              </a:solidFill>
            </c:spPr>
            <c:extLst>
              <c:ext xmlns:c16="http://schemas.microsoft.com/office/drawing/2014/chart" uri="{C3380CC4-5D6E-409C-BE32-E72D297353CC}">
                <c16:uniqueId val="{00000001-2341-4FDD-9416-68E4E2FEB53B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2341-4FDD-9416-68E4E2FEB53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41-4FDD-9416-68E4E2FEB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5772EA5-C443-43F2-8D19-1FE842F4BE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EBADD0-61EF-4F7C-AD87-78A019B91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014A-BDC5-4345-998B-2EDA94B21FF0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979CB-6C77-4D34-A846-CE5882E28C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7F3BE5-D273-4D37-B42C-F97635A166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A59D1-CE3A-45B4-B4E9-4C410C6D1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494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E9B0DB71-075D-4822-A400-0EC98CC86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/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1771A36-1D24-45D6-A8D0-E8EE46441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/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247E4D3-AC34-4303-8E8F-0BCA73072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/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3238666D-4D6F-4367-A82C-A790B0D17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/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4BE88C1-ADA3-4A05-9F5E-E140A857D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5FF671B4-69EF-46A8-AA4D-1DB8D520E4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661E660C-CF9C-43C4-BA5F-63FE4059E4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120FB746-6790-4BE4-91F5-B633BA8FD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52E20B1E-C314-4E88-B9AE-CD5F10BE8F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88FC45-837D-48BC-BDC9-3CD533C1EC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6282E280-B99C-4EDB-9B3D-E0D560AE7E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E1C8710A-6895-427A-9044-A17382BCE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/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56F5A750-6CF6-4662-93D5-746C3C5478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/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3CDA7F3-A6F9-4F2B-AAB7-F659EFA1F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/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EA1398-ED99-401F-B813-6303D52E28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B5C6DDD2-9D92-429A-8147-20B6504057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/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>
            <a:extLst>
              <a:ext uri="{FF2B5EF4-FFF2-40B4-BE49-F238E27FC236}">
                <a16:creationId xmlns:a16="http://schemas.microsoft.com/office/drawing/2014/main" id="{3E83A048-910D-4508-BAC9-48FD13377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/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16BF96F3-AA64-4EC2-AF2E-F399E198B2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/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DB083549-C44D-4E9B-8FDA-822856827A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9B1678A8-AC47-4A01-9C12-0C5AE37CE8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9FAD0AF5-84CD-4EBB-AB6E-13229D157E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CD991FB-BEF0-4E36-8819-B104477B9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B774A3AC-1F35-41BC-B3CF-D3F3B3786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/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545C809C-F42D-45F7-941B-7AEB9E791E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54F1EA52-6B53-4932-B52C-753B03F11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/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7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FAE1EADA-2089-41BE-B4B5-23681AD854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/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93F6FE74-C7EE-4D89-8187-2F15ECEB85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AA8F1C1B-EA36-4DE4-A9E1-77874B0D3D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/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2541180" y="2756776"/>
            <a:ext cx="7109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莫兰迪高级灰总结计划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005801-86F4-4334-970E-1301BE18E335}"/>
              </a:ext>
            </a:extLst>
          </p:cNvPr>
          <p:cNvSpPr txBox="1"/>
          <p:nvPr/>
        </p:nvSpPr>
        <p:spPr>
          <a:xfrm>
            <a:off x="4080066" y="3645381"/>
            <a:ext cx="403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rgbClr val="92A3B8"/>
                </a:solidFill>
              </a:rPr>
              <a:t>简约商务通用模板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08CD19-BC77-489A-8FF2-FFC6B178C382}"/>
              </a:ext>
            </a:extLst>
          </p:cNvPr>
          <p:cNvSpPr txBox="1"/>
          <p:nvPr/>
        </p:nvSpPr>
        <p:spPr>
          <a:xfrm>
            <a:off x="2541180" y="4049438"/>
            <a:ext cx="710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dolor sit amet, consectetuer adipiscing elit. Maecenas porttitor congue massa. Fusce posuere, magna sed pulvinar ultricies, purus lectus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malesuada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libero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05B931-39C0-4B10-81A5-005BB0432455}"/>
              </a:ext>
            </a:extLst>
          </p:cNvPr>
          <p:cNvCxnSpPr>
            <a:cxnSpLocks/>
          </p:cNvCxnSpPr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F6EDBB-928B-4D0A-8D46-40DC5F7D7043}"/>
              </a:ext>
            </a:extLst>
          </p:cNvPr>
          <p:cNvCxnSpPr>
            <a:cxnSpLocks/>
          </p:cNvCxnSpPr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35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7466D-022B-4F0F-BE7B-C0D46973058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graphicFrame>
        <p:nvGraphicFramePr>
          <p:cNvPr id="4" name="Chart 7">
            <a:extLst>
              <a:ext uri="{FF2B5EF4-FFF2-40B4-BE49-F238E27FC236}">
                <a16:creationId xmlns:a16="http://schemas.microsoft.com/office/drawing/2014/main" id="{7755146E-F9CC-455E-8D15-7831BA90F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7096202"/>
              </p:ext>
            </p:extLst>
          </p:nvPr>
        </p:nvGraphicFramePr>
        <p:xfrm>
          <a:off x="922059" y="427555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5">
            <a:extLst>
              <a:ext uri="{FF2B5EF4-FFF2-40B4-BE49-F238E27FC236}">
                <a16:creationId xmlns:a16="http://schemas.microsoft.com/office/drawing/2014/main" id="{82722159-8C7C-4959-9BDA-5F8C0373A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11550"/>
              </p:ext>
            </p:extLst>
          </p:nvPr>
        </p:nvGraphicFramePr>
        <p:xfrm>
          <a:off x="6254837" y="427555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4">
            <a:extLst>
              <a:ext uri="{FF2B5EF4-FFF2-40B4-BE49-F238E27FC236}">
                <a16:creationId xmlns:a16="http://schemas.microsoft.com/office/drawing/2014/main" id="{CE5E239E-24BF-49B8-BE14-2D565358B4A5}"/>
              </a:ext>
            </a:extLst>
          </p:cNvPr>
          <p:cNvSpPr txBox="1"/>
          <p:nvPr/>
        </p:nvSpPr>
        <p:spPr>
          <a:xfrm>
            <a:off x="8164060" y="410660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A5A69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rgbClr val="4A5A69"/>
              </a:solidFill>
              <a:cs typeface="Arial" pitchFamily="34" charset="0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945C0C7-3988-4EA5-A35C-A800706C3D6A}"/>
              </a:ext>
            </a:extLst>
          </p:cNvPr>
          <p:cNvSpPr txBox="1"/>
          <p:nvPr/>
        </p:nvSpPr>
        <p:spPr>
          <a:xfrm>
            <a:off x="2830830" y="410660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A5A69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rgbClr val="4A5A69"/>
              </a:solidFill>
              <a:cs typeface="Arial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1CD107F-91A0-4E2E-8ABB-D68581E57E87}"/>
              </a:ext>
            </a:extLst>
          </p:cNvPr>
          <p:cNvSpPr txBox="1"/>
          <p:nvPr/>
        </p:nvSpPr>
        <p:spPr>
          <a:xfrm>
            <a:off x="2830830" y="1748250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A5A69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rgbClr val="4A5A69"/>
              </a:solidFill>
              <a:cs typeface="Arial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E68EEA79-7247-4E6E-94AC-AC0FEBCCC4C3}"/>
              </a:ext>
            </a:extLst>
          </p:cNvPr>
          <p:cNvSpPr txBox="1"/>
          <p:nvPr/>
        </p:nvSpPr>
        <p:spPr>
          <a:xfrm>
            <a:off x="8164060" y="1748249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A5A69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rgbClr val="4A5A69"/>
              </a:solidFill>
              <a:cs typeface="Arial" pitchFamily="34" charset="0"/>
            </a:endParaRPr>
          </a:p>
        </p:txBody>
      </p:sp>
      <p:graphicFrame>
        <p:nvGraphicFramePr>
          <p:cNvPr id="12" name="Chart 10">
            <a:extLst>
              <a:ext uri="{FF2B5EF4-FFF2-40B4-BE49-F238E27FC236}">
                <a16:creationId xmlns:a16="http://schemas.microsoft.com/office/drawing/2014/main" id="{D02D01D3-7C0B-4A84-B967-C699D3AA8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1045451"/>
              </p:ext>
            </p:extLst>
          </p:nvPr>
        </p:nvGraphicFramePr>
        <p:xfrm>
          <a:off x="6466300" y="4477118"/>
          <a:ext cx="1243450" cy="122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3" name="Group 14">
            <a:extLst>
              <a:ext uri="{FF2B5EF4-FFF2-40B4-BE49-F238E27FC236}">
                <a16:creationId xmlns:a16="http://schemas.microsoft.com/office/drawing/2014/main" id="{865F342E-784A-4391-BD9F-0B04903A2B09}"/>
              </a:ext>
            </a:extLst>
          </p:cNvPr>
          <p:cNvGrpSpPr/>
          <p:nvPr/>
        </p:nvGrpSpPr>
        <p:grpSpPr>
          <a:xfrm>
            <a:off x="2830830" y="2266227"/>
            <a:ext cx="3265170" cy="1232690"/>
            <a:chOff x="803640" y="3362835"/>
            <a:chExt cx="2059657" cy="1232690"/>
          </a:xfrm>
        </p:grpSpPr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DA2DC222-0703-4BF7-B46B-D07C7F5F48A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E55B4028-9A61-4ABB-99D7-BC8E70BA985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7">
            <a:extLst>
              <a:ext uri="{FF2B5EF4-FFF2-40B4-BE49-F238E27FC236}">
                <a16:creationId xmlns:a16="http://schemas.microsoft.com/office/drawing/2014/main" id="{28B742E3-1472-4236-8E0C-6EE67E72609C}"/>
              </a:ext>
            </a:extLst>
          </p:cNvPr>
          <p:cNvGrpSpPr/>
          <p:nvPr/>
        </p:nvGrpSpPr>
        <p:grpSpPr>
          <a:xfrm>
            <a:off x="8164060" y="2266227"/>
            <a:ext cx="3265170" cy="1232690"/>
            <a:chOff x="803640" y="3362835"/>
            <a:chExt cx="2059657" cy="1232690"/>
          </a:xfrm>
        </p:grpSpPr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AF2D411E-A0CE-4C23-89D7-05443A6FFAE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4">
              <a:extLst>
                <a:ext uri="{FF2B5EF4-FFF2-40B4-BE49-F238E27FC236}">
                  <a16:creationId xmlns:a16="http://schemas.microsoft.com/office/drawing/2014/main" id="{D3112617-98FD-43AE-B622-C96E14FE419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0">
            <a:extLst>
              <a:ext uri="{FF2B5EF4-FFF2-40B4-BE49-F238E27FC236}">
                <a16:creationId xmlns:a16="http://schemas.microsoft.com/office/drawing/2014/main" id="{2FAFC14A-CA33-4066-A371-5121A035EBB3}"/>
              </a:ext>
            </a:extLst>
          </p:cNvPr>
          <p:cNvGrpSpPr/>
          <p:nvPr/>
        </p:nvGrpSpPr>
        <p:grpSpPr>
          <a:xfrm>
            <a:off x="2830830" y="4620014"/>
            <a:ext cx="3265170" cy="1232690"/>
            <a:chOff x="803640" y="3362835"/>
            <a:chExt cx="2059657" cy="1232690"/>
          </a:xfrm>
        </p:grpSpPr>
        <p:sp>
          <p:nvSpPr>
            <p:cNvPr id="20" name="TextBox 16">
              <a:extLst>
                <a:ext uri="{FF2B5EF4-FFF2-40B4-BE49-F238E27FC236}">
                  <a16:creationId xmlns:a16="http://schemas.microsoft.com/office/drawing/2014/main" id="{460A4066-DB93-44A5-88E7-96E3426AB69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17">
              <a:extLst>
                <a:ext uri="{FF2B5EF4-FFF2-40B4-BE49-F238E27FC236}">
                  <a16:creationId xmlns:a16="http://schemas.microsoft.com/office/drawing/2014/main" id="{F036AC5E-6EE6-468E-8585-E01CB118E97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3">
            <a:extLst>
              <a:ext uri="{FF2B5EF4-FFF2-40B4-BE49-F238E27FC236}">
                <a16:creationId xmlns:a16="http://schemas.microsoft.com/office/drawing/2014/main" id="{C727A346-4C35-4DF0-A87D-34F3DCDFDF33}"/>
              </a:ext>
            </a:extLst>
          </p:cNvPr>
          <p:cNvGrpSpPr/>
          <p:nvPr/>
        </p:nvGrpSpPr>
        <p:grpSpPr>
          <a:xfrm>
            <a:off x="8164060" y="4620014"/>
            <a:ext cx="3265170" cy="1232690"/>
            <a:chOff x="803640" y="3362835"/>
            <a:chExt cx="2059657" cy="1232690"/>
          </a:xfrm>
        </p:grpSpPr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E7BC9828-C578-4657-846C-FC9DD46D355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0">
              <a:extLst>
                <a:ext uri="{FF2B5EF4-FFF2-40B4-BE49-F238E27FC236}">
                  <a16:creationId xmlns:a16="http://schemas.microsoft.com/office/drawing/2014/main" id="{DFDFE13C-EF83-44DA-BB9E-1CF0795B07D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5" name="Chart 5">
            <a:extLst>
              <a:ext uri="{FF2B5EF4-FFF2-40B4-BE49-F238E27FC236}">
                <a16:creationId xmlns:a16="http://schemas.microsoft.com/office/drawing/2014/main" id="{628E9A96-2604-43FF-9ECD-B36782F3E5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971254"/>
              </p:ext>
            </p:extLst>
          </p:nvPr>
        </p:nvGraphicFramePr>
        <p:xfrm>
          <a:off x="922059" y="431620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Chart 10">
            <a:extLst>
              <a:ext uri="{FF2B5EF4-FFF2-40B4-BE49-F238E27FC236}">
                <a16:creationId xmlns:a16="http://schemas.microsoft.com/office/drawing/2014/main" id="{44327F33-7405-4A94-93B9-FA88FB68C0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507094"/>
              </p:ext>
            </p:extLst>
          </p:nvPr>
        </p:nvGraphicFramePr>
        <p:xfrm>
          <a:off x="1138083" y="4517768"/>
          <a:ext cx="1243450" cy="122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Chart 5">
            <a:extLst>
              <a:ext uri="{FF2B5EF4-FFF2-40B4-BE49-F238E27FC236}">
                <a16:creationId xmlns:a16="http://schemas.microsoft.com/office/drawing/2014/main" id="{2841B9E4-F35B-41CC-A455-5999E2110F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6776708"/>
              </p:ext>
            </p:extLst>
          </p:nvPr>
        </p:nvGraphicFramePr>
        <p:xfrm>
          <a:off x="6254837" y="1892265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8" name="Chart 10">
            <a:extLst>
              <a:ext uri="{FF2B5EF4-FFF2-40B4-BE49-F238E27FC236}">
                <a16:creationId xmlns:a16="http://schemas.microsoft.com/office/drawing/2014/main" id="{6C0D8967-AB98-4076-BBA6-7328178C82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585200"/>
              </p:ext>
            </p:extLst>
          </p:nvPr>
        </p:nvGraphicFramePr>
        <p:xfrm>
          <a:off x="6470861" y="2093827"/>
          <a:ext cx="1243450" cy="122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9" name="Chart 5">
            <a:extLst>
              <a:ext uri="{FF2B5EF4-FFF2-40B4-BE49-F238E27FC236}">
                <a16:creationId xmlns:a16="http://schemas.microsoft.com/office/drawing/2014/main" id="{2D295E3B-A74C-4C67-B063-9D9E4D209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6753254"/>
              </p:ext>
            </p:extLst>
          </p:nvPr>
        </p:nvGraphicFramePr>
        <p:xfrm>
          <a:off x="922059" y="1892265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0" name="Chart 10">
            <a:extLst>
              <a:ext uri="{FF2B5EF4-FFF2-40B4-BE49-F238E27FC236}">
                <a16:creationId xmlns:a16="http://schemas.microsoft.com/office/drawing/2014/main" id="{F3280699-AECE-417A-BBA4-0DE28D7CB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95002"/>
              </p:ext>
            </p:extLst>
          </p:nvPr>
        </p:nvGraphicFramePr>
        <p:xfrm>
          <a:off x="1138083" y="2093827"/>
          <a:ext cx="1243450" cy="122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92302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7466D-022B-4F0F-BE7B-C0D46973058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graphicFrame>
        <p:nvGraphicFramePr>
          <p:cNvPr id="4" name="Chart 33">
            <a:extLst>
              <a:ext uri="{FF2B5EF4-FFF2-40B4-BE49-F238E27FC236}">
                <a16:creationId xmlns:a16="http://schemas.microsoft.com/office/drawing/2014/main" id="{DC50E37D-6F71-4203-A7B4-4799E03F58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4024544"/>
              </p:ext>
            </p:extLst>
          </p:nvPr>
        </p:nvGraphicFramePr>
        <p:xfrm>
          <a:off x="897065" y="1731918"/>
          <a:ext cx="10392508" cy="2743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37">
            <a:extLst>
              <a:ext uri="{FF2B5EF4-FFF2-40B4-BE49-F238E27FC236}">
                <a16:creationId xmlns:a16="http://schemas.microsoft.com/office/drawing/2014/main" id="{614790E9-1E9D-42FB-B503-463E6837C6A2}"/>
              </a:ext>
            </a:extLst>
          </p:cNvPr>
          <p:cNvGrpSpPr/>
          <p:nvPr/>
        </p:nvGrpSpPr>
        <p:grpSpPr>
          <a:xfrm>
            <a:off x="2690818" y="4798190"/>
            <a:ext cx="3358403" cy="1261884"/>
            <a:chOff x="1353016" y="1766707"/>
            <a:chExt cx="2452106" cy="1261884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8E239881-39C9-41CE-B25C-23177799E961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zing.</a:t>
              </a:r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A5BBA1D3-078E-419A-8E13-6CB34037D845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FD8494E5-B1BB-4899-9DE5-6680B6D0CA01}"/>
              </a:ext>
            </a:extLst>
          </p:cNvPr>
          <p:cNvSpPr txBox="1"/>
          <p:nvPr/>
        </p:nvSpPr>
        <p:spPr>
          <a:xfrm>
            <a:off x="1354966" y="4681037"/>
            <a:ext cx="115721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rgbClr val="4A5A69"/>
                </a:solidFill>
                <a:cs typeface="Arial" pitchFamily="34" charset="0"/>
              </a:rPr>
              <a:t>57</a:t>
            </a:r>
            <a:r>
              <a:rPr lang="en-US" altLang="ko-KR" sz="2400" b="1" dirty="0">
                <a:solidFill>
                  <a:srgbClr val="4A5A69"/>
                </a:solidFill>
                <a:cs typeface="Arial" pitchFamily="34" charset="0"/>
              </a:rPr>
              <a:t>%</a:t>
            </a:r>
          </a:p>
        </p:txBody>
      </p:sp>
      <p:grpSp>
        <p:nvGrpSpPr>
          <p:cNvPr id="11" name="Group 41">
            <a:extLst>
              <a:ext uri="{FF2B5EF4-FFF2-40B4-BE49-F238E27FC236}">
                <a16:creationId xmlns:a16="http://schemas.microsoft.com/office/drawing/2014/main" id="{D4F8390B-898D-4218-A815-14DB45CEBAD9}"/>
              </a:ext>
            </a:extLst>
          </p:cNvPr>
          <p:cNvGrpSpPr/>
          <p:nvPr/>
        </p:nvGrpSpPr>
        <p:grpSpPr>
          <a:xfrm>
            <a:off x="7843246" y="4798190"/>
            <a:ext cx="3358403" cy="1261884"/>
            <a:chOff x="1353016" y="1766707"/>
            <a:chExt cx="2452106" cy="1261884"/>
          </a:xfrm>
        </p:grpSpPr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FB37E6A1-278C-499C-BE9F-0DB3F18D2906}"/>
                </a:ext>
              </a:extLst>
            </p:cNvPr>
            <p:cNvSpPr txBox="1"/>
            <p:nvPr/>
          </p:nvSpPr>
          <p:spPr>
            <a:xfrm>
              <a:off x="1364066" y="2012928"/>
              <a:ext cx="24391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zing. </a:t>
              </a: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656EBA1D-240D-4189-BA08-A101965167D9}"/>
                </a:ext>
              </a:extLst>
            </p:cNvPr>
            <p:cNvSpPr txBox="1"/>
            <p:nvPr/>
          </p:nvSpPr>
          <p:spPr>
            <a:xfrm>
              <a:off x="1353016" y="1766707"/>
              <a:ext cx="245210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0">
            <a:extLst>
              <a:ext uri="{FF2B5EF4-FFF2-40B4-BE49-F238E27FC236}">
                <a16:creationId xmlns:a16="http://schemas.microsoft.com/office/drawing/2014/main" id="{584929D8-6231-40A1-AE6A-51292E55D5AD}"/>
              </a:ext>
            </a:extLst>
          </p:cNvPr>
          <p:cNvSpPr txBox="1"/>
          <p:nvPr/>
        </p:nvSpPr>
        <p:spPr>
          <a:xfrm>
            <a:off x="6507394" y="4681037"/>
            <a:ext cx="115721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rgbClr val="92A3B8"/>
                </a:solidFill>
                <a:cs typeface="Arial" pitchFamily="34" charset="0"/>
              </a:rPr>
              <a:t>79</a:t>
            </a:r>
            <a:r>
              <a:rPr lang="en-US" altLang="ko-KR" sz="2400" b="1" dirty="0">
                <a:solidFill>
                  <a:srgbClr val="92A3B8"/>
                </a:solidFill>
                <a:cs typeface="Arial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33608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0F2349-CFA7-43AF-8E0C-42D4190DFAE8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243095" y="3235264"/>
            <a:ext cx="38010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014C8E-126E-40BA-B3DE-790ACC9A8B5D}"/>
              </a:ext>
            </a:extLst>
          </p:cNvPr>
          <p:cNvSpPr txBox="1"/>
          <p:nvPr/>
        </p:nvSpPr>
        <p:spPr>
          <a:xfrm>
            <a:off x="2243095" y="4401920"/>
            <a:ext cx="556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dolor sit amet, consectetuer adipiscing elit. Maecenas porttitor congue massa.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Fusce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posuere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04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506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27381" y="4389107"/>
            <a:ext cx="11664619" cy="768085"/>
          </a:xfrm>
        </p:spPr>
        <p:txBody>
          <a:bodyPr/>
          <a:lstStyle/>
          <a:p>
            <a:r>
              <a:rPr lang="en-US" altLang="ko-KR" b="1" dirty="0">
                <a:solidFill>
                  <a:srgbClr val="4A5A69"/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27381" y="5157192"/>
            <a:ext cx="11664619" cy="38404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altLang="ko-KR" dirty="0">
                <a:solidFill>
                  <a:srgbClr val="C1CBD7"/>
                </a:solidFill>
              </a:rPr>
              <a:t>Insert the title of your subtitle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382" y="5637246"/>
            <a:ext cx="7968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Easy to change colors, photos and Text. 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6FFB2769-216C-4468-8C58-6E8482BF1F65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7" r="10637"/>
          <a:stretch>
            <a:fillRect/>
          </a:stretch>
        </p:blipFill>
        <p:spPr/>
      </p:pic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6C3A7D96-03D1-49DF-B0B0-CE6620B5EEE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0" b="28650"/>
          <a:stretch>
            <a:fillRect/>
          </a:stretch>
        </p:blipFill>
        <p:spPr/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E0524D5B-7DC1-4168-A0F9-DA63431D2C23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1" b="19141"/>
          <a:stretch>
            <a:fillRect/>
          </a:stretch>
        </p:blipFill>
        <p:spPr/>
      </p:pic>
      <p:pic>
        <p:nvPicPr>
          <p:cNvPr id="17" name="图片占位符 16">
            <a:extLst>
              <a:ext uri="{FF2B5EF4-FFF2-40B4-BE49-F238E27FC236}">
                <a16:creationId xmlns:a16="http://schemas.microsoft.com/office/drawing/2014/main" id="{FB0B8C78-90EF-4C1F-B33F-7585D0FF36F3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2" b="3722"/>
          <a:stretch>
            <a:fillRect/>
          </a:stretch>
        </p:blipFill>
        <p:spPr/>
      </p:pic>
      <p:pic>
        <p:nvPicPr>
          <p:cNvPr id="19" name="图片占位符 18">
            <a:extLst>
              <a:ext uri="{FF2B5EF4-FFF2-40B4-BE49-F238E27FC236}">
                <a16:creationId xmlns:a16="http://schemas.microsoft.com/office/drawing/2014/main" id="{DD96417A-2DC1-4158-88F8-E5E9064D19CB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6" r="139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524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7466D-022B-4F0F-BE7B-C0D46973058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grpSp>
        <p:nvGrpSpPr>
          <p:cNvPr id="27" name="Group 32">
            <a:extLst>
              <a:ext uri="{FF2B5EF4-FFF2-40B4-BE49-F238E27FC236}">
                <a16:creationId xmlns:a16="http://schemas.microsoft.com/office/drawing/2014/main" id="{AB22909A-5FC8-407E-903C-95A6EE04983E}"/>
              </a:ext>
            </a:extLst>
          </p:cNvPr>
          <p:cNvGrpSpPr/>
          <p:nvPr/>
        </p:nvGrpSpPr>
        <p:grpSpPr>
          <a:xfrm>
            <a:off x="7675799" y="1801955"/>
            <a:ext cx="3539044" cy="923330"/>
            <a:chOff x="3017859" y="4283314"/>
            <a:chExt cx="1249476" cy="923330"/>
          </a:xfrm>
        </p:grpSpPr>
        <p:sp>
          <p:nvSpPr>
            <p:cNvPr id="28" name="TextBox 81">
              <a:extLst>
                <a:ext uri="{FF2B5EF4-FFF2-40B4-BE49-F238E27FC236}">
                  <a16:creationId xmlns:a16="http://schemas.microsoft.com/office/drawing/2014/main" id="{A1189890-91B4-419F-9550-13BBF9B2E373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82">
              <a:extLst>
                <a:ext uri="{FF2B5EF4-FFF2-40B4-BE49-F238E27FC236}">
                  <a16:creationId xmlns:a16="http://schemas.microsoft.com/office/drawing/2014/main" id="{2BD325AA-7DF7-4122-BFDD-6B7FB740148B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37">
            <a:extLst>
              <a:ext uri="{FF2B5EF4-FFF2-40B4-BE49-F238E27FC236}">
                <a16:creationId xmlns:a16="http://schemas.microsoft.com/office/drawing/2014/main" id="{53FBE275-7939-4DB3-A97D-3A5ADF38C2A8}"/>
              </a:ext>
            </a:extLst>
          </p:cNvPr>
          <p:cNvGrpSpPr/>
          <p:nvPr/>
        </p:nvGrpSpPr>
        <p:grpSpPr>
          <a:xfrm>
            <a:off x="1149402" y="5121037"/>
            <a:ext cx="3574061" cy="923330"/>
            <a:chOff x="3122317" y="4283314"/>
            <a:chExt cx="1145017" cy="923330"/>
          </a:xfrm>
        </p:grpSpPr>
        <p:sp>
          <p:nvSpPr>
            <p:cNvPr id="31" name="TextBox 84">
              <a:extLst>
                <a:ext uri="{FF2B5EF4-FFF2-40B4-BE49-F238E27FC236}">
                  <a16:creationId xmlns:a16="http://schemas.microsoft.com/office/drawing/2014/main" id="{639BAE4A-43EA-4CDE-8008-80CBB2AEB0AA}"/>
                </a:ext>
              </a:extLst>
            </p:cNvPr>
            <p:cNvSpPr txBox="1"/>
            <p:nvPr/>
          </p:nvSpPr>
          <p:spPr>
            <a:xfrm>
              <a:off x="3122317" y="4560313"/>
              <a:ext cx="1145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85">
              <a:extLst>
                <a:ext uri="{FF2B5EF4-FFF2-40B4-BE49-F238E27FC236}">
                  <a16:creationId xmlns:a16="http://schemas.microsoft.com/office/drawing/2014/main" id="{B68217A9-2240-4A6E-9F7B-AA42E52BAE1E}"/>
                </a:ext>
              </a:extLst>
            </p:cNvPr>
            <p:cNvSpPr txBox="1"/>
            <p:nvPr/>
          </p:nvSpPr>
          <p:spPr>
            <a:xfrm>
              <a:off x="3122317" y="4283314"/>
              <a:ext cx="114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ectangle 16">
            <a:extLst>
              <a:ext uri="{FF2B5EF4-FFF2-40B4-BE49-F238E27FC236}">
                <a16:creationId xmlns:a16="http://schemas.microsoft.com/office/drawing/2014/main" id="{689FAA60-7CAA-4BAD-B8FD-67ACB406FF81}"/>
              </a:ext>
            </a:extLst>
          </p:cNvPr>
          <p:cNvSpPr/>
          <p:nvPr/>
        </p:nvSpPr>
        <p:spPr>
          <a:xfrm rot="2700000">
            <a:off x="5405633" y="3062131"/>
            <a:ext cx="338011" cy="60599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6F6980E6-0EF1-4621-91D4-0EDCE9A5E1E9}"/>
              </a:ext>
            </a:extLst>
          </p:cNvPr>
          <p:cNvSpPr/>
          <p:nvPr/>
        </p:nvSpPr>
        <p:spPr>
          <a:xfrm>
            <a:off x="6458338" y="4284971"/>
            <a:ext cx="418780" cy="39201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5" name="Group 55">
            <a:extLst>
              <a:ext uri="{FF2B5EF4-FFF2-40B4-BE49-F238E27FC236}">
                <a16:creationId xmlns:a16="http://schemas.microsoft.com/office/drawing/2014/main" id="{1D33A9D3-81E5-4DBB-A61F-F5433108771E}"/>
              </a:ext>
            </a:extLst>
          </p:cNvPr>
          <p:cNvGrpSpPr/>
          <p:nvPr/>
        </p:nvGrpSpPr>
        <p:grpSpPr>
          <a:xfrm>
            <a:off x="4770820" y="1145899"/>
            <a:ext cx="2403306" cy="3045201"/>
            <a:chOff x="3204849" y="1054371"/>
            <a:chExt cx="2511078" cy="3181758"/>
          </a:xfrm>
          <a:solidFill>
            <a:srgbClr val="C1CBD7"/>
          </a:solidFill>
        </p:grpSpPr>
        <p:grpSp>
          <p:nvGrpSpPr>
            <p:cNvPr id="36" name="Group 33">
              <a:extLst>
                <a:ext uri="{FF2B5EF4-FFF2-40B4-BE49-F238E27FC236}">
                  <a16:creationId xmlns:a16="http://schemas.microsoft.com/office/drawing/2014/main" id="{BAE512A8-320A-46AA-89D5-B7F29A78D7B5}"/>
                </a:ext>
              </a:extLst>
            </p:cNvPr>
            <p:cNvGrpSpPr/>
            <p:nvPr/>
          </p:nvGrpSpPr>
          <p:grpSpPr>
            <a:xfrm rot="17100000">
              <a:off x="3204847" y="2532274"/>
              <a:ext cx="1703857" cy="1703854"/>
              <a:chOff x="1626727" y="2060848"/>
              <a:chExt cx="1483889" cy="1483887"/>
            </a:xfrm>
            <a:grpFill/>
          </p:grpSpPr>
          <p:sp>
            <p:nvSpPr>
              <p:cNvPr id="41" name="Block Arc 42">
                <a:extLst>
                  <a:ext uri="{FF2B5EF4-FFF2-40B4-BE49-F238E27FC236}">
                    <a16:creationId xmlns:a16="http://schemas.microsoft.com/office/drawing/2014/main" id="{6F09634F-9B1C-4631-989C-0D118E4C3F81}"/>
                  </a:ext>
                </a:extLst>
              </p:cNvPr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4029105"/>
                  <a:gd name="adj2" fmla="val 18057594"/>
                  <a:gd name="adj3" fmla="val 91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Block Arc 43">
                <a:extLst>
                  <a:ext uri="{FF2B5EF4-FFF2-40B4-BE49-F238E27FC236}">
                    <a16:creationId xmlns:a16="http://schemas.microsoft.com/office/drawing/2014/main" id="{9AA99262-44B6-48F0-86A1-6308BE3E2C17}"/>
                  </a:ext>
                </a:extLst>
              </p:cNvPr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8220756"/>
                  <a:gd name="adj2" fmla="val 7283"/>
                  <a:gd name="adj3" fmla="val 94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Block Arc 44">
                <a:extLst>
                  <a:ext uri="{FF2B5EF4-FFF2-40B4-BE49-F238E27FC236}">
                    <a16:creationId xmlns:a16="http://schemas.microsoft.com/office/drawing/2014/main" id="{F11214FB-EECB-4276-8AA3-8ECD2B4EC05F}"/>
                  </a:ext>
                </a:extLst>
              </p:cNvPr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0800000"/>
                  <a:gd name="adj2" fmla="val 13829634"/>
                  <a:gd name="adj3" fmla="val 856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Block Arc 45">
                <a:extLst>
                  <a:ext uri="{FF2B5EF4-FFF2-40B4-BE49-F238E27FC236}">
                    <a16:creationId xmlns:a16="http://schemas.microsoft.com/office/drawing/2014/main" id="{105C035A-5594-4A16-ADBC-E16665426254}"/>
                  </a:ext>
                </a:extLst>
              </p:cNvPr>
              <p:cNvSpPr/>
              <p:nvPr/>
            </p:nvSpPr>
            <p:spPr>
              <a:xfrm flipH="1" flipV="1">
                <a:off x="1626727" y="2060848"/>
                <a:ext cx="1483887" cy="1483887"/>
              </a:xfrm>
              <a:prstGeom prst="blockArc">
                <a:avLst>
                  <a:gd name="adj1" fmla="val 18220756"/>
                  <a:gd name="adj2" fmla="val 21425901"/>
                  <a:gd name="adj3" fmla="val 82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34">
              <a:extLst>
                <a:ext uri="{FF2B5EF4-FFF2-40B4-BE49-F238E27FC236}">
                  <a16:creationId xmlns:a16="http://schemas.microsoft.com/office/drawing/2014/main" id="{B73E1AF9-F6B3-4758-84F0-FD6B713C1285}"/>
                </a:ext>
              </a:extLst>
            </p:cNvPr>
            <p:cNvGrpSpPr/>
            <p:nvPr/>
          </p:nvGrpSpPr>
          <p:grpSpPr>
            <a:xfrm>
              <a:off x="3634774" y="1054371"/>
              <a:ext cx="2081153" cy="1703854"/>
              <a:chOff x="3809021" y="802105"/>
              <a:chExt cx="1812481" cy="1483887"/>
            </a:xfrm>
            <a:grpFill/>
          </p:grpSpPr>
          <p:sp>
            <p:nvSpPr>
              <p:cNvPr id="38" name="Block Arc 39">
                <a:extLst>
                  <a:ext uri="{FF2B5EF4-FFF2-40B4-BE49-F238E27FC236}">
                    <a16:creationId xmlns:a16="http://schemas.microsoft.com/office/drawing/2014/main" id="{5E997BB7-FA22-4CC6-B29A-460EA3EACCDD}"/>
                  </a:ext>
                </a:extLst>
              </p:cNvPr>
              <p:cNvSpPr/>
              <p:nvPr/>
            </p:nvSpPr>
            <p:spPr>
              <a:xfrm rot="6300000">
                <a:off x="3809021" y="802105"/>
                <a:ext cx="1483887" cy="1483887"/>
              </a:xfrm>
              <a:prstGeom prst="blockArc">
                <a:avLst>
                  <a:gd name="adj1" fmla="val 18220756"/>
                  <a:gd name="adj2" fmla="val 1985"/>
                  <a:gd name="adj3" fmla="val 97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40">
                <a:extLst>
                  <a:ext uri="{FF2B5EF4-FFF2-40B4-BE49-F238E27FC236}">
                    <a16:creationId xmlns:a16="http://schemas.microsoft.com/office/drawing/2014/main" id="{74D5D444-D1AD-4CBC-BD9C-D9A5D89E0FD5}"/>
                  </a:ext>
                </a:extLst>
              </p:cNvPr>
              <p:cNvSpPr/>
              <p:nvPr/>
            </p:nvSpPr>
            <p:spPr>
              <a:xfrm rot="2937747">
                <a:off x="5085546" y="1709905"/>
                <a:ext cx="150312" cy="3905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Isosceles Triangle 41">
                <a:extLst>
                  <a:ext uri="{FF2B5EF4-FFF2-40B4-BE49-F238E27FC236}">
                    <a16:creationId xmlns:a16="http://schemas.microsoft.com/office/drawing/2014/main" id="{85D5AF94-22BF-4D6D-8548-38D8AE729408}"/>
                  </a:ext>
                </a:extLst>
              </p:cNvPr>
              <p:cNvSpPr/>
              <p:nvPr/>
            </p:nvSpPr>
            <p:spPr>
              <a:xfrm rot="3000000">
                <a:off x="5280871" y="1494471"/>
                <a:ext cx="365863" cy="31539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5" name="Group 56">
            <a:extLst>
              <a:ext uri="{FF2B5EF4-FFF2-40B4-BE49-F238E27FC236}">
                <a16:creationId xmlns:a16="http://schemas.microsoft.com/office/drawing/2014/main" id="{47929C62-66C9-4C0B-853D-941D476A5A44}"/>
              </a:ext>
            </a:extLst>
          </p:cNvPr>
          <p:cNvGrpSpPr/>
          <p:nvPr/>
        </p:nvGrpSpPr>
        <p:grpSpPr>
          <a:xfrm rot="10800000">
            <a:off x="5017874" y="3667951"/>
            <a:ext cx="2403306" cy="3045201"/>
            <a:chOff x="3204849" y="1054371"/>
            <a:chExt cx="2511078" cy="3181758"/>
          </a:xfrm>
          <a:solidFill>
            <a:srgbClr val="4A5A69"/>
          </a:solidFill>
        </p:grpSpPr>
        <p:grpSp>
          <p:nvGrpSpPr>
            <p:cNvPr id="46" name="Group 57">
              <a:extLst>
                <a:ext uri="{FF2B5EF4-FFF2-40B4-BE49-F238E27FC236}">
                  <a16:creationId xmlns:a16="http://schemas.microsoft.com/office/drawing/2014/main" id="{A50B48E1-6B94-4846-B3A5-1AD88F7881C8}"/>
                </a:ext>
              </a:extLst>
            </p:cNvPr>
            <p:cNvGrpSpPr/>
            <p:nvPr/>
          </p:nvGrpSpPr>
          <p:grpSpPr>
            <a:xfrm rot="17100000">
              <a:off x="3204847" y="2532274"/>
              <a:ext cx="1703857" cy="1703854"/>
              <a:chOff x="1626727" y="2060848"/>
              <a:chExt cx="1483889" cy="1483887"/>
            </a:xfrm>
            <a:grpFill/>
          </p:grpSpPr>
          <p:sp>
            <p:nvSpPr>
              <p:cNvPr id="51" name="Block Arc 62">
                <a:extLst>
                  <a:ext uri="{FF2B5EF4-FFF2-40B4-BE49-F238E27FC236}">
                    <a16:creationId xmlns:a16="http://schemas.microsoft.com/office/drawing/2014/main" id="{27444F17-023C-443F-BAAF-044DB36531A6}"/>
                  </a:ext>
                </a:extLst>
              </p:cNvPr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4029105"/>
                  <a:gd name="adj2" fmla="val 18057594"/>
                  <a:gd name="adj3" fmla="val 91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Block Arc 63">
                <a:extLst>
                  <a:ext uri="{FF2B5EF4-FFF2-40B4-BE49-F238E27FC236}">
                    <a16:creationId xmlns:a16="http://schemas.microsoft.com/office/drawing/2014/main" id="{F8FA01F5-1DFA-4B7A-9F90-2C1E128A24A1}"/>
                  </a:ext>
                </a:extLst>
              </p:cNvPr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8220756"/>
                  <a:gd name="adj2" fmla="val 7283"/>
                  <a:gd name="adj3" fmla="val 94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Block Arc 64">
                <a:extLst>
                  <a:ext uri="{FF2B5EF4-FFF2-40B4-BE49-F238E27FC236}">
                    <a16:creationId xmlns:a16="http://schemas.microsoft.com/office/drawing/2014/main" id="{75A7E78B-9889-481C-87F0-A22F2E4E735F}"/>
                  </a:ext>
                </a:extLst>
              </p:cNvPr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0800000"/>
                  <a:gd name="adj2" fmla="val 13829634"/>
                  <a:gd name="adj3" fmla="val 856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Block Arc 65">
                <a:extLst>
                  <a:ext uri="{FF2B5EF4-FFF2-40B4-BE49-F238E27FC236}">
                    <a16:creationId xmlns:a16="http://schemas.microsoft.com/office/drawing/2014/main" id="{C5AE94E5-7A44-4D61-B7C3-48435DC02BD6}"/>
                  </a:ext>
                </a:extLst>
              </p:cNvPr>
              <p:cNvSpPr/>
              <p:nvPr/>
            </p:nvSpPr>
            <p:spPr>
              <a:xfrm flipH="1" flipV="1">
                <a:off x="1626727" y="2060848"/>
                <a:ext cx="1483887" cy="1483887"/>
              </a:xfrm>
              <a:prstGeom prst="blockArc">
                <a:avLst>
                  <a:gd name="adj1" fmla="val 18220756"/>
                  <a:gd name="adj2" fmla="val 21425901"/>
                  <a:gd name="adj3" fmla="val 82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58">
              <a:extLst>
                <a:ext uri="{FF2B5EF4-FFF2-40B4-BE49-F238E27FC236}">
                  <a16:creationId xmlns:a16="http://schemas.microsoft.com/office/drawing/2014/main" id="{9DFBC2A8-030D-4647-B49C-C30A49ECDF6A}"/>
                </a:ext>
              </a:extLst>
            </p:cNvPr>
            <p:cNvGrpSpPr/>
            <p:nvPr/>
          </p:nvGrpSpPr>
          <p:grpSpPr>
            <a:xfrm>
              <a:off x="3634774" y="1054371"/>
              <a:ext cx="2081153" cy="1703854"/>
              <a:chOff x="3809021" y="802105"/>
              <a:chExt cx="1812481" cy="1483887"/>
            </a:xfrm>
            <a:grpFill/>
          </p:grpSpPr>
          <p:sp>
            <p:nvSpPr>
              <p:cNvPr id="48" name="Block Arc 59">
                <a:extLst>
                  <a:ext uri="{FF2B5EF4-FFF2-40B4-BE49-F238E27FC236}">
                    <a16:creationId xmlns:a16="http://schemas.microsoft.com/office/drawing/2014/main" id="{25C7F779-CBE1-4F75-AC88-72920CB4D8AD}"/>
                  </a:ext>
                </a:extLst>
              </p:cNvPr>
              <p:cNvSpPr/>
              <p:nvPr/>
            </p:nvSpPr>
            <p:spPr>
              <a:xfrm rot="6300000">
                <a:off x="3809021" y="802105"/>
                <a:ext cx="1483887" cy="1483887"/>
              </a:xfrm>
              <a:prstGeom prst="blockArc">
                <a:avLst>
                  <a:gd name="adj1" fmla="val 18220756"/>
                  <a:gd name="adj2" fmla="val 1985"/>
                  <a:gd name="adj3" fmla="val 97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60">
                <a:extLst>
                  <a:ext uri="{FF2B5EF4-FFF2-40B4-BE49-F238E27FC236}">
                    <a16:creationId xmlns:a16="http://schemas.microsoft.com/office/drawing/2014/main" id="{7B9C9CCD-F873-49F9-B0CC-60719EF532E1}"/>
                  </a:ext>
                </a:extLst>
              </p:cNvPr>
              <p:cNvSpPr/>
              <p:nvPr/>
            </p:nvSpPr>
            <p:spPr>
              <a:xfrm rot="2937747">
                <a:off x="5085546" y="1709905"/>
                <a:ext cx="150312" cy="3905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Isosceles Triangle 61">
                <a:extLst>
                  <a:ext uri="{FF2B5EF4-FFF2-40B4-BE49-F238E27FC236}">
                    <a16:creationId xmlns:a16="http://schemas.microsoft.com/office/drawing/2014/main" id="{5C69677C-B667-4BE5-A8DD-215A90265A8A}"/>
                  </a:ext>
                </a:extLst>
              </p:cNvPr>
              <p:cNvSpPr/>
              <p:nvPr/>
            </p:nvSpPr>
            <p:spPr>
              <a:xfrm rot="3000000">
                <a:off x="5280871" y="1494471"/>
                <a:ext cx="365863" cy="31539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5" name="TextBox 109">
            <a:extLst>
              <a:ext uri="{FF2B5EF4-FFF2-40B4-BE49-F238E27FC236}">
                <a16:creationId xmlns:a16="http://schemas.microsoft.com/office/drawing/2014/main" id="{D6041869-E318-4743-B6E2-908197F2A670}"/>
              </a:ext>
            </a:extLst>
          </p:cNvPr>
          <p:cNvSpPr txBox="1"/>
          <p:nvPr/>
        </p:nvSpPr>
        <p:spPr>
          <a:xfrm>
            <a:off x="745449" y="2187330"/>
            <a:ext cx="3574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 </a:t>
            </a:r>
          </a:p>
        </p:txBody>
      </p:sp>
      <p:sp>
        <p:nvSpPr>
          <p:cNvPr id="56" name="TextBox 110">
            <a:extLst>
              <a:ext uri="{FF2B5EF4-FFF2-40B4-BE49-F238E27FC236}">
                <a16:creationId xmlns:a16="http://schemas.microsoft.com/office/drawing/2014/main" id="{F6D384F2-067E-4BE2-80E8-D00F062DC838}"/>
              </a:ext>
            </a:extLst>
          </p:cNvPr>
          <p:cNvSpPr txBox="1"/>
          <p:nvPr/>
        </p:nvSpPr>
        <p:spPr>
          <a:xfrm>
            <a:off x="745449" y="1540345"/>
            <a:ext cx="3574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4A5A69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rgbClr val="4A5A69"/>
              </a:solidFill>
              <a:cs typeface="Arial" pitchFamily="34" charset="0"/>
            </a:endParaRPr>
          </a:p>
        </p:txBody>
      </p:sp>
      <p:sp>
        <p:nvSpPr>
          <p:cNvPr id="57" name="TextBox 32">
            <a:extLst>
              <a:ext uri="{FF2B5EF4-FFF2-40B4-BE49-F238E27FC236}">
                <a16:creationId xmlns:a16="http://schemas.microsoft.com/office/drawing/2014/main" id="{40E0F154-6828-404D-A12F-7589DEFEF3FC}"/>
              </a:ext>
            </a:extLst>
          </p:cNvPr>
          <p:cNvSpPr txBox="1"/>
          <p:nvPr/>
        </p:nvSpPr>
        <p:spPr>
          <a:xfrm>
            <a:off x="8455564" y="4197707"/>
            <a:ext cx="19151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 </a:t>
            </a:r>
          </a:p>
        </p:txBody>
      </p:sp>
    </p:spTree>
    <p:extLst>
      <p:ext uri="{BB962C8B-B14F-4D97-AF65-F5344CB8AC3E}">
        <p14:creationId xmlns:p14="http://schemas.microsoft.com/office/powerpoint/2010/main" val="83607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3233679" y="2756776"/>
            <a:ext cx="5724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感谢您的耐心观看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005801-86F4-4334-970E-1301BE18E335}"/>
              </a:ext>
            </a:extLst>
          </p:cNvPr>
          <p:cNvSpPr txBox="1"/>
          <p:nvPr/>
        </p:nvSpPr>
        <p:spPr>
          <a:xfrm>
            <a:off x="4080066" y="3645381"/>
            <a:ext cx="403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rgbClr val="92A3B8"/>
                </a:solidFill>
              </a:rPr>
              <a:t>稻壳儿设计师“脑洞创意” 作品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08CD19-BC77-489A-8FF2-FFC6B178C382}"/>
              </a:ext>
            </a:extLst>
          </p:cNvPr>
          <p:cNvSpPr txBox="1"/>
          <p:nvPr/>
        </p:nvSpPr>
        <p:spPr>
          <a:xfrm>
            <a:off x="2541180" y="4049438"/>
            <a:ext cx="710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dolor sit amet, consectetuer adipiscing elit. Maecenas porttitor congue massa. Fusce posuere, magna sed pulvinar ultricies, purus lectus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malesuada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libero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05B931-39C0-4B10-81A5-005BB0432455}"/>
              </a:ext>
            </a:extLst>
          </p:cNvPr>
          <p:cNvCxnSpPr>
            <a:cxnSpLocks/>
          </p:cNvCxnSpPr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F6EDBB-928B-4D0A-8D46-40DC5F7D7043}"/>
              </a:ext>
            </a:extLst>
          </p:cNvPr>
          <p:cNvCxnSpPr>
            <a:cxnSpLocks/>
          </p:cNvCxnSpPr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6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EBAF07-0387-4482-800B-5492EEFB2B50}"/>
              </a:ext>
            </a:extLst>
          </p:cNvPr>
          <p:cNvSpPr txBox="1"/>
          <p:nvPr/>
        </p:nvSpPr>
        <p:spPr>
          <a:xfrm>
            <a:off x="2708267" y="3014843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输入标题文本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0A78CF-AA51-4C65-8180-A3CEE6957BD0}"/>
              </a:ext>
            </a:extLst>
          </p:cNvPr>
          <p:cNvSpPr/>
          <p:nvPr/>
        </p:nvSpPr>
        <p:spPr>
          <a:xfrm>
            <a:off x="2708267" y="3383861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Maecenas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porttitor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congue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massa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5E9D3B-FFF9-4F7E-AA00-2325AC6EE4D9}"/>
              </a:ext>
            </a:extLst>
          </p:cNvPr>
          <p:cNvSpPr txBox="1"/>
          <p:nvPr/>
        </p:nvSpPr>
        <p:spPr>
          <a:xfrm>
            <a:off x="1789104" y="303709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01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9248D5-C5C4-43DC-A265-3F74DF3FFBD5}"/>
              </a:ext>
            </a:extLst>
          </p:cNvPr>
          <p:cNvSpPr/>
          <p:nvPr/>
        </p:nvSpPr>
        <p:spPr>
          <a:xfrm>
            <a:off x="2514410" y="326744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230314-2E02-4B30-9054-4779C273DA91}"/>
              </a:ext>
            </a:extLst>
          </p:cNvPr>
          <p:cNvSpPr txBox="1"/>
          <p:nvPr/>
        </p:nvSpPr>
        <p:spPr>
          <a:xfrm>
            <a:off x="8131120" y="3014843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输入标题文本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EC8356-9B87-4CAE-88F1-06383D8F5085}"/>
              </a:ext>
            </a:extLst>
          </p:cNvPr>
          <p:cNvSpPr/>
          <p:nvPr/>
        </p:nvSpPr>
        <p:spPr>
          <a:xfrm>
            <a:off x="8131120" y="3383861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Maecenas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porttitor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congue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massa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90482C-F472-4702-812A-BF6B6FD7E134}"/>
              </a:ext>
            </a:extLst>
          </p:cNvPr>
          <p:cNvSpPr txBox="1"/>
          <p:nvPr/>
        </p:nvSpPr>
        <p:spPr>
          <a:xfrm>
            <a:off x="7211957" y="303709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02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BAF026F-3213-4170-92A4-D9E07511B4F2}"/>
              </a:ext>
            </a:extLst>
          </p:cNvPr>
          <p:cNvSpPr/>
          <p:nvPr/>
        </p:nvSpPr>
        <p:spPr>
          <a:xfrm>
            <a:off x="7937263" y="326744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6313CD-AF96-4780-90A4-5B059244512B}"/>
              </a:ext>
            </a:extLst>
          </p:cNvPr>
          <p:cNvSpPr txBox="1"/>
          <p:nvPr/>
        </p:nvSpPr>
        <p:spPr>
          <a:xfrm>
            <a:off x="2708267" y="4496238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输入标题文本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0C0FD7-7829-4F4F-8BE6-8F5DD3D15C08}"/>
              </a:ext>
            </a:extLst>
          </p:cNvPr>
          <p:cNvSpPr/>
          <p:nvPr/>
        </p:nvSpPr>
        <p:spPr>
          <a:xfrm>
            <a:off x="2708267" y="4865256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Maecenas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porttitor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congue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massa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40A6B6-65AF-484A-AD21-E987D1C56528}"/>
              </a:ext>
            </a:extLst>
          </p:cNvPr>
          <p:cNvSpPr txBox="1"/>
          <p:nvPr/>
        </p:nvSpPr>
        <p:spPr>
          <a:xfrm>
            <a:off x="1789104" y="4518489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03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CDD0062-E2BF-47D1-898B-DBB3871F672C}"/>
              </a:ext>
            </a:extLst>
          </p:cNvPr>
          <p:cNvSpPr/>
          <p:nvPr/>
        </p:nvSpPr>
        <p:spPr>
          <a:xfrm>
            <a:off x="2514410" y="4748842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FEF408-244A-4E28-BE30-D7F3C0AF3B95}"/>
              </a:ext>
            </a:extLst>
          </p:cNvPr>
          <p:cNvSpPr txBox="1"/>
          <p:nvPr/>
        </p:nvSpPr>
        <p:spPr>
          <a:xfrm>
            <a:off x="8131120" y="4496238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输入标题文本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3EF232-8581-446F-8955-96B30500FB1F}"/>
              </a:ext>
            </a:extLst>
          </p:cNvPr>
          <p:cNvSpPr/>
          <p:nvPr/>
        </p:nvSpPr>
        <p:spPr>
          <a:xfrm>
            <a:off x="8131120" y="4865256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Maecenas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porttitor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congue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massa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6C7994-4E43-4C2B-B79B-945F067F4EB3}"/>
              </a:ext>
            </a:extLst>
          </p:cNvPr>
          <p:cNvSpPr txBox="1"/>
          <p:nvPr/>
        </p:nvSpPr>
        <p:spPr>
          <a:xfrm>
            <a:off x="7211957" y="4518489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04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E51F88B-BA04-485C-8983-CF2A4FDE5709}"/>
              </a:ext>
            </a:extLst>
          </p:cNvPr>
          <p:cNvSpPr/>
          <p:nvPr/>
        </p:nvSpPr>
        <p:spPr>
          <a:xfrm>
            <a:off x="7937263" y="4748842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3A82EB-1636-4512-8C0C-C61F590A1DF0}"/>
              </a:ext>
            </a:extLst>
          </p:cNvPr>
          <p:cNvSpPr txBox="1"/>
          <p:nvPr/>
        </p:nvSpPr>
        <p:spPr>
          <a:xfrm>
            <a:off x="5399335" y="791623"/>
            <a:ext cx="1393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1EC023-AA7B-4D19-ACDB-C2284FB6D57F}"/>
              </a:ext>
            </a:extLst>
          </p:cNvPr>
          <p:cNvSpPr txBox="1"/>
          <p:nvPr/>
        </p:nvSpPr>
        <p:spPr>
          <a:xfrm>
            <a:off x="4920343" y="1580892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CONTENTS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4365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0F2349-CFA7-43AF-8E0C-42D4190DFAE8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243095" y="3235264"/>
            <a:ext cx="38010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014C8E-126E-40BA-B3DE-790ACC9A8B5D}"/>
              </a:ext>
            </a:extLst>
          </p:cNvPr>
          <p:cNvSpPr txBox="1"/>
          <p:nvPr/>
        </p:nvSpPr>
        <p:spPr>
          <a:xfrm>
            <a:off x="2243095" y="4401920"/>
            <a:ext cx="556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dolor sit amet, consectetuer adipiscing elit. Maecenas porttitor congue massa.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Fusce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posuere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01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1987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F5A3F696-518A-4705-8DF2-F51EC127797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" b="301"/>
          <a:stretch>
            <a:fillRect/>
          </a:stretch>
        </p:blipFill>
        <p:spPr>
          <a:xfrm>
            <a:off x="6017974" y="2168343"/>
            <a:ext cx="4620289" cy="3416807"/>
          </a:xfrm>
        </p:spPr>
      </p:pic>
      <p:sp>
        <p:nvSpPr>
          <p:cNvPr id="5" name="Oval 4"/>
          <p:cNvSpPr/>
          <p:nvPr/>
        </p:nvSpPr>
        <p:spPr>
          <a:xfrm>
            <a:off x="5118675" y="3093394"/>
            <a:ext cx="1632181" cy="1632181"/>
          </a:xfrm>
          <a:prstGeom prst="ellipse">
            <a:avLst/>
          </a:prstGeom>
          <a:solidFill>
            <a:srgbClr val="C1CBD7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Block Arc 14"/>
          <p:cNvSpPr/>
          <p:nvPr/>
        </p:nvSpPr>
        <p:spPr>
          <a:xfrm rot="16200000">
            <a:off x="5588837" y="3332761"/>
            <a:ext cx="691860" cy="69231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7894" y="4123985"/>
            <a:ext cx="1273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92" y="1710410"/>
            <a:ext cx="46745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A5A69"/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414" y="4620142"/>
            <a:ext cx="3648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</a:t>
            </a:r>
            <a:r>
              <a:rPr lang="en-US" altLang="ko-KR" sz="1600" dirty="0">
                <a:solidFill>
                  <a:srgbClr val="92A3B8"/>
                </a:solidFill>
                <a:cs typeface="Arial" pitchFamily="34" charset="0"/>
              </a:rPr>
              <a:t>simply impress your audience and add a unique zing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appeal to your Presentations. Easy to change colors, photos and Text.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DCFB53-BB3F-428A-933E-2AC79523AF46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D3CDFB-D1F8-4B54-91F3-C2C3168FDD59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31171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7466D-022B-4F0F-BE7B-C0D46973058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A6853E2A-F696-4A80-BB6F-6A2A924894FC}"/>
              </a:ext>
            </a:extLst>
          </p:cNvPr>
          <p:cNvGrpSpPr/>
          <p:nvPr/>
        </p:nvGrpSpPr>
        <p:grpSpPr>
          <a:xfrm>
            <a:off x="4967237" y="2594378"/>
            <a:ext cx="1033445" cy="1033445"/>
            <a:chOff x="3563888" y="1923678"/>
            <a:chExt cx="900000" cy="900000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0B20C9FB-D8D7-4534-AFD3-87AEC6016AF1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ight Triangle 4">
              <a:extLst>
                <a:ext uri="{FF2B5EF4-FFF2-40B4-BE49-F238E27FC236}">
                  <a16:creationId xmlns:a16="http://schemas.microsoft.com/office/drawing/2014/main" id="{33F9560D-8813-472F-B8D4-4983651A224C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AC9E2AB0-A32B-44A6-A6AF-01E1C1B1CA02}"/>
              </a:ext>
            </a:extLst>
          </p:cNvPr>
          <p:cNvGrpSpPr/>
          <p:nvPr/>
        </p:nvGrpSpPr>
        <p:grpSpPr>
          <a:xfrm rot="5400000">
            <a:off x="6127900" y="2305013"/>
            <a:ext cx="1322810" cy="1322810"/>
            <a:chOff x="3563888" y="1923678"/>
            <a:chExt cx="900000" cy="900000"/>
          </a:xfrm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89F86DB5-EA6D-49AE-8635-AC14C9B82785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ight Triangle 9">
              <a:extLst>
                <a:ext uri="{FF2B5EF4-FFF2-40B4-BE49-F238E27FC236}">
                  <a16:creationId xmlns:a16="http://schemas.microsoft.com/office/drawing/2014/main" id="{1B8E2825-67A6-4153-B352-35FD3FD94805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EFDFD9A3-9416-4064-AC5A-C3AFD71E351C}"/>
              </a:ext>
            </a:extLst>
          </p:cNvPr>
          <p:cNvGrpSpPr/>
          <p:nvPr/>
        </p:nvGrpSpPr>
        <p:grpSpPr>
          <a:xfrm rot="10800000">
            <a:off x="6127900" y="3756761"/>
            <a:ext cx="826756" cy="826756"/>
            <a:chOff x="3563888" y="1923678"/>
            <a:chExt cx="900000" cy="900000"/>
          </a:xfrm>
        </p:grpSpPr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A6856132-5803-425C-8F9F-9C2166B4C904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2">
              <a:extLst>
                <a:ext uri="{FF2B5EF4-FFF2-40B4-BE49-F238E27FC236}">
                  <a16:creationId xmlns:a16="http://schemas.microsoft.com/office/drawing/2014/main" id="{77126DC9-9DDE-43C1-A321-3D69C4E7FB4E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id="{A6E3DA2F-16D3-43D6-BDAB-B0F50A6F39AD}"/>
              </a:ext>
            </a:extLst>
          </p:cNvPr>
          <p:cNvGrpSpPr/>
          <p:nvPr/>
        </p:nvGrpSpPr>
        <p:grpSpPr>
          <a:xfrm rot="16200000">
            <a:off x="4843186" y="3756762"/>
            <a:ext cx="1157497" cy="1157497"/>
            <a:chOff x="3563888" y="1923678"/>
            <a:chExt cx="900000" cy="900000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1F4E781E-7FC8-45A2-A67C-2DEDAA0756D3}"/>
                </a:ext>
              </a:extLst>
            </p:cNvPr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Right Triangle 15">
              <a:extLst>
                <a:ext uri="{FF2B5EF4-FFF2-40B4-BE49-F238E27FC236}">
                  <a16:creationId xmlns:a16="http://schemas.microsoft.com/office/drawing/2014/main" id="{1242AA14-E424-41B2-AE69-94690660407E}"/>
                </a:ext>
              </a:extLst>
            </p:cNvPr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6">
            <a:extLst>
              <a:ext uri="{FF2B5EF4-FFF2-40B4-BE49-F238E27FC236}">
                <a16:creationId xmlns:a16="http://schemas.microsoft.com/office/drawing/2014/main" id="{F511ECA0-E9C2-4FA6-979D-EFD018B2344B}"/>
              </a:ext>
            </a:extLst>
          </p:cNvPr>
          <p:cNvSpPr txBox="1"/>
          <p:nvPr/>
        </p:nvSpPr>
        <p:spPr>
          <a:xfrm>
            <a:off x="5437114" y="3074947"/>
            <a:ext cx="46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1CBD7"/>
                </a:solidFill>
                <a:cs typeface="Arial" pitchFamily="34" charset="0"/>
              </a:rPr>
              <a:t>A</a:t>
            </a:r>
            <a:endParaRPr lang="ko-KR" altLang="en-US" sz="2000" b="1" dirty="0">
              <a:solidFill>
                <a:srgbClr val="C1CBD7"/>
              </a:solidFill>
              <a:cs typeface="Arial" pitchFamily="34" charset="0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29AC168A-3E63-4536-AE81-24F3A7455A67}"/>
              </a:ext>
            </a:extLst>
          </p:cNvPr>
          <p:cNvSpPr txBox="1"/>
          <p:nvPr/>
        </p:nvSpPr>
        <p:spPr>
          <a:xfrm>
            <a:off x="6250323" y="3029356"/>
            <a:ext cx="46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A5A69"/>
                </a:solidFill>
                <a:cs typeface="Arial" pitchFamily="34" charset="0"/>
              </a:rPr>
              <a:t>B</a:t>
            </a:r>
            <a:endParaRPr lang="ko-KR" altLang="en-US" sz="2000" b="1" dirty="0">
              <a:solidFill>
                <a:srgbClr val="4A5A69"/>
              </a:solidFill>
              <a:cs typeface="Arial" pitchFamily="34" charset="0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33B2513B-7B04-4D08-AD96-CD460FFF1C16}"/>
              </a:ext>
            </a:extLst>
          </p:cNvPr>
          <p:cNvSpPr txBox="1"/>
          <p:nvPr/>
        </p:nvSpPr>
        <p:spPr>
          <a:xfrm>
            <a:off x="5437114" y="3864964"/>
            <a:ext cx="46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A5A69"/>
                </a:solidFill>
                <a:cs typeface="Arial" pitchFamily="34" charset="0"/>
              </a:rPr>
              <a:t>C</a:t>
            </a:r>
            <a:endParaRPr lang="ko-KR" altLang="en-US" sz="2000" b="1" dirty="0">
              <a:solidFill>
                <a:srgbClr val="4A5A69"/>
              </a:solidFill>
              <a:cs typeface="Arial" pitchFamily="34" charset="0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70357ED7-8387-4E66-828D-D3DB3D2AD2AF}"/>
              </a:ext>
            </a:extLst>
          </p:cNvPr>
          <p:cNvSpPr txBox="1"/>
          <p:nvPr/>
        </p:nvSpPr>
        <p:spPr>
          <a:xfrm>
            <a:off x="6141275" y="3775087"/>
            <a:ext cx="46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1CBD7"/>
                </a:solidFill>
                <a:cs typeface="Arial" pitchFamily="34" charset="0"/>
              </a:rPr>
              <a:t>D</a:t>
            </a:r>
            <a:endParaRPr lang="ko-KR" altLang="en-US" sz="2000" b="1" dirty="0">
              <a:solidFill>
                <a:srgbClr val="C1CBD7"/>
              </a:solidFill>
              <a:cs typeface="Arial" pitchFamily="34" charset="0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84711A-9823-4BD7-858E-25F929E2BD2E}"/>
              </a:ext>
            </a:extLst>
          </p:cNvPr>
          <p:cNvSpPr/>
          <p:nvPr/>
        </p:nvSpPr>
        <p:spPr>
          <a:xfrm>
            <a:off x="5099084" y="2721545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7535E71-896F-4DBA-8AE1-24BC4D2131FE}"/>
              </a:ext>
            </a:extLst>
          </p:cNvPr>
          <p:cNvSpPr/>
          <p:nvPr/>
        </p:nvSpPr>
        <p:spPr>
          <a:xfrm rot="2700000">
            <a:off x="5071628" y="430720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43FC78A6-70D5-4737-AC01-231F953CE5BA}"/>
              </a:ext>
            </a:extLst>
          </p:cNvPr>
          <p:cNvSpPr>
            <a:spLocks noChangeAspect="1"/>
          </p:cNvSpPr>
          <p:nvPr/>
        </p:nvSpPr>
        <p:spPr>
          <a:xfrm>
            <a:off x="6824679" y="2513155"/>
            <a:ext cx="449510" cy="4532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D9DE7245-BADC-49B0-843B-342FE394F714}"/>
              </a:ext>
            </a:extLst>
          </p:cNvPr>
          <p:cNvSpPr/>
          <p:nvPr/>
        </p:nvSpPr>
        <p:spPr>
          <a:xfrm>
            <a:off x="6495609" y="4205332"/>
            <a:ext cx="338945" cy="26035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4">
            <a:extLst>
              <a:ext uri="{FF2B5EF4-FFF2-40B4-BE49-F238E27FC236}">
                <a16:creationId xmlns:a16="http://schemas.microsoft.com/office/drawing/2014/main" id="{57F11688-C15C-4FBD-B634-4A7B0928BD78}"/>
              </a:ext>
            </a:extLst>
          </p:cNvPr>
          <p:cNvGrpSpPr/>
          <p:nvPr/>
        </p:nvGrpSpPr>
        <p:grpSpPr>
          <a:xfrm>
            <a:off x="1437745" y="2377110"/>
            <a:ext cx="2916019" cy="991370"/>
            <a:chOff x="803640" y="3362835"/>
            <a:chExt cx="2059657" cy="863358"/>
          </a:xfrm>
        </p:grpSpPr>
        <p:sp>
          <p:nvSpPr>
            <p:cNvPr id="27" name="TextBox 25">
              <a:extLst>
                <a:ext uri="{FF2B5EF4-FFF2-40B4-BE49-F238E27FC236}">
                  <a16:creationId xmlns:a16="http://schemas.microsoft.com/office/drawing/2014/main" id="{22B5A437-2A19-44EC-8D11-4E742966A7B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6">
              <a:extLst>
                <a:ext uri="{FF2B5EF4-FFF2-40B4-BE49-F238E27FC236}">
                  <a16:creationId xmlns:a16="http://schemas.microsoft.com/office/drawing/2014/main" id="{9F2A815F-7607-42B9-ADA6-68E37830DF1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6349EEE-DCE4-4076-BAAD-DA01E431BD07}"/>
              </a:ext>
            </a:extLst>
          </p:cNvPr>
          <p:cNvGrpSpPr/>
          <p:nvPr/>
        </p:nvGrpSpPr>
        <p:grpSpPr>
          <a:xfrm>
            <a:off x="1437745" y="4444230"/>
            <a:ext cx="2916019" cy="991370"/>
            <a:chOff x="803640" y="3362835"/>
            <a:chExt cx="2059657" cy="863358"/>
          </a:xfrm>
        </p:grpSpPr>
        <p:sp>
          <p:nvSpPr>
            <p:cNvPr id="30" name="TextBox 28">
              <a:extLst>
                <a:ext uri="{FF2B5EF4-FFF2-40B4-BE49-F238E27FC236}">
                  <a16:creationId xmlns:a16="http://schemas.microsoft.com/office/drawing/2014/main" id="{C75FED2A-BACD-4CDC-AB64-F39C33FBFFD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29">
              <a:extLst>
                <a:ext uri="{FF2B5EF4-FFF2-40B4-BE49-F238E27FC236}">
                  <a16:creationId xmlns:a16="http://schemas.microsoft.com/office/drawing/2014/main" id="{1A668778-B967-43DD-A869-5965C1EC5DB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0">
            <a:extLst>
              <a:ext uri="{FF2B5EF4-FFF2-40B4-BE49-F238E27FC236}">
                <a16:creationId xmlns:a16="http://schemas.microsoft.com/office/drawing/2014/main" id="{2FEEC5C3-23B9-4037-A05D-952BDAE09051}"/>
              </a:ext>
            </a:extLst>
          </p:cNvPr>
          <p:cNvGrpSpPr/>
          <p:nvPr/>
        </p:nvGrpSpPr>
        <p:grpSpPr>
          <a:xfrm>
            <a:off x="7838235" y="2377110"/>
            <a:ext cx="2916019" cy="991370"/>
            <a:chOff x="803640" y="3362835"/>
            <a:chExt cx="2059657" cy="863358"/>
          </a:xfrm>
        </p:grpSpPr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19BA5DE4-95CD-435B-82D8-F0F8449E7D7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4BF3AE6F-CA73-4D00-AC5F-A4F26DFAFFC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3">
            <a:extLst>
              <a:ext uri="{FF2B5EF4-FFF2-40B4-BE49-F238E27FC236}">
                <a16:creationId xmlns:a16="http://schemas.microsoft.com/office/drawing/2014/main" id="{734C54D8-CCBA-4B74-BE56-120A594CEA74}"/>
              </a:ext>
            </a:extLst>
          </p:cNvPr>
          <p:cNvGrpSpPr/>
          <p:nvPr/>
        </p:nvGrpSpPr>
        <p:grpSpPr>
          <a:xfrm>
            <a:off x="7838235" y="4444230"/>
            <a:ext cx="2916019" cy="991370"/>
            <a:chOff x="803640" y="3362835"/>
            <a:chExt cx="2059657" cy="863358"/>
          </a:xfrm>
        </p:grpSpPr>
        <p:sp>
          <p:nvSpPr>
            <p:cNvPr id="36" name="TextBox 34">
              <a:extLst>
                <a:ext uri="{FF2B5EF4-FFF2-40B4-BE49-F238E27FC236}">
                  <a16:creationId xmlns:a16="http://schemas.microsoft.com/office/drawing/2014/main" id="{CFE999B6-27B2-4585-98BD-34A009F9432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5">
              <a:extLst>
                <a:ext uri="{FF2B5EF4-FFF2-40B4-BE49-F238E27FC236}">
                  <a16:creationId xmlns:a16="http://schemas.microsoft.com/office/drawing/2014/main" id="{345F5C61-7758-4FCC-B61D-89C4D6185BB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0F2349-CFA7-43AF-8E0C-42D4190DFAE8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243095" y="3235264"/>
            <a:ext cx="38010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014C8E-126E-40BA-B3DE-790ACC9A8B5D}"/>
              </a:ext>
            </a:extLst>
          </p:cNvPr>
          <p:cNvSpPr txBox="1"/>
          <p:nvPr/>
        </p:nvSpPr>
        <p:spPr>
          <a:xfrm>
            <a:off x="2243095" y="4401920"/>
            <a:ext cx="556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dolor sit amet, consectetuer adipiscing elit. Maecenas porttitor congue massa.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Fusce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posuere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02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916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7466D-022B-4F0F-BE7B-C0D46973058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sp>
        <p:nvSpPr>
          <p:cNvPr id="7" name="Teardrop 1">
            <a:extLst>
              <a:ext uri="{FF2B5EF4-FFF2-40B4-BE49-F238E27FC236}">
                <a16:creationId xmlns:a16="http://schemas.microsoft.com/office/drawing/2014/main" id="{E78F7066-0370-45B3-A0A2-0EC3A1A139A2}"/>
              </a:ext>
            </a:extLst>
          </p:cNvPr>
          <p:cNvSpPr/>
          <p:nvPr/>
        </p:nvSpPr>
        <p:spPr>
          <a:xfrm rot="18805991">
            <a:off x="1388472" y="2439645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ardrop 1">
            <a:extLst>
              <a:ext uri="{FF2B5EF4-FFF2-40B4-BE49-F238E27FC236}">
                <a16:creationId xmlns:a16="http://schemas.microsoft.com/office/drawing/2014/main" id="{25C912EB-792E-47BA-8A89-B68D5B7D3412}"/>
              </a:ext>
            </a:extLst>
          </p:cNvPr>
          <p:cNvSpPr/>
          <p:nvPr/>
        </p:nvSpPr>
        <p:spPr>
          <a:xfrm rot="18805991">
            <a:off x="1996793" y="2439645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ardrop 1">
            <a:extLst>
              <a:ext uri="{FF2B5EF4-FFF2-40B4-BE49-F238E27FC236}">
                <a16:creationId xmlns:a16="http://schemas.microsoft.com/office/drawing/2014/main" id="{D0CE7077-4264-4BBB-ADB7-EA1BA3A53443}"/>
              </a:ext>
            </a:extLst>
          </p:cNvPr>
          <p:cNvSpPr/>
          <p:nvPr/>
        </p:nvSpPr>
        <p:spPr>
          <a:xfrm rot="18805991">
            <a:off x="2605114" y="2439645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ardrop 1">
            <a:extLst>
              <a:ext uri="{FF2B5EF4-FFF2-40B4-BE49-F238E27FC236}">
                <a16:creationId xmlns:a16="http://schemas.microsoft.com/office/drawing/2014/main" id="{67BA35B1-6A75-4296-8F13-1813C2E950FF}"/>
              </a:ext>
            </a:extLst>
          </p:cNvPr>
          <p:cNvSpPr/>
          <p:nvPr/>
        </p:nvSpPr>
        <p:spPr>
          <a:xfrm rot="18805991">
            <a:off x="3213435" y="2439645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ardrop 1">
            <a:extLst>
              <a:ext uri="{FF2B5EF4-FFF2-40B4-BE49-F238E27FC236}">
                <a16:creationId xmlns:a16="http://schemas.microsoft.com/office/drawing/2014/main" id="{058349DE-5134-4E12-8DD2-AC71BC9B1091}"/>
              </a:ext>
            </a:extLst>
          </p:cNvPr>
          <p:cNvSpPr/>
          <p:nvPr/>
        </p:nvSpPr>
        <p:spPr>
          <a:xfrm rot="18805991">
            <a:off x="3821756" y="2439645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ardrop 1">
            <a:extLst>
              <a:ext uri="{FF2B5EF4-FFF2-40B4-BE49-F238E27FC236}">
                <a16:creationId xmlns:a16="http://schemas.microsoft.com/office/drawing/2014/main" id="{FAD82D16-F3D7-4D5E-889F-6CC41B567E55}"/>
              </a:ext>
            </a:extLst>
          </p:cNvPr>
          <p:cNvSpPr/>
          <p:nvPr/>
        </p:nvSpPr>
        <p:spPr>
          <a:xfrm rot="18805991">
            <a:off x="4430078" y="2439645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ardrop 1">
            <a:extLst>
              <a:ext uri="{FF2B5EF4-FFF2-40B4-BE49-F238E27FC236}">
                <a16:creationId xmlns:a16="http://schemas.microsoft.com/office/drawing/2014/main" id="{07FF198E-2403-46BC-9BA2-1A32B853FF2F}"/>
              </a:ext>
            </a:extLst>
          </p:cNvPr>
          <p:cNvSpPr/>
          <p:nvPr/>
        </p:nvSpPr>
        <p:spPr>
          <a:xfrm rot="18805991">
            <a:off x="5038399" y="2439645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ardrop 1">
            <a:extLst>
              <a:ext uri="{FF2B5EF4-FFF2-40B4-BE49-F238E27FC236}">
                <a16:creationId xmlns:a16="http://schemas.microsoft.com/office/drawing/2014/main" id="{BF98E4BE-C2B3-43D1-83EE-957BBC0E6194}"/>
              </a:ext>
            </a:extLst>
          </p:cNvPr>
          <p:cNvSpPr/>
          <p:nvPr/>
        </p:nvSpPr>
        <p:spPr>
          <a:xfrm rot="18805991">
            <a:off x="5646720" y="2439645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ardrop 1">
            <a:extLst>
              <a:ext uri="{FF2B5EF4-FFF2-40B4-BE49-F238E27FC236}">
                <a16:creationId xmlns:a16="http://schemas.microsoft.com/office/drawing/2014/main" id="{325BE61C-A4D0-42E0-92B4-282ECD6F958F}"/>
              </a:ext>
            </a:extLst>
          </p:cNvPr>
          <p:cNvSpPr/>
          <p:nvPr/>
        </p:nvSpPr>
        <p:spPr>
          <a:xfrm rot="18805991">
            <a:off x="6255041" y="2439645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ardrop 1">
            <a:extLst>
              <a:ext uri="{FF2B5EF4-FFF2-40B4-BE49-F238E27FC236}">
                <a16:creationId xmlns:a16="http://schemas.microsoft.com/office/drawing/2014/main" id="{978037B0-7F53-4281-B3E1-78B1042D51ED}"/>
              </a:ext>
            </a:extLst>
          </p:cNvPr>
          <p:cNvSpPr/>
          <p:nvPr/>
        </p:nvSpPr>
        <p:spPr>
          <a:xfrm rot="18805991">
            <a:off x="6863362" y="2439645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ardrop 1">
            <a:extLst>
              <a:ext uri="{FF2B5EF4-FFF2-40B4-BE49-F238E27FC236}">
                <a16:creationId xmlns:a16="http://schemas.microsoft.com/office/drawing/2014/main" id="{027EA4E0-0AB0-433E-B351-BC6BED5B38F7}"/>
              </a:ext>
            </a:extLst>
          </p:cNvPr>
          <p:cNvSpPr/>
          <p:nvPr/>
        </p:nvSpPr>
        <p:spPr>
          <a:xfrm rot="18805991">
            <a:off x="1388472" y="3599134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ardrop 1">
            <a:extLst>
              <a:ext uri="{FF2B5EF4-FFF2-40B4-BE49-F238E27FC236}">
                <a16:creationId xmlns:a16="http://schemas.microsoft.com/office/drawing/2014/main" id="{5AD3F41B-20AC-421F-9D1F-0480DF1E6219}"/>
              </a:ext>
            </a:extLst>
          </p:cNvPr>
          <p:cNvSpPr/>
          <p:nvPr/>
        </p:nvSpPr>
        <p:spPr>
          <a:xfrm rot="18805991">
            <a:off x="1996793" y="3599134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ardrop 1">
            <a:extLst>
              <a:ext uri="{FF2B5EF4-FFF2-40B4-BE49-F238E27FC236}">
                <a16:creationId xmlns:a16="http://schemas.microsoft.com/office/drawing/2014/main" id="{1C5D80E8-718C-4BF9-A0BE-44D334617C8B}"/>
              </a:ext>
            </a:extLst>
          </p:cNvPr>
          <p:cNvSpPr/>
          <p:nvPr/>
        </p:nvSpPr>
        <p:spPr>
          <a:xfrm rot="18805991">
            <a:off x="2605114" y="3599134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ardrop 1">
            <a:extLst>
              <a:ext uri="{FF2B5EF4-FFF2-40B4-BE49-F238E27FC236}">
                <a16:creationId xmlns:a16="http://schemas.microsoft.com/office/drawing/2014/main" id="{25EA1CBA-FEC6-4D65-9215-E6276BC0351E}"/>
              </a:ext>
            </a:extLst>
          </p:cNvPr>
          <p:cNvSpPr/>
          <p:nvPr/>
        </p:nvSpPr>
        <p:spPr>
          <a:xfrm rot="18805991">
            <a:off x="3213435" y="3599134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ardrop 1">
            <a:extLst>
              <a:ext uri="{FF2B5EF4-FFF2-40B4-BE49-F238E27FC236}">
                <a16:creationId xmlns:a16="http://schemas.microsoft.com/office/drawing/2014/main" id="{50EB3A5F-1CB7-427A-8E02-54828CF4B7EC}"/>
              </a:ext>
            </a:extLst>
          </p:cNvPr>
          <p:cNvSpPr/>
          <p:nvPr/>
        </p:nvSpPr>
        <p:spPr>
          <a:xfrm rot="18805991">
            <a:off x="3821756" y="3599134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ardrop 1">
            <a:extLst>
              <a:ext uri="{FF2B5EF4-FFF2-40B4-BE49-F238E27FC236}">
                <a16:creationId xmlns:a16="http://schemas.microsoft.com/office/drawing/2014/main" id="{CD773C8A-0342-418D-9ABA-EBAE40AE8061}"/>
              </a:ext>
            </a:extLst>
          </p:cNvPr>
          <p:cNvSpPr/>
          <p:nvPr/>
        </p:nvSpPr>
        <p:spPr>
          <a:xfrm rot="18805991">
            <a:off x="4430078" y="3599134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ardrop 1">
            <a:extLst>
              <a:ext uri="{FF2B5EF4-FFF2-40B4-BE49-F238E27FC236}">
                <a16:creationId xmlns:a16="http://schemas.microsoft.com/office/drawing/2014/main" id="{CDBCF8E7-D0F8-44E2-98CE-8A22A1F4BB9F}"/>
              </a:ext>
            </a:extLst>
          </p:cNvPr>
          <p:cNvSpPr/>
          <p:nvPr/>
        </p:nvSpPr>
        <p:spPr>
          <a:xfrm rot="18805991">
            <a:off x="5038399" y="3599134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ardrop 1">
            <a:extLst>
              <a:ext uri="{FF2B5EF4-FFF2-40B4-BE49-F238E27FC236}">
                <a16:creationId xmlns:a16="http://schemas.microsoft.com/office/drawing/2014/main" id="{5F47F4FD-1775-4990-AFE4-304B1BB95F0B}"/>
              </a:ext>
            </a:extLst>
          </p:cNvPr>
          <p:cNvSpPr/>
          <p:nvPr/>
        </p:nvSpPr>
        <p:spPr>
          <a:xfrm rot="18805991">
            <a:off x="5646720" y="3599134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ardrop 1">
            <a:extLst>
              <a:ext uri="{FF2B5EF4-FFF2-40B4-BE49-F238E27FC236}">
                <a16:creationId xmlns:a16="http://schemas.microsoft.com/office/drawing/2014/main" id="{3FEE374D-9C8E-4DAB-90C2-923EAAF8B6DE}"/>
              </a:ext>
            </a:extLst>
          </p:cNvPr>
          <p:cNvSpPr/>
          <p:nvPr/>
        </p:nvSpPr>
        <p:spPr>
          <a:xfrm rot="18805991">
            <a:off x="6255041" y="3599134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ardrop 1">
            <a:extLst>
              <a:ext uri="{FF2B5EF4-FFF2-40B4-BE49-F238E27FC236}">
                <a16:creationId xmlns:a16="http://schemas.microsoft.com/office/drawing/2014/main" id="{99EB7ED2-43D8-45DB-B3D1-1922D51FDBAD}"/>
              </a:ext>
            </a:extLst>
          </p:cNvPr>
          <p:cNvSpPr/>
          <p:nvPr/>
        </p:nvSpPr>
        <p:spPr>
          <a:xfrm rot="18805991">
            <a:off x="6863362" y="3599134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ardrop 1">
            <a:extLst>
              <a:ext uri="{FF2B5EF4-FFF2-40B4-BE49-F238E27FC236}">
                <a16:creationId xmlns:a16="http://schemas.microsoft.com/office/drawing/2014/main" id="{31FB25DA-ECA6-4D85-8090-C3B8E8AC877C}"/>
              </a:ext>
            </a:extLst>
          </p:cNvPr>
          <p:cNvSpPr/>
          <p:nvPr/>
        </p:nvSpPr>
        <p:spPr>
          <a:xfrm rot="18805991">
            <a:off x="1388472" y="4758622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ardrop 1">
            <a:extLst>
              <a:ext uri="{FF2B5EF4-FFF2-40B4-BE49-F238E27FC236}">
                <a16:creationId xmlns:a16="http://schemas.microsoft.com/office/drawing/2014/main" id="{E2EF5DBF-0FA7-4814-8404-62BCD690F373}"/>
              </a:ext>
            </a:extLst>
          </p:cNvPr>
          <p:cNvSpPr/>
          <p:nvPr/>
        </p:nvSpPr>
        <p:spPr>
          <a:xfrm rot="18805991">
            <a:off x="1996793" y="4758622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ardrop 1">
            <a:extLst>
              <a:ext uri="{FF2B5EF4-FFF2-40B4-BE49-F238E27FC236}">
                <a16:creationId xmlns:a16="http://schemas.microsoft.com/office/drawing/2014/main" id="{85589683-CFD4-4CB6-A7B9-5035DCC62515}"/>
              </a:ext>
            </a:extLst>
          </p:cNvPr>
          <p:cNvSpPr/>
          <p:nvPr/>
        </p:nvSpPr>
        <p:spPr>
          <a:xfrm rot="18805991">
            <a:off x="2605114" y="4758622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ardrop 1">
            <a:extLst>
              <a:ext uri="{FF2B5EF4-FFF2-40B4-BE49-F238E27FC236}">
                <a16:creationId xmlns:a16="http://schemas.microsoft.com/office/drawing/2014/main" id="{ECDAB2CE-4132-44FB-8E90-E6299A114EA6}"/>
              </a:ext>
            </a:extLst>
          </p:cNvPr>
          <p:cNvSpPr/>
          <p:nvPr/>
        </p:nvSpPr>
        <p:spPr>
          <a:xfrm rot="18805991">
            <a:off x="3213435" y="4758622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ardrop 1">
            <a:extLst>
              <a:ext uri="{FF2B5EF4-FFF2-40B4-BE49-F238E27FC236}">
                <a16:creationId xmlns:a16="http://schemas.microsoft.com/office/drawing/2014/main" id="{9B0E1A83-53E2-4E09-B32E-5F72E4B3161C}"/>
              </a:ext>
            </a:extLst>
          </p:cNvPr>
          <p:cNvSpPr/>
          <p:nvPr/>
        </p:nvSpPr>
        <p:spPr>
          <a:xfrm rot="18805991">
            <a:off x="3821756" y="4758622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0F71FF0B-1141-4D83-B4D0-EB7B23DC49B5}"/>
              </a:ext>
            </a:extLst>
          </p:cNvPr>
          <p:cNvSpPr/>
          <p:nvPr/>
        </p:nvSpPr>
        <p:spPr>
          <a:xfrm rot="18805991">
            <a:off x="4430078" y="4758622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ardrop 1">
            <a:extLst>
              <a:ext uri="{FF2B5EF4-FFF2-40B4-BE49-F238E27FC236}">
                <a16:creationId xmlns:a16="http://schemas.microsoft.com/office/drawing/2014/main" id="{59CC86F7-2107-4D43-A7C2-A2F1408C3E22}"/>
              </a:ext>
            </a:extLst>
          </p:cNvPr>
          <p:cNvSpPr/>
          <p:nvPr/>
        </p:nvSpPr>
        <p:spPr>
          <a:xfrm rot="18805991">
            <a:off x="5038399" y="4758622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ardrop 1">
            <a:extLst>
              <a:ext uri="{FF2B5EF4-FFF2-40B4-BE49-F238E27FC236}">
                <a16:creationId xmlns:a16="http://schemas.microsoft.com/office/drawing/2014/main" id="{2F18097F-66CF-445C-8365-6A40473F10FB}"/>
              </a:ext>
            </a:extLst>
          </p:cNvPr>
          <p:cNvSpPr/>
          <p:nvPr/>
        </p:nvSpPr>
        <p:spPr>
          <a:xfrm rot="18805991">
            <a:off x="5646720" y="4758622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ardrop 1">
            <a:extLst>
              <a:ext uri="{FF2B5EF4-FFF2-40B4-BE49-F238E27FC236}">
                <a16:creationId xmlns:a16="http://schemas.microsoft.com/office/drawing/2014/main" id="{2199A7BF-E88A-4ED6-97A8-74F7C134E243}"/>
              </a:ext>
            </a:extLst>
          </p:cNvPr>
          <p:cNvSpPr/>
          <p:nvPr/>
        </p:nvSpPr>
        <p:spPr>
          <a:xfrm rot="18805991">
            <a:off x="6255041" y="4758622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ardrop 1">
            <a:extLst>
              <a:ext uri="{FF2B5EF4-FFF2-40B4-BE49-F238E27FC236}">
                <a16:creationId xmlns:a16="http://schemas.microsoft.com/office/drawing/2014/main" id="{9DE03378-DE75-4965-8AC7-A306DF5D9F93}"/>
              </a:ext>
            </a:extLst>
          </p:cNvPr>
          <p:cNvSpPr/>
          <p:nvPr/>
        </p:nvSpPr>
        <p:spPr>
          <a:xfrm rot="18805991">
            <a:off x="6863362" y="4758622"/>
            <a:ext cx="707838" cy="70045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7">
            <a:extLst>
              <a:ext uri="{FF2B5EF4-FFF2-40B4-BE49-F238E27FC236}">
                <a16:creationId xmlns:a16="http://schemas.microsoft.com/office/drawing/2014/main" id="{8C530EC8-B01F-4B65-83DA-DE71E5A84F54}"/>
              </a:ext>
            </a:extLst>
          </p:cNvPr>
          <p:cNvSpPr txBox="1"/>
          <p:nvPr/>
        </p:nvSpPr>
        <p:spPr>
          <a:xfrm>
            <a:off x="7609407" y="4878016"/>
            <a:ext cx="98455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A5A69"/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rgbClr val="4A5A69"/>
              </a:solidFill>
              <a:cs typeface="Arial" pitchFamily="34" charset="0"/>
            </a:endParaRPr>
          </a:p>
        </p:txBody>
      </p:sp>
      <p:sp>
        <p:nvSpPr>
          <p:cNvPr id="40" name="TextBox 38">
            <a:extLst>
              <a:ext uri="{FF2B5EF4-FFF2-40B4-BE49-F238E27FC236}">
                <a16:creationId xmlns:a16="http://schemas.microsoft.com/office/drawing/2014/main" id="{DDAE0949-2680-4EF8-AB0F-1FBB50DB91DF}"/>
              </a:ext>
            </a:extLst>
          </p:cNvPr>
          <p:cNvSpPr txBox="1"/>
          <p:nvPr/>
        </p:nvSpPr>
        <p:spPr>
          <a:xfrm>
            <a:off x="7609407" y="2559039"/>
            <a:ext cx="98455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A5A69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rgbClr val="4A5A69"/>
              </a:solidFill>
              <a:cs typeface="Arial" pitchFamily="34" charset="0"/>
            </a:endParaRPr>
          </a:p>
        </p:txBody>
      </p:sp>
      <p:sp>
        <p:nvSpPr>
          <p:cNvPr id="41" name="TextBox 39">
            <a:extLst>
              <a:ext uri="{FF2B5EF4-FFF2-40B4-BE49-F238E27FC236}">
                <a16:creationId xmlns:a16="http://schemas.microsoft.com/office/drawing/2014/main" id="{9928FA89-6988-4E83-9997-A1D2374A5B17}"/>
              </a:ext>
            </a:extLst>
          </p:cNvPr>
          <p:cNvSpPr txBox="1"/>
          <p:nvPr/>
        </p:nvSpPr>
        <p:spPr>
          <a:xfrm>
            <a:off x="7609407" y="3718528"/>
            <a:ext cx="98455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C1CBD7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rgbClr val="C1CBD7"/>
              </a:solidFill>
              <a:cs typeface="Arial" pitchFamily="34" charset="0"/>
            </a:endParaRPr>
          </a:p>
        </p:txBody>
      </p:sp>
      <p:sp>
        <p:nvSpPr>
          <p:cNvPr id="43" name="TextBox 41">
            <a:extLst>
              <a:ext uri="{FF2B5EF4-FFF2-40B4-BE49-F238E27FC236}">
                <a16:creationId xmlns:a16="http://schemas.microsoft.com/office/drawing/2014/main" id="{03018452-78D2-4372-B168-4674CA1081B1}"/>
              </a:ext>
            </a:extLst>
          </p:cNvPr>
          <p:cNvSpPr txBox="1"/>
          <p:nvPr/>
        </p:nvSpPr>
        <p:spPr>
          <a:xfrm>
            <a:off x="8593965" y="2441117"/>
            <a:ext cx="2205869" cy="944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2">
            <a:extLst>
              <a:ext uri="{FF2B5EF4-FFF2-40B4-BE49-F238E27FC236}">
                <a16:creationId xmlns:a16="http://schemas.microsoft.com/office/drawing/2014/main" id="{9B7DF5E6-7984-488B-91CB-0740C2157C0B}"/>
              </a:ext>
            </a:extLst>
          </p:cNvPr>
          <p:cNvSpPr txBox="1"/>
          <p:nvPr/>
        </p:nvSpPr>
        <p:spPr>
          <a:xfrm>
            <a:off x="8593965" y="2194560"/>
            <a:ext cx="2205869" cy="314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4">
            <a:extLst>
              <a:ext uri="{FF2B5EF4-FFF2-40B4-BE49-F238E27FC236}">
                <a16:creationId xmlns:a16="http://schemas.microsoft.com/office/drawing/2014/main" id="{EFC03F74-B543-4130-BCE5-EC84041EA56F}"/>
              </a:ext>
            </a:extLst>
          </p:cNvPr>
          <p:cNvSpPr txBox="1"/>
          <p:nvPr/>
        </p:nvSpPr>
        <p:spPr>
          <a:xfrm>
            <a:off x="8593965" y="3600605"/>
            <a:ext cx="2205869" cy="944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5">
            <a:extLst>
              <a:ext uri="{FF2B5EF4-FFF2-40B4-BE49-F238E27FC236}">
                <a16:creationId xmlns:a16="http://schemas.microsoft.com/office/drawing/2014/main" id="{B923EF53-216A-4849-849C-E914250D5978}"/>
              </a:ext>
            </a:extLst>
          </p:cNvPr>
          <p:cNvSpPr txBox="1"/>
          <p:nvPr/>
        </p:nvSpPr>
        <p:spPr>
          <a:xfrm>
            <a:off x="8593965" y="3354048"/>
            <a:ext cx="2205869" cy="314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7">
            <a:extLst>
              <a:ext uri="{FF2B5EF4-FFF2-40B4-BE49-F238E27FC236}">
                <a16:creationId xmlns:a16="http://schemas.microsoft.com/office/drawing/2014/main" id="{96C1958F-345D-4866-80F1-89F31F6AE7D6}"/>
              </a:ext>
            </a:extLst>
          </p:cNvPr>
          <p:cNvSpPr txBox="1"/>
          <p:nvPr/>
        </p:nvSpPr>
        <p:spPr>
          <a:xfrm>
            <a:off x="8593965" y="4760093"/>
            <a:ext cx="2205869" cy="944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8">
            <a:extLst>
              <a:ext uri="{FF2B5EF4-FFF2-40B4-BE49-F238E27FC236}">
                <a16:creationId xmlns:a16="http://schemas.microsoft.com/office/drawing/2014/main" id="{D6DC9073-124A-45EF-9718-394131B3BC2D}"/>
              </a:ext>
            </a:extLst>
          </p:cNvPr>
          <p:cNvSpPr txBox="1"/>
          <p:nvPr/>
        </p:nvSpPr>
        <p:spPr>
          <a:xfrm>
            <a:off x="8593965" y="4513536"/>
            <a:ext cx="2205869" cy="314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65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97466D-022B-4F0F-BE7B-C0D469730581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842C7A5-2222-4F92-8FAB-2625FF6AA874}"/>
              </a:ext>
            </a:extLst>
          </p:cNvPr>
          <p:cNvSpPr/>
          <p:nvPr/>
        </p:nvSpPr>
        <p:spPr>
          <a:xfrm>
            <a:off x="3525715" y="2197575"/>
            <a:ext cx="6881446" cy="3245198"/>
          </a:xfrm>
          <a:custGeom>
            <a:avLst/>
            <a:gdLst>
              <a:gd name="connsiteX0" fmla="*/ 1719943 w 5105400"/>
              <a:gd name="connsiteY0" fmla="*/ 3341914 h 3341914"/>
              <a:gd name="connsiteX1" fmla="*/ 0 w 5105400"/>
              <a:gd name="connsiteY1" fmla="*/ 1872343 h 3341914"/>
              <a:gd name="connsiteX2" fmla="*/ 1654629 w 5105400"/>
              <a:gd name="connsiteY2" fmla="*/ 0 h 3341914"/>
              <a:gd name="connsiteX3" fmla="*/ 3581400 w 5105400"/>
              <a:gd name="connsiteY3" fmla="*/ 1654628 h 3341914"/>
              <a:gd name="connsiteX4" fmla="*/ 5105400 w 5105400"/>
              <a:gd name="connsiteY4" fmla="*/ 152400 h 3341914"/>
              <a:gd name="connsiteX5" fmla="*/ 5105400 w 5105400"/>
              <a:gd name="connsiteY5" fmla="*/ 152400 h 3341914"/>
              <a:gd name="connsiteX0" fmla="*/ 1684774 w 5105400"/>
              <a:gd name="connsiteY0" fmla="*/ 3297952 h 3297952"/>
              <a:gd name="connsiteX1" fmla="*/ 0 w 5105400"/>
              <a:gd name="connsiteY1" fmla="*/ 1872343 h 3297952"/>
              <a:gd name="connsiteX2" fmla="*/ 1654629 w 5105400"/>
              <a:gd name="connsiteY2" fmla="*/ 0 h 3297952"/>
              <a:gd name="connsiteX3" fmla="*/ 3581400 w 5105400"/>
              <a:gd name="connsiteY3" fmla="*/ 1654628 h 3297952"/>
              <a:gd name="connsiteX4" fmla="*/ 5105400 w 5105400"/>
              <a:gd name="connsiteY4" fmla="*/ 152400 h 3297952"/>
              <a:gd name="connsiteX5" fmla="*/ 5105400 w 5105400"/>
              <a:gd name="connsiteY5" fmla="*/ 152400 h 3297952"/>
              <a:gd name="connsiteX0" fmla="*/ 2247481 w 5668107"/>
              <a:gd name="connsiteY0" fmla="*/ 3297952 h 3297952"/>
              <a:gd name="connsiteX1" fmla="*/ 0 w 5668107"/>
              <a:gd name="connsiteY1" fmla="*/ 1881135 h 3297952"/>
              <a:gd name="connsiteX2" fmla="*/ 2217336 w 5668107"/>
              <a:gd name="connsiteY2" fmla="*/ 0 h 3297952"/>
              <a:gd name="connsiteX3" fmla="*/ 4144107 w 5668107"/>
              <a:gd name="connsiteY3" fmla="*/ 1654628 h 3297952"/>
              <a:gd name="connsiteX4" fmla="*/ 5668107 w 5668107"/>
              <a:gd name="connsiteY4" fmla="*/ 152400 h 3297952"/>
              <a:gd name="connsiteX5" fmla="*/ 5668107 w 5668107"/>
              <a:gd name="connsiteY5" fmla="*/ 152400 h 3297952"/>
              <a:gd name="connsiteX0" fmla="*/ 2247481 w 5668107"/>
              <a:gd name="connsiteY0" fmla="*/ 3297952 h 3297952"/>
              <a:gd name="connsiteX1" fmla="*/ 0 w 5668107"/>
              <a:gd name="connsiteY1" fmla="*/ 1881135 h 3297952"/>
              <a:gd name="connsiteX2" fmla="*/ 2217336 w 5668107"/>
              <a:gd name="connsiteY2" fmla="*/ 0 h 3297952"/>
              <a:gd name="connsiteX3" fmla="*/ 4504591 w 5668107"/>
              <a:gd name="connsiteY3" fmla="*/ 1672213 h 3297952"/>
              <a:gd name="connsiteX4" fmla="*/ 5668107 w 5668107"/>
              <a:gd name="connsiteY4" fmla="*/ 152400 h 3297952"/>
              <a:gd name="connsiteX5" fmla="*/ 5668107 w 5668107"/>
              <a:gd name="connsiteY5" fmla="*/ 152400 h 3297952"/>
              <a:gd name="connsiteX0" fmla="*/ 2247481 w 5668107"/>
              <a:gd name="connsiteY0" fmla="*/ 3166067 h 3166067"/>
              <a:gd name="connsiteX1" fmla="*/ 0 w 5668107"/>
              <a:gd name="connsiteY1" fmla="*/ 1749250 h 3166067"/>
              <a:gd name="connsiteX2" fmla="*/ 2305259 w 5668107"/>
              <a:gd name="connsiteY2" fmla="*/ 0 h 3166067"/>
              <a:gd name="connsiteX3" fmla="*/ 4504591 w 5668107"/>
              <a:gd name="connsiteY3" fmla="*/ 1540328 h 3166067"/>
              <a:gd name="connsiteX4" fmla="*/ 5668107 w 5668107"/>
              <a:gd name="connsiteY4" fmla="*/ 20515 h 3166067"/>
              <a:gd name="connsiteX5" fmla="*/ 5668107 w 5668107"/>
              <a:gd name="connsiteY5" fmla="*/ 20515 h 3166067"/>
              <a:gd name="connsiteX0" fmla="*/ 2247481 w 6942991"/>
              <a:gd name="connsiteY0" fmla="*/ 3166067 h 3166067"/>
              <a:gd name="connsiteX1" fmla="*/ 0 w 6942991"/>
              <a:gd name="connsiteY1" fmla="*/ 1749250 h 3166067"/>
              <a:gd name="connsiteX2" fmla="*/ 2305259 w 6942991"/>
              <a:gd name="connsiteY2" fmla="*/ 0 h 3166067"/>
              <a:gd name="connsiteX3" fmla="*/ 4504591 w 6942991"/>
              <a:gd name="connsiteY3" fmla="*/ 1540328 h 3166067"/>
              <a:gd name="connsiteX4" fmla="*/ 5668107 w 6942991"/>
              <a:gd name="connsiteY4" fmla="*/ 20515 h 3166067"/>
              <a:gd name="connsiteX5" fmla="*/ 6942991 w 6942991"/>
              <a:gd name="connsiteY5" fmla="*/ 20515 h 3166067"/>
              <a:gd name="connsiteX0" fmla="*/ 2247481 w 5668107"/>
              <a:gd name="connsiteY0" fmla="*/ 3166067 h 3166067"/>
              <a:gd name="connsiteX1" fmla="*/ 0 w 5668107"/>
              <a:gd name="connsiteY1" fmla="*/ 1749250 h 3166067"/>
              <a:gd name="connsiteX2" fmla="*/ 2305259 w 5668107"/>
              <a:gd name="connsiteY2" fmla="*/ 0 h 3166067"/>
              <a:gd name="connsiteX3" fmla="*/ 4504591 w 5668107"/>
              <a:gd name="connsiteY3" fmla="*/ 1540328 h 3166067"/>
              <a:gd name="connsiteX4" fmla="*/ 5668107 w 5668107"/>
              <a:gd name="connsiteY4" fmla="*/ 20515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305259 w 6855069"/>
              <a:gd name="connsiteY2" fmla="*/ 0 h 3166067"/>
              <a:gd name="connsiteX3" fmla="*/ 4504591 w 6855069"/>
              <a:gd name="connsiteY3" fmla="*/ 1540328 h 3166067"/>
              <a:gd name="connsiteX4" fmla="*/ 6855069 w 6855069"/>
              <a:gd name="connsiteY4" fmla="*/ 11723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270089 w 6855069"/>
              <a:gd name="connsiteY2" fmla="*/ 0 h 3166067"/>
              <a:gd name="connsiteX3" fmla="*/ 4504591 w 6855069"/>
              <a:gd name="connsiteY3" fmla="*/ 1540328 h 3166067"/>
              <a:gd name="connsiteX4" fmla="*/ 6855069 w 6855069"/>
              <a:gd name="connsiteY4" fmla="*/ 11723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270089 w 6855069"/>
              <a:gd name="connsiteY2" fmla="*/ 0 h 3166067"/>
              <a:gd name="connsiteX3" fmla="*/ 4557345 w 6855069"/>
              <a:gd name="connsiteY3" fmla="*/ 1637043 h 3166067"/>
              <a:gd name="connsiteX4" fmla="*/ 6855069 w 6855069"/>
              <a:gd name="connsiteY4" fmla="*/ 11723 h 3166067"/>
              <a:gd name="connsiteX0" fmla="*/ 2282650 w 6855069"/>
              <a:gd name="connsiteY0" fmla="*/ 3245198 h 3245198"/>
              <a:gd name="connsiteX1" fmla="*/ 0 w 6855069"/>
              <a:gd name="connsiteY1" fmla="*/ 1749250 h 3245198"/>
              <a:gd name="connsiteX2" fmla="*/ 2270089 w 6855069"/>
              <a:gd name="connsiteY2" fmla="*/ 0 h 3245198"/>
              <a:gd name="connsiteX3" fmla="*/ 4557345 w 6855069"/>
              <a:gd name="connsiteY3" fmla="*/ 1637043 h 3245198"/>
              <a:gd name="connsiteX4" fmla="*/ 6855069 w 6855069"/>
              <a:gd name="connsiteY4" fmla="*/ 11723 h 3245198"/>
              <a:gd name="connsiteX0" fmla="*/ 2309027 w 6881446"/>
              <a:gd name="connsiteY0" fmla="*/ 3245198 h 3245198"/>
              <a:gd name="connsiteX1" fmla="*/ 0 w 6881446"/>
              <a:gd name="connsiteY1" fmla="*/ 1617366 h 3245198"/>
              <a:gd name="connsiteX2" fmla="*/ 2296466 w 6881446"/>
              <a:gd name="connsiteY2" fmla="*/ 0 h 3245198"/>
              <a:gd name="connsiteX3" fmla="*/ 4583722 w 6881446"/>
              <a:gd name="connsiteY3" fmla="*/ 1637043 h 3245198"/>
              <a:gd name="connsiteX4" fmla="*/ 6881446 w 6881446"/>
              <a:gd name="connsiteY4" fmla="*/ 11723 h 324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1446" h="3245198">
                <a:moveTo>
                  <a:pt x="2309027" y="3245198"/>
                </a:moveTo>
                <a:lnTo>
                  <a:pt x="0" y="1617366"/>
                </a:lnTo>
                <a:lnTo>
                  <a:pt x="2296466" y="0"/>
                </a:lnTo>
                <a:lnTo>
                  <a:pt x="4583722" y="1637043"/>
                </a:lnTo>
                <a:lnTo>
                  <a:pt x="6881446" y="11723"/>
                </a:lnTo>
              </a:path>
            </a:pathLst>
          </a:custGeom>
          <a:ln w="34925"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3F344933-DA08-4FFA-A791-37A398554C8A}"/>
              </a:ext>
            </a:extLst>
          </p:cNvPr>
          <p:cNvSpPr/>
          <p:nvPr/>
        </p:nvSpPr>
        <p:spPr>
          <a:xfrm>
            <a:off x="5458170" y="1836684"/>
            <a:ext cx="720000" cy="720000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5">
            <a:extLst>
              <a:ext uri="{FF2B5EF4-FFF2-40B4-BE49-F238E27FC236}">
                <a16:creationId xmlns:a16="http://schemas.microsoft.com/office/drawing/2014/main" id="{9EE4879F-1BBA-43AF-BB15-3336171002F5}"/>
              </a:ext>
            </a:extLst>
          </p:cNvPr>
          <p:cNvSpPr/>
          <p:nvPr/>
        </p:nvSpPr>
        <p:spPr>
          <a:xfrm>
            <a:off x="3185581" y="3431838"/>
            <a:ext cx="720000" cy="720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76">
            <a:extLst>
              <a:ext uri="{FF2B5EF4-FFF2-40B4-BE49-F238E27FC236}">
                <a16:creationId xmlns:a16="http://schemas.microsoft.com/office/drawing/2014/main" id="{7617956D-736A-4274-B00F-4C677F79F687}"/>
              </a:ext>
            </a:extLst>
          </p:cNvPr>
          <p:cNvSpPr/>
          <p:nvPr/>
        </p:nvSpPr>
        <p:spPr>
          <a:xfrm>
            <a:off x="5458170" y="5009082"/>
            <a:ext cx="720000" cy="720000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77">
            <a:extLst>
              <a:ext uri="{FF2B5EF4-FFF2-40B4-BE49-F238E27FC236}">
                <a16:creationId xmlns:a16="http://schemas.microsoft.com/office/drawing/2014/main" id="{5BBE3598-ABF2-4F5E-B165-54E5F8535224}"/>
              </a:ext>
            </a:extLst>
          </p:cNvPr>
          <p:cNvSpPr/>
          <p:nvPr/>
        </p:nvSpPr>
        <p:spPr>
          <a:xfrm>
            <a:off x="7730759" y="3431838"/>
            <a:ext cx="720000" cy="720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78">
            <a:extLst>
              <a:ext uri="{FF2B5EF4-FFF2-40B4-BE49-F238E27FC236}">
                <a16:creationId xmlns:a16="http://schemas.microsoft.com/office/drawing/2014/main" id="{2805D1B6-5BFB-4723-878E-21C26986DE4B}"/>
              </a:ext>
            </a:extLst>
          </p:cNvPr>
          <p:cNvSpPr/>
          <p:nvPr/>
        </p:nvSpPr>
        <p:spPr>
          <a:xfrm>
            <a:off x="10003348" y="1760911"/>
            <a:ext cx="828000" cy="828000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1">
            <a:extLst>
              <a:ext uri="{FF2B5EF4-FFF2-40B4-BE49-F238E27FC236}">
                <a16:creationId xmlns:a16="http://schemas.microsoft.com/office/drawing/2014/main" id="{5394ABC6-95BF-4F7D-A234-2AD6E8D7AE7C}"/>
              </a:ext>
            </a:extLst>
          </p:cNvPr>
          <p:cNvSpPr/>
          <p:nvPr/>
        </p:nvSpPr>
        <p:spPr>
          <a:xfrm>
            <a:off x="10140425" y="1897988"/>
            <a:ext cx="553846" cy="553846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073CC44B-E3EC-4310-A541-AF3BAA7330C0}"/>
              </a:ext>
            </a:extLst>
          </p:cNvPr>
          <p:cNvGrpSpPr/>
          <p:nvPr/>
        </p:nvGrpSpPr>
        <p:grpSpPr>
          <a:xfrm>
            <a:off x="741706" y="3328400"/>
            <a:ext cx="2326640" cy="1157710"/>
            <a:chOff x="-243332" y="3137575"/>
            <a:chExt cx="2326640" cy="1157710"/>
          </a:xfrm>
        </p:grpSpPr>
        <p:sp>
          <p:nvSpPr>
            <p:cNvPr id="14" name="TextBox 40">
              <a:extLst>
                <a:ext uri="{FF2B5EF4-FFF2-40B4-BE49-F238E27FC236}">
                  <a16:creationId xmlns:a16="http://schemas.microsoft.com/office/drawing/2014/main" id="{BF2DADE9-3A20-49F1-A272-BC2127B804D1}"/>
                </a:ext>
              </a:extLst>
            </p:cNvPr>
            <p:cNvSpPr txBox="1"/>
            <p:nvPr/>
          </p:nvSpPr>
          <p:spPr>
            <a:xfrm>
              <a:off x="-243332" y="3163977"/>
              <a:ext cx="1960908" cy="3077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C1CBD7"/>
                  </a:solidFill>
                  <a:cs typeface="Arial" pitchFamily="34" charset="0"/>
                </a:rPr>
                <a:t>Your Text  Here</a:t>
              </a:r>
            </a:p>
          </p:txBody>
        </p:sp>
        <p:sp>
          <p:nvSpPr>
            <p:cNvPr id="15" name="TextBox 41">
              <a:extLst>
                <a:ext uri="{FF2B5EF4-FFF2-40B4-BE49-F238E27FC236}">
                  <a16:creationId xmlns:a16="http://schemas.microsoft.com/office/drawing/2014/main" id="{4E920EE1-025B-4C07-A7FA-973B7A0001E9}"/>
                </a:ext>
              </a:extLst>
            </p:cNvPr>
            <p:cNvSpPr txBox="1"/>
            <p:nvPr/>
          </p:nvSpPr>
          <p:spPr>
            <a:xfrm>
              <a:off x="-237692" y="3464288"/>
              <a:ext cx="232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Oval 49">
              <a:extLst>
                <a:ext uri="{FF2B5EF4-FFF2-40B4-BE49-F238E27FC236}">
                  <a16:creationId xmlns:a16="http://schemas.microsoft.com/office/drawing/2014/main" id="{49FA83C9-0FCC-45C6-A48C-8B19523795C5}"/>
                </a:ext>
              </a:extLst>
            </p:cNvPr>
            <p:cNvSpPr/>
            <p:nvPr/>
          </p:nvSpPr>
          <p:spPr>
            <a:xfrm>
              <a:off x="1723216" y="3137575"/>
              <a:ext cx="359589" cy="360001"/>
            </a:xfrm>
            <a:prstGeom prst="ellipse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/>
            </a:p>
          </p:txBody>
        </p:sp>
        <p:sp>
          <p:nvSpPr>
            <p:cNvPr id="17" name="TextBox 43">
              <a:extLst>
                <a:ext uri="{FF2B5EF4-FFF2-40B4-BE49-F238E27FC236}">
                  <a16:creationId xmlns:a16="http://schemas.microsoft.com/office/drawing/2014/main" id="{D07EBBC3-1679-4E0C-9406-66656397CD5C}"/>
                </a:ext>
              </a:extLst>
            </p:cNvPr>
            <p:cNvSpPr txBox="1"/>
            <p:nvPr/>
          </p:nvSpPr>
          <p:spPr>
            <a:xfrm>
              <a:off x="1737207" y="3152454"/>
              <a:ext cx="3349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0">
            <a:extLst>
              <a:ext uri="{FF2B5EF4-FFF2-40B4-BE49-F238E27FC236}">
                <a16:creationId xmlns:a16="http://schemas.microsoft.com/office/drawing/2014/main" id="{DFB7CB92-6B87-44B5-8F27-0571FCF9CAB8}"/>
              </a:ext>
            </a:extLst>
          </p:cNvPr>
          <p:cNvGrpSpPr/>
          <p:nvPr/>
        </p:nvGrpSpPr>
        <p:grpSpPr>
          <a:xfrm>
            <a:off x="2795954" y="4932793"/>
            <a:ext cx="2358195" cy="1157710"/>
            <a:chOff x="1292171" y="4653887"/>
            <a:chExt cx="2358195" cy="1157710"/>
          </a:xfrm>
        </p:grpSpPr>
        <p:sp>
          <p:nvSpPr>
            <p:cNvPr id="19" name="TextBox 45">
              <a:extLst>
                <a:ext uri="{FF2B5EF4-FFF2-40B4-BE49-F238E27FC236}">
                  <a16:creationId xmlns:a16="http://schemas.microsoft.com/office/drawing/2014/main" id="{57BB8B91-EB75-410C-A187-F5F5089E3A1E}"/>
                </a:ext>
              </a:extLst>
            </p:cNvPr>
            <p:cNvSpPr txBox="1"/>
            <p:nvPr/>
          </p:nvSpPr>
          <p:spPr>
            <a:xfrm>
              <a:off x="1292171" y="4680289"/>
              <a:ext cx="1992464" cy="3077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4A5A69"/>
                  </a:solidFill>
                  <a:cs typeface="Arial" pitchFamily="34" charset="0"/>
                </a:rPr>
                <a:t>Your Text  Here</a:t>
              </a:r>
            </a:p>
          </p:txBody>
        </p:sp>
        <p:sp>
          <p:nvSpPr>
            <p:cNvPr id="20" name="TextBox 46">
              <a:extLst>
                <a:ext uri="{FF2B5EF4-FFF2-40B4-BE49-F238E27FC236}">
                  <a16:creationId xmlns:a16="http://schemas.microsoft.com/office/drawing/2014/main" id="{E26ADE0C-25FE-43A6-B18C-757C05FB705A}"/>
                </a:ext>
              </a:extLst>
            </p:cNvPr>
            <p:cNvSpPr txBox="1"/>
            <p:nvPr/>
          </p:nvSpPr>
          <p:spPr>
            <a:xfrm>
              <a:off x="1292171" y="4980600"/>
              <a:ext cx="23581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Oval 54">
              <a:extLst>
                <a:ext uri="{FF2B5EF4-FFF2-40B4-BE49-F238E27FC236}">
                  <a16:creationId xmlns:a16="http://schemas.microsoft.com/office/drawing/2014/main" id="{5EB75DD0-8A26-4DB5-A570-6CA2CBB21F7F}"/>
                </a:ext>
              </a:extLst>
            </p:cNvPr>
            <p:cNvSpPr/>
            <p:nvPr/>
          </p:nvSpPr>
          <p:spPr>
            <a:xfrm>
              <a:off x="3290275" y="4653887"/>
              <a:ext cx="359589" cy="360001"/>
            </a:xfrm>
            <a:prstGeom prst="ellipse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/>
            </a:p>
          </p:txBody>
        </p:sp>
        <p:sp>
          <p:nvSpPr>
            <p:cNvPr id="22" name="TextBox 48">
              <a:extLst>
                <a:ext uri="{FF2B5EF4-FFF2-40B4-BE49-F238E27FC236}">
                  <a16:creationId xmlns:a16="http://schemas.microsoft.com/office/drawing/2014/main" id="{E9C0EBA5-AB67-40C7-A291-3D48006ECBC6}"/>
                </a:ext>
              </a:extLst>
            </p:cNvPr>
            <p:cNvSpPr txBox="1"/>
            <p:nvPr/>
          </p:nvSpPr>
          <p:spPr>
            <a:xfrm>
              <a:off x="3302599" y="4671830"/>
              <a:ext cx="3349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11">
            <a:extLst>
              <a:ext uri="{FF2B5EF4-FFF2-40B4-BE49-F238E27FC236}">
                <a16:creationId xmlns:a16="http://schemas.microsoft.com/office/drawing/2014/main" id="{5BAB50A8-16A3-4AE2-A843-A8E8EE1AF85A}"/>
              </a:ext>
            </a:extLst>
          </p:cNvPr>
          <p:cNvGrpSpPr/>
          <p:nvPr/>
        </p:nvGrpSpPr>
        <p:grpSpPr>
          <a:xfrm>
            <a:off x="2904614" y="1575762"/>
            <a:ext cx="2249535" cy="1157710"/>
            <a:chOff x="1380613" y="1553975"/>
            <a:chExt cx="2249535" cy="1157710"/>
          </a:xfrm>
        </p:grpSpPr>
        <p:sp>
          <p:nvSpPr>
            <p:cNvPr id="24" name="TextBox 50">
              <a:extLst>
                <a:ext uri="{FF2B5EF4-FFF2-40B4-BE49-F238E27FC236}">
                  <a16:creationId xmlns:a16="http://schemas.microsoft.com/office/drawing/2014/main" id="{AC6EAF63-B04D-4099-B02F-1F1641D21C6C}"/>
                </a:ext>
              </a:extLst>
            </p:cNvPr>
            <p:cNvSpPr txBox="1"/>
            <p:nvPr/>
          </p:nvSpPr>
          <p:spPr>
            <a:xfrm>
              <a:off x="1380613" y="1580377"/>
              <a:ext cx="1883803" cy="3077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4A5A69"/>
                  </a:solidFill>
                  <a:cs typeface="Arial" pitchFamily="34" charset="0"/>
                </a:rPr>
                <a:t>Your Text  Here</a:t>
              </a:r>
            </a:p>
          </p:txBody>
        </p:sp>
        <p:sp>
          <p:nvSpPr>
            <p:cNvPr id="25" name="TextBox 51">
              <a:extLst>
                <a:ext uri="{FF2B5EF4-FFF2-40B4-BE49-F238E27FC236}">
                  <a16:creationId xmlns:a16="http://schemas.microsoft.com/office/drawing/2014/main" id="{E67CE288-DA0A-4F80-88B3-1030366E679C}"/>
                </a:ext>
              </a:extLst>
            </p:cNvPr>
            <p:cNvSpPr txBox="1"/>
            <p:nvPr/>
          </p:nvSpPr>
          <p:spPr>
            <a:xfrm>
              <a:off x="1386253" y="1880688"/>
              <a:ext cx="22438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Oval 59">
              <a:extLst>
                <a:ext uri="{FF2B5EF4-FFF2-40B4-BE49-F238E27FC236}">
                  <a16:creationId xmlns:a16="http://schemas.microsoft.com/office/drawing/2014/main" id="{4BE907E4-321C-4DE1-88BF-2E9CF8E83387}"/>
                </a:ext>
              </a:extLst>
            </p:cNvPr>
            <p:cNvSpPr/>
            <p:nvPr/>
          </p:nvSpPr>
          <p:spPr>
            <a:xfrm>
              <a:off x="3270057" y="1553975"/>
              <a:ext cx="359589" cy="360001"/>
            </a:xfrm>
            <a:prstGeom prst="ellipse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/>
            </a:p>
          </p:txBody>
        </p:sp>
        <p:sp>
          <p:nvSpPr>
            <p:cNvPr id="27" name="TextBox 53">
              <a:extLst>
                <a:ext uri="{FF2B5EF4-FFF2-40B4-BE49-F238E27FC236}">
                  <a16:creationId xmlns:a16="http://schemas.microsoft.com/office/drawing/2014/main" id="{56DF8C85-965C-4C13-827E-A96ED5FD4019}"/>
                </a:ext>
              </a:extLst>
            </p:cNvPr>
            <p:cNvSpPr txBox="1"/>
            <p:nvPr/>
          </p:nvSpPr>
          <p:spPr>
            <a:xfrm>
              <a:off x="3282381" y="1580086"/>
              <a:ext cx="3349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12">
            <a:extLst>
              <a:ext uri="{FF2B5EF4-FFF2-40B4-BE49-F238E27FC236}">
                <a16:creationId xmlns:a16="http://schemas.microsoft.com/office/drawing/2014/main" id="{75677BDF-E95E-4876-A2B5-D75D907EC0C5}"/>
              </a:ext>
            </a:extLst>
          </p:cNvPr>
          <p:cNvGrpSpPr/>
          <p:nvPr/>
        </p:nvGrpSpPr>
        <p:grpSpPr>
          <a:xfrm>
            <a:off x="4663021" y="3328400"/>
            <a:ext cx="2323632" cy="1157710"/>
            <a:chOff x="3139020" y="3202670"/>
            <a:chExt cx="2323632" cy="1157710"/>
          </a:xfrm>
        </p:grpSpPr>
        <p:sp>
          <p:nvSpPr>
            <p:cNvPr id="29" name="TextBox 55">
              <a:extLst>
                <a:ext uri="{FF2B5EF4-FFF2-40B4-BE49-F238E27FC236}">
                  <a16:creationId xmlns:a16="http://schemas.microsoft.com/office/drawing/2014/main" id="{89981A11-9752-4592-98BC-9A63DF5447C6}"/>
                </a:ext>
              </a:extLst>
            </p:cNvPr>
            <p:cNvSpPr txBox="1"/>
            <p:nvPr/>
          </p:nvSpPr>
          <p:spPr>
            <a:xfrm>
              <a:off x="3139020" y="3229072"/>
              <a:ext cx="1957902" cy="3077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C1CBD7"/>
                  </a:solidFill>
                  <a:cs typeface="Arial" pitchFamily="34" charset="0"/>
                </a:rPr>
                <a:t>Your Text  Here</a:t>
              </a:r>
            </a:p>
          </p:txBody>
        </p:sp>
        <p:sp>
          <p:nvSpPr>
            <p:cNvPr id="30" name="TextBox 56">
              <a:extLst>
                <a:ext uri="{FF2B5EF4-FFF2-40B4-BE49-F238E27FC236}">
                  <a16:creationId xmlns:a16="http://schemas.microsoft.com/office/drawing/2014/main" id="{5070B754-12A2-4CEB-9B3E-E091A4F273EE}"/>
                </a:ext>
              </a:extLst>
            </p:cNvPr>
            <p:cNvSpPr txBox="1"/>
            <p:nvPr/>
          </p:nvSpPr>
          <p:spPr>
            <a:xfrm>
              <a:off x="3139521" y="3529383"/>
              <a:ext cx="2323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Oval 65">
              <a:extLst>
                <a:ext uri="{FF2B5EF4-FFF2-40B4-BE49-F238E27FC236}">
                  <a16:creationId xmlns:a16="http://schemas.microsoft.com/office/drawing/2014/main" id="{A7B78D67-DCE0-4D63-8F31-191683C50CDC}"/>
                </a:ext>
              </a:extLst>
            </p:cNvPr>
            <p:cNvSpPr/>
            <p:nvPr/>
          </p:nvSpPr>
          <p:spPr>
            <a:xfrm>
              <a:off x="5102561" y="3202670"/>
              <a:ext cx="359589" cy="360001"/>
            </a:xfrm>
            <a:prstGeom prst="ellipse">
              <a:avLst/>
            </a:prstGeom>
            <a:solidFill>
              <a:srgbClr val="C1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/>
            </a:p>
          </p:txBody>
        </p:sp>
        <p:sp>
          <p:nvSpPr>
            <p:cNvPr id="32" name="TextBox 58">
              <a:extLst>
                <a:ext uri="{FF2B5EF4-FFF2-40B4-BE49-F238E27FC236}">
                  <a16:creationId xmlns:a16="http://schemas.microsoft.com/office/drawing/2014/main" id="{6FF8CED3-D8F9-4DF7-9D3B-75AA26C385F2}"/>
                </a:ext>
              </a:extLst>
            </p:cNvPr>
            <p:cNvSpPr txBox="1"/>
            <p:nvPr/>
          </p:nvSpPr>
          <p:spPr>
            <a:xfrm>
              <a:off x="5114885" y="3228782"/>
              <a:ext cx="3349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8">
            <a:extLst>
              <a:ext uri="{FF2B5EF4-FFF2-40B4-BE49-F238E27FC236}">
                <a16:creationId xmlns:a16="http://schemas.microsoft.com/office/drawing/2014/main" id="{A68F1947-48DC-44BF-BE6F-6E14B81E3BC5}"/>
              </a:ext>
            </a:extLst>
          </p:cNvPr>
          <p:cNvGrpSpPr/>
          <p:nvPr/>
        </p:nvGrpSpPr>
        <p:grpSpPr>
          <a:xfrm>
            <a:off x="7490545" y="1583219"/>
            <a:ext cx="2253720" cy="1157710"/>
            <a:chOff x="5456569" y="1496337"/>
            <a:chExt cx="2253720" cy="1157710"/>
          </a:xfrm>
        </p:grpSpPr>
        <p:sp>
          <p:nvSpPr>
            <p:cNvPr id="34" name="TextBox 60">
              <a:extLst>
                <a:ext uri="{FF2B5EF4-FFF2-40B4-BE49-F238E27FC236}">
                  <a16:creationId xmlns:a16="http://schemas.microsoft.com/office/drawing/2014/main" id="{68C1855F-4F19-474B-AB89-F8DACD7753C3}"/>
                </a:ext>
              </a:extLst>
            </p:cNvPr>
            <p:cNvSpPr txBox="1"/>
            <p:nvPr/>
          </p:nvSpPr>
          <p:spPr>
            <a:xfrm>
              <a:off x="5456569" y="1522739"/>
              <a:ext cx="1887988" cy="3077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4A5A69"/>
                  </a:solidFill>
                  <a:cs typeface="Arial" pitchFamily="34" charset="0"/>
                </a:rPr>
                <a:t>Your Text  Here</a:t>
              </a:r>
            </a:p>
          </p:txBody>
        </p:sp>
        <p:sp>
          <p:nvSpPr>
            <p:cNvPr id="35" name="TextBox 61">
              <a:extLst>
                <a:ext uri="{FF2B5EF4-FFF2-40B4-BE49-F238E27FC236}">
                  <a16:creationId xmlns:a16="http://schemas.microsoft.com/office/drawing/2014/main" id="{E9CB3015-0A4A-42C0-B6E5-DC833EBCB59F}"/>
                </a:ext>
              </a:extLst>
            </p:cNvPr>
            <p:cNvSpPr txBox="1"/>
            <p:nvPr/>
          </p:nvSpPr>
          <p:spPr>
            <a:xfrm>
              <a:off x="5457071" y="1823050"/>
              <a:ext cx="22532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Oval 70">
              <a:extLst>
                <a:ext uri="{FF2B5EF4-FFF2-40B4-BE49-F238E27FC236}">
                  <a16:creationId xmlns:a16="http://schemas.microsoft.com/office/drawing/2014/main" id="{1FB72DB5-B0F5-4845-B1BF-11CC856E251C}"/>
                </a:ext>
              </a:extLst>
            </p:cNvPr>
            <p:cNvSpPr/>
            <p:nvPr/>
          </p:nvSpPr>
          <p:spPr>
            <a:xfrm>
              <a:off x="7350197" y="1496337"/>
              <a:ext cx="359589" cy="360001"/>
            </a:xfrm>
            <a:prstGeom prst="ellipse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/>
            </a:p>
          </p:txBody>
        </p:sp>
        <p:sp>
          <p:nvSpPr>
            <p:cNvPr id="37" name="TextBox 63">
              <a:extLst>
                <a:ext uri="{FF2B5EF4-FFF2-40B4-BE49-F238E27FC236}">
                  <a16:creationId xmlns:a16="http://schemas.microsoft.com/office/drawing/2014/main" id="{7227EBA5-13E7-4842-A210-1EB4327A6CFE}"/>
                </a:ext>
              </a:extLst>
            </p:cNvPr>
            <p:cNvSpPr txBox="1"/>
            <p:nvPr/>
          </p:nvSpPr>
          <p:spPr>
            <a:xfrm>
              <a:off x="7391709" y="1522234"/>
              <a:ext cx="27656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5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7">
            <a:extLst>
              <a:ext uri="{FF2B5EF4-FFF2-40B4-BE49-F238E27FC236}">
                <a16:creationId xmlns:a16="http://schemas.microsoft.com/office/drawing/2014/main" id="{2BC10AC0-A007-44B0-8210-F40052D542D8}"/>
              </a:ext>
            </a:extLst>
          </p:cNvPr>
          <p:cNvSpPr/>
          <p:nvPr/>
        </p:nvSpPr>
        <p:spPr>
          <a:xfrm>
            <a:off x="3397319" y="3635356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10">
            <a:extLst>
              <a:ext uri="{FF2B5EF4-FFF2-40B4-BE49-F238E27FC236}">
                <a16:creationId xmlns:a16="http://schemas.microsoft.com/office/drawing/2014/main" id="{D8174759-2DE3-4583-B944-A13DA5990F4E}"/>
              </a:ext>
            </a:extLst>
          </p:cNvPr>
          <p:cNvSpPr/>
          <p:nvPr/>
        </p:nvSpPr>
        <p:spPr>
          <a:xfrm>
            <a:off x="5721214" y="519949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AAB8181B-6281-4D33-B408-EE422D8C50F5}"/>
              </a:ext>
            </a:extLst>
          </p:cNvPr>
          <p:cNvSpPr/>
          <p:nvPr/>
        </p:nvSpPr>
        <p:spPr>
          <a:xfrm flipH="1">
            <a:off x="5613599" y="202999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11">
            <a:extLst>
              <a:ext uri="{FF2B5EF4-FFF2-40B4-BE49-F238E27FC236}">
                <a16:creationId xmlns:a16="http://schemas.microsoft.com/office/drawing/2014/main" id="{7E57827B-70C7-46B3-AA97-7CB25174C70D}"/>
              </a:ext>
            </a:extLst>
          </p:cNvPr>
          <p:cNvSpPr>
            <a:spLocks noChangeAspect="1"/>
          </p:cNvSpPr>
          <p:nvPr/>
        </p:nvSpPr>
        <p:spPr>
          <a:xfrm rot="9900000">
            <a:off x="7906175" y="366418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5D0B76FA-A6B3-4F88-A83C-3991A900982F}"/>
              </a:ext>
            </a:extLst>
          </p:cNvPr>
          <p:cNvSpPr/>
          <p:nvPr/>
        </p:nvSpPr>
        <p:spPr>
          <a:xfrm>
            <a:off x="10225473" y="2037666"/>
            <a:ext cx="404890" cy="27425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16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0F2349-CFA7-43AF-8E0C-42D4190DFAE8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>
                <a:solidFill>
                  <a:srgbClr val="92A3B8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243095" y="3235264"/>
            <a:ext cx="38010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014C8E-126E-40BA-B3DE-790ACC9A8B5D}"/>
              </a:ext>
            </a:extLst>
          </p:cNvPr>
          <p:cNvSpPr txBox="1"/>
          <p:nvPr/>
        </p:nvSpPr>
        <p:spPr>
          <a:xfrm>
            <a:off x="2243095" y="4401920"/>
            <a:ext cx="556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dolor sit amet, consectetuer adipiscing elit. Maecenas porttitor congue massa.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Fusce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posuere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03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73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1054</Words>
  <Application>Microsoft Office PowerPoint</Application>
  <PresentationFormat>宽屏</PresentationFormat>
  <Paragraphs>119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Arial</vt:lpstr>
      <vt:lpstr>Century Gothic</vt:lpstr>
      <vt:lpstr>方正清刻本悦宋简体</vt:lpstr>
      <vt:lpstr>幼圆</vt:lpstr>
      <vt:lpstr>Calibri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uying</dc:creator>
  <cp:lastModifiedBy>Administrator</cp:lastModifiedBy>
  <cp:revision>21</cp:revision>
  <dcterms:created xsi:type="dcterms:W3CDTF">2020-01-03T06:53:11Z</dcterms:created>
  <dcterms:modified xsi:type="dcterms:W3CDTF">2020-01-07T07:29:51Z</dcterms:modified>
</cp:coreProperties>
</file>