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23.xml" ContentType="application/vnd.openxmlformats-officedocument.presentationml.tags+xml"/>
  <Override PartName="/ppt/notesSlides/notesSlide1.xml" ContentType="application/vnd.openxmlformats-officedocument.presentationml.notesSlide+xml"/>
  <Override PartName="/ppt/tags/tag124.xml" ContentType="application/vnd.openxmlformats-officedocument.presentationml.tags+xml"/>
  <Override PartName="/ppt/notesSlides/notesSlide2.xml" ContentType="application/vnd.openxmlformats-officedocument.presentationml.notesSlide+xml"/>
  <Override PartName="/ppt/tags/tag12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6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  <p:sldId id="266" r:id="rId16"/>
    <p:sldId id="267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F45"/>
    <a:srgbClr val="C78F08"/>
    <a:srgbClr val="401611"/>
    <a:srgbClr val="C88F0A"/>
    <a:srgbClr val="FFFFFF"/>
    <a:srgbClr val="A55815"/>
    <a:srgbClr val="D1C7BD"/>
    <a:srgbClr val="DCDCDC"/>
    <a:srgbClr val="F0F0F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2020/1/8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51b28ef90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51b28ef90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51b28ef904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51b28ef904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51b28ef904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51b28ef904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51b28ef904_0_1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51b28ef904_0_1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51b28ef904_0_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51b28ef904_0_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51b28ef904_0_10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51b28ef904_0_10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51b28ef904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51b28ef904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51b28ef904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51b28ef904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51b28ef904_0_10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51b28ef904_0_10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51b28ef904_0_1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51b28ef904_0_1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1b28ef904_0_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1b28ef904_0_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51b28ef904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51b28ef904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6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7.xml"/><Relationship Id="rId4" Type="http://schemas.openxmlformats.org/officeDocument/2006/relationships/tags" Target="../tags/tag7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9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00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4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18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2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">
  <p:cSld name="SECTION_HEADER_2_2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57250" y="678815"/>
            <a:ext cx="10477500" cy="5500370"/>
            <a:chOff x="1350" y="1069"/>
            <a:chExt cx="16500" cy="8662"/>
          </a:xfrm>
        </p:grpSpPr>
        <p:sp>
          <p:nvSpPr>
            <p:cNvPr id="2" name="矩形 1"/>
            <p:cNvSpPr/>
            <p:nvPr/>
          </p:nvSpPr>
          <p:spPr>
            <a:xfrm>
              <a:off x="1350" y="1069"/>
              <a:ext cx="16500" cy="8662"/>
            </a:xfrm>
            <a:prstGeom prst="rect">
              <a:avLst/>
            </a:prstGeom>
            <a:solidFill>
              <a:srgbClr val="D1C7BD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07" y="1069"/>
              <a:ext cx="637" cy="1143"/>
            </a:xfrm>
            <a:prstGeom prst="rect">
              <a:avLst/>
            </a:prstGeom>
            <a:solidFill>
              <a:srgbClr val="2C3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36" y="1120"/>
              <a:ext cx="3540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415600" y="2864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cxnSp>
        <p:nvCxnSpPr>
          <p:cNvPr id="35" name="Google Shape;35;p4"/>
          <p:cNvCxnSpPr/>
          <p:nvPr userDrawn="1"/>
        </p:nvCxnSpPr>
        <p:spPr>
          <a:xfrm>
            <a:off x="862965" y="4057015"/>
            <a:ext cx="10452735" cy="0"/>
          </a:xfrm>
          <a:prstGeom prst="straightConnector1">
            <a:avLst/>
          </a:prstGeom>
          <a:noFill/>
          <a:ln w="349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6" name="Google Shape;36;p4"/>
          <p:cNvSpPr/>
          <p:nvPr userDrawn="1"/>
        </p:nvSpPr>
        <p:spPr>
          <a:xfrm>
            <a:off x="1283211" y="3858403"/>
            <a:ext cx="351200" cy="345600"/>
          </a:xfrm>
          <a:prstGeom prst="ellipse">
            <a:avLst/>
          </a:prstGeom>
          <a:solidFill>
            <a:srgbClr val="C88F0A">
              <a:alpha val="98000"/>
            </a:srgbClr>
          </a:solidFill>
          <a:ln w="317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335">
              <a:solidFill>
                <a:srgbClr val="FFFFFF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7" name="Google Shape;37;p4"/>
          <p:cNvSpPr/>
          <p:nvPr userDrawn="1"/>
        </p:nvSpPr>
        <p:spPr>
          <a:xfrm>
            <a:off x="3537393" y="3884344"/>
            <a:ext cx="351200" cy="345600"/>
          </a:xfrm>
          <a:prstGeom prst="ellipse">
            <a:avLst/>
          </a:prstGeom>
          <a:solidFill>
            <a:srgbClr val="401611">
              <a:alpha val="98000"/>
            </a:srgbClr>
          </a:solidFill>
          <a:ln w="317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35">
              <a:solidFill>
                <a:srgbClr val="FFFFFF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8" name="Google Shape;38;p4"/>
          <p:cNvSpPr/>
          <p:nvPr userDrawn="1"/>
        </p:nvSpPr>
        <p:spPr>
          <a:xfrm>
            <a:off x="5791575" y="3884344"/>
            <a:ext cx="351200" cy="345600"/>
          </a:xfrm>
          <a:prstGeom prst="ellipse">
            <a:avLst/>
          </a:prstGeom>
          <a:solidFill>
            <a:srgbClr val="C88F0A">
              <a:alpha val="97650"/>
            </a:srgbClr>
          </a:solidFill>
          <a:ln w="317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35">
              <a:solidFill>
                <a:srgbClr val="FFFFFF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9" name="Google Shape;39;p4"/>
          <p:cNvSpPr/>
          <p:nvPr userDrawn="1"/>
        </p:nvSpPr>
        <p:spPr>
          <a:xfrm>
            <a:off x="8045756" y="3884344"/>
            <a:ext cx="351200" cy="345600"/>
          </a:xfrm>
          <a:prstGeom prst="ellipse">
            <a:avLst/>
          </a:prstGeom>
          <a:solidFill>
            <a:srgbClr val="A55815">
              <a:alpha val="97650"/>
            </a:srgbClr>
          </a:solidFill>
          <a:ln w="317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35">
              <a:solidFill>
                <a:srgbClr val="FFFFFF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0" name="Google Shape;40;p4"/>
          <p:cNvSpPr/>
          <p:nvPr userDrawn="1"/>
        </p:nvSpPr>
        <p:spPr>
          <a:xfrm>
            <a:off x="10299939" y="3884344"/>
            <a:ext cx="351200" cy="345600"/>
          </a:xfrm>
          <a:prstGeom prst="ellipse">
            <a:avLst/>
          </a:prstGeom>
          <a:solidFill>
            <a:srgbClr val="2C3F45">
              <a:alpha val="97650"/>
            </a:srgbClr>
          </a:solidFill>
          <a:ln w="317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335">
              <a:solidFill>
                <a:srgbClr val="FFFFFF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42" name="Google Shape;42;p4"/>
          <p:cNvSpPr/>
          <p:nvPr/>
        </p:nvSpPr>
        <p:spPr>
          <a:xfrm rot="20223466">
            <a:off x="1067435" y="1957705"/>
            <a:ext cx="923925" cy="1328420"/>
          </a:xfrm>
          <a:custGeom>
            <a:avLst/>
            <a:gdLst/>
            <a:ahLst/>
            <a:cxnLst/>
            <a:rect l="l" t="t" r="r" b="b"/>
            <a:pathLst>
              <a:path w="1241502" h="2361406" extrusionOk="0">
                <a:moveTo>
                  <a:pt x="620751" y="2361406"/>
                </a:moveTo>
                <a:cubicBezTo>
                  <a:pt x="277920" y="2361406"/>
                  <a:pt x="0" y="2138844"/>
                  <a:pt x="0" y="1745298"/>
                </a:cubicBezTo>
                <a:cubicBezTo>
                  <a:pt x="0" y="1351752"/>
                  <a:pt x="153331" y="-15315"/>
                  <a:pt x="620751" y="129"/>
                </a:cubicBezTo>
                <a:cubicBezTo>
                  <a:pt x="1088171" y="15573"/>
                  <a:pt x="1241502" y="1351752"/>
                  <a:pt x="1241502" y="1745298"/>
                </a:cubicBezTo>
                <a:cubicBezTo>
                  <a:pt x="1241502" y="2138844"/>
                  <a:pt x="963582" y="2361406"/>
                  <a:pt x="620751" y="2361406"/>
                </a:cubicBezTo>
                <a:close/>
              </a:path>
            </a:pathLst>
          </a:custGeom>
          <a:solidFill>
            <a:srgbClr val="C88F0A">
              <a:alpha val="75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" name="Google Shape;51;p4"/>
          <p:cNvSpPr/>
          <p:nvPr/>
        </p:nvSpPr>
        <p:spPr>
          <a:xfrm rot="20223466">
            <a:off x="5610860" y="1957705"/>
            <a:ext cx="923925" cy="1328420"/>
          </a:xfrm>
          <a:custGeom>
            <a:avLst/>
            <a:gdLst/>
            <a:ahLst/>
            <a:cxnLst/>
            <a:rect l="l" t="t" r="r" b="b"/>
            <a:pathLst>
              <a:path w="1241502" h="2361406" extrusionOk="0">
                <a:moveTo>
                  <a:pt x="620751" y="2361406"/>
                </a:moveTo>
                <a:cubicBezTo>
                  <a:pt x="277920" y="2361406"/>
                  <a:pt x="0" y="2138844"/>
                  <a:pt x="0" y="1745298"/>
                </a:cubicBezTo>
                <a:cubicBezTo>
                  <a:pt x="0" y="1351752"/>
                  <a:pt x="153331" y="-15315"/>
                  <a:pt x="620751" y="129"/>
                </a:cubicBezTo>
                <a:cubicBezTo>
                  <a:pt x="1088171" y="15573"/>
                  <a:pt x="1241502" y="1351752"/>
                  <a:pt x="1241502" y="1745298"/>
                </a:cubicBezTo>
                <a:cubicBezTo>
                  <a:pt x="1241502" y="2138844"/>
                  <a:pt x="963582" y="2361406"/>
                  <a:pt x="620751" y="2361406"/>
                </a:cubicBezTo>
                <a:close/>
              </a:path>
            </a:pathLst>
          </a:custGeom>
          <a:solidFill>
            <a:srgbClr val="C88F0A">
              <a:alpha val="749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" name="Google Shape;60;p4"/>
          <p:cNvSpPr/>
          <p:nvPr/>
        </p:nvSpPr>
        <p:spPr>
          <a:xfrm rot="20223466">
            <a:off x="10084435" y="1957705"/>
            <a:ext cx="923925" cy="1328420"/>
          </a:xfrm>
          <a:custGeom>
            <a:avLst/>
            <a:gdLst/>
            <a:ahLst/>
            <a:cxnLst/>
            <a:rect l="l" t="t" r="r" b="b"/>
            <a:pathLst>
              <a:path w="1241502" h="2361406" extrusionOk="0">
                <a:moveTo>
                  <a:pt x="620751" y="2361406"/>
                </a:moveTo>
                <a:cubicBezTo>
                  <a:pt x="277920" y="2361406"/>
                  <a:pt x="0" y="2138844"/>
                  <a:pt x="0" y="1745298"/>
                </a:cubicBezTo>
                <a:cubicBezTo>
                  <a:pt x="0" y="1351752"/>
                  <a:pt x="153331" y="-15315"/>
                  <a:pt x="620751" y="129"/>
                </a:cubicBezTo>
                <a:cubicBezTo>
                  <a:pt x="1088171" y="15573"/>
                  <a:pt x="1241502" y="1351752"/>
                  <a:pt x="1241502" y="1745298"/>
                </a:cubicBezTo>
                <a:cubicBezTo>
                  <a:pt x="1241502" y="2138844"/>
                  <a:pt x="963582" y="2361406"/>
                  <a:pt x="620751" y="2361406"/>
                </a:cubicBezTo>
                <a:close/>
              </a:path>
            </a:pathLst>
          </a:custGeom>
          <a:solidFill>
            <a:srgbClr val="2C3F45">
              <a:alpha val="749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" name="Google Shape;69;p4"/>
          <p:cNvSpPr/>
          <p:nvPr/>
        </p:nvSpPr>
        <p:spPr>
          <a:xfrm rot="9423466">
            <a:off x="7771765" y="4735830"/>
            <a:ext cx="923925" cy="1328420"/>
          </a:xfrm>
          <a:custGeom>
            <a:avLst/>
            <a:gdLst/>
            <a:ahLst/>
            <a:cxnLst/>
            <a:rect l="l" t="t" r="r" b="b"/>
            <a:pathLst>
              <a:path w="1241502" h="2361406" extrusionOk="0">
                <a:moveTo>
                  <a:pt x="620751" y="2361406"/>
                </a:moveTo>
                <a:cubicBezTo>
                  <a:pt x="277920" y="2361406"/>
                  <a:pt x="0" y="2138844"/>
                  <a:pt x="0" y="1745298"/>
                </a:cubicBezTo>
                <a:cubicBezTo>
                  <a:pt x="0" y="1351752"/>
                  <a:pt x="153331" y="-15315"/>
                  <a:pt x="620751" y="129"/>
                </a:cubicBezTo>
                <a:cubicBezTo>
                  <a:pt x="1088171" y="15573"/>
                  <a:pt x="1241502" y="1351752"/>
                  <a:pt x="1241502" y="1745298"/>
                </a:cubicBezTo>
                <a:cubicBezTo>
                  <a:pt x="1241502" y="2138844"/>
                  <a:pt x="963582" y="2361406"/>
                  <a:pt x="620751" y="2361406"/>
                </a:cubicBezTo>
                <a:close/>
              </a:path>
            </a:pathLst>
          </a:custGeom>
          <a:solidFill>
            <a:srgbClr val="A55815">
              <a:alpha val="749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" name="Google Shape;78;p4"/>
          <p:cNvSpPr/>
          <p:nvPr/>
        </p:nvSpPr>
        <p:spPr>
          <a:xfrm rot="9423466">
            <a:off x="3263265" y="4735830"/>
            <a:ext cx="923925" cy="1328420"/>
          </a:xfrm>
          <a:custGeom>
            <a:avLst/>
            <a:gdLst/>
            <a:ahLst/>
            <a:cxnLst/>
            <a:rect l="l" t="t" r="r" b="b"/>
            <a:pathLst>
              <a:path w="1241502" h="2361406" extrusionOk="0">
                <a:moveTo>
                  <a:pt x="620751" y="2361406"/>
                </a:moveTo>
                <a:cubicBezTo>
                  <a:pt x="277920" y="2361406"/>
                  <a:pt x="0" y="2138844"/>
                  <a:pt x="0" y="1745298"/>
                </a:cubicBezTo>
                <a:cubicBezTo>
                  <a:pt x="0" y="1351752"/>
                  <a:pt x="153331" y="-15315"/>
                  <a:pt x="620751" y="129"/>
                </a:cubicBezTo>
                <a:cubicBezTo>
                  <a:pt x="1088171" y="15573"/>
                  <a:pt x="1241502" y="1351752"/>
                  <a:pt x="1241502" y="1745298"/>
                </a:cubicBezTo>
                <a:cubicBezTo>
                  <a:pt x="1241502" y="2138844"/>
                  <a:pt x="963582" y="2361406"/>
                  <a:pt x="620751" y="2361406"/>
                </a:cubicBezTo>
                <a:close/>
              </a:path>
            </a:pathLst>
          </a:custGeom>
          <a:solidFill>
            <a:srgbClr val="401611">
              <a:alpha val="75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5" b="0" i="0" u="none" strike="noStrike" cap="none">
              <a:solidFill>
                <a:srgbClr val="FFFF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rvices">
  <p:cSld name="SECTION_HEADER_2_1_3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857250" y="703580"/>
            <a:ext cx="10477500" cy="5500370"/>
            <a:chOff x="1350" y="1069"/>
            <a:chExt cx="16500" cy="8662"/>
          </a:xfrm>
        </p:grpSpPr>
        <p:sp>
          <p:nvSpPr>
            <p:cNvPr id="2" name="矩形 1"/>
            <p:cNvSpPr/>
            <p:nvPr/>
          </p:nvSpPr>
          <p:spPr>
            <a:xfrm>
              <a:off x="1350" y="1069"/>
              <a:ext cx="16500" cy="8662"/>
            </a:xfrm>
            <a:prstGeom prst="rect">
              <a:avLst/>
            </a:prstGeom>
            <a:solidFill>
              <a:srgbClr val="D1C7BD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07" y="1069"/>
              <a:ext cx="637" cy="1143"/>
            </a:xfrm>
            <a:prstGeom prst="rect">
              <a:avLst/>
            </a:prstGeom>
            <a:solidFill>
              <a:srgbClr val="2C3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36" y="1120"/>
              <a:ext cx="3540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415600" y="2864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89" name="Google Shape;89;p5"/>
          <p:cNvSpPr/>
          <p:nvPr userDrawn="1"/>
        </p:nvSpPr>
        <p:spPr>
          <a:xfrm>
            <a:off x="1757967" y="2298807"/>
            <a:ext cx="2666000" cy="4084400"/>
          </a:xfrm>
          <a:prstGeom prst="roundRect">
            <a:avLst>
              <a:gd name="adj" fmla="val 7955"/>
            </a:avLst>
          </a:prstGeom>
          <a:noFill/>
          <a:ln w="19050" cap="flat" cmpd="sng">
            <a:solidFill>
              <a:srgbClr val="40161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sp>
        <p:nvSpPr>
          <p:cNvPr id="90" name="Google Shape;90;p5"/>
          <p:cNvSpPr/>
          <p:nvPr userDrawn="1"/>
        </p:nvSpPr>
        <p:spPr>
          <a:xfrm>
            <a:off x="2227565" y="5509116"/>
            <a:ext cx="1742000" cy="483200"/>
          </a:xfrm>
          <a:prstGeom prst="rect">
            <a:avLst/>
          </a:prstGeom>
          <a:solidFill>
            <a:srgbClr val="401611">
              <a:alpha val="98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sp>
        <p:nvSpPr>
          <p:cNvPr id="91" name="Google Shape;91;p5"/>
          <p:cNvSpPr/>
          <p:nvPr userDrawn="1"/>
        </p:nvSpPr>
        <p:spPr>
          <a:xfrm>
            <a:off x="4663924" y="1683600"/>
            <a:ext cx="2666000" cy="4084400"/>
          </a:xfrm>
          <a:prstGeom prst="roundRect">
            <a:avLst>
              <a:gd name="adj" fmla="val 7955"/>
            </a:avLst>
          </a:prstGeom>
          <a:noFill/>
          <a:ln w="19050" cap="flat" cmpd="sng">
            <a:solidFill>
              <a:srgbClr val="C78F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sp>
        <p:nvSpPr>
          <p:cNvPr id="92" name="Google Shape;92;p5"/>
          <p:cNvSpPr/>
          <p:nvPr userDrawn="1"/>
        </p:nvSpPr>
        <p:spPr>
          <a:xfrm>
            <a:off x="5133523" y="4893909"/>
            <a:ext cx="1742000" cy="483200"/>
          </a:xfrm>
          <a:prstGeom prst="rect">
            <a:avLst/>
          </a:prstGeom>
          <a:solidFill>
            <a:srgbClr val="C88F0A">
              <a:alpha val="98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sp>
        <p:nvSpPr>
          <p:cNvPr id="93" name="Google Shape;93;p5"/>
          <p:cNvSpPr/>
          <p:nvPr userDrawn="1"/>
        </p:nvSpPr>
        <p:spPr>
          <a:xfrm>
            <a:off x="7564829" y="2298807"/>
            <a:ext cx="2666000" cy="4084400"/>
          </a:xfrm>
          <a:prstGeom prst="roundRect">
            <a:avLst>
              <a:gd name="adj" fmla="val 7955"/>
            </a:avLst>
          </a:prstGeom>
          <a:noFill/>
          <a:ln w="19050" cap="flat" cmpd="sng">
            <a:solidFill>
              <a:srgbClr val="2C3F4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sp>
        <p:nvSpPr>
          <p:cNvPr id="94" name="Google Shape;94;p5"/>
          <p:cNvSpPr/>
          <p:nvPr userDrawn="1"/>
        </p:nvSpPr>
        <p:spPr>
          <a:xfrm>
            <a:off x="8034428" y="5509115"/>
            <a:ext cx="1742000" cy="483200"/>
          </a:xfrm>
          <a:prstGeom prst="rect">
            <a:avLst/>
          </a:prstGeom>
          <a:solidFill>
            <a:srgbClr val="401611">
              <a:alpha val="98000"/>
            </a:srgb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FFFFFF"/>
              </a:solidFill>
              <a:latin typeface="Lora" panose="00000500000000000000"/>
              <a:ea typeface="Lora" panose="00000500000000000000"/>
              <a:cs typeface="Lora" panose="00000500000000000000"/>
              <a:sym typeface="Lora" panose="00000500000000000000"/>
            </a:endParaRPr>
          </a:p>
        </p:txBody>
      </p:sp>
      <p:grpSp>
        <p:nvGrpSpPr>
          <p:cNvPr id="95" name="Google Shape;95;p5"/>
          <p:cNvGrpSpPr/>
          <p:nvPr userDrawn="1"/>
        </p:nvGrpSpPr>
        <p:grpSpPr>
          <a:xfrm>
            <a:off x="1900999" y="1911416"/>
            <a:ext cx="2498045" cy="1918857"/>
            <a:chOff x="1310833" y="381649"/>
            <a:chExt cx="2759661" cy="1918089"/>
          </a:xfrm>
        </p:grpSpPr>
        <p:sp>
          <p:nvSpPr>
            <p:cNvPr id="96" name="Google Shape;96;p5"/>
            <p:cNvSpPr/>
            <p:nvPr/>
          </p:nvSpPr>
          <p:spPr>
            <a:xfrm rot="9422755">
              <a:off x="1842586" y="466937"/>
              <a:ext cx="1432527" cy="1832801"/>
            </a:xfrm>
            <a:custGeom>
              <a:avLst/>
              <a:gdLst/>
              <a:ahLst/>
              <a:cxnLst/>
              <a:rect l="l" t="t" r="r" b="b"/>
              <a:pathLst>
                <a:path w="1241502" h="2361406" extrusionOk="0">
                  <a:moveTo>
                    <a:pt x="620751" y="2361406"/>
                  </a:moveTo>
                  <a:cubicBezTo>
                    <a:pt x="277920" y="2361406"/>
                    <a:pt x="0" y="2138844"/>
                    <a:pt x="0" y="1745298"/>
                  </a:cubicBezTo>
                  <a:cubicBezTo>
                    <a:pt x="0" y="1351752"/>
                    <a:pt x="153331" y="-15315"/>
                    <a:pt x="620751" y="129"/>
                  </a:cubicBezTo>
                  <a:cubicBezTo>
                    <a:pt x="1088171" y="15573"/>
                    <a:pt x="1241502" y="1351752"/>
                    <a:pt x="1241502" y="1745298"/>
                  </a:cubicBezTo>
                  <a:cubicBezTo>
                    <a:pt x="1241502" y="2138844"/>
                    <a:pt x="963582" y="2361406"/>
                    <a:pt x="620751" y="2361406"/>
                  </a:cubicBezTo>
                  <a:close/>
                </a:path>
              </a:pathLst>
            </a:custGeom>
            <a:solidFill>
              <a:srgbClr val="401611">
                <a:alpha val="75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 rot="-1202035">
              <a:off x="1596138" y="779178"/>
              <a:ext cx="2474356" cy="1334383"/>
            </a:xfrm>
            <a:custGeom>
              <a:avLst/>
              <a:gdLst/>
              <a:ahLst/>
              <a:cxnLst/>
              <a:rect l="l" t="t" r="r" b="b"/>
              <a:pathLst>
                <a:path w="5137309" h="2661424" extrusionOk="0">
                  <a:moveTo>
                    <a:pt x="313" y="1330712"/>
                  </a:moveTo>
                  <a:cubicBezTo>
                    <a:pt x="-21990" y="915447"/>
                    <a:pt x="1150269" y="0"/>
                    <a:pt x="2568811" y="0"/>
                  </a:cubicBezTo>
                  <a:cubicBezTo>
                    <a:pt x="3987353" y="0"/>
                    <a:pt x="5137309" y="595780"/>
                    <a:pt x="5137309" y="1330712"/>
                  </a:cubicBezTo>
                  <a:cubicBezTo>
                    <a:pt x="5137309" y="2065644"/>
                    <a:pt x="3987353" y="2661424"/>
                    <a:pt x="2568811" y="2661424"/>
                  </a:cubicBezTo>
                  <a:cubicBezTo>
                    <a:pt x="1150269" y="2661424"/>
                    <a:pt x="22616" y="1745977"/>
                    <a:pt x="313" y="1330712"/>
                  </a:cubicBezTo>
                  <a:close/>
                </a:path>
              </a:pathLst>
            </a:custGeom>
            <a:solidFill>
              <a:srgbClr val="2C3F45">
                <a:alpha val="71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2827266">
              <a:off x="3608959" y="523384"/>
              <a:ext cx="245469" cy="184028"/>
            </a:xfrm>
            <a:custGeom>
              <a:avLst/>
              <a:gdLst/>
              <a:ahLst/>
              <a:cxnLst/>
              <a:rect l="l" t="t" r="r" b="b"/>
              <a:pathLst>
                <a:path w="5139382" h="2661424" extrusionOk="0">
                  <a:moveTo>
                    <a:pt x="2333" y="1330712"/>
                  </a:moveTo>
                  <a:cubicBezTo>
                    <a:pt x="-60444" y="588324"/>
                    <a:pt x="1152289" y="0"/>
                    <a:pt x="2570831" y="0"/>
                  </a:cubicBezTo>
                  <a:cubicBezTo>
                    <a:pt x="3989373" y="0"/>
                    <a:pt x="5123482" y="165412"/>
                    <a:pt x="5139329" y="1330712"/>
                  </a:cubicBezTo>
                  <a:cubicBezTo>
                    <a:pt x="5148487" y="2546764"/>
                    <a:pt x="3989373" y="2661424"/>
                    <a:pt x="2570831" y="2661424"/>
                  </a:cubicBezTo>
                  <a:cubicBezTo>
                    <a:pt x="1152289" y="2661424"/>
                    <a:pt x="65110" y="2073100"/>
                    <a:pt x="2333" y="1330712"/>
                  </a:cubicBezTo>
                  <a:close/>
                </a:path>
              </a:pathLst>
            </a:custGeom>
            <a:solidFill>
              <a:srgbClr val="2C3F45">
                <a:alpha val="71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0" name="Google Shape;100;p5"/>
            <p:cNvSpPr/>
            <p:nvPr/>
          </p:nvSpPr>
          <p:spPr>
            <a:xfrm rot="-3054368">
              <a:off x="3036771" y="409601"/>
              <a:ext cx="264831" cy="208926"/>
            </a:xfrm>
            <a:custGeom>
              <a:avLst/>
              <a:gdLst/>
              <a:ahLst/>
              <a:cxnLst/>
              <a:rect l="l" t="t" r="r" b="b"/>
              <a:pathLst>
                <a:path w="5138467" h="2661424" extrusionOk="0">
                  <a:moveTo>
                    <a:pt x="1418" y="1330712"/>
                  </a:moveTo>
                  <a:cubicBezTo>
                    <a:pt x="49776" y="525844"/>
                    <a:pt x="1151374" y="0"/>
                    <a:pt x="2569916" y="0"/>
                  </a:cubicBezTo>
                  <a:cubicBezTo>
                    <a:pt x="3988458" y="0"/>
                    <a:pt x="5122567" y="165412"/>
                    <a:pt x="5138414" y="1330712"/>
                  </a:cubicBezTo>
                  <a:cubicBezTo>
                    <a:pt x="5147572" y="2546764"/>
                    <a:pt x="3988458" y="2661424"/>
                    <a:pt x="2569916" y="2661424"/>
                  </a:cubicBezTo>
                  <a:cubicBezTo>
                    <a:pt x="1151374" y="2661424"/>
                    <a:pt x="-46940" y="2135580"/>
                    <a:pt x="1418" y="1330712"/>
                  </a:cubicBezTo>
                  <a:close/>
                </a:path>
              </a:pathLst>
            </a:custGeom>
            <a:solidFill>
              <a:srgbClr val="F7C73C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 rot="-9996450">
              <a:off x="1310833" y="1601233"/>
              <a:ext cx="277304" cy="206582"/>
            </a:xfrm>
            <a:custGeom>
              <a:avLst/>
              <a:gdLst/>
              <a:ahLst/>
              <a:cxnLst/>
              <a:rect l="l" t="t" r="r" b="b"/>
              <a:pathLst>
                <a:path w="5138351" h="2661424" extrusionOk="0">
                  <a:moveTo>
                    <a:pt x="1302" y="1330712"/>
                  </a:moveTo>
                  <a:cubicBezTo>
                    <a:pt x="47591" y="617007"/>
                    <a:pt x="1151258" y="0"/>
                    <a:pt x="2569800" y="0"/>
                  </a:cubicBezTo>
                  <a:cubicBezTo>
                    <a:pt x="3988342" y="0"/>
                    <a:pt x="5122451" y="165412"/>
                    <a:pt x="5138298" y="1330712"/>
                  </a:cubicBezTo>
                  <a:cubicBezTo>
                    <a:pt x="5147456" y="2546764"/>
                    <a:pt x="3988342" y="2661424"/>
                    <a:pt x="2569800" y="2661424"/>
                  </a:cubicBezTo>
                  <a:cubicBezTo>
                    <a:pt x="1151258" y="2661424"/>
                    <a:pt x="-44987" y="2044417"/>
                    <a:pt x="1302" y="1330712"/>
                  </a:cubicBezTo>
                  <a:close/>
                </a:path>
              </a:pathLst>
            </a:custGeom>
            <a:solidFill>
              <a:srgbClr val="2C3F45">
                <a:alpha val="71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 rot="2471156">
              <a:off x="3248505" y="1990220"/>
              <a:ext cx="273429" cy="207224"/>
            </a:xfrm>
            <a:custGeom>
              <a:avLst/>
              <a:gdLst/>
              <a:ahLst/>
              <a:cxnLst/>
              <a:rect l="l" t="t" r="r" b="b"/>
              <a:pathLst>
                <a:path w="5144408" h="2661424" extrusionOk="0">
                  <a:moveTo>
                    <a:pt x="7359" y="1330712"/>
                  </a:moveTo>
                  <a:cubicBezTo>
                    <a:pt x="123043" y="472827"/>
                    <a:pt x="1157315" y="0"/>
                    <a:pt x="2575857" y="0"/>
                  </a:cubicBezTo>
                  <a:cubicBezTo>
                    <a:pt x="3994399" y="0"/>
                    <a:pt x="5128508" y="165412"/>
                    <a:pt x="5144355" y="1330712"/>
                  </a:cubicBezTo>
                  <a:cubicBezTo>
                    <a:pt x="5153513" y="2546764"/>
                    <a:pt x="3994399" y="2661424"/>
                    <a:pt x="2575857" y="2661424"/>
                  </a:cubicBezTo>
                  <a:cubicBezTo>
                    <a:pt x="1157315" y="2661424"/>
                    <a:pt x="-108325" y="2188597"/>
                    <a:pt x="7359" y="1330712"/>
                  </a:cubicBezTo>
                  <a:close/>
                </a:path>
              </a:pathLst>
            </a:custGeom>
            <a:solidFill>
              <a:srgbClr val="EA6F21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 rot="7788334">
              <a:off x="1447690" y="1844982"/>
              <a:ext cx="212646" cy="157031"/>
            </a:xfrm>
            <a:custGeom>
              <a:avLst/>
              <a:gdLst/>
              <a:ahLst/>
              <a:cxnLst/>
              <a:rect l="l" t="t" r="r" b="b"/>
              <a:pathLst>
                <a:path w="5445303" h="2661452" extrusionOk="0">
                  <a:moveTo>
                    <a:pt x="11124" y="1344067"/>
                  </a:moveTo>
                  <a:cubicBezTo>
                    <a:pt x="195014" y="481541"/>
                    <a:pt x="1971082" y="2243"/>
                    <a:pt x="2876773" y="21"/>
                  </a:cubicBezTo>
                  <a:cubicBezTo>
                    <a:pt x="3782464" y="-2201"/>
                    <a:pt x="5429424" y="165433"/>
                    <a:pt x="5445271" y="1330733"/>
                  </a:cubicBezTo>
                  <a:cubicBezTo>
                    <a:pt x="5454429" y="2546785"/>
                    <a:pt x="3782464" y="2659223"/>
                    <a:pt x="2876773" y="2661445"/>
                  </a:cubicBezTo>
                  <a:cubicBezTo>
                    <a:pt x="1971082" y="2663667"/>
                    <a:pt x="-172766" y="2206593"/>
                    <a:pt x="11124" y="1344067"/>
                  </a:cubicBezTo>
                  <a:close/>
                </a:path>
              </a:pathLst>
            </a:custGeom>
            <a:solidFill>
              <a:srgbClr val="F7C73C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04" name="Google Shape;104;p5"/>
          <p:cNvGrpSpPr/>
          <p:nvPr userDrawn="1"/>
        </p:nvGrpSpPr>
        <p:grpSpPr>
          <a:xfrm>
            <a:off x="4794324" y="1277016"/>
            <a:ext cx="2498045" cy="1918857"/>
            <a:chOff x="1342401" y="381649"/>
            <a:chExt cx="2759661" cy="1918089"/>
          </a:xfrm>
        </p:grpSpPr>
        <p:sp>
          <p:nvSpPr>
            <p:cNvPr id="105" name="Google Shape;105;p5"/>
            <p:cNvSpPr/>
            <p:nvPr/>
          </p:nvSpPr>
          <p:spPr>
            <a:xfrm rot="9422755">
              <a:off x="1842586" y="466937"/>
              <a:ext cx="1432527" cy="1832801"/>
            </a:xfrm>
            <a:custGeom>
              <a:avLst/>
              <a:gdLst/>
              <a:ahLst/>
              <a:cxnLst/>
              <a:rect l="l" t="t" r="r" b="b"/>
              <a:pathLst>
                <a:path w="1241502" h="2361406" extrusionOk="0">
                  <a:moveTo>
                    <a:pt x="620751" y="2361406"/>
                  </a:moveTo>
                  <a:cubicBezTo>
                    <a:pt x="277920" y="2361406"/>
                    <a:pt x="0" y="2138844"/>
                    <a:pt x="0" y="1745298"/>
                  </a:cubicBezTo>
                  <a:cubicBezTo>
                    <a:pt x="0" y="1351752"/>
                    <a:pt x="153331" y="-15315"/>
                    <a:pt x="620751" y="129"/>
                  </a:cubicBezTo>
                  <a:cubicBezTo>
                    <a:pt x="1088171" y="15573"/>
                    <a:pt x="1241502" y="1351752"/>
                    <a:pt x="1241502" y="1745298"/>
                  </a:cubicBezTo>
                  <a:cubicBezTo>
                    <a:pt x="1241502" y="2138844"/>
                    <a:pt x="963582" y="2361406"/>
                    <a:pt x="620751" y="2361406"/>
                  </a:cubicBezTo>
                  <a:close/>
                </a:path>
              </a:pathLst>
            </a:custGeom>
            <a:solidFill>
              <a:srgbClr val="C88F0A">
                <a:alpha val="75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 rot="-1202035">
              <a:off x="1627706" y="746806"/>
              <a:ext cx="2474356" cy="1334383"/>
            </a:xfrm>
            <a:custGeom>
              <a:avLst/>
              <a:gdLst/>
              <a:ahLst/>
              <a:cxnLst/>
              <a:rect l="l" t="t" r="r" b="b"/>
              <a:pathLst>
                <a:path w="5137309" h="2661424" extrusionOk="0">
                  <a:moveTo>
                    <a:pt x="313" y="1330712"/>
                  </a:moveTo>
                  <a:cubicBezTo>
                    <a:pt x="-21990" y="915447"/>
                    <a:pt x="1150269" y="0"/>
                    <a:pt x="2568811" y="0"/>
                  </a:cubicBezTo>
                  <a:cubicBezTo>
                    <a:pt x="3987353" y="0"/>
                    <a:pt x="5137309" y="595780"/>
                    <a:pt x="5137309" y="1330712"/>
                  </a:cubicBezTo>
                  <a:cubicBezTo>
                    <a:pt x="5137309" y="2065644"/>
                    <a:pt x="3987353" y="2661424"/>
                    <a:pt x="2568811" y="2661424"/>
                  </a:cubicBezTo>
                  <a:cubicBezTo>
                    <a:pt x="1150269" y="2661424"/>
                    <a:pt x="22616" y="1745977"/>
                    <a:pt x="313" y="1330712"/>
                  </a:cubicBezTo>
                  <a:close/>
                </a:path>
              </a:pathLst>
            </a:custGeom>
            <a:solidFill>
              <a:srgbClr val="A55815">
                <a:alpha val="72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 rot="2827266">
              <a:off x="3640527" y="491012"/>
              <a:ext cx="245469" cy="184028"/>
            </a:xfrm>
            <a:custGeom>
              <a:avLst/>
              <a:gdLst/>
              <a:ahLst/>
              <a:cxnLst/>
              <a:rect l="l" t="t" r="r" b="b"/>
              <a:pathLst>
                <a:path w="5139382" h="2661424" extrusionOk="0">
                  <a:moveTo>
                    <a:pt x="2333" y="1330712"/>
                  </a:moveTo>
                  <a:cubicBezTo>
                    <a:pt x="-60444" y="588324"/>
                    <a:pt x="1152289" y="0"/>
                    <a:pt x="2570831" y="0"/>
                  </a:cubicBezTo>
                  <a:cubicBezTo>
                    <a:pt x="3989373" y="0"/>
                    <a:pt x="5123482" y="165412"/>
                    <a:pt x="5139329" y="1330712"/>
                  </a:cubicBezTo>
                  <a:cubicBezTo>
                    <a:pt x="5148487" y="2546764"/>
                    <a:pt x="3989373" y="2661424"/>
                    <a:pt x="2570831" y="2661424"/>
                  </a:cubicBezTo>
                  <a:cubicBezTo>
                    <a:pt x="1152289" y="2661424"/>
                    <a:pt x="65110" y="2073100"/>
                    <a:pt x="2333" y="1330712"/>
                  </a:cubicBezTo>
                  <a:close/>
                </a:path>
              </a:pathLst>
            </a:custGeom>
            <a:solidFill>
              <a:srgbClr val="A55815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 rot="-3054368">
              <a:off x="3036771" y="409601"/>
              <a:ext cx="264831" cy="208926"/>
            </a:xfrm>
            <a:custGeom>
              <a:avLst/>
              <a:gdLst/>
              <a:ahLst/>
              <a:cxnLst/>
              <a:rect l="l" t="t" r="r" b="b"/>
              <a:pathLst>
                <a:path w="5138467" h="2661424" extrusionOk="0">
                  <a:moveTo>
                    <a:pt x="1418" y="1330712"/>
                  </a:moveTo>
                  <a:cubicBezTo>
                    <a:pt x="49776" y="525844"/>
                    <a:pt x="1151374" y="0"/>
                    <a:pt x="2569916" y="0"/>
                  </a:cubicBezTo>
                  <a:cubicBezTo>
                    <a:pt x="3988458" y="0"/>
                    <a:pt x="5122567" y="165412"/>
                    <a:pt x="5138414" y="1330712"/>
                  </a:cubicBezTo>
                  <a:cubicBezTo>
                    <a:pt x="5147572" y="2546764"/>
                    <a:pt x="3988458" y="2661424"/>
                    <a:pt x="2569916" y="2661424"/>
                  </a:cubicBezTo>
                  <a:cubicBezTo>
                    <a:pt x="1151374" y="2661424"/>
                    <a:pt x="-46940" y="2135580"/>
                    <a:pt x="1418" y="1330712"/>
                  </a:cubicBezTo>
                  <a:close/>
                </a:path>
              </a:pathLst>
            </a:custGeom>
            <a:solidFill>
              <a:srgbClr val="C88F0A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 rot="-9996450">
              <a:off x="1342401" y="1568861"/>
              <a:ext cx="277304" cy="206582"/>
            </a:xfrm>
            <a:custGeom>
              <a:avLst/>
              <a:gdLst/>
              <a:ahLst/>
              <a:cxnLst/>
              <a:rect l="l" t="t" r="r" b="b"/>
              <a:pathLst>
                <a:path w="5138351" h="2661424" extrusionOk="0">
                  <a:moveTo>
                    <a:pt x="1302" y="1330712"/>
                  </a:moveTo>
                  <a:cubicBezTo>
                    <a:pt x="47591" y="617007"/>
                    <a:pt x="1151258" y="0"/>
                    <a:pt x="2569800" y="0"/>
                  </a:cubicBezTo>
                  <a:cubicBezTo>
                    <a:pt x="3988342" y="0"/>
                    <a:pt x="5122451" y="165412"/>
                    <a:pt x="5138298" y="1330712"/>
                  </a:cubicBezTo>
                  <a:cubicBezTo>
                    <a:pt x="5147456" y="2546764"/>
                    <a:pt x="3988342" y="2661424"/>
                    <a:pt x="2569800" y="2661424"/>
                  </a:cubicBezTo>
                  <a:cubicBezTo>
                    <a:pt x="1151258" y="2661424"/>
                    <a:pt x="-44987" y="2044417"/>
                    <a:pt x="1302" y="1330712"/>
                  </a:cubicBezTo>
                  <a:close/>
                </a:path>
              </a:pathLst>
            </a:custGeom>
            <a:solidFill>
              <a:srgbClr val="A55815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 rot="2471156">
              <a:off x="3248505" y="1990220"/>
              <a:ext cx="273429" cy="207224"/>
            </a:xfrm>
            <a:custGeom>
              <a:avLst/>
              <a:gdLst/>
              <a:ahLst/>
              <a:cxnLst/>
              <a:rect l="l" t="t" r="r" b="b"/>
              <a:pathLst>
                <a:path w="5144408" h="2661424" extrusionOk="0">
                  <a:moveTo>
                    <a:pt x="7359" y="1330712"/>
                  </a:moveTo>
                  <a:cubicBezTo>
                    <a:pt x="123043" y="472827"/>
                    <a:pt x="1157315" y="0"/>
                    <a:pt x="2575857" y="0"/>
                  </a:cubicBezTo>
                  <a:cubicBezTo>
                    <a:pt x="3994399" y="0"/>
                    <a:pt x="5128508" y="165412"/>
                    <a:pt x="5144355" y="1330712"/>
                  </a:cubicBezTo>
                  <a:cubicBezTo>
                    <a:pt x="5153513" y="2546764"/>
                    <a:pt x="3994399" y="2661424"/>
                    <a:pt x="2575857" y="2661424"/>
                  </a:cubicBezTo>
                  <a:cubicBezTo>
                    <a:pt x="1157315" y="2661424"/>
                    <a:pt x="-108325" y="2188597"/>
                    <a:pt x="7359" y="1330712"/>
                  </a:cubicBezTo>
                  <a:close/>
                </a:path>
              </a:pathLst>
            </a:custGeom>
            <a:solidFill>
              <a:srgbClr val="EA6F21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 rot="7788334">
              <a:off x="1447690" y="1844982"/>
              <a:ext cx="212646" cy="157031"/>
            </a:xfrm>
            <a:custGeom>
              <a:avLst/>
              <a:gdLst/>
              <a:ahLst/>
              <a:cxnLst/>
              <a:rect l="l" t="t" r="r" b="b"/>
              <a:pathLst>
                <a:path w="5445303" h="2661452" extrusionOk="0">
                  <a:moveTo>
                    <a:pt x="11124" y="1344067"/>
                  </a:moveTo>
                  <a:cubicBezTo>
                    <a:pt x="195014" y="481541"/>
                    <a:pt x="1971082" y="2243"/>
                    <a:pt x="2876773" y="21"/>
                  </a:cubicBezTo>
                  <a:cubicBezTo>
                    <a:pt x="3782464" y="-2201"/>
                    <a:pt x="5429424" y="165433"/>
                    <a:pt x="5445271" y="1330733"/>
                  </a:cubicBezTo>
                  <a:cubicBezTo>
                    <a:pt x="5454429" y="2546785"/>
                    <a:pt x="3782464" y="2659223"/>
                    <a:pt x="2876773" y="2661445"/>
                  </a:cubicBezTo>
                  <a:cubicBezTo>
                    <a:pt x="1971082" y="2663667"/>
                    <a:pt x="-172766" y="2206593"/>
                    <a:pt x="11124" y="1344067"/>
                  </a:cubicBezTo>
                  <a:close/>
                </a:path>
              </a:pathLst>
            </a:custGeom>
            <a:solidFill>
              <a:srgbClr val="C88F0A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113" name="Google Shape;113;p5"/>
          <p:cNvGrpSpPr/>
          <p:nvPr userDrawn="1"/>
        </p:nvGrpSpPr>
        <p:grpSpPr>
          <a:xfrm>
            <a:off x="7736830" y="1911416"/>
            <a:ext cx="2498045" cy="1918857"/>
            <a:chOff x="1358536" y="381649"/>
            <a:chExt cx="2759661" cy="1918089"/>
          </a:xfrm>
        </p:grpSpPr>
        <p:sp>
          <p:nvSpPr>
            <p:cNvPr id="114" name="Google Shape;114;p5"/>
            <p:cNvSpPr/>
            <p:nvPr/>
          </p:nvSpPr>
          <p:spPr>
            <a:xfrm rot="9422755">
              <a:off x="1842586" y="466937"/>
              <a:ext cx="1432527" cy="1832801"/>
            </a:xfrm>
            <a:custGeom>
              <a:avLst/>
              <a:gdLst/>
              <a:ahLst/>
              <a:cxnLst/>
              <a:rect l="l" t="t" r="r" b="b"/>
              <a:pathLst>
                <a:path w="1241502" h="2361406" extrusionOk="0">
                  <a:moveTo>
                    <a:pt x="620751" y="2361406"/>
                  </a:moveTo>
                  <a:cubicBezTo>
                    <a:pt x="277920" y="2361406"/>
                    <a:pt x="0" y="2138844"/>
                    <a:pt x="0" y="1745298"/>
                  </a:cubicBezTo>
                  <a:cubicBezTo>
                    <a:pt x="0" y="1351752"/>
                    <a:pt x="153331" y="-15315"/>
                    <a:pt x="620751" y="129"/>
                  </a:cubicBezTo>
                  <a:cubicBezTo>
                    <a:pt x="1088171" y="15573"/>
                    <a:pt x="1241502" y="1351752"/>
                    <a:pt x="1241502" y="1745298"/>
                  </a:cubicBezTo>
                  <a:cubicBezTo>
                    <a:pt x="1241502" y="2138844"/>
                    <a:pt x="963582" y="2361406"/>
                    <a:pt x="620751" y="2361406"/>
                  </a:cubicBezTo>
                  <a:close/>
                </a:path>
              </a:pathLst>
            </a:custGeom>
            <a:solidFill>
              <a:srgbClr val="C88F0A">
                <a:alpha val="7500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 rot="-1202035">
              <a:off x="1643841" y="746806"/>
              <a:ext cx="2474356" cy="1334383"/>
            </a:xfrm>
            <a:custGeom>
              <a:avLst/>
              <a:gdLst/>
              <a:ahLst/>
              <a:cxnLst/>
              <a:rect l="l" t="t" r="r" b="b"/>
              <a:pathLst>
                <a:path w="5137309" h="2661424" extrusionOk="0">
                  <a:moveTo>
                    <a:pt x="313" y="1330712"/>
                  </a:moveTo>
                  <a:cubicBezTo>
                    <a:pt x="-21990" y="915447"/>
                    <a:pt x="1150269" y="0"/>
                    <a:pt x="2568811" y="0"/>
                  </a:cubicBezTo>
                  <a:cubicBezTo>
                    <a:pt x="3987353" y="0"/>
                    <a:pt x="5137309" y="595780"/>
                    <a:pt x="5137309" y="1330712"/>
                  </a:cubicBezTo>
                  <a:cubicBezTo>
                    <a:pt x="5137309" y="2065644"/>
                    <a:pt x="3987353" y="2661424"/>
                    <a:pt x="2568811" y="2661424"/>
                  </a:cubicBezTo>
                  <a:cubicBezTo>
                    <a:pt x="1150269" y="2661424"/>
                    <a:pt x="22616" y="1745977"/>
                    <a:pt x="313" y="1330712"/>
                  </a:cubicBezTo>
                  <a:close/>
                </a:path>
              </a:pathLst>
            </a:custGeom>
            <a:solidFill>
              <a:srgbClr val="401611">
                <a:alpha val="72160"/>
              </a:srgbClr>
            </a:solidFill>
            <a:ln>
              <a:noFill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 rot="2827266">
              <a:off x="3640527" y="491012"/>
              <a:ext cx="245469" cy="184028"/>
            </a:xfrm>
            <a:custGeom>
              <a:avLst/>
              <a:gdLst/>
              <a:ahLst/>
              <a:cxnLst/>
              <a:rect l="l" t="t" r="r" b="b"/>
              <a:pathLst>
                <a:path w="5139382" h="2661424" extrusionOk="0">
                  <a:moveTo>
                    <a:pt x="2333" y="1330712"/>
                  </a:moveTo>
                  <a:cubicBezTo>
                    <a:pt x="-60444" y="588324"/>
                    <a:pt x="1152289" y="0"/>
                    <a:pt x="2570831" y="0"/>
                  </a:cubicBezTo>
                  <a:cubicBezTo>
                    <a:pt x="3989373" y="0"/>
                    <a:pt x="5123482" y="165412"/>
                    <a:pt x="5139329" y="1330712"/>
                  </a:cubicBezTo>
                  <a:cubicBezTo>
                    <a:pt x="5148487" y="2546764"/>
                    <a:pt x="3989373" y="2661424"/>
                    <a:pt x="2570831" y="2661424"/>
                  </a:cubicBezTo>
                  <a:cubicBezTo>
                    <a:pt x="1152289" y="2661424"/>
                    <a:pt x="65110" y="2073100"/>
                    <a:pt x="2333" y="1330712"/>
                  </a:cubicBezTo>
                  <a:close/>
                </a:path>
              </a:pathLst>
            </a:custGeom>
            <a:solidFill>
              <a:srgbClr val="401611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 rot="-3054368">
              <a:off x="3118145" y="409601"/>
              <a:ext cx="264831" cy="208926"/>
            </a:xfrm>
            <a:custGeom>
              <a:avLst/>
              <a:gdLst/>
              <a:ahLst/>
              <a:cxnLst/>
              <a:rect l="l" t="t" r="r" b="b"/>
              <a:pathLst>
                <a:path w="5138467" h="2661424" extrusionOk="0">
                  <a:moveTo>
                    <a:pt x="1418" y="1330712"/>
                  </a:moveTo>
                  <a:cubicBezTo>
                    <a:pt x="49776" y="525844"/>
                    <a:pt x="1151374" y="0"/>
                    <a:pt x="2569916" y="0"/>
                  </a:cubicBezTo>
                  <a:cubicBezTo>
                    <a:pt x="3988458" y="0"/>
                    <a:pt x="5122567" y="165412"/>
                    <a:pt x="5138414" y="1330712"/>
                  </a:cubicBezTo>
                  <a:cubicBezTo>
                    <a:pt x="5147572" y="2546764"/>
                    <a:pt x="3988458" y="2661424"/>
                    <a:pt x="2569916" y="2661424"/>
                  </a:cubicBezTo>
                  <a:cubicBezTo>
                    <a:pt x="1151374" y="2661424"/>
                    <a:pt x="-46940" y="2135580"/>
                    <a:pt x="1418" y="1330712"/>
                  </a:cubicBezTo>
                  <a:close/>
                </a:path>
              </a:pathLst>
            </a:custGeom>
            <a:solidFill>
              <a:srgbClr val="C88F0A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19" name="Google Shape;119;p5"/>
            <p:cNvSpPr/>
            <p:nvPr/>
          </p:nvSpPr>
          <p:spPr>
            <a:xfrm rot="-9996450">
              <a:off x="1358536" y="1568861"/>
              <a:ext cx="277304" cy="206582"/>
            </a:xfrm>
            <a:custGeom>
              <a:avLst/>
              <a:gdLst/>
              <a:ahLst/>
              <a:cxnLst/>
              <a:rect l="l" t="t" r="r" b="b"/>
              <a:pathLst>
                <a:path w="5138351" h="2661424" extrusionOk="0">
                  <a:moveTo>
                    <a:pt x="1302" y="1330712"/>
                  </a:moveTo>
                  <a:cubicBezTo>
                    <a:pt x="47591" y="617007"/>
                    <a:pt x="1151258" y="0"/>
                    <a:pt x="2569800" y="0"/>
                  </a:cubicBezTo>
                  <a:cubicBezTo>
                    <a:pt x="3988342" y="0"/>
                    <a:pt x="5122451" y="165412"/>
                    <a:pt x="5138298" y="1330712"/>
                  </a:cubicBezTo>
                  <a:cubicBezTo>
                    <a:pt x="5147456" y="2546764"/>
                    <a:pt x="3988342" y="2661424"/>
                    <a:pt x="2569800" y="2661424"/>
                  </a:cubicBezTo>
                  <a:cubicBezTo>
                    <a:pt x="1151258" y="2661424"/>
                    <a:pt x="-44987" y="2044417"/>
                    <a:pt x="1302" y="1330712"/>
                  </a:cubicBezTo>
                  <a:close/>
                </a:path>
              </a:pathLst>
            </a:custGeom>
            <a:solidFill>
              <a:srgbClr val="401611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0" name="Google Shape;120;p5"/>
            <p:cNvSpPr/>
            <p:nvPr/>
          </p:nvSpPr>
          <p:spPr>
            <a:xfrm rot="2471156">
              <a:off x="3248505" y="1990220"/>
              <a:ext cx="273429" cy="207224"/>
            </a:xfrm>
            <a:custGeom>
              <a:avLst/>
              <a:gdLst/>
              <a:ahLst/>
              <a:cxnLst/>
              <a:rect l="l" t="t" r="r" b="b"/>
              <a:pathLst>
                <a:path w="5144408" h="2661424" extrusionOk="0">
                  <a:moveTo>
                    <a:pt x="7359" y="1330712"/>
                  </a:moveTo>
                  <a:cubicBezTo>
                    <a:pt x="123043" y="472827"/>
                    <a:pt x="1157315" y="0"/>
                    <a:pt x="2575857" y="0"/>
                  </a:cubicBezTo>
                  <a:cubicBezTo>
                    <a:pt x="3994399" y="0"/>
                    <a:pt x="5128508" y="165412"/>
                    <a:pt x="5144355" y="1330712"/>
                  </a:cubicBezTo>
                  <a:cubicBezTo>
                    <a:pt x="5153513" y="2546764"/>
                    <a:pt x="3994399" y="2661424"/>
                    <a:pt x="2575857" y="2661424"/>
                  </a:cubicBezTo>
                  <a:cubicBezTo>
                    <a:pt x="1157315" y="2661424"/>
                    <a:pt x="-108325" y="2188597"/>
                    <a:pt x="7359" y="1330712"/>
                  </a:cubicBezTo>
                  <a:close/>
                </a:path>
              </a:pathLst>
            </a:custGeom>
            <a:solidFill>
              <a:srgbClr val="EA6F21">
                <a:alpha val="9765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21" name="Google Shape;121;p5"/>
            <p:cNvSpPr/>
            <p:nvPr/>
          </p:nvSpPr>
          <p:spPr>
            <a:xfrm rot="7788334">
              <a:off x="1447690" y="1844982"/>
              <a:ext cx="212646" cy="157031"/>
            </a:xfrm>
            <a:custGeom>
              <a:avLst/>
              <a:gdLst/>
              <a:ahLst/>
              <a:cxnLst/>
              <a:rect l="l" t="t" r="r" b="b"/>
              <a:pathLst>
                <a:path w="5445303" h="2661452" extrusionOk="0">
                  <a:moveTo>
                    <a:pt x="11124" y="1344067"/>
                  </a:moveTo>
                  <a:cubicBezTo>
                    <a:pt x="195014" y="481541"/>
                    <a:pt x="1971082" y="2243"/>
                    <a:pt x="2876773" y="21"/>
                  </a:cubicBezTo>
                  <a:cubicBezTo>
                    <a:pt x="3782464" y="-2201"/>
                    <a:pt x="5429424" y="165433"/>
                    <a:pt x="5445271" y="1330733"/>
                  </a:cubicBezTo>
                  <a:cubicBezTo>
                    <a:pt x="5454429" y="2546785"/>
                    <a:pt x="3782464" y="2659223"/>
                    <a:pt x="2876773" y="2661445"/>
                  </a:cubicBezTo>
                  <a:cubicBezTo>
                    <a:pt x="1971082" y="2663667"/>
                    <a:pt x="-172766" y="2206593"/>
                    <a:pt x="11124" y="1344067"/>
                  </a:cubicBezTo>
                  <a:close/>
                </a:path>
              </a:pathLst>
            </a:custGeom>
            <a:solidFill>
              <a:srgbClr val="C88F0A">
                <a:alpha val="98000"/>
              </a:srgbClr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65" b="0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SECTION_HEADER_2_1_1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415600" y="2864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body" idx="1"/>
          </p:nvPr>
        </p:nvSpPr>
        <p:spPr>
          <a:xfrm>
            <a:off x="1009433" y="2390967"/>
            <a:ext cx="4829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5" name="Google Shape;235;p10"/>
          <p:cNvSpPr txBox="1">
            <a:spLocks noGrp="1"/>
          </p:cNvSpPr>
          <p:nvPr>
            <p:ph type="body" idx="2"/>
          </p:nvPr>
        </p:nvSpPr>
        <p:spPr>
          <a:xfrm>
            <a:off x="6467436" y="2390967"/>
            <a:ext cx="4829200" cy="37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>
              <a:spcBef>
                <a:spcPts val="0"/>
              </a:spcBef>
              <a:spcAft>
                <a:spcPts val="0"/>
              </a:spcAft>
              <a:buSzPts val="1400"/>
              <a:defRPr sz="1865"/>
            </a:lvl1pPr>
            <a:lvl2pPr marL="1219200" lvl="1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6" name="Google Shape;23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37" name="Google Shape;237;p10"/>
          <p:cNvSpPr txBox="1">
            <a:spLocks noGrp="1"/>
          </p:cNvSpPr>
          <p:nvPr>
            <p:ph type="title"/>
          </p:nvPr>
        </p:nvSpPr>
        <p:spPr>
          <a:xfrm>
            <a:off x="1009433" y="982067"/>
            <a:ext cx="102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_AND_TWO_COLUMNS_1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1"/>
          <p:cNvSpPr txBox="1">
            <a:spLocks noGrp="1"/>
          </p:cNvSpPr>
          <p:nvPr>
            <p:ph type="body" idx="1"/>
          </p:nvPr>
        </p:nvSpPr>
        <p:spPr>
          <a:xfrm>
            <a:off x="1009433" y="2249433"/>
            <a:ext cx="3023200" cy="3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defRPr sz="1865"/>
            </a:lvl1pPr>
            <a:lvl2pPr marL="1219200" lvl="1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rtl="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8" name="Google Shape;25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sp>
        <p:nvSpPr>
          <p:cNvPr id="259" name="Google Shape;259;p11"/>
          <p:cNvSpPr txBox="1">
            <a:spLocks noGrp="1"/>
          </p:cNvSpPr>
          <p:nvPr>
            <p:ph type="body" idx="2"/>
          </p:nvPr>
        </p:nvSpPr>
        <p:spPr>
          <a:xfrm>
            <a:off x="4641351" y="2249433"/>
            <a:ext cx="3023200" cy="3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defRPr sz="1865"/>
            </a:lvl1pPr>
            <a:lvl2pPr marL="1219200" lvl="1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rtl="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0" name="Google Shape;260;p11"/>
          <p:cNvSpPr txBox="1">
            <a:spLocks noGrp="1"/>
          </p:cNvSpPr>
          <p:nvPr>
            <p:ph type="body" idx="3"/>
          </p:nvPr>
        </p:nvSpPr>
        <p:spPr>
          <a:xfrm>
            <a:off x="8273268" y="2249433"/>
            <a:ext cx="3023200" cy="38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423545" rtl="0">
              <a:spcBef>
                <a:spcPts val="0"/>
              </a:spcBef>
              <a:spcAft>
                <a:spcPts val="0"/>
              </a:spcAft>
              <a:buSzPts val="1400"/>
              <a:defRPr sz="1865"/>
            </a:lvl1pPr>
            <a:lvl2pPr marL="1219200" lvl="1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800" lvl="2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400" lvl="3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8000" lvl="4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600" lvl="5" indent="-406400" rtl="0">
              <a:spcBef>
                <a:spcPct val="42700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200" lvl="6" indent="-406400" rtl="0">
              <a:spcBef>
                <a:spcPct val="42700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800" lvl="7" indent="-406400" rtl="0">
              <a:spcBef>
                <a:spcPct val="42700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400" lvl="8" indent="-406400" rtl="0">
              <a:spcBef>
                <a:spcPct val="427000"/>
              </a:spcBef>
              <a:spcAft>
                <a:spcPts val="160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61" name="Google Shape;261;p11"/>
          <p:cNvSpPr txBox="1">
            <a:spLocks noGrp="1"/>
          </p:cNvSpPr>
          <p:nvPr>
            <p:ph type="title"/>
          </p:nvPr>
        </p:nvSpPr>
        <p:spPr>
          <a:xfrm>
            <a:off x="1009433" y="982067"/>
            <a:ext cx="10287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icture">
  <p:cSld name="SECTION_TITLE_AND_DESCRIPTION_1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06" name="Google Shape;306;p16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07" name="Google Shape;307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857250" y="678815"/>
            <a:ext cx="10477500" cy="5500370"/>
            <a:chOff x="1350" y="1069"/>
            <a:chExt cx="16500" cy="8662"/>
          </a:xfrm>
        </p:grpSpPr>
        <p:sp>
          <p:nvSpPr>
            <p:cNvPr id="7" name="矩形 6"/>
            <p:cNvSpPr/>
            <p:nvPr/>
          </p:nvSpPr>
          <p:spPr>
            <a:xfrm>
              <a:off x="1350" y="1069"/>
              <a:ext cx="16500" cy="8662"/>
            </a:xfrm>
            <a:prstGeom prst="rect">
              <a:avLst/>
            </a:prstGeom>
            <a:solidFill>
              <a:srgbClr val="D1C7BD">
                <a:alpha val="7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207" y="1069"/>
              <a:ext cx="637" cy="1143"/>
            </a:xfrm>
            <a:prstGeom prst="rect">
              <a:avLst/>
            </a:prstGeom>
            <a:solidFill>
              <a:srgbClr val="2C3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936" y="1120"/>
              <a:ext cx="3540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2020/1/8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ags" Target="../tags/tag62.xml"/><Relationship Id="rId18" Type="http://schemas.openxmlformats.org/officeDocument/2006/relationships/tags" Target="../tags/tag67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7" Type="http://schemas.openxmlformats.org/officeDocument/2006/relationships/tags" Target="../tags/tag66.xm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65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64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2020/1/8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3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6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4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5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91180" y="2875915"/>
            <a:ext cx="5504180" cy="110680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>
                <a:blipFill>
                  <a:blip r:embed="rId5"/>
                  <a:stretch>
                    <a:fillRect/>
                  </a:stretch>
                </a:blipFill>
                <a:latin typeface="思源宋體 Heavy" panose="02020900000000000000" charset="-120"/>
                <a:ea typeface="思源宋體 Heavy" panose="02020900000000000000" charset="-120"/>
              </a:rPr>
              <a:t>ADVANCED</a:t>
            </a:r>
          </a:p>
        </p:txBody>
      </p:sp>
      <p:sp>
        <p:nvSpPr>
          <p:cNvPr id="826" name="Google Shape;826;p42"/>
          <p:cNvSpPr txBox="1">
            <a:spLocks noGrp="1"/>
          </p:cNvSpPr>
          <p:nvPr>
            <p:ph type="body" idx="4294967295"/>
          </p:nvPr>
        </p:nvSpPr>
        <p:spPr>
          <a:xfrm>
            <a:off x="3237230" y="3933825"/>
            <a:ext cx="5010150" cy="5441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 i="1">
                <a:blipFill>
                  <a:blip r:embed="rId5"/>
                  <a:stretch>
                    <a:fillRect/>
                  </a:stretch>
                </a:blipFill>
              </a:rPr>
              <a:t>You can create them using shapes, or simply use the one provided above.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39140" y="651510"/>
            <a:ext cx="10786745" cy="5628005"/>
            <a:chOff x="1164" y="1026"/>
            <a:chExt cx="16987" cy="8863"/>
          </a:xfrm>
        </p:grpSpPr>
        <p:sp>
          <p:nvSpPr>
            <p:cNvPr id="2" name="矩形 1"/>
            <p:cNvSpPr/>
            <p:nvPr/>
          </p:nvSpPr>
          <p:spPr>
            <a:xfrm>
              <a:off x="1164" y="1026"/>
              <a:ext cx="16987" cy="8863"/>
            </a:xfrm>
            <a:prstGeom prst="rect">
              <a:avLst/>
            </a:prstGeom>
            <a:solidFill>
              <a:srgbClr val="D1C7B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23" y="1088"/>
              <a:ext cx="410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业绩展示</a:t>
              </a:r>
              <a:endParaRPr lang="zh-CN" altLang="en-US" sz="2000">
                <a:solidFill>
                  <a:srgbClr val="FFC000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pertamance  display</a:t>
              </a:r>
            </a:p>
          </p:txBody>
        </p:sp>
        <p:sp>
          <p:nvSpPr>
            <p:cNvPr id="3" name="矩形 2"/>
            <p:cNvSpPr/>
            <p:nvPr/>
          </p:nvSpPr>
          <p:spPr>
            <a:xfrm>
              <a:off x="2187" y="1069"/>
              <a:ext cx="637" cy="11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2" name="Google Shape;722;p33"/>
          <p:cNvSpPr txBox="1">
            <a:spLocks noGrp="1"/>
          </p:cNvSpPr>
          <p:nvPr>
            <p:ph type="body" idx="1"/>
          </p:nvPr>
        </p:nvSpPr>
        <p:spPr>
          <a:xfrm>
            <a:off x="1009433" y="3074862"/>
            <a:ext cx="4829200" cy="37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</a:rPr>
              <a:t>Remember that most of our presentation templates allow you to change the colors by going into the master – this works both in PowerPoint and Google Slides – , so you can adapt them to your needs</a:t>
            </a:r>
          </a:p>
        </p:txBody>
      </p:sp>
      <p:sp>
        <p:nvSpPr>
          <p:cNvPr id="723" name="Google Shape;723;p33"/>
          <p:cNvSpPr txBox="1">
            <a:spLocks noGrp="1"/>
          </p:cNvSpPr>
          <p:nvPr>
            <p:ph type="body" idx="2"/>
          </p:nvPr>
        </p:nvSpPr>
        <p:spPr>
          <a:xfrm>
            <a:off x="6467436" y="3074862"/>
            <a:ext cx="4829200" cy="370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sz="1600">
                <a:solidFill>
                  <a:schemeClr val="dk1"/>
                </a:solidFill>
              </a:rPr>
              <a:t>Colors are emotional and evoke feelings. The right colors can help persuade and motivate, they can increase your audience's interest and improve learning comprehension and retention.</a:t>
            </a:r>
          </a:p>
        </p:txBody>
      </p:sp>
      <p:sp>
        <p:nvSpPr>
          <p:cNvPr id="5" name="矩形 4"/>
          <p:cNvSpPr/>
          <p:nvPr/>
        </p:nvSpPr>
        <p:spPr>
          <a:xfrm>
            <a:off x="1148715" y="1690370"/>
            <a:ext cx="9733915" cy="2040890"/>
          </a:xfrm>
          <a:prstGeom prst="rect">
            <a:avLst/>
          </a:prstGeom>
          <a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39140" y="651510"/>
            <a:ext cx="10786745" cy="5628005"/>
            <a:chOff x="1164" y="1026"/>
            <a:chExt cx="16987" cy="8863"/>
          </a:xfrm>
        </p:grpSpPr>
        <p:sp>
          <p:nvSpPr>
            <p:cNvPr id="8" name="矩形 7"/>
            <p:cNvSpPr/>
            <p:nvPr/>
          </p:nvSpPr>
          <p:spPr>
            <a:xfrm>
              <a:off x="1164" y="1026"/>
              <a:ext cx="16987" cy="8863"/>
            </a:xfrm>
            <a:prstGeom prst="rect">
              <a:avLst/>
            </a:prstGeom>
            <a:solidFill>
              <a:srgbClr val="D1C7B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3" y="1088"/>
              <a:ext cx="410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业绩展示</a:t>
              </a:r>
              <a:endParaRPr lang="zh-CN" altLang="en-US" sz="2000">
                <a:solidFill>
                  <a:srgbClr val="FFC000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pertamance  display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87" y="1069"/>
              <a:ext cx="637" cy="11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9" name="Google Shape;729;p34"/>
          <p:cNvSpPr txBox="1">
            <a:spLocks noGrp="1"/>
          </p:cNvSpPr>
          <p:nvPr>
            <p:ph type="body" idx="1"/>
          </p:nvPr>
        </p:nvSpPr>
        <p:spPr>
          <a:xfrm>
            <a:off x="1009433" y="2554233"/>
            <a:ext cx="3202000" cy="38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+mj-lt"/>
                <a:cs typeface="+mj-lt"/>
              </a:rPr>
              <a:t>Did you know that pandas don’t hibernate?</a:t>
            </a:r>
            <a:endParaRPr sz="1200">
              <a:latin typeface="+mj-lt"/>
              <a:cs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+mj-lt"/>
                <a:cs typeface="+mj-lt"/>
              </a:rPr>
              <a:t>When winter approaches, they head lower down their mountain homes to warmer temperatures, where they continue to chomp away on bamboo!</a:t>
            </a:r>
          </a:p>
        </p:txBody>
      </p:sp>
      <p:sp>
        <p:nvSpPr>
          <p:cNvPr id="730" name="Google Shape;730;p34"/>
          <p:cNvSpPr txBox="1">
            <a:spLocks noGrp="1"/>
          </p:cNvSpPr>
          <p:nvPr>
            <p:ph type="body" idx="2"/>
          </p:nvPr>
        </p:nvSpPr>
        <p:spPr>
          <a:xfrm>
            <a:off x="4641351" y="2554233"/>
            <a:ext cx="3023200" cy="38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latin typeface="+mj-lt"/>
                <a:cs typeface="+mj-lt"/>
              </a:rPr>
              <a:t>Did you know that a cat uses its whiskers as feelers to determine if a space is too small to squeeze through?</a:t>
            </a:r>
            <a:endParaRPr sz="1200">
              <a:latin typeface="+mj-lt"/>
              <a:cs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+mj-lt"/>
                <a:cs typeface="+mj-lt"/>
              </a:rPr>
              <a:t>Also, cats love to sleep. A fifteen-year-old cat has probably spent ten years of its life sleeping.</a:t>
            </a:r>
          </a:p>
        </p:txBody>
      </p:sp>
      <p:sp>
        <p:nvSpPr>
          <p:cNvPr id="731" name="Google Shape;731;p34"/>
          <p:cNvSpPr txBox="1">
            <a:spLocks noGrp="1"/>
          </p:cNvSpPr>
          <p:nvPr>
            <p:ph type="body" idx="3"/>
          </p:nvPr>
        </p:nvSpPr>
        <p:spPr>
          <a:xfrm>
            <a:off x="8273268" y="2554233"/>
            <a:ext cx="3023200" cy="386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latin typeface="+mj-lt"/>
                <a:cs typeface="+mj-lt"/>
              </a:rPr>
              <a:t>Did you know that elephants can sense storms?</a:t>
            </a:r>
            <a:endParaRPr sz="1200">
              <a:latin typeface="+mj-lt"/>
              <a:cs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>
                <a:latin typeface="+mj-lt"/>
                <a:cs typeface="+mj-lt"/>
              </a:rPr>
              <a:t>Elephants may be able to detect a thunderstorm from hundreds of miles away, and will head towards it, looking for water.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919605" y="690880"/>
            <a:ext cx="260413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C000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rPr>
              <a:t>业绩展示</a:t>
            </a:r>
            <a:endParaRPr lang="zh-CN" altLang="en-US" sz="2000">
              <a:solidFill>
                <a:srgbClr val="FFC000"/>
              </a:solidFill>
              <a:latin typeface="思源宋體 Heavy" panose="02020900000000000000" charset="-120"/>
              <a:ea typeface="思源宋體 Heavy" panose="02020900000000000000" charset="-120"/>
              <a:cs typeface="思源宋體 Heavy" panose="02020900000000000000" charset="-120"/>
            </a:endParaRPr>
          </a:p>
          <a:p>
            <a:r>
              <a:rPr lang="en-US" altLang="zh-CN" sz="1400">
                <a:solidFill>
                  <a:srgbClr val="FFC000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rPr>
              <a:t>pertamance  display</a:t>
            </a:r>
          </a:p>
        </p:txBody>
      </p:sp>
      <p:sp>
        <p:nvSpPr>
          <p:cNvPr id="5" name="矩形 4"/>
          <p:cNvSpPr/>
          <p:nvPr/>
        </p:nvSpPr>
        <p:spPr>
          <a:xfrm>
            <a:off x="1388745" y="678815"/>
            <a:ext cx="404495" cy="72580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739140" y="651510"/>
            <a:ext cx="10786745" cy="5628005"/>
            <a:chOff x="1164" y="1026"/>
            <a:chExt cx="16987" cy="8863"/>
          </a:xfrm>
        </p:grpSpPr>
        <p:sp>
          <p:nvSpPr>
            <p:cNvPr id="8" name="矩形 7"/>
            <p:cNvSpPr/>
            <p:nvPr/>
          </p:nvSpPr>
          <p:spPr>
            <a:xfrm>
              <a:off x="1164" y="1026"/>
              <a:ext cx="16987" cy="8863"/>
            </a:xfrm>
            <a:prstGeom prst="rect">
              <a:avLst/>
            </a:prstGeom>
            <a:solidFill>
              <a:srgbClr val="D1C7BD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3023" y="1088"/>
              <a:ext cx="410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业绩展示</a:t>
              </a:r>
              <a:endParaRPr lang="zh-CN" altLang="en-US" sz="2000">
                <a:solidFill>
                  <a:srgbClr val="FFC000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FFC000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pertamance  display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187" y="1069"/>
              <a:ext cx="637" cy="114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6" name="Google Shape;736;p35"/>
          <p:cNvSpPr txBox="1">
            <a:spLocks noGrp="1"/>
          </p:cNvSpPr>
          <p:nvPr>
            <p:ph type="title"/>
          </p:nvPr>
        </p:nvSpPr>
        <p:spPr>
          <a:xfrm>
            <a:off x="1034415" y="2850515"/>
            <a:ext cx="3489325" cy="901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GB" sz="2800">
                <a:latin typeface="思源宋體 Heavy" panose="02020900000000000000" charset="-120"/>
                <a:ea typeface="思源宋體 Heavy" panose="02020900000000000000" charset="-120"/>
              </a:rPr>
              <a:t>单击此处输入标题</a:t>
            </a:r>
          </a:p>
        </p:txBody>
      </p:sp>
      <p:sp>
        <p:nvSpPr>
          <p:cNvPr id="737" name="Google Shape;737;p35"/>
          <p:cNvSpPr txBox="1">
            <a:spLocks noGrp="1"/>
          </p:cNvSpPr>
          <p:nvPr>
            <p:ph type="subTitle" idx="1"/>
          </p:nvPr>
        </p:nvSpPr>
        <p:spPr>
          <a:xfrm>
            <a:off x="1034720" y="3700603"/>
            <a:ext cx="3789200" cy="235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Images are a big part of any slideshow presentation. They help your audience connect with your ideas on a more emotional level.</a:t>
            </a:r>
            <a:endParaRPr sz="140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</p:txBody>
      </p:sp>
      <p:pic>
        <p:nvPicPr>
          <p:cNvPr id="738" name="Google Shape;738;p35"/>
          <p:cNvPicPr preferRelativeResize="0"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0792">
            <a:off x="5182235" y="1494155"/>
            <a:ext cx="6111240" cy="3869690"/>
          </a:xfrm>
          <a:prstGeom prst="cloud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8"/>
          <p:cNvSpPr txBox="1">
            <a:spLocks noGrp="1"/>
          </p:cNvSpPr>
          <p:nvPr>
            <p:ph type="subTitle" idx="1"/>
          </p:nvPr>
        </p:nvSpPr>
        <p:spPr>
          <a:xfrm>
            <a:off x="1096950" y="3336113"/>
            <a:ext cx="45084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If you are presenting a website, an internet product or an app, you can use this laptop mockup to showcase it.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Just replace the screenshot with your own.</a:t>
            </a:r>
          </a:p>
        </p:txBody>
      </p:sp>
      <p:pic>
        <p:nvPicPr>
          <p:cNvPr id="913" name="Google Shape;913;p48" descr="C:\Users\Administrator\Desktop\好看的·图片\006w3y6Dgy1g3vvogloyqj314z0u0161.jpg006w3y6Dgy1g3vvogloyqj314z0u0161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25440" y="2406277"/>
            <a:ext cx="4270501" cy="24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 0"/>
          <p:cNvSpPr>
            <a:spLocks noGrp="1"/>
          </p:cNvSpPr>
          <p:nvPr>
            <p:ph type="title"/>
          </p:nvPr>
        </p:nvSpPr>
        <p:spPr>
          <a:xfrm>
            <a:off x="1096645" y="2614930"/>
            <a:ext cx="2737485" cy="647700"/>
          </a:xfrm>
        </p:spPr>
        <p:txBody>
          <a:bodyPr/>
          <a:lstStyle/>
          <a:p>
            <a:endParaRPr lang="zh-CN" altLang="en-US" sz="2000">
              <a:solidFill>
                <a:srgbClr val="2C3F45"/>
              </a:solidFill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9"/>
          <p:cNvSpPr txBox="1">
            <a:spLocks noGrp="1"/>
          </p:cNvSpPr>
          <p:nvPr>
            <p:ph type="title"/>
          </p:nvPr>
        </p:nvSpPr>
        <p:spPr>
          <a:xfrm>
            <a:off x="1245540" y="1441033"/>
            <a:ext cx="45084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altLang="en-GB" sz="2400">
                <a:latin typeface="思源宋體 Heavy" panose="02020900000000000000" charset="-120"/>
                <a:ea typeface="思源宋體 Heavy" panose="02020900000000000000" charset="-120"/>
              </a:rPr>
              <a:t>单击此处输入标题</a:t>
            </a:r>
          </a:p>
        </p:txBody>
      </p:sp>
      <p:sp>
        <p:nvSpPr>
          <p:cNvPr id="919" name="Google Shape;919;p49"/>
          <p:cNvSpPr txBox="1">
            <a:spLocks noGrp="1"/>
          </p:cNvSpPr>
          <p:nvPr>
            <p:ph type="subTitle" idx="1"/>
          </p:nvPr>
        </p:nvSpPr>
        <p:spPr>
          <a:xfrm>
            <a:off x="1245540" y="3534233"/>
            <a:ext cx="45084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If you are presenting a website, an internet product or an app, you can use this smartphone mockup to showcase it.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Just replace the screenshot with your own.</a:t>
            </a:r>
          </a:p>
        </p:txBody>
      </p:sp>
      <p:pic>
        <p:nvPicPr>
          <p:cNvPr id="920" name="Google Shape;920;p49" descr="C:\Users\Administrator\Desktop\好看的·图片\8cfcec19448295.562da9142b3a1.jpg8cfcec19448295.562da9142b3a1"/>
          <p:cNvPicPr preferRelativeResize="0"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5869435" y="2097527"/>
            <a:ext cx="4262001" cy="2663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50"/>
          <p:cNvSpPr txBox="1">
            <a:spLocks noGrp="1"/>
          </p:cNvSpPr>
          <p:nvPr>
            <p:ph type="title"/>
          </p:nvPr>
        </p:nvSpPr>
        <p:spPr>
          <a:xfrm>
            <a:off x="862000" y="1441033"/>
            <a:ext cx="45084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lang="en-GB" sz="2400">
              <a:solidFill>
                <a:srgbClr val="2C3F45"/>
              </a:solidFill>
              <a:latin typeface="思源宋體 Heavy" panose="02020900000000000000" charset="-120"/>
              <a:ea typeface="思源宋體 Heavy" panose="02020900000000000000" charset="-120"/>
            </a:endParaRPr>
          </a:p>
        </p:txBody>
      </p:sp>
      <p:sp>
        <p:nvSpPr>
          <p:cNvPr id="926" name="Google Shape;926;p50"/>
          <p:cNvSpPr txBox="1">
            <a:spLocks noGrp="1"/>
          </p:cNvSpPr>
          <p:nvPr>
            <p:ph type="subTitle" idx="1"/>
          </p:nvPr>
        </p:nvSpPr>
        <p:spPr>
          <a:xfrm>
            <a:off x="862000" y="3534233"/>
            <a:ext cx="45084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If you are presenting a website, an internet product or an app, you can use this tablet mockup to showcase it.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solidFill>
                  <a:schemeClr val="dk1"/>
                </a:solidFill>
              </a:rPr>
              <a:t>Just replace the screenshot with your own.</a:t>
            </a:r>
          </a:p>
        </p:txBody>
      </p:sp>
      <p:pic>
        <p:nvPicPr>
          <p:cNvPr id="927" name="Google Shape;927;p50" descr="C:\Users\Administrator\Desktop\好看的·图片\12f64e35271121.56f076c87f251.jpg12f64e35271121.56f076c87f251"/>
          <p:cNvPicPr preferRelativeResize="0"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-5400000">
            <a:off x="5867535" y="1756435"/>
            <a:ext cx="4100499" cy="321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091180" y="2875915"/>
            <a:ext cx="5504180" cy="1106805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dist"/>
            <a:r>
              <a:rPr lang="en-US" altLang="zh-CN" sz="6600">
                <a:blipFill>
                  <a:blip r:embed="rId5"/>
                  <a:stretch>
                    <a:fillRect/>
                  </a:stretch>
                </a:blipFill>
                <a:latin typeface="思源宋體 Heavy" panose="02020900000000000000" charset="-120"/>
                <a:ea typeface="思源宋體 Heavy" panose="02020900000000000000" charset="-120"/>
              </a:rPr>
              <a:t>THANKS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7250" y="678815"/>
            <a:ext cx="10477500" cy="5500370"/>
          </a:xfrm>
          <a:prstGeom prst="rect">
            <a:avLst/>
          </a:prstGeom>
          <a:solidFill>
            <a:srgbClr val="D1C7BD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997075" y="2198370"/>
            <a:ext cx="8623935" cy="2732405"/>
            <a:chOff x="3145" y="2736"/>
            <a:chExt cx="13581" cy="4303"/>
          </a:xfrm>
        </p:grpSpPr>
        <p:sp>
          <p:nvSpPr>
            <p:cNvPr id="3" name="文本框 2"/>
            <p:cNvSpPr txBox="1"/>
            <p:nvPr/>
          </p:nvSpPr>
          <p:spPr>
            <a:xfrm>
              <a:off x="3145" y="2847"/>
              <a:ext cx="1212" cy="919"/>
            </a:xfrm>
            <a:prstGeom prst="rect">
              <a:avLst/>
            </a:prstGeom>
            <a:noFill/>
            <a:ln w="22225">
              <a:solidFill>
                <a:srgbClr val="40161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</a:rPr>
                <a:t>01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612" y="2744"/>
              <a:ext cx="3057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0981" y="2876"/>
              <a:ext cx="1212" cy="919"/>
            </a:xfrm>
            <a:prstGeom prst="rect">
              <a:avLst/>
            </a:prstGeom>
            <a:noFill/>
            <a:ln w="22225">
              <a:solidFill>
                <a:srgbClr val="40161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</a:rPr>
                <a:t>02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2448" y="2736"/>
              <a:ext cx="4101" cy="11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业绩展示</a:t>
              </a:r>
              <a:endParaRPr lang="zh-CN" altLang="en-US" sz="20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pertamance  display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145" y="6006"/>
              <a:ext cx="1212" cy="919"/>
            </a:xfrm>
            <a:prstGeom prst="rect">
              <a:avLst/>
            </a:prstGeom>
            <a:noFill/>
            <a:ln w="22225">
              <a:solidFill>
                <a:srgbClr val="40161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</a:rPr>
                <a:t>03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612" y="5829"/>
              <a:ext cx="4278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经验总结</a:t>
              </a:r>
              <a:endParaRPr lang="zh-CN" altLang="en-US" sz="24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6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summaries experience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981" y="6035"/>
              <a:ext cx="1212" cy="919"/>
            </a:xfrm>
            <a:prstGeom prst="rect">
              <a:avLst/>
            </a:prstGeom>
            <a:noFill/>
            <a:ln w="22225">
              <a:solidFill>
                <a:srgbClr val="40161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</a:rPr>
                <a:t>04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2448" y="5821"/>
              <a:ext cx="4278" cy="12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工作计划</a:t>
              </a:r>
              <a:endParaRPr lang="zh-CN" altLang="en-US" sz="24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600">
                  <a:solidFill>
                    <a:srgbClr val="401611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work planning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4522470" y="1007110"/>
            <a:ext cx="271335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solidFill>
                  <a:srgbClr val="401611"/>
                </a:solidFill>
                <a:latin typeface="思源宋體 Heavy" panose="02020900000000000000" charset="-120"/>
                <a:ea typeface="思源宋體 Heavy" panose="02020900000000000000" charset="-120"/>
              </a:rPr>
              <a:t>contents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071745" y="1845310"/>
            <a:ext cx="1595755" cy="0"/>
          </a:xfrm>
          <a:prstGeom prst="line">
            <a:avLst/>
          </a:prstGeom>
          <a:ln w="34925">
            <a:solidFill>
              <a:srgbClr val="4016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583940" y="2429510"/>
            <a:ext cx="5250180" cy="2753360"/>
            <a:chOff x="7458" y="3929"/>
            <a:chExt cx="7918" cy="433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8" name="文本框 7"/>
            <p:cNvSpPr txBox="1"/>
            <p:nvPr/>
          </p:nvSpPr>
          <p:spPr>
            <a:xfrm>
              <a:off x="7458" y="4427"/>
              <a:ext cx="1212" cy="2470"/>
            </a:xfrm>
            <a:prstGeom prst="rect">
              <a:avLst/>
            </a:prstGeom>
            <a:noFill/>
            <a:ln w="22225">
              <a:solidFill>
                <a:srgbClr val="C78F0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>
                  <a:blipFill>
                    <a:blip r:embed="rId5"/>
                    <a:stretch>
                      <a:fillRect/>
                    </a:stretch>
                  </a:blipFill>
                  <a:latin typeface="思源宋體 Heavy" panose="02020900000000000000" charset="-120"/>
                  <a:ea typeface="思源宋體 Heavy" panose="02020900000000000000" charset="-120"/>
                </a:rPr>
                <a:t>01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8925" y="3929"/>
              <a:ext cx="6451" cy="43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50000"/>
                </a:lnSpc>
              </a:pPr>
              <a:r>
                <a:rPr lang="zh-CN" altLang="en-US" sz="5400">
                  <a:blipFill>
                    <a:blip r:embed="rId5"/>
                    <a:stretch>
                      <a:fillRect/>
                    </a:stretch>
                  </a:blip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4400">
                <a:blipFill>
                  <a:blip r:embed="rId5"/>
                  <a:stretch>
                    <a:fillRect/>
                  </a:stretch>
                </a:blip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pPr fontAlgn="auto">
                <a:lnSpc>
                  <a:spcPct val="150000"/>
                </a:lnSpc>
              </a:pPr>
              <a:r>
                <a:rPr lang="en-US" altLang="zh-CN" sz="3200">
                  <a:blipFill>
                    <a:blip r:embed="rId5"/>
                    <a:stretch>
                      <a:fillRect/>
                    </a:stretch>
                  </a:blip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4400">
                <a:blipFill>
                  <a:blip r:embed="rId5"/>
                  <a:stretch>
                    <a:fillRect/>
                  </a:stretch>
                </a:blip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4400">
                <a:blipFill>
                  <a:blip r:embed="rId5"/>
                  <a:stretch>
                    <a:fillRect/>
                  </a:stretch>
                </a:blip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57250" y="678815"/>
            <a:ext cx="10477500" cy="5500370"/>
            <a:chOff x="1350" y="1069"/>
            <a:chExt cx="16500" cy="8662"/>
          </a:xfrm>
        </p:grpSpPr>
        <p:sp>
          <p:nvSpPr>
            <p:cNvPr id="2" name="矩形 1"/>
            <p:cNvSpPr/>
            <p:nvPr/>
          </p:nvSpPr>
          <p:spPr>
            <a:xfrm>
              <a:off x="1350" y="1069"/>
              <a:ext cx="16500" cy="8662"/>
            </a:xfrm>
            <a:prstGeom prst="rect">
              <a:avLst/>
            </a:prstGeom>
            <a:solidFill>
              <a:srgbClr val="D1C7BD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07" y="1069"/>
              <a:ext cx="637" cy="1143"/>
            </a:xfrm>
            <a:prstGeom prst="rect">
              <a:avLst/>
            </a:prstGeom>
            <a:solidFill>
              <a:srgbClr val="2C3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36" y="1120"/>
              <a:ext cx="3540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  <p:sp>
        <p:nvSpPr>
          <p:cNvPr id="826" name="Google Shape;826;p42"/>
          <p:cNvSpPr txBox="1">
            <a:spLocks noGrp="1"/>
          </p:cNvSpPr>
          <p:nvPr>
            <p:ph type="body" idx="4294967295"/>
          </p:nvPr>
        </p:nvSpPr>
        <p:spPr>
          <a:xfrm>
            <a:off x="1357647" y="5477860"/>
            <a:ext cx="11590000" cy="5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35" i="1"/>
              <a:t>You can create them using shapes, or simply use the one provided above.</a:t>
            </a:r>
            <a:endParaRPr sz="1335" i="1"/>
          </a:p>
        </p:txBody>
      </p:sp>
      <p:sp>
        <p:nvSpPr>
          <p:cNvPr id="827" name="Google Shape;827;p42"/>
          <p:cNvSpPr/>
          <p:nvPr/>
        </p:nvSpPr>
        <p:spPr>
          <a:xfrm>
            <a:off x="1511567" y="4001405"/>
            <a:ext cx="3694000" cy="1477200"/>
          </a:xfrm>
          <a:prstGeom prst="diamond">
            <a:avLst/>
          </a:prstGeom>
          <a:solidFill>
            <a:srgbClr val="2C3F45">
              <a:alpha val="98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42"/>
          <p:cNvSpPr/>
          <p:nvPr/>
        </p:nvSpPr>
        <p:spPr>
          <a:xfrm>
            <a:off x="1511567" y="3262871"/>
            <a:ext cx="3694000" cy="1477200"/>
          </a:xfrm>
          <a:prstGeom prst="diamond">
            <a:avLst/>
          </a:prstGeom>
          <a:solidFill>
            <a:srgbClr val="C88F0A">
              <a:alpha val="98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42"/>
          <p:cNvSpPr/>
          <p:nvPr/>
        </p:nvSpPr>
        <p:spPr>
          <a:xfrm>
            <a:off x="1511567" y="2524335"/>
            <a:ext cx="3694000" cy="1477200"/>
          </a:xfrm>
          <a:prstGeom prst="diamond">
            <a:avLst/>
          </a:prstGeom>
          <a:solidFill>
            <a:srgbClr val="401611">
              <a:alpha val="9800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42"/>
          <p:cNvSpPr/>
          <p:nvPr/>
        </p:nvSpPr>
        <p:spPr>
          <a:xfrm>
            <a:off x="1511567" y="1785800"/>
            <a:ext cx="3694000" cy="1477200"/>
          </a:xfrm>
          <a:prstGeom prst="diamond">
            <a:avLst/>
          </a:prstGeom>
          <a:solidFill>
            <a:srgbClr val="A5581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831" name="Google Shape;831;p42"/>
          <p:cNvCxnSpPr/>
          <p:nvPr/>
        </p:nvCxnSpPr>
        <p:spPr>
          <a:xfrm>
            <a:off x="5214267" y="2525933"/>
            <a:ext cx="19616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32" name="Google Shape;832;p42"/>
          <p:cNvCxnSpPr/>
          <p:nvPr/>
        </p:nvCxnSpPr>
        <p:spPr>
          <a:xfrm>
            <a:off x="5214267" y="3263667"/>
            <a:ext cx="19616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33" name="Google Shape;833;p42"/>
          <p:cNvCxnSpPr/>
          <p:nvPr/>
        </p:nvCxnSpPr>
        <p:spPr>
          <a:xfrm>
            <a:off x="5214267" y="4001400"/>
            <a:ext cx="19616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diamond" w="med" len="med"/>
          </a:ln>
        </p:spPr>
      </p:cxnSp>
      <p:cxnSp>
        <p:nvCxnSpPr>
          <p:cNvPr id="834" name="Google Shape;834;p42"/>
          <p:cNvCxnSpPr/>
          <p:nvPr/>
        </p:nvCxnSpPr>
        <p:spPr>
          <a:xfrm>
            <a:off x="5214267" y="4739133"/>
            <a:ext cx="1961600" cy="1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diamond" w="med" len="med"/>
          </a:ln>
        </p:spPr>
      </p:cxnSp>
      <p:sp>
        <p:nvSpPr>
          <p:cNvPr id="835" name="Google Shape;835;p42"/>
          <p:cNvSpPr txBox="1">
            <a:spLocks noGrp="1"/>
          </p:cNvSpPr>
          <p:nvPr>
            <p:ph type="body" idx="4294967295"/>
          </p:nvPr>
        </p:nvSpPr>
        <p:spPr>
          <a:xfrm>
            <a:off x="7294800" y="2261133"/>
            <a:ext cx="4496800" cy="5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i="1"/>
              <a:t>Something about this.</a:t>
            </a:r>
            <a:endParaRPr i="1"/>
          </a:p>
        </p:txBody>
      </p:sp>
      <p:sp>
        <p:nvSpPr>
          <p:cNvPr id="836" name="Google Shape;836;p42"/>
          <p:cNvSpPr txBox="1">
            <a:spLocks noGrp="1"/>
          </p:cNvSpPr>
          <p:nvPr>
            <p:ph type="body" idx="4294967295"/>
          </p:nvPr>
        </p:nvSpPr>
        <p:spPr>
          <a:xfrm>
            <a:off x="7279600" y="2990933"/>
            <a:ext cx="4496800" cy="5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i="1"/>
              <a:t>Something about this.</a:t>
            </a:r>
            <a:endParaRPr i="1"/>
          </a:p>
        </p:txBody>
      </p:sp>
      <p:sp>
        <p:nvSpPr>
          <p:cNvPr id="837" name="Google Shape;837;p42"/>
          <p:cNvSpPr txBox="1">
            <a:spLocks noGrp="1"/>
          </p:cNvSpPr>
          <p:nvPr>
            <p:ph type="body" idx="4294967295"/>
          </p:nvPr>
        </p:nvSpPr>
        <p:spPr>
          <a:xfrm>
            <a:off x="7310500" y="3720733"/>
            <a:ext cx="4496800" cy="5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i="1"/>
              <a:t>Something about this.</a:t>
            </a:r>
            <a:endParaRPr i="1"/>
          </a:p>
        </p:txBody>
      </p:sp>
      <p:sp>
        <p:nvSpPr>
          <p:cNvPr id="838" name="Google Shape;838;p42"/>
          <p:cNvSpPr txBox="1">
            <a:spLocks noGrp="1"/>
          </p:cNvSpPr>
          <p:nvPr>
            <p:ph type="body" idx="4294967295"/>
          </p:nvPr>
        </p:nvSpPr>
        <p:spPr>
          <a:xfrm>
            <a:off x="7295300" y="4450533"/>
            <a:ext cx="4496800" cy="54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i="1"/>
              <a:t>Something about this.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43"/>
          <p:cNvSpPr txBox="1"/>
          <p:nvPr/>
        </p:nvSpPr>
        <p:spPr>
          <a:xfrm>
            <a:off x="1928800" y="3757600"/>
            <a:ext cx="2346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Something about service or product number 1.</a:t>
            </a:r>
            <a:endParaRPr sz="2400"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  <p:sp>
        <p:nvSpPr>
          <p:cNvPr id="845" name="Google Shape;845;p43"/>
          <p:cNvSpPr txBox="1"/>
          <p:nvPr/>
        </p:nvSpPr>
        <p:spPr>
          <a:xfrm>
            <a:off x="4818067" y="3132133"/>
            <a:ext cx="24140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Something about service or product number 2.</a:t>
            </a:r>
            <a:endParaRPr sz="2400"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  <p:sp>
        <p:nvSpPr>
          <p:cNvPr id="846" name="Google Shape;846;p43"/>
          <p:cNvSpPr txBox="1"/>
          <p:nvPr/>
        </p:nvSpPr>
        <p:spPr>
          <a:xfrm>
            <a:off x="7673333" y="3757600"/>
            <a:ext cx="2346400" cy="15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Something about service or product number 3.</a:t>
            </a:r>
            <a:endParaRPr sz="2400"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  <p:sp>
        <p:nvSpPr>
          <p:cNvPr id="847" name="Google Shape;847;p43"/>
          <p:cNvSpPr txBox="1"/>
          <p:nvPr/>
        </p:nvSpPr>
        <p:spPr>
          <a:xfrm>
            <a:off x="2031967" y="2503500"/>
            <a:ext cx="22432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FFFF"/>
                </a:solidFill>
                <a:latin typeface="思源宋體 Heavy" panose="02020900000000000000" charset="-120"/>
                <a:ea typeface="思源宋體 Heavy" panose="02020900000000000000" charset="-120"/>
                <a:cs typeface="Rubik" panose="00000500000000000000"/>
                <a:sym typeface="Rubik" panose="00000500000000000000"/>
              </a:rPr>
              <a:t>关键词</a:t>
            </a:r>
          </a:p>
        </p:txBody>
      </p:sp>
      <p:sp>
        <p:nvSpPr>
          <p:cNvPr id="848" name="Google Shape;848;p43"/>
          <p:cNvSpPr txBox="1"/>
          <p:nvPr/>
        </p:nvSpPr>
        <p:spPr>
          <a:xfrm>
            <a:off x="4906933" y="1892300"/>
            <a:ext cx="22432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FFFF"/>
                </a:solidFill>
                <a:latin typeface="思源宋體 Heavy" panose="02020900000000000000" charset="-120"/>
                <a:ea typeface="思源宋體 Heavy" panose="02020900000000000000" charset="-120"/>
                <a:cs typeface="Rubik" panose="00000500000000000000"/>
                <a:sym typeface="Rubik" panose="00000500000000000000"/>
              </a:rPr>
              <a:t>关键词</a:t>
            </a:r>
          </a:p>
        </p:txBody>
      </p:sp>
      <p:sp>
        <p:nvSpPr>
          <p:cNvPr id="849" name="Google Shape;849;p43"/>
          <p:cNvSpPr txBox="1"/>
          <p:nvPr/>
        </p:nvSpPr>
        <p:spPr>
          <a:xfrm>
            <a:off x="7778767" y="2503500"/>
            <a:ext cx="2243200" cy="5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FFFF"/>
                </a:solidFill>
                <a:latin typeface="思源宋體 Heavy" panose="02020900000000000000" charset="-120"/>
                <a:ea typeface="思源宋體 Heavy" panose="02020900000000000000" charset="-120"/>
                <a:cs typeface="Rubik" panose="00000500000000000000"/>
                <a:sym typeface="Rubik" panose="00000500000000000000"/>
              </a:rPr>
              <a:t>关键词</a:t>
            </a:r>
          </a:p>
        </p:txBody>
      </p:sp>
      <p:sp>
        <p:nvSpPr>
          <p:cNvPr id="850" name="Google Shape;850;p43"/>
          <p:cNvSpPr txBox="1"/>
          <p:nvPr/>
        </p:nvSpPr>
        <p:spPr>
          <a:xfrm>
            <a:off x="2328867" y="5543567"/>
            <a:ext cx="161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100.00</a:t>
            </a:r>
            <a:endParaRPr sz="2400" b="1">
              <a:solidFill>
                <a:srgbClr val="FFFFFF"/>
              </a:solidFill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5269784" y="4950000"/>
            <a:ext cx="161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150.00</a:t>
            </a:r>
            <a:endParaRPr sz="2400" b="1">
              <a:solidFill>
                <a:srgbClr val="FFFFFF"/>
              </a:solidFill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8093151" y="5543567"/>
            <a:ext cx="16144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FFFFFF"/>
                </a:solidFill>
                <a:latin typeface="Rubik" panose="00000500000000000000"/>
                <a:ea typeface="Rubik" panose="00000500000000000000"/>
                <a:cs typeface="Rubik" panose="00000500000000000000"/>
                <a:sym typeface="Rubik" panose="00000500000000000000"/>
              </a:rPr>
              <a:t> 200.00</a:t>
            </a:r>
            <a:endParaRPr sz="2400" b="1">
              <a:solidFill>
                <a:srgbClr val="FFFFFF"/>
              </a:solidFill>
              <a:latin typeface="Rubik" panose="00000500000000000000"/>
              <a:ea typeface="Rubik" panose="00000500000000000000"/>
              <a:cs typeface="Rubik" panose="00000500000000000000"/>
              <a:sym typeface="Rubik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57250" y="678815"/>
            <a:ext cx="10477500" cy="5500370"/>
            <a:chOff x="1350" y="1069"/>
            <a:chExt cx="16500" cy="8662"/>
          </a:xfrm>
        </p:grpSpPr>
        <p:sp>
          <p:nvSpPr>
            <p:cNvPr id="2" name="矩形 1"/>
            <p:cNvSpPr/>
            <p:nvPr/>
          </p:nvSpPr>
          <p:spPr>
            <a:xfrm>
              <a:off x="1350" y="1069"/>
              <a:ext cx="16500" cy="8662"/>
            </a:xfrm>
            <a:prstGeom prst="rect">
              <a:avLst/>
            </a:prstGeom>
            <a:solidFill>
              <a:srgbClr val="D1C7BD">
                <a:alpha val="8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2207" y="1069"/>
              <a:ext cx="637" cy="1143"/>
            </a:xfrm>
            <a:prstGeom prst="rect">
              <a:avLst/>
            </a:prstGeom>
            <a:solidFill>
              <a:srgbClr val="2C3F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2936" y="1120"/>
              <a:ext cx="3540" cy="1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工作概述</a:t>
              </a:r>
              <a:endParaRPr lang="zh-CN" altLang="en-US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r>
                <a:rPr lang="en-US" altLang="zh-CN" sz="1400">
                  <a:solidFill>
                    <a:srgbClr val="2C3F45"/>
                  </a:solidFill>
                  <a:latin typeface="思源宋體 Heavy" panose="02020900000000000000" charset="-120"/>
                  <a:ea typeface="思源宋體 Heavy" panose="02020900000000000000" charset="-120"/>
                  <a:cs typeface="思源宋體 Heavy" panose="02020900000000000000" charset="-120"/>
                </a:rPr>
                <a:t>summary df work</a:t>
              </a:r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  <a:p>
              <a:endParaRPr lang="en-US" altLang="zh-CN" sz="2000">
                <a:solidFill>
                  <a:srgbClr val="2C3F45"/>
                </a:solidFill>
                <a:latin typeface="思源宋體 Heavy" panose="02020900000000000000" charset="-120"/>
                <a:ea typeface="思源宋體 Heavy" panose="02020900000000000000" charset="-120"/>
                <a:cs typeface="思源宋體 Heavy" panose="02020900000000000000" charset="-120"/>
              </a:endParaRPr>
            </a:p>
          </p:txBody>
        </p:sp>
      </p:grpSp>
      <p:sp>
        <p:nvSpPr>
          <p:cNvPr id="867" name="Google Shape;867;p44"/>
          <p:cNvSpPr txBox="1"/>
          <p:nvPr/>
        </p:nvSpPr>
        <p:spPr>
          <a:xfrm>
            <a:off x="969640" y="4264433"/>
            <a:ext cx="2234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1611"/>
                </a:solidFill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</a:p>
        </p:txBody>
      </p:sp>
      <p:sp>
        <p:nvSpPr>
          <p:cNvPr id="868" name="Google Shape;868;p44"/>
          <p:cNvSpPr txBox="1"/>
          <p:nvPr/>
        </p:nvSpPr>
        <p:spPr>
          <a:xfrm>
            <a:off x="3540933" y="4264433"/>
            <a:ext cx="2234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1611"/>
                </a:solidFill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</a:p>
        </p:txBody>
      </p:sp>
      <p:sp>
        <p:nvSpPr>
          <p:cNvPr id="869" name="Google Shape;869;p44"/>
          <p:cNvSpPr txBox="1"/>
          <p:nvPr/>
        </p:nvSpPr>
        <p:spPr>
          <a:xfrm>
            <a:off x="6390357" y="4264433"/>
            <a:ext cx="2234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1611"/>
                </a:solidFill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</a:p>
        </p:txBody>
      </p:sp>
      <p:sp>
        <p:nvSpPr>
          <p:cNvPr id="870" name="Google Shape;870;p44"/>
          <p:cNvSpPr txBox="1"/>
          <p:nvPr/>
        </p:nvSpPr>
        <p:spPr>
          <a:xfrm>
            <a:off x="8935615" y="4264433"/>
            <a:ext cx="22340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01611"/>
                </a:solidFill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</a:p>
        </p:txBody>
      </p:sp>
      <p:sp>
        <p:nvSpPr>
          <p:cNvPr id="7" name="矩形 6"/>
          <p:cNvSpPr/>
          <p:nvPr/>
        </p:nvSpPr>
        <p:spPr>
          <a:xfrm>
            <a:off x="1167130" y="2134870"/>
            <a:ext cx="1917700" cy="1918335"/>
          </a:xfrm>
          <a:prstGeom prst="rect">
            <a:avLst/>
          </a:prstGeom>
          <a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698875" y="2134870"/>
            <a:ext cx="1917700" cy="1918335"/>
          </a:xfrm>
          <a:prstGeom prst="rect">
            <a:avLst/>
          </a:prstGeom>
          <a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48755" y="2134870"/>
            <a:ext cx="1917700" cy="1918335"/>
          </a:xfrm>
          <a:prstGeom prst="rect">
            <a:avLst/>
          </a:prstGeom>
          <a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93835" y="2134870"/>
            <a:ext cx="1917700" cy="1918335"/>
          </a:xfrm>
          <a:prstGeom prst="rect">
            <a:avLst/>
          </a:prstGeom>
          <a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5"/>
          <p:cNvSpPr/>
          <p:nvPr/>
        </p:nvSpPr>
        <p:spPr>
          <a:xfrm>
            <a:off x="935030" y="4740868"/>
            <a:ext cx="2089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u="none" strike="noStrike"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</p:txBody>
      </p:sp>
      <p:sp>
        <p:nvSpPr>
          <p:cNvPr id="877" name="Google Shape;877;p45"/>
          <p:cNvSpPr/>
          <p:nvPr/>
        </p:nvSpPr>
        <p:spPr>
          <a:xfrm>
            <a:off x="5051384" y="4740868"/>
            <a:ext cx="2089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u="none" strike="noStrike"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</p:txBody>
      </p:sp>
      <p:sp>
        <p:nvSpPr>
          <p:cNvPr id="878" name="Google Shape;878;p45"/>
          <p:cNvSpPr/>
          <p:nvPr/>
        </p:nvSpPr>
        <p:spPr>
          <a:xfrm>
            <a:off x="9308102" y="4740868"/>
            <a:ext cx="2089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u="none" strike="noStrike"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</p:txBody>
      </p:sp>
      <p:sp>
        <p:nvSpPr>
          <p:cNvPr id="879" name="Google Shape;879;p45"/>
          <p:cNvSpPr/>
          <p:nvPr/>
        </p:nvSpPr>
        <p:spPr>
          <a:xfrm>
            <a:off x="2740551" y="2295601"/>
            <a:ext cx="2089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u="none" strike="noStrike"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</p:txBody>
      </p:sp>
      <p:sp>
        <p:nvSpPr>
          <p:cNvPr id="880" name="Google Shape;880;p45"/>
          <p:cNvSpPr/>
          <p:nvPr/>
        </p:nvSpPr>
        <p:spPr>
          <a:xfrm>
            <a:off x="7200717" y="2295601"/>
            <a:ext cx="20892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0" u="none" strike="noStrike">
                <a:latin typeface="+mj-lt"/>
                <a:ea typeface="Rubik" panose="00000500000000000000"/>
                <a:cs typeface="+mj-lt"/>
                <a:sym typeface="Rubik" panose="00000500000000000000"/>
              </a:rPr>
              <a:t>Lorem ipsum dolor sit amet, consectetuer adipiscing elit.</a:t>
            </a: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+mj-lt"/>
              <a:ea typeface="Rubik" panose="00000500000000000000"/>
              <a:cs typeface="+mj-lt"/>
              <a:sym typeface="Rubik" panose="00000500000000000000"/>
            </a:endParaRPr>
          </a:p>
        </p:txBody>
      </p:sp>
      <p:sp>
        <p:nvSpPr>
          <p:cNvPr id="881" name="Google Shape;881;p45"/>
          <p:cNvSpPr txBox="1"/>
          <p:nvPr/>
        </p:nvSpPr>
        <p:spPr>
          <a:xfrm>
            <a:off x="9681287" y="2415595"/>
            <a:ext cx="1716000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+mj-lt"/>
                <a:ea typeface="Fredoka One" panose="02000000000000000000"/>
                <a:cs typeface="+mj-lt"/>
                <a:sym typeface="Fredoka One" panose="02000000000000000000"/>
              </a:rPr>
              <a:t>2019</a:t>
            </a:r>
          </a:p>
        </p:txBody>
      </p:sp>
      <p:sp>
        <p:nvSpPr>
          <p:cNvPr id="882" name="Google Shape;882;p45"/>
          <p:cNvSpPr txBox="1"/>
          <p:nvPr/>
        </p:nvSpPr>
        <p:spPr>
          <a:xfrm>
            <a:off x="7386467" y="5135967"/>
            <a:ext cx="1716000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+mj-lt"/>
                <a:ea typeface="Fredoka One" panose="02000000000000000000"/>
                <a:cs typeface="+mj-lt"/>
                <a:sym typeface="Fredoka One" panose="02000000000000000000"/>
              </a:rPr>
              <a:t>2018</a:t>
            </a:r>
          </a:p>
        </p:txBody>
      </p:sp>
      <p:sp>
        <p:nvSpPr>
          <p:cNvPr id="883" name="Google Shape;883;p45"/>
          <p:cNvSpPr txBox="1"/>
          <p:nvPr/>
        </p:nvSpPr>
        <p:spPr>
          <a:xfrm>
            <a:off x="5095400" y="2379400"/>
            <a:ext cx="1716000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+mj-lt"/>
                <a:ea typeface="Fredoka One" panose="02000000000000000000"/>
                <a:cs typeface="+mj-lt"/>
                <a:sym typeface="Fredoka One" panose="02000000000000000000"/>
              </a:rPr>
              <a:t>2017</a:t>
            </a:r>
          </a:p>
        </p:txBody>
      </p:sp>
      <p:sp>
        <p:nvSpPr>
          <p:cNvPr id="884" name="Google Shape;884;p45"/>
          <p:cNvSpPr txBox="1"/>
          <p:nvPr/>
        </p:nvSpPr>
        <p:spPr>
          <a:xfrm>
            <a:off x="2886333" y="5135967"/>
            <a:ext cx="1716000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+mj-lt"/>
                <a:ea typeface="Fredoka One" panose="02000000000000000000"/>
                <a:cs typeface="+mj-lt"/>
                <a:sym typeface="Fredoka One" panose="02000000000000000000"/>
              </a:rPr>
              <a:t>2016</a:t>
            </a:r>
          </a:p>
        </p:txBody>
      </p:sp>
      <p:sp>
        <p:nvSpPr>
          <p:cNvPr id="885" name="Google Shape;885;p45"/>
          <p:cNvSpPr txBox="1"/>
          <p:nvPr/>
        </p:nvSpPr>
        <p:spPr>
          <a:xfrm>
            <a:off x="567133" y="2379400"/>
            <a:ext cx="1716000" cy="5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rgbClr val="FFFFFF"/>
                </a:solidFill>
                <a:latin typeface="+mj-lt"/>
                <a:ea typeface="Fredoka One" panose="02000000000000000000"/>
                <a:cs typeface="+mj-lt"/>
                <a:sym typeface="Fredoka One" panose="02000000000000000000"/>
              </a:rPr>
              <a:t>2015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46"/>
          <p:cNvSpPr txBox="1">
            <a:spLocks noGrp="1"/>
          </p:cNvSpPr>
          <p:nvPr>
            <p:ph type="body" idx="4294967295"/>
          </p:nvPr>
        </p:nvSpPr>
        <p:spPr>
          <a:xfrm>
            <a:off x="1080770" y="5349875"/>
            <a:ext cx="9276715" cy="54419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335" i="1"/>
              <a:t>Or, if you are working with Google Slides you can insert the ones provided by it.</a:t>
            </a:r>
            <a:endParaRPr sz="1335" i="1"/>
          </a:p>
        </p:txBody>
      </p:sp>
      <p:sp>
        <p:nvSpPr>
          <p:cNvPr id="892" name="Google Shape;892;p46"/>
          <p:cNvSpPr/>
          <p:nvPr/>
        </p:nvSpPr>
        <p:spPr>
          <a:xfrm>
            <a:off x="1233423" y="2296467"/>
            <a:ext cx="19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ea typeface="Rubik" panose="00000500000000000000"/>
                <a:cs typeface="+mj-lt"/>
                <a:sym typeface="Rubik" panose="00000500000000000000"/>
              </a:rPr>
              <a:t>You can use this slide to show milestones or the history of your subject.</a:t>
            </a:r>
          </a:p>
        </p:txBody>
      </p:sp>
      <p:sp>
        <p:nvSpPr>
          <p:cNvPr id="893" name="Google Shape;893;p46"/>
          <p:cNvSpPr/>
          <p:nvPr/>
        </p:nvSpPr>
        <p:spPr>
          <a:xfrm>
            <a:off x="4118673" y="2267900"/>
            <a:ext cx="19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ea typeface="Rubik" panose="00000500000000000000"/>
                <a:cs typeface="+mj-lt"/>
                <a:sym typeface="Rubik" panose="00000500000000000000"/>
              </a:rPr>
              <a:t>Or by changing the years with titles you can use it to show processes.</a:t>
            </a:r>
          </a:p>
        </p:txBody>
      </p:sp>
      <p:sp>
        <p:nvSpPr>
          <p:cNvPr id="894" name="Google Shape;894;p46"/>
          <p:cNvSpPr/>
          <p:nvPr/>
        </p:nvSpPr>
        <p:spPr>
          <a:xfrm>
            <a:off x="7203789" y="2302157"/>
            <a:ext cx="19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ea typeface="Rubik" panose="00000500000000000000"/>
                <a:cs typeface="+mj-lt"/>
                <a:sym typeface="Rubik" panose="00000500000000000000"/>
              </a:rPr>
              <a:t>It is also useful to show the evolution of historical events.</a:t>
            </a:r>
          </a:p>
        </p:txBody>
      </p:sp>
      <p:sp>
        <p:nvSpPr>
          <p:cNvPr id="895" name="Google Shape;895;p46"/>
          <p:cNvSpPr/>
          <p:nvPr/>
        </p:nvSpPr>
        <p:spPr>
          <a:xfrm>
            <a:off x="10013633" y="2302167"/>
            <a:ext cx="1920000" cy="28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+mj-lt"/>
                <a:ea typeface="Rubik" panose="00000500000000000000"/>
                <a:cs typeface="+mj-lt"/>
                <a:sym typeface="Rubik" panose="00000500000000000000"/>
              </a:rPr>
              <a:t>Just add your text and the related years.</a:t>
            </a:r>
          </a:p>
        </p:txBody>
      </p:sp>
      <p:sp>
        <p:nvSpPr>
          <p:cNvPr id="897" name="Google Shape;897;p46"/>
          <p:cNvSpPr txBox="1"/>
          <p:nvPr/>
        </p:nvSpPr>
        <p:spPr>
          <a:xfrm rot="-5400000">
            <a:off x="1900661" y="3304167"/>
            <a:ext cx="3005600" cy="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>
                <a:solidFill>
                  <a:srgbClr val="2C3F4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2017</a:t>
            </a:r>
          </a:p>
        </p:txBody>
      </p:sp>
      <p:sp>
        <p:nvSpPr>
          <p:cNvPr id="898" name="Google Shape;898;p46"/>
          <p:cNvSpPr txBox="1"/>
          <p:nvPr/>
        </p:nvSpPr>
        <p:spPr>
          <a:xfrm rot="-5400000">
            <a:off x="4782936" y="2998573"/>
            <a:ext cx="3005600" cy="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>
                <a:solidFill>
                  <a:srgbClr val="C78F08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2018</a:t>
            </a:r>
          </a:p>
        </p:txBody>
      </p:sp>
      <p:sp>
        <p:nvSpPr>
          <p:cNvPr id="899" name="Google Shape;899;p46"/>
          <p:cNvSpPr txBox="1"/>
          <p:nvPr/>
        </p:nvSpPr>
        <p:spPr>
          <a:xfrm rot="-5400000">
            <a:off x="7757699" y="3250599"/>
            <a:ext cx="3005600" cy="8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0" b="1">
                <a:solidFill>
                  <a:srgbClr val="2C3F45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rPr>
              <a:t>2019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47"/>
          <p:cNvSpPr txBox="1">
            <a:spLocks noGrp="1"/>
          </p:cNvSpPr>
          <p:nvPr>
            <p:ph type="title"/>
          </p:nvPr>
        </p:nvSpPr>
        <p:spPr>
          <a:xfrm>
            <a:off x="862000" y="1441033"/>
            <a:ext cx="45084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>
                <a:cs typeface="+mj-lt"/>
              </a:rPr>
              <a:t>单击此处输入标题</a:t>
            </a:r>
          </a:p>
        </p:txBody>
      </p:sp>
      <p:sp>
        <p:nvSpPr>
          <p:cNvPr id="905" name="Google Shape;905;p47"/>
          <p:cNvSpPr txBox="1">
            <a:spLocks noGrp="1"/>
          </p:cNvSpPr>
          <p:nvPr>
            <p:ph type="subTitle" idx="1"/>
          </p:nvPr>
        </p:nvSpPr>
        <p:spPr>
          <a:xfrm>
            <a:off x="862000" y="3534233"/>
            <a:ext cx="4508400" cy="1646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>
                <a:latin typeface="+mj-lt"/>
                <a:cs typeface="+mj-lt"/>
              </a:rPr>
              <a:t>If you are presenting a website, an internet product or an app, you can use this computer mockup to showcase it.</a:t>
            </a:r>
            <a:endParaRPr sz="1400">
              <a:latin typeface="+mj-lt"/>
              <a:cs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+mj-lt"/>
              <a:cs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latin typeface="+mj-lt"/>
                <a:cs typeface="+mj-lt"/>
              </a:rPr>
              <a:t>Just replace the screenshot with your own.</a:t>
            </a:r>
          </a:p>
        </p:txBody>
      </p:sp>
      <p:pic>
        <p:nvPicPr>
          <p:cNvPr id="906" name="Google Shape;906;p47"/>
          <p:cNvPicPr preferRelativeResize="0"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0400" y="1260292"/>
            <a:ext cx="5724686" cy="412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  <p:tag name="KSO_WM_SLIDE_MODEL_TYPE" val="cover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636</Words>
  <Application>Microsoft Office PowerPoint</Application>
  <PresentationFormat>宽屏</PresentationFormat>
  <Paragraphs>95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Fredoka One</vt:lpstr>
      <vt:lpstr>Lora</vt:lpstr>
      <vt:lpstr>Rubik</vt:lpstr>
      <vt:lpstr>思源宋體 Heavy</vt:lpstr>
      <vt:lpstr>Arial</vt:lpstr>
      <vt:lpstr>Raleway</vt:lpstr>
      <vt:lpstr>微软雅黑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单击此处输入标题</vt:lpstr>
      <vt:lpstr>PowerPoint 演示文稿</vt:lpstr>
      <vt:lpstr>PowerPoint 演示文稿</vt:lpstr>
      <vt:lpstr>单击此处输入标题</vt:lpstr>
      <vt:lpstr>PowerPoint 演示文稿</vt:lpstr>
      <vt:lpstr>单击此处输入标题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6</cp:revision>
  <dcterms:created xsi:type="dcterms:W3CDTF">2019-07-17T13:05:02Z</dcterms:created>
  <dcterms:modified xsi:type="dcterms:W3CDTF">2020-01-08T06:27:55Z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