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1" r:id="rId4"/>
    <p:sldId id="271" r:id="rId5"/>
    <p:sldId id="262" r:id="rId6"/>
    <p:sldId id="264" r:id="rId7"/>
    <p:sldId id="263" r:id="rId8"/>
    <p:sldId id="266" r:id="rId9"/>
    <p:sldId id="267" r:id="rId10"/>
    <p:sldId id="268" r:id="rId11"/>
    <p:sldId id="270" r:id="rId12"/>
    <p:sldId id="272" r:id="rId13"/>
    <p:sldId id="273" r:id="rId14"/>
    <p:sldId id="274" r:id="rId15"/>
    <p:sldId id="275" r:id="rId16"/>
    <p:sldId id="27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9E8C"/>
    <a:srgbClr val="945952"/>
    <a:srgbClr val="A58284"/>
    <a:srgbClr val="945552"/>
    <a:srgbClr val="ADB2B5"/>
    <a:srgbClr val="6B5152"/>
    <a:srgbClr val="8496AD"/>
    <a:srgbClr val="636163"/>
    <a:srgbClr val="9CA28C"/>
    <a:srgbClr val="5A2C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375" autoAdjust="0"/>
    <p:restoredTop sz="94660"/>
  </p:normalViewPr>
  <p:slideViewPr>
    <p:cSldViewPr snapToGrid="0">
      <p:cViewPr>
        <p:scale>
          <a:sx n="66" d="100"/>
          <a:sy n="66" d="100"/>
        </p:scale>
        <p:origin x="1236" y="11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2-29T09:52:27.559"/>
    </inkml:context>
    <inkml:brush xml:id="br0">
      <inkml:brushProperty name="width" value="0.05" units="cm"/>
      <inkml:brushProperty name="height" value="0.05" units="cm"/>
    </inkml:brush>
  </inkml:definitions>
  <inkml:trace contextRef="#ctx0" brushRef="#br0">1 1 8564,'0'0'544,"0"0"-544,0 0-880,0 0 784,0 0-368,0 0-1810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2-29T09:52:28.635"/>
    </inkml:context>
    <inkml:brush xml:id="br0">
      <inkml:brushProperty name="width" value="0.05" units="cm"/>
      <inkml:brushProperty name="height" value="0.05" units="cm"/>
    </inkml:brush>
  </inkml:definitions>
  <inkml:trace contextRef="#ctx0" brushRef="#br0">5 0 5603,'0'0'400,"70"0"-352,-70 0-48,0 0 64,0 0-64,0 0-16,0 0-769,0 0-415,0 0-993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03T13:34:50.023"/>
    </inkml:context>
    <inkml:brush xml:id="br0">
      <inkml:brushProperty name="width" value="0.05" units="cm"/>
      <inkml:brushProperty name="height" value="0.05" units="cm"/>
    </inkml:brush>
  </inkml:definitions>
  <inkml:trace contextRef="#ctx0" brushRef="#br0">0 0 480,'0'0'0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3-03T13:34:51.461"/>
    </inkml:context>
    <inkml:brush xml:id="br0">
      <inkml:brushProperty name="width" value="0.05" units="cm"/>
      <inkml:brushProperty name="height" value="0.05" units="cm"/>
    </inkml:brush>
  </inkml:definitions>
  <inkml:trace contextRef="#ctx0" brushRef="#br0">107 0 7459,'0'0'2786,"0"0"-1714,0 0 321,0 0-257,0 0-271,0 0-321,-53 0-512,53 0 32,0 0-64,0 0-624,0 0-1249,0 0-2849,-53 0-1745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3-03T13:36:42.138"/>
    </inkml:context>
    <inkml:brush xml:id="br0">
      <inkml:brushProperty name="width" value="0.05" units="cm"/>
      <inkml:brushProperty name="height" value="0.05" units="cm"/>
      <inkml:brushProperty name="color" value="#FFFFFF"/>
      <inkml:brushProperty name="ignorePressure" value="1"/>
    </inkml:brush>
  </inkml:definitions>
  <inkml:trace contextRef="#ctx0" brushRef="#br0">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2-29T09:52:27.559"/>
    </inkml:context>
    <inkml:brush xml:id="br0">
      <inkml:brushProperty name="width" value="0.05" units="cm"/>
      <inkml:brushProperty name="height" value="0.05" units="cm"/>
    </inkml:brush>
  </inkml:definitions>
  <inkml:trace contextRef="#ctx0" brushRef="#br0">1 1 8564,'0'0'544,"0"0"-544,0 0-880,0 0 784,0 0-368,0 0-1810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2-29T09:52:28.635"/>
    </inkml:context>
    <inkml:brush xml:id="br0">
      <inkml:brushProperty name="width" value="0.05" units="cm"/>
      <inkml:brushProperty name="height" value="0.05" units="cm"/>
    </inkml:brush>
  </inkml:definitions>
  <inkml:trace contextRef="#ctx0" brushRef="#br0">1 0 5603,'0'0'400,"68"0"-352,-68 0-48,0 0 64,0 0-64,0 0-16,0 0-769,0 0-415,0 0-993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26852-3C38-486F-87DE-830B476CFC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E33217B-D0B0-4C93-B695-8B3111D681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F83BA2-7767-47AF-84E5-48849889FD5C}"/>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B86C66EA-B2EB-40A9-B776-1554C89E52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61D8D55-6E62-418D-B482-DA4BA3E1F7E7}"/>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1498794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292A37-67B7-43B0-8C8C-CF9F7E72CC8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C2FBA73-2C8A-42AF-8F44-618DD4C867F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45B459-81F5-4851-B1A2-29C0F38F18F9}"/>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9B933BD4-4C99-4CC9-B12E-25E486AC10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D778E2A-514D-4EE6-BCE0-C0B9B8A1307A}"/>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1906066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B767C34-9481-4095-BE02-14CD7521274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075DC68-3295-49DE-91C6-5F73D2FD79C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464737-44CF-43D6-80C6-2F9C06301868}"/>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68F3891B-537B-4072-A894-DDDAD6A1C8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D07E97-3A8F-4FED-8E02-50D4A4ABA4A6}"/>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2009036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38667D0-1CE9-4A95-BD77-F2772046D194}"/>
              </a:ext>
            </a:extLst>
          </p:cNvPr>
          <p:cNvSpPr>
            <a:spLocks noGrp="1"/>
          </p:cNvSpPr>
          <p:nvPr>
            <p:ph type="pic" sz="quarter" idx="11"/>
          </p:nvPr>
        </p:nvSpPr>
        <p:spPr>
          <a:xfrm>
            <a:off x="3352906" y="2119495"/>
            <a:ext cx="2282508" cy="2619011"/>
          </a:xfrm>
          <a:prstGeom prst="rect">
            <a:avLst/>
          </a:prstGeom>
        </p:spPr>
        <p:txBody>
          <a:bodyPr/>
          <a:lstStyle>
            <a:lvl1pPr>
              <a:defRPr sz="1333">
                <a:latin typeface="Lato" panose="020F0502020204030203" pitchFamily="34" charset="0"/>
              </a:defRPr>
            </a:lvl1pPr>
          </a:lstStyle>
          <a:p>
            <a:endParaRPr lang="en-ID"/>
          </a:p>
        </p:txBody>
      </p:sp>
    </p:spTree>
    <p:extLst>
      <p:ext uri="{BB962C8B-B14F-4D97-AF65-F5344CB8AC3E}">
        <p14:creationId xmlns:p14="http://schemas.microsoft.com/office/powerpoint/2010/main" val="270202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6D73D7-CD60-4BBF-8214-3E7166C408A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90943D-38BF-4940-B2B3-70795B57C0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18CC7C-4680-4F3D-9D14-1D247BCF5F55}"/>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BF7C392E-F3ED-4771-A0AB-6C1131F245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CAFCB7-9385-42A4-9271-2A04ACB24037}"/>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1668575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34DCD7-47FA-40DE-AD12-DD3A5F54CB0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1A88649-4C5D-4C77-B733-F8B7D96427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00097C5-7950-405F-A553-DF8790509AAA}"/>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C179E277-6748-4BC8-B866-206FB8E5C6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1FD120-0CB2-472E-8CED-E2B98B71D90C}"/>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3221413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5DC12-E3FF-4104-BCF9-C10CD43E15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F1E22A-6D3C-445B-AEE1-A7329013C64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3C37FBE-5835-4C95-B47A-18732107CA8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7667ABA-A7C5-4E76-B97F-3FBECDF657AB}"/>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BC44EB6B-EB8B-4F7D-B183-B0FC4CE7BCD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1F9760-E9FC-46D9-9523-6B4681B73C64}"/>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2733526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82D229-D581-4A18-BA61-E1FC5689C6E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A2AEC60-A7CF-49D7-A947-81678B8642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C15C095-243B-4BDB-A6B8-B24DA9BD46A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D5B6531-0F7D-43F8-AB93-E1C52A351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A44CE33-4ECE-4A40-B1D2-F28A872969C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A214FC3-AF0B-4300-AC9F-FAADE60506E7}"/>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8" name="页脚占位符 7">
            <a:extLst>
              <a:ext uri="{FF2B5EF4-FFF2-40B4-BE49-F238E27FC236}">
                <a16:creationId xmlns:a16="http://schemas.microsoft.com/office/drawing/2014/main" id="{5D22D7BB-548D-4A57-9195-0CA864360C7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CF1996D-AEEF-4B83-B9BF-9332E5C5D281}"/>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1007263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7B418-F3FA-4516-A231-4CDC7BC857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BA0CF45-7E37-4681-80CE-657C0C88D0B2}"/>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4" name="页脚占位符 3">
            <a:extLst>
              <a:ext uri="{FF2B5EF4-FFF2-40B4-BE49-F238E27FC236}">
                <a16:creationId xmlns:a16="http://schemas.microsoft.com/office/drawing/2014/main" id="{AC9B7EB7-D413-4368-B1C7-B0C287CEF2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1DE11F3-F2F8-4E87-89F6-DE8DEDB0A720}"/>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1450022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6F8FCDC-8699-4C65-B5DF-58F6AB11240D}"/>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3" name="页脚占位符 2">
            <a:extLst>
              <a:ext uri="{FF2B5EF4-FFF2-40B4-BE49-F238E27FC236}">
                <a16:creationId xmlns:a16="http://schemas.microsoft.com/office/drawing/2014/main" id="{520A1784-1836-41EE-B256-FB39BBAA62D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E95F90A-2EE3-46C7-937A-D516CEDF3DB6}"/>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1628600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C7F2BC-46C0-4CAE-90D5-0E1D5914CC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BB67F74-583E-4D43-B3C0-E1A0CAFC5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4A75EE-EEDE-4C8A-A29D-9FF654547D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4DD0489-8C0E-404E-925D-831DAF286F2B}"/>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D94981EE-0F11-4D55-A48A-2C3AA95AF21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535A52B-C57B-4B5F-B882-DBA47F808723}"/>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4088323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361B73-0807-4944-8933-D257417820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450CF0-C83B-47F2-9192-054D14871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B17FC21-D57F-45F2-9B3D-45F097BE9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1BF9F3F-4CE6-41B4-BA3A-CF0642CDA279}"/>
              </a:ext>
            </a:extLst>
          </p:cNvPr>
          <p:cNvSpPr>
            <a:spLocks noGrp="1"/>
          </p:cNvSpPr>
          <p:nvPr>
            <p:ph type="dt" sz="half" idx="10"/>
          </p:nvPr>
        </p:nvSpPr>
        <p:spPr/>
        <p:txBody>
          <a:bodyPr/>
          <a:lstStyle/>
          <a:p>
            <a:fld id="{2343E5E9-5480-413B-ABBA-D242C33A5A82}" type="datetimeFigureOut">
              <a:rPr lang="zh-CN" altLang="en-US" smtClean="0"/>
              <a:t>2021/3/29</a:t>
            </a:fld>
            <a:endParaRPr lang="zh-CN" altLang="en-US"/>
          </a:p>
        </p:txBody>
      </p:sp>
      <p:sp>
        <p:nvSpPr>
          <p:cNvPr id="6" name="页脚占位符 5">
            <a:extLst>
              <a:ext uri="{FF2B5EF4-FFF2-40B4-BE49-F238E27FC236}">
                <a16:creationId xmlns:a16="http://schemas.microsoft.com/office/drawing/2014/main" id="{A49BF100-7C24-498E-A3A9-8D746AD34B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966107-478D-4485-BA45-D30BA75F1FA8}"/>
              </a:ext>
            </a:extLst>
          </p:cNvPr>
          <p:cNvSpPr>
            <a:spLocks noGrp="1"/>
          </p:cNvSpPr>
          <p:nvPr>
            <p:ph type="sldNum" sz="quarter" idx="12"/>
          </p:nvPr>
        </p:nvSpPr>
        <p:spPr/>
        <p:txBody>
          <a:body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343564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DFFD2BA-722E-4538-A0D5-E917B46EC6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B97D7C-32FE-40B5-9D62-B8AB4CFD8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6C99FD-BBB1-4FCF-BF90-FA5856961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43E5E9-5480-413B-ABBA-D242C33A5A82}" type="datetimeFigureOut">
              <a:rPr lang="zh-CN" altLang="en-US" smtClean="0"/>
              <a:t>2021/3/29</a:t>
            </a:fld>
            <a:endParaRPr lang="zh-CN" altLang="en-US"/>
          </a:p>
        </p:txBody>
      </p:sp>
      <p:sp>
        <p:nvSpPr>
          <p:cNvPr id="5" name="页脚占位符 4">
            <a:extLst>
              <a:ext uri="{FF2B5EF4-FFF2-40B4-BE49-F238E27FC236}">
                <a16:creationId xmlns:a16="http://schemas.microsoft.com/office/drawing/2014/main" id="{B4E8E9DD-FF17-4E7A-8D71-79158DF292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9BDFB09-736D-4A23-BC24-AB2BFA3D1B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C72BFF-93AF-4D46-9527-3DEA8241176A}" type="slidenum">
              <a:rPr lang="zh-CN" altLang="en-US" smtClean="0"/>
              <a:t>‹#›</a:t>
            </a:fld>
            <a:endParaRPr lang="zh-CN" altLang="en-US"/>
          </a:p>
        </p:txBody>
      </p:sp>
    </p:spTree>
    <p:extLst>
      <p:ext uri="{BB962C8B-B14F-4D97-AF65-F5344CB8AC3E}">
        <p14:creationId xmlns:p14="http://schemas.microsoft.com/office/powerpoint/2010/main" val="402599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jpeg"/><Relationship Id="rId7"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3.png"/><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1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8" Type="http://schemas.openxmlformats.org/officeDocument/2006/relationships/image" Target="../media/image34.png"/><Relationship Id="rId7" Type="http://schemas.openxmlformats.org/officeDocument/2006/relationships/image" Target="../media/image40.png"/><Relationship Id="rId2" Type="http://schemas.openxmlformats.org/officeDocument/2006/relationships/customXml" Target="../ink/ink6.xml"/><Relationship Id="rId1" Type="http://schemas.openxmlformats.org/officeDocument/2006/relationships/slideLayout" Target="../slideLayouts/slideLayout1.xml"/><Relationship Id="rId6" Type="http://schemas.openxmlformats.org/officeDocument/2006/relationships/customXml" Target="../ink/ink7.xml"/><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 Id="rId5" Type="http://schemas.openxmlformats.org/officeDocument/2006/relationships/image" Target="../media/image14.png"/><Relationship Id="rId4"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7.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20.jpeg"/><Relationship Id="rId7" Type="http://schemas.openxmlformats.org/officeDocument/2006/relationships/image" Target="../media/image44.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43.png"/><Relationship Id="rId10" Type="http://schemas.openxmlformats.org/officeDocument/2006/relationships/image" Target="../media/image10.png"/><Relationship Id="rId4" Type="http://schemas.openxmlformats.org/officeDocument/2006/relationships/customXml" Target="../ink/ink3.xml"/><Relationship Id="rId9" Type="http://schemas.openxmlformats.org/officeDocument/2006/relationships/image" Target="../media/image45.png"/></Relationships>
</file>

<file path=ppt/slides/_rels/slide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45552"/>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1" name="墨迹 20">
                <a:extLst>
                  <a:ext uri="{FF2B5EF4-FFF2-40B4-BE49-F238E27FC236}">
                    <a16:creationId xmlns:a16="http://schemas.microsoft.com/office/drawing/2014/main" id="{1B48B62E-CA75-4486-9AEA-62C9C89B75EA}"/>
                  </a:ext>
                </a:extLst>
              </p14:cNvPr>
              <p14:cNvContentPartPr/>
              <p14:nvPr/>
            </p14:nvContentPartPr>
            <p14:xfrm>
              <a:off x="19498719" y="2396948"/>
              <a:ext cx="360" cy="360"/>
            </p14:xfrm>
          </p:contentPart>
        </mc:Choice>
        <mc:Fallback xmlns="">
          <p:pic>
            <p:nvPicPr>
              <p:cNvPr id="21" name="墨迹 20">
                <a:extLst>
                  <a:ext uri="{FF2B5EF4-FFF2-40B4-BE49-F238E27FC236}">
                    <a16:creationId xmlns:a16="http://schemas.microsoft.com/office/drawing/2014/main" id="{1B48B62E-CA75-4486-9AEA-62C9C89B75EA}"/>
                  </a:ext>
                </a:extLst>
              </p:cNvPr>
              <p:cNvPicPr/>
              <p:nvPr/>
            </p:nvPicPr>
            <p:blipFill>
              <a:blip r:embed="rId5"/>
              <a:stretch>
                <a:fillRect/>
              </a:stretch>
            </p:blipFill>
            <p:spPr>
              <a:xfrm>
                <a:off x="19490079" y="2388308"/>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2" name="墨迹 21">
                <a:extLst>
                  <a:ext uri="{FF2B5EF4-FFF2-40B4-BE49-F238E27FC236}">
                    <a16:creationId xmlns:a16="http://schemas.microsoft.com/office/drawing/2014/main" id="{6F26DB42-CADC-4B7D-9F77-EA6432A46CF9}"/>
                  </a:ext>
                </a:extLst>
              </p14:cNvPr>
              <p14:cNvContentPartPr/>
              <p14:nvPr/>
            </p14:nvContentPartPr>
            <p14:xfrm rot="16200000">
              <a:off x="13725357" y="3919029"/>
              <a:ext cx="25200" cy="360"/>
            </p14:xfrm>
          </p:contentPart>
        </mc:Choice>
        <mc:Fallback>
          <p:pic>
            <p:nvPicPr>
              <p:cNvPr id="22" name="墨迹 21">
                <a:extLst>
                  <a:ext uri="{FF2B5EF4-FFF2-40B4-BE49-F238E27FC236}">
                    <a16:creationId xmlns:a16="http://schemas.microsoft.com/office/drawing/2014/main" id="{6F26DB42-CADC-4B7D-9F77-EA6432A46CF9}"/>
                  </a:ext>
                </a:extLst>
              </p:cNvPr>
              <p:cNvPicPr/>
              <p:nvPr/>
            </p:nvPicPr>
            <p:blipFill>
              <a:blip r:embed="rId7"/>
              <a:stretch>
                <a:fillRect/>
              </a:stretch>
            </p:blipFill>
            <p:spPr>
              <a:xfrm rot="16200000">
                <a:off x="13716357" y="3910029"/>
                <a:ext cx="42840" cy="18000"/>
              </a:xfrm>
              <a:prstGeom prst="rect">
                <a:avLst/>
              </a:prstGeom>
            </p:spPr>
          </p:pic>
        </mc:Fallback>
      </mc:AlternateContent>
      <p:sp>
        <p:nvSpPr>
          <p:cNvPr id="29" name="矩形 28">
            <a:extLst>
              <a:ext uri="{FF2B5EF4-FFF2-40B4-BE49-F238E27FC236}">
                <a16:creationId xmlns:a16="http://schemas.microsoft.com/office/drawing/2014/main" id="{88A81B17-902D-46F8-AEB8-426B9ACEB7EF}"/>
              </a:ext>
            </a:extLst>
          </p:cNvPr>
          <p:cNvSpPr/>
          <p:nvPr/>
        </p:nvSpPr>
        <p:spPr>
          <a:xfrm>
            <a:off x="1214722" y="804994"/>
            <a:ext cx="9762554" cy="5218984"/>
          </a:xfrm>
          <a:prstGeom prst="rect">
            <a:avLst/>
          </a:prstGeom>
          <a:blipFill rotWithShape="1">
            <a:blip r:embed="rId8" cstate="screen">
              <a:extLst>
                <a:ext uri="{28A0092B-C50C-407E-A947-70E740481C1C}">
                  <a14:useLocalDpi xmlns:a14="http://schemas.microsoft.com/office/drawing/2010/main"/>
                </a:ext>
              </a:extLst>
            </a:blip>
            <a:stretch>
              <a:fillRect/>
            </a:stretch>
          </a:blipFill>
          <a:ln w="57150">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文本框 30">
            <a:extLst>
              <a:ext uri="{FF2B5EF4-FFF2-40B4-BE49-F238E27FC236}">
                <a16:creationId xmlns:a16="http://schemas.microsoft.com/office/drawing/2014/main" id="{E1DE29CD-2D70-4CEA-AC22-2F983D143750}"/>
              </a:ext>
            </a:extLst>
          </p:cNvPr>
          <p:cNvSpPr txBox="1"/>
          <p:nvPr/>
        </p:nvSpPr>
        <p:spPr>
          <a:xfrm>
            <a:off x="3554412" y="2698465"/>
            <a:ext cx="5083175" cy="1138773"/>
          </a:xfrm>
          <a:prstGeom prst="rect">
            <a:avLst/>
          </a:prstGeom>
          <a:noFill/>
        </p:spPr>
        <p:txBody>
          <a:bodyPr wrap="square" rtlCol="0">
            <a:spAutoFit/>
          </a:bodyPr>
          <a:lstStyle/>
          <a:p>
            <a:pPr algn="dist"/>
            <a:r>
              <a:rPr lang="en-US" altLang="zh-CN" sz="6800" dirty="0">
                <a:solidFill>
                  <a:schemeClr val="bg1"/>
                </a:solidFill>
                <a:latin typeface="Times New Roman" panose="02020603050405020304" charset="0"/>
                <a:ea typeface="思源宋體 Heavy" panose="02020900000000000000" charset="-120"/>
                <a:cs typeface="Times New Roman" panose="02020603050405020304" charset="0"/>
              </a:rPr>
              <a:t>MORIMOTO</a:t>
            </a:r>
            <a:endParaRPr lang="zh-CN" altLang="en-US" sz="6800" dirty="0">
              <a:solidFill>
                <a:schemeClr val="bg1"/>
              </a:solidFill>
              <a:latin typeface="Times New Roman" panose="02020603050405020304" charset="0"/>
              <a:ea typeface="宋体" panose="02010600030101010101" pitchFamily="2" charset="-122"/>
              <a:cs typeface="Times New Roman" panose="02020603050405020304" charset="0"/>
            </a:endParaRPr>
          </a:p>
        </p:txBody>
      </p:sp>
      <p:pic>
        <p:nvPicPr>
          <p:cNvPr id="47" name="图片 46">
            <a:extLst>
              <a:ext uri="{FF2B5EF4-FFF2-40B4-BE49-F238E27FC236}">
                <a16:creationId xmlns:a16="http://schemas.microsoft.com/office/drawing/2014/main" id="{EC8B885D-2767-4349-AB80-9A8BC95312CD}"/>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r="-6522" b="-10956"/>
          <a:stretch/>
        </p:blipFill>
        <p:spPr>
          <a:xfrm>
            <a:off x="5402196" y="6082034"/>
            <a:ext cx="1387605" cy="578804"/>
          </a:xfrm>
          <a:prstGeom prst="rect">
            <a:avLst/>
          </a:prstGeom>
        </p:spPr>
      </p:pic>
      <p:sp>
        <p:nvSpPr>
          <p:cNvPr id="48" name="文本框 47">
            <a:extLst>
              <a:ext uri="{FF2B5EF4-FFF2-40B4-BE49-F238E27FC236}">
                <a16:creationId xmlns:a16="http://schemas.microsoft.com/office/drawing/2014/main" id="{1D7E569A-C6D8-4695-9887-7C1C8D0F800A}"/>
              </a:ext>
            </a:extLst>
          </p:cNvPr>
          <p:cNvSpPr txBox="1"/>
          <p:nvPr/>
        </p:nvSpPr>
        <p:spPr>
          <a:xfrm>
            <a:off x="4984814" y="440725"/>
            <a:ext cx="2484477" cy="200055"/>
          </a:xfrm>
          <a:prstGeom prst="rect">
            <a:avLst/>
          </a:prstGeom>
          <a:noFill/>
        </p:spPr>
        <p:txBody>
          <a:bodyPr wrap="square" rtlCol="0">
            <a:spAutoFit/>
          </a:bodyPr>
          <a:lstStyle/>
          <a:p>
            <a:pPr algn="dist"/>
            <a:r>
              <a:rPr lang="en-US" altLang="zh-CN" sz="700" dirty="0">
                <a:solidFill>
                  <a:schemeClr val="bg1"/>
                </a:solidFill>
                <a:latin typeface="Times New Roman" panose="02020603050405020304" charset="0"/>
                <a:ea typeface="思源宋體 Heavy" panose="02020900000000000000" charset="-120"/>
                <a:cs typeface="Times New Roman" panose="02020603050405020304" charset="0"/>
              </a:rPr>
              <a:t>YOU CAN WRITE ANYTHING</a:t>
            </a:r>
            <a:endParaRPr lang="zh-CN" altLang="en-US" sz="700" dirty="0">
              <a:solidFill>
                <a:schemeClr val="bg1"/>
              </a:solidFill>
              <a:latin typeface="Times New Roman" panose="02020603050405020304" charset="0"/>
              <a:ea typeface="宋体" panose="02010600030101010101" pitchFamily="2" charset="-122"/>
              <a:cs typeface="Times New Roman" panose="02020603050405020304" charset="0"/>
            </a:endParaRPr>
          </a:p>
        </p:txBody>
      </p:sp>
    </p:spTree>
    <p:extLst>
      <p:ext uri="{BB962C8B-B14F-4D97-AF65-F5344CB8AC3E}">
        <p14:creationId xmlns:p14="http://schemas.microsoft.com/office/powerpoint/2010/main" val="323567858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C147EF8-F410-498E-9859-547B6B536C66}"/>
              </a:ext>
            </a:extLst>
          </p:cNvPr>
          <p:cNvSpPr/>
          <p:nvPr/>
        </p:nvSpPr>
        <p:spPr>
          <a:xfrm>
            <a:off x="551543" y="522515"/>
            <a:ext cx="3962400" cy="5965371"/>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31FC0A28-217C-4B65-9DA0-E831AC0AF95E}"/>
              </a:ext>
            </a:extLst>
          </p:cNvPr>
          <p:cNvSpPr/>
          <p:nvPr/>
        </p:nvSpPr>
        <p:spPr>
          <a:xfrm>
            <a:off x="4666343" y="522515"/>
            <a:ext cx="2373086" cy="2888343"/>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2D866F06-0B44-4AB5-879D-482B58F4805C}"/>
              </a:ext>
            </a:extLst>
          </p:cNvPr>
          <p:cNvSpPr/>
          <p:nvPr/>
        </p:nvSpPr>
        <p:spPr>
          <a:xfrm>
            <a:off x="4666343" y="3559629"/>
            <a:ext cx="2373086" cy="2928257"/>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C814EDCD-6176-4859-A20F-390D09DCC176}"/>
              </a:ext>
            </a:extLst>
          </p:cNvPr>
          <p:cNvSpPr/>
          <p:nvPr/>
        </p:nvSpPr>
        <p:spPr>
          <a:xfrm>
            <a:off x="7191829" y="522515"/>
            <a:ext cx="2373086" cy="5965371"/>
          </a:xfrm>
          <a:prstGeom prst="rect">
            <a:avLst/>
          </a:prstGeom>
          <a:blipFill>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7">
            <a:extLst>
              <a:ext uri="{FF2B5EF4-FFF2-40B4-BE49-F238E27FC236}">
                <a16:creationId xmlns:a16="http://schemas.microsoft.com/office/drawing/2014/main" id="{0C19B17F-54CD-4BE0-B740-D7BB21338E32}"/>
              </a:ext>
            </a:extLst>
          </p:cNvPr>
          <p:cNvSpPr/>
          <p:nvPr/>
        </p:nvSpPr>
        <p:spPr>
          <a:xfrm>
            <a:off x="9717315" y="522515"/>
            <a:ext cx="2010228" cy="4020457"/>
          </a:xfrm>
          <a:prstGeom prst="rect">
            <a:avLst/>
          </a:prstGeom>
          <a:blipFill>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202869B4-B81A-4312-A646-097800E887DC}"/>
              </a:ext>
            </a:extLst>
          </p:cNvPr>
          <p:cNvSpPr/>
          <p:nvPr/>
        </p:nvSpPr>
        <p:spPr>
          <a:xfrm>
            <a:off x="9717315" y="4709887"/>
            <a:ext cx="2010228" cy="1777999"/>
          </a:xfrm>
          <a:prstGeom prst="rect">
            <a:avLst/>
          </a:prstGeom>
          <a:blipFill>
            <a:blip r:embed="rId7"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413712687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73F05823-9A06-4E0D-8B8F-AD0AE144B845}"/>
              </a:ext>
            </a:extLst>
          </p:cNvPr>
          <p:cNvSpPr/>
          <p:nvPr/>
        </p:nvSpPr>
        <p:spPr>
          <a:xfrm>
            <a:off x="0" y="5257800"/>
            <a:ext cx="5644662" cy="1600200"/>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44">
            <a:extLst>
              <a:ext uri="{FF2B5EF4-FFF2-40B4-BE49-F238E27FC236}">
                <a16:creationId xmlns:a16="http://schemas.microsoft.com/office/drawing/2014/main" id="{81D8EA1D-DF00-44B5-B57B-E8069296F968}"/>
              </a:ext>
            </a:extLst>
          </p:cNvPr>
          <p:cNvSpPr txBox="1"/>
          <p:nvPr/>
        </p:nvSpPr>
        <p:spPr>
          <a:xfrm>
            <a:off x="699971" y="6019983"/>
            <a:ext cx="1896673" cy="215444"/>
          </a:xfrm>
          <a:prstGeom prst="rect">
            <a:avLst/>
          </a:prstGeom>
          <a:noFill/>
        </p:spPr>
        <p:txBody>
          <a:bodyPr wrap="none" rtlCol="0">
            <a:spAutoFit/>
          </a:bodyPr>
          <a:lstStyle/>
          <a:p>
            <a:r>
              <a:rPr lang="en-ID" sz="800" spc="200">
                <a:solidFill>
                  <a:schemeClr val="bg1"/>
                </a:solidFill>
                <a:latin typeface="Lato Black" panose="020F0A02020204030203" pitchFamily="34" charset="0"/>
              </a:rPr>
              <a:t>DESIGND BY MUYUESHOP</a:t>
            </a:r>
            <a:endParaRPr lang="en-ID" sz="800" spc="200" dirty="0">
              <a:solidFill>
                <a:schemeClr val="bg1"/>
              </a:solidFill>
              <a:latin typeface="Lato Black" panose="020F0A02020204030203" pitchFamily="34" charset="0"/>
            </a:endParaRPr>
          </a:p>
        </p:txBody>
      </p:sp>
      <p:sp>
        <p:nvSpPr>
          <p:cNvPr id="5" name="矩形 4">
            <a:extLst>
              <a:ext uri="{FF2B5EF4-FFF2-40B4-BE49-F238E27FC236}">
                <a16:creationId xmlns:a16="http://schemas.microsoft.com/office/drawing/2014/main" id="{B471885D-5CED-4CCB-91BF-F3D168963A45}"/>
              </a:ext>
            </a:extLst>
          </p:cNvPr>
          <p:cNvSpPr/>
          <p:nvPr/>
        </p:nvSpPr>
        <p:spPr>
          <a:xfrm>
            <a:off x="7995403" y="593271"/>
            <a:ext cx="4027715" cy="5671458"/>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a:extLst>
              <a:ext uri="{FF2B5EF4-FFF2-40B4-BE49-F238E27FC236}">
                <a16:creationId xmlns:a16="http://schemas.microsoft.com/office/drawing/2014/main" id="{2C66B720-A2D5-476E-A97E-FC9A0A7D4894}"/>
              </a:ext>
            </a:extLst>
          </p:cNvPr>
          <p:cNvSpPr/>
          <p:nvPr/>
        </p:nvSpPr>
        <p:spPr>
          <a:xfrm>
            <a:off x="3704771" y="593271"/>
            <a:ext cx="4027715" cy="5671458"/>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Google Shape;261;p43">
            <a:extLst>
              <a:ext uri="{FF2B5EF4-FFF2-40B4-BE49-F238E27FC236}">
                <a16:creationId xmlns:a16="http://schemas.microsoft.com/office/drawing/2014/main" id="{3B321258-A087-486F-B2A5-12BED4EF56FD}"/>
              </a:ext>
            </a:extLst>
          </p:cNvPr>
          <p:cNvSpPr txBox="1"/>
          <p:nvPr/>
        </p:nvSpPr>
        <p:spPr>
          <a:xfrm>
            <a:off x="848179" y="1893980"/>
            <a:ext cx="2476500"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p:txBody>
      </p:sp>
      <p:pic>
        <p:nvPicPr>
          <p:cNvPr id="13" name="图片 12">
            <a:extLst>
              <a:ext uri="{FF2B5EF4-FFF2-40B4-BE49-F238E27FC236}">
                <a16:creationId xmlns:a16="http://schemas.microsoft.com/office/drawing/2014/main" id="{646B0D01-4A85-4416-AC73-BEBA5DE94ABE}"/>
              </a:ext>
            </a:extLst>
          </p:cNvPr>
          <p:cNvPicPr>
            <a:picLocks noChangeAspect="1"/>
          </p:cNvPicPr>
          <p:nvPr/>
        </p:nvPicPr>
        <p:blipFill>
          <a:blip r:embed="rId4">
            <a:lum bright="100000"/>
          </a:blip>
          <a:stretch>
            <a:fillRect/>
          </a:stretch>
        </p:blipFill>
        <p:spPr>
          <a:xfrm rot="14608448">
            <a:off x="5407641" y="4490484"/>
            <a:ext cx="3082144" cy="3134830"/>
          </a:xfrm>
          <a:prstGeom prst="rect">
            <a:avLst/>
          </a:prstGeom>
        </p:spPr>
      </p:pic>
      <p:sp>
        <p:nvSpPr>
          <p:cNvPr id="14" name="文本框 13">
            <a:extLst>
              <a:ext uri="{FF2B5EF4-FFF2-40B4-BE49-F238E27FC236}">
                <a16:creationId xmlns:a16="http://schemas.microsoft.com/office/drawing/2014/main" id="{FA0281AD-08F3-42EB-B25E-647DE10E2ABE}"/>
              </a:ext>
            </a:extLst>
          </p:cNvPr>
          <p:cNvSpPr txBox="1"/>
          <p:nvPr/>
        </p:nvSpPr>
        <p:spPr>
          <a:xfrm>
            <a:off x="874959" y="486287"/>
            <a:ext cx="3017137" cy="1407693"/>
          </a:xfrm>
          <a:prstGeom prst="rect">
            <a:avLst/>
          </a:prstGeom>
          <a:noFill/>
        </p:spPr>
        <p:txBody>
          <a:bodyPr wrap="square" rtlCol="0">
            <a:spAutoFit/>
          </a:bodyPr>
          <a:lstStyle/>
          <a:p>
            <a:pPr>
              <a:lnSpc>
                <a:spcPct val="200000"/>
              </a:lnSpc>
            </a:pPr>
            <a:r>
              <a:rPr lang="en-US" altLang="zh-CN" sz="1500" b="1" dirty="0">
                <a:solidFill>
                  <a:schemeClr val="bg1"/>
                </a:solidFill>
                <a:latin typeface="方正书宋_GBK" panose="03000509000000000000" pitchFamily="65" charset="-122"/>
                <a:ea typeface="方正书宋_GBK" panose="03000509000000000000" pitchFamily="65" charset="-122"/>
              </a:rPr>
              <a:t>Report template of fashionable European and American style speech</a:t>
            </a:r>
            <a:endParaRPr lang="zh-CN" altLang="en-US" sz="1500" b="1" dirty="0">
              <a:solidFill>
                <a:schemeClr val="bg1"/>
              </a:solidFill>
              <a:latin typeface="方正书宋_GBK" panose="03000509000000000000" pitchFamily="65" charset="-122"/>
              <a:ea typeface="方正书宋_GBK" panose="03000509000000000000" pitchFamily="65" charset="-122"/>
            </a:endParaRPr>
          </a:p>
        </p:txBody>
      </p:sp>
    </p:spTree>
    <p:extLst>
      <p:ext uri="{BB962C8B-B14F-4D97-AF65-F5344CB8AC3E}">
        <p14:creationId xmlns:p14="http://schemas.microsoft.com/office/powerpoint/2010/main" val="190582346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D4AD6B7-2489-47EF-8F13-DB40467C47D2}"/>
              </a:ext>
            </a:extLst>
          </p:cNvPr>
          <p:cNvSpPr/>
          <p:nvPr/>
        </p:nvSpPr>
        <p:spPr>
          <a:xfrm>
            <a:off x="5772150" y="0"/>
            <a:ext cx="6419850" cy="6858000"/>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D2E183A0-AE09-4D6E-A5D4-66028288C662}"/>
              </a:ext>
            </a:extLst>
          </p:cNvPr>
          <p:cNvSpPr/>
          <p:nvPr/>
        </p:nvSpPr>
        <p:spPr>
          <a:xfrm>
            <a:off x="7305675" y="981648"/>
            <a:ext cx="3352800" cy="4555552"/>
          </a:xfrm>
          <a:prstGeom prst="rect">
            <a:avLst/>
          </a:prstGeom>
          <a:blipFill dpi="0" rotWithShape="1">
            <a:blip r:embed="rId2" cstate="screen">
              <a:extLst>
                <a:ext uri="{28A0092B-C50C-407E-A947-70E740481C1C}">
                  <a14:useLocalDpi xmlns:a14="http://schemas.microsoft.com/office/drawing/2010/main"/>
                </a:ext>
              </a:extLst>
            </a:blip>
            <a:srcRect/>
            <a:stretch>
              <a:fillRect t="1000"/>
            </a:stretch>
          </a:blipFill>
          <a:ln>
            <a:noFill/>
          </a:ln>
          <a:effectLst>
            <a:outerShdw blurRad="50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Google Shape;261;p43">
            <a:extLst>
              <a:ext uri="{FF2B5EF4-FFF2-40B4-BE49-F238E27FC236}">
                <a16:creationId xmlns:a16="http://schemas.microsoft.com/office/drawing/2014/main" id="{FD30F1F1-123C-4ACF-910A-C1B3B3B54ACD}"/>
              </a:ext>
            </a:extLst>
          </p:cNvPr>
          <p:cNvSpPr txBox="1"/>
          <p:nvPr/>
        </p:nvSpPr>
        <p:spPr>
          <a:xfrm>
            <a:off x="1531930" y="2448790"/>
            <a:ext cx="3551095"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8" name="TextBox 44">
            <a:extLst>
              <a:ext uri="{FF2B5EF4-FFF2-40B4-BE49-F238E27FC236}">
                <a16:creationId xmlns:a16="http://schemas.microsoft.com/office/drawing/2014/main" id="{E01C9E8E-7148-4952-8252-71E328B87378}"/>
              </a:ext>
            </a:extLst>
          </p:cNvPr>
          <p:cNvSpPr txBox="1"/>
          <p:nvPr/>
        </p:nvSpPr>
        <p:spPr>
          <a:xfrm>
            <a:off x="510656" y="6019983"/>
            <a:ext cx="2042547" cy="230832"/>
          </a:xfrm>
          <a:prstGeom prst="rect">
            <a:avLst/>
          </a:prstGeom>
          <a:noFill/>
        </p:spPr>
        <p:txBody>
          <a:bodyPr wrap="none" rtlCol="0">
            <a:spAutoFit/>
          </a:bodyPr>
          <a:lstStyle/>
          <a:p>
            <a:r>
              <a:rPr lang="en-ID" sz="900" spc="200">
                <a:solidFill>
                  <a:schemeClr val="bg1"/>
                </a:solidFill>
                <a:latin typeface="Lato Black" panose="020F0A02020204030203" pitchFamily="34" charset="0"/>
              </a:rPr>
              <a:t>DESIGND BY MUYUESHOP</a:t>
            </a:r>
            <a:endParaRPr lang="en-ID" sz="900" spc="200" dirty="0">
              <a:solidFill>
                <a:schemeClr val="bg1"/>
              </a:solidFill>
              <a:latin typeface="Lato Black" panose="020F0A02020204030203" pitchFamily="34" charset="0"/>
            </a:endParaRPr>
          </a:p>
        </p:txBody>
      </p:sp>
      <p:sp>
        <p:nvSpPr>
          <p:cNvPr id="9" name="文本框 8">
            <a:extLst>
              <a:ext uri="{FF2B5EF4-FFF2-40B4-BE49-F238E27FC236}">
                <a16:creationId xmlns:a16="http://schemas.microsoft.com/office/drawing/2014/main" id="{B7BEA216-5856-4537-9674-CD19E2CC6F28}"/>
              </a:ext>
            </a:extLst>
          </p:cNvPr>
          <p:cNvSpPr txBox="1"/>
          <p:nvPr/>
        </p:nvSpPr>
        <p:spPr>
          <a:xfrm>
            <a:off x="2065888" y="865299"/>
            <a:ext cx="3017137" cy="1407693"/>
          </a:xfrm>
          <a:prstGeom prst="rect">
            <a:avLst/>
          </a:prstGeom>
          <a:noFill/>
        </p:spPr>
        <p:txBody>
          <a:bodyPr wrap="square" rtlCol="0">
            <a:spAutoFit/>
          </a:bodyPr>
          <a:lstStyle/>
          <a:p>
            <a:pPr>
              <a:lnSpc>
                <a:spcPct val="200000"/>
              </a:lnSpc>
            </a:pPr>
            <a:r>
              <a:rPr lang="en-US" altLang="zh-CN" sz="1500" b="1" dirty="0">
                <a:solidFill>
                  <a:schemeClr val="bg1"/>
                </a:solidFill>
                <a:latin typeface="方正书宋_GBK" panose="03000509000000000000" pitchFamily="65" charset="-122"/>
                <a:ea typeface="方正书宋_GBK" panose="03000509000000000000" pitchFamily="65" charset="-122"/>
              </a:rPr>
              <a:t>Report template of fashionable European and American style speech</a:t>
            </a:r>
            <a:endParaRPr lang="zh-CN" altLang="en-US" sz="1500" b="1" dirty="0">
              <a:solidFill>
                <a:schemeClr val="bg1"/>
              </a:solidFill>
              <a:latin typeface="方正书宋_GBK" panose="03000509000000000000" pitchFamily="65" charset="-122"/>
              <a:ea typeface="方正书宋_GBK" panose="03000509000000000000" pitchFamily="65" charset="-122"/>
            </a:endParaRPr>
          </a:p>
        </p:txBody>
      </p:sp>
      <p:pic>
        <p:nvPicPr>
          <p:cNvPr id="10" name="图片 9">
            <a:extLst>
              <a:ext uri="{FF2B5EF4-FFF2-40B4-BE49-F238E27FC236}">
                <a16:creationId xmlns:a16="http://schemas.microsoft.com/office/drawing/2014/main" id="{211653FC-8BFC-4110-8F5A-CB8E1C2FD91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0210811" flipH="1">
            <a:off x="584620" y="186774"/>
            <a:ext cx="1178002" cy="2422307"/>
          </a:xfrm>
          <a:prstGeom prst="rect">
            <a:avLst/>
          </a:prstGeom>
        </p:spPr>
      </p:pic>
    </p:spTree>
    <p:extLst>
      <p:ext uri="{BB962C8B-B14F-4D97-AF65-F5344CB8AC3E}">
        <p14:creationId xmlns:p14="http://schemas.microsoft.com/office/powerpoint/2010/main" val="12256768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2B639FA-8007-4D6E-A7C0-2005CDB02FF1}"/>
              </a:ext>
            </a:extLst>
          </p:cNvPr>
          <p:cNvSpPr/>
          <p:nvPr/>
        </p:nvSpPr>
        <p:spPr>
          <a:xfrm>
            <a:off x="-613837" y="0"/>
            <a:ext cx="6419850" cy="3181350"/>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7B56B177-AE10-44F1-B0D4-973F5FBF8B21}"/>
              </a:ext>
            </a:extLst>
          </p:cNvPr>
          <p:cNvSpPr/>
          <p:nvPr/>
        </p:nvSpPr>
        <p:spPr>
          <a:xfrm>
            <a:off x="5825628" y="14995"/>
            <a:ext cx="3920982" cy="4667248"/>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Google Shape;261;p43">
            <a:extLst>
              <a:ext uri="{FF2B5EF4-FFF2-40B4-BE49-F238E27FC236}">
                <a16:creationId xmlns:a16="http://schemas.microsoft.com/office/drawing/2014/main" id="{8773E1DD-D4C8-4CD8-9981-0A832A9214CD}"/>
              </a:ext>
            </a:extLst>
          </p:cNvPr>
          <p:cNvSpPr txBox="1"/>
          <p:nvPr/>
        </p:nvSpPr>
        <p:spPr>
          <a:xfrm>
            <a:off x="5878584" y="4770377"/>
            <a:ext cx="3920981" cy="2286267"/>
          </a:xfrm>
          <a:prstGeom prst="rect">
            <a:avLst/>
          </a:prstGeom>
          <a:noFill/>
          <a:ln>
            <a:noFill/>
          </a:ln>
        </p:spPr>
        <p:txBody>
          <a:bodyPr spcFirstLastPara="1" wrap="square" lIns="91433" tIns="45700" rIns="91433" bIns="45700" anchor="t" anchorCtr="0">
            <a:noAutofit/>
          </a:bodyPr>
          <a:lstStyle/>
          <a:p>
            <a:pPr marL="0" marR="0" lvl="0" indent="0" rtl="0">
              <a:lnSpc>
                <a:spcPct val="150000"/>
              </a:lnSpc>
              <a:spcBef>
                <a:spcPts val="0"/>
              </a:spcBef>
              <a:spcAft>
                <a:spcPts val="0"/>
              </a:spcAft>
              <a:buNone/>
            </a:pPr>
            <a:r>
              <a:rPr lang="zh-CN" altLang="en-US" sz="8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a:solidFill>
                <a:schemeClr val="bg1"/>
              </a:solidFill>
              <a:latin typeface="+mj-lt"/>
              <a:ea typeface="思源黑体 CN Light" panose="020B0300000000000000" charset="-122"/>
              <a:cs typeface="+mj-lt"/>
            </a:endParaRPr>
          </a:p>
          <a:p>
            <a:pPr marL="0" marR="0" lvl="0" indent="0"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a:p>
            <a:pPr marL="0" marR="0" lvl="0" indent="0" rtl="0">
              <a:lnSpc>
                <a:spcPct val="150000"/>
              </a:lnSpc>
              <a:spcBef>
                <a:spcPts val="0"/>
              </a:spcBef>
              <a:spcAft>
                <a:spcPts val="0"/>
              </a:spcAft>
              <a:buNone/>
            </a:pPr>
            <a:r>
              <a:rPr lang="zh-CN" altLang="en-US" sz="8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a:solidFill>
                <a:schemeClr val="bg1"/>
              </a:solidFill>
              <a:latin typeface="+mj-lt"/>
              <a:ea typeface="思源黑体 CN Light" panose="020B0300000000000000" charset="-122"/>
              <a:cs typeface="+mj-lt"/>
            </a:endParaRPr>
          </a:p>
          <a:p>
            <a:pPr marL="0" marR="0" lvl="0" indent="0"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a:p>
            <a:pPr marL="0" marR="0" lvl="0" indent="0"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p:txBody>
      </p:sp>
      <p:pic>
        <p:nvPicPr>
          <p:cNvPr id="45" name="图片 44">
            <a:extLst>
              <a:ext uri="{FF2B5EF4-FFF2-40B4-BE49-F238E27FC236}">
                <a16:creationId xmlns:a16="http://schemas.microsoft.com/office/drawing/2014/main" id="{428079D2-92D9-4A2F-B9CA-38551F5E421E}"/>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flipH="1">
            <a:off x="1581879" y="1915200"/>
            <a:ext cx="2028417" cy="4171003"/>
          </a:xfrm>
          <a:prstGeom prst="rect">
            <a:avLst/>
          </a:prstGeom>
        </p:spPr>
      </p:pic>
    </p:spTree>
    <p:extLst>
      <p:ext uri="{BB962C8B-B14F-4D97-AF65-F5344CB8AC3E}">
        <p14:creationId xmlns:p14="http://schemas.microsoft.com/office/powerpoint/2010/main" val="111612145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0E20C9-BFA6-400F-A4D3-04DF9E220AEC}"/>
              </a:ext>
            </a:extLst>
          </p:cNvPr>
          <p:cNvSpPr/>
          <p:nvPr/>
        </p:nvSpPr>
        <p:spPr>
          <a:xfrm>
            <a:off x="0" y="0"/>
            <a:ext cx="7086600" cy="6858000"/>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7389F80-8B7D-4959-9A5D-25C34E6FADCE}"/>
              </a:ext>
            </a:extLst>
          </p:cNvPr>
          <p:cNvSpPr/>
          <p:nvPr/>
        </p:nvSpPr>
        <p:spPr>
          <a:xfrm>
            <a:off x="5191125" y="981648"/>
            <a:ext cx="2924175" cy="3973166"/>
          </a:xfrm>
          <a:prstGeom prst="rect">
            <a:avLst/>
          </a:prstGeom>
          <a:blipFill dpi="0" rotWithShape="1">
            <a:blip r:embed="rId2" cstate="screen">
              <a:extLst>
                <a:ext uri="{28A0092B-C50C-407E-A947-70E740481C1C}">
                  <a14:useLocalDpi xmlns:a14="http://schemas.microsoft.com/office/drawing/2010/main"/>
                </a:ext>
              </a:extLst>
            </a:blip>
            <a:srcRect/>
            <a:stretch>
              <a:fillRect t="1000"/>
            </a:stretch>
          </a:blipFill>
          <a:ln>
            <a:noFill/>
          </a:ln>
          <a:effectLst>
            <a:outerShdw blurRad="50800" dist="1905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Google Shape;261;p43">
            <a:extLst>
              <a:ext uri="{FF2B5EF4-FFF2-40B4-BE49-F238E27FC236}">
                <a16:creationId xmlns:a16="http://schemas.microsoft.com/office/drawing/2014/main" id="{9F3FD7EA-3483-4810-B83E-51BC4BCC792F}"/>
              </a:ext>
            </a:extLst>
          </p:cNvPr>
          <p:cNvSpPr txBox="1"/>
          <p:nvPr/>
        </p:nvSpPr>
        <p:spPr>
          <a:xfrm>
            <a:off x="8721871" y="3408801"/>
            <a:ext cx="2701637"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r>
              <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endParaRPr>
          </a:p>
          <a:p>
            <a:pPr marL="0" marR="0" lvl="0" indent="0" algn="l" rtl="0">
              <a:lnSpc>
                <a:spcPct val="150000"/>
              </a:lnSpc>
              <a:spcBef>
                <a:spcPts val="0"/>
              </a:spcBef>
              <a:spcAft>
                <a:spcPts val="0"/>
              </a:spcAft>
              <a:buNone/>
            </a:pPr>
            <a:endParaRPr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a:p>
            <a:pPr marL="0" marR="0" lvl="0" indent="0" algn="l" rtl="0">
              <a:lnSpc>
                <a:spcPct val="150000"/>
              </a:lnSpc>
              <a:spcBef>
                <a:spcPts val="0"/>
              </a:spcBef>
              <a:spcAft>
                <a:spcPts val="0"/>
              </a:spcAft>
              <a:buNone/>
            </a:pPr>
            <a:endParaRPr sz="90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sym typeface="Montserrat" panose="00000500000000000000"/>
            </a:endParaRPr>
          </a:p>
        </p:txBody>
      </p:sp>
      <p:sp>
        <p:nvSpPr>
          <p:cNvPr id="8" name="文本框 7">
            <a:extLst>
              <a:ext uri="{FF2B5EF4-FFF2-40B4-BE49-F238E27FC236}">
                <a16:creationId xmlns:a16="http://schemas.microsoft.com/office/drawing/2014/main" id="{24E6380E-61D4-4082-A5D1-F72F687CA829}"/>
              </a:ext>
            </a:extLst>
          </p:cNvPr>
          <p:cNvSpPr txBox="1"/>
          <p:nvPr/>
        </p:nvSpPr>
        <p:spPr>
          <a:xfrm>
            <a:off x="2108679" y="1941659"/>
            <a:ext cx="4693758" cy="923330"/>
          </a:xfrm>
          <a:prstGeom prst="rect">
            <a:avLst/>
          </a:prstGeom>
          <a:noFill/>
        </p:spPr>
        <p:txBody>
          <a:bodyPr wrap="square" rtlCol="0">
            <a:spAutoFit/>
          </a:bodyPr>
          <a:lstStyle/>
          <a:p>
            <a:pPr algn="dist"/>
            <a:r>
              <a:rPr lang="en-US" altLang="zh-CN" sz="5400" i="1">
                <a:solidFill>
                  <a:schemeClr val="bg1"/>
                </a:solidFill>
                <a:latin typeface="soul handwriting_free-version" panose="02000503000000000000" pitchFamily="2" charset="0"/>
              </a:rPr>
              <a:t>Rneddoleys</a:t>
            </a:r>
            <a:endParaRPr lang="zh-CN" altLang="en-US" sz="5400" i="1">
              <a:solidFill>
                <a:schemeClr val="bg1"/>
              </a:solidFill>
              <a:latin typeface="soul handwriting_free-version" panose="02000503000000000000" pitchFamily="2" charset="0"/>
            </a:endParaRPr>
          </a:p>
        </p:txBody>
      </p:sp>
      <p:sp>
        <p:nvSpPr>
          <p:cNvPr id="9" name="文本框 8">
            <a:extLst>
              <a:ext uri="{FF2B5EF4-FFF2-40B4-BE49-F238E27FC236}">
                <a16:creationId xmlns:a16="http://schemas.microsoft.com/office/drawing/2014/main" id="{AEC0D70C-4C27-42E5-9583-291DC6D889EC}"/>
              </a:ext>
            </a:extLst>
          </p:cNvPr>
          <p:cNvSpPr txBox="1"/>
          <p:nvPr/>
        </p:nvSpPr>
        <p:spPr>
          <a:xfrm>
            <a:off x="8721871" y="1821601"/>
            <a:ext cx="3017137" cy="1407693"/>
          </a:xfrm>
          <a:prstGeom prst="rect">
            <a:avLst/>
          </a:prstGeom>
          <a:noFill/>
        </p:spPr>
        <p:txBody>
          <a:bodyPr wrap="square" rtlCol="0">
            <a:spAutoFit/>
          </a:bodyPr>
          <a:lstStyle/>
          <a:p>
            <a:pPr>
              <a:lnSpc>
                <a:spcPct val="200000"/>
              </a:lnSpc>
            </a:pPr>
            <a:r>
              <a:rPr lang="en-US" altLang="zh-CN" sz="1500" b="1" dirty="0">
                <a:solidFill>
                  <a:schemeClr val="bg1"/>
                </a:solidFill>
                <a:latin typeface="方正书宋_GBK" panose="03000509000000000000" pitchFamily="65" charset="-122"/>
                <a:ea typeface="方正书宋_GBK" panose="03000509000000000000" pitchFamily="65" charset="-122"/>
              </a:rPr>
              <a:t>Report template of fashionable European and American style speech</a:t>
            </a:r>
            <a:endParaRPr lang="zh-CN" altLang="en-US" sz="1500" b="1" dirty="0">
              <a:solidFill>
                <a:schemeClr val="bg1"/>
              </a:solidFill>
              <a:latin typeface="方正书宋_GBK" panose="03000509000000000000" pitchFamily="65" charset="-122"/>
              <a:ea typeface="方正书宋_GBK" panose="03000509000000000000" pitchFamily="65" charset="-122"/>
            </a:endParaRPr>
          </a:p>
        </p:txBody>
      </p:sp>
      <p:pic>
        <p:nvPicPr>
          <p:cNvPr id="10" name="图片 9">
            <a:extLst>
              <a:ext uri="{FF2B5EF4-FFF2-40B4-BE49-F238E27FC236}">
                <a16:creationId xmlns:a16="http://schemas.microsoft.com/office/drawing/2014/main" id="{1759862B-119B-4EF5-804C-90E80DBA8EA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0210811" flipH="1">
            <a:off x="671707" y="493647"/>
            <a:ext cx="1178002" cy="2422307"/>
          </a:xfrm>
          <a:prstGeom prst="rect">
            <a:avLst/>
          </a:prstGeom>
        </p:spPr>
      </p:pic>
    </p:spTree>
    <p:extLst>
      <p:ext uri="{BB962C8B-B14F-4D97-AF65-F5344CB8AC3E}">
        <p14:creationId xmlns:p14="http://schemas.microsoft.com/office/powerpoint/2010/main" val="9774487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21E01F2-4012-417A-ADA2-EAA916F0FD97}"/>
              </a:ext>
            </a:extLst>
          </p:cNvPr>
          <p:cNvSpPr/>
          <p:nvPr/>
        </p:nvSpPr>
        <p:spPr>
          <a:xfrm>
            <a:off x="3981450" y="666750"/>
            <a:ext cx="4533900" cy="5257800"/>
          </a:xfrm>
          <a:prstGeom prst="rect">
            <a:avLst/>
          </a:prstGeom>
          <a:solidFill>
            <a:srgbClr val="A59E8C"/>
          </a:solidFill>
          <a:ln>
            <a:noFill/>
          </a:ln>
          <a:effectLst>
            <a:outerShdw blurRad="50800" dist="241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E83B4AD-3704-4372-B022-8D6A5EB43E55}"/>
              </a:ext>
            </a:extLst>
          </p:cNvPr>
          <p:cNvSpPr/>
          <p:nvPr/>
        </p:nvSpPr>
        <p:spPr>
          <a:xfrm>
            <a:off x="838200" y="666750"/>
            <a:ext cx="2895600" cy="5257800"/>
          </a:xfrm>
          <a:prstGeom prst="rect">
            <a:avLst/>
          </a:prstGeom>
          <a:blipFill>
            <a:blip r:embed="rId2" cstate="screen">
              <a:extLst>
                <a:ext uri="{28A0092B-C50C-407E-A947-70E740481C1C}">
                  <a14:useLocalDpi xmlns:a14="http://schemas.microsoft.com/office/drawing/2010/main"/>
                </a:ext>
              </a:extLst>
            </a:blip>
            <a:stretch>
              <a:fillRect t="1000"/>
            </a:stretch>
          </a:blipFill>
          <a:ln>
            <a:noFill/>
          </a:ln>
          <a:effectLst>
            <a:outerShdw blurRad="50800" dist="241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6503AB70-6A6D-4E9A-97C4-78B7AF56C384}"/>
              </a:ext>
            </a:extLst>
          </p:cNvPr>
          <p:cNvSpPr/>
          <p:nvPr/>
        </p:nvSpPr>
        <p:spPr>
          <a:xfrm>
            <a:off x="8677275" y="666750"/>
            <a:ext cx="2895600" cy="5257800"/>
          </a:xfrm>
          <a:prstGeom prst="rect">
            <a:avLst/>
          </a:prstGeom>
          <a:blipFill>
            <a:blip r:embed="rId3" cstate="screen">
              <a:extLst>
                <a:ext uri="{28A0092B-C50C-407E-A947-70E740481C1C}">
                  <a14:useLocalDpi xmlns:a14="http://schemas.microsoft.com/office/drawing/2010/main"/>
                </a:ext>
              </a:extLst>
            </a:blip>
            <a:stretch>
              <a:fillRect t="1000"/>
            </a:stretch>
          </a:blipFill>
          <a:ln>
            <a:noFill/>
          </a:ln>
          <a:effectLst>
            <a:outerShdw blurRad="50800" dist="2413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Google Shape;261;p43">
            <a:extLst>
              <a:ext uri="{FF2B5EF4-FFF2-40B4-BE49-F238E27FC236}">
                <a16:creationId xmlns:a16="http://schemas.microsoft.com/office/drawing/2014/main" id="{147C458A-2DCC-4DD9-8EC6-2F173ED02035}"/>
              </a:ext>
            </a:extLst>
          </p:cNvPr>
          <p:cNvSpPr txBox="1"/>
          <p:nvPr/>
        </p:nvSpPr>
        <p:spPr>
          <a:xfrm>
            <a:off x="4229100" y="3638283"/>
            <a:ext cx="3619500"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p:txBody>
      </p:sp>
      <p:sp>
        <p:nvSpPr>
          <p:cNvPr id="9" name="文本框 8">
            <a:extLst>
              <a:ext uri="{FF2B5EF4-FFF2-40B4-BE49-F238E27FC236}">
                <a16:creationId xmlns:a16="http://schemas.microsoft.com/office/drawing/2014/main" id="{77104070-0A93-4DEF-BB91-DB3418CEF86A}"/>
              </a:ext>
            </a:extLst>
          </p:cNvPr>
          <p:cNvSpPr txBox="1"/>
          <p:nvPr/>
        </p:nvSpPr>
        <p:spPr>
          <a:xfrm>
            <a:off x="4229100" y="2021307"/>
            <a:ext cx="3017137" cy="1407693"/>
          </a:xfrm>
          <a:prstGeom prst="rect">
            <a:avLst/>
          </a:prstGeom>
          <a:noFill/>
        </p:spPr>
        <p:txBody>
          <a:bodyPr wrap="square" rtlCol="0">
            <a:spAutoFit/>
          </a:bodyPr>
          <a:lstStyle/>
          <a:p>
            <a:pPr>
              <a:lnSpc>
                <a:spcPct val="200000"/>
              </a:lnSpc>
            </a:pPr>
            <a:r>
              <a:rPr lang="en-US" altLang="zh-CN" sz="1500" b="1" dirty="0">
                <a:solidFill>
                  <a:schemeClr val="bg1"/>
                </a:solidFill>
                <a:latin typeface="方正书宋_GBK" panose="03000509000000000000" pitchFamily="65" charset="-122"/>
                <a:ea typeface="方正书宋_GBK" panose="03000509000000000000" pitchFamily="65" charset="-122"/>
              </a:rPr>
              <a:t>Report template of fashionable European and American style speech</a:t>
            </a:r>
            <a:endParaRPr lang="zh-CN" altLang="en-US" sz="1500" b="1" dirty="0">
              <a:solidFill>
                <a:schemeClr val="bg1"/>
              </a:solidFill>
              <a:latin typeface="方正书宋_GBK" panose="03000509000000000000" pitchFamily="65" charset="-122"/>
              <a:ea typeface="方正书宋_GBK" panose="03000509000000000000" pitchFamily="65" charset="-122"/>
            </a:endParaRPr>
          </a:p>
        </p:txBody>
      </p:sp>
      <p:pic>
        <p:nvPicPr>
          <p:cNvPr id="10" name="图片 9">
            <a:extLst>
              <a:ext uri="{FF2B5EF4-FFF2-40B4-BE49-F238E27FC236}">
                <a16:creationId xmlns:a16="http://schemas.microsoft.com/office/drawing/2014/main" id="{3E81DD4F-5D9A-48D1-9C2C-A0F47F1165B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20210811" flipH="1">
            <a:off x="6657236" y="1231802"/>
            <a:ext cx="1178002" cy="2422307"/>
          </a:xfrm>
          <a:prstGeom prst="rect">
            <a:avLst/>
          </a:prstGeom>
        </p:spPr>
      </p:pic>
    </p:spTree>
    <p:extLst>
      <p:ext uri="{BB962C8B-B14F-4D97-AF65-F5344CB8AC3E}">
        <p14:creationId xmlns:p14="http://schemas.microsoft.com/office/powerpoint/2010/main" val="89494797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1E083CF5-8542-4894-B9A6-E326BB438AD8}"/>
              </a:ext>
            </a:extLst>
          </p:cNvPr>
          <p:cNvSpPr txBox="1"/>
          <p:nvPr/>
        </p:nvSpPr>
        <p:spPr>
          <a:xfrm>
            <a:off x="6668259" y="3226780"/>
            <a:ext cx="3089189" cy="726353"/>
          </a:xfrm>
          <a:prstGeom prst="rect">
            <a:avLst/>
          </a:prstGeom>
          <a:noFill/>
        </p:spPr>
        <p:txBody>
          <a:bodyPr wrap="square" rtlCol="0">
            <a:spAutoFit/>
          </a:bodyPr>
          <a:lstStyle/>
          <a:p>
            <a:pPr>
              <a:lnSpc>
                <a:spcPct val="150000"/>
              </a:lnSpc>
            </a:pPr>
            <a:r>
              <a:rPr lang="en-US" altLang="zh-CN" sz="3000" b="1">
                <a:solidFill>
                  <a:schemeClr val="bg1"/>
                </a:solidFill>
                <a:latin typeface="方正书宋_GBK" panose="03000509000000000000" pitchFamily="65" charset="-122"/>
                <a:ea typeface="方正书宋_GBK" panose="03000509000000000000" pitchFamily="65" charset="-122"/>
              </a:rPr>
              <a:t>THANKS</a:t>
            </a:r>
            <a:endParaRPr lang="zh-CN" altLang="en-US" sz="3000" b="1">
              <a:solidFill>
                <a:schemeClr val="bg1"/>
              </a:solidFill>
              <a:latin typeface="方正书宋_GBK" panose="03000509000000000000" pitchFamily="65" charset="-122"/>
              <a:ea typeface="方正书宋_GBK" panose="03000509000000000000" pitchFamily="65" charset="-122"/>
            </a:endParaRPr>
          </a:p>
        </p:txBody>
      </p:sp>
      <mc:AlternateContent xmlns:mc="http://schemas.openxmlformats.org/markup-compatibility/2006" xmlns:p14="http://schemas.microsoft.com/office/powerpoint/2010/main">
        <mc:Choice Requires="p14">
          <p:contentPart p14:bwMode="auto" r:id="rId2">
            <p14:nvContentPartPr>
              <p14:cNvPr id="21" name="墨迹 20">
                <a:extLst>
                  <a:ext uri="{FF2B5EF4-FFF2-40B4-BE49-F238E27FC236}">
                    <a16:creationId xmlns:a16="http://schemas.microsoft.com/office/drawing/2014/main" id="{1B48B62E-CA75-4486-9AEA-62C9C89B75EA}"/>
                  </a:ext>
                </a:extLst>
              </p14:cNvPr>
              <p14:cNvContentPartPr/>
              <p14:nvPr/>
            </p14:nvContentPartPr>
            <p14:xfrm>
              <a:off x="19498719" y="2396948"/>
              <a:ext cx="360" cy="360"/>
            </p14:xfrm>
          </p:contentPart>
        </mc:Choice>
        <mc:Fallback xmlns="">
          <p:pic>
            <p:nvPicPr>
              <p:cNvPr id="21" name="墨迹 20">
                <a:extLst>
                  <a:ext uri="{FF2B5EF4-FFF2-40B4-BE49-F238E27FC236}">
                    <a16:creationId xmlns:a16="http://schemas.microsoft.com/office/drawing/2014/main" id="{1B48B62E-CA75-4486-9AEA-62C9C89B75EA}"/>
                  </a:ext>
                </a:extLst>
              </p:cNvPr>
              <p:cNvPicPr/>
              <p:nvPr/>
            </p:nvPicPr>
            <p:blipFill>
              <a:blip r:embed="rId5"/>
              <a:stretch>
                <a:fillRect/>
              </a:stretch>
            </p:blipFill>
            <p:spPr>
              <a:xfrm>
                <a:off x="19490079" y="23883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墨迹 21">
                <a:extLst>
                  <a:ext uri="{FF2B5EF4-FFF2-40B4-BE49-F238E27FC236}">
                    <a16:creationId xmlns:a16="http://schemas.microsoft.com/office/drawing/2014/main" id="{6F26DB42-CADC-4B7D-9F77-EA6432A46CF9}"/>
                  </a:ext>
                </a:extLst>
              </p14:cNvPr>
              <p14:cNvContentPartPr/>
              <p14:nvPr/>
            </p14:nvContentPartPr>
            <p14:xfrm>
              <a:off x="15569319" y="3336188"/>
              <a:ext cx="25200" cy="360"/>
            </p14:xfrm>
          </p:contentPart>
        </mc:Choice>
        <mc:Fallback xmlns="">
          <p:pic>
            <p:nvPicPr>
              <p:cNvPr id="22" name="墨迹 21">
                <a:extLst>
                  <a:ext uri="{FF2B5EF4-FFF2-40B4-BE49-F238E27FC236}">
                    <a16:creationId xmlns:a16="http://schemas.microsoft.com/office/drawing/2014/main" id="{6F26DB42-CADC-4B7D-9F77-EA6432A46CF9}"/>
                  </a:ext>
                </a:extLst>
              </p:cNvPr>
              <p:cNvPicPr/>
              <p:nvPr/>
            </p:nvPicPr>
            <p:blipFill>
              <a:blip r:embed="rId7"/>
              <a:stretch>
                <a:fillRect/>
              </a:stretch>
            </p:blipFill>
            <p:spPr>
              <a:xfrm>
                <a:off x="15560679" y="3327188"/>
                <a:ext cx="42840" cy="18000"/>
              </a:xfrm>
              <a:prstGeom prst="rect">
                <a:avLst/>
              </a:prstGeom>
            </p:spPr>
          </p:pic>
        </mc:Fallback>
      </mc:AlternateContent>
      <p:pic>
        <p:nvPicPr>
          <p:cNvPr id="18" name="图片 17">
            <a:extLst>
              <a:ext uri="{FF2B5EF4-FFF2-40B4-BE49-F238E27FC236}">
                <a16:creationId xmlns:a16="http://schemas.microsoft.com/office/drawing/2014/main" id="{5AA8BBF9-3DB0-45A0-93EF-7A049F9DC8CB}"/>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rot="20210811" flipH="1">
            <a:off x="5373090" y="2015627"/>
            <a:ext cx="1178002" cy="2422307"/>
          </a:xfrm>
          <a:prstGeom prst="rect">
            <a:avLst/>
          </a:prstGeom>
        </p:spPr>
      </p:pic>
    </p:spTree>
    <p:extLst>
      <p:ext uri="{BB962C8B-B14F-4D97-AF65-F5344CB8AC3E}">
        <p14:creationId xmlns:p14="http://schemas.microsoft.com/office/powerpoint/2010/main" val="51446911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56" name="矩形 55">
            <a:extLst>
              <a:ext uri="{FF2B5EF4-FFF2-40B4-BE49-F238E27FC236}">
                <a16:creationId xmlns:a16="http://schemas.microsoft.com/office/drawing/2014/main" id="{3752F414-3CE6-481B-8981-3AC5BB763C21}"/>
              </a:ext>
            </a:extLst>
          </p:cNvPr>
          <p:cNvSpPr/>
          <p:nvPr/>
        </p:nvSpPr>
        <p:spPr>
          <a:xfrm>
            <a:off x="6095999" y="0"/>
            <a:ext cx="5762171" cy="6858000"/>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2" name="组合 51">
            <a:extLst>
              <a:ext uri="{FF2B5EF4-FFF2-40B4-BE49-F238E27FC236}">
                <a16:creationId xmlns:a16="http://schemas.microsoft.com/office/drawing/2014/main" id="{E557C240-AD7F-4D58-B46D-D6E81FD41148}"/>
              </a:ext>
            </a:extLst>
          </p:cNvPr>
          <p:cNvGrpSpPr/>
          <p:nvPr/>
        </p:nvGrpSpPr>
        <p:grpSpPr>
          <a:xfrm>
            <a:off x="845058" y="962889"/>
            <a:ext cx="4830028" cy="3753409"/>
            <a:chOff x="900546" y="917109"/>
            <a:chExt cx="4830028" cy="3753409"/>
          </a:xfrm>
        </p:grpSpPr>
        <p:sp>
          <p:nvSpPr>
            <p:cNvPr id="11" name="Google Shape;261;p43">
              <a:extLst>
                <a:ext uri="{FF2B5EF4-FFF2-40B4-BE49-F238E27FC236}">
                  <a16:creationId xmlns:a16="http://schemas.microsoft.com/office/drawing/2014/main" id="{3AA3B138-3A7D-4B99-A31C-65AD45A97EF2}"/>
                </a:ext>
              </a:extLst>
            </p:cNvPr>
            <p:cNvSpPr txBox="1"/>
            <p:nvPr/>
          </p:nvSpPr>
          <p:spPr>
            <a:xfrm>
              <a:off x="900546" y="2384251"/>
              <a:ext cx="3754582"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p:txBody>
        </p:sp>
        <p:sp>
          <p:nvSpPr>
            <p:cNvPr id="51" name="文本框 50">
              <a:extLst>
                <a:ext uri="{FF2B5EF4-FFF2-40B4-BE49-F238E27FC236}">
                  <a16:creationId xmlns:a16="http://schemas.microsoft.com/office/drawing/2014/main" id="{ED682FBA-E263-4E09-BCFA-42A2281DD217}"/>
                </a:ext>
              </a:extLst>
            </p:cNvPr>
            <p:cNvSpPr txBox="1"/>
            <p:nvPr/>
          </p:nvSpPr>
          <p:spPr>
            <a:xfrm>
              <a:off x="900546" y="917109"/>
              <a:ext cx="4830028" cy="1116781"/>
            </a:xfrm>
            <a:prstGeom prst="rect">
              <a:avLst/>
            </a:prstGeom>
            <a:noFill/>
          </p:spPr>
          <p:txBody>
            <a:bodyPr wrap="square" rtlCol="0">
              <a:spAutoFit/>
            </a:bodyPr>
            <a:lstStyle/>
            <a:p>
              <a:pPr>
                <a:lnSpc>
                  <a:spcPct val="200000"/>
                </a:lnSpc>
              </a:pPr>
              <a:r>
                <a:rPr lang="en-US" altLang="zh-CN" b="1" dirty="0">
                  <a:solidFill>
                    <a:schemeClr val="bg1"/>
                  </a:solidFill>
                  <a:latin typeface="方正书宋_GBK" panose="03000509000000000000" pitchFamily="65" charset="-122"/>
                  <a:ea typeface="方正书宋_GBK" panose="03000509000000000000" pitchFamily="65" charset="-122"/>
                </a:rPr>
                <a:t>Report template of fashionable European and American style speech</a:t>
              </a:r>
              <a:endParaRPr lang="zh-CN" altLang="en-US" b="1" dirty="0">
                <a:solidFill>
                  <a:schemeClr val="bg1"/>
                </a:solidFill>
                <a:latin typeface="方正书宋_GBK" panose="03000509000000000000" pitchFamily="65" charset="-122"/>
                <a:ea typeface="方正书宋_GBK" panose="03000509000000000000" pitchFamily="65" charset="-122"/>
              </a:endParaRPr>
            </a:p>
          </p:txBody>
        </p:sp>
      </p:grpSp>
      <p:sp>
        <p:nvSpPr>
          <p:cNvPr id="53" name="TextBox 44">
            <a:extLst>
              <a:ext uri="{FF2B5EF4-FFF2-40B4-BE49-F238E27FC236}">
                <a16:creationId xmlns:a16="http://schemas.microsoft.com/office/drawing/2014/main" id="{563704E1-56F9-4C68-B4DC-E95BDB77C2E6}"/>
              </a:ext>
            </a:extLst>
          </p:cNvPr>
          <p:cNvSpPr txBox="1"/>
          <p:nvPr/>
        </p:nvSpPr>
        <p:spPr>
          <a:xfrm>
            <a:off x="845058" y="5939006"/>
            <a:ext cx="2042547" cy="230832"/>
          </a:xfrm>
          <a:prstGeom prst="rect">
            <a:avLst/>
          </a:prstGeom>
          <a:noFill/>
        </p:spPr>
        <p:txBody>
          <a:bodyPr wrap="none" rtlCol="0">
            <a:spAutoFit/>
          </a:bodyPr>
          <a:lstStyle/>
          <a:p>
            <a:r>
              <a:rPr lang="en-ID" sz="900" spc="200">
                <a:solidFill>
                  <a:schemeClr val="bg1"/>
                </a:solidFill>
                <a:latin typeface="Lato Black" panose="020F0A02020204030203" pitchFamily="34" charset="0"/>
              </a:rPr>
              <a:t>DESIGND BY MUYUESHOP</a:t>
            </a:r>
            <a:endParaRPr lang="en-ID" sz="900" spc="200" dirty="0">
              <a:solidFill>
                <a:schemeClr val="bg1"/>
              </a:solidFill>
              <a:latin typeface="Lato Black" panose="020F0A02020204030203" pitchFamily="34" charset="0"/>
            </a:endParaRPr>
          </a:p>
        </p:txBody>
      </p:sp>
      <p:pic>
        <p:nvPicPr>
          <p:cNvPr id="3" name="图片 2">
            <a:extLst>
              <a:ext uri="{FF2B5EF4-FFF2-40B4-BE49-F238E27FC236}">
                <a16:creationId xmlns:a16="http://schemas.microsoft.com/office/drawing/2014/main" id="{FC2489C3-68FA-439C-BCF2-A731946AC9E6}"/>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675212" y="236410"/>
            <a:ext cx="4748891" cy="6331855"/>
          </a:xfrm>
          <a:prstGeom prst="rect">
            <a:avLst/>
          </a:prstGeom>
        </p:spPr>
      </p:pic>
      <p:pic>
        <p:nvPicPr>
          <p:cNvPr id="55" name="图片 54">
            <a:extLst>
              <a:ext uri="{FF2B5EF4-FFF2-40B4-BE49-F238E27FC236}">
                <a16:creationId xmlns:a16="http://schemas.microsoft.com/office/drawing/2014/main" id="{AF546837-14C4-4C25-B274-BFAC4DEDDCA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20210811" flipH="1">
            <a:off x="-375919" y="5224652"/>
            <a:ext cx="1388521" cy="2855193"/>
          </a:xfrm>
          <a:prstGeom prst="rect">
            <a:avLst/>
          </a:prstGeom>
        </p:spPr>
      </p:pic>
      <p:pic>
        <p:nvPicPr>
          <p:cNvPr id="9" name="图片 8">
            <a:extLst>
              <a:ext uri="{FF2B5EF4-FFF2-40B4-BE49-F238E27FC236}">
                <a16:creationId xmlns:a16="http://schemas.microsoft.com/office/drawing/2014/main" id="{4E4FBFF9-B4DD-4A60-B51C-90C605087879}"/>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41084" y="-3733539"/>
            <a:ext cx="6858000" cy="3533775"/>
          </a:xfrm>
          <a:prstGeom prst="rect">
            <a:avLst/>
          </a:prstGeom>
        </p:spPr>
      </p:pic>
    </p:spTree>
    <p:extLst>
      <p:ext uri="{BB962C8B-B14F-4D97-AF65-F5344CB8AC3E}">
        <p14:creationId xmlns:p14="http://schemas.microsoft.com/office/powerpoint/2010/main" val="2210996828"/>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58" name="矩形 57">
            <a:extLst>
              <a:ext uri="{FF2B5EF4-FFF2-40B4-BE49-F238E27FC236}">
                <a16:creationId xmlns:a16="http://schemas.microsoft.com/office/drawing/2014/main" id="{550DE815-4558-4734-BAC2-4303802FABD4}"/>
              </a:ext>
            </a:extLst>
          </p:cNvPr>
          <p:cNvSpPr/>
          <p:nvPr/>
        </p:nvSpPr>
        <p:spPr>
          <a:xfrm>
            <a:off x="9911391" y="2206881"/>
            <a:ext cx="2280609" cy="1755520"/>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7" name="矩形 56">
            <a:extLst>
              <a:ext uri="{FF2B5EF4-FFF2-40B4-BE49-F238E27FC236}">
                <a16:creationId xmlns:a16="http://schemas.microsoft.com/office/drawing/2014/main" id="{85BBC6E8-7760-4FB5-A271-3683A9270824}"/>
              </a:ext>
            </a:extLst>
          </p:cNvPr>
          <p:cNvSpPr/>
          <p:nvPr/>
        </p:nvSpPr>
        <p:spPr>
          <a:xfrm>
            <a:off x="7828547" y="0"/>
            <a:ext cx="2114446" cy="2251446"/>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6602BEBA-7186-48D6-BCAD-B90DFF14CE43}"/>
              </a:ext>
            </a:extLst>
          </p:cNvPr>
          <p:cNvSpPr/>
          <p:nvPr/>
        </p:nvSpPr>
        <p:spPr>
          <a:xfrm>
            <a:off x="5438274" y="1"/>
            <a:ext cx="2390273" cy="3962400"/>
          </a:xfrm>
          <a:prstGeom prst="rect">
            <a:avLst/>
          </a:prstGeom>
          <a:blipFill dpi="0" rotWithShape="1">
            <a:blip r:embed="rId2"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0E0E9351-7324-4277-9F79-C13BADF43F9E}"/>
              </a:ext>
            </a:extLst>
          </p:cNvPr>
          <p:cNvSpPr/>
          <p:nvPr/>
        </p:nvSpPr>
        <p:spPr>
          <a:xfrm>
            <a:off x="5438273" y="3962401"/>
            <a:ext cx="6753727" cy="2895599"/>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Google Shape;261;p43">
            <a:extLst>
              <a:ext uri="{FF2B5EF4-FFF2-40B4-BE49-F238E27FC236}">
                <a16:creationId xmlns:a16="http://schemas.microsoft.com/office/drawing/2014/main" id="{46D6FC4F-1F01-4010-81C0-F2384DD9DD58}"/>
              </a:ext>
            </a:extLst>
          </p:cNvPr>
          <p:cNvSpPr txBox="1"/>
          <p:nvPr/>
        </p:nvSpPr>
        <p:spPr>
          <a:xfrm>
            <a:off x="845058" y="2558368"/>
            <a:ext cx="3754582"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p:txBody>
      </p:sp>
      <p:grpSp>
        <p:nvGrpSpPr>
          <p:cNvPr id="50" name="组合 49">
            <a:extLst>
              <a:ext uri="{FF2B5EF4-FFF2-40B4-BE49-F238E27FC236}">
                <a16:creationId xmlns:a16="http://schemas.microsoft.com/office/drawing/2014/main" id="{66E519C5-75D9-46EA-ADE0-A4585E247DFE}"/>
              </a:ext>
            </a:extLst>
          </p:cNvPr>
          <p:cNvGrpSpPr/>
          <p:nvPr/>
        </p:nvGrpSpPr>
        <p:grpSpPr>
          <a:xfrm>
            <a:off x="7936541" y="653956"/>
            <a:ext cx="1974850" cy="1216660"/>
            <a:chOff x="655" y="7538"/>
            <a:chExt cx="3110" cy="1916"/>
          </a:xfrm>
        </p:grpSpPr>
        <p:sp>
          <p:nvSpPr>
            <p:cNvPr id="52" name="TextBox 19">
              <a:extLst>
                <a:ext uri="{FF2B5EF4-FFF2-40B4-BE49-F238E27FC236}">
                  <a16:creationId xmlns:a16="http://schemas.microsoft.com/office/drawing/2014/main" id="{E49181DF-59C6-44B0-8EC3-20CCFAFBAD24}"/>
                </a:ext>
              </a:extLst>
            </p:cNvPr>
            <p:cNvSpPr txBox="1"/>
            <p:nvPr/>
          </p:nvSpPr>
          <p:spPr>
            <a:xfrm>
              <a:off x="655" y="7538"/>
              <a:ext cx="3005" cy="509"/>
            </a:xfrm>
            <a:prstGeom prst="rect">
              <a:avLst/>
            </a:prstGeom>
            <a:noFill/>
          </p:spPr>
          <p:txBody>
            <a:bodyPr wrap="square" numCol="1" spcCol="457200" rtlCol="0">
              <a:spAutoFit/>
            </a:bodyPr>
            <a:lstStyle/>
            <a:p>
              <a:pPr>
                <a:lnSpc>
                  <a:spcPts val="1900"/>
                </a:lnSpc>
              </a:pPr>
              <a:r>
                <a:rPr lang="en-US" sz="1400" dirty="0">
                  <a:solidFill>
                    <a:schemeClr val="bg1"/>
                  </a:solidFill>
                  <a:latin typeface="+mj-lt"/>
                  <a:ea typeface="Roboto" panose="02000000000000000000" pitchFamily="2" charset="0"/>
                  <a:cs typeface="+mj-lt"/>
                </a:rPr>
                <a:t>Your Best </a:t>
              </a:r>
              <a:r>
                <a:rPr lang="en-US" sz="1400" dirty="0" err="1">
                  <a:solidFill>
                    <a:schemeClr val="bg1"/>
                  </a:solidFill>
                  <a:latin typeface="+mj-lt"/>
                  <a:ea typeface="Roboto" panose="02000000000000000000" pitchFamily="2" charset="0"/>
                  <a:cs typeface="+mj-lt"/>
                </a:rPr>
                <a:t>Titile</a:t>
              </a:r>
              <a:r>
                <a:rPr lang="en-US" sz="1400" dirty="0">
                  <a:solidFill>
                    <a:schemeClr val="bg1"/>
                  </a:solidFill>
                  <a:latin typeface="+mj-lt"/>
                  <a:ea typeface="Roboto" panose="02000000000000000000" pitchFamily="2" charset="0"/>
                  <a:cs typeface="+mj-lt"/>
                </a:rPr>
                <a:t> </a:t>
              </a:r>
              <a:r>
                <a:rPr 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Here</a:t>
              </a:r>
            </a:p>
          </p:txBody>
        </p:sp>
        <p:sp>
          <p:nvSpPr>
            <p:cNvPr id="53" name="TextBox 20">
              <a:extLst>
                <a:ext uri="{FF2B5EF4-FFF2-40B4-BE49-F238E27FC236}">
                  <a16:creationId xmlns:a16="http://schemas.microsoft.com/office/drawing/2014/main" id="{08EC9499-9DA6-4D10-A287-9C2DC335467B}"/>
                </a:ext>
              </a:extLst>
            </p:cNvPr>
            <p:cNvSpPr txBox="1"/>
            <p:nvPr/>
          </p:nvSpPr>
          <p:spPr>
            <a:xfrm>
              <a:off x="655" y="8135"/>
              <a:ext cx="3110" cy="1319"/>
            </a:xfrm>
            <a:prstGeom prst="rect">
              <a:avLst/>
            </a:prstGeom>
            <a:noFill/>
          </p:spPr>
          <p:txBody>
            <a:bodyPr wrap="square" rtlCol="0">
              <a:spAutoFit/>
            </a:bodyPr>
            <a:lstStyle/>
            <a:p>
              <a:pPr>
                <a:lnSpc>
                  <a:spcPts val="1500"/>
                </a:lnSpc>
              </a:pPr>
              <a:r>
                <a:rPr lang="zh-CN" altLang="en-US" sz="7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a:t>
              </a:r>
              <a:endParaRPr lang="zh-CN" altLang="en-US" sz="700" dirty="0">
                <a:solidFill>
                  <a:schemeClr val="bg1"/>
                </a:solidFill>
                <a:latin typeface="+mj-lt"/>
                <a:ea typeface="思源黑体 CN Light" panose="020B0300000000000000" charset="-122"/>
                <a:cs typeface="+mj-lt"/>
                <a:sym typeface="+mn-ea"/>
              </a:endParaRPr>
            </a:p>
          </p:txBody>
        </p:sp>
      </p:grpSp>
      <p:grpSp>
        <p:nvGrpSpPr>
          <p:cNvPr id="54" name="组合 53">
            <a:extLst>
              <a:ext uri="{FF2B5EF4-FFF2-40B4-BE49-F238E27FC236}">
                <a16:creationId xmlns:a16="http://schemas.microsoft.com/office/drawing/2014/main" id="{05D09560-6359-4F99-B475-DED333B50AAE}"/>
              </a:ext>
            </a:extLst>
          </p:cNvPr>
          <p:cNvGrpSpPr/>
          <p:nvPr/>
        </p:nvGrpSpPr>
        <p:grpSpPr>
          <a:xfrm>
            <a:off x="10174470" y="2421028"/>
            <a:ext cx="1908175" cy="1409065"/>
            <a:chOff x="655" y="7538"/>
            <a:chExt cx="3005" cy="2219"/>
          </a:xfrm>
        </p:grpSpPr>
        <p:sp>
          <p:nvSpPr>
            <p:cNvPr id="55" name="TextBox 19">
              <a:extLst>
                <a:ext uri="{FF2B5EF4-FFF2-40B4-BE49-F238E27FC236}">
                  <a16:creationId xmlns:a16="http://schemas.microsoft.com/office/drawing/2014/main" id="{5E19A35C-88F4-4860-9720-AA4283CB4D8A}"/>
                </a:ext>
              </a:extLst>
            </p:cNvPr>
            <p:cNvSpPr txBox="1"/>
            <p:nvPr/>
          </p:nvSpPr>
          <p:spPr>
            <a:xfrm>
              <a:off x="655" y="7538"/>
              <a:ext cx="3005" cy="509"/>
            </a:xfrm>
            <a:prstGeom prst="rect">
              <a:avLst/>
            </a:prstGeom>
            <a:noFill/>
          </p:spPr>
          <p:txBody>
            <a:bodyPr wrap="square" numCol="1" spcCol="457200" rtlCol="0">
              <a:spAutoFit/>
            </a:bodyPr>
            <a:lstStyle/>
            <a:p>
              <a:pPr>
                <a:lnSpc>
                  <a:spcPts val="1900"/>
                </a:lnSpc>
              </a:pPr>
              <a:r>
                <a:rPr lang="en-US" sz="1400" dirty="0">
                  <a:solidFill>
                    <a:schemeClr val="bg1"/>
                  </a:solidFill>
                  <a:latin typeface="+mj-lt"/>
                  <a:ea typeface="Roboto" panose="02000000000000000000" pitchFamily="2" charset="0"/>
                  <a:cs typeface="+mj-lt"/>
                </a:rPr>
                <a:t>Your Best </a:t>
              </a:r>
              <a:r>
                <a:rPr lang="en-US" sz="1400" dirty="0" err="1">
                  <a:solidFill>
                    <a:schemeClr val="bg1"/>
                  </a:solidFill>
                  <a:latin typeface="+mj-lt"/>
                  <a:ea typeface="Roboto" panose="02000000000000000000" pitchFamily="2" charset="0"/>
                  <a:cs typeface="+mj-lt"/>
                </a:rPr>
                <a:t>Titile</a:t>
              </a:r>
              <a:r>
                <a:rPr lang="en-US" sz="1400" dirty="0">
                  <a:solidFill>
                    <a:schemeClr val="bg1"/>
                  </a:solidFill>
                  <a:latin typeface="+mj-lt"/>
                  <a:ea typeface="Roboto" panose="02000000000000000000" pitchFamily="2" charset="0"/>
                  <a:cs typeface="+mj-lt"/>
                </a:rPr>
                <a:t> </a:t>
              </a:r>
              <a:r>
                <a:rPr lang="en-US" sz="1400" dirty="0">
                  <a:solidFill>
                    <a:schemeClr val="bg1"/>
                  </a:solidFill>
                  <a:latin typeface="..黑体UI-韩语" panose="02000000000000000000" pitchFamily="2" charset="-128"/>
                  <a:ea typeface="..黑体UI-韩语" panose="02000000000000000000" pitchFamily="2" charset="-128"/>
                  <a:cs typeface="..黑体UI-韩语" panose="02000000000000000000" pitchFamily="2" charset="-128"/>
                </a:rPr>
                <a:t>Here</a:t>
              </a:r>
            </a:p>
          </p:txBody>
        </p:sp>
        <p:sp>
          <p:nvSpPr>
            <p:cNvPr id="56" name="TextBox 20">
              <a:extLst>
                <a:ext uri="{FF2B5EF4-FFF2-40B4-BE49-F238E27FC236}">
                  <a16:creationId xmlns:a16="http://schemas.microsoft.com/office/drawing/2014/main" id="{44EE983C-A29D-46C6-ACEC-E0015325E098}"/>
                </a:ext>
              </a:extLst>
            </p:cNvPr>
            <p:cNvSpPr txBox="1"/>
            <p:nvPr/>
          </p:nvSpPr>
          <p:spPr>
            <a:xfrm>
              <a:off x="655" y="8135"/>
              <a:ext cx="2754" cy="1622"/>
            </a:xfrm>
            <a:prstGeom prst="rect">
              <a:avLst/>
            </a:prstGeom>
            <a:noFill/>
          </p:spPr>
          <p:txBody>
            <a:bodyPr wrap="square" rtlCol="0">
              <a:spAutoFit/>
            </a:bodyPr>
            <a:lstStyle/>
            <a:p>
              <a:pPr>
                <a:lnSpc>
                  <a:spcPts val="1500"/>
                </a:lnSpc>
              </a:pPr>
              <a:r>
                <a:rPr lang="zh-CN" altLang="en-US" sz="7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a:t>
              </a:r>
              <a:endParaRPr lang="zh-CN" altLang="en-US" sz="700" dirty="0">
                <a:solidFill>
                  <a:schemeClr val="bg1"/>
                </a:solidFill>
                <a:latin typeface="+mj-lt"/>
                <a:ea typeface="思源黑体 CN Light" panose="020B0300000000000000" charset="-122"/>
                <a:cs typeface="+mj-lt"/>
                <a:sym typeface="+mn-ea"/>
              </a:endParaRPr>
            </a:p>
          </p:txBody>
        </p:sp>
      </p:grpSp>
      <p:grpSp>
        <p:nvGrpSpPr>
          <p:cNvPr id="98" name="组合 97">
            <a:extLst>
              <a:ext uri="{FF2B5EF4-FFF2-40B4-BE49-F238E27FC236}">
                <a16:creationId xmlns:a16="http://schemas.microsoft.com/office/drawing/2014/main" id="{8DC4B478-4C97-45D9-9BB2-15DDE568E274}"/>
              </a:ext>
            </a:extLst>
          </p:cNvPr>
          <p:cNvGrpSpPr/>
          <p:nvPr/>
        </p:nvGrpSpPr>
        <p:grpSpPr>
          <a:xfrm>
            <a:off x="7193915" y="4405630"/>
            <a:ext cx="2273935" cy="1141095"/>
            <a:chOff x="11445" y="554"/>
            <a:chExt cx="3581" cy="1797"/>
          </a:xfrm>
        </p:grpSpPr>
        <p:sp>
          <p:nvSpPr>
            <p:cNvPr id="99" name="文本框 98">
              <a:extLst>
                <a:ext uri="{FF2B5EF4-FFF2-40B4-BE49-F238E27FC236}">
                  <a16:creationId xmlns:a16="http://schemas.microsoft.com/office/drawing/2014/main" id="{7BC9B5CC-A347-429B-B8A3-9E721000CC1F}"/>
                </a:ext>
              </a:extLst>
            </p:cNvPr>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00" name="文本框 99">
              <a:extLst>
                <a:ext uri="{FF2B5EF4-FFF2-40B4-BE49-F238E27FC236}">
                  <a16:creationId xmlns:a16="http://schemas.microsoft.com/office/drawing/2014/main" id="{31022D1E-B670-4746-8AD5-7E89B9BED9B4}"/>
                </a:ext>
              </a:extLst>
            </p:cNvPr>
            <p:cNvSpPr txBox="1"/>
            <p:nvPr/>
          </p:nvSpPr>
          <p:spPr>
            <a:xfrm>
              <a:off x="11561" y="554"/>
              <a:ext cx="3348" cy="483"/>
            </a:xfrm>
            <a:prstGeom prst="rect">
              <a:avLst/>
            </a:prstGeom>
            <a:noFill/>
          </p:spPr>
          <p:txBody>
            <a:bodyPr wrap="square" rtlCol="0">
              <a:spAutoFit/>
            </a:bodyPr>
            <a:lstStyle/>
            <a:p>
              <a:pPr algn="ctr"/>
              <a:r>
                <a:rPr lang="zh-CN" altLang="en-US" sz="1400">
                  <a:latin typeface="思源黑体 CN Light" panose="020B0300000000000000" charset="-122"/>
                  <a:ea typeface="思源黑体 CN Light" panose="020B0300000000000000" charset="-122"/>
                  <a:sym typeface="+mn-ea"/>
                </a:rPr>
                <a:t>简短的绪论</a:t>
              </a:r>
              <a:endParaRPr lang="zh-CN" altLang="en-US" sz="1400">
                <a:latin typeface="思源黑体 CN Light" panose="020B0300000000000000" charset="-122"/>
                <a:ea typeface="思源黑体 CN Light" panose="020B0300000000000000" charset="-122"/>
              </a:endParaRPr>
            </a:p>
          </p:txBody>
        </p:sp>
      </p:grpSp>
      <p:sp>
        <p:nvSpPr>
          <p:cNvPr id="59" name="文本框 58">
            <a:extLst>
              <a:ext uri="{FF2B5EF4-FFF2-40B4-BE49-F238E27FC236}">
                <a16:creationId xmlns:a16="http://schemas.microsoft.com/office/drawing/2014/main" id="{C1188E0C-F411-4978-961A-AA94C0CDA900}"/>
              </a:ext>
            </a:extLst>
          </p:cNvPr>
          <p:cNvSpPr txBox="1"/>
          <p:nvPr/>
        </p:nvSpPr>
        <p:spPr>
          <a:xfrm>
            <a:off x="839798" y="1016591"/>
            <a:ext cx="4830028" cy="1116781"/>
          </a:xfrm>
          <a:prstGeom prst="rect">
            <a:avLst/>
          </a:prstGeom>
          <a:noFill/>
        </p:spPr>
        <p:txBody>
          <a:bodyPr wrap="square" rtlCol="0">
            <a:spAutoFit/>
          </a:bodyPr>
          <a:lstStyle/>
          <a:p>
            <a:pPr>
              <a:lnSpc>
                <a:spcPct val="200000"/>
              </a:lnSpc>
            </a:pPr>
            <a:r>
              <a:rPr lang="en-US" altLang="zh-CN" b="1" dirty="0">
                <a:solidFill>
                  <a:schemeClr val="bg1"/>
                </a:solidFill>
                <a:latin typeface="方正书宋_GBK" panose="03000509000000000000" pitchFamily="65" charset="-122"/>
                <a:ea typeface="方正书宋_GBK" panose="03000509000000000000" pitchFamily="65" charset="-122"/>
              </a:rPr>
              <a:t>Report template of fashionable European and American style speech</a:t>
            </a:r>
            <a:endParaRPr lang="zh-CN" altLang="en-US" b="1" dirty="0">
              <a:solidFill>
                <a:schemeClr val="bg1"/>
              </a:solidFill>
              <a:latin typeface="方正书宋_GBK" panose="03000509000000000000" pitchFamily="65" charset="-122"/>
              <a:ea typeface="方正书宋_GBK" panose="03000509000000000000" pitchFamily="65" charset="-122"/>
            </a:endParaRPr>
          </a:p>
        </p:txBody>
      </p:sp>
      <p:pic>
        <p:nvPicPr>
          <p:cNvPr id="3" name="图片 2">
            <a:extLst>
              <a:ext uri="{FF2B5EF4-FFF2-40B4-BE49-F238E27FC236}">
                <a16:creationId xmlns:a16="http://schemas.microsoft.com/office/drawing/2014/main" id="{35BF2104-341D-4AFB-9EBD-DAD0DB087536}"/>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07650" y="4405630"/>
            <a:ext cx="2373981" cy="4390053"/>
          </a:xfrm>
          <a:prstGeom prst="rect">
            <a:avLst/>
          </a:prstGeom>
        </p:spPr>
      </p:pic>
    </p:spTree>
    <p:extLst>
      <p:ext uri="{BB962C8B-B14F-4D97-AF65-F5344CB8AC3E}">
        <p14:creationId xmlns:p14="http://schemas.microsoft.com/office/powerpoint/2010/main" val="3866294822"/>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C07DC40-E76A-433D-BB5C-227178EBB3B2}"/>
              </a:ext>
            </a:extLst>
          </p:cNvPr>
          <p:cNvSpPr/>
          <p:nvPr/>
        </p:nvSpPr>
        <p:spPr>
          <a:xfrm>
            <a:off x="1219200" y="819150"/>
            <a:ext cx="9791700" cy="5219700"/>
          </a:xfrm>
          <a:prstGeom prst="rect">
            <a:avLst/>
          </a:prstGeom>
          <a:solidFill>
            <a:srgbClr val="945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a:extLst>
              <a:ext uri="{FF2B5EF4-FFF2-40B4-BE49-F238E27FC236}">
                <a16:creationId xmlns:a16="http://schemas.microsoft.com/office/drawing/2014/main" id="{3672D68C-1964-4E1F-87CA-47A452EE1F58}"/>
              </a:ext>
            </a:extLst>
          </p:cNvPr>
          <p:cNvSpPr txBox="1"/>
          <p:nvPr/>
        </p:nvSpPr>
        <p:spPr>
          <a:xfrm>
            <a:off x="5471740" y="3292537"/>
            <a:ext cx="3205241" cy="1497654"/>
          </a:xfrm>
          <a:prstGeom prst="rect">
            <a:avLst/>
          </a:prstGeom>
          <a:noFill/>
        </p:spPr>
        <p:txBody>
          <a:bodyPr wrap="square" lIns="0" tIns="0" rIns="60960" bIns="0" rtlCol="0">
            <a:spAutoFit/>
          </a:bodyPr>
          <a:lstStyle/>
          <a:p>
            <a:pPr lvl="0">
              <a:lnSpc>
                <a:spcPct val="150000"/>
              </a:lnSpc>
            </a:pPr>
            <a:r>
              <a:rPr lang="zh-CN" altLang="en-US" sz="1100">
                <a:solidFill>
                  <a:schemeClr val="bg1"/>
                </a:solidFill>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1100">
              <a:solidFill>
                <a:schemeClr val="bg1"/>
              </a:solidFill>
              <a:ea typeface="思源黑体 CN Light" panose="020B0300000000000000" charset="-122"/>
              <a:cs typeface="+mj-lt"/>
            </a:endParaRPr>
          </a:p>
        </p:txBody>
      </p:sp>
      <p:pic>
        <p:nvPicPr>
          <p:cNvPr id="6" name="图片占位符 5">
            <a:extLst>
              <a:ext uri="{FF2B5EF4-FFF2-40B4-BE49-F238E27FC236}">
                <a16:creationId xmlns:a16="http://schemas.microsoft.com/office/drawing/2014/main" id="{9FC1EB5C-DEAA-4384-BD41-70C54AFF91F0}"/>
              </a:ext>
            </a:extLst>
          </p:cNvPr>
          <p:cNvPicPr>
            <a:picLocks noGrp="1" noChangeAspect="1"/>
          </p:cNvPicPr>
          <p:nvPr>
            <p:ph type="pic" sz="quarter" idx="11"/>
          </p:nvPr>
        </p:nvPicPr>
        <p:blipFill>
          <a:blip r:embed="rId3" cstate="screen">
            <a:extLst>
              <a:ext uri="{28A0092B-C50C-407E-A947-70E740481C1C}">
                <a14:useLocalDpi xmlns:a14="http://schemas.microsoft.com/office/drawing/2010/main"/>
              </a:ext>
            </a:extLst>
          </a:blip>
          <a:srcRect/>
          <a:stretch>
            <a:fillRect/>
          </a:stretch>
        </p:blipFill>
        <p:spPr>
          <a:xfrm>
            <a:off x="2678738" y="2171180"/>
            <a:ext cx="2282508" cy="2619011"/>
          </a:xfrm>
          <a:blipFill>
            <a:blip r:embed="rId4" cstate="screen">
              <a:extLst>
                <a:ext uri="{28A0092B-C50C-407E-A947-70E740481C1C}">
                  <a14:useLocalDpi xmlns:a14="http://schemas.microsoft.com/office/drawing/2010/main"/>
                </a:ext>
              </a:extLst>
            </a:blip>
            <a:stretch>
              <a:fillRect/>
            </a:stretch>
          </a:blipFill>
        </p:spPr>
      </p:pic>
      <p:sp>
        <p:nvSpPr>
          <p:cNvPr id="8" name="文本框 7">
            <a:extLst>
              <a:ext uri="{FF2B5EF4-FFF2-40B4-BE49-F238E27FC236}">
                <a16:creationId xmlns:a16="http://schemas.microsoft.com/office/drawing/2014/main" id="{0FC31C0F-F0A2-4461-91A3-6E55B9C39227}"/>
              </a:ext>
            </a:extLst>
          </p:cNvPr>
          <p:cNvSpPr txBox="1"/>
          <p:nvPr/>
        </p:nvSpPr>
        <p:spPr>
          <a:xfrm>
            <a:off x="5413829" y="1978973"/>
            <a:ext cx="4830028" cy="1116781"/>
          </a:xfrm>
          <a:prstGeom prst="rect">
            <a:avLst/>
          </a:prstGeom>
          <a:noFill/>
        </p:spPr>
        <p:txBody>
          <a:bodyPr wrap="square" rtlCol="0">
            <a:spAutoFit/>
          </a:bodyPr>
          <a:lstStyle/>
          <a:p>
            <a:pPr>
              <a:lnSpc>
                <a:spcPct val="200000"/>
              </a:lnSpc>
            </a:pPr>
            <a:r>
              <a:rPr lang="en-US" altLang="zh-CN" b="1" dirty="0">
                <a:solidFill>
                  <a:schemeClr val="bg1"/>
                </a:solidFill>
                <a:latin typeface="方正书宋_GBK" panose="03000509000000000000" pitchFamily="65" charset="-122"/>
                <a:ea typeface="方正书宋_GBK" panose="03000509000000000000" pitchFamily="65" charset="-122"/>
              </a:rPr>
              <a:t>Report template of fashionable European and American style speech</a:t>
            </a:r>
            <a:endParaRPr lang="zh-CN" altLang="en-US" b="1" dirty="0">
              <a:solidFill>
                <a:schemeClr val="bg1"/>
              </a:solidFill>
              <a:latin typeface="方正书宋_GBK" panose="03000509000000000000" pitchFamily="65" charset="-122"/>
              <a:ea typeface="方正书宋_GBK" panose="03000509000000000000" pitchFamily="65" charset="-122"/>
            </a:endParaRPr>
          </a:p>
        </p:txBody>
      </p:sp>
      <p:pic>
        <p:nvPicPr>
          <p:cNvPr id="10" name="图片 9">
            <a:extLst>
              <a:ext uri="{FF2B5EF4-FFF2-40B4-BE49-F238E27FC236}">
                <a16:creationId xmlns:a16="http://schemas.microsoft.com/office/drawing/2014/main" id="{0CEB5C92-36FA-4DF1-8A6A-B47FC8C2EA77}"/>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8773199" y="3184359"/>
            <a:ext cx="1543605" cy="2854491"/>
          </a:xfrm>
          <a:prstGeom prst="rect">
            <a:avLst/>
          </a:prstGeom>
        </p:spPr>
      </p:pic>
    </p:spTree>
    <p:extLst>
      <p:ext uri="{BB962C8B-B14F-4D97-AF65-F5344CB8AC3E}">
        <p14:creationId xmlns:p14="http://schemas.microsoft.com/office/powerpoint/2010/main" val="94814946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FE8C3E5A-4723-4987-92A6-8E551A72FB25}"/>
              </a:ext>
            </a:extLst>
          </p:cNvPr>
          <p:cNvSpPr/>
          <p:nvPr/>
        </p:nvSpPr>
        <p:spPr>
          <a:xfrm>
            <a:off x="609600" y="1714500"/>
            <a:ext cx="4305300" cy="30099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9AA94BEB-1A58-4071-8A7E-A252F548BFBB}"/>
              </a:ext>
            </a:extLst>
          </p:cNvPr>
          <p:cNvSpPr/>
          <p:nvPr/>
        </p:nvSpPr>
        <p:spPr>
          <a:xfrm>
            <a:off x="5124450" y="849085"/>
            <a:ext cx="2724150" cy="4318659"/>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F849F378-00C9-40AA-9799-30ECF8D98E57}"/>
              </a:ext>
            </a:extLst>
          </p:cNvPr>
          <p:cNvSpPr/>
          <p:nvPr/>
        </p:nvSpPr>
        <p:spPr>
          <a:xfrm>
            <a:off x="8058150" y="1714500"/>
            <a:ext cx="3524250" cy="2838450"/>
          </a:xfrm>
          <a:prstGeom prst="rect">
            <a:avLst/>
          </a:prstGeom>
          <a:blipFill>
            <a:blip r:embed="rId4"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a:extLst>
              <a:ext uri="{FF2B5EF4-FFF2-40B4-BE49-F238E27FC236}">
                <a16:creationId xmlns:a16="http://schemas.microsoft.com/office/drawing/2014/main" id="{DA5E5BCF-00D7-4C2F-A334-0768FED2CE1C}"/>
              </a:ext>
            </a:extLst>
          </p:cNvPr>
          <p:cNvGrpSpPr/>
          <p:nvPr/>
        </p:nvGrpSpPr>
        <p:grpSpPr>
          <a:xfrm>
            <a:off x="609600" y="5067300"/>
            <a:ext cx="2923540" cy="971550"/>
            <a:chOff x="11445" y="554"/>
            <a:chExt cx="4604" cy="1530"/>
          </a:xfrm>
        </p:grpSpPr>
        <p:sp>
          <p:nvSpPr>
            <p:cNvPr id="8" name="文本框 7">
              <a:extLst>
                <a:ext uri="{FF2B5EF4-FFF2-40B4-BE49-F238E27FC236}">
                  <a16:creationId xmlns:a16="http://schemas.microsoft.com/office/drawing/2014/main" id="{6671EA8F-86D2-4BFB-B8E6-F5ECF1ABFD5E}"/>
                </a:ext>
              </a:extLst>
            </p:cNvPr>
            <p:cNvSpPr txBox="1"/>
            <p:nvPr/>
          </p:nvSpPr>
          <p:spPr>
            <a:xfrm>
              <a:off x="11445" y="1202"/>
              <a:ext cx="4604" cy="882"/>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9" name="文本框 8">
              <a:extLst>
                <a:ext uri="{FF2B5EF4-FFF2-40B4-BE49-F238E27FC236}">
                  <a16:creationId xmlns:a16="http://schemas.microsoft.com/office/drawing/2014/main" id="{FCCBE754-0768-4DC3-87B3-51BA443891BC}"/>
                </a:ext>
              </a:extLst>
            </p:cNvPr>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1400">
                <a:solidFill>
                  <a:schemeClr val="bg1"/>
                </a:solidFill>
                <a:latin typeface="思源黑体 CN Light" panose="020B0300000000000000" charset="-122"/>
                <a:ea typeface="思源黑体 CN Light" panose="020B0300000000000000" charset="-122"/>
              </a:endParaRPr>
            </a:p>
          </p:txBody>
        </p:sp>
      </p:grpSp>
      <p:grpSp>
        <p:nvGrpSpPr>
          <p:cNvPr id="10" name="组合 9">
            <a:extLst>
              <a:ext uri="{FF2B5EF4-FFF2-40B4-BE49-F238E27FC236}">
                <a16:creationId xmlns:a16="http://schemas.microsoft.com/office/drawing/2014/main" id="{8FCD7F89-6DC8-4CAF-8115-3AF5506C722B}"/>
              </a:ext>
            </a:extLst>
          </p:cNvPr>
          <p:cNvGrpSpPr/>
          <p:nvPr/>
        </p:nvGrpSpPr>
        <p:grpSpPr>
          <a:xfrm>
            <a:off x="8058150" y="4993005"/>
            <a:ext cx="2923540" cy="971550"/>
            <a:chOff x="11445" y="554"/>
            <a:chExt cx="4604" cy="1530"/>
          </a:xfrm>
        </p:grpSpPr>
        <p:sp>
          <p:nvSpPr>
            <p:cNvPr id="11" name="文本框 10">
              <a:extLst>
                <a:ext uri="{FF2B5EF4-FFF2-40B4-BE49-F238E27FC236}">
                  <a16:creationId xmlns:a16="http://schemas.microsoft.com/office/drawing/2014/main" id="{B7260B86-348E-487A-9E55-B9FFBBE4EB36}"/>
                </a:ext>
              </a:extLst>
            </p:cNvPr>
            <p:cNvSpPr txBox="1"/>
            <p:nvPr/>
          </p:nvSpPr>
          <p:spPr>
            <a:xfrm>
              <a:off x="11445" y="1202"/>
              <a:ext cx="4604" cy="882"/>
            </a:xfrm>
            <a:prstGeom prst="rect">
              <a:avLst/>
            </a:prstGeom>
            <a:noFill/>
          </p:spPr>
          <p:txBody>
            <a:bodyPr wrap="square" rtlCol="0" anchor="t">
              <a:spAutoFit/>
            </a:bodyPr>
            <a:lstStyle/>
            <a:p>
              <a:pPr algn="l"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2" name="文本框 11">
              <a:extLst>
                <a:ext uri="{FF2B5EF4-FFF2-40B4-BE49-F238E27FC236}">
                  <a16:creationId xmlns:a16="http://schemas.microsoft.com/office/drawing/2014/main" id="{9B523CCC-4F28-4E84-965E-44EE92130254}"/>
                </a:ext>
              </a:extLst>
            </p:cNvPr>
            <p:cNvSpPr txBox="1"/>
            <p:nvPr/>
          </p:nvSpPr>
          <p:spPr>
            <a:xfrm>
              <a:off x="11445" y="55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添加此处原有标题</a:t>
              </a:r>
              <a:endParaRPr lang="zh-CN" altLang="en-US" sz="1400">
                <a:solidFill>
                  <a:schemeClr val="bg1"/>
                </a:solidFill>
                <a:latin typeface="思源黑体 CN Light" panose="020B0300000000000000" charset="-122"/>
                <a:ea typeface="思源黑体 CN Light" panose="020B0300000000000000" charset="-122"/>
              </a:endParaRPr>
            </a:p>
          </p:txBody>
        </p:sp>
      </p:grpSp>
      <p:pic>
        <p:nvPicPr>
          <p:cNvPr id="13" name="图片 12">
            <a:extLst>
              <a:ext uri="{FF2B5EF4-FFF2-40B4-BE49-F238E27FC236}">
                <a16:creationId xmlns:a16="http://schemas.microsoft.com/office/drawing/2014/main" id="{CB2E880E-7364-4AB7-88F5-A0CC6A822F2D}"/>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rot="6110859">
            <a:off x="-275420" y="-1806485"/>
            <a:ext cx="2373981" cy="4390053"/>
          </a:xfrm>
          <a:prstGeom prst="rect">
            <a:avLst/>
          </a:prstGeom>
        </p:spPr>
      </p:pic>
    </p:spTree>
    <p:extLst>
      <p:ext uri="{BB962C8B-B14F-4D97-AF65-F5344CB8AC3E}">
        <p14:creationId xmlns:p14="http://schemas.microsoft.com/office/powerpoint/2010/main" val="249724711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6E2AB2B0-0F40-4344-9483-8EABD3B15BD3}"/>
              </a:ext>
            </a:extLst>
          </p:cNvPr>
          <p:cNvSpPr/>
          <p:nvPr/>
        </p:nvSpPr>
        <p:spPr>
          <a:xfrm>
            <a:off x="3071446" y="0"/>
            <a:ext cx="4138246" cy="52578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5">
            <a:extLst>
              <a:ext uri="{FF2B5EF4-FFF2-40B4-BE49-F238E27FC236}">
                <a16:creationId xmlns:a16="http://schemas.microsoft.com/office/drawing/2014/main" id="{B96CB8F1-9B4F-43E1-AD7A-5F13E2D6BF07}"/>
              </a:ext>
            </a:extLst>
          </p:cNvPr>
          <p:cNvSpPr/>
          <p:nvPr/>
        </p:nvSpPr>
        <p:spPr>
          <a:xfrm>
            <a:off x="0" y="5257800"/>
            <a:ext cx="5644662" cy="1600200"/>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Google Shape;261;p43">
            <a:extLst>
              <a:ext uri="{FF2B5EF4-FFF2-40B4-BE49-F238E27FC236}">
                <a16:creationId xmlns:a16="http://schemas.microsoft.com/office/drawing/2014/main" id="{516ECA6F-8972-4C52-AA74-D30377ED5C92}"/>
              </a:ext>
            </a:extLst>
          </p:cNvPr>
          <p:cNvSpPr txBox="1"/>
          <p:nvPr/>
        </p:nvSpPr>
        <p:spPr>
          <a:xfrm>
            <a:off x="7914074" y="2558368"/>
            <a:ext cx="3551095"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p:txBody>
      </p:sp>
      <p:sp>
        <p:nvSpPr>
          <p:cNvPr id="49" name="TextBox 44">
            <a:extLst>
              <a:ext uri="{FF2B5EF4-FFF2-40B4-BE49-F238E27FC236}">
                <a16:creationId xmlns:a16="http://schemas.microsoft.com/office/drawing/2014/main" id="{40F781E6-42AA-463E-8308-5ABF0E4F5F79}"/>
              </a:ext>
            </a:extLst>
          </p:cNvPr>
          <p:cNvSpPr txBox="1"/>
          <p:nvPr/>
        </p:nvSpPr>
        <p:spPr>
          <a:xfrm>
            <a:off x="699971" y="6019983"/>
            <a:ext cx="2042547" cy="230832"/>
          </a:xfrm>
          <a:prstGeom prst="rect">
            <a:avLst/>
          </a:prstGeom>
          <a:noFill/>
        </p:spPr>
        <p:txBody>
          <a:bodyPr wrap="none" rtlCol="0">
            <a:spAutoFit/>
          </a:bodyPr>
          <a:lstStyle/>
          <a:p>
            <a:r>
              <a:rPr lang="en-ID" sz="900" spc="200">
                <a:solidFill>
                  <a:schemeClr val="bg1"/>
                </a:solidFill>
                <a:latin typeface="Lato Black" panose="020F0A02020204030203" pitchFamily="34" charset="0"/>
              </a:rPr>
              <a:t>DESIGND BY MUYUESHOP</a:t>
            </a:r>
            <a:endParaRPr lang="en-ID" sz="900" spc="200" dirty="0">
              <a:solidFill>
                <a:schemeClr val="bg1"/>
              </a:solidFill>
              <a:latin typeface="Lato Black" panose="020F0A02020204030203" pitchFamily="34" charset="0"/>
            </a:endParaRPr>
          </a:p>
        </p:txBody>
      </p:sp>
      <p:grpSp>
        <p:nvGrpSpPr>
          <p:cNvPr id="51" name="组合 50">
            <a:extLst>
              <a:ext uri="{FF2B5EF4-FFF2-40B4-BE49-F238E27FC236}">
                <a16:creationId xmlns:a16="http://schemas.microsoft.com/office/drawing/2014/main" id="{DC5B9372-1806-43C6-943F-D4F645AFEC73}"/>
              </a:ext>
            </a:extLst>
          </p:cNvPr>
          <p:cNvGrpSpPr/>
          <p:nvPr/>
        </p:nvGrpSpPr>
        <p:grpSpPr>
          <a:xfrm>
            <a:off x="8007203" y="5250864"/>
            <a:ext cx="2273935" cy="745490"/>
            <a:chOff x="11445" y="674"/>
            <a:chExt cx="3581" cy="1174"/>
          </a:xfrm>
        </p:grpSpPr>
        <p:sp>
          <p:nvSpPr>
            <p:cNvPr id="52" name="文本框 51">
              <a:extLst>
                <a:ext uri="{FF2B5EF4-FFF2-40B4-BE49-F238E27FC236}">
                  <a16:creationId xmlns:a16="http://schemas.microsoft.com/office/drawing/2014/main" id="{EA6F0A37-9F0D-41CA-B3DD-580D5791DB35}"/>
                </a:ext>
              </a:extLst>
            </p:cNvPr>
            <p:cNvSpPr txBox="1"/>
            <p:nvPr/>
          </p:nvSpPr>
          <p:spPr>
            <a:xfrm>
              <a:off x="11445" y="1202"/>
              <a:ext cx="3581" cy="646"/>
            </a:xfrm>
            <a:prstGeom prst="rect">
              <a:avLst/>
            </a:prstGeom>
            <a:noFill/>
          </p:spPr>
          <p:txBody>
            <a:bodyPr wrap="square" rtlCol="0" anchor="t">
              <a:spAutoFit/>
            </a:bodyPr>
            <a:lstStyle/>
            <a:p>
              <a:pP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a:t>
              </a:r>
            </a:p>
          </p:txBody>
        </p:sp>
        <p:sp>
          <p:nvSpPr>
            <p:cNvPr id="53" name="文本框 52">
              <a:extLst>
                <a:ext uri="{FF2B5EF4-FFF2-40B4-BE49-F238E27FC236}">
                  <a16:creationId xmlns:a16="http://schemas.microsoft.com/office/drawing/2014/main" id="{CADE2D70-6BE1-450D-A944-4AA6FDE4E329}"/>
                </a:ext>
              </a:extLst>
            </p:cNvPr>
            <p:cNvSpPr txBox="1"/>
            <p:nvPr/>
          </p:nvSpPr>
          <p:spPr>
            <a:xfrm>
              <a:off x="11477" y="67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职业</a:t>
              </a:r>
              <a:r>
                <a:rPr lang="en-US" altLang="zh-CN" sz="1400">
                  <a:solidFill>
                    <a:schemeClr val="bg1"/>
                  </a:solidFill>
                  <a:latin typeface="思源黑体 CN Light" panose="020B0300000000000000" charset="-122"/>
                  <a:ea typeface="思源黑体 CN Light" panose="020B0300000000000000" charset="-122"/>
                  <a:sym typeface="+mn-ea"/>
                </a:rPr>
                <a:t>/</a:t>
              </a:r>
              <a:r>
                <a:rPr lang="zh-CN" altLang="en-US" sz="1400">
                  <a:solidFill>
                    <a:schemeClr val="bg1"/>
                  </a:solidFill>
                  <a:latin typeface="思源黑体 CN Light" panose="020B0300000000000000" charset="-122"/>
                  <a:ea typeface="思源黑体 CN Light" panose="020B0300000000000000" charset="-122"/>
                  <a:sym typeface="+mn-ea"/>
                </a:rPr>
                <a:t>姓名</a:t>
              </a:r>
            </a:p>
          </p:txBody>
        </p:sp>
      </p:grpSp>
      <p:sp>
        <p:nvSpPr>
          <p:cNvPr id="54" name="矩形 53">
            <a:extLst>
              <a:ext uri="{FF2B5EF4-FFF2-40B4-BE49-F238E27FC236}">
                <a16:creationId xmlns:a16="http://schemas.microsoft.com/office/drawing/2014/main" id="{500B7491-2608-464D-A5FE-B5EAD6B5FD35}"/>
              </a:ext>
            </a:extLst>
          </p:cNvPr>
          <p:cNvSpPr/>
          <p:nvPr/>
        </p:nvSpPr>
        <p:spPr>
          <a:xfrm>
            <a:off x="955898" y="1424354"/>
            <a:ext cx="2822331" cy="2409092"/>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C7B68EAA-447F-44CB-9B39-5052F8BD8BB3}"/>
              </a:ext>
            </a:extLst>
          </p:cNvPr>
          <p:cNvGrpSpPr/>
          <p:nvPr/>
        </p:nvGrpSpPr>
        <p:grpSpPr>
          <a:xfrm>
            <a:off x="1230095" y="2058352"/>
            <a:ext cx="2273935" cy="1141095"/>
            <a:chOff x="11445" y="554"/>
            <a:chExt cx="3581" cy="1797"/>
          </a:xfrm>
        </p:grpSpPr>
        <p:sp>
          <p:nvSpPr>
            <p:cNvPr id="56" name="文本框 55">
              <a:extLst>
                <a:ext uri="{FF2B5EF4-FFF2-40B4-BE49-F238E27FC236}">
                  <a16:creationId xmlns:a16="http://schemas.microsoft.com/office/drawing/2014/main" id="{032B09DF-8A77-4B8B-8196-F618FF29EE3C}"/>
                </a:ext>
              </a:extLst>
            </p:cNvPr>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57" name="文本框 56">
              <a:extLst>
                <a:ext uri="{FF2B5EF4-FFF2-40B4-BE49-F238E27FC236}">
                  <a16:creationId xmlns:a16="http://schemas.microsoft.com/office/drawing/2014/main" id="{E4411ECA-8EBB-4563-BA18-5FB94FD6636F}"/>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endParaRPr lang="zh-CN" altLang="en-US" sz="1400">
                <a:solidFill>
                  <a:schemeClr val="bg1"/>
                </a:solidFill>
                <a:latin typeface="思源黑体 CN Light" panose="020B0300000000000000" charset="-122"/>
                <a:ea typeface="思源黑体 CN Light" panose="020B0300000000000000" charset="-122"/>
              </a:endParaRPr>
            </a:p>
          </p:txBody>
        </p:sp>
      </p:grpSp>
      <p:sp>
        <p:nvSpPr>
          <p:cNvPr id="58" name="文本框 57">
            <a:extLst>
              <a:ext uri="{FF2B5EF4-FFF2-40B4-BE49-F238E27FC236}">
                <a16:creationId xmlns:a16="http://schemas.microsoft.com/office/drawing/2014/main" id="{7582835B-A9A5-4869-BE8F-1618F9769407}"/>
              </a:ext>
            </a:extLst>
          </p:cNvPr>
          <p:cNvSpPr txBox="1"/>
          <p:nvPr/>
        </p:nvSpPr>
        <p:spPr>
          <a:xfrm>
            <a:off x="7886069" y="766133"/>
            <a:ext cx="4180653" cy="1670778"/>
          </a:xfrm>
          <a:prstGeom prst="rect">
            <a:avLst/>
          </a:prstGeom>
          <a:noFill/>
        </p:spPr>
        <p:txBody>
          <a:bodyPr wrap="square" rtlCol="0">
            <a:spAutoFit/>
          </a:bodyPr>
          <a:lstStyle/>
          <a:p>
            <a:pPr>
              <a:lnSpc>
                <a:spcPct val="200000"/>
              </a:lnSpc>
            </a:pPr>
            <a:r>
              <a:rPr lang="en-US" altLang="zh-CN" b="1" dirty="0">
                <a:solidFill>
                  <a:schemeClr val="bg1"/>
                </a:solidFill>
                <a:latin typeface="方正书宋_GBK" panose="03000509000000000000" pitchFamily="65" charset="-122"/>
                <a:ea typeface="方正书宋_GBK" panose="03000509000000000000" pitchFamily="65" charset="-122"/>
              </a:rPr>
              <a:t>Report template of fashionable European and American style speech</a:t>
            </a:r>
            <a:endParaRPr lang="zh-CN" altLang="en-US" b="1" dirty="0">
              <a:solidFill>
                <a:schemeClr val="bg1"/>
              </a:solidFill>
              <a:latin typeface="方正书宋_GBK" panose="03000509000000000000" pitchFamily="65" charset="-122"/>
              <a:ea typeface="方正书宋_GBK" panose="03000509000000000000" pitchFamily="65" charset="-122"/>
            </a:endParaRPr>
          </a:p>
        </p:txBody>
      </p:sp>
      <p:pic>
        <p:nvPicPr>
          <p:cNvPr id="59" name="图片 58">
            <a:extLst>
              <a:ext uri="{FF2B5EF4-FFF2-40B4-BE49-F238E27FC236}">
                <a16:creationId xmlns:a16="http://schemas.microsoft.com/office/drawing/2014/main" id="{CBCA8887-532D-441E-AFDA-35E30016CB9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4697531">
            <a:off x="10020236" y="4266855"/>
            <a:ext cx="2373981" cy="4390053"/>
          </a:xfrm>
          <a:prstGeom prst="rect">
            <a:avLst/>
          </a:prstGeom>
        </p:spPr>
      </p:pic>
    </p:spTree>
    <p:extLst>
      <p:ext uri="{BB962C8B-B14F-4D97-AF65-F5344CB8AC3E}">
        <p14:creationId xmlns:p14="http://schemas.microsoft.com/office/powerpoint/2010/main" val="710251249"/>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21C7FE7-75C2-4988-99F9-37F0CC7B2D8B}"/>
              </a:ext>
            </a:extLst>
          </p:cNvPr>
          <p:cNvSpPr/>
          <p:nvPr/>
        </p:nvSpPr>
        <p:spPr>
          <a:xfrm>
            <a:off x="1104264" y="1167764"/>
            <a:ext cx="3714750" cy="493395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A268862E-DF76-4F7C-949E-86A62AB1C1C0}"/>
              </a:ext>
            </a:extLst>
          </p:cNvPr>
          <p:cNvSpPr/>
          <p:nvPr/>
        </p:nvSpPr>
        <p:spPr>
          <a:xfrm>
            <a:off x="4819650" y="0"/>
            <a:ext cx="3714750" cy="493395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Google Shape;261;p43">
            <a:extLst>
              <a:ext uri="{FF2B5EF4-FFF2-40B4-BE49-F238E27FC236}">
                <a16:creationId xmlns:a16="http://schemas.microsoft.com/office/drawing/2014/main" id="{BB4D8998-7941-46BA-A047-31FF739DBC62}"/>
              </a:ext>
            </a:extLst>
          </p:cNvPr>
          <p:cNvSpPr txBox="1"/>
          <p:nvPr/>
        </p:nvSpPr>
        <p:spPr>
          <a:xfrm>
            <a:off x="8782050" y="2285866"/>
            <a:ext cx="2560495"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9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9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900">
              <a:solidFill>
                <a:schemeClr val="bg1"/>
              </a:solidFill>
              <a:latin typeface="+mj-lt"/>
              <a:ea typeface="Montserrat" panose="00000500000000000000"/>
              <a:cs typeface="+mj-lt"/>
              <a:sym typeface="Montserrat" panose="00000500000000000000"/>
            </a:endParaRPr>
          </a:p>
        </p:txBody>
      </p:sp>
      <p:grpSp>
        <p:nvGrpSpPr>
          <p:cNvPr id="8" name="组合 7">
            <a:extLst>
              <a:ext uri="{FF2B5EF4-FFF2-40B4-BE49-F238E27FC236}">
                <a16:creationId xmlns:a16="http://schemas.microsoft.com/office/drawing/2014/main" id="{6C61C08A-6422-49BE-A2FC-F52BA4381A84}"/>
              </a:ext>
            </a:extLst>
          </p:cNvPr>
          <p:cNvGrpSpPr/>
          <p:nvPr/>
        </p:nvGrpSpPr>
        <p:grpSpPr>
          <a:xfrm>
            <a:off x="8782050" y="5641836"/>
            <a:ext cx="2273935" cy="745490"/>
            <a:chOff x="11445" y="674"/>
            <a:chExt cx="3581" cy="1174"/>
          </a:xfrm>
        </p:grpSpPr>
        <p:sp>
          <p:nvSpPr>
            <p:cNvPr id="9" name="文本框 8">
              <a:extLst>
                <a:ext uri="{FF2B5EF4-FFF2-40B4-BE49-F238E27FC236}">
                  <a16:creationId xmlns:a16="http://schemas.microsoft.com/office/drawing/2014/main" id="{7BE48CDB-E969-499E-A5D7-57615C5B7B7C}"/>
                </a:ext>
              </a:extLst>
            </p:cNvPr>
            <p:cNvSpPr txBox="1"/>
            <p:nvPr/>
          </p:nvSpPr>
          <p:spPr>
            <a:xfrm>
              <a:off x="11445" y="1202"/>
              <a:ext cx="3581" cy="646"/>
            </a:xfrm>
            <a:prstGeom prst="rect">
              <a:avLst/>
            </a:prstGeom>
            <a:noFill/>
          </p:spPr>
          <p:txBody>
            <a:bodyPr wrap="square" rtlCol="0" anchor="t">
              <a:spAutoFit/>
            </a:bodyPr>
            <a:lstStyle/>
            <a:p>
              <a:pP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a:t>
              </a:r>
            </a:p>
          </p:txBody>
        </p:sp>
        <p:sp>
          <p:nvSpPr>
            <p:cNvPr id="10" name="文本框 9">
              <a:extLst>
                <a:ext uri="{FF2B5EF4-FFF2-40B4-BE49-F238E27FC236}">
                  <a16:creationId xmlns:a16="http://schemas.microsoft.com/office/drawing/2014/main" id="{85FA410F-EB8F-4C4E-9FD5-036CEBDBA01E}"/>
                </a:ext>
              </a:extLst>
            </p:cNvPr>
            <p:cNvSpPr txBox="1"/>
            <p:nvPr/>
          </p:nvSpPr>
          <p:spPr>
            <a:xfrm>
              <a:off x="11477" y="674"/>
              <a:ext cx="3348" cy="483"/>
            </a:xfrm>
            <a:prstGeom prst="rect">
              <a:avLst/>
            </a:prstGeom>
            <a:noFill/>
          </p:spPr>
          <p:txBody>
            <a:bodyPr wrap="square" rtlCol="0">
              <a:spAutoFit/>
            </a:bodyPr>
            <a:lstStyle/>
            <a:p>
              <a:r>
                <a:rPr lang="zh-CN" altLang="en-US" sz="1400">
                  <a:solidFill>
                    <a:schemeClr val="bg1"/>
                  </a:solidFill>
                  <a:latin typeface="思源黑体 CN Light" panose="020B0300000000000000" charset="-122"/>
                  <a:ea typeface="思源黑体 CN Light" panose="020B0300000000000000" charset="-122"/>
                  <a:sym typeface="+mn-ea"/>
                </a:rPr>
                <a:t>职业</a:t>
              </a:r>
              <a:r>
                <a:rPr lang="en-US" altLang="zh-CN" sz="1400">
                  <a:solidFill>
                    <a:schemeClr val="bg1"/>
                  </a:solidFill>
                  <a:latin typeface="思源黑体 CN Light" panose="020B0300000000000000" charset="-122"/>
                  <a:ea typeface="思源黑体 CN Light" panose="020B0300000000000000" charset="-122"/>
                  <a:sym typeface="+mn-ea"/>
                </a:rPr>
                <a:t>/</a:t>
              </a:r>
              <a:r>
                <a:rPr lang="zh-CN" altLang="en-US" sz="1400">
                  <a:solidFill>
                    <a:schemeClr val="bg1"/>
                  </a:solidFill>
                  <a:latin typeface="思源黑体 CN Light" panose="020B0300000000000000" charset="-122"/>
                  <a:ea typeface="思源黑体 CN Light" panose="020B0300000000000000" charset="-122"/>
                  <a:sym typeface="+mn-ea"/>
                </a:rPr>
                <a:t>姓名</a:t>
              </a:r>
            </a:p>
          </p:txBody>
        </p:sp>
      </p:grpSp>
      <p:sp>
        <p:nvSpPr>
          <p:cNvPr id="11" name="矩形 10">
            <a:extLst>
              <a:ext uri="{FF2B5EF4-FFF2-40B4-BE49-F238E27FC236}">
                <a16:creationId xmlns:a16="http://schemas.microsoft.com/office/drawing/2014/main" id="{00D2E34F-8F4C-4FAB-9C7A-0D899DCD80C8}"/>
              </a:ext>
            </a:extLst>
          </p:cNvPr>
          <p:cNvSpPr/>
          <p:nvPr/>
        </p:nvSpPr>
        <p:spPr>
          <a:xfrm>
            <a:off x="4838700" y="4933950"/>
            <a:ext cx="3695700" cy="1924050"/>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159779C8-F5E6-44CE-9C3E-F6CC510043F5}"/>
              </a:ext>
            </a:extLst>
          </p:cNvPr>
          <p:cNvGrpSpPr/>
          <p:nvPr/>
        </p:nvGrpSpPr>
        <p:grpSpPr>
          <a:xfrm>
            <a:off x="5540057" y="5325427"/>
            <a:ext cx="2273935" cy="1141095"/>
            <a:chOff x="11445" y="554"/>
            <a:chExt cx="3581" cy="1797"/>
          </a:xfrm>
        </p:grpSpPr>
        <p:sp>
          <p:nvSpPr>
            <p:cNvPr id="13" name="文本框 12">
              <a:extLst>
                <a:ext uri="{FF2B5EF4-FFF2-40B4-BE49-F238E27FC236}">
                  <a16:creationId xmlns:a16="http://schemas.microsoft.com/office/drawing/2014/main" id="{148DBC79-52EF-4472-9A27-1062C49E6D31}"/>
                </a:ext>
              </a:extLst>
            </p:cNvPr>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4" name="文本框 13">
              <a:extLst>
                <a:ext uri="{FF2B5EF4-FFF2-40B4-BE49-F238E27FC236}">
                  <a16:creationId xmlns:a16="http://schemas.microsoft.com/office/drawing/2014/main" id="{699613D1-59A9-45FE-B8D9-D42670520A2B}"/>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endParaRPr lang="zh-CN" altLang="en-US" sz="1400">
                <a:solidFill>
                  <a:schemeClr val="bg1"/>
                </a:solidFill>
                <a:latin typeface="思源黑体 CN Light" panose="020B0300000000000000" charset="-122"/>
                <a:ea typeface="思源黑体 CN Light" panose="020B0300000000000000" charset="-122"/>
              </a:endParaRPr>
            </a:p>
          </p:txBody>
        </p:sp>
      </p:grpSp>
      <mc:AlternateContent xmlns:mc="http://schemas.openxmlformats.org/markup-compatibility/2006" xmlns:p14="http://schemas.microsoft.com/office/powerpoint/2010/main">
        <mc:Choice Requires="p14">
          <p:contentPart p14:bwMode="auto" r:id="rId4">
            <p14:nvContentPartPr>
              <p14:cNvPr id="54" name="墨迹 53">
                <a:extLst>
                  <a:ext uri="{FF2B5EF4-FFF2-40B4-BE49-F238E27FC236}">
                    <a16:creationId xmlns:a16="http://schemas.microsoft.com/office/drawing/2014/main" id="{FC92DE43-2453-4FCE-A4E5-0616C9E68A76}"/>
                  </a:ext>
                </a:extLst>
              </p14:cNvPr>
              <p14:cNvContentPartPr/>
              <p14:nvPr/>
            </p14:nvContentPartPr>
            <p14:xfrm>
              <a:off x="3638400" y="-1352670"/>
              <a:ext cx="360" cy="360"/>
            </p14:xfrm>
          </p:contentPart>
        </mc:Choice>
        <mc:Fallback xmlns="">
          <p:pic>
            <p:nvPicPr>
              <p:cNvPr id="54" name="墨迹 53">
                <a:extLst>
                  <a:ext uri="{FF2B5EF4-FFF2-40B4-BE49-F238E27FC236}">
                    <a16:creationId xmlns:a16="http://schemas.microsoft.com/office/drawing/2014/main" id="{FC92DE43-2453-4FCE-A4E5-0616C9E68A76}"/>
                  </a:ext>
                </a:extLst>
              </p:cNvPr>
              <p:cNvPicPr/>
              <p:nvPr/>
            </p:nvPicPr>
            <p:blipFill>
              <a:blip r:embed="rId5"/>
              <a:stretch>
                <a:fillRect/>
              </a:stretch>
            </p:blipFill>
            <p:spPr>
              <a:xfrm>
                <a:off x="3629400" y="-136167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5" name="墨迹 54">
                <a:extLst>
                  <a:ext uri="{FF2B5EF4-FFF2-40B4-BE49-F238E27FC236}">
                    <a16:creationId xmlns:a16="http://schemas.microsoft.com/office/drawing/2014/main" id="{DA3C596A-B784-4FC0-8231-38895AFFE0B6}"/>
                  </a:ext>
                </a:extLst>
              </p14:cNvPr>
              <p14:cNvContentPartPr/>
              <p14:nvPr/>
            </p14:nvContentPartPr>
            <p14:xfrm>
              <a:off x="-5562840" y="-4076790"/>
              <a:ext cx="38520" cy="360"/>
            </p14:xfrm>
          </p:contentPart>
        </mc:Choice>
        <mc:Fallback xmlns="">
          <p:pic>
            <p:nvPicPr>
              <p:cNvPr id="55" name="墨迹 54">
                <a:extLst>
                  <a:ext uri="{FF2B5EF4-FFF2-40B4-BE49-F238E27FC236}">
                    <a16:creationId xmlns:a16="http://schemas.microsoft.com/office/drawing/2014/main" id="{DA3C596A-B784-4FC0-8231-38895AFFE0B6}"/>
                  </a:ext>
                </a:extLst>
              </p:cNvPr>
              <p:cNvPicPr/>
              <p:nvPr/>
            </p:nvPicPr>
            <p:blipFill>
              <a:blip r:embed="rId7"/>
              <a:stretch>
                <a:fillRect/>
              </a:stretch>
            </p:blipFill>
            <p:spPr>
              <a:xfrm>
                <a:off x="-5571480" y="-4085790"/>
                <a:ext cx="561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3" name="墨迹 92">
                <a:extLst>
                  <a:ext uri="{FF2B5EF4-FFF2-40B4-BE49-F238E27FC236}">
                    <a16:creationId xmlns:a16="http://schemas.microsoft.com/office/drawing/2014/main" id="{680068EE-30C8-47C3-886B-ABBFBB2A16DD}"/>
                  </a:ext>
                </a:extLst>
              </p14:cNvPr>
              <p14:cNvContentPartPr/>
              <p14:nvPr/>
            </p14:nvContentPartPr>
            <p14:xfrm>
              <a:off x="11714069" y="11293988"/>
              <a:ext cx="360" cy="360"/>
            </p14:xfrm>
          </p:contentPart>
        </mc:Choice>
        <mc:Fallback xmlns="">
          <p:pic>
            <p:nvPicPr>
              <p:cNvPr id="93" name="墨迹 92">
                <a:extLst>
                  <a:ext uri="{FF2B5EF4-FFF2-40B4-BE49-F238E27FC236}">
                    <a16:creationId xmlns:a16="http://schemas.microsoft.com/office/drawing/2014/main" id="{680068EE-30C8-47C3-886B-ABBFBB2A16DD}"/>
                  </a:ext>
                </a:extLst>
              </p:cNvPr>
              <p:cNvPicPr/>
              <p:nvPr/>
            </p:nvPicPr>
            <p:blipFill>
              <a:blip r:embed="rId9"/>
              <a:stretch>
                <a:fillRect/>
              </a:stretch>
            </p:blipFill>
            <p:spPr>
              <a:xfrm>
                <a:off x="11705069" y="11284988"/>
                <a:ext cx="18000" cy="18000"/>
              </a:xfrm>
              <a:prstGeom prst="rect">
                <a:avLst/>
              </a:prstGeom>
            </p:spPr>
          </p:pic>
        </mc:Fallback>
      </mc:AlternateContent>
      <p:sp>
        <p:nvSpPr>
          <p:cNvPr id="18" name="文本框 17">
            <a:extLst>
              <a:ext uri="{FF2B5EF4-FFF2-40B4-BE49-F238E27FC236}">
                <a16:creationId xmlns:a16="http://schemas.microsoft.com/office/drawing/2014/main" id="{01689DEB-EB84-4CAE-BA29-6615DFECC472}"/>
              </a:ext>
            </a:extLst>
          </p:cNvPr>
          <p:cNvSpPr txBox="1"/>
          <p:nvPr/>
        </p:nvSpPr>
        <p:spPr>
          <a:xfrm>
            <a:off x="8782050" y="509276"/>
            <a:ext cx="3408870" cy="1670778"/>
          </a:xfrm>
          <a:prstGeom prst="rect">
            <a:avLst/>
          </a:prstGeom>
          <a:noFill/>
        </p:spPr>
        <p:txBody>
          <a:bodyPr wrap="square" rtlCol="0">
            <a:spAutoFit/>
          </a:bodyPr>
          <a:lstStyle/>
          <a:p>
            <a:pPr>
              <a:lnSpc>
                <a:spcPct val="200000"/>
              </a:lnSpc>
            </a:pPr>
            <a:r>
              <a:rPr lang="en-US" altLang="zh-CN" b="1" dirty="0">
                <a:solidFill>
                  <a:schemeClr val="bg1"/>
                </a:solidFill>
                <a:latin typeface="方正书宋_GBK" panose="03000509000000000000" pitchFamily="65" charset="-122"/>
                <a:ea typeface="方正书宋_GBK" panose="03000509000000000000" pitchFamily="65" charset="-122"/>
              </a:rPr>
              <a:t>Report template of fashionable European and American style speech</a:t>
            </a:r>
            <a:endParaRPr lang="zh-CN" altLang="en-US" b="1" dirty="0">
              <a:solidFill>
                <a:schemeClr val="bg1"/>
              </a:solidFill>
              <a:latin typeface="方正书宋_GBK" panose="03000509000000000000" pitchFamily="65" charset="-122"/>
              <a:ea typeface="方正书宋_GBK" panose="03000509000000000000" pitchFamily="65" charset="-122"/>
            </a:endParaRPr>
          </a:p>
        </p:txBody>
      </p:sp>
      <p:pic>
        <p:nvPicPr>
          <p:cNvPr id="19" name="图片 18">
            <a:extLst>
              <a:ext uri="{FF2B5EF4-FFF2-40B4-BE49-F238E27FC236}">
                <a16:creationId xmlns:a16="http://schemas.microsoft.com/office/drawing/2014/main" id="{DF839044-9404-463A-B076-BB03017CF598}"/>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6960443">
            <a:off x="-330378" y="-1438741"/>
            <a:ext cx="2373981" cy="4390053"/>
          </a:xfrm>
          <a:prstGeom prst="rect">
            <a:avLst/>
          </a:prstGeom>
        </p:spPr>
      </p:pic>
    </p:spTree>
    <p:extLst>
      <p:ext uri="{BB962C8B-B14F-4D97-AF65-F5344CB8AC3E}">
        <p14:creationId xmlns:p14="http://schemas.microsoft.com/office/powerpoint/2010/main" val="30011268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504E6D1-0235-467B-AB9E-66F6DFAAC9A6}"/>
              </a:ext>
            </a:extLst>
          </p:cNvPr>
          <p:cNvSpPr/>
          <p:nvPr/>
        </p:nvSpPr>
        <p:spPr>
          <a:xfrm>
            <a:off x="0" y="0"/>
            <a:ext cx="6749143" cy="5486400"/>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a:extLst>
              <a:ext uri="{FF2B5EF4-FFF2-40B4-BE49-F238E27FC236}">
                <a16:creationId xmlns:a16="http://schemas.microsoft.com/office/drawing/2014/main" id="{C39090BF-2E93-4329-8528-D2BCB9291E1D}"/>
              </a:ext>
            </a:extLst>
          </p:cNvPr>
          <p:cNvSpPr/>
          <p:nvPr/>
        </p:nvSpPr>
        <p:spPr>
          <a:xfrm>
            <a:off x="3273669" y="3616012"/>
            <a:ext cx="3780274" cy="2409092"/>
          </a:xfrm>
          <a:prstGeom prst="rect">
            <a:avLst/>
          </a:prstGeom>
          <a:solidFill>
            <a:srgbClr val="A59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组合 9">
            <a:extLst>
              <a:ext uri="{FF2B5EF4-FFF2-40B4-BE49-F238E27FC236}">
                <a16:creationId xmlns:a16="http://schemas.microsoft.com/office/drawing/2014/main" id="{1D7A9867-9342-4C06-A67F-B7F887550A9F}"/>
              </a:ext>
            </a:extLst>
          </p:cNvPr>
          <p:cNvGrpSpPr/>
          <p:nvPr/>
        </p:nvGrpSpPr>
        <p:grpSpPr>
          <a:xfrm>
            <a:off x="4026838" y="4250010"/>
            <a:ext cx="2273935" cy="1141095"/>
            <a:chOff x="11445" y="554"/>
            <a:chExt cx="3581" cy="1797"/>
          </a:xfrm>
        </p:grpSpPr>
        <p:sp>
          <p:nvSpPr>
            <p:cNvPr id="11" name="文本框 10">
              <a:extLst>
                <a:ext uri="{FF2B5EF4-FFF2-40B4-BE49-F238E27FC236}">
                  <a16:creationId xmlns:a16="http://schemas.microsoft.com/office/drawing/2014/main" id="{9F455F08-EC19-428D-944B-51641CBB24E9}"/>
                </a:ext>
              </a:extLst>
            </p:cNvPr>
            <p:cNvSpPr txBox="1"/>
            <p:nvPr/>
          </p:nvSpPr>
          <p:spPr>
            <a:xfrm>
              <a:off x="11445" y="1202"/>
              <a:ext cx="3581" cy="1149"/>
            </a:xfrm>
            <a:prstGeom prst="rect">
              <a:avLst/>
            </a:prstGeom>
            <a:noFill/>
          </p:spPr>
          <p:txBody>
            <a:bodyPr wrap="square" rtlCol="0" anchor="t">
              <a:spAutoFit/>
            </a:bodyPr>
            <a:lstStyle/>
            <a:p>
              <a:pPr algn="ctr" fontAlgn="auto">
                <a:lnSpc>
                  <a:spcPct val="130000"/>
                </a:lnSpc>
              </a:pPr>
              <a:r>
                <a:rPr lang="zh-CN" altLang="en-US" sz="800">
                  <a:solidFill>
                    <a:schemeClr val="bg1"/>
                  </a:solidFill>
                  <a:latin typeface="+mj-lt"/>
                  <a:ea typeface="思源黑体 CN Light" panose="020B0300000000000000" charset="-122"/>
                  <a:cs typeface="+mj-lt"/>
                </a:rPr>
                <a:t>I walked through many mountains, walked through many waters, and knew many people. The only thing that really makes me tempted is that you see me at the moment. </a:t>
              </a:r>
            </a:p>
          </p:txBody>
        </p:sp>
        <p:sp>
          <p:nvSpPr>
            <p:cNvPr id="12" name="文本框 11">
              <a:extLst>
                <a:ext uri="{FF2B5EF4-FFF2-40B4-BE49-F238E27FC236}">
                  <a16:creationId xmlns:a16="http://schemas.microsoft.com/office/drawing/2014/main" id="{33504AC9-E8E0-4596-9816-3F259C14ABB4}"/>
                </a:ext>
              </a:extLst>
            </p:cNvPr>
            <p:cNvSpPr txBox="1"/>
            <p:nvPr/>
          </p:nvSpPr>
          <p:spPr>
            <a:xfrm>
              <a:off x="11561" y="554"/>
              <a:ext cx="3348" cy="483"/>
            </a:xfrm>
            <a:prstGeom prst="rect">
              <a:avLst/>
            </a:prstGeom>
            <a:noFill/>
          </p:spPr>
          <p:txBody>
            <a:bodyPr wrap="square" rtlCol="0">
              <a:spAutoFit/>
            </a:bodyPr>
            <a:lstStyle/>
            <a:p>
              <a:pPr algn="ctr"/>
              <a:r>
                <a:rPr lang="zh-CN" altLang="en-US" sz="1400">
                  <a:solidFill>
                    <a:schemeClr val="bg1"/>
                  </a:solidFill>
                  <a:latin typeface="思源黑体 CN Light" panose="020B0300000000000000" charset="-122"/>
                  <a:ea typeface="思源黑体 CN Light" panose="020B0300000000000000" charset="-122"/>
                  <a:sym typeface="+mn-ea"/>
                </a:rPr>
                <a:t>简短的绪论</a:t>
              </a:r>
              <a:endParaRPr lang="zh-CN" altLang="en-US" sz="1400">
                <a:solidFill>
                  <a:schemeClr val="bg1"/>
                </a:solidFill>
                <a:latin typeface="思源黑体 CN Light" panose="020B0300000000000000" charset="-122"/>
                <a:ea typeface="思源黑体 CN Light" panose="020B0300000000000000" charset="-122"/>
              </a:endParaRPr>
            </a:p>
          </p:txBody>
        </p:sp>
      </p:grpSp>
      <p:sp>
        <p:nvSpPr>
          <p:cNvPr id="13" name="矩形 12">
            <a:extLst>
              <a:ext uri="{FF2B5EF4-FFF2-40B4-BE49-F238E27FC236}">
                <a16:creationId xmlns:a16="http://schemas.microsoft.com/office/drawing/2014/main" id="{0662DABC-798C-4D99-9F8B-D04E2657B0E6}"/>
              </a:ext>
            </a:extLst>
          </p:cNvPr>
          <p:cNvSpPr/>
          <p:nvPr/>
        </p:nvSpPr>
        <p:spPr>
          <a:xfrm>
            <a:off x="7968343" y="0"/>
            <a:ext cx="4223657" cy="6858000"/>
          </a:xfrm>
          <a:prstGeom prst="rect">
            <a:avLst/>
          </a:prstGeom>
          <a:blipFill>
            <a:blip r:embed="rId3"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Google Shape;261;p43">
            <a:extLst>
              <a:ext uri="{FF2B5EF4-FFF2-40B4-BE49-F238E27FC236}">
                <a16:creationId xmlns:a16="http://schemas.microsoft.com/office/drawing/2014/main" id="{DCD61B90-EA03-49C9-94D4-042711D82391}"/>
              </a:ext>
            </a:extLst>
          </p:cNvPr>
          <p:cNvSpPr txBox="1"/>
          <p:nvPr/>
        </p:nvSpPr>
        <p:spPr>
          <a:xfrm>
            <a:off x="523788" y="768222"/>
            <a:ext cx="2872556" cy="4390053"/>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1200"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1200" dirty="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1200" dirty="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1200" dirty="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1200" dirty="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1200" dirty="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1200" dirty="0">
              <a:solidFill>
                <a:schemeClr val="bg1"/>
              </a:solidFill>
              <a:latin typeface="+mj-lt"/>
              <a:ea typeface="Montserrat" panose="00000500000000000000"/>
              <a:cs typeface="+mj-lt"/>
              <a:sym typeface="Montserrat" panose="00000500000000000000"/>
            </a:endParaRPr>
          </a:p>
        </p:txBody>
      </p:sp>
      <p:pic>
        <p:nvPicPr>
          <p:cNvPr id="15" name="图片 14">
            <a:extLst>
              <a:ext uri="{FF2B5EF4-FFF2-40B4-BE49-F238E27FC236}">
                <a16:creationId xmlns:a16="http://schemas.microsoft.com/office/drawing/2014/main" id="{9791C986-186D-485F-8EA3-3FF4B326EDA4}"/>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526575" y="1186059"/>
            <a:ext cx="2273936" cy="4205046"/>
          </a:xfrm>
          <a:prstGeom prst="rect">
            <a:avLst/>
          </a:prstGeom>
        </p:spPr>
      </p:pic>
    </p:spTree>
    <p:extLst>
      <p:ext uri="{BB962C8B-B14F-4D97-AF65-F5344CB8AC3E}">
        <p14:creationId xmlns:p14="http://schemas.microsoft.com/office/powerpoint/2010/main" val="2101558133"/>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45952"/>
        </a:solidFill>
        <a:effectLst/>
      </p:bgPr>
    </p:bg>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4440585C-A081-4BC7-96B0-CF969B46218C}"/>
              </a:ext>
            </a:extLst>
          </p:cNvPr>
          <p:cNvSpPr/>
          <p:nvPr/>
        </p:nvSpPr>
        <p:spPr>
          <a:xfrm>
            <a:off x="580567" y="2450969"/>
            <a:ext cx="5209205" cy="3299929"/>
          </a:xfrm>
          <a:prstGeom prst="rect">
            <a:avLst/>
          </a:pr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Google Shape;261;p43">
            <a:extLst>
              <a:ext uri="{FF2B5EF4-FFF2-40B4-BE49-F238E27FC236}">
                <a16:creationId xmlns:a16="http://schemas.microsoft.com/office/drawing/2014/main" id="{448F034D-2E00-4025-8393-5105ABA8726E}"/>
              </a:ext>
            </a:extLst>
          </p:cNvPr>
          <p:cNvSpPr txBox="1"/>
          <p:nvPr/>
        </p:nvSpPr>
        <p:spPr>
          <a:xfrm>
            <a:off x="6096001" y="1892001"/>
            <a:ext cx="2423886" cy="2286267"/>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a:solidFill>
                  <a:schemeClr val="bg1"/>
                </a:solidFill>
                <a:latin typeface="+mj-lt"/>
                <a:ea typeface="思源黑体 CN Light" panose="020B0300000000000000" charset="-122"/>
                <a:cs typeface="+mj-lt"/>
                <a:sym typeface="+mn-ea"/>
              </a:rPr>
              <a:t>me tempted is that you see me at the moment. But there is not too much extravagant hope, but I hope to have your heart, not to leave.</a:t>
            </a:r>
            <a:endParaRPr lang="zh-CN" altLang="en-US" sz="8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en-US" altLang="zh-CN" sz="800">
              <a:solidFill>
                <a:schemeClr val="bg1"/>
              </a:solidFill>
              <a:latin typeface="+mj-lt"/>
              <a:ea typeface="思源黑体 CN Light" panose="020B0300000000000000" charset="-122"/>
              <a:cs typeface="+mj-lt"/>
              <a:sym typeface="+mn-ea"/>
            </a:endParaRPr>
          </a:p>
          <a:p>
            <a:pPr lvl="0">
              <a:lnSpc>
                <a:spcPct val="150000"/>
              </a:lnSpc>
            </a:pPr>
            <a:r>
              <a:rPr lang="en-US" altLang="zh-CN" sz="800">
                <a:solidFill>
                  <a:schemeClr val="bg1"/>
                </a:solidFill>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en-US" altLang="zh-CN" sz="800">
              <a:solidFill>
                <a:schemeClr val="bg1"/>
              </a:solidFill>
              <a:ea typeface="思源黑体 CN Light" panose="020B0300000000000000" charset="-122"/>
              <a:cs typeface="+mj-lt"/>
            </a:endParaRPr>
          </a:p>
          <a:p>
            <a:pPr lvl="0">
              <a:lnSpc>
                <a:spcPct val="150000"/>
              </a:lnSpc>
            </a:pPr>
            <a:endParaRPr lang="en-US" altLang="zh-CN" sz="800">
              <a:solidFill>
                <a:schemeClr val="bg1"/>
              </a:solidFill>
              <a:ea typeface="Montserrat" panose="00000500000000000000"/>
              <a:cs typeface="+mj-lt"/>
              <a:sym typeface="Montserrat" panose="00000500000000000000"/>
            </a:endParaRPr>
          </a:p>
          <a:p>
            <a:pPr lvl="0">
              <a:lnSpc>
                <a:spcPct val="150000"/>
              </a:lnSpc>
            </a:pPr>
            <a:r>
              <a:rPr lang="en-US" altLang="zh-CN" sz="800">
                <a:solidFill>
                  <a:schemeClr val="bg1"/>
                </a:solidFill>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en-US" altLang="zh-CN" sz="800">
              <a:solidFill>
                <a:schemeClr val="bg1"/>
              </a:solidFill>
              <a:ea typeface="思源黑体 CN Light" panose="020B0300000000000000" charset="-122"/>
              <a:cs typeface="+mj-lt"/>
            </a:endParaRPr>
          </a:p>
          <a:p>
            <a:pPr marL="0" marR="0" lvl="0" indent="0" algn="l" rtl="0">
              <a:lnSpc>
                <a:spcPct val="150000"/>
              </a:lnSpc>
              <a:spcBef>
                <a:spcPts val="0"/>
              </a:spcBef>
              <a:spcAft>
                <a:spcPts val="0"/>
              </a:spcAft>
              <a:buNone/>
            </a:pPr>
            <a:endParaRPr lang="zh-CN" altLang="en-US" sz="8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p:txBody>
      </p:sp>
      <p:sp>
        <p:nvSpPr>
          <p:cNvPr id="7" name="Google Shape;261;p43">
            <a:extLst>
              <a:ext uri="{FF2B5EF4-FFF2-40B4-BE49-F238E27FC236}">
                <a16:creationId xmlns:a16="http://schemas.microsoft.com/office/drawing/2014/main" id="{A9AD0CC0-C3E9-438F-9926-7E7D45AC4E89}"/>
              </a:ext>
            </a:extLst>
          </p:cNvPr>
          <p:cNvSpPr txBox="1"/>
          <p:nvPr/>
        </p:nvSpPr>
        <p:spPr>
          <a:xfrm>
            <a:off x="8969831" y="1043049"/>
            <a:ext cx="2641602" cy="4477658"/>
          </a:xfrm>
          <a:prstGeom prst="rect">
            <a:avLst/>
          </a:prstGeom>
          <a:noFill/>
          <a:ln>
            <a:noFill/>
          </a:ln>
        </p:spPr>
        <p:txBody>
          <a:bodyPr spcFirstLastPara="1" wrap="square" lIns="91433" tIns="45700" rIns="91433" bIns="45700" anchor="t" anchorCtr="0">
            <a:noAutofit/>
          </a:bodyPr>
          <a:lstStyle/>
          <a:p>
            <a:pPr marL="0" marR="0" lvl="0" indent="0" algn="l" rtl="0">
              <a:lnSpc>
                <a:spcPct val="150000"/>
              </a:lnSpc>
              <a:spcBef>
                <a:spcPts val="0"/>
              </a:spcBef>
              <a:spcAft>
                <a:spcPts val="0"/>
              </a:spcAft>
              <a:buNone/>
            </a:pPr>
            <a:r>
              <a:rPr lang="zh-CN" altLang="en-US" sz="8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zh-CN" altLang="en-US" sz="8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r>
              <a:rPr lang="zh-CN" altLang="en-US" sz="800">
                <a:solidFill>
                  <a:schemeClr val="bg1"/>
                </a:solidFill>
                <a:latin typeface="+mj-lt"/>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en-US" altLang="zh-CN" sz="800">
              <a:solidFill>
                <a:schemeClr val="bg1"/>
              </a:solidFill>
              <a:latin typeface="+mj-lt"/>
              <a:ea typeface="思源黑体 CN Light" panose="020B0300000000000000" charset="-122"/>
              <a:cs typeface="+mj-lt"/>
              <a:sym typeface="+mn-ea"/>
            </a:endParaRPr>
          </a:p>
          <a:p>
            <a:pPr lvl="0">
              <a:lnSpc>
                <a:spcPct val="150000"/>
              </a:lnSpc>
            </a:pPr>
            <a:r>
              <a:rPr lang="en-US" altLang="zh-CN" sz="800">
                <a:solidFill>
                  <a:schemeClr val="bg1"/>
                </a:solidFill>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a:t>
            </a:r>
            <a:endParaRPr lang="en-US" altLang="zh-CN" sz="800">
              <a:solidFill>
                <a:schemeClr val="bg1"/>
              </a:solidFill>
              <a:ea typeface="思源黑体 CN Light" panose="020B0300000000000000" charset="-122"/>
              <a:cs typeface="+mj-lt"/>
            </a:endParaRPr>
          </a:p>
          <a:p>
            <a:pPr lvl="0">
              <a:lnSpc>
                <a:spcPct val="150000"/>
              </a:lnSpc>
            </a:pPr>
            <a:endParaRPr lang="en-US" altLang="zh-CN" sz="800">
              <a:solidFill>
                <a:schemeClr val="bg1"/>
              </a:solidFill>
              <a:ea typeface="Montserrat" panose="00000500000000000000"/>
              <a:cs typeface="+mj-lt"/>
              <a:sym typeface="Montserrat" panose="00000500000000000000"/>
            </a:endParaRPr>
          </a:p>
          <a:p>
            <a:pPr lvl="0">
              <a:lnSpc>
                <a:spcPct val="150000"/>
              </a:lnSpc>
            </a:pPr>
            <a:r>
              <a:rPr lang="en-US" altLang="zh-CN" sz="800">
                <a:solidFill>
                  <a:schemeClr val="bg1"/>
                </a:solidFill>
                <a:ea typeface="思源黑体 CN Light" panose="020B0300000000000000" charset="-122"/>
                <a:cs typeface="+mj-lt"/>
                <a:sym typeface="+mn-ea"/>
              </a:rPr>
              <a:t>I walked through many mountains, walked through many waters, and knew many people. The only thing that really makes me tempted is that you see me at the moment. But there is not too much extravagant hope, but I hope to have your heart, not to leave. walked through many mountains, walked through many waters, and knew many people. The only thing that really makes me tempted is that you see me at the moment. But there is not too much extravagant hope, but I hope to have your heart, not to leave.</a:t>
            </a:r>
            <a:endParaRPr lang="en-US" altLang="zh-CN" sz="800">
              <a:solidFill>
                <a:schemeClr val="bg1"/>
              </a:solidFill>
              <a:ea typeface="思源黑体 CN Light" panose="020B0300000000000000" charset="-122"/>
              <a:cs typeface="+mj-lt"/>
            </a:endParaRPr>
          </a:p>
          <a:p>
            <a:pPr marL="0" marR="0" lvl="0" indent="0" algn="l" rtl="0">
              <a:lnSpc>
                <a:spcPct val="150000"/>
              </a:lnSpc>
              <a:spcBef>
                <a:spcPts val="0"/>
              </a:spcBef>
              <a:spcAft>
                <a:spcPts val="0"/>
              </a:spcAft>
              <a:buNone/>
            </a:pPr>
            <a:endParaRPr lang="zh-CN" altLang="en-US" sz="800">
              <a:solidFill>
                <a:schemeClr val="bg1"/>
              </a:solidFill>
              <a:latin typeface="+mj-lt"/>
              <a:ea typeface="思源黑体 CN Light" panose="020B0300000000000000" charset="-122"/>
              <a:cs typeface="+mj-lt"/>
            </a:endParaRPr>
          </a:p>
          <a:p>
            <a:pPr marL="0" marR="0" lvl="0" indent="0" algn="l"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a:p>
            <a:pPr marL="0" marR="0" lvl="0" indent="0" algn="l" rtl="0">
              <a:lnSpc>
                <a:spcPct val="150000"/>
              </a:lnSpc>
              <a:spcBef>
                <a:spcPts val="0"/>
              </a:spcBef>
              <a:spcAft>
                <a:spcPts val="0"/>
              </a:spcAft>
              <a:buNone/>
            </a:pPr>
            <a:endParaRPr sz="800">
              <a:solidFill>
                <a:schemeClr val="bg1"/>
              </a:solidFill>
              <a:latin typeface="+mj-lt"/>
              <a:ea typeface="Montserrat" panose="00000500000000000000"/>
              <a:cs typeface="+mj-lt"/>
              <a:sym typeface="Montserrat" panose="00000500000000000000"/>
            </a:endParaRPr>
          </a:p>
        </p:txBody>
      </p:sp>
      <p:sp>
        <p:nvSpPr>
          <p:cNvPr id="9" name="文本框 8">
            <a:extLst>
              <a:ext uri="{FF2B5EF4-FFF2-40B4-BE49-F238E27FC236}">
                <a16:creationId xmlns:a16="http://schemas.microsoft.com/office/drawing/2014/main" id="{F6A4A448-157F-4254-8D42-B99B81AA9757}"/>
              </a:ext>
            </a:extLst>
          </p:cNvPr>
          <p:cNvSpPr txBox="1"/>
          <p:nvPr/>
        </p:nvSpPr>
        <p:spPr>
          <a:xfrm>
            <a:off x="6096000" y="878385"/>
            <a:ext cx="1756229" cy="874407"/>
          </a:xfrm>
          <a:prstGeom prst="rect">
            <a:avLst/>
          </a:prstGeom>
          <a:noFill/>
        </p:spPr>
        <p:txBody>
          <a:bodyPr wrap="square" rtlCol="0">
            <a:spAutoFit/>
          </a:bodyPr>
          <a:lstStyle/>
          <a:p>
            <a:pPr>
              <a:lnSpc>
                <a:spcPct val="150000"/>
              </a:lnSpc>
            </a:pPr>
            <a:r>
              <a:rPr lang="en-US" altLang="zh-CN" b="1" dirty="0">
                <a:solidFill>
                  <a:schemeClr val="bg1"/>
                </a:solidFill>
                <a:latin typeface="方正书宋_GBK" panose="03000509000000000000" pitchFamily="65" charset="-122"/>
                <a:ea typeface="方正书宋_GBK" panose="03000509000000000000" pitchFamily="65" charset="-122"/>
              </a:rPr>
              <a:t>American style speech</a:t>
            </a:r>
            <a:endParaRPr lang="zh-CN" altLang="en-US" b="1" dirty="0">
              <a:solidFill>
                <a:schemeClr val="bg1"/>
              </a:solidFill>
              <a:latin typeface="方正书宋_GBK" panose="03000509000000000000" pitchFamily="65" charset="-122"/>
              <a:ea typeface="方正书宋_GBK" panose="03000509000000000000" pitchFamily="65" charset="-122"/>
            </a:endParaRPr>
          </a:p>
        </p:txBody>
      </p:sp>
      <p:pic>
        <p:nvPicPr>
          <p:cNvPr id="11" name="图片 10">
            <a:extLst>
              <a:ext uri="{FF2B5EF4-FFF2-40B4-BE49-F238E27FC236}">
                <a16:creationId xmlns:a16="http://schemas.microsoft.com/office/drawing/2014/main" id="{6F7EA210-39A5-4808-B80C-B880B170C63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4308647">
            <a:off x="309382" y="-400427"/>
            <a:ext cx="2034972" cy="3763145"/>
          </a:xfrm>
          <a:prstGeom prst="rect">
            <a:avLst/>
          </a:prstGeom>
        </p:spPr>
      </p:pic>
    </p:spTree>
    <p:extLst>
      <p:ext uri="{BB962C8B-B14F-4D97-AF65-F5344CB8AC3E}">
        <p14:creationId xmlns:p14="http://schemas.microsoft.com/office/powerpoint/2010/main" val="212859177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木月的小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472</TotalTime>
  <Words>2030</Words>
  <Application>Microsoft Office PowerPoint</Application>
  <PresentationFormat>宽屏</PresentationFormat>
  <Paragraphs>83</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..黑体UI-韩语</vt:lpstr>
      <vt:lpstr>Lato</vt:lpstr>
      <vt:lpstr>Lato Black</vt:lpstr>
      <vt:lpstr>soul handwriting_free-version</vt:lpstr>
      <vt:lpstr>等线</vt:lpstr>
      <vt:lpstr>等线 Light</vt:lpstr>
      <vt:lpstr>方正书宋_GBK</vt:lpstr>
      <vt:lpstr>思源黑体 CN Light</vt:lpstr>
      <vt:lpstr>Arial</vt:lpstr>
      <vt:lpstr>Times New Roman</vt:lpstr>
      <vt:lpstr>木月的小点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任 小新</dc:creator>
  <cp:lastModifiedBy>Administrator</cp:lastModifiedBy>
  <cp:revision>32</cp:revision>
  <dcterms:created xsi:type="dcterms:W3CDTF">2020-02-29T07:34:48Z</dcterms:created>
  <dcterms:modified xsi:type="dcterms:W3CDTF">2021-03-29T01:50:17Z</dcterms:modified>
</cp:coreProperties>
</file>