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62" r:id="rId9"/>
    <p:sldId id="263" r:id="rId10"/>
    <p:sldId id="264" r:id="rId11"/>
    <p:sldId id="266" r:id="rId12"/>
    <p:sldId id="268" r:id="rId13"/>
    <p:sldId id="269" r:id="rId14"/>
    <p:sldId id="272" r:id="rId15"/>
    <p:sldId id="265" r:id="rId16"/>
    <p:sldId id="270" r:id="rId17"/>
    <p:sldId id="271"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9687"/>
    <a:srgbClr val="486255"/>
    <a:srgbClr val="E9DECA"/>
    <a:srgbClr val="D28472"/>
    <a:srgbClr val="BDB684"/>
    <a:srgbClr val="5D5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6" autoAdjust="0"/>
    <p:restoredTop sz="94660"/>
  </p:normalViewPr>
  <p:slideViewPr>
    <p:cSldViewPr snapToGrid="0" showGuides="1">
      <p:cViewPr varScale="1">
        <p:scale>
          <a:sx n="97" d="100"/>
          <a:sy n="97" d="100"/>
        </p:scale>
        <p:origin x="108" y="4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49AB7-2A6D-4E92-B41F-50344965354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F016653-4154-408A-A62D-B42476D19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CA6B41-A464-4634-96D9-B93228B2EE62}"/>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E7191AB1-4708-437E-AB19-0E0D8EE8C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5D9422-98C9-4FFE-BA24-B99F25B29ED9}"/>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360915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A3D989-E581-4A92-A49C-F28B58AF925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A577A80-797A-448D-B07B-A589A06D0BC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935B0F-250C-498A-9ED9-06DE7A2B77AA}"/>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09C74CC6-4534-4F2A-B102-9FF54A4F28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129F1F-82FA-4776-AC67-0412459C854A}"/>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4172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BD373F-4C39-4FDD-8DA2-90ADA1DBECB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582043-0ADB-4368-AAF5-69F236DF6B8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1EC602-ACC2-45DA-9DA7-0F2A6D72DDB0}"/>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A0B1BEC8-AAC0-4710-A851-3717CB698A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1A0CF2-6EF4-4E50-8409-7F1CFF34A72A}"/>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11231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2E4A1-F1AF-4EE5-B054-6EE962D7BC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37C0F89-DB79-4794-B067-BDA4DC2BE39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09CD8B-35F8-497F-B3A2-33DB33454461}"/>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F91000B1-0531-4D06-94BC-631087C8DC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78970C-FBD1-422F-92DD-546FDF5255B6}"/>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131263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79390-D2B8-4946-A21B-2080FBEEB3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45737E-7932-4C71-BEBC-A90596B19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8E49B5-DF77-47EB-919B-C7535A330B54}"/>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C203812E-88DF-481D-9BD2-9B7863FFF4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EEA840-D32C-4319-9F9E-EEB4C3D0F341}"/>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34640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63CC44-6CA3-4F8A-9673-53089F3613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3CC64A-9912-4061-BEF4-27DE91C1D5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D9392E-086E-43CE-B0CE-AFDE73DAA3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9F26C8-323C-42B2-B013-5ABE7172EF14}"/>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6" name="页脚占位符 5">
            <a:extLst>
              <a:ext uri="{FF2B5EF4-FFF2-40B4-BE49-F238E27FC236}">
                <a16:creationId xmlns:a16="http://schemas.microsoft.com/office/drawing/2014/main" id="{B945549B-CECB-4C96-BC61-E4924A5A9F1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2164E5-F4C3-4A69-A656-3196E061F7BA}"/>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2367014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F8B33-5586-4D83-8787-ACBFB793046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36FBFE0-CE2E-4288-8A71-B2EA4FC1D2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6F4923-1FB8-4A6F-87FC-11D5328079F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DE6203E-FB59-4CDD-9117-FB404EF72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FD4BAD-0FDD-4E81-8513-F89E38488D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6AB1F62-E368-449D-89B5-ADD426803434}"/>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8" name="页脚占位符 7">
            <a:extLst>
              <a:ext uri="{FF2B5EF4-FFF2-40B4-BE49-F238E27FC236}">
                <a16:creationId xmlns:a16="http://schemas.microsoft.com/office/drawing/2014/main" id="{89E25D1B-D600-440B-AF41-EC18EA9778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1EA2779-943D-4DEB-BB93-6ED2AE91AC31}"/>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42505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3C4D00-C0A9-4163-A36D-21FB35468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E5C742-2257-4885-8B61-7D8806CD0C1B}"/>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4" name="页脚占位符 3">
            <a:extLst>
              <a:ext uri="{FF2B5EF4-FFF2-40B4-BE49-F238E27FC236}">
                <a16:creationId xmlns:a16="http://schemas.microsoft.com/office/drawing/2014/main" id="{8C16A38D-0010-409F-9419-E459BCC80F1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84FDBE3-206C-4867-BCD5-0C713B4EFFA9}"/>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131505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690FFB-3B37-4C8F-BE59-646D3E465EF6}"/>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3" name="页脚占位符 2">
            <a:extLst>
              <a:ext uri="{FF2B5EF4-FFF2-40B4-BE49-F238E27FC236}">
                <a16:creationId xmlns:a16="http://schemas.microsoft.com/office/drawing/2014/main" id="{5A235A65-9BC0-40FA-AD70-8E386339699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0B843E-0579-4BDC-80FC-84311AD53070}"/>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20043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7F29B8-4268-48D0-8AD0-19CF4F677E5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854682C-F870-49C5-948F-15E0FB1D04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43BBF50-8139-47D4-97E9-A37154B4A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41CA2ED-93A8-47B2-B626-3AE18A73DCFF}"/>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6" name="页脚占位符 5">
            <a:extLst>
              <a:ext uri="{FF2B5EF4-FFF2-40B4-BE49-F238E27FC236}">
                <a16:creationId xmlns:a16="http://schemas.microsoft.com/office/drawing/2014/main" id="{07373245-CDF2-49FE-B11D-5F636EA45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E4C196-1743-4103-ADFF-6DC5EDB62D11}"/>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180620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F2C72-1561-4D3B-9142-C30866BE44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26221D-D96D-47C5-BCBF-26EF877517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22631E-4FC8-4EF3-9536-F3142EFB5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90E782-66F2-4A26-97FA-24B63D4A2860}"/>
              </a:ext>
            </a:extLst>
          </p:cNvPr>
          <p:cNvSpPr>
            <a:spLocks noGrp="1"/>
          </p:cNvSpPr>
          <p:nvPr>
            <p:ph type="dt" sz="half" idx="10"/>
          </p:nvPr>
        </p:nvSpPr>
        <p:spPr/>
        <p:txBody>
          <a:bodyPr/>
          <a:lstStyle/>
          <a:p>
            <a:fld id="{303CE587-EB86-4A58-A58F-0E7694703301}" type="datetimeFigureOut">
              <a:rPr lang="zh-CN" altLang="en-US" smtClean="0"/>
              <a:t>2020/3/23</a:t>
            </a:fld>
            <a:endParaRPr lang="zh-CN" altLang="en-US"/>
          </a:p>
        </p:txBody>
      </p:sp>
      <p:sp>
        <p:nvSpPr>
          <p:cNvPr id="6" name="页脚占位符 5">
            <a:extLst>
              <a:ext uri="{FF2B5EF4-FFF2-40B4-BE49-F238E27FC236}">
                <a16:creationId xmlns:a16="http://schemas.microsoft.com/office/drawing/2014/main" id="{359C9194-2D87-4CCE-8143-2F48F627BC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78FE4D-4A84-4BF0-B787-0C777E72784B}"/>
              </a:ext>
            </a:extLst>
          </p:cNvPr>
          <p:cNvSpPr>
            <a:spLocks noGrp="1"/>
          </p:cNvSpPr>
          <p:nvPr>
            <p:ph type="sldNum" sz="quarter" idx="12"/>
          </p:nvPr>
        </p:nvSpPr>
        <p:spPr/>
        <p:txBody>
          <a:body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710749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2B79274-8999-40DE-AC3D-059D91052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4FEC29E-5314-41AF-A3B3-E0563F230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6F4A5CE-E23C-4732-BB25-169DB67738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3CE587-EB86-4A58-A58F-0E7694703301}" type="datetimeFigureOut">
              <a:rPr lang="zh-CN" altLang="en-US" smtClean="0"/>
              <a:t>2020/3/23</a:t>
            </a:fld>
            <a:endParaRPr lang="zh-CN" altLang="en-US"/>
          </a:p>
        </p:txBody>
      </p:sp>
      <p:sp>
        <p:nvSpPr>
          <p:cNvPr id="5" name="页脚占位符 4">
            <a:extLst>
              <a:ext uri="{FF2B5EF4-FFF2-40B4-BE49-F238E27FC236}">
                <a16:creationId xmlns:a16="http://schemas.microsoft.com/office/drawing/2014/main" id="{74A932E1-FD9E-48AC-BAF8-248EE8C16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E6D657D-5D95-47DB-BF3B-55DFE6954A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76A454-49BE-4977-A269-B2373FFAACF1}" type="slidenum">
              <a:rPr lang="zh-CN" altLang="en-US" smtClean="0"/>
              <a:t>‹#›</a:t>
            </a:fld>
            <a:endParaRPr lang="zh-CN" altLang="en-US"/>
          </a:p>
        </p:txBody>
      </p:sp>
    </p:spTree>
    <p:extLst>
      <p:ext uri="{BB962C8B-B14F-4D97-AF65-F5344CB8AC3E}">
        <p14:creationId xmlns:p14="http://schemas.microsoft.com/office/powerpoint/2010/main" val="1983147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86255"/>
        </a:solidFill>
        <a:effectLst/>
      </p:bgPr>
    </p:bg>
    <p:spTree>
      <p:nvGrpSpPr>
        <p:cNvPr id="1" name=""/>
        <p:cNvGrpSpPr/>
        <p:nvPr/>
      </p:nvGrpSpPr>
      <p:grpSpPr>
        <a:xfrm>
          <a:off x="0" y="0"/>
          <a:ext cx="0" cy="0"/>
          <a:chOff x="0" y="0"/>
          <a:chExt cx="0" cy="0"/>
        </a:xfrm>
      </p:grpSpPr>
      <p:pic>
        <p:nvPicPr>
          <p:cNvPr id="6" name="图片 5" descr="沙滩上的风景&#10;&#10;描述已自动生成">
            <a:extLst>
              <a:ext uri="{FF2B5EF4-FFF2-40B4-BE49-F238E27FC236}">
                <a16:creationId xmlns:a16="http://schemas.microsoft.com/office/drawing/2014/main" id="{28BD30E7-5335-4A73-9C91-106FF238B6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01991" y="1190624"/>
            <a:ext cx="3781425" cy="3781425"/>
          </a:xfrm>
          <a:prstGeom prst="rect">
            <a:avLst/>
          </a:prstGeom>
        </p:spPr>
      </p:pic>
      <p:sp>
        <p:nvSpPr>
          <p:cNvPr id="7" name="矩形 6">
            <a:extLst>
              <a:ext uri="{FF2B5EF4-FFF2-40B4-BE49-F238E27FC236}">
                <a16:creationId xmlns:a16="http://schemas.microsoft.com/office/drawing/2014/main" id="{A377E417-4D7F-469F-AD9B-C45E0506AE30}"/>
              </a:ext>
            </a:extLst>
          </p:cNvPr>
          <p:cNvSpPr/>
          <p:nvPr/>
        </p:nvSpPr>
        <p:spPr>
          <a:xfrm>
            <a:off x="5986632" y="3254217"/>
            <a:ext cx="4619625" cy="446604"/>
          </a:xfrm>
          <a:prstGeom prst="rect">
            <a:avLst/>
          </a:prstGeom>
          <a:solidFill>
            <a:srgbClr val="D28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D3A0E0B-C2FB-4DAC-81A5-30ADBA9573B3}"/>
              </a:ext>
            </a:extLst>
          </p:cNvPr>
          <p:cNvSpPr txBox="1"/>
          <p:nvPr/>
        </p:nvSpPr>
        <p:spPr>
          <a:xfrm>
            <a:off x="6110458" y="3292853"/>
            <a:ext cx="4371975" cy="369332"/>
          </a:xfrm>
          <a:prstGeom prst="rect">
            <a:avLst/>
          </a:prstGeom>
          <a:noFill/>
        </p:spPr>
        <p:txBody>
          <a:bodyPr wrap="square" rtlCol="0">
            <a:spAutoFit/>
          </a:bodyPr>
          <a:lstStyle/>
          <a:p>
            <a:pPr algn="dist"/>
            <a:r>
              <a:rPr lang="en-US" altLang="zh-CN">
                <a:solidFill>
                  <a:schemeClr val="bg1"/>
                </a:solidFill>
                <a:latin typeface="Alibaba Sans" panose="020B0503020203040204" pitchFamily="34" charset="0"/>
                <a:cs typeface="Alibaba Sans" panose="020B0503020203040204" pitchFamily="34" charset="0"/>
              </a:rPr>
              <a:t>MORANDI</a:t>
            </a:r>
            <a:endParaRPr lang="zh-CN" altLang="en-US">
              <a:solidFill>
                <a:schemeClr val="bg1"/>
              </a:solidFill>
              <a:latin typeface="Alibaba Sans" panose="020B0503020203040204" pitchFamily="34" charset="0"/>
              <a:cs typeface="Alibaba Sans" panose="020B0503020203040204" pitchFamily="34" charset="0"/>
            </a:endParaRPr>
          </a:p>
        </p:txBody>
      </p:sp>
      <p:sp>
        <p:nvSpPr>
          <p:cNvPr id="9" name="文本框 8">
            <a:extLst>
              <a:ext uri="{FF2B5EF4-FFF2-40B4-BE49-F238E27FC236}">
                <a16:creationId xmlns:a16="http://schemas.microsoft.com/office/drawing/2014/main" id="{DA23D20B-3BC2-4C6A-B0DE-0F7C0E66FD37}"/>
              </a:ext>
            </a:extLst>
          </p:cNvPr>
          <p:cNvSpPr txBox="1"/>
          <p:nvPr/>
        </p:nvSpPr>
        <p:spPr>
          <a:xfrm>
            <a:off x="6230213" y="2019539"/>
            <a:ext cx="3700052" cy="1200329"/>
          </a:xfrm>
          <a:prstGeom prst="rect">
            <a:avLst/>
          </a:prstGeom>
          <a:noFill/>
        </p:spPr>
        <p:txBody>
          <a:bodyPr wrap="none" rtlCol="0">
            <a:spAutoFit/>
          </a:bodyPr>
          <a:lstStyle/>
          <a:p>
            <a:r>
              <a:rPr lang="en-US" altLang="zh-CN" sz="7200" spc="600" dirty="0" err="1">
                <a:solidFill>
                  <a:srgbClr val="D28472"/>
                </a:solidFill>
                <a:latin typeface="CommercialScript BT" panose="03030803040807090C04" pitchFamily="66" charset="0"/>
                <a:ea typeface="思源宋体 CN Heavy" panose="02020900000000000000" pitchFamily="18" charset="-122"/>
              </a:rPr>
              <a:t>Morandi</a:t>
            </a:r>
            <a:endParaRPr lang="zh-CN" altLang="en-US" sz="7200" spc="600" dirty="0">
              <a:solidFill>
                <a:srgbClr val="D28472"/>
              </a:solidFill>
              <a:latin typeface="CommercialScript BT" panose="03030803040807090C04" pitchFamily="66" charset="0"/>
              <a:ea typeface="思源宋体 CN Heavy" panose="02020900000000000000" pitchFamily="18" charset="-122"/>
            </a:endParaRPr>
          </a:p>
        </p:txBody>
      </p:sp>
      <p:sp>
        <p:nvSpPr>
          <p:cNvPr id="10" name="文本框 9">
            <a:extLst>
              <a:ext uri="{FF2B5EF4-FFF2-40B4-BE49-F238E27FC236}">
                <a16:creationId xmlns:a16="http://schemas.microsoft.com/office/drawing/2014/main" id="{99099349-493E-41B0-8F7A-6A44D757A137}"/>
              </a:ext>
            </a:extLst>
          </p:cNvPr>
          <p:cNvSpPr txBox="1"/>
          <p:nvPr/>
        </p:nvSpPr>
        <p:spPr>
          <a:xfrm>
            <a:off x="5902813" y="3846791"/>
            <a:ext cx="2670176" cy="338554"/>
          </a:xfrm>
          <a:prstGeom prst="rect">
            <a:avLst/>
          </a:prstGeom>
          <a:noFill/>
        </p:spPr>
        <p:txBody>
          <a:bodyPr wrap="square" rtlCol="0">
            <a:spAutoFit/>
          </a:bodyPr>
          <a:lstStyle/>
          <a:p>
            <a:pPr algn="dist"/>
            <a:r>
              <a:rPr lang="en-US" altLang="zh-CN" sz="1600" spc="300" dirty="0">
                <a:solidFill>
                  <a:schemeClr val="bg1">
                    <a:alpha val="70000"/>
                  </a:schemeClr>
                </a:solidFill>
                <a:latin typeface="Alibaba Sans Light" panose="020B0303020203040204" pitchFamily="34" charset="0"/>
                <a:cs typeface="Alibaba Sans Light" panose="020B0303020203040204" pitchFamily="34" charset="0"/>
              </a:rPr>
              <a:t>DESIGN BY SENBEN</a:t>
            </a:r>
            <a:endParaRPr lang="zh-CN" altLang="en-US" sz="1600" spc="300" dirty="0">
              <a:solidFill>
                <a:schemeClr val="bg1">
                  <a:alpha val="70000"/>
                </a:schemeClr>
              </a:solidFill>
              <a:latin typeface="Alibaba Sans Light" panose="020B0303020203040204" pitchFamily="34" charset="0"/>
              <a:cs typeface="Alibaba Sans Light" panose="020B0303020203040204" pitchFamily="34" charset="0"/>
            </a:endParaRPr>
          </a:p>
        </p:txBody>
      </p:sp>
      <p:sp>
        <p:nvSpPr>
          <p:cNvPr id="11" name="矩形 10">
            <a:extLst>
              <a:ext uri="{FF2B5EF4-FFF2-40B4-BE49-F238E27FC236}">
                <a16:creationId xmlns:a16="http://schemas.microsoft.com/office/drawing/2014/main" id="{20A35AE5-800A-4067-8F6B-83C7ADBEF5F0}"/>
              </a:ext>
            </a:extLst>
          </p:cNvPr>
          <p:cNvSpPr/>
          <p:nvPr/>
        </p:nvSpPr>
        <p:spPr>
          <a:xfrm>
            <a:off x="2095470" y="5583941"/>
            <a:ext cx="8269487" cy="658385"/>
          </a:xfrm>
          <a:prstGeom prst="rect">
            <a:avLst/>
          </a:prstGeom>
          <a:noFill/>
        </p:spPr>
        <p:txBody>
          <a:bodyPr wrap="square" rtlCol="0">
            <a:spAutoFit/>
          </a:bodyPr>
          <a:lstStyle/>
          <a:p>
            <a:pPr algn="ct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 tortor.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4" name="矩形 13">
            <a:extLst>
              <a:ext uri="{FF2B5EF4-FFF2-40B4-BE49-F238E27FC236}">
                <a16:creationId xmlns:a16="http://schemas.microsoft.com/office/drawing/2014/main" id="{F584FCBB-9862-41E8-A585-9599426C0C00}"/>
              </a:ext>
            </a:extLst>
          </p:cNvPr>
          <p:cNvSpPr/>
          <p:nvPr/>
        </p:nvSpPr>
        <p:spPr>
          <a:xfrm>
            <a:off x="0" y="6591300"/>
            <a:ext cx="12192000" cy="2667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516108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F4A38EAA-6E52-4419-A754-EB9CFAB664AA}"/>
              </a:ext>
            </a:extLst>
          </p:cNvPr>
          <p:cNvSpPr/>
          <p:nvPr/>
        </p:nvSpPr>
        <p:spPr>
          <a:xfrm>
            <a:off x="0" y="0"/>
            <a:ext cx="12192000" cy="34290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0421C74D-F93F-4C05-A36B-F926E0339092}"/>
              </a:ext>
            </a:extLst>
          </p:cNvPr>
          <p:cNvSpPr/>
          <p:nvPr/>
        </p:nvSpPr>
        <p:spPr>
          <a:xfrm>
            <a:off x="812800" y="2374900"/>
            <a:ext cx="10896600" cy="375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descr="图片包含 植物, 草, 游戏机, 树&#10;&#10;描述已自动生成">
            <a:extLst>
              <a:ext uri="{FF2B5EF4-FFF2-40B4-BE49-F238E27FC236}">
                <a16:creationId xmlns:a16="http://schemas.microsoft.com/office/drawing/2014/main" id="{F7DD9B33-FF2D-48C8-8CCD-4D536B28AE1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12902" y="2532650"/>
            <a:ext cx="2088464" cy="2720134"/>
          </a:xfrm>
          <a:prstGeom prst="rect">
            <a:avLst/>
          </a:prstGeom>
        </p:spPr>
      </p:pic>
      <p:sp>
        <p:nvSpPr>
          <p:cNvPr id="6" name="文本框 5">
            <a:extLst>
              <a:ext uri="{FF2B5EF4-FFF2-40B4-BE49-F238E27FC236}">
                <a16:creationId xmlns:a16="http://schemas.microsoft.com/office/drawing/2014/main" id="{7270A622-4B6A-4D60-95A6-7786C3916044}"/>
              </a:ext>
            </a:extLst>
          </p:cNvPr>
          <p:cNvSpPr txBox="1"/>
          <p:nvPr/>
        </p:nvSpPr>
        <p:spPr>
          <a:xfrm>
            <a:off x="3848215" y="3542794"/>
            <a:ext cx="1676285" cy="441596"/>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zh-CN" altLang="en-US" sz="2000" dirty="0">
                <a:solidFill>
                  <a:schemeClr val="tx1">
                    <a:lumMod val="95000"/>
                    <a:lumOff val="5000"/>
                    <a:alpha val="70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输入标题</a:t>
            </a:r>
          </a:p>
        </p:txBody>
      </p:sp>
      <p:sp>
        <p:nvSpPr>
          <p:cNvPr id="7" name="文本框 6">
            <a:extLst>
              <a:ext uri="{FF2B5EF4-FFF2-40B4-BE49-F238E27FC236}">
                <a16:creationId xmlns:a16="http://schemas.microsoft.com/office/drawing/2014/main" id="{8C3BCD32-DE94-48EF-A0F8-5A52652B8931}"/>
              </a:ext>
            </a:extLst>
          </p:cNvPr>
          <p:cNvSpPr txBox="1"/>
          <p:nvPr/>
        </p:nvSpPr>
        <p:spPr>
          <a:xfrm>
            <a:off x="3880599" y="2976097"/>
            <a:ext cx="1244485" cy="301621"/>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en-US" altLang="zh-CN"/>
              <a:t>2019.01.26</a:t>
            </a:r>
            <a:endParaRPr lang="zh-CN" altLang="en-US" dirty="0"/>
          </a:p>
        </p:txBody>
      </p:sp>
      <p:sp>
        <p:nvSpPr>
          <p:cNvPr id="9" name="文本框 8">
            <a:extLst>
              <a:ext uri="{FF2B5EF4-FFF2-40B4-BE49-F238E27FC236}">
                <a16:creationId xmlns:a16="http://schemas.microsoft.com/office/drawing/2014/main" id="{854A3228-E021-4A85-82E3-54C768A1DAD6}"/>
              </a:ext>
            </a:extLst>
          </p:cNvPr>
          <p:cNvSpPr txBox="1"/>
          <p:nvPr/>
        </p:nvSpPr>
        <p:spPr>
          <a:xfrm>
            <a:off x="6337300" y="3542794"/>
            <a:ext cx="1676285" cy="441596"/>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zh-CN" altLang="en-US" sz="2000" dirty="0">
                <a:solidFill>
                  <a:schemeClr val="tx1">
                    <a:lumMod val="95000"/>
                    <a:lumOff val="5000"/>
                    <a:alpha val="70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输入标题</a:t>
            </a:r>
          </a:p>
        </p:txBody>
      </p:sp>
      <p:sp>
        <p:nvSpPr>
          <p:cNvPr id="10" name="文本框 9">
            <a:extLst>
              <a:ext uri="{FF2B5EF4-FFF2-40B4-BE49-F238E27FC236}">
                <a16:creationId xmlns:a16="http://schemas.microsoft.com/office/drawing/2014/main" id="{CE6AC89D-5965-4DC9-8CA2-8EECF54844E5}"/>
              </a:ext>
            </a:extLst>
          </p:cNvPr>
          <p:cNvSpPr txBox="1"/>
          <p:nvPr/>
        </p:nvSpPr>
        <p:spPr>
          <a:xfrm>
            <a:off x="6369684" y="2976097"/>
            <a:ext cx="1244485" cy="301621"/>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en-US" altLang="zh-CN"/>
              <a:t>2019.06.05</a:t>
            </a:r>
            <a:endParaRPr lang="zh-CN" altLang="en-US" dirty="0"/>
          </a:p>
        </p:txBody>
      </p:sp>
      <p:sp>
        <p:nvSpPr>
          <p:cNvPr id="12" name="文本框 11">
            <a:extLst>
              <a:ext uri="{FF2B5EF4-FFF2-40B4-BE49-F238E27FC236}">
                <a16:creationId xmlns:a16="http://schemas.microsoft.com/office/drawing/2014/main" id="{975AD761-6A52-4CD7-BE14-2E6193F824A7}"/>
              </a:ext>
            </a:extLst>
          </p:cNvPr>
          <p:cNvSpPr txBox="1"/>
          <p:nvPr/>
        </p:nvSpPr>
        <p:spPr>
          <a:xfrm>
            <a:off x="8858250" y="3542794"/>
            <a:ext cx="1676285" cy="441596"/>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zh-CN" altLang="en-US" sz="2000" dirty="0">
                <a:solidFill>
                  <a:schemeClr val="tx1">
                    <a:lumMod val="95000"/>
                    <a:lumOff val="5000"/>
                    <a:alpha val="70000"/>
                  </a:schemeClr>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输入标题</a:t>
            </a:r>
          </a:p>
        </p:txBody>
      </p:sp>
      <p:sp>
        <p:nvSpPr>
          <p:cNvPr id="13" name="文本框 12">
            <a:extLst>
              <a:ext uri="{FF2B5EF4-FFF2-40B4-BE49-F238E27FC236}">
                <a16:creationId xmlns:a16="http://schemas.microsoft.com/office/drawing/2014/main" id="{D6BD1FFC-95E5-41F9-9816-3B3B1B8115F4}"/>
              </a:ext>
            </a:extLst>
          </p:cNvPr>
          <p:cNvSpPr txBox="1"/>
          <p:nvPr/>
        </p:nvSpPr>
        <p:spPr>
          <a:xfrm>
            <a:off x="8890634" y="2976097"/>
            <a:ext cx="1244485" cy="301621"/>
          </a:xfrm>
          <a:prstGeom prst="rect">
            <a:avLst/>
          </a:prstGeom>
          <a:noFill/>
        </p:spPr>
        <p:txBody>
          <a:bodyPr vert="horz" wrap="square" rtlCol="0">
            <a:spAutoFit/>
          </a:bodyPr>
          <a:lstStyle>
            <a:defPPr>
              <a:defRPr lang="zh-CN"/>
            </a:defPPr>
            <a:lvl1pPr>
              <a:lnSpc>
                <a:spcPct val="120000"/>
              </a:lnSpc>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r>
              <a:rPr lang="en-US" altLang="zh-CN"/>
              <a:t>2019.11.26</a:t>
            </a:r>
            <a:endParaRPr lang="zh-CN" altLang="en-US" dirty="0"/>
          </a:p>
        </p:txBody>
      </p:sp>
      <p:sp>
        <p:nvSpPr>
          <p:cNvPr id="19" name="文本框 18">
            <a:extLst>
              <a:ext uri="{FF2B5EF4-FFF2-40B4-BE49-F238E27FC236}">
                <a16:creationId xmlns:a16="http://schemas.microsoft.com/office/drawing/2014/main" id="{BE27382E-95DD-4AF6-8154-4CB65C1CF0BF}"/>
              </a:ext>
            </a:extLst>
          </p:cNvPr>
          <p:cNvSpPr txBox="1"/>
          <p:nvPr/>
        </p:nvSpPr>
        <p:spPr>
          <a:xfrm>
            <a:off x="812800" y="979643"/>
            <a:ext cx="4011226" cy="769441"/>
          </a:xfrm>
          <a:prstGeom prst="rect">
            <a:avLst/>
          </a:prstGeom>
          <a:noFill/>
        </p:spPr>
        <p:txBody>
          <a:bodyPr wrap="none" rtlCol="0">
            <a:spAutoFit/>
          </a:bodyPr>
          <a:lstStyle/>
          <a:p>
            <a:r>
              <a:rPr lang="en-US" altLang="zh-CN" sz="4400" i="1" spc="600">
                <a:solidFill>
                  <a:schemeClr val="bg1">
                    <a:lumMod val="95000"/>
                  </a:schemeClr>
                </a:solidFill>
                <a:latin typeface="思源宋体 CN Heavy" panose="02020900000000000000" pitchFamily="18" charset="-122"/>
                <a:ea typeface="思源宋体 CN Heavy" panose="02020900000000000000" pitchFamily="18" charset="-122"/>
              </a:rPr>
              <a:t>MORANDI.</a:t>
            </a:r>
            <a:endParaRPr lang="zh-CN" altLang="en-US" sz="4400" i="1" spc="600">
              <a:solidFill>
                <a:schemeClr val="bg1">
                  <a:lumMod val="95000"/>
                </a:schemeClr>
              </a:solidFill>
              <a:latin typeface="思源宋体 CN Heavy" panose="02020900000000000000" pitchFamily="18" charset="-122"/>
              <a:ea typeface="思源宋体 CN Heavy" panose="02020900000000000000" pitchFamily="18" charset="-122"/>
            </a:endParaRPr>
          </a:p>
        </p:txBody>
      </p:sp>
      <p:sp>
        <p:nvSpPr>
          <p:cNvPr id="20" name="矩形 19">
            <a:extLst>
              <a:ext uri="{FF2B5EF4-FFF2-40B4-BE49-F238E27FC236}">
                <a16:creationId xmlns:a16="http://schemas.microsoft.com/office/drawing/2014/main" id="{BD631E14-7F4B-4BB7-AA04-C9558FE5A115}"/>
              </a:ext>
            </a:extLst>
          </p:cNvPr>
          <p:cNvSpPr/>
          <p:nvPr/>
        </p:nvSpPr>
        <p:spPr>
          <a:xfrm>
            <a:off x="7268769" y="891771"/>
            <a:ext cx="4440631" cy="962315"/>
          </a:xfrm>
          <a:prstGeom prst="rect">
            <a:avLst/>
          </a:prstGeom>
          <a:noFill/>
        </p:spPr>
        <p:txBody>
          <a:bodyPr vert="horz" wrap="square" rtlCol="0">
            <a:spAutoFit/>
          </a:bodyPr>
          <a:lstStyle/>
          <a:p>
            <a:pPr>
              <a:lnSpc>
                <a:spcPct val="120000"/>
              </a:lnSpc>
            </a:pPr>
            <a:r>
              <a:rPr lang="en-US" altLang="zh-CN" sz="1600">
                <a:solidFill>
                  <a:schemeClr val="bg1">
                    <a:lumMod val="95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a:t>
            </a:r>
            <a:endParaRPr lang="zh-CN" altLang="en-US" sz="1600">
              <a:solidFill>
                <a:schemeClr val="bg1">
                  <a:lumMod val="95000"/>
                </a:schemeClr>
              </a:solidFill>
              <a:latin typeface="Alibaba Sans Light" panose="020B0303020203040204" pitchFamily="34" charset="0"/>
              <a:cs typeface="Alibaba Sans Light" panose="020B0303020203040204" pitchFamily="34" charset="0"/>
            </a:endParaRPr>
          </a:p>
        </p:txBody>
      </p:sp>
      <p:sp>
        <p:nvSpPr>
          <p:cNvPr id="22" name="矩形 21">
            <a:extLst>
              <a:ext uri="{FF2B5EF4-FFF2-40B4-BE49-F238E27FC236}">
                <a16:creationId xmlns:a16="http://schemas.microsoft.com/office/drawing/2014/main" id="{89751F8A-7FC6-41B0-A141-D4DDECC2E1FE}"/>
              </a:ext>
            </a:extLst>
          </p:cNvPr>
          <p:cNvSpPr/>
          <p:nvPr/>
        </p:nvSpPr>
        <p:spPr>
          <a:xfrm>
            <a:off x="3848215" y="4052018"/>
            <a:ext cx="1771350" cy="960071"/>
          </a:xfrm>
          <a:prstGeom prst="rect">
            <a:avLst/>
          </a:prstGeom>
          <a:noFill/>
        </p:spPr>
        <p:txBody>
          <a:bodyPr wrap="square" rtlCol="0">
            <a:spAutoFit/>
          </a:bodyPr>
          <a:lstStyle/>
          <a:p>
            <a:pPr>
              <a:lnSpc>
                <a:spcPct val="120000"/>
              </a:lnSpc>
            </a:pPr>
            <a:r>
              <a:rPr lang="en-US" altLang="zh-CN"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a:t>
            </a:r>
            <a:endParaRPr lang="zh-CN" altLang="en-US"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23" name="矩形 22">
            <a:extLst>
              <a:ext uri="{FF2B5EF4-FFF2-40B4-BE49-F238E27FC236}">
                <a16:creationId xmlns:a16="http://schemas.microsoft.com/office/drawing/2014/main" id="{83D0A7B8-6472-40CA-A076-77952E323561}"/>
              </a:ext>
            </a:extLst>
          </p:cNvPr>
          <p:cNvSpPr/>
          <p:nvPr/>
        </p:nvSpPr>
        <p:spPr>
          <a:xfrm>
            <a:off x="6337300" y="4052018"/>
            <a:ext cx="1771350" cy="960071"/>
          </a:xfrm>
          <a:prstGeom prst="rect">
            <a:avLst/>
          </a:prstGeom>
          <a:noFill/>
        </p:spPr>
        <p:txBody>
          <a:bodyPr wrap="square" rtlCol="0">
            <a:spAutoFit/>
          </a:bodyPr>
          <a:lstStyle/>
          <a:p>
            <a:pPr>
              <a:lnSpc>
                <a:spcPct val="120000"/>
              </a:lnSpc>
            </a:pPr>
            <a:r>
              <a:rPr lang="en-US" altLang="zh-CN"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a:t>
            </a:r>
            <a:endParaRPr lang="zh-CN" altLang="en-US"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24" name="矩形 23">
            <a:extLst>
              <a:ext uri="{FF2B5EF4-FFF2-40B4-BE49-F238E27FC236}">
                <a16:creationId xmlns:a16="http://schemas.microsoft.com/office/drawing/2014/main" id="{6FE5E865-175F-440F-9EB2-1BC8EEF1A78D}"/>
              </a:ext>
            </a:extLst>
          </p:cNvPr>
          <p:cNvSpPr/>
          <p:nvPr/>
        </p:nvSpPr>
        <p:spPr>
          <a:xfrm>
            <a:off x="8858250" y="4052018"/>
            <a:ext cx="1771350" cy="960071"/>
          </a:xfrm>
          <a:prstGeom prst="rect">
            <a:avLst/>
          </a:prstGeom>
          <a:noFill/>
        </p:spPr>
        <p:txBody>
          <a:bodyPr wrap="square" rtlCol="0">
            <a:spAutoFit/>
          </a:bodyPr>
          <a:lstStyle/>
          <a:p>
            <a:pPr>
              <a:lnSpc>
                <a:spcPct val="120000"/>
              </a:lnSpc>
            </a:pPr>
            <a:r>
              <a:rPr lang="en-US" altLang="zh-CN"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a:t>
            </a:r>
            <a:endParaRPr lang="zh-CN" altLang="en-US"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Tree>
    <p:extLst>
      <p:ext uri="{BB962C8B-B14F-4D97-AF65-F5344CB8AC3E}">
        <p14:creationId xmlns:p14="http://schemas.microsoft.com/office/powerpoint/2010/main" val="13137364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沙漠中的风景&#10;&#10;描述已自动生成">
            <a:extLst>
              <a:ext uri="{FF2B5EF4-FFF2-40B4-BE49-F238E27FC236}">
                <a16:creationId xmlns:a16="http://schemas.microsoft.com/office/drawing/2014/main" id="{2F466EA7-176E-4AA4-A84D-C4C6CC676A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2475" y="1676399"/>
            <a:ext cx="3467100" cy="4391026"/>
          </a:xfrm>
          <a:prstGeom prst="rect">
            <a:avLst/>
          </a:prstGeom>
        </p:spPr>
      </p:pic>
      <p:grpSp>
        <p:nvGrpSpPr>
          <p:cNvPr id="9" name="组合 8">
            <a:extLst>
              <a:ext uri="{FF2B5EF4-FFF2-40B4-BE49-F238E27FC236}">
                <a16:creationId xmlns:a16="http://schemas.microsoft.com/office/drawing/2014/main" id="{9624C160-9B49-4483-8AC3-01FCEFA7DB24}"/>
              </a:ext>
            </a:extLst>
          </p:cNvPr>
          <p:cNvGrpSpPr/>
          <p:nvPr/>
        </p:nvGrpSpPr>
        <p:grpSpPr>
          <a:xfrm>
            <a:off x="3930015" y="3139440"/>
            <a:ext cx="579120" cy="579120"/>
            <a:chOff x="6438900" y="838200"/>
            <a:chExt cx="914400" cy="914400"/>
          </a:xfrm>
        </p:grpSpPr>
        <p:sp>
          <p:nvSpPr>
            <p:cNvPr id="4" name="矩形 3">
              <a:extLst>
                <a:ext uri="{FF2B5EF4-FFF2-40B4-BE49-F238E27FC236}">
                  <a16:creationId xmlns:a16="http://schemas.microsoft.com/office/drawing/2014/main" id="{97483A2A-F995-461D-93D8-639A5C625634}"/>
                </a:ext>
              </a:extLst>
            </p:cNvPr>
            <p:cNvSpPr/>
            <p:nvPr/>
          </p:nvSpPr>
          <p:spPr>
            <a:xfrm>
              <a:off x="6438900" y="838200"/>
              <a:ext cx="914400" cy="9144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497C6E51-BC27-49CE-B7BB-C76D607C4712}"/>
                </a:ext>
              </a:extLst>
            </p:cNvPr>
            <p:cNvCxnSpPr>
              <a:cxnSpLocks/>
            </p:cNvCxnSpPr>
            <p:nvPr/>
          </p:nvCxnSpPr>
          <p:spPr>
            <a:xfrm>
              <a:off x="6650355" y="1297305"/>
              <a:ext cx="489585" cy="0"/>
            </a:xfrm>
            <a:prstGeom prst="straightConnector1">
              <a:avLst/>
            </a:prstGeom>
            <a:ln w="254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938DAC49-5676-4849-8070-50E30383A7AC}"/>
              </a:ext>
            </a:extLst>
          </p:cNvPr>
          <p:cNvSpPr txBox="1"/>
          <p:nvPr/>
        </p:nvSpPr>
        <p:spPr>
          <a:xfrm>
            <a:off x="5074844" y="2518231"/>
            <a:ext cx="4644541" cy="1200329"/>
          </a:xfrm>
          <a:prstGeom prst="rect">
            <a:avLst/>
          </a:prstGeom>
          <a:noFill/>
        </p:spPr>
        <p:txBody>
          <a:bodyPr wrap="none" rtlCol="0">
            <a:spAutoFit/>
          </a:bodyPr>
          <a:lstStyle/>
          <a:p>
            <a:r>
              <a:rPr lang="en-US" altLang="zh-CN" sz="7200" i="1" spc="600">
                <a:solidFill>
                  <a:srgbClr val="D28472"/>
                </a:solidFill>
                <a:latin typeface="思源宋体 CN Heavy" panose="02020900000000000000" pitchFamily="18" charset="-122"/>
                <a:ea typeface="思源宋体 CN Heavy" panose="02020900000000000000" pitchFamily="18" charset="-122"/>
              </a:rPr>
              <a:t>PART 03</a:t>
            </a:r>
            <a:endParaRPr lang="zh-CN" altLang="en-US" sz="7200" i="1" spc="600">
              <a:solidFill>
                <a:srgbClr val="D28472"/>
              </a:solidFill>
              <a:latin typeface="思源宋体 CN Heavy" panose="02020900000000000000" pitchFamily="18" charset="-122"/>
              <a:ea typeface="思源宋体 CN Heavy" panose="02020900000000000000" pitchFamily="18" charset="-122"/>
            </a:endParaRPr>
          </a:p>
        </p:txBody>
      </p:sp>
      <p:sp>
        <p:nvSpPr>
          <p:cNvPr id="13" name="矩形 12">
            <a:extLst>
              <a:ext uri="{FF2B5EF4-FFF2-40B4-BE49-F238E27FC236}">
                <a16:creationId xmlns:a16="http://schemas.microsoft.com/office/drawing/2014/main" id="{687EFD3F-1869-4E60-A67E-623759CCDF35}"/>
              </a:ext>
            </a:extLst>
          </p:cNvPr>
          <p:cNvSpPr/>
          <p:nvPr/>
        </p:nvSpPr>
        <p:spPr>
          <a:xfrm>
            <a:off x="11277600" y="0"/>
            <a:ext cx="914400" cy="68580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F741235-1BBF-4007-AA01-5BCE244E1BBC}"/>
              </a:ext>
            </a:extLst>
          </p:cNvPr>
          <p:cNvSpPr txBox="1"/>
          <p:nvPr/>
        </p:nvSpPr>
        <p:spPr>
          <a:xfrm>
            <a:off x="11419323" y="3413428"/>
            <a:ext cx="430887" cy="3316009"/>
          </a:xfrm>
          <a:prstGeom prst="rect">
            <a:avLst/>
          </a:prstGeom>
          <a:noFill/>
        </p:spPr>
        <p:txBody>
          <a:bodyPr vert="eaVert" wrap="square" rtlCol="0">
            <a:spAutoFit/>
          </a:bodyPr>
          <a:lstStyle/>
          <a:p>
            <a:pPr algn="dist"/>
            <a:r>
              <a:rPr lang="en-US" altLang="zh-CN"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rPr>
              <a:t>DESIGN BY DOCER</a:t>
            </a:r>
            <a:endParaRPr lang="zh-CN" altLang="en-US"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
        <p:nvSpPr>
          <p:cNvPr id="15" name="矩形 14">
            <a:extLst>
              <a:ext uri="{FF2B5EF4-FFF2-40B4-BE49-F238E27FC236}">
                <a16:creationId xmlns:a16="http://schemas.microsoft.com/office/drawing/2014/main" id="{07A0CAB7-C353-4A17-840B-BF22B8C5905A}"/>
              </a:ext>
            </a:extLst>
          </p:cNvPr>
          <p:cNvSpPr/>
          <p:nvPr/>
        </p:nvSpPr>
        <p:spPr>
          <a:xfrm>
            <a:off x="5074844" y="3871912"/>
            <a:ext cx="4644541" cy="1257780"/>
          </a:xfrm>
          <a:prstGeom prst="rect">
            <a:avLst/>
          </a:prstGeom>
          <a:noFill/>
        </p:spPr>
        <p:txBody>
          <a:bodyPr vert="horz" wrap="square" rtlCol="0">
            <a:spAutoFit/>
          </a:bodyPr>
          <a:lstStyle/>
          <a:p>
            <a:pPr>
              <a:lnSpc>
                <a:spcPct val="120000"/>
              </a:lnSpc>
            </a:pPr>
            <a:r>
              <a:rPr lang="en-US" altLang="zh-CN" sz="1600">
                <a:solidFill>
                  <a:schemeClr val="tx1">
                    <a:lumMod val="85000"/>
                    <a:lumOff val="15000"/>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6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Tree>
    <p:extLst>
      <p:ext uri="{BB962C8B-B14F-4D97-AF65-F5344CB8AC3E}">
        <p14:creationId xmlns:p14="http://schemas.microsoft.com/office/powerpoint/2010/main" val="186709487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9687"/>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700DCDF-2F40-48C3-8874-945E60E1CB4B}"/>
              </a:ext>
            </a:extLst>
          </p:cNvPr>
          <p:cNvSpPr/>
          <p:nvPr/>
        </p:nvSpPr>
        <p:spPr>
          <a:xfrm>
            <a:off x="0" y="1096309"/>
            <a:ext cx="12192000" cy="4466290"/>
          </a:xfrm>
          <a:prstGeom prst="rect">
            <a:avLst/>
          </a:prstGeom>
          <a:solidFill>
            <a:schemeClr val="bg1"/>
          </a:solidFill>
          <a:ln>
            <a:noFill/>
          </a:ln>
          <a:effectLst>
            <a:outerShdw blurRad="368300" sx="102000" sy="102000" algn="c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4725994-6EC0-43C1-A9E8-A78C4D3BEA54}"/>
              </a:ext>
            </a:extLst>
          </p:cNvPr>
          <p:cNvSpPr/>
          <p:nvPr/>
        </p:nvSpPr>
        <p:spPr>
          <a:xfrm>
            <a:off x="1958087" y="4033344"/>
            <a:ext cx="6552615" cy="102783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8">
            <a:extLst>
              <a:ext uri="{FF2B5EF4-FFF2-40B4-BE49-F238E27FC236}">
                <a16:creationId xmlns:a16="http://schemas.microsoft.com/office/drawing/2014/main" id="{81F9C317-1086-48BD-B212-BAAE55F52F94}"/>
              </a:ext>
            </a:extLst>
          </p:cNvPr>
          <p:cNvSpPr txBox="1"/>
          <p:nvPr/>
        </p:nvSpPr>
        <p:spPr>
          <a:xfrm>
            <a:off x="2589935" y="4059579"/>
            <a:ext cx="1083903" cy="650499"/>
          </a:xfrm>
          <a:prstGeom prst="rect">
            <a:avLst/>
          </a:prstGeom>
          <a:noFill/>
        </p:spPr>
        <p:txBody>
          <a:bodyPr vert="horz" wrap="square" rtlCol="0">
            <a:spAutoFit/>
          </a:bodyPr>
          <a:lstStyle>
            <a:defPPr>
              <a:defRPr lang="zh-CN"/>
            </a:defPPr>
            <a:lvl1pPr marL="285750" indent="-285750">
              <a:lnSpc>
                <a:spcPct val="120000"/>
              </a:lnSpc>
              <a:buFont typeface="Arial" panose="020B0604020202020204" pitchFamily="34" charset="0"/>
              <a:buChar char="•"/>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pPr marL="0" indent="0">
              <a:buNone/>
            </a:pPr>
            <a:r>
              <a:rPr lang="en-US" sz="3200">
                <a:solidFill>
                  <a:schemeClr val="bg1"/>
                </a:solidFill>
                <a:sym typeface="思源黑体" panose="020B0500000000000000" pitchFamily="34" charset="-122"/>
              </a:rPr>
              <a:t>98</a:t>
            </a:r>
            <a:endParaRPr lang="en-US" sz="3200" dirty="0">
              <a:solidFill>
                <a:schemeClr val="bg1"/>
              </a:solidFill>
              <a:sym typeface="思源黑体" panose="020B0500000000000000" pitchFamily="34" charset="-122"/>
            </a:endParaRPr>
          </a:p>
        </p:txBody>
      </p:sp>
      <p:sp>
        <p:nvSpPr>
          <p:cNvPr id="9" name="文本框 8">
            <a:extLst>
              <a:ext uri="{FF2B5EF4-FFF2-40B4-BE49-F238E27FC236}">
                <a16:creationId xmlns:a16="http://schemas.microsoft.com/office/drawing/2014/main" id="{1816B9E9-DBFD-4949-85C9-75FAA39043AD}"/>
              </a:ext>
            </a:extLst>
          </p:cNvPr>
          <p:cNvSpPr txBox="1"/>
          <p:nvPr/>
        </p:nvSpPr>
        <p:spPr>
          <a:xfrm>
            <a:off x="2422265" y="4574521"/>
            <a:ext cx="1676285"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latin typeface="Alibaba Sans" panose="020B0503020203040204" pitchFamily="34" charset="0"/>
                <a:cs typeface="Alibaba Sans" panose="020B0503020203040204" pitchFamily="34" charset="0"/>
              </a:defRPr>
            </a:lvl1pPr>
          </a:lstStyle>
          <a:p>
            <a:r>
              <a:rPr lang="zh-CN" altLang="en-US" dirty="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您的文字内容</a:t>
            </a:r>
          </a:p>
        </p:txBody>
      </p:sp>
      <p:sp>
        <p:nvSpPr>
          <p:cNvPr id="10" name="TextBox 8">
            <a:extLst>
              <a:ext uri="{FF2B5EF4-FFF2-40B4-BE49-F238E27FC236}">
                <a16:creationId xmlns:a16="http://schemas.microsoft.com/office/drawing/2014/main" id="{FE103C36-8588-47A8-B5D2-F8165D12C55E}"/>
              </a:ext>
            </a:extLst>
          </p:cNvPr>
          <p:cNvSpPr txBox="1"/>
          <p:nvPr/>
        </p:nvSpPr>
        <p:spPr>
          <a:xfrm>
            <a:off x="4499452" y="4068216"/>
            <a:ext cx="1083903" cy="650499"/>
          </a:xfrm>
          <a:prstGeom prst="rect">
            <a:avLst/>
          </a:prstGeom>
          <a:noFill/>
        </p:spPr>
        <p:txBody>
          <a:bodyPr vert="horz" wrap="square" rtlCol="0">
            <a:spAutoFit/>
          </a:bodyPr>
          <a:lstStyle>
            <a:defPPr>
              <a:defRPr lang="zh-CN"/>
            </a:defPPr>
            <a:lvl1pPr marL="285750" indent="-285750">
              <a:lnSpc>
                <a:spcPct val="120000"/>
              </a:lnSpc>
              <a:buFont typeface="Arial" panose="020B0604020202020204" pitchFamily="34" charset="0"/>
              <a:buChar char="•"/>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pPr marL="0" indent="0">
              <a:buNone/>
            </a:pPr>
            <a:r>
              <a:rPr lang="en-US" sz="3200">
                <a:solidFill>
                  <a:schemeClr val="bg1"/>
                </a:solidFill>
                <a:sym typeface="思源黑体" panose="020B0500000000000000" pitchFamily="34" charset="-122"/>
              </a:rPr>
              <a:t>267</a:t>
            </a:r>
            <a:endParaRPr lang="en-US" sz="3200" dirty="0">
              <a:solidFill>
                <a:schemeClr val="bg1"/>
              </a:solidFill>
              <a:sym typeface="思源黑体" panose="020B0500000000000000" pitchFamily="34" charset="-122"/>
            </a:endParaRPr>
          </a:p>
        </p:txBody>
      </p:sp>
      <p:sp>
        <p:nvSpPr>
          <p:cNvPr id="11" name="文本框 10">
            <a:extLst>
              <a:ext uri="{FF2B5EF4-FFF2-40B4-BE49-F238E27FC236}">
                <a16:creationId xmlns:a16="http://schemas.microsoft.com/office/drawing/2014/main" id="{26B6E078-0B8A-4942-AAA7-813B17B1DAC8}"/>
              </a:ext>
            </a:extLst>
          </p:cNvPr>
          <p:cNvSpPr txBox="1"/>
          <p:nvPr/>
        </p:nvSpPr>
        <p:spPr>
          <a:xfrm>
            <a:off x="4331782" y="4583158"/>
            <a:ext cx="1676285"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latin typeface="Alibaba Sans" panose="020B0503020203040204" pitchFamily="34" charset="0"/>
                <a:cs typeface="Alibaba Sans" panose="020B0503020203040204" pitchFamily="34" charset="0"/>
              </a:defRPr>
            </a:lvl1pPr>
          </a:lstStyle>
          <a:p>
            <a:r>
              <a:rPr lang="zh-CN" altLang="en-US" dirty="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您的文字内容</a:t>
            </a:r>
          </a:p>
        </p:txBody>
      </p:sp>
      <p:sp>
        <p:nvSpPr>
          <p:cNvPr id="12" name="TextBox 8">
            <a:extLst>
              <a:ext uri="{FF2B5EF4-FFF2-40B4-BE49-F238E27FC236}">
                <a16:creationId xmlns:a16="http://schemas.microsoft.com/office/drawing/2014/main" id="{9D856806-E292-49C4-B020-734E2A65B082}"/>
              </a:ext>
            </a:extLst>
          </p:cNvPr>
          <p:cNvSpPr txBox="1"/>
          <p:nvPr/>
        </p:nvSpPr>
        <p:spPr>
          <a:xfrm>
            <a:off x="6458217" y="4042816"/>
            <a:ext cx="1083903" cy="650499"/>
          </a:xfrm>
          <a:prstGeom prst="rect">
            <a:avLst/>
          </a:prstGeom>
          <a:noFill/>
        </p:spPr>
        <p:txBody>
          <a:bodyPr vert="horz" wrap="square" rtlCol="0">
            <a:spAutoFit/>
          </a:bodyPr>
          <a:lstStyle>
            <a:defPPr>
              <a:defRPr lang="zh-CN"/>
            </a:defPPr>
            <a:lvl1pPr marL="285750" indent="-285750">
              <a:lnSpc>
                <a:spcPct val="120000"/>
              </a:lnSpc>
              <a:buFont typeface="Arial" panose="020B0604020202020204" pitchFamily="34" charset="0"/>
              <a:buChar char="•"/>
              <a:defRPr sz="1200">
                <a:solidFill>
                  <a:schemeClr val="tx1">
                    <a:lumMod val="85000"/>
                    <a:lumOff val="15000"/>
                    <a:alpha val="70000"/>
                  </a:schemeClr>
                </a:solidFill>
                <a:latin typeface="Alibaba Sans" panose="020B0503020203040204" pitchFamily="34" charset="0"/>
                <a:cs typeface="Alibaba Sans" panose="020B0503020203040204" pitchFamily="34" charset="0"/>
              </a:defRPr>
            </a:lvl1pPr>
          </a:lstStyle>
          <a:p>
            <a:pPr marL="0" indent="0">
              <a:buNone/>
            </a:pPr>
            <a:r>
              <a:rPr lang="en-US" sz="3200">
                <a:solidFill>
                  <a:schemeClr val="bg1"/>
                </a:solidFill>
                <a:sym typeface="思源黑体" panose="020B0500000000000000" pitchFamily="34" charset="-122"/>
              </a:rPr>
              <a:t>178</a:t>
            </a:r>
            <a:endParaRPr lang="en-US" sz="3200" dirty="0">
              <a:solidFill>
                <a:schemeClr val="bg1"/>
              </a:solidFill>
              <a:sym typeface="思源黑体" panose="020B0500000000000000" pitchFamily="34" charset="-122"/>
            </a:endParaRPr>
          </a:p>
        </p:txBody>
      </p:sp>
      <p:sp>
        <p:nvSpPr>
          <p:cNvPr id="13" name="文本框 12">
            <a:extLst>
              <a:ext uri="{FF2B5EF4-FFF2-40B4-BE49-F238E27FC236}">
                <a16:creationId xmlns:a16="http://schemas.microsoft.com/office/drawing/2014/main" id="{202EAA3D-5632-4A2A-A3C2-808F028E35D8}"/>
              </a:ext>
            </a:extLst>
          </p:cNvPr>
          <p:cNvSpPr txBox="1"/>
          <p:nvPr/>
        </p:nvSpPr>
        <p:spPr>
          <a:xfrm>
            <a:off x="6290547" y="4583158"/>
            <a:ext cx="1676285" cy="338554"/>
          </a:xfrm>
          <a:prstGeom prst="rect">
            <a:avLst/>
          </a:prstGeom>
          <a:noFill/>
        </p:spPr>
        <p:txBody>
          <a:bodyPr wrap="square" rtlCol="0">
            <a:spAutoFit/>
          </a:bodyPr>
          <a:lstStyle>
            <a:defPPr>
              <a:defRPr lang="zh-CN"/>
            </a:defPPr>
            <a:lvl1pPr algn="ctr">
              <a:defRPr sz="1600">
                <a:solidFill>
                  <a:schemeClr val="tx1">
                    <a:lumMod val="75000"/>
                    <a:lumOff val="25000"/>
                  </a:schemeClr>
                </a:solidFill>
                <a:latin typeface="Alibaba Sans" panose="020B0503020203040204" pitchFamily="34" charset="0"/>
                <a:cs typeface="Alibaba Sans" panose="020B0503020203040204" pitchFamily="34" charset="0"/>
              </a:defRPr>
            </a:lvl1pPr>
          </a:lstStyle>
          <a:p>
            <a:r>
              <a:rPr lang="zh-CN" altLang="en-US" dirty="0">
                <a:solidFill>
                  <a:schemeClr val="bg1"/>
                </a:solidFill>
                <a:latin typeface="阿里巴巴普惠体 M" panose="00020600040101010101" pitchFamily="18" charset="-122"/>
                <a:ea typeface="阿里巴巴普惠体 M" panose="00020600040101010101" pitchFamily="18" charset="-122"/>
                <a:cs typeface="阿里巴巴普惠体 M" panose="00020600040101010101" pitchFamily="18" charset="-122"/>
              </a:rPr>
              <a:t>您的文字内容</a:t>
            </a:r>
          </a:p>
        </p:txBody>
      </p:sp>
      <p:pic>
        <p:nvPicPr>
          <p:cNvPr id="16" name="图片 15" descr="沙滩上的风景&#10;&#10;描述已自动生成">
            <a:extLst>
              <a:ext uri="{FF2B5EF4-FFF2-40B4-BE49-F238E27FC236}">
                <a16:creationId xmlns:a16="http://schemas.microsoft.com/office/drawing/2014/main" id="{A2647DDE-B4BC-4D84-9E1B-4366DA4AAB9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155264" y="1096309"/>
            <a:ext cx="3035037" cy="4466290"/>
          </a:xfrm>
          <a:prstGeom prst="rect">
            <a:avLst/>
          </a:prstGeom>
        </p:spPr>
      </p:pic>
      <p:sp>
        <p:nvSpPr>
          <p:cNvPr id="17" name="矩形 16">
            <a:extLst>
              <a:ext uri="{FF2B5EF4-FFF2-40B4-BE49-F238E27FC236}">
                <a16:creationId xmlns:a16="http://schemas.microsoft.com/office/drawing/2014/main" id="{CDC40FE9-9479-4CC3-A440-48765A15C477}"/>
              </a:ext>
            </a:extLst>
          </p:cNvPr>
          <p:cNvSpPr/>
          <p:nvPr/>
        </p:nvSpPr>
        <p:spPr>
          <a:xfrm>
            <a:off x="0" y="1096309"/>
            <a:ext cx="591704" cy="446629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DD657B8-C580-4F71-A765-BF1A32B5A8B5}"/>
              </a:ext>
            </a:extLst>
          </p:cNvPr>
          <p:cNvSpPr/>
          <p:nvPr/>
        </p:nvSpPr>
        <p:spPr>
          <a:xfrm flipH="1">
            <a:off x="2003496" y="2492102"/>
            <a:ext cx="45719" cy="40011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9" name="文本框 18">
            <a:extLst>
              <a:ext uri="{FF2B5EF4-FFF2-40B4-BE49-F238E27FC236}">
                <a16:creationId xmlns:a16="http://schemas.microsoft.com/office/drawing/2014/main" id="{7741FBDB-8D81-44F9-818C-7012A61DB03F}"/>
              </a:ext>
            </a:extLst>
          </p:cNvPr>
          <p:cNvSpPr txBox="1"/>
          <p:nvPr/>
        </p:nvSpPr>
        <p:spPr>
          <a:xfrm>
            <a:off x="2101930" y="2492102"/>
            <a:ext cx="1943353" cy="400110"/>
          </a:xfrm>
          <a:prstGeom prst="rect">
            <a:avLst/>
          </a:prstGeom>
          <a:noFill/>
        </p:spPr>
        <p:txBody>
          <a:bodyPr wrap="none" rtlCol="0">
            <a:spAutoFit/>
          </a:bodyPr>
          <a:lstStyle/>
          <a:p>
            <a:r>
              <a:rPr lang="en-US" altLang="zh-CN" sz="2000">
                <a:solidFill>
                  <a:schemeClr val="tx1">
                    <a:lumMod val="75000"/>
                    <a:lumOff val="25000"/>
                  </a:schemeClr>
                </a:solidFill>
                <a:latin typeface="思源宋体 CN SemiBold" panose="02020600000000000000" pitchFamily="18" charset="-122"/>
                <a:ea typeface="思源宋体 CN SemiBold" panose="02020600000000000000" pitchFamily="18" charset="-122"/>
              </a:rPr>
              <a:t>Text title here</a:t>
            </a:r>
            <a:endParaRPr lang="zh-CN" altLang="en-US" sz="2000" dirty="0">
              <a:solidFill>
                <a:schemeClr val="tx1">
                  <a:lumMod val="75000"/>
                  <a:lumOff val="25000"/>
                </a:schemeClr>
              </a:solidFill>
              <a:latin typeface="思源宋体 CN SemiBold" panose="02020600000000000000" pitchFamily="18" charset="-122"/>
              <a:ea typeface="思源宋体 CN SemiBold" panose="02020600000000000000" pitchFamily="18" charset="-122"/>
            </a:endParaRPr>
          </a:p>
        </p:txBody>
      </p:sp>
      <p:sp>
        <p:nvSpPr>
          <p:cNvPr id="20" name="文本框 19">
            <a:extLst>
              <a:ext uri="{FF2B5EF4-FFF2-40B4-BE49-F238E27FC236}">
                <a16:creationId xmlns:a16="http://schemas.microsoft.com/office/drawing/2014/main" id="{729BEC26-50ED-485D-899D-574C91244DD0}"/>
              </a:ext>
            </a:extLst>
          </p:cNvPr>
          <p:cNvSpPr txBox="1"/>
          <p:nvPr/>
        </p:nvSpPr>
        <p:spPr>
          <a:xfrm>
            <a:off x="1871930" y="1378707"/>
            <a:ext cx="4303807"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21" name="文本框 20">
            <a:extLst>
              <a:ext uri="{FF2B5EF4-FFF2-40B4-BE49-F238E27FC236}">
                <a16:creationId xmlns:a16="http://schemas.microsoft.com/office/drawing/2014/main" id="{CFF05EDD-DC42-4D34-8F69-9C46ED081B4F}"/>
              </a:ext>
            </a:extLst>
          </p:cNvPr>
          <p:cNvSpPr txBox="1"/>
          <p:nvPr/>
        </p:nvSpPr>
        <p:spPr>
          <a:xfrm>
            <a:off x="1107538" y="2049064"/>
            <a:ext cx="4371975" cy="338554"/>
          </a:xfrm>
          <a:prstGeom prst="rect">
            <a:avLst/>
          </a:prstGeom>
          <a:noFill/>
        </p:spPr>
        <p:txBody>
          <a:bodyPr wrap="square" rtlCol="0">
            <a:spAutoFit/>
          </a:bodyPr>
          <a:lstStyle/>
          <a:p>
            <a:pPr algn="ctr"/>
            <a:r>
              <a:rPr lang="da-DK" altLang="zh-CN" sz="1600">
                <a:solidFill>
                  <a:schemeClr val="tx1">
                    <a:lumMod val="75000"/>
                    <a:lumOff val="25000"/>
                  </a:schemeClr>
                </a:solidFill>
                <a:latin typeface="Alibaba Sans" panose="020B0503020203040204" pitchFamily="34" charset="0"/>
                <a:cs typeface="Alibaba Sans" panose="020B0503020203040204" pitchFamily="34" charset="0"/>
              </a:rPr>
              <a:t>Lorem ipsum dolor sit amet</a:t>
            </a:r>
            <a:endParaRPr lang="zh-CN" altLang="en-US" sz="160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22" name="矩形 21">
            <a:extLst>
              <a:ext uri="{FF2B5EF4-FFF2-40B4-BE49-F238E27FC236}">
                <a16:creationId xmlns:a16="http://schemas.microsoft.com/office/drawing/2014/main" id="{34F87468-5E78-4B1B-BDFB-AEF808911952}"/>
              </a:ext>
            </a:extLst>
          </p:cNvPr>
          <p:cNvSpPr/>
          <p:nvPr/>
        </p:nvSpPr>
        <p:spPr>
          <a:xfrm>
            <a:off x="1933602" y="2993056"/>
            <a:ext cx="3035038" cy="744819"/>
          </a:xfrm>
          <a:prstGeom prst="rect">
            <a:avLst/>
          </a:prstGeom>
          <a:noFill/>
        </p:spPr>
        <p:txBody>
          <a:bodyPr vert="horz" wrap="square" rtlCol="0">
            <a:spAutoFit/>
          </a:bodyPr>
          <a:lstStyle/>
          <a:p>
            <a:pPr marL="285750" indent="-285750">
              <a:lnSpc>
                <a:spcPct val="120000"/>
              </a:lnSpc>
              <a:buFont typeface="Arial" panose="020B0604020202020204" pitchFamily="34" charset="0"/>
              <a:buChar char="•"/>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23" name="矩形 22">
            <a:extLst>
              <a:ext uri="{FF2B5EF4-FFF2-40B4-BE49-F238E27FC236}">
                <a16:creationId xmlns:a16="http://schemas.microsoft.com/office/drawing/2014/main" id="{FE36C5D8-577E-4035-9580-25C8C8091348}"/>
              </a:ext>
            </a:extLst>
          </p:cNvPr>
          <p:cNvSpPr/>
          <p:nvPr/>
        </p:nvSpPr>
        <p:spPr>
          <a:xfrm>
            <a:off x="4968640" y="2946184"/>
            <a:ext cx="3035038" cy="744819"/>
          </a:xfrm>
          <a:prstGeom prst="rect">
            <a:avLst/>
          </a:prstGeom>
          <a:noFill/>
        </p:spPr>
        <p:txBody>
          <a:bodyPr vert="horz" wrap="square" rtlCol="0">
            <a:spAutoFit/>
          </a:bodyPr>
          <a:lstStyle/>
          <a:p>
            <a:pPr marL="285750" indent="-285750">
              <a:lnSpc>
                <a:spcPct val="120000"/>
              </a:lnSpc>
              <a:buFont typeface="Arial" panose="020B0604020202020204" pitchFamily="34" charset="0"/>
              <a:buChar char="•"/>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Tree>
    <p:extLst>
      <p:ext uri="{BB962C8B-B14F-4D97-AF65-F5344CB8AC3E}">
        <p14:creationId xmlns:p14="http://schemas.microsoft.com/office/powerpoint/2010/main" val="32379652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6">
            <a:extLst>
              <a:ext uri="{FF2B5EF4-FFF2-40B4-BE49-F238E27FC236}">
                <a16:creationId xmlns:a16="http://schemas.microsoft.com/office/drawing/2014/main" id="{C572A7E4-B533-4334-A99E-0A6FE982252B}"/>
              </a:ext>
            </a:extLst>
          </p:cNvPr>
          <p:cNvSpPr/>
          <p:nvPr/>
        </p:nvSpPr>
        <p:spPr>
          <a:xfrm>
            <a:off x="8702147" y="4467198"/>
            <a:ext cx="1561747" cy="338554"/>
          </a:xfrm>
          <a:prstGeom prst="rect">
            <a:avLst/>
          </a:prstGeom>
          <a:noFill/>
        </p:spPr>
        <p:txBody>
          <a:bodyPr wrap="square" rtlCol="0">
            <a:spAutoFit/>
          </a:bodyPr>
          <a:lstStyle/>
          <a:p>
            <a:r>
              <a:rPr lang="en-US" altLang="zh-CN" sz="1600">
                <a:solidFill>
                  <a:schemeClr val="tx1">
                    <a:lumMod val="75000"/>
                    <a:lumOff val="25000"/>
                  </a:schemeClr>
                </a:solidFill>
                <a:latin typeface="Alibaba Sans" panose="020B0503020203040204" pitchFamily="34" charset="0"/>
                <a:cs typeface="Alibaba Sans" panose="020B0503020203040204" pitchFamily="34" charset="0"/>
              </a:rPr>
              <a:t>Text title Four</a:t>
            </a:r>
            <a:endParaRPr lang="en-US" altLang="zh-CN" sz="1600" dirty="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6" name="TextBox 17">
            <a:extLst>
              <a:ext uri="{FF2B5EF4-FFF2-40B4-BE49-F238E27FC236}">
                <a16:creationId xmlns:a16="http://schemas.microsoft.com/office/drawing/2014/main" id="{099DA823-2451-490D-A517-2F2A55DAFB5D}"/>
              </a:ext>
            </a:extLst>
          </p:cNvPr>
          <p:cNvSpPr txBox="1"/>
          <p:nvPr/>
        </p:nvSpPr>
        <p:spPr>
          <a:xfrm>
            <a:off x="5787388" y="3403859"/>
            <a:ext cx="2312670" cy="461665"/>
          </a:xfrm>
          <a:prstGeom prst="rect">
            <a:avLst/>
          </a:prstGeom>
          <a:noFill/>
        </p:spPr>
        <p:txBody>
          <a:bodyPr wrap="square" rtlCol="0">
            <a:spAutoFit/>
          </a:bodyPr>
          <a:lstStyle/>
          <a:p>
            <a:pPr defTabSz="1828800"/>
            <a:r>
              <a:rPr lang="en-US" sz="1200">
                <a:solidFill>
                  <a:schemeClr val="tx1">
                    <a:lumMod val="65000"/>
                    <a:lumOff val="35000"/>
                  </a:schemeClr>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7" name="Rectangle 18">
            <a:extLst>
              <a:ext uri="{FF2B5EF4-FFF2-40B4-BE49-F238E27FC236}">
                <a16:creationId xmlns:a16="http://schemas.microsoft.com/office/drawing/2014/main" id="{43107D75-4490-43F0-8D65-C2378F419B37}"/>
              </a:ext>
            </a:extLst>
          </p:cNvPr>
          <p:cNvSpPr/>
          <p:nvPr/>
        </p:nvSpPr>
        <p:spPr>
          <a:xfrm>
            <a:off x="5781672" y="3143509"/>
            <a:ext cx="1514477" cy="338554"/>
          </a:xfrm>
          <a:prstGeom prst="rect">
            <a:avLst/>
          </a:prstGeom>
          <a:noFill/>
        </p:spPr>
        <p:txBody>
          <a:bodyPr wrap="square" rtlCol="0">
            <a:spAutoFit/>
          </a:bodyPr>
          <a:lstStyle/>
          <a:p>
            <a:r>
              <a:rPr lang="en-US" sz="1600">
                <a:solidFill>
                  <a:schemeClr val="tx1">
                    <a:lumMod val="75000"/>
                    <a:lumOff val="25000"/>
                  </a:schemeClr>
                </a:solidFill>
                <a:latin typeface="Alibaba Sans" panose="020B0503020203040204" pitchFamily="34" charset="0"/>
                <a:cs typeface="Alibaba Sans" panose="020B0503020203040204" pitchFamily="34" charset="0"/>
              </a:rPr>
              <a:t>Text title one</a:t>
            </a:r>
            <a:endParaRPr lang="en-US" sz="1600" dirty="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9" name="Rectangle 20">
            <a:extLst>
              <a:ext uri="{FF2B5EF4-FFF2-40B4-BE49-F238E27FC236}">
                <a16:creationId xmlns:a16="http://schemas.microsoft.com/office/drawing/2014/main" id="{37CD585B-27B4-4629-8560-D364E5A41B9F}"/>
              </a:ext>
            </a:extLst>
          </p:cNvPr>
          <p:cNvSpPr/>
          <p:nvPr/>
        </p:nvSpPr>
        <p:spPr>
          <a:xfrm>
            <a:off x="8702147" y="3143509"/>
            <a:ext cx="1561747" cy="584775"/>
          </a:xfrm>
          <a:prstGeom prst="rect">
            <a:avLst/>
          </a:prstGeom>
          <a:noFill/>
        </p:spPr>
        <p:txBody>
          <a:bodyPr wrap="square" rtlCol="0">
            <a:spAutoFit/>
          </a:bodyPr>
          <a:lstStyle/>
          <a:p>
            <a:r>
              <a:rPr lang="en-US" altLang="zh-CN" sz="1600">
                <a:solidFill>
                  <a:schemeClr val="tx1">
                    <a:lumMod val="75000"/>
                    <a:lumOff val="25000"/>
                  </a:schemeClr>
                </a:solidFill>
                <a:latin typeface="Alibaba Sans" panose="020B0503020203040204" pitchFamily="34" charset="0"/>
                <a:cs typeface="Alibaba Sans" panose="020B0503020203040204" pitchFamily="34" charset="0"/>
              </a:rPr>
              <a:t>Text title Two</a:t>
            </a:r>
          </a:p>
          <a:p>
            <a:endParaRPr lang="en-US" sz="1600" dirty="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11" name="Rectangle 22">
            <a:extLst>
              <a:ext uri="{FF2B5EF4-FFF2-40B4-BE49-F238E27FC236}">
                <a16:creationId xmlns:a16="http://schemas.microsoft.com/office/drawing/2014/main" id="{6D5AA8DC-D4D8-42B5-BC09-313EDD6A545D}"/>
              </a:ext>
            </a:extLst>
          </p:cNvPr>
          <p:cNvSpPr/>
          <p:nvPr/>
        </p:nvSpPr>
        <p:spPr>
          <a:xfrm>
            <a:off x="5781672" y="4512918"/>
            <a:ext cx="1783642" cy="338554"/>
          </a:xfrm>
          <a:prstGeom prst="rect">
            <a:avLst/>
          </a:prstGeom>
          <a:noFill/>
        </p:spPr>
        <p:txBody>
          <a:bodyPr wrap="square" rtlCol="0">
            <a:spAutoFit/>
          </a:bodyPr>
          <a:lstStyle/>
          <a:p>
            <a:r>
              <a:rPr lang="en-US" altLang="zh-CN" sz="1600">
                <a:solidFill>
                  <a:schemeClr val="tx1">
                    <a:lumMod val="75000"/>
                    <a:lumOff val="25000"/>
                  </a:schemeClr>
                </a:solidFill>
                <a:latin typeface="Alibaba Sans" panose="020B0503020203040204" pitchFamily="34" charset="0"/>
                <a:cs typeface="Alibaba Sans" panose="020B0503020203040204" pitchFamily="34" charset="0"/>
              </a:rPr>
              <a:t>Text title Three</a:t>
            </a:r>
            <a:endParaRPr lang="en-US" altLang="zh-CN" sz="1600" dirty="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12" name="Rectangle 23">
            <a:extLst>
              <a:ext uri="{FF2B5EF4-FFF2-40B4-BE49-F238E27FC236}">
                <a16:creationId xmlns:a16="http://schemas.microsoft.com/office/drawing/2014/main" id="{918D24E9-B0C5-43E2-81B4-32070218F6F0}"/>
              </a:ext>
            </a:extLst>
          </p:cNvPr>
          <p:cNvSpPr/>
          <p:nvPr/>
        </p:nvSpPr>
        <p:spPr>
          <a:xfrm>
            <a:off x="8362423" y="4520189"/>
            <a:ext cx="64770" cy="683895"/>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3" name="Rectangle 24">
            <a:extLst>
              <a:ext uri="{FF2B5EF4-FFF2-40B4-BE49-F238E27FC236}">
                <a16:creationId xmlns:a16="http://schemas.microsoft.com/office/drawing/2014/main" id="{6245A2CC-121E-4C85-85C0-487AF6B73523}"/>
              </a:ext>
            </a:extLst>
          </p:cNvPr>
          <p:cNvSpPr/>
          <p:nvPr/>
        </p:nvSpPr>
        <p:spPr>
          <a:xfrm>
            <a:off x="5441948" y="4520189"/>
            <a:ext cx="64770" cy="683895"/>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4" name="Rectangle 25">
            <a:extLst>
              <a:ext uri="{FF2B5EF4-FFF2-40B4-BE49-F238E27FC236}">
                <a16:creationId xmlns:a16="http://schemas.microsoft.com/office/drawing/2014/main" id="{7375FDBB-C0D9-481C-98A0-1D26FB8B54F5}"/>
              </a:ext>
            </a:extLst>
          </p:cNvPr>
          <p:cNvSpPr/>
          <p:nvPr/>
        </p:nvSpPr>
        <p:spPr>
          <a:xfrm>
            <a:off x="8362423" y="3143509"/>
            <a:ext cx="64770" cy="683895"/>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5" name="Rectangle 26">
            <a:extLst>
              <a:ext uri="{FF2B5EF4-FFF2-40B4-BE49-F238E27FC236}">
                <a16:creationId xmlns:a16="http://schemas.microsoft.com/office/drawing/2014/main" id="{964361D5-A998-4676-BCFA-14F208FD80B6}"/>
              </a:ext>
            </a:extLst>
          </p:cNvPr>
          <p:cNvSpPr/>
          <p:nvPr/>
        </p:nvSpPr>
        <p:spPr>
          <a:xfrm>
            <a:off x="5441948" y="3151764"/>
            <a:ext cx="64770" cy="683895"/>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828800" rtl="0"/>
            <a:endParaRPr lang="en-US" sz="1200" kern="1200">
              <a:solidFill>
                <a:schemeClr val="tx1">
                  <a:lumMod val="65000"/>
                  <a:lumOff val="35000"/>
                </a:schemeClr>
              </a:solidFill>
              <a:latin typeface="字魂58号-创中黑" panose="00000500000000000000" pitchFamily="2" charset="-122"/>
              <a:ea typeface="字魂58号-创中黑" panose="00000500000000000000" pitchFamily="2" charset="-122"/>
            </a:endParaRPr>
          </a:p>
        </p:txBody>
      </p:sp>
      <p:sp>
        <p:nvSpPr>
          <p:cNvPr id="18" name="文本框 17">
            <a:extLst>
              <a:ext uri="{FF2B5EF4-FFF2-40B4-BE49-F238E27FC236}">
                <a16:creationId xmlns:a16="http://schemas.microsoft.com/office/drawing/2014/main" id="{ED5AB9C1-C48B-43FA-B59A-8C6FD22679A9}"/>
              </a:ext>
            </a:extLst>
          </p:cNvPr>
          <p:cNvSpPr txBox="1"/>
          <p:nvPr/>
        </p:nvSpPr>
        <p:spPr>
          <a:xfrm>
            <a:off x="1821604" y="4137364"/>
            <a:ext cx="1783642" cy="461665"/>
          </a:xfrm>
          <a:prstGeom prst="rect">
            <a:avLst/>
          </a:prstGeom>
          <a:noFill/>
        </p:spPr>
        <p:txBody>
          <a:bodyPr wrap="square" rtlCol="0">
            <a:spAutoFit/>
          </a:bodyPr>
          <a:lstStyle>
            <a:defPPr>
              <a:defRPr lang="zh-CN"/>
            </a:defPPr>
            <a:lvl1pPr algn="ctr">
              <a:defRPr sz="1600">
                <a:solidFill>
                  <a:schemeClr val="tx1">
                    <a:lumMod val="75000"/>
                    <a:lumOff val="25000"/>
                  </a:schemeClr>
                </a:solidFill>
                <a:latin typeface="Alibaba Sans" panose="020B0503020203040204" pitchFamily="34" charset="0"/>
                <a:cs typeface="Alibaba Sans" panose="020B0503020203040204" pitchFamily="34" charset="0"/>
              </a:defRPr>
            </a:lvl1pPr>
          </a:lstStyle>
          <a:p>
            <a:r>
              <a:rPr lang="zh-CN" altLang="en-US" sz="2400" spc="300">
                <a:latin typeface="阿里巴巴普惠体 M" panose="00020600040101010101" pitchFamily="18" charset="-122"/>
                <a:ea typeface="阿里巴巴普惠体 M" panose="00020600040101010101" pitchFamily="18" charset="-122"/>
                <a:cs typeface="阿里巴巴普惠体 M" panose="00020600040101010101" pitchFamily="18" charset="-122"/>
              </a:rPr>
              <a:t>输入标题</a:t>
            </a:r>
          </a:p>
        </p:txBody>
      </p:sp>
      <p:sp>
        <p:nvSpPr>
          <p:cNvPr id="19" name="矩形 18">
            <a:extLst>
              <a:ext uri="{FF2B5EF4-FFF2-40B4-BE49-F238E27FC236}">
                <a16:creationId xmlns:a16="http://schemas.microsoft.com/office/drawing/2014/main" id="{898C350D-1692-456A-9E7D-207069C6DEC4}"/>
              </a:ext>
            </a:extLst>
          </p:cNvPr>
          <p:cNvSpPr/>
          <p:nvPr/>
        </p:nvSpPr>
        <p:spPr>
          <a:xfrm>
            <a:off x="3886199" y="0"/>
            <a:ext cx="4410075" cy="47625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200EE601-A523-4859-8BBA-F053328D045F}"/>
              </a:ext>
            </a:extLst>
          </p:cNvPr>
          <p:cNvSpPr txBox="1"/>
          <p:nvPr/>
        </p:nvSpPr>
        <p:spPr>
          <a:xfrm>
            <a:off x="4059141" y="918031"/>
            <a:ext cx="4303807"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21" name="文本框 20">
            <a:extLst>
              <a:ext uri="{FF2B5EF4-FFF2-40B4-BE49-F238E27FC236}">
                <a16:creationId xmlns:a16="http://schemas.microsoft.com/office/drawing/2014/main" id="{FDE7AF40-3330-4444-8BE7-18BD6588BAF3}"/>
              </a:ext>
            </a:extLst>
          </p:cNvPr>
          <p:cNvSpPr txBox="1"/>
          <p:nvPr/>
        </p:nvSpPr>
        <p:spPr>
          <a:xfrm>
            <a:off x="3990973" y="1920418"/>
            <a:ext cx="4371975" cy="338554"/>
          </a:xfrm>
          <a:prstGeom prst="rect">
            <a:avLst/>
          </a:prstGeom>
          <a:noFill/>
        </p:spPr>
        <p:txBody>
          <a:bodyPr wrap="square" rtlCol="0">
            <a:spAutoFit/>
          </a:bodyPr>
          <a:lstStyle/>
          <a:p>
            <a:pPr algn="ctr"/>
            <a:r>
              <a:rPr lang="da-DK" altLang="zh-CN" sz="1600">
                <a:solidFill>
                  <a:schemeClr val="tx1">
                    <a:lumMod val="75000"/>
                    <a:lumOff val="25000"/>
                  </a:schemeClr>
                </a:solidFill>
                <a:latin typeface="Alibaba Sans" panose="020B0503020203040204" pitchFamily="34" charset="0"/>
                <a:cs typeface="Alibaba Sans" panose="020B0503020203040204" pitchFamily="34" charset="0"/>
              </a:rPr>
              <a:t>Lorem ipsum dolor sit amet</a:t>
            </a:r>
            <a:endParaRPr lang="zh-CN" altLang="en-US" sz="1600">
              <a:solidFill>
                <a:schemeClr val="tx1">
                  <a:lumMod val="75000"/>
                  <a:lumOff val="25000"/>
                </a:schemeClr>
              </a:solidFill>
              <a:latin typeface="Alibaba Sans" panose="020B0503020203040204" pitchFamily="34" charset="0"/>
              <a:cs typeface="Alibaba Sans" panose="020B0503020203040204" pitchFamily="34" charset="0"/>
            </a:endParaRPr>
          </a:p>
        </p:txBody>
      </p:sp>
      <p:pic>
        <p:nvPicPr>
          <p:cNvPr id="23" name="图形 22">
            <a:extLst>
              <a:ext uri="{FF2B5EF4-FFF2-40B4-BE49-F238E27FC236}">
                <a16:creationId xmlns:a16="http://schemas.microsoft.com/office/drawing/2014/main" id="{F8C44327-D2CE-452E-AB9A-D93C1E2BAA6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324746" y="3072647"/>
            <a:ext cx="842128" cy="842128"/>
          </a:xfrm>
          <a:prstGeom prst="rect">
            <a:avLst/>
          </a:prstGeom>
        </p:spPr>
      </p:pic>
      <p:sp>
        <p:nvSpPr>
          <p:cNvPr id="27" name="矩形 26">
            <a:extLst>
              <a:ext uri="{FF2B5EF4-FFF2-40B4-BE49-F238E27FC236}">
                <a16:creationId xmlns:a16="http://schemas.microsoft.com/office/drawing/2014/main" id="{93CE3288-238A-4912-A12C-A003BE30A7A0}"/>
              </a:ext>
            </a:extLst>
          </p:cNvPr>
          <p:cNvSpPr/>
          <p:nvPr/>
        </p:nvSpPr>
        <p:spPr>
          <a:xfrm>
            <a:off x="1296724" y="4618296"/>
            <a:ext cx="3035038" cy="744819"/>
          </a:xfrm>
          <a:prstGeom prst="rect">
            <a:avLst/>
          </a:prstGeom>
          <a:noFill/>
        </p:spPr>
        <p:txBody>
          <a:bodyPr vert="horz" wrap="square" rtlCol="0">
            <a:spAutoFit/>
          </a:bodyPr>
          <a:lstStyle/>
          <a:p>
            <a:pPr algn="ctr">
              <a:lnSpc>
                <a:spcPct val="120000"/>
              </a:lnSpc>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28" name="TextBox 17">
            <a:extLst>
              <a:ext uri="{FF2B5EF4-FFF2-40B4-BE49-F238E27FC236}">
                <a16:creationId xmlns:a16="http://schemas.microsoft.com/office/drawing/2014/main" id="{76DCF1A9-CF66-4627-9835-B7D8C62374B1}"/>
              </a:ext>
            </a:extLst>
          </p:cNvPr>
          <p:cNvSpPr txBox="1"/>
          <p:nvPr/>
        </p:nvSpPr>
        <p:spPr>
          <a:xfrm>
            <a:off x="8720444" y="3403859"/>
            <a:ext cx="2312670" cy="461665"/>
          </a:xfrm>
          <a:prstGeom prst="rect">
            <a:avLst/>
          </a:prstGeom>
          <a:noFill/>
        </p:spPr>
        <p:txBody>
          <a:bodyPr wrap="square" rtlCol="0">
            <a:spAutoFit/>
          </a:bodyPr>
          <a:lstStyle/>
          <a:p>
            <a:pPr defTabSz="1828800"/>
            <a:r>
              <a:rPr lang="en-US" sz="1200">
                <a:solidFill>
                  <a:schemeClr val="tx1">
                    <a:lumMod val="65000"/>
                    <a:lumOff val="35000"/>
                  </a:schemeClr>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29" name="TextBox 17">
            <a:extLst>
              <a:ext uri="{FF2B5EF4-FFF2-40B4-BE49-F238E27FC236}">
                <a16:creationId xmlns:a16="http://schemas.microsoft.com/office/drawing/2014/main" id="{2E424B70-B104-4759-A4EE-957C17E16D9B}"/>
              </a:ext>
            </a:extLst>
          </p:cNvPr>
          <p:cNvSpPr txBox="1"/>
          <p:nvPr/>
        </p:nvSpPr>
        <p:spPr>
          <a:xfrm>
            <a:off x="5787388" y="4777714"/>
            <a:ext cx="2312670" cy="461665"/>
          </a:xfrm>
          <a:prstGeom prst="rect">
            <a:avLst/>
          </a:prstGeom>
          <a:noFill/>
        </p:spPr>
        <p:txBody>
          <a:bodyPr wrap="square" rtlCol="0">
            <a:spAutoFit/>
          </a:bodyPr>
          <a:lstStyle/>
          <a:p>
            <a:pPr defTabSz="1828800"/>
            <a:r>
              <a:rPr lang="en-US" sz="1200">
                <a:solidFill>
                  <a:schemeClr val="tx1">
                    <a:lumMod val="65000"/>
                    <a:lumOff val="35000"/>
                  </a:schemeClr>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30" name="TextBox 17">
            <a:extLst>
              <a:ext uri="{FF2B5EF4-FFF2-40B4-BE49-F238E27FC236}">
                <a16:creationId xmlns:a16="http://schemas.microsoft.com/office/drawing/2014/main" id="{26ED7E75-3051-4E48-884D-36A209E9EE1C}"/>
              </a:ext>
            </a:extLst>
          </p:cNvPr>
          <p:cNvSpPr txBox="1"/>
          <p:nvPr/>
        </p:nvSpPr>
        <p:spPr>
          <a:xfrm>
            <a:off x="8720444" y="4777714"/>
            <a:ext cx="2312670" cy="461665"/>
          </a:xfrm>
          <a:prstGeom prst="rect">
            <a:avLst/>
          </a:prstGeom>
          <a:noFill/>
        </p:spPr>
        <p:txBody>
          <a:bodyPr wrap="square" rtlCol="0">
            <a:spAutoFit/>
          </a:bodyPr>
          <a:lstStyle/>
          <a:p>
            <a:pPr defTabSz="1828800"/>
            <a:r>
              <a:rPr lang="en-US" sz="1200">
                <a:solidFill>
                  <a:schemeClr val="tx1">
                    <a:lumMod val="65000"/>
                    <a:lumOff val="35000"/>
                  </a:schemeClr>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Tree>
    <p:extLst>
      <p:ext uri="{BB962C8B-B14F-4D97-AF65-F5344CB8AC3E}">
        <p14:creationId xmlns:p14="http://schemas.microsoft.com/office/powerpoint/2010/main" val="3035700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91BF15D9-84FA-4F6E-9B64-147944BB42AF}"/>
              </a:ext>
            </a:extLst>
          </p:cNvPr>
          <p:cNvSpPr/>
          <p:nvPr/>
        </p:nvSpPr>
        <p:spPr>
          <a:xfrm>
            <a:off x="0" y="0"/>
            <a:ext cx="12192000" cy="34290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沙漠中的风景&#10;&#10;描述已自动生成">
            <a:extLst>
              <a:ext uri="{FF2B5EF4-FFF2-40B4-BE49-F238E27FC236}">
                <a16:creationId xmlns:a16="http://schemas.microsoft.com/office/drawing/2014/main" id="{52701572-5D97-4BFB-AA91-1EBC41F0572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80987" y="1614563"/>
            <a:ext cx="2791062" cy="2791062"/>
          </a:xfrm>
          <a:prstGeom prst="rect">
            <a:avLst/>
          </a:prstGeom>
        </p:spPr>
      </p:pic>
      <p:pic>
        <p:nvPicPr>
          <p:cNvPr id="7" name="图片 6" descr="沙滩上的风景&#10;&#10;描述已自动生成">
            <a:extLst>
              <a:ext uri="{FF2B5EF4-FFF2-40B4-BE49-F238E27FC236}">
                <a16:creationId xmlns:a16="http://schemas.microsoft.com/office/drawing/2014/main" id="{4257E71E-5FED-417F-90CD-2CB150DFE7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824422" y="1614563"/>
            <a:ext cx="2791062" cy="2791062"/>
          </a:xfrm>
          <a:prstGeom prst="rect">
            <a:avLst/>
          </a:prstGeom>
        </p:spPr>
      </p:pic>
      <p:pic>
        <p:nvPicPr>
          <p:cNvPr id="9" name="图片 8" descr="图片包含 植物, 草, 游戏机, 树&#10;&#10;描述已自动生成">
            <a:extLst>
              <a:ext uri="{FF2B5EF4-FFF2-40B4-BE49-F238E27FC236}">
                <a16:creationId xmlns:a16="http://schemas.microsoft.com/office/drawing/2014/main" id="{4EAB10BD-6729-4FFB-B494-E07490F7B93E}"/>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400938" y="1614563"/>
            <a:ext cx="2791062" cy="2791062"/>
          </a:xfrm>
          <a:prstGeom prst="rect">
            <a:avLst/>
          </a:prstGeom>
        </p:spPr>
      </p:pic>
      <p:sp>
        <p:nvSpPr>
          <p:cNvPr id="10" name="文本框 9">
            <a:extLst>
              <a:ext uri="{FF2B5EF4-FFF2-40B4-BE49-F238E27FC236}">
                <a16:creationId xmlns:a16="http://schemas.microsoft.com/office/drawing/2014/main" id="{6D865C6E-881D-4FB4-B4D6-63A1406675B3}"/>
              </a:ext>
            </a:extLst>
          </p:cNvPr>
          <p:cNvSpPr txBox="1"/>
          <p:nvPr/>
        </p:nvSpPr>
        <p:spPr>
          <a:xfrm>
            <a:off x="500808" y="498901"/>
            <a:ext cx="4303807" cy="830997"/>
          </a:xfrm>
          <a:prstGeom prst="rect">
            <a:avLst/>
          </a:prstGeom>
          <a:noFill/>
        </p:spPr>
        <p:txBody>
          <a:bodyPr wrap="none" rtlCol="0">
            <a:spAutoFit/>
          </a:bodyPr>
          <a:lstStyle/>
          <a:p>
            <a:r>
              <a:rPr lang="en-US" altLang="zh-CN" sz="4800" i="1" spc="600">
                <a:solidFill>
                  <a:schemeClr val="bg1"/>
                </a:solidFill>
                <a:latin typeface="思源宋体 CN Heavy" panose="02020900000000000000" pitchFamily="18" charset="-122"/>
                <a:ea typeface="思源宋体 CN Heavy" panose="02020900000000000000" pitchFamily="18" charset="-122"/>
              </a:rPr>
              <a:t>MORANDI.</a:t>
            </a:r>
            <a:endParaRPr lang="zh-CN" altLang="en-US" sz="4800" i="1" spc="600">
              <a:solidFill>
                <a:schemeClr val="bg1"/>
              </a:solidFill>
              <a:latin typeface="思源宋体 CN Heavy" panose="02020900000000000000" pitchFamily="18" charset="-122"/>
              <a:ea typeface="思源宋体 CN Heavy" panose="02020900000000000000" pitchFamily="18" charset="-122"/>
            </a:endParaRPr>
          </a:p>
        </p:txBody>
      </p:sp>
      <p:sp>
        <p:nvSpPr>
          <p:cNvPr id="11" name="矩形 10">
            <a:extLst>
              <a:ext uri="{FF2B5EF4-FFF2-40B4-BE49-F238E27FC236}">
                <a16:creationId xmlns:a16="http://schemas.microsoft.com/office/drawing/2014/main" id="{26D4D348-8E46-422A-84CF-6C22C3FD8A30}"/>
              </a:ext>
            </a:extLst>
          </p:cNvPr>
          <p:cNvSpPr/>
          <p:nvPr/>
        </p:nvSpPr>
        <p:spPr>
          <a:xfrm>
            <a:off x="2076450" y="4671153"/>
            <a:ext cx="2276475" cy="744819"/>
          </a:xfrm>
          <a:prstGeom prst="rect">
            <a:avLst/>
          </a:prstGeom>
          <a:noFill/>
        </p:spPr>
        <p:txBody>
          <a:bodyPr vert="horz" wrap="square" rtlCol="0">
            <a:spAutoFit/>
          </a:bodyPr>
          <a:lstStyle/>
          <a:p>
            <a:pPr>
              <a:lnSpc>
                <a:spcPct val="120000"/>
              </a:lnSpc>
            </a:pPr>
            <a:r>
              <a:rPr lang="en-US" altLang="zh-CN" sz="1200">
                <a:solidFill>
                  <a:schemeClr val="tx1">
                    <a:lumMod val="85000"/>
                    <a:lumOff val="15000"/>
                  </a:schemeClr>
                </a:solidFill>
                <a:latin typeface="Alibaba Sans Light" panose="020B0303020203040204" pitchFamily="34" charset="0"/>
                <a:cs typeface="Alibaba Sans Light" panose="020B0303020203040204" pitchFamily="34" charset="0"/>
              </a:rPr>
              <a:t>Lorem ipsum dolor sit amet, consectetur adipiscing elit. Sed maximus ornare tortor</a:t>
            </a:r>
            <a:endParaRPr lang="zh-CN" altLang="en-US" sz="1200">
              <a:solidFill>
                <a:schemeClr val="tx1">
                  <a:lumMod val="85000"/>
                  <a:lumOff val="15000"/>
                </a:schemeClr>
              </a:solidFill>
              <a:latin typeface="Alibaba Sans Light" panose="020B0303020203040204" pitchFamily="34" charset="0"/>
              <a:cs typeface="Alibaba Sans Light" panose="020B0303020203040204" pitchFamily="34" charset="0"/>
            </a:endParaRPr>
          </a:p>
        </p:txBody>
      </p:sp>
      <p:sp>
        <p:nvSpPr>
          <p:cNvPr id="12" name="矩形 11">
            <a:extLst>
              <a:ext uri="{FF2B5EF4-FFF2-40B4-BE49-F238E27FC236}">
                <a16:creationId xmlns:a16="http://schemas.microsoft.com/office/drawing/2014/main" id="{F5B38EF1-2E28-4305-AC12-AAE6348DFE0E}"/>
              </a:ext>
            </a:extLst>
          </p:cNvPr>
          <p:cNvSpPr/>
          <p:nvPr/>
        </p:nvSpPr>
        <p:spPr>
          <a:xfrm>
            <a:off x="5824422" y="4671153"/>
            <a:ext cx="2276475" cy="744819"/>
          </a:xfrm>
          <a:prstGeom prst="rect">
            <a:avLst/>
          </a:prstGeom>
          <a:noFill/>
        </p:spPr>
        <p:txBody>
          <a:bodyPr vert="horz" wrap="square" rtlCol="0">
            <a:spAutoFit/>
          </a:bodyPr>
          <a:lstStyle/>
          <a:p>
            <a:pPr>
              <a:lnSpc>
                <a:spcPct val="120000"/>
              </a:lnSpc>
            </a:pPr>
            <a:r>
              <a:rPr lang="en-US" altLang="zh-CN" sz="1200">
                <a:solidFill>
                  <a:schemeClr val="tx1">
                    <a:lumMod val="85000"/>
                    <a:lumOff val="15000"/>
                  </a:schemeClr>
                </a:solidFill>
                <a:latin typeface="Alibaba Sans Light" panose="020B0303020203040204" pitchFamily="34" charset="0"/>
                <a:cs typeface="Alibaba Sans Light" panose="020B0303020203040204" pitchFamily="34" charset="0"/>
              </a:rPr>
              <a:t>Lorem ipsum dolor sit amet, consectetur adipiscing elit. Sed maximus ornare tortor</a:t>
            </a:r>
            <a:endParaRPr lang="zh-CN" altLang="en-US" sz="1200">
              <a:solidFill>
                <a:schemeClr val="tx1">
                  <a:lumMod val="85000"/>
                  <a:lumOff val="15000"/>
                </a:schemeClr>
              </a:solidFill>
              <a:latin typeface="Alibaba Sans Light" panose="020B0303020203040204" pitchFamily="34" charset="0"/>
              <a:cs typeface="Alibaba Sans Light" panose="020B0303020203040204" pitchFamily="34" charset="0"/>
            </a:endParaRPr>
          </a:p>
        </p:txBody>
      </p:sp>
      <p:sp>
        <p:nvSpPr>
          <p:cNvPr id="13" name="矩形 12">
            <a:extLst>
              <a:ext uri="{FF2B5EF4-FFF2-40B4-BE49-F238E27FC236}">
                <a16:creationId xmlns:a16="http://schemas.microsoft.com/office/drawing/2014/main" id="{FC2E4717-8D67-4C75-84B8-1DD6A3CB118B}"/>
              </a:ext>
            </a:extLst>
          </p:cNvPr>
          <p:cNvSpPr/>
          <p:nvPr/>
        </p:nvSpPr>
        <p:spPr>
          <a:xfrm>
            <a:off x="9400938" y="4671153"/>
            <a:ext cx="2276475" cy="744819"/>
          </a:xfrm>
          <a:prstGeom prst="rect">
            <a:avLst/>
          </a:prstGeom>
          <a:noFill/>
        </p:spPr>
        <p:txBody>
          <a:bodyPr vert="horz" wrap="square" rtlCol="0">
            <a:spAutoFit/>
          </a:bodyPr>
          <a:lstStyle/>
          <a:p>
            <a:pPr>
              <a:lnSpc>
                <a:spcPct val="120000"/>
              </a:lnSpc>
            </a:pPr>
            <a:r>
              <a:rPr lang="en-US" altLang="zh-CN" sz="1200">
                <a:solidFill>
                  <a:schemeClr val="tx1">
                    <a:lumMod val="85000"/>
                    <a:lumOff val="15000"/>
                  </a:schemeClr>
                </a:solidFill>
                <a:latin typeface="Alibaba Sans Light" panose="020B0303020203040204" pitchFamily="34" charset="0"/>
                <a:cs typeface="Alibaba Sans Light" panose="020B0303020203040204" pitchFamily="34" charset="0"/>
              </a:rPr>
              <a:t>Lorem ipsum dolor sit amet, consectetur adipiscing elit. Sed maximus ornare tortor</a:t>
            </a:r>
            <a:endParaRPr lang="zh-CN" altLang="en-US" sz="1200">
              <a:solidFill>
                <a:schemeClr val="tx1">
                  <a:lumMod val="85000"/>
                  <a:lumOff val="15000"/>
                </a:schemeClr>
              </a:solidFill>
              <a:latin typeface="Alibaba Sans Light" panose="020B0303020203040204" pitchFamily="34" charset="0"/>
              <a:cs typeface="Alibaba Sans Light" panose="020B0303020203040204" pitchFamily="34" charset="0"/>
            </a:endParaRPr>
          </a:p>
        </p:txBody>
      </p:sp>
      <p:sp>
        <p:nvSpPr>
          <p:cNvPr id="14" name="矩形 13">
            <a:extLst>
              <a:ext uri="{FF2B5EF4-FFF2-40B4-BE49-F238E27FC236}">
                <a16:creationId xmlns:a16="http://schemas.microsoft.com/office/drawing/2014/main" id="{B9F479B2-DFA1-4CAD-A17E-47FCA6420787}"/>
              </a:ext>
            </a:extLst>
          </p:cNvPr>
          <p:cNvSpPr/>
          <p:nvPr/>
        </p:nvSpPr>
        <p:spPr>
          <a:xfrm>
            <a:off x="6515100" y="6591300"/>
            <a:ext cx="5676900" cy="266699"/>
          </a:xfrm>
          <a:prstGeom prst="rect">
            <a:avLst/>
          </a:prstGeom>
          <a:solidFill>
            <a:srgbClr val="D89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0A6B6F0-EC43-4AFF-A01D-EAD95FDF26B5}"/>
              </a:ext>
            </a:extLst>
          </p:cNvPr>
          <p:cNvSpPr/>
          <p:nvPr/>
        </p:nvSpPr>
        <p:spPr>
          <a:xfrm>
            <a:off x="5167071" y="386720"/>
            <a:ext cx="4440631" cy="962315"/>
          </a:xfrm>
          <a:prstGeom prst="rect">
            <a:avLst/>
          </a:prstGeom>
          <a:noFill/>
        </p:spPr>
        <p:txBody>
          <a:bodyPr vert="horz" wrap="square" rtlCol="0">
            <a:spAutoFit/>
          </a:bodyPr>
          <a:lstStyle/>
          <a:p>
            <a:pPr>
              <a:lnSpc>
                <a:spcPct val="120000"/>
              </a:lnSpc>
            </a:pPr>
            <a:r>
              <a:rPr lang="en-US" altLang="zh-CN" sz="1600">
                <a:solidFill>
                  <a:schemeClr val="bg1">
                    <a:lumMod val="95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a:t>
            </a:r>
            <a:endParaRPr lang="zh-CN" altLang="en-US" sz="1600">
              <a:solidFill>
                <a:schemeClr val="bg1">
                  <a:lumMod val="95000"/>
                </a:schemeClr>
              </a:solidFill>
              <a:latin typeface="Alibaba Sans Light" panose="020B0303020203040204" pitchFamily="34" charset="0"/>
              <a:cs typeface="Alibaba Sans Light" panose="020B0303020203040204" pitchFamily="34" charset="0"/>
            </a:endParaRPr>
          </a:p>
        </p:txBody>
      </p:sp>
    </p:spTree>
    <p:extLst>
      <p:ext uri="{BB962C8B-B14F-4D97-AF65-F5344CB8AC3E}">
        <p14:creationId xmlns:p14="http://schemas.microsoft.com/office/powerpoint/2010/main" val="37317652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沙漠中的风景&#10;&#10;描述已自动生成">
            <a:extLst>
              <a:ext uri="{FF2B5EF4-FFF2-40B4-BE49-F238E27FC236}">
                <a16:creationId xmlns:a16="http://schemas.microsoft.com/office/drawing/2014/main" id="{2F466EA7-176E-4AA4-A84D-C4C6CC676A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2475" y="1676399"/>
            <a:ext cx="3467100" cy="4391026"/>
          </a:xfrm>
          <a:prstGeom prst="rect">
            <a:avLst/>
          </a:prstGeom>
        </p:spPr>
      </p:pic>
      <p:grpSp>
        <p:nvGrpSpPr>
          <p:cNvPr id="9" name="组合 8">
            <a:extLst>
              <a:ext uri="{FF2B5EF4-FFF2-40B4-BE49-F238E27FC236}">
                <a16:creationId xmlns:a16="http://schemas.microsoft.com/office/drawing/2014/main" id="{9624C160-9B49-4483-8AC3-01FCEFA7DB24}"/>
              </a:ext>
            </a:extLst>
          </p:cNvPr>
          <p:cNvGrpSpPr/>
          <p:nvPr/>
        </p:nvGrpSpPr>
        <p:grpSpPr>
          <a:xfrm>
            <a:off x="3930015" y="3139440"/>
            <a:ext cx="579120" cy="579120"/>
            <a:chOff x="6438900" y="838200"/>
            <a:chExt cx="914400" cy="914400"/>
          </a:xfrm>
        </p:grpSpPr>
        <p:sp>
          <p:nvSpPr>
            <p:cNvPr id="4" name="矩形 3">
              <a:extLst>
                <a:ext uri="{FF2B5EF4-FFF2-40B4-BE49-F238E27FC236}">
                  <a16:creationId xmlns:a16="http://schemas.microsoft.com/office/drawing/2014/main" id="{97483A2A-F995-461D-93D8-639A5C625634}"/>
                </a:ext>
              </a:extLst>
            </p:cNvPr>
            <p:cNvSpPr/>
            <p:nvPr/>
          </p:nvSpPr>
          <p:spPr>
            <a:xfrm>
              <a:off x="6438900" y="838200"/>
              <a:ext cx="914400" cy="9144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497C6E51-BC27-49CE-B7BB-C76D607C4712}"/>
                </a:ext>
              </a:extLst>
            </p:cNvPr>
            <p:cNvCxnSpPr>
              <a:cxnSpLocks/>
            </p:cNvCxnSpPr>
            <p:nvPr/>
          </p:nvCxnSpPr>
          <p:spPr>
            <a:xfrm>
              <a:off x="6650355" y="1297305"/>
              <a:ext cx="489585" cy="0"/>
            </a:xfrm>
            <a:prstGeom prst="straightConnector1">
              <a:avLst/>
            </a:prstGeom>
            <a:ln w="254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938DAC49-5676-4849-8070-50E30383A7AC}"/>
              </a:ext>
            </a:extLst>
          </p:cNvPr>
          <p:cNvSpPr txBox="1"/>
          <p:nvPr/>
        </p:nvSpPr>
        <p:spPr>
          <a:xfrm>
            <a:off x="5074844" y="2518231"/>
            <a:ext cx="4644541" cy="1200329"/>
          </a:xfrm>
          <a:prstGeom prst="rect">
            <a:avLst/>
          </a:prstGeom>
          <a:noFill/>
        </p:spPr>
        <p:txBody>
          <a:bodyPr wrap="none" rtlCol="0">
            <a:spAutoFit/>
          </a:bodyPr>
          <a:lstStyle/>
          <a:p>
            <a:r>
              <a:rPr lang="en-US" altLang="zh-CN" sz="7200" i="1" spc="600">
                <a:solidFill>
                  <a:srgbClr val="D28472"/>
                </a:solidFill>
                <a:latin typeface="思源宋体 CN Heavy" panose="02020900000000000000" pitchFamily="18" charset="-122"/>
                <a:ea typeface="思源宋体 CN Heavy" panose="02020900000000000000" pitchFamily="18" charset="-122"/>
              </a:rPr>
              <a:t>PART 04</a:t>
            </a:r>
            <a:endParaRPr lang="zh-CN" altLang="en-US" sz="7200" i="1" spc="600">
              <a:solidFill>
                <a:srgbClr val="D28472"/>
              </a:solidFill>
              <a:latin typeface="思源宋体 CN Heavy" panose="02020900000000000000" pitchFamily="18" charset="-122"/>
              <a:ea typeface="思源宋体 CN Heavy" panose="02020900000000000000" pitchFamily="18" charset="-122"/>
            </a:endParaRPr>
          </a:p>
        </p:txBody>
      </p:sp>
      <p:sp>
        <p:nvSpPr>
          <p:cNvPr id="13" name="矩形 12">
            <a:extLst>
              <a:ext uri="{FF2B5EF4-FFF2-40B4-BE49-F238E27FC236}">
                <a16:creationId xmlns:a16="http://schemas.microsoft.com/office/drawing/2014/main" id="{687EFD3F-1869-4E60-A67E-623759CCDF35}"/>
              </a:ext>
            </a:extLst>
          </p:cNvPr>
          <p:cNvSpPr/>
          <p:nvPr/>
        </p:nvSpPr>
        <p:spPr>
          <a:xfrm>
            <a:off x="11277600" y="0"/>
            <a:ext cx="914400" cy="68580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F741235-1BBF-4007-AA01-5BCE244E1BBC}"/>
              </a:ext>
            </a:extLst>
          </p:cNvPr>
          <p:cNvSpPr txBox="1"/>
          <p:nvPr/>
        </p:nvSpPr>
        <p:spPr>
          <a:xfrm>
            <a:off x="11419323" y="3413428"/>
            <a:ext cx="430887" cy="3316009"/>
          </a:xfrm>
          <a:prstGeom prst="rect">
            <a:avLst/>
          </a:prstGeom>
          <a:noFill/>
        </p:spPr>
        <p:txBody>
          <a:bodyPr vert="eaVert" wrap="square" rtlCol="0">
            <a:spAutoFit/>
          </a:bodyPr>
          <a:lstStyle/>
          <a:p>
            <a:pPr algn="dist"/>
            <a:r>
              <a:rPr lang="en-US" altLang="zh-CN"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rPr>
              <a:t>DESIGN BY DOCER</a:t>
            </a:r>
            <a:endParaRPr lang="zh-CN" altLang="en-US"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
        <p:nvSpPr>
          <p:cNvPr id="15" name="矩形 14">
            <a:extLst>
              <a:ext uri="{FF2B5EF4-FFF2-40B4-BE49-F238E27FC236}">
                <a16:creationId xmlns:a16="http://schemas.microsoft.com/office/drawing/2014/main" id="{07A0CAB7-C353-4A17-840B-BF22B8C5905A}"/>
              </a:ext>
            </a:extLst>
          </p:cNvPr>
          <p:cNvSpPr/>
          <p:nvPr/>
        </p:nvSpPr>
        <p:spPr>
          <a:xfrm>
            <a:off x="5074844" y="3871912"/>
            <a:ext cx="4644541" cy="1257780"/>
          </a:xfrm>
          <a:prstGeom prst="rect">
            <a:avLst/>
          </a:prstGeom>
          <a:noFill/>
        </p:spPr>
        <p:txBody>
          <a:bodyPr vert="horz" wrap="square" rtlCol="0">
            <a:spAutoFit/>
          </a:bodyPr>
          <a:lstStyle/>
          <a:p>
            <a:pPr>
              <a:lnSpc>
                <a:spcPct val="120000"/>
              </a:lnSpc>
            </a:pPr>
            <a:r>
              <a:rPr lang="en-US" altLang="zh-CN" sz="1600">
                <a:solidFill>
                  <a:schemeClr val="tx1">
                    <a:lumMod val="85000"/>
                    <a:lumOff val="15000"/>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6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Tree>
    <p:extLst>
      <p:ext uri="{BB962C8B-B14F-4D97-AF65-F5344CB8AC3E}">
        <p14:creationId xmlns:p14="http://schemas.microsoft.com/office/powerpoint/2010/main" val="19475779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0919910-0829-4819-A616-4CC0B488EB84}"/>
              </a:ext>
            </a:extLst>
          </p:cNvPr>
          <p:cNvSpPr/>
          <p:nvPr/>
        </p:nvSpPr>
        <p:spPr>
          <a:xfrm>
            <a:off x="5372100" y="0"/>
            <a:ext cx="5867400" cy="6858000"/>
          </a:xfrm>
          <a:prstGeom prst="rect">
            <a:avLst/>
          </a:prstGeom>
          <a:solidFill>
            <a:srgbClr val="D89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45">
            <a:extLst>
              <a:ext uri="{FF2B5EF4-FFF2-40B4-BE49-F238E27FC236}">
                <a16:creationId xmlns:a16="http://schemas.microsoft.com/office/drawing/2014/main" id="{AB05DB14-532D-404E-9A7D-CE7E5FFEB4D8}"/>
              </a:ext>
            </a:extLst>
          </p:cNvPr>
          <p:cNvSpPr>
            <a:spLocks noEditPoints="1"/>
          </p:cNvSpPr>
          <p:nvPr/>
        </p:nvSpPr>
        <p:spPr bwMode="auto">
          <a:xfrm>
            <a:off x="7029350" y="179609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Freeform 45">
            <a:extLst>
              <a:ext uri="{FF2B5EF4-FFF2-40B4-BE49-F238E27FC236}">
                <a16:creationId xmlns:a16="http://schemas.microsoft.com/office/drawing/2014/main" id="{B278821F-D301-426D-9647-F06ED944D66A}"/>
              </a:ext>
            </a:extLst>
          </p:cNvPr>
          <p:cNvSpPr>
            <a:spLocks noEditPoints="1"/>
          </p:cNvSpPr>
          <p:nvPr/>
        </p:nvSpPr>
        <p:spPr bwMode="auto">
          <a:xfrm>
            <a:off x="7029350" y="3175105"/>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7" name="Freeform 45">
            <a:extLst>
              <a:ext uri="{FF2B5EF4-FFF2-40B4-BE49-F238E27FC236}">
                <a16:creationId xmlns:a16="http://schemas.microsoft.com/office/drawing/2014/main" id="{2232EFBD-E2BF-492B-AE33-9DB1FAD9AE5A}"/>
              </a:ext>
            </a:extLst>
          </p:cNvPr>
          <p:cNvSpPr>
            <a:spLocks noEditPoints="1"/>
          </p:cNvSpPr>
          <p:nvPr/>
        </p:nvSpPr>
        <p:spPr bwMode="auto">
          <a:xfrm>
            <a:off x="7029350" y="450519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3" name="平行四边形 2">
            <a:extLst>
              <a:ext uri="{FF2B5EF4-FFF2-40B4-BE49-F238E27FC236}">
                <a16:creationId xmlns:a16="http://schemas.microsoft.com/office/drawing/2014/main" id="{599B7A59-A6D6-4C1E-9DC9-F15B6A1E22ED}"/>
              </a:ext>
            </a:extLst>
          </p:cNvPr>
          <p:cNvSpPr/>
          <p:nvPr/>
        </p:nvSpPr>
        <p:spPr>
          <a:xfrm>
            <a:off x="787401" y="2120900"/>
            <a:ext cx="4584700" cy="3505767"/>
          </a:xfrm>
          <a:prstGeom prst="parallelogram">
            <a:avLst>
              <a:gd name="adj" fmla="val 0"/>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沙漠中的风景&#10;&#10;描述已自动生成">
            <a:extLst>
              <a:ext uri="{FF2B5EF4-FFF2-40B4-BE49-F238E27FC236}">
                <a16:creationId xmlns:a16="http://schemas.microsoft.com/office/drawing/2014/main" id="{9E171220-5429-4449-9899-46795C486C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1976" y="1714674"/>
            <a:ext cx="5613926" cy="3742236"/>
          </a:xfrm>
          <a:prstGeom prst="rect">
            <a:avLst/>
          </a:prstGeom>
        </p:spPr>
      </p:pic>
      <p:sp>
        <p:nvSpPr>
          <p:cNvPr id="16" name="TextBox 17">
            <a:extLst>
              <a:ext uri="{FF2B5EF4-FFF2-40B4-BE49-F238E27FC236}">
                <a16:creationId xmlns:a16="http://schemas.microsoft.com/office/drawing/2014/main" id="{50029841-F8AD-4E03-BD5A-A483E65F1FF5}"/>
              </a:ext>
            </a:extLst>
          </p:cNvPr>
          <p:cNvSpPr txBox="1"/>
          <p:nvPr/>
        </p:nvSpPr>
        <p:spPr>
          <a:xfrm>
            <a:off x="7749224" y="1975024"/>
            <a:ext cx="2312670" cy="461665"/>
          </a:xfrm>
          <a:prstGeom prst="rect">
            <a:avLst/>
          </a:prstGeom>
          <a:noFill/>
        </p:spPr>
        <p:txBody>
          <a:bodyPr wrap="square" rtlCol="0">
            <a:spAutoFit/>
          </a:bodyPr>
          <a:lstStyle/>
          <a:p>
            <a:pPr defTabSz="1828800"/>
            <a:r>
              <a:rPr lang="en-US" sz="1200">
                <a:solidFill>
                  <a:schemeClr val="bg1"/>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17" name="Rectangle 18">
            <a:extLst>
              <a:ext uri="{FF2B5EF4-FFF2-40B4-BE49-F238E27FC236}">
                <a16:creationId xmlns:a16="http://schemas.microsoft.com/office/drawing/2014/main" id="{1F0A319C-5C22-4605-B600-629CF7F9B20F}"/>
              </a:ext>
            </a:extLst>
          </p:cNvPr>
          <p:cNvSpPr/>
          <p:nvPr/>
        </p:nvSpPr>
        <p:spPr>
          <a:xfrm>
            <a:off x="7743508" y="1714674"/>
            <a:ext cx="1514477" cy="338554"/>
          </a:xfrm>
          <a:prstGeom prst="rect">
            <a:avLst/>
          </a:prstGeom>
          <a:noFill/>
        </p:spPr>
        <p:txBody>
          <a:bodyPr wrap="square" rtlCol="0">
            <a:spAutoFit/>
          </a:bodyPr>
          <a:lstStyle/>
          <a:p>
            <a:r>
              <a:rPr lang="en-US" sz="1600">
                <a:solidFill>
                  <a:schemeClr val="bg1"/>
                </a:solidFill>
                <a:latin typeface="Alibaba Sans" panose="020B0503020203040204" pitchFamily="34" charset="0"/>
                <a:cs typeface="Alibaba Sans" panose="020B0503020203040204" pitchFamily="34" charset="0"/>
              </a:rPr>
              <a:t>Text title one</a:t>
            </a:r>
            <a:endParaRPr lang="en-US" sz="1600" dirty="0">
              <a:solidFill>
                <a:schemeClr val="bg1"/>
              </a:solidFill>
              <a:latin typeface="Alibaba Sans" panose="020B0503020203040204" pitchFamily="34" charset="0"/>
              <a:cs typeface="Alibaba Sans" panose="020B0503020203040204" pitchFamily="34" charset="0"/>
            </a:endParaRPr>
          </a:p>
        </p:txBody>
      </p:sp>
      <p:sp>
        <p:nvSpPr>
          <p:cNvPr id="18" name="矩形 17">
            <a:extLst>
              <a:ext uri="{FF2B5EF4-FFF2-40B4-BE49-F238E27FC236}">
                <a16:creationId xmlns:a16="http://schemas.microsoft.com/office/drawing/2014/main" id="{77124EFC-95B9-4318-9D25-6759918BA322}"/>
              </a:ext>
            </a:extLst>
          </p:cNvPr>
          <p:cNvSpPr/>
          <p:nvPr/>
        </p:nvSpPr>
        <p:spPr>
          <a:xfrm>
            <a:off x="3156343" y="1975024"/>
            <a:ext cx="3035038" cy="744819"/>
          </a:xfrm>
          <a:prstGeom prst="rect">
            <a:avLst/>
          </a:prstGeom>
          <a:noFill/>
        </p:spPr>
        <p:txBody>
          <a:bodyPr vert="horz" wrap="square" rtlCol="0">
            <a:spAutoFit/>
          </a:bodyPr>
          <a:lstStyle/>
          <a:p>
            <a:pPr algn="r">
              <a:lnSpc>
                <a:spcPct val="120000"/>
              </a:lnSpc>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19" name="TextBox 17">
            <a:extLst>
              <a:ext uri="{FF2B5EF4-FFF2-40B4-BE49-F238E27FC236}">
                <a16:creationId xmlns:a16="http://schemas.microsoft.com/office/drawing/2014/main" id="{52E9DBDD-07D0-4B6B-A9E0-8AD7327E73FB}"/>
              </a:ext>
            </a:extLst>
          </p:cNvPr>
          <p:cNvSpPr txBox="1"/>
          <p:nvPr/>
        </p:nvSpPr>
        <p:spPr>
          <a:xfrm>
            <a:off x="7749224" y="3350796"/>
            <a:ext cx="2312670" cy="461665"/>
          </a:xfrm>
          <a:prstGeom prst="rect">
            <a:avLst/>
          </a:prstGeom>
          <a:noFill/>
        </p:spPr>
        <p:txBody>
          <a:bodyPr wrap="square" rtlCol="0">
            <a:spAutoFit/>
          </a:bodyPr>
          <a:lstStyle/>
          <a:p>
            <a:pPr defTabSz="1828800"/>
            <a:r>
              <a:rPr lang="en-US" sz="1200">
                <a:solidFill>
                  <a:schemeClr val="bg1"/>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20" name="Rectangle 18">
            <a:extLst>
              <a:ext uri="{FF2B5EF4-FFF2-40B4-BE49-F238E27FC236}">
                <a16:creationId xmlns:a16="http://schemas.microsoft.com/office/drawing/2014/main" id="{068F5A49-0E02-4C3F-A26A-830A8F205D8B}"/>
              </a:ext>
            </a:extLst>
          </p:cNvPr>
          <p:cNvSpPr/>
          <p:nvPr/>
        </p:nvSpPr>
        <p:spPr>
          <a:xfrm>
            <a:off x="7743508" y="3090446"/>
            <a:ext cx="1514477" cy="338554"/>
          </a:xfrm>
          <a:prstGeom prst="rect">
            <a:avLst/>
          </a:prstGeom>
          <a:noFill/>
        </p:spPr>
        <p:txBody>
          <a:bodyPr wrap="square" rtlCol="0">
            <a:spAutoFit/>
          </a:bodyPr>
          <a:lstStyle/>
          <a:p>
            <a:r>
              <a:rPr lang="en-US" sz="1600">
                <a:solidFill>
                  <a:schemeClr val="bg1"/>
                </a:solidFill>
                <a:latin typeface="Alibaba Sans" panose="020B0503020203040204" pitchFamily="34" charset="0"/>
                <a:cs typeface="Alibaba Sans" panose="020B0503020203040204" pitchFamily="34" charset="0"/>
              </a:rPr>
              <a:t>Text title one</a:t>
            </a:r>
            <a:endParaRPr lang="en-US" sz="1600" dirty="0">
              <a:solidFill>
                <a:schemeClr val="bg1"/>
              </a:solidFill>
              <a:latin typeface="Alibaba Sans" panose="020B0503020203040204" pitchFamily="34" charset="0"/>
              <a:cs typeface="Alibaba Sans" panose="020B0503020203040204" pitchFamily="34" charset="0"/>
            </a:endParaRPr>
          </a:p>
        </p:txBody>
      </p:sp>
      <p:sp>
        <p:nvSpPr>
          <p:cNvPr id="21" name="TextBox 17">
            <a:extLst>
              <a:ext uri="{FF2B5EF4-FFF2-40B4-BE49-F238E27FC236}">
                <a16:creationId xmlns:a16="http://schemas.microsoft.com/office/drawing/2014/main" id="{0F0A32D7-5716-48EF-9368-BD602A7D91E7}"/>
              </a:ext>
            </a:extLst>
          </p:cNvPr>
          <p:cNvSpPr txBox="1"/>
          <p:nvPr/>
        </p:nvSpPr>
        <p:spPr>
          <a:xfrm>
            <a:off x="7749224" y="4672063"/>
            <a:ext cx="2312670" cy="461665"/>
          </a:xfrm>
          <a:prstGeom prst="rect">
            <a:avLst/>
          </a:prstGeom>
          <a:noFill/>
        </p:spPr>
        <p:txBody>
          <a:bodyPr wrap="square" rtlCol="0">
            <a:spAutoFit/>
          </a:bodyPr>
          <a:lstStyle/>
          <a:p>
            <a:pPr defTabSz="1828800"/>
            <a:r>
              <a:rPr lang="en-US" sz="1200">
                <a:solidFill>
                  <a:schemeClr val="bg1"/>
                </a:solidFill>
                <a:latin typeface="Alibaba Sans" panose="020B0503020203040204" pitchFamily="34" charset="0"/>
                <a:ea typeface="字魂58号-创中黑" panose="00000500000000000000" pitchFamily="2" charset="-122"/>
                <a:cs typeface="Alibaba Sans" panose="020B0503020203040204" pitchFamily="34" charset="0"/>
              </a:rPr>
              <a:t>Lorem ipsum dolor sit amet, consectetur adipiscing elit. </a:t>
            </a:r>
          </a:p>
        </p:txBody>
      </p:sp>
      <p:sp>
        <p:nvSpPr>
          <p:cNvPr id="22" name="Rectangle 18">
            <a:extLst>
              <a:ext uri="{FF2B5EF4-FFF2-40B4-BE49-F238E27FC236}">
                <a16:creationId xmlns:a16="http://schemas.microsoft.com/office/drawing/2014/main" id="{DA1101E9-16DD-448E-8F8D-C77C25D19B9A}"/>
              </a:ext>
            </a:extLst>
          </p:cNvPr>
          <p:cNvSpPr/>
          <p:nvPr/>
        </p:nvSpPr>
        <p:spPr>
          <a:xfrm>
            <a:off x="7743508" y="4411713"/>
            <a:ext cx="1514477" cy="338554"/>
          </a:xfrm>
          <a:prstGeom prst="rect">
            <a:avLst/>
          </a:prstGeom>
          <a:noFill/>
        </p:spPr>
        <p:txBody>
          <a:bodyPr wrap="square" rtlCol="0">
            <a:spAutoFit/>
          </a:bodyPr>
          <a:lstStyle/>
          <a:p>
            <a:r>
              <a:rPr lang="en-US" sz="1600">
                <a:solidFill>
                  <a:schemeClr val="bg1"/>
                </a:solidFill>
                <a:latin typeface="Alibaba Sans" panose="020B0503020203040204" pitchFamily="34" charset="0"/>
                <a:cs typeface="Alibaba Sans" panose="020B0503020203040204" pitchFamily="34" charset="0"/>
              </a:rPr>
              <a:t>Text title one</a:t>
            </a:r>
            <a:endParaRPr lang="en-US" sz="1600" dirty="0">
              <a:solidFill>
                <a:schemeClr val="bg1"/>
              </a:solidFill>
              <a:latin typeface="Alibaba Sans" panose="020B0503020203040204" pitchFamily="34" charset="0"/>
              <a:cs typeface="Alibaba Sans" panose="020B0503020203040204" pitchFamily="34" charset="0"/>
            </a:endParaRPr>
          </a:p>
        </p:txBody>
      </p:sp>
      <p:sp>
        <p:nvSpPr>
          <p:cNvPr id="23" name="文本框 22">
            <a:extLst>
              <a:ext uri="{FF2B5EF4-FFF2-40B4-BE49-F238E27FC236}">
                <a16:creationId xmlns:a16="http://schemas.microsoft.com/office/drawing/2014/main" id="{4BF8E3D2-03A5-4727-BDF4-5F8CFA86A0A8}"/>
              </a:ext>
            </a:extLst>
          </p:cNvPr>
          <p:cNvSpPr txBox="1"/>
          <p:nvPr/>
        </p:nvSpPr>
        <p:spPr>
          <a:xfrm>
            <a:off x="5591604" y="638218"/>
            <a:ext cx="4303807" cy="830997"/>
          </a:xfrm>
          <a:prstGeom prst="rect">
            <a:avLst/>
          </a:prstGeom>
          <a:noFill/>
        </p:spPr>
        <p:txBody>
          <a:bodyPr wrap="none" rtlCol="0">
            <a:spAutoFit/>
          </a:bodyPr>
          <a:lstStyle/>
          <a:p>
            <a:r>
              <a:rPr lang="en-US" altLang="zh-CN" sz="4800" i="1" spc="600">
                <a:solidFill>
                  <a:schemeClr val="bg1"/>
                </a:solidFill>
                <a:latin typeface="思源宋体 CN Heavy" panose="02020900000000000000" pitchFamily="18" charset="-122"/>
                <a:ea typeface="思源宋体 CN Heavy" panose="02020900000000000000" pitchFamily="18" charset="-122"/>
              </a:rPr>
              <a:t>MORANDI.</a:t>
            </a:r>
            <a:endParaRPr lang="zh-CN" altLang="en-US" sz="4800" i="1" spc="600">
              <a:solidFill>
                <a:schemeClr val="bg1"/>
              </a:solidFill>
              <a:latin typeface="思源宋体 CN Heavy" panose="02020900000000000000" pitchFamily="18" charset="-122"/>
              <a:ea typeface="思源宋体 CN Heavy" panose="02020900000000000000" pitchFamily="18" charset="-122"/>
            </a:endParaRPr>
          </a:p>
        </p:txBody>
      </p:sp>
    </p:spTree>
    <p:extLst>
      <p:ext uri="{BB962C8B-B14F-4D97-AF65-F5344CB8AC3E}">
        <p14:creationId xmlns:p14="http://schemas.microsoft.com/office/powerpoint/2010/main" val="17930245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86EE4A8A-EA37-498E-9864-11CE4AFC2722}"/>
              </a:ext>
            </a:extLst>
          </p:cNvPr>
          <p:cNvSpPr/>
          <p:nvPr/>
        </p:nvSpPr>
        <p:spPr>
          <a:xfrm>
            <a:off x="781049" y="13585"/>
            <a:ext cx="10544175" cy="582524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房间的摆设布局&#10;&#10;描述已自动生成">
            <a:extLst>
              <a:ext uri="{FF2B5EF4-FFF2-40B4-BE49-F238E27FC236}">
                <a16:creationId xmlns:a16="http://schemas.microsoft.com/office/drawing/2014/main" id="{1C9A0DEA-454D-47CA-BD20-FA6D0EF971A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457325" y="657224"/>
            <a:ext cx="3514725" cy="4533901"/>
          </a:xfrm>
          <a:prstGeom prst="rect">
            <a:avLst/>
          </a:prstGeom>
        </p:spPr>
      </p:pic>
      <p:sp>
        <p:nvSpPr>
          <p:cNvPr id="6" name="文本框 5">
            <a:extLst>
              <a:ext uri="{FF2B5EF4-FFF2-40B4-BE49-F238E27FC236}">
                <a16:creationId xmlns:a16="http://schemas.microsoft.com/office/drawing/2014/main" id="{920D10AB-052A-444B-A463-B46025C62634}"/>
              </a:ext>
            </a:extLst>
          </p:cNvPr>
          <p:cNvSpPr txBox="1"/>
          <p:nvPr/>
        </p:nvSpPr>
        <p:spPr>
          <a:xfrm>
            <a:off x="5996733" y="603676"/>
            <a:ext cx="4303807" cy="830997"/>
          </a:xfrm>
          <a:prstGeom prst="rect">
            <a:avLst/>
          </a:prstGeom>
          <a:noFill/>
        </p:spPr>
        <p:txBody>
          <a:bodyPr wrap="none" rtlCol="0">
            <a:spAutoFit/>
          </a:bodyPr>
          <a:lstStyle/>
          <a:p>
            <a:r>
              <a:rPr lang="en-US" altLang="zh-CN" sz="4800" i="1" spc="600">
                <a:solidFill>
                  <a:schemeClr val="bg1"/>
                </a:solidFill>
                <a:latin typeface="思源宋体 CN Heavy" panose="02020900000000000000" pitchFamily="18" charset="-122"/>
                <a:ea typeface="思源宋体 CN Heavy" panose="02020900000000000000" pitchFamily="18" charset="-122"/>
              </a:rPr>
              <a:t>MORANDI.</a:t>
            </a:r>
            <a:endParaRPr lang="zh-CN" altLang="en-US" sz="4800" i="1" spc="600">
              <a:solidFill>
                <a:schemeClr val="bg1"/>
              </a:solidFill>
              <a:latin typeface="思源宋体 CN Heavy" panose="02020900000000000000" pitchFamily="18" charset="-122"/>
              <a:ea typeface="思源宋体 CN Heavy" panose="02020900000000000000" pitchFamily="18" charset="-122"/>
            </a:endParaRPr>
          </a:p>
        </p:txBody>
      </p:sp>
      <p:sp>
        <p:nvSpPr>
          <p:cNvPr id="7" name="文本框 6">
            <a:extLst>
              <a:ext uri="{FF2B5EF4-FFF2-40B4-BE49-F238E27FC236}">
                <a16:creationId xmlns:a16="http://schemas.microsoft.com/office/drawing/2014/main" id="{7F3B8B25-1248-42DA-8500-D655B33E4C5A}"/>
              </a:ext>
            </a:extLst>
          </p:cNvPr>
          <p:cNvSpPr txBox="1"/>
          <p:nvPr/>
        </p:nvSpPr>
        <p:spPr>
          <a:xfrm>
            <a:off x="6053136" y="1641929"/>
            <a:ext cx="1758943" cy="523220"/>
          </a:xfrm>
          <a:prstGeom prst="rect">
            <a:avLst/>
          </a:prstGeom>
          <a:noFill/>
        </p:spPr>
        <p:txBody>
          <a:bodyPr wrap="none" rtlCol="0">
            <a:spAutoFit/>
          </a:bodyPr>
          <a:lstStyle/>
          <a:p>
            <a:r>
              <a:rPr lang="en-US" altLang="zh-CN" sz="2800">
                <a:solidFill>
                  <a:schemeClr val="bg1"/>
                </a:solidFill>
                <a:latin typeface="思源宋体 CN Heavy" panose="02020900000000000000" pitchFamily="18" charset="-122"/>
                <a:ea typeface="思源宋体 CN Heavy" panose="02020900000000000000" pitchFamily="18" charset="-122"/>
              </a:rPr>
              <a:t>Text one</a:t>
            </a:r>
            <a:endParaRPr lang="zh-CN" altLang="en-US" sz="2800">
              <a:solidFill>
                <a:schemeClr val="bg1"/>
              </a:solidFill>
              <a:latin typeface="思源宋体 CN Heavy" panose="02020900000000000000" pitchFamily="18" charset="-122"/>
              <a:ea typeface="思源宋体 CN Heavy" panose="02020900000000000000" pitchFamily="18" charset="-122"/>
            </a:endParaRPr>
          </a:p>
        </p:txBody>
      </p:sp>
      <p:sp>
        <p:nvSpPr>
          <p:cNvPr id="8" name="矩形 7">
            <a:extLst>
              <a:ext uri="{FF2B5EF4-FFF2-40B4-BE49-F238E27FC236}">
                <a16:creationId xmlns:a16="http://schemas.microsoft.com/office/drawing/2014/main" id="{4C4E4DE0-6A09-476A-9732-47D73C04CD66}"/>
              </a:ext>
            </a:extLst>
          </p:cNvPr>
          <p:cNvSpPr/>
          <p:nvPr/>
        </p:nvSpPr>
        <p:spPr>
          <a:xfrm>
            <a:off x="6096000" y="2052637"/>
            <a:ext cx="4644541" cy="744819"/>
          </a:xfrm>
          <a:prstGeom prst="rect">
            <a:avLst/>
          </a:prstGeom>
          <a:noFill/>
        </p:spPr>
        <p:txBody>
          <a:bodyPr vert="horz" wrap="square" rtlCol="0">
            <a:spAutoFit/>
          </a:bodyPr>
          <a:lstStyle/>
          <a:p>
            <a:pPr>
              <a:lnSpc>
                <a:spcPct val="120000"/>
              </a:lnSpc>
            </a:pPr>
            <a:r>
              <a:rPr lang="en-US" altLang="zh-CN" sz="1200">
                <a:solidFill>
                  <a:schemeClr val="bg1">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200">
              <a:solidFill>
                <a:schemeClr val="bg1">
                  <a:alpha val="70000"/>
                </a:schemeClr>
              </a:solidFill>
              <a:latin typeface="Alibaba Sans Light" panose="020B0303020203040204" pitchFamily="34" charset="0"/>
              <a:cs typeface="Alibaba Sans Light" panose="020B0303020203040204" pitchFamily="34" charset="0"/>
            </a:endParaRPr>
          </a:p>
        </p:txBody>
      </p:sp>
      <p:sp>
        <p:nvSpPr>
          <p:cNvPr id="9" name="文本框 8">
            <a:extLst>
              <a:ext uri="{FF2B5EF4-FFF2-40B4-BE49-F238E27FC236}">
                <a16:creationId xmlns:a16="http://schemas.microsoft.com/office/drawing/2014/main" id="{DD076BAA-B208-4788-A511-3B65D1077489}"/>
              </a:ext>
            </a:extLst>
          </p:cNvPr>
          <p:cNvSpPr txBox="1"/>
          <p:nvPr/>
        </p:nvSpPr>
        <p:spPr>
          <a:xfrm>
            <a:off x="6053136" y="3153810"/>
            <a:ext cx="1755481" cy="523220"/>
          </a:xfrm>
          <a:prstGeom prst="rect">
            <a:avLst/>
          </a:prstGeom>
          <a:noFill/>
        </p:spPr>
        <p:txBody>
          <a:bodyPr wrap="none" rtlCol="0">
            <a:spAutoFit/>
          </a:bodyPr>
          <a:lstStyle/>
          <a:p>
            <a:r>
              <a:rPr lang="en-US" altLang="zh-CN" sz="2800">
                <a:solidFill>
                  <a:schemeClr val="bg1"/>
                </a:solidFill>
                <a:latin typeface="思源宋体 CN Heavy" panose="02020900000000000000" pitchFamily="18" charset="-122"/>
                <a:ea typeface="思源宋体 CN Heavy" panose="02020900000000000000" pitchFamily="18" charset="-122"/>
              </a:rPr>
              <a:t>Text two</a:t>
            </a:r>
            <a:endParaRPr lang="zh-CN" altLang="en-US" sz="2800">
              <a:solidFill>
                <a:schemeClr val="bg1"/>
              </a:solidFill>
              <a:latin typeface="思源宋体 CN Heavy" panose="02020900000000000000" pitchFamily="18" charset="-122"/>
              <a:ea typeface="思源宋体 CN Heavy" panose="02020900000000000000" pitchFamily="18" charset="-122"/>
            </a:endParaRPr>
          </a:p>
        </p:txBody>
      </p:sp>
      <p:sp>
        <p:nvSpPr>
          <p:cNvPr id="10" name="矩形 9">
            <a:extLst>
              <a:ext uri="{FF2B5EF4-FFF2-40B4-BE49-F238E27FC236}">
                <a16:creationId xmlns:a16="http://schemas.microsoft.com/office/drawing/2014/main" id="{161F63C6-4EBA-4956-96E1-4BB3F50956E7}"/>
              </a:ext>
            </a:extLst>
          </p:cNvPr>
          <p:cNvSpPr/>
          <p:nvPr/>
        </p:nvSpPr>
        <p:spPr>
          <a:xfrm>
            <a:off x="6096000" y="3564518"/>
            <a:ext cx="4644541" cy="744819"/>
          </a:xfrm>
          <a:prstGeom prst="rect">
            <a:avLst/>
          </a:prstGeom>
          <a:noFill/>
        </p:spPr>
        <p:txBody>
          <a:bodyPr vert="horz" wrap="square" rtlCol="0">
            <a:spAutoFit/>
          </a:bodyPr>
          <a:lstStyle/>
          <a:p>
            <a:pPr>
              <a:lnSpc>
                <a:spcPct val="120000"/>
              </a:lnSpc>
            </a:pPr>
            <a:r>
              <a:rPr lang="en-US" altLang="zh-CN" sz="1200">
                <a:solidFill>
                  <a:schemeClr val="bg1">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200">
              <a:solidFill>
                <a:schemeClr val="bg1">
                  <a:alpha val="70000"/>
                </a:schemeClr>
              </a:solidFill>
              <a:latin typeface="Alibaba Sans Light" panose="020B0303020203040204" pitchFamily="34" charset="0"/>
              <a:cs typeface="Alibaba Sans Light" panose="020B0303020203040204" pitchFamily="34" charset="0"/>
            </a:endParaRPr>
          </a:p>
        </p:txBody>
      </p:sp>
      <p:grpSp>
        <p:nvGrpSpPr>
          <p:cNvPr id="11" name="组合 10">
            <a:extLst>
              <a:ext uri="{FF2B5EF4-FFF2-40B4-BE49-F238E27FC236}">
                <a16:creationId xmlns:a16="http://schemas.microsoft.com/office/drawing/2014/main" id="{DAFD083B-5AC9-4F45-80EC-A616F02E690D}"/>
              </a:ext>
            </a:extLst>
          </p:cNvPr>
          <p:cNvGrpSpPr/>
          <p:nvPr/>
        </p:nvGrpSpPr>
        <p:grpSpPr>
          <a:xfrm>
            <a:off x="10300540" y="4901565"/>
            <a:ext cx="579120" cy="579120"/>
            <a:chOff x="6438900" y="838200"/>
            <a:chExt cx="914400" cy="914400"/>
          </a:xfrm>
        </p:grpSpPr>
        <p:sp>
          <p:nvSpPr>
            <p:cNvPr id="12" name="矩形 11">
              <a:extLst>
                <a:ext uri="{FF2B5EF4-FFF2-40B4-BE49-F238E27FC236}">
                  <a16:creationId xmlns:a16="http://schemas.microsoft.com/office/drawing/2014/main" id="{8E89179E-AF7C-4794-B923-AFDDC1723FDA}"/>
                </a:ext>
              </a:extLst>
            </p:cNvPr>
            <p:cNvSpPr/>
            <p:nvPr/>
          </p:nvSpPr>
          <p:spPr>
            <a:xfrm>
              <a:off x="6438900" y="838200"/>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E2B5890E-0379-4FF0-B34C-51E3AFF4C0C1}"/>
                </a:ext>
              </a:extLst>
            </p:cNvPr>
            <p:cNvCxnSpPr>
              <a:cxnSpLocks/>
            </p:cNvCxnSpPr>
            <p:nvPr/>
          </p:nvCxnSpPr>
          <p:spPr>
            <a:xfrm>
              <a:off x="6650355" y="1297305"/>
              <a:ext cx="489585" cy="0"/>
            </a:xfrm>
            <a:prstGeom prst="straightConnector1">
              <a:avLst/>
            </a:prstGeom>
            <a:ln w="25400" cap="rnd">
              <a:solidFill>
                <a:srgbClr val="D89687"/>
              </a:solidFill>
              <a:round/>
              <a:tailEnd type="arrow" w="lg"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67367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86255"/>
        </a:solidFill>
        <a:effectLst/>
      </p:bgPr>
    </p:bg>
    <p:spTree>
      <p:nvGrpSpPr>
        <p:cNvPr id="1" name=""/>
        <p:cNvGrpSpPr/>
        <p:nvPr/>
      </p:nvGrpSpPr>
      <p:grpSpPr>
        <a:xfrm>
          <a:off x="0" y="0"/>
          <a:ext cx="0" cy="0"/>
          <a:chOff x="0" y="0"/>
          <a:chExt cx="0" cy="0"/>
        </a:xfrm>
      </p:grpSpPr>
      <p:pic>
        <p:nvPicPr>
          <p:cNvPr id="6" name="图片 5" descr="沙滩上的风景&#10;&#10;描述已自动生成">
            <a:extLst>
              <a:ext uri="{FF2B5EF4-FFF2-40B4-BE49-F238E27FC236}">
                <a16:creationId xmlns:a16="http://schemas.microsoft.com/office/drawing/2014/main" id="{28BD30E7-5335-4A73-9C91-106FF238B62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92391" y="1190624"/>
            <a:ext cx="3781425" cy="3781425"/>
          </a:xfrm>
          <a:prstGeom prst="rect">
            <a:avLst/>
          </a:prstGeom>
        </p:spPr>
      </p:pic>
      <p:sp>
        <p:nvSpPr>
          <p:cNvPr id="7" name="矩形 6">
            <a:extLst>
              <a:ext uri="{FF2B5EF4-FFF2-40B4-BE49-F238E27FC236}">
                <a16:creationId xmlns:a16="http://schemas.microsoft.com/office/drawing/2014/main" id="{A377E417-4D7F-469F-AD9B-C45E0506AE30}"/>
              </a:ext>
            </a:extLst>
          </p:cNvPr>
          <p:cNvSpPr/>
          <p:nvPr/>
        </p:nvSpPr>
        <p:spPr>
          <a:xfrm>
            <a:off x="5377032" y="3254217"/>
            <a:ext cx="4619625" cy="446604"/>
          </a:xfrm>
          <a:prstGeom prst="rect">
            <a:avLst/>
          </a:prstGeom>
          <a:solidFill>
            <a:srgbClr val="D28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D3A0E0B-C2FB-4DAC-81A5-30ADBA9573B3}"/>
              </a:ext>
            </a:extLst>
          </p:cNvPr>
          <p:cNvSpPr txBox="1"/>
          <p:nvPr/>
        </p:nvSpPr>
        <p:spPr>
          <a:xfrm>
            <a:off x="5500858" y="3292853"/>
            <a:ext cx="4371975" cy="369332"/>
          </a:xfrm>
          <a:prstGeom prst="rect">
            <a:avLst/>
          </a:prstGeom>
          <a:noFill/>
        </p:spPr>
        <p:txBody>
          <a:bodyPr wrap="square" rtlCol="0">
            <a:spAutoFit/>
          </a:bodyPr>
          <a:lstStyle/>
          <a:p>
            <a:pPr algn="dist"/>
            <a:r>
              <a:rPr lang="en-US" altLang="zh-CN">
                <a:solidFill>
                  <a:schemeClr val="bg1"/>
                </a:solidFill>
                <a:latin typeface="Alibaba Sans" panose="020B0503020203040204" pitchFamily="34" charset="0"/>
                <a:cs typeface="Alibaba Sans" panose="020B0503020203040204" pitchFamily="34" charset="0"/>
              </a:rPr>
              <a:t>MORANDI</a:t>
            </a:r>
            <a:endParaRPr lang="zh-CN" altLang="en-US">
              <a:solidFill>
                <a:schemeClr val="bg1"/>
              </a:solidFill>
              <a:latin typeface="Alibaba Sans" panose="020B0503020203040204" pitchFamily="34" charset="0"/>
              <a:cs typeface="Alibaba Sans" panose="020B0503020203040204" pitchFamily="34" charset="0"/>
            </a:endParaRPr>
          </a:p>
        </p:txBody>
      </p:sp>
      <p:sp>
        <p:nvSpPr>
          <p:cNvPr id="9" name="文本框 8">
            <a:extLst>
              <a:ext uri="{FF2B5EF4-FFF2-40B4-BE49-F238E27FC236}">
                <a16:creationId xmlns:a16="http://schemas.microsoft.com/office/drawing/2014/main" id="{DA23D20B-3BC2-4C6A-B0DE-0F7C0E66FD37}"/>
              </a:ext>
            </a:extLst>
          </p:cNvPr>
          <p:cNvSpPr txBox="1"/>
          <p:nvPr/>
        </p:nvSpPr>
        <p:spPr>
          <a:xfrm>
            <a:off x="5070807" y="2036179"/>
            <a:ext cx="5232073" cy="1200329"/>
          </a:xfrm>
          <a:prstGeom prst="rect">
            <a:avLst/>
          </a:prstGeom>
          <a:noFill/>
        </p:spPr>
        <p:txBody>
          <a:bodyPr wrap="none" rtlCol="0">
            <a:spAutoFit/>
          </a:bodyPr>
          <a:lstStyle/>
          <a:p>
            <a:r>
              <a:rPr lang="en-US" altLang="zh-CN" sz="7200" i="1" spc="600" dirty="0">
                <a:solidFill>
                  <a:srgbClr val="D28472"/>
                </a:solidFill>
                <a:latin typeface="思源宋体 CN Heavy" panose="02020900000000000000" pitchFamily="18" charset="-122"/>
                <a:ea typeface="思源宋体 CN Heavy" panose="02020900000000000000" pitchFamily="18" charset="-122"/>
              </a:rPr>
              <a:t>THANKS.</a:t>
            </a:r>
            <a:endParaRPr lang="zh-CN" altLang="en-US" sz="7200" i="1" spc="600" dirty="0">
              <a:solidFill>
                <a:srgbClr val="D28472"/>
              </a:solidFill>
              <a:latin typeface="思源宋体 CN Heavy" panose="02020900000000000000" pitchFamily="18" charset="-122"/>
              <a:ea typeface="思源宋体 CN Heavy" panose="02020900000000000000" pitchFamily="18" charset="-122"/>
            </a:endParaRPr>
          </a:p>
        </p:txBody>
      </p:sp>
      <p:sp>
        <p:nvSpPr>
          <p:cNvPr id="11" name="矩形 10">
            <a:extLst>
              <a:ext uri="{FF2B5EF4-FFF2-40B4-BE49-F238E27FC236}">
                <a16:creationId xmlns:a16="http://schemas.microsoft.com/office/drawing/2014/main" id="{20A35AE5-800A-4067-8F6B-83C7ADBEF5F0}"/>
              </a:ext>
            </a:extLst>
          </p:cNvPr>
          <p:cNvSpPr/>
          <p:nvPr/>
        </p:nvSpPr>
        <p:spPr>
          <a:xfrm>
            <a:off x="2095470" y="5583941"/>
            <a:ext cx="8269487" cy="658385"/>
          </a:xfrm>
          <a:prstGeom prst="rect">
            <a:avLst/>
          </a:prstGeom>
          <a:noFill/>
        </p:spPr>
        <p:txBody>
          <a:bodyPr wrap="square" rtlCol="0">
            <a:spAutoFit/>
          </a:bodyPr>
          <a:lstStyle/>
          <a:p>
            <a:pPr algn="ct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 tortor.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4" name="矩形 13">
            <a:extLst>
              <a:ext uri="{FF2B5EF4-FFF2-40B4-BE49-F238E27FC236}">
                <a16:creationId xmlns:a16="http://schemas.microsoft.com/office/drawing/2014/main" id="{F584FCBB-9862-41E8-A585-9599426C0C00}"/>
              </a:ext>
            </a:extLst>
          </p:cNvPr>
          <p:cNvSpPr/>
          <p:nvPr/>
        </p:nvSpPr>
        <p:spPr>
          <a:xfrm>
            <a:off x="0" y="6591300"/>
            <a:ext cx="12192000" cy="2667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530099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8472"/>
        </a:solidFill>
        <a:effectLst/>
      </p:bgPr>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71F079-4BEF-4EC5-B703-B56B05B23D58}"/>
              </a:ext>
            </a:extLst>
          </p:cNvPr>
          <p:cNvSpPr/>
          <p:nvPr/>
        </p:nvSpPr>
        <p:spPr>
          <a:xfrm>
            <a:off x="11277600" y="0"/>
            <a:ext cx="914400" cy="68580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09AB831-B898-48C8-AD5E-6605161DFE3E}"/>
              </a:ext>
            </a:extLst>
          </p:cNvPr>
          <p:cNvSpPr txBox="1"/>
          <p:nvPr/>
        </p:nvSpPr>
        <p:spPr>
          <a:xfrm>
            <a:off x="11419323" y="3413428"/>
            <a:ext cx="430887" cy="3316009"/>
          </a:xfrm>
          <a:prstGeom prst="rect">
            <a:avLst/>
          </a:prstGeom>
          <a:noFill/>
        </p:spPr>
        <p:txBody>
          <a:bodyPr vert="eaVert" wrap="square" rtlCol="0">
            <a:spAutoFit/>
          </a:bodyPr>
          <a:lstStyle/>
          <a:p>
            <a:pPr algn="dist"/>
            <a:r>
              <a:rPr lang="en-US" altLang="zh-CN"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rPr>
              <a:t>DESIGN BY DOCER</a:t>
            </a:r>
            <a:endParaRPr lang="zh-CN" altLang="en-US"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cxnSp>
        <p:nvCxnSpPr>
          <p:cNvPr id="6" name="直接连接符 5">
            <a:extLst>
              <a:ext uri="{FF2B5EF4-FFF2-40B4-BE49-F238E27FC236}">
                <a16:creationId xmlns:a16="http://schemas.microsoft.com/office/drawing/2014/main" id="{5C509608-E0CC-499F-9C66-85820E8DF7E7}"/>
              </a:ext>
            </a:extLst>
          </p:cNvPr>
          <p:cNvCxnSpPr/>
          <p:nvPr/>
        </p:nvCxnSpPr>
        <p:spPr>
          <a:xfrm>
            <a:off x="783771" y="580572"/>
            <a:ext cx="0" cy="1509485"/>
          </a:xfrm>
          <a:prstGeom prst="line">
            <a:avLst/>
          </a:prstGeom>
          <a:ln>
            <a:solidFill>
              <a:srgbClr val="E9DECA"/>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E67B3C8F-C0D3-43A6-B9CF-13062E1A0CE2}"/>
              </a:ext>
            </a:extLst>
          </p:cNvPr>
          <p:cNvSpPr txBox="1"/>
          <p:nvPr/>
        </p:nvSpPr>
        <p:spPr>
          <a:xfrm>
            <a:off x="795599" y="580572"/>
            <a:ext cx="3490058" cy="1200329"/>
          </a:xfrm>
          <a:prstGeom prst="rect">
            <a:avLst/>
          </a:prstGeom>
          <a:noFill/>
        </p:spPr>
        <p:txBody>
          <a:bodyPr wrap="none" rtlCol="0">
            <a:spAutoFit/>
          </a:bodyPr>
          <a:lstStyle/>
          <a:p>
            <a:r>
              <a:rPr lang="zh-CN" altLang="en-US" sz="7200" i="1" spc="600">
                <a:solidFill>
                  <a:schemeClr val="bg1">
                    <a:lumMod val="95000"/>
                  </a:schemeClr>
                </a:solidFill>
                <a:latin typeface="思源宋体 CN Heavy" panose="02020900000000000000" pitchFamily="18" charset="-122"/>
                <a:ea typeface="思源宋体 CN Heavy" panose="02020900000000000000" pitchFamily="18" charset="-122"/>
              </a:rPr>
              <a:t>目 录。</a:t>
            </a:r>
          </a:p>
        </p:txBody>
      </p:sp>
      <p:sp>
        <p:nvSpPr>
          <p:cNvPr id="8" name="文本框 7">
            <a:extLst>
              <a:ext uri="{FF2B5EF4-FFF2-40B4-BE49-F238E27FC236}">
                <a16:creationId xmlns:a16="http://schemas.microsoft.com/office/drawing/2014/main" id="{90A7365D-200B-4492-9913-536F86D3B4B8}"/>
              </a:ext>
            </a:extLst>
          </p:cNvPr>
          <p:cNvSpPr txBox="1"/>
          <p:nvPr/>
        </p:nvSpPr>
        <p:spPr>
          <a:xfrm>
            <a:off x="830240" y="1720725"/>
            <a:ext cx="2711245" cy="369332"/>
          </a:xfrm>
          <a:prstGeom prst="rect">
            <a:avLst/>
          </a:prstGeom>
          <a:noFill/>
        </p:spPr>
        <p:txBody>
          <a:bodyPr wrap="square" rtlCol="0">
            <a:spAutoFit/>
          </a:bodyPr>
          <a:lstStyle/>
          <a:p>
            <a:pPr algn="dist"/>
            <a:r>
              <a:rPr lang="en-US" altLang="zh-CN" i="1" spc="600">
                <a:solidFill>
                  <a:schemeClr val="bg1">
                    <a:lumMod val="95000"/>
                  </a:schemeClr>
                </a:solidFill>
                <a:latin typeface="思源宋体 CN Heavy" panose="02020900000000000000" pitchFamily="18" charset="-122"/>
                <a:ea typeface="思源宋体 CN Heavy" panose="02020900000000000000" pitchFamily="18" charset="-122"/>
              </a:rPr>
              <a:t>CONTENTS.</a:t>
            </a:r>
            <a:endParaRPr lang="zh-CN" altLang="en-US" i="1" spc="600">
              <a:solidFill>
                <a:schemeClr val="bg1">
                  <a:lumMod val="95000"/>
                </a:schemeClr>
              </a:solidFill>
              <a:latin typeface="思源宋体 CN Heavy" panose="02020900000000000000" pitchFamily="18" charset="-122"/>
              <a:ea typeface="思源宋体 CN Heavy" panose="02020900000000000000" pitchFamily="18" charset="-122"/>
            </a:endParaRPr>
          </a:p>
        </p:txBody>
      </p:sp>
      <p:sp>
        <p:nvSpPr>
          <p:cNvPr id="9" name="文本框 8">
            <a:extLst>
              <a:ext uri="{FF2B5EF4-FFF2-40B4-BE49-F238E27FC236}">
                <a16:creationId xmlns:a16="http://schemas.microsoft.com/office/drawing/2014/main" id="{3B236C9B-5201-4C98-95A1-DBD15981DB0B}"/>
              </a:ext>
            </a:extLst>
          </p:cNvPr>
          <p:cNvSpPr txBox="1"/>
          <p:nvPr/>
        </p:nvSpPr>
        <p:spPr>
          <a:xfrm>
            <a:off x="1224209" y="2761070"/>
            <a:ext cx="2632837" cy="646331"/>
          </a:xfrm>
          <a:prstGeom prst="rect">
            <a:avLst/>
          </a:prstGeom>
          <a:noFill/>
        </p:spPr>
        <p:txBody>
          <a:bodyPr wrap="none" rtlCol="0">
            <a:spAutoFit/>
          </a:bodyPr>
          <a:lstStyle>
            <a:defPPr>
              <a:defRPr lang="zh-CN"/>
            </a:defPPr>
            <a:lvl1pPr>
              <a:defRPr sz="7200" i="1" spc="600">
                <a:solidFill>
                  <a:schemeClr val="bg1">
                    <a:lumMod val="95000"/>
                  </a:schemeClr>
                </a:solidFill>
                <a:latin typeface="思源宋体 CN Heavy" panose="02020900000000000000" pitchFamily="18" charset="-122"/>
                <a:ea typeface="思源宋体 CN Heavy" panose="02020900000000000000" pitchFamily="18" charset="-122"/>
              </a:defRPr>
            </a:lvl1pPr>
          </a:lstStyle>
          <a:p>
            <a:r>
              <a:rPr lang="en-US" altLang="zh-CN" sz="3600" spc="0">
                <a:solidFill>
                  <a:srgbClr val="D89687"/>
                </a:solidFill>
              </a:rPr>
              <a:t>PART ONE</a:t>
            </a:r>
            <a:endParaRPr lang="zh-CN" altLang="en-US" sz="3600" spc="0">
              <a:solidFill>
                <a:srgbClr val="D89687"/>
              </a:solidFill>
            </a:endParaRPr>
          </a:p>
        </p:txBody>
      </p:sp>
      <p:sp>
        <p:nvSpPr>
          <p:cNvPr id="10" name="文本框 9">
            <a:extLst>
              <a:ext uri="{FF2B5EF4-FFF2-40B4-BE49-F238E27FC236}">
                <a16:creationId xmlns:a16="http://schemas.microsoft.com/office/drawing/2014/main" id="{320F47B3-CCA9-4B8B-94ED-AFED1B01C080}"/>
              </a:ext>
            </a:extLst>
          </p:cNvPr>
          <p:cNvSpPr txBox="1"/>
          <p:nvPr/>
        </p:nvSpPr>
        <p:spPr>
          <a:xfrm>
            <a:off x="1307021" y="2948955"/>
            <a:ext cx="1415772" cy="584775"/>
          </a:xfrm>
          <a:prstGeom prst="rect">
            <a:avLst/>
          </a:prstGeom>
          <a:noFill/>
        </p:spPr>
        <p:txBody>
          <a:bodyPr wrap="none" rtlCol="0">
            <a:spAutoFit/>
          </a:bodyPr>
          <a:lstStyle/>
          <a:p>
            <a:r>
              <a:rPr lang="zh-CN" altLang="en-US" sz="3200">
                <a:solidFill>
                  <a:schemeClr val="bg1">
                    <a:lumMod val="95000"/>
                  </a:schemeClr>
                </a:solidFill>
                <a:latin typeface="思源宋体 CN Medium" panose="02020500000000000000" pitchFamily="18" charset="-122"/>
                <a:ea typeface="思源宋体 CN Medium" panose="02020500000000000000" pitchFamily="18" charset="-122"/>
              </a:rPr>
              <a:t>第一章</a:t>
            </a:r>
          </a:p>
        </p:txBody>
      </p:sp>
      <p:sp>
        <p:nvSpPr>
          <p:cNvPr id="11" name="矩形 10">
            <a:extLst>
              <a:ext uri="{FF2B5EF4-FFF2-40B4-BE49-F238E27FC236}">
                <a16:creationId xmlns:a16="http://schemas.microsoft.com/office/drawing/2014/main" id="{4244E54E-CAB9-40F4-8730-298EF4EA3E5D}"/>
              </a:ext>
            </a:extLst>
          </p:cNvPr>
          <p:cNvSpPr/>
          <p:nvPr/>
        </p:nvSpPr>
        <p:spPr>
          <a:xfrm>
            <a:off x="1352520" y="3407401"/>
            <a:ext cx="3490059" cy="658385"/>
          </a:xfrm>
          <a:prstGeom prst="rect">
            <a:avLst/>
          </a:prstGeom>
          <a:noFill/>
        </p:spPr>
        <p:txBody>
          <a:bodyPr wrap="square" rtlCol="0">
            <a:spAutoFit/>
          </a:bodyPr>
          <a:lstStyle/>
          <a:p>
            <a:pP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4" name="文本框 13">
            <a:extLst>
              <a:ext uri="{FF2B5EF4-FFF2-40B4-BE49-F238E27FC236}">
                <a16:creationId xmlns:a16="http://schemas.microsoft.com/office/drawing/2014/main" id="{CE03D729-1681-4896-A0AD-200DE57206EC}"/>
              </a:ext>
            </a:extLst>
          </p:cNvPr>
          <p:cNvSpPr txBox="1"/>
          <p:nvPr/>
        </p:nvSpPr>
        <p:spPr>
          <a:xfrm>
            <a:off x="5920907" y="2761070"/>
            <a:ext cx="2778005" cy="646331"/>
          </a:xfrm>
          <a:prstGeom prst="rect">
            <a:avLst/>
          </a:prstGeom>
          <a:noFill/>
        </p:spPr>
        <p:txBody>
          <a:bodyPr wrap="none" rtlCol="0">
            <a:spAutoFit/>
          </a:bodyPr>
          <a:lstStyle>
            <a:defPPr>
              <a:defRPr lang="zh-CN"/>
            </a:defPPr>
            <a:lvl1pPr>
              <a:defRPr sz="7200" i="1" spc="600">
                <a:solidFill>
                  <a:schemeClr val="bg1">
                    <a:lumMod val="95000"/>
                  </a:schemeClr>
                </a:solidFill>
                <a:latin typeface="思源宋体 CN Heavy" panose="02020900000000000000" pitchFamily="18" charset="-122"/>
                <a:ea typeface="思源宋体 CN Heavy" panose="02020900000000000000" pitchFamily="18" charset="-122"/>
              </a:defRPr>
            </a:lvl1pPr>
          </a:lstStyle>
          <a:p>
            <a:r>
              <a:rPr lang="en-US" altLang="zh-CN" sz="3600" spc="0">
                <a:solidFill>
                  <a:srgbClr val="D89687"/>
                </a:solidFill>
              </a:rPr>
              <a:t>PART TWO</a:t>
            </a:r>
            <a:endParaRPr lang="zh-CN" altLang="en-US" sz="3600" spc="0">
              <a:solidFill>
                <a:srgbClr val="D89687"/>
              </a:solidFill>
            </a:endParaRPr>
          </a:p>
        </p:txBody>
      </p:sp>
      <p:sp>
        <p:nvSpPr>
          <p:cNvPr id="15" name="文本框 14">
            <a:extLst>
              <a:ext uri="{FF2B5EF4-FFF2-40B4-BE49-F238E27FC236}">
                <a16:creationId xmlns:a16="http://schemas.microsoft.com/office/drawing/2014/main" id="{543734C2-0B49-4EC2-B2B0-24908D455490}"/>
              </a:ext>
            </a:extLst>
          </p:cNvPr>
          <p:cNvSpPr txBox="1"/>
          <p:nvPr/>
        </p:nvSpPr>
        <p:spPr>
          <a:xfrm>
            <a:off x="6003719" y="2948955"/>
            <a:ext cx="1423788" cy="584775"/>
          </a:xfrm>
          <a:prstGeom prst="rect">
            <a:avLst/>
          </a:prstGeom>
          <a:noFill/>
        </p:spPr>
        <p:txBody>
          <a:bodyPr wrap="none" rtlCol="0">
            <a:spAutoFit/>
          </a:bodyPr>
          <a:lstStyle/>
          <a:p>
            <a:r>
              <a:rPr lang="zh-CN" altLang="en-US" sz="3200">
                <a:solidFill>
                  <a:schemeClr val="bg1">
                    <a:lumMod val="95000"/>
                  </a:schemeClr>
                </a:solidFill>
                <a:latin typeface="思源宋体 CN Medium" panose="02020500000000000000" pitchFamily="18" charset="-122"/>
                <a:ea typeface="思源宋体 CN Medium" panose="02020500000000000000" pitchFamily="18" charset="-122"/>
              </a:rPr>
              <a:t>第二章</a:t>
            </a:r>
          </a:p>
        </p:txBody>
      </p:sp>
      <p:sp>
        <p:nvSpPr>
          <p:cNvPr id="16" name="矩形 15">
            <a:extLst>
              <a:ext uri="{FF2B5EF4-FFF2-40B4-BE49-F238E27FC236}">
                <a16:creationId xmlns:a16="http://schemas.microsoft.com/office/drawing/2014/main" id="{43D3B808-3716-4F68-BF25-CC21689F2559}"/>
              </a:ext>
            </a:extLst>
          </p:cNvPr>
          <p:cNvSpPr/>
          <p:nvPr/>
        </p:nvSpPr>
        <p:spPr>
          <a:xfrm>
            <a:off x="6049218" y="3407401"/>
            <a:ext cx="3490059" cy="658385"/>
          </a:xfrm>
          <a:prstGeom prst="rect">
            <a:avLst/>
          </a:prstGeom>
          <a:noFill/>
        </p:spPr>
        <p:txBody>
          <a:bodyPr wrap="square" rtlCol="0">
            <a:spAutoFit/>
          </a:bodyPr>
          <a:lstStyle/>
          <a:p>
            <a:pP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8" name="文本框 17">
            <a:extLst>
              <a:ext uri="{FF2B5EF4-FFF2-40B4-BE49-F238E27FC236}">
                <a16:creationId xmlns:a16="http://schemas.microsoft.com/office/drawing/2014/main" id="{E75CA924-0FD3-4D88-8FA9-4D4FAE5579DE}"/>
              </a:ext>
            </a:extLst>
          </p:cNvPr>
          <p:cNvSpPr txBox="1"/>
          <p:nvPr/>
        </p:nvSpPr>
        <p:spPr>
          <a:xfrm>
            <a:off x="1224209" y="4691363"/>
            <a:ext cx="3296159" cy="646331"/>
          </a:xfrm>
          <a:prstGeom prst="rect">
            <a:avLst/>
          </a:prstGeom>
          <a:noFill/>
        </p:spPr>
        <p:txBody>
          <a:bodyPr wrap="none" rtlCol="0">
            <a:spAutoFit/>
          </a:bodyPr>
          <a:lstStyle>
            <a:defPPr>
              <a:defRPr lang="zh-CN"/>
            </a:defPPr>
            <a:lvl1pPr>
              <a:defRPr sz="7200" i="1" spc="600">
                <a:solidFill>
                  <a:schemeClr val="bg1">
                    <a:lumMod val="95000"/>
                  </a:schemeClr>
                </a:solidFill>
                <a:latin typeface="思源宋体 CN Heavy" panose="02020900000000000000" pitchFamily="18" charset="-122"/>
                <a:ea typeface="思源宋体 CN Heavy" panose="02020900000000000000" pitchFamily="18" charset="-122"/>
              </a:defRPr>
            </a:lvl1pPr>
          </a:lstStyle>
          <a:p>
            <a:r>
              <a:rPr lang="en-US" altLang="zh-CN" sz="3600" spc="0">
                <a:solidFill>
                  <a:srgbClr val="D89687"/>
                </a:solidFill>
              </a:rPr>
              <a:t>PART THREE</a:t>
            </a:r>
            <a:endParaRPr lang="zh-CN" altLang="en-US" sz="3600" spc="0">
              <a:solidFill>
                <a:srgbClr val="D89687"/>
              </a:solidFill>
            </a:endParaRPr>
          </a:p>
        </p:txBody>
      </p:sp>
      <p:sp>
        <p:nvSpPr>
          <p:cNvPr id="19" name="文本框 18">
            <a:extLst>
              <a:ext uri="{FF2B5EF4-FFF2-40B4-BE49-F238E27FC236}">
                <a16:creationId xmlns:a16="http://schemas.microsoft.com/office/drawing/2014/main" id="{EA3280AB-44C6-4DB4-ABDF-9B13DABF152B}"/>
              </a:ext>
            </a:extLst>
          </p:cNvPr>
          <p:cNvSpPr txBox="1"/>
          <p:nvPr/>
        </p:nvSpPr>
        <p:spPr>
          <a:xfrm>
            <a:off x="1307021" y="4879248"/>
            <a:ext cx="1415772" cy="584775"/>
          </a:xfrm>
          <a:prstGeom prst="rect">
            <a:avLst/>
          </a:prstGeom>
          <a:noFill/>
        </p:spPr>
        <p:txBody>
          <a:bodyPr wrap="none" rtlCol="0">
            <a:spAutoFit/>
          </a:bodyPr>
          <a:lstStyle/>
          <a:p>
            <a:r>
              <a:rPr lang="zh-CN" altLang="en-US" sz="3200">
                <a:solidFill>
                  <a:schemeClr val="bg1">
                    <a:lumMod val="95000"/>
                  </a:schemeClr>
                </a:solidFill>
                <a:latin typeface="思源宋体 CN Medium" panose="02020500000000000000" pitchFamily="18" charset="-122"/>
                <a:ea typeface="思源宋体 CN Medium" panose="02020500000000000000" pitchFamily="18" charset="-122"/>
              </a:rPr>
              <a:t>第三章</a:t>
            </a:r>
          </a:p>
        </p:txBody>
      </p:sp>
      <p:sp>
        <p:nvSpPr>
          <p:cNvPr id="20" name="矩形 19">
            <a:extLst>
              <a:ext uri="{FF2B5EF4-FFF2-40B4-BE49-F238E27FC236}">
                <a16:creationId xmlns:a16="http://schemas.microsoft.com/office/drawing/2014/main" id="{6E147019-3A56-43DD-AD5E-8BD91A698BD4}"/>
              </a:ext>
            </a:extLst>
          </p:cNvPr>
          <p:cNvSpPr/>
          <p:nvPr/>
        </p:nvSpPr>
        <p:spPr>
          <a:xfrm>
            <a:off x="1352520" y="5337694"/>
            <a:ext cx="3490059" cy="658385"/>
          </a:xfrm>
          <a:prstGeom prst="rect">
            <a:avLst/>
          </a:prstGeom>
          <a:noFill/>
        </p:spPr>
        <p:txBody>
          <a:bodyPr wrap="square" rtlCol="0">
            <a:spAutoFit/>
          </a:bodyPr>
          <a:lstStyle/>
          <a:p>
            <a:pP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22" name="文本框 21">
            <a:extLst>
              <a:ext uri="{FF2B5EF4-FFF2-40B4-BE49-F238E27FC236}">
                <a16:creationId xmlns:a16="http://schemas.microsoft.com/office/drawing/2014/main" id="{2CF4C6A6-5739-41EB-B9DC-0DD5A5A012BA}"/>
              </a:ext>
            </a:extLst>
          </p:cNvPr>
          <p:cNvSpPr txBox="1"/>
          <p:nvPr/>
        </p:nvSpPr>
        <p:spPr>
          <a:xfrm>
            <a:off x="5920907" y="4691363"/>
            <a:ext cx="2972160" cy="646331"/>
          </a:xfrm>
          <a:prstGeom prst="rect">
            <a:avLst/>
          </a:prstGeom>
          <a:noFill/>
        </p:spPr>
        <p:txBody>
          <a:bodyPr wrap="none" rtlCol="0">
            <a:spAutoFit/>
          </a:bodyPr>
          <a:lstStyle>
            <a:defPPr>
              <a:defRPr lang="zh-CN"/>
            </a:defPPr>
            <a:lvl1pPr>
              <a:defRPr sz="7200" i="1" spc="600">
                <a:solidFill>
                  <a:schemeClr val="bg1">
                    <a:lumMod val="95000"/>
                  </a:schemeClr>
                </a:solidFill>
                <a:latin typeface="思源宋体 CN Heavy" panose="02020900000000000000" pitchFamily="18" charset="-122"/>
                <a:ea typeface="思源宋体 CN Heavy" panose="02020900000000000000" pitchFamily="18" charset="-122"/>
              </a:defRPr>
            </a:lvl1pPr>
          </a:lstStyle>
          <a:p>
            <a:r>
              <a:rPr lang="en-US" altLang="zh-CN" sz="3600" spc="0">
                <a:solidFill>
                  <a:srgbClr val="D89687"/>
                </a:solidFill>
              </a:rPr>
              <a:t>PART FOUR</a:t>
            </a:r>
            <a:endParaRPr lang="zh-CN" altLang="en-US" sz="3600" spc="0">
              <a:solidFill>
                <a:srgbClr val="D89687"/>
              </a:solidFill>
            </a:endParaRPr>
          </a:p>
        </p:txBody>
      </p:sp>
      <p:sp>
        <p:nvSpPr>
          <p:cNvPr id="23" name="文本框 22">
            <a:extLst>
              <a:ext uri="{FF2B5EF4-FFF2-40B4-BE49-F238E27FC236}">
                <a16:creationId xmlns:a16="http://schemas.microsoft.com/office/drawing/2014/main" id="{D1205A76-8827-4DE1-A181-497898BB38D8}"/>
              </a:ext>
            </a:extLst>
          </p:cNvPr>
          <p:cNvSpPr txBox="1"/>
          <p:nvPr/>
        </p:nvSpPr>
        <p:spPr>
          <a:xfrm>
            <a:off x="6003719" y="4879248"/>
            <a:ext cx="1415772" cy="584775"/>
          </a:xfrm>
          <a:prstGeom prst="rect">
            <a:avLst/>
          </a:prstGeom>
          <a:noFill/>
        </p:spPr>
        <p:txBody>
          <a:bodyPr wrap="none" rtlCol="0">
            <a:spAutoFit/>
          </a:bodyPr>
          <a:lstStyle/>
          <a:p>
            <a:r>
              <a:rPr lang="zh-CN" altLang="en-US" sz="3200">
                <a:solidFill>
                  <a:schemeClr val="bg1">
                    <a:lumMod val="95000"/>
                  </a:schemeClr>
                </a:solidFill>
                <a:latin typeface="思源宋体 CN Medium" panose="02020500000000000000" pitchFamily="18" charset="-122"/>
                <a:ea typeface="思源宋体 CN Medium" panose="02020500000000000000" pitchFamily="18" charset="-122"/>
              </a:rPr>
              <a:t>第四章</a:t>
            </a:r>
          </a:p>
        </p:txBody>
      </p:sp>
      <p:sp>
        <p:nvSpPr>
          <p:cNvPr id="24" name="矩形 23">
            <a:extLst>
              <a:ext uri="{FF2B5EF4-FFF2-40B4-BE49-F238E27FC236}">
                <a16:creationId xmlns:a16="http://schemas.microsoft.com/office/drawing/2014/main" id="{DC6B0083-54CD-421A-8FC9-D8968EDF0D55}"/>
              </a:ext>
            </a:extLst>
          </p:cNvPr>
          <p:cNvSpPr/>
          <p:nvPr/>
        </p:nvSpPr>
        <p:spPr>
          <a:xfrm>
            <a:off x="6049218" y="5337694"/>
            <a:ext cx="3490059" cy="658385"/>
          </a:xfrm>
          <a:prstGeom prst="rect">
            <a:avLst/>
          </a:prstGeom>
          <a:noFill/>
        </p:spPr>
        <p:txBody>
          <a:bodyPr wrap="square" rtlCol="0">
            <a:spAutoFit/>
          </a:bodyPr>
          <a:lstStyle/>
          <a:p>
            <a:pPr>
              <a:lnSpc>
                <a:spcPct val="120000"/>
              </a:lnSpc>
            </a:pPr>
            <a:r>
              <a:rPr lang="en-US" altLang="zh-CN"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a:t>
            </a:r>
            <a:endParaRPr lang="zh-CN" altLang="en-US" sz="1600" spc="3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Tree>
    <p:extLst>
      <p:ext uri="{BB962C8B-B14F-4D97-AF65-F5344CB8AC3E}">
        <p14:creationId xmlns:p14="http://schemas.microsoft.com/office/powerpoint/2010/main" val="336332749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沙漠中的风景&#10;&#10;描述已自动生成">
            <a:extLst>
              <a:ext uri="{FF2B5EF4-FFF2-40B4-BE49-F238E27FC236}">
                <a16:creationId xmlns:a16="http://schemas.microsoft.com/office/drawing/2014/main" id="{2F466EA7-176E-4AA4-A84D-C4C6CC676A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2475" y="1676399"/>
            <a:ext cx="3467100" cy="4391026"/>
          </a:xfrm>
          <a:prstGeom prst="rect">
            <a:avLst/>
          </a:prstGeom>
        </p:spPr>
      </p:pic>
      <p:grpSp>
        <p:nvGrpSpPr>
          <p:cNvPr id="9" name="组合 8">
            <a:extLst>
              <a:ext uri="{FF2B5EF4-FFF2-40B4-BE49-F238E27FC236}">
                <a16:creationId xmlns:a16="http://schemas.microsoft.com/office/drawing/2014/main" id="{9624C160-9B49-4483-8AC3-01FCEFA7DB24}"/>
              </a:ext>
            </a:extLst>
          </p:cNvPr>
          <p:cNvGrpSpPr/>
          <p:nvPr/>
        </p:nvGrpSpPr>
        <p:grpSpPr>
          <a:xfrm>
            <a:off x="3930015" y="3139440"/>
            <a:ext cx="579120" cy="579120"/>
            <a:chOff x="6438900" y="838200"/>
            <a:chExt cx="914400" cy="914400"/>
          </a:xfrm>
        </p:grpSpPr>
        <p:sp>
          <p:nvSpPr>
            <p:cNvPr id="4" name="矩形 3">
              <a:extLst>
                <a:ext uri="{FF2B5EF4-FFF2-40B4-BE49-F238E27FC236}">
                  <a16:creationId xmlns:a16="http://schemas.microsoft.com/office/drawing/2014/main" id="{97483A2A-F995-461D-93D8-639A5C625634}"/>
                </a:ext>
              </a:extLst>
            </p:cNvPr>
            <p:cNvSpPr/>
            <p:nvPr/>
          </p:nvSpPr>
          <p:spPr>
            <a:xfrm>
              <a:off x="6438900" y="838200"/>
              <a:ext cx="914400" cy="9144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497C6E51-BC27-49CE-B7BB-C76D607C4712}"/>
                </a:ext>
              </a:extLst>
            </p:cNvPr>
            <p:cNvCxnSpPr>
              <a:cxnSpLocks/>
            </p:cNvCxnSpPr>
            <p:nvPr/>
          </p:nvCxnSpPr>
          <p:spPr>
            <a:xfrm>
              <a:off x="6650355" y="1297305"/>
              <a:ext cx="489585" cy="0"/>
            </a:xfrm>
            <a:prstGeom prst="straightConnector1">
              <a:avLst/>
            </a:prstGeom>
            <a:ln w="254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938DAC49-5676-4849-8070-50E30383A7AC}"/>
              </a:ext>
            </a:extLst>
          </p:cNvPr>
          <p:cNvSpPr txBox="1"/>
          <p:nvPr/>
        </p:nvSpPr>
        <p:spPr>
          <a:xfrm>
            <a:off x="5074844" y="2518231"/>
            <a:ext cx="4644541" cy="1200329"/>
          </a:xfrm>
          <a:prstGeom prst="rect">
            <a:avLst/>
          </a:prstGeom>
          <a:noFill/>
        </p:spPr>
        <p:txBody>
          <a:bodyPr wrap="none" rtlCol="0">
            <a:spAutoFit/>
          </a:bodyPr>
          <a:lstStyle/>
          <a:p>
            <a:r>
              <a:rPr lang="en-US" altLang="zh-CN" sz="7200" i="1" spc="600">
                <a:solidFill>
                  <a:srgbClr val="D28472"/>
                </a:solidFill>
                <a:latin typeface="思源宋体 CN Heavy" panose="02020900000000000000" pitchFamily="18" charset="-122"/>
                <a:ea typeface="思源宋体 CN Heavy" panose="02020900000000000000" pitchFamily="18" charset="-122"/>
              </a:rPr>
              <a:t>PART 01</a:t>
            </a:r>
            <a:endParaRPr lang="zh-CN" altLang="en-US" sz="7200" i="1" spc="600">
              <a:solidFill>
                <a:srgbClr val="D28472"/>
              </a:solidFill>
              <a:latin typeface="思源宋体 CN Heavy" panose="02020900000000000000" pitchFamily="18" charset="-122"/>
              <a:ea typeface="思源宋体 CN Heavy" panose="02020900000000000000" pitchFamily="18" charset="-122"/>
            </a:endParaRPr>
          </a:p>
        </p:txBody>
      </p:sp>
      <p:sp>
        <p:nvSpPr>
          <p:cNvPr id="13" name="矩形 12">
            <a:extLst>
              <a:ext uri="{FF2B5EF4-FFF2-40B4-BE49-F238E27FC236}">
                <a16:creationId xmlns:a16="http://schemas.microsoft.com/office/drawing/2014/main" id="{687EFD3F-1869-4E60-A67E-623759CCDF35}"/>
              </a:ext>
            </a:extLst>
          </p:cNvPr>
          <p:cNvSpPr/>
          <p:nvPr/>
        </p:nvSpPr>
        <p:spPr>
          <a:xfrm>
            <a:off x="11277600" y="0"/>
            <a:ext cx="914400" cy="68580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F741235-1BBF-4007-AA01-5BCE244E1BBC}"/>
              </a:ext>
            </a:extLst>
          </p:cNvPr>
          <p:cNvSpPr txBox="1"/>
          <p:nvPr/>
        </p:nvSpPr>
        <p:spPr>
          <a:xfrm>
            <a:off x="11419323" y="3413428"/>
            <a:ext cx="430887" cy="3316009"/>
          </a:xfrm>
          <a:prstGeom prst="rect">
            <a:avLst/>
          </a:prstGeom>
          <a:noFill/>
        </p:spPr>
        <p:txBody>
          <a:bodyPr vert="eaVert" wrap="square" rtlCol="0">
            <a:spAutoFit/>
          </a:bodyPr>
          <a:lstStyle/>
          <a:p>
            <a:pPr algn="dist"/>
            <a:r>
              <a:rPr lang="en-US" altLang="zh-CN"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rPr>
              <a:t>DESIGN BY DOCER</a:t>
            </a:r>
            <a:endParaRPr lang="zh-CN" altLang="en-US"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
        <p:nvSpPr>
          <p:cNvPr id="15" name="矩形 14">
            <a:extLst>
              <a:ext uri="{FF2B5EF4-FFF2-40B4-BE49-F238E27FC236}">
                <a16:creationId xmlns:a16="http://schemas.microsoft.com/office/drawing/2014/main" id="{07A0CAB7-C353-4A17-840B-BF22B8C5905A}"/>
              </a:ext>
            </a:extLst>
          </p:cNvPr>
          <p:cNvSpPr/>
          <p:nvPr/>
        </p:nvSpPr>
        <p:spPr>
          <a:xfrm>
            <a:off x="5074844" y="3871912"/>
            <a:ext cx="4644541" cy="1257780"/>
          </a:xfrm>
          <a:prstGeom prst="rect">
            <a:avLst/>
          </a:prstGeom>
          <a:noFill/>
        </p:spPr>
        <p:txBody>
          <a:bodyPr vert="horz" wrap="square" rtlCol="0">
            <a:spAutoFit/>
          </a:bodyPr>
          <a:lstStyle/>
          <a:p>
            <a:pPr>
              <a:lnSpc>
                <a:spcPct val="120000"/>
              </a:lnSpc>
            </a:pPr>
            <a:r>
              <a:rPr lang="en-US" altLang="zh-CN" sz="1600">
                <a:solidFill>
                  <a:schemeClr val="tx1">
                    <a:lumMod val="85000"/>
                    <a:lumOff val="15000"/>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6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Tree>
    <p:extLst>
      <p:ext uri="{BB962C8B-B14F-4D97-AF65-F5344CB8AC3E}">
        <p14:creationId xmlns:p14="http://schemas.microsoft.com/office/powerpoint/2010/main" val="2378407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C2A2F7C-E3CB-411E-BD02-2FDC15D04E00}"/>
              </a:ext>
            </a:extLst>
          </p:cNvPr>
          <p:cNvSpPr/>
          <p:nvPr/>
        </p:nvSpPr>
        <p:spPr>
          <a:xfrm>
            <a:off x="3886199" y="0"/>
            <a:ext cx="4410075" cy="47625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46CB703-C1D6-46D6-B950-D08370CEC4D8}"/>
              </a:ext>
            </a:extLst>
          </p:cNvPr>
          <p:cNvSpPr txBox="1"/>
          <p:nvPr/>
        </p:nvSpPr>
        <p:spPr>
          <a:xfrm>
            <a:off x="4059141" y="918031"/>
            <a:ext cx="4303807"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5" name="文本框 4">
            <a:extLst>
              <a:ext uri="{FF2B5EF4-FFF2-40B4-BE49-F238E27FC236}">
                <a16:creationId xmlns:a16="http://schemas.microsoft.com/office/drawing/2014/main" id="{472F78E8-FEFD-486C-9BDC-722A489254BC}"/>
              </a:ext>
            </a:extLst>
          </p:cNvPr>
          <p:cNvSpPr txBox="1"/>
          <p:nvPr/>
        </p:nvSpPr>
        <p:spPr>
          <a:xfrm>
            <a:off x="3990973" y="1920418"/>
            <a:ext cx="4371975" cy="338554"/>
          </a:xfrm>
          <a:prstGeom prst="rect">
            <a:avLst/>
          </a:prstGeom>
          <a:noFill/>
        </p:spPr>
        <p:txBody>
          <a:bodyPr wrap="square" rtlCol="0">
            <a:spAutoFit/>
          </a:bodyPr>
          <a:lstStyle/>
          <a:p>
            <a:pPr algn="ctr"/>
            <a:r>
              <a:rPr lang="da-DK" altLang="zh-CN" sz="1600">
                <a:solidFill>
                  <a:schemeClr val="tx1">
                    <a:lumMod val="75000"/>
                    <a:lumOff val="25000"/>
                  </a:schemeClr>
                </a:solidFill>
                <a:latin typeface="Alibaba Sans" panose="020B0503020203040204" pitchFamily="34" charset="0"/>
                <a:cs typeface="Alibaba Sans" panose="020B0503020203040204" pitchFamily="34" charset="0"/>
              </a:rPr>
              <a:t>Lorem ipsum dolor sit amet</a:t>
            </a:r>
            <a:endParaRPr lang="zh-CN" altLang="en-US" sz="160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6" name="矩形 5">
            <a:extLst>
              <a:ext uri="{FF2B5EF4-FFF2-40B4-BE49-F238E27FC236}">
                <a16:creationId xmlns:a16="http://schemas.microsoft.com/office/drawing/2014/main" id="{A0E48747-31EB-40D1-A324-EB38AB0A89AF}"/>
              </a:ext>
            </a:extLst>
          </p:cNvPr>
          <p:cNvSpPr/>
          <p:nvPr/>
        </p:nvSpPr>
        <p:spPr>
          <a:xfrm>
            <a:off x="3718407" y="2820786"/>
            <a:ext cx="4644541" cy="744819"/>
          </a:xfrm>
          <a:prstGeom prst="rect">
            <a:avLst/>
          </a:prstGeom>
          <a:noFill/>
        </p:spPr>
        <p:txBody>
          <a:bodyPr vert="horz" wrap="square" rtlCol="0">
            <a:spAutoFit/>
          </a:bodyPr>
          <a:lstStyle/>
          <a:p>
            <a:pPr algn="ctr">
              <a:lnSpc>
                <a:spcPct val="120000"/>
              </a:lnSpc>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Phasellus id malesuada ante,</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7" name="矩形 6">
            <a:extLst>
              <a:ext uri="{FF2B5EF4-FFF2-40B4-BE49-F238E27FC236}">
                <a16:creationId xmlns:a16="http://schemas.microsoft.com/office/drawing/2014/main" id="{C5AE7BFC-0758-47BA-B606-BFBAD24AA273}"/>
              </a:ext>
            </a:extLst>
          </p:cNvPr>
          <p:cNvSpPr/>
          <p:nvPr/>
        </p:nvSpPr>
        <p:spPr>
          <a:xfrm>
            <a:off x="0" y="5495924"/>
            <a:ext cx="12192000" cy="1362075"/>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沙漠中的风景&#10;&#10;描述已自动生成">
            <a:extLst>
              <a:ext uri="{FF2B5EF4-FFF2-40B4-BE49-F238E27FC236}">
                <a16:creationId xmlns:a16="http://schemas.microsoft.com/office/drawing/2014/main" id="{78D3A20F-2CB7-4EA4-92DB-8B6FED85568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285875" y="4223146"/>
            <a:ext cx="9610725" cy="1847850"/>
          </a:xfrm>
          <a:prstGeom prst="rect">
            <a:avLst/>
          </a:prstGeom>
        </p:spPr>
      </p:pic>
    </p:spTree>
    <p:extLst>
      <p:ext uri="{BB962C8B-B14F-4D97-AF65-F5344CB8AC3E}">
        <p14:creationId xmlns:p14="http://schemas.microsoft.com/office/powerpoint/2010/main" val="187373999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DFAF6B5A-C6C7-4F9A-9AEC-CE51D86F189E}"/>
              </a:ext>
            </a:extLst>
          </p:cNvPr>
          <p:cNvSpPr/>
          <p:nvPr/>
        </p:nvSpPr>
        <p:spPr>
          <a:xfrm>
            <a:off x="2133600" y="3016609"/>
            <a:ext cx="1582420" cy="1582420"/>
          </a:xfrm>
          <a:prstGeom prst="ellipse">
            <a:avLst/>
          </a:prstGeom>
          <a:solidFill>
            <a:srgbClr val="D896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5" name="椭圆 4">
            <a:extLst>
              <a:ext uri="{FF2B5EF4-FFF2-40B4-BE49-F238E27FC236}">
                <a16:creationId xmlns:a16="http://schemas.microsoft.com/office/drawing/2014/main" id="{C0436F38-68F5-473E-9BC0-DDA871EECEFF}"/>
              </a:ext>
            </a:extLst>
          </p:cNvPr>
          <p:cNvSpPr/>
          <p:nvPr/>
        </p:nvSpPr>
        <p:spPr>
          <a:xfrm>
            <a:off x="5304790" y="3016609"/>
            <a:ext cx="1582420" cy="1582420"/>
          </a:xfrm>
          <a:prstGeom prst="ellipse">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椭圆 5">
            <a:extLst>
              <a:ext uri="{FF2B5EF4-FFF2-40B4-BE49-F238E27FC236}">
                <a16:creationId xmlns:a16="http://schemas.microsoft.com/office/drawing/2014/main" id="{B096F0B0-D701-4A08-AC0A-1D02B47D6853}"/>
              </a:ext>
            </a:extLst>
          </p:cNvPr>
          <p:cNvSpPr/>
          <p:nvPr/>
        </p:nvSpPr>
        <p:spPr>
          <a:xfrm>
            <a:off x="8367395" y="3016609"/>
            <a:ext cx="1582420" cy="1582420"/>
          </a:xfrm>
          <a:prstGeom prst="ellipse">
            <a:avLst/>
          </a:prstGeom>
          <a:solidFill>
            <a:srgbClr val="BDB6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3" name="文本框 12">
            <a:extLst>
              <a:ext uri="{FF2B5EF4-FFF2-40B4-BE49-F238E27FC236}">
                <a16:creationId xmlns:a16="http://schemas.microsoft.com/office/drawing/2014/main" id="{4CFBB7A7-14D6-45B9-953F-DE1D4183CFFA}"/>
              </a:ext>
            </a:extLst>
          </p:cNvPr>
          <p:cNvSpPr txBox="1"/>
          <p:nvPr/>
        </p:nvSpPr>
        <p:spPr>
          <a:xfrm>
            <a:off x="4059141" y="918031"/>
            <a:ext cx="4303807"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14" name="文本框 13">
            <a:extLst>
              <a:ext uri="{FF2B5EF4-FFF2-40B4-BE49-F238E27FC236}">
                <a16:creationId xmlns:a16="http://schemas.microsoft.com/office/drawing/2014/main" id="{87C4D193-34E5-4F92-A2B4-24CC32326785}"/>
              </a:ext>
            </a:extLst>
          </p:cNvPr>
          <p:cNvSpPr txBox="1"/>
          <p:nvPr/>
        </p:nvSpPr>
        <p:spPr>
          <a:xfrm>
            <a:off x="3990973" y="1920418"/>
            <a:ext cx="4371975" cy="338554"/>
          </a:xfrm>
          <a:prstGeom prst="rect">
            <a:avLst/>
          </a:prstGeom>
          <a:noFill/>
        </p:spPr>
        <p:txBody>
          <a:bodyPr wrap="square" rtlCol="0">
            <a:spAutoFit/>
          </a:bodyPr>
          <a:lstStyle/>
          <a:p>
            <a:pPr algn="ctr"/>
            <a:r>
              <a:rPr lang="da-DK" altLang="zh-CN" sz="1600">
                <a:solidFill>
                  <a:schemeClr val="tx1">
                    <a:lumMod val="75000"/>
                    <a:lumOff val="25000"/>
                  </a:schemeClr>
                </a:solidFill>
                <a:latin typeface="Alibaba Sans" panose="020B0503020203040204" pitchFamily="34" charset="0"/>
                <a:cs typeface="Alibaba Sans" panose="020B0503020203040204" pitchFamily="34" charset="0"/>
              </a:rPr>
              <a:t>Lorem ipsum dolor sit amet</a:t>
            </a:r>
            <a:endParaRPr lang="zh-CN" altLang="en-US" sz="160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15" name="矩形 14">
            <a:extLst>
              <a:ext uri="{FF2B5EF4-FFF2-40B4-BE49-F238E27FC236}">
                <a16:creationId xmlns:a16="http://schemas.microsoft.com/office/drawing/2014/main" id="{38EC3FF8-F1D3-4F88-877D-60E43D768DB5}"/>
              </a:ext>
            </a:extLst>
          </p:cNvPr>
          <p:cNvSpPr/>
          <p:nvPr/>
        </p:nvSpPr>
        <p:spPr>
          <a:xfrm>
            <a:off x="5529262" y="1736913"/>
            <a:ext cx="1133476" cy="45719"/>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形 16">
            <a:extLst>
              <a:ext uri="{FF2B5EF4-FFF2-40B4-BE49-F238E27FC236}">
                <a16:creationId xmlns:a16="http://schemas.microsoft.com/office/drawing/2014/main" id="{B8A6475B-EC4C-4DED-A39A-AC97054A6E1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47707" y="3429000"/>
            <a:ext cx="754205" cy="754205"/>
          </a:xfrm>
          <a:prstGeom prst="rect">
            <a:avLst/>
          </a:prstGeom>
        </p:spPr>
      </p:pic>
      <p:pic>
        <p:nvPicPr>
          <p:cNvPr id="19" name="图形 18">
            <a:extLst>
              <a:ext uri="{FF2B5EF4-FFF2-40B4-BE49-F238E27FC236}">
                <a16:creationId xmlns:a16="http://schemas.microsoft.com/office/drawing/2014/main" id="{5400C00E-4DCA-4C3C-A963-CC9117026AE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781502" y="3428999"/>
            <a:ext cx="754205" cy="754205"/>
          </a:xfrm>
          <a:prstGeom prst="rect">
            <a:avLst/>
          </a:prstGeom>
        </p:spPr>
      </p:pic>
      <p:pic>
        <p:nvPicPr>
          <p:cNvPr id="21" name="图形 20">
            <a:extLst>
              <a:ext uri="{FF2B5EF4-FFF2-40B4-BE49-F238E27FC236}">
                <a16:creationId xmlns:a16="http://schemas.microsoft.com/office/drawing/2014/main" id="{9D2F658F-E4E9-4BFD-A899-5117EE9F8DC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18897" y="3429000"/>
            <a:ext cx="754205" cy="754205"/>
          </a:xfrm>
          <a:prstGeom prst="rect">
            <a:avLst/>
          </a:prstGeom>
        </p:spPr>
      </p:pic>
      <p:sp>
        <p:nvSpPr>
          <p:cNvPr id="22" name="矩形 21">
            <a:extLst>
              <a:ext uri="{FF2B5EF4-FFF2-40B4-BE49-F238E27FC236}">
                <a16:creationId xmlns:a16="http://schemas.microsoft.com/office/drawing/2014/main" id="{6550AD87-E76C-4E5F-9734-B776AF6B4661}"/>
              </a:ext>
            </a:extLst>
          </p:cNvPr>
          <p:cNvSpPr/>
          <p:nvPr/>
        </p:nvSpPr>
        <p:spPr>
          <a:xfrm>
            <a:off x="1435696" y="4710112"/>
            <a:ext cx="2978226" cy="1370632"/>
          </a:xfrm>
          <a:prstGeom prst="rect">
            <a:avLst/>
          </a:prstGeom>
          <a:noFill/>
        </p:spPr>
        <p:txBody>
          <a:bodyPr vert="horz" wrap="square" rtlCol="0">
            <a:spAutoFit/>
          </a:bodyPr>
          <a:lstStyle/>
          <a:p>
            <a:pPr algn="ctr">
              <a:lnSpc>
                <a:spcPct val="120000"/>
              </a:lnSpc>
            </a:pPr>
            <a:r>
              <a:rPr lang="en-US" altLang="zh-CN" sz="14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Phasellus.</a:t>
            </a:r>
            <a:endParaRPr lang="zh-CN" altLang="en-US" sz="14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23" name="矩形 22">
            <a:extLst>
              <a:ext uri="{FF2B5EF4-FFF2-40B4-BE49-F238E27FC236}">
                <a16:creationId xmlns:a16="http://schemas.microsoft.com/office/drawing/2014/main" id="{8DC7DCE2-7F88-482A-912F-2458209B9D65}"/>
              </a:ext>
            </a:extLst>
          </p:cNvPr>
          <p:cNvSpPr/>
          <p:nvPr/>
        </p:nvSpPr>
        <p:spPr>
          <a:xfrm>
            <a:off x="4606887" y="4710112"/>
            <a:ext cx="2978226" cy="1370632"/>
          </a:xfrm>
          <a:prstGeom prst="rect">
            <a:avLst/>
          </a:prstGeom>
          <a:noFill/>
        </p:spPr>
        <p:txBody>
          <a:bodyPr vert="horz" wrap="square" rtlCol="0">
            <a:spAutoFit/>
          </a:bodyPr>
          <a:lstStyle/>
          <a:p>
            <a:pPr algn="ctr">
              <a:lnSpc>
                <a:spcPct val="120000"/>
              </a:lnSpc>
            </a:pPr>
            <a:r>
              <a:rPr lang="en-US" altLang="zh-CN" sz="14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Phasellus.</a:t>
            </a:r>
            <a:endParaRPr lang="zh-CN" altLang="en-US" sz="14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24" name="矩形 23">
            <a:extLst>
              <a:ext uri="{FF2B5EF4-FFF2-40B4-BE49-F238E27FC236}">
                <a16:creationId xmlns:a16="http://schemas.microsoft.com/office/drawing/2014/main" id="{9412B897-23A7-4A3B-BB00-033AFF287E90}"/>
              </a:ext>
            </a:extLst>
          </p:cNvPr>
          <p:cNvSpPr/>
          <p:nvPr/>
        </p:nvSpPr>
        <p:spPr>
          <a:xfrm>
            <a:off x="7669491" y="4710112"/>
            <a:ext cx="2978226" cy="1370632"/>
          </a:xfrm>
          <a:prstGeom prst="rect">
            <a:avLst/>
          </a:prstGeom>
          <a:noFill/>
        </p:spPr>
        <p:txBody>
          <a:bodyPr vert="horz" wrap="square" rtlCol="0">
            <a:spAutoFit/>
          </a:bodyPr>
          <a:lstStyle/>
          <a:p>
            <a:pPr algn="ctr">
              <a:lnSpc>
                <a:spcPct val="120000"/>
              </a:lnSpc>
            </a:pPr>
            <a:r>
              <a:rPr lang="en-US" altLang="zh-CN" sz="14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Phasellus.</a:t>
            </a:r>
            <a:endParaRPr lang="zh-CN" altLang="en-US" sz="14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Tree>
    <p:extLst>
      <p:ext uri="{BB962C8B-B14F-4D97-AF65-F5344CB8AC3E}">
        <p14:creationId xmlns:p14="http://schemas.microsoft.com/office/powerpoint/2010/main" val="36049563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FEBD16-F1DE-426F-89CF-C5BA878A48CB}"/>
              </a:ext>
            </a:extLst>
          </p:cNvPr>
          <p:cNvSpPr/>
          <p:nvPr/>
        </p:nvSpPr>
        <p:spPr>
          <a:xfrm>
            <a:off x="952500" y="3860800"/>
            <a:ext cx="10287000" cy="2109308"/>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Freeform 7">
            <a:extLst>
              <a:ext uri="{FF2B5EF4-FFF2-40B4-BE49-F238E27FC236}">
                <a16:creationId xmlns:a16="http://schemas.microsoft.com/office/drawing/2014/main" id="{00EFF9EC-C922-41F7-A3F3-F066443A4690}"/>
              </a:ext>
            </a:extLst>
          </p:cNvPr>
          <p:cNvSpPr/>
          <p:nvPr/>
        </p:nvSpPr>
        <p:spPr bwMode="auto">
          <a:xfrm>
            <a:off x="1784350" y="1051899"/>
            <a:ext cx="2353043" cy="2353042"/>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7" name="Freeform 86">
            <a:extLst>
              <a:ext uri="{FF2B5EF4-FFF2-40B4-BE49-F238E27FC236}">
                <a16:creationId xmlns:a16="http://schemas.microsoft.com/office/drawing/2014/main" id="{0A6D675A-9D5A-4756-99DB-00920E1F5D0E}"/>
              </a:ext>
            </a:extLst>
          </p:cNvPr>
          <p:cNvSpPr/>
          <p:nvPr/>
        </p:nvSpPr>
        <p:spPr bwMode="auto">
          <a:xfrm>
            <a:off x="4925144" y="1051899"/>
            <a:ext cx="2348847" cy="2353042"/>
          </a:xfrm>
          <a:custGeom>
            <a:avLst/>
            <a:gdLst/>
            <a:ahLst/>
            <a:cxnLst>
              <a:cxn ang="0">
                <a:pos x="678" y="712"/>
              </a:cxn>
              <a:cxn ang="0">
                <a:pos x="33" y="712"/>
              </a:cxn>
              <a:cxn ang="0">
                <a:pos x="0" y="678"/>
              </a:cxn>
              <a:cxn ang="0">
                <a:pos x="0" y="34"/>
              </a:cxn>
              <a:cxn ang="0">
                <a:pos x="33" y="0"/>
              </a:cxn>
              <a:cxn ang="0">
                <a:pos x="678" y="0"/>
              </a:cxn>
              <a:cxn ang="0">
                <a:pos x="711" y="34"/>
              </a:cxn>
              <a:cxn ang="0">
                <a:pos x="711" y="678"/>
              </a:cxn>
              <a:cxn ang="0">
                <a:pos x="678" y="712"/>
              </a:cxn>
            </a:cxnLst>
            <a:rect l="0" t="0" r="r" b="b"/>
            <a:pathLst>
              <a:path w="711" h="712">
                <a:moveTo>
                  <a:pt x="678" y="712"/>
                </a:moveTo>
                <a:cubicBezTo>
                  <a:pt x="33" y="712"/>
                  <a:pt x="33" y="712"/>
                  <a:pt x="33" y="712"/>
                </a:cubicBezTo>
                <a:cubicBezTo>
                  <a:pt x="15" y="712"/>
                  <a:pt x="0" y="697"/>
                  <a:pt x="0" y="678"/>
                </a:cubicBezTo>
                <a:cubicBezTo>
                  <a:pt x="0" y="34"/>
                  <a:pt x="0" y="34"/>
                  <a:pt x="0" y="34"/>
                </a:cubicBezTo>
                <a:cubicBezTo>
                  <a:pt x="0" y="15"/>
                  <a:pt x="15" y="0"/>
                  <a:pt x="33" y="0"/>
                </a:cubicBezTo>
                <a:cubicBezTo>
                  <a:pt x="678" y="0"/>
                  <a:pt x="678" y="0"/>
                  <a:pt x="678" y="0"/>
                </a:cubicBezTo>
                <a:cubicBezTo>
                  <a:pt x="696" y="0"/>
                  <a:pt x="711" y="15"/>
                  <a:pt x="711" y="34"/>
                </a:cubicBezTo>
                <a:cubicBezTo>
                  <a:pt x="711" y="678"/>
                  <a:pt x="711" y="678"/>
                  <a:pt x="711" y="678"/>
                </a:cubicBezTo>
                <a:cubicBezTo>
                  <a:pt x="711" y="697"/>
                  <a:pt x="696"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dirty="0">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27" name="Freeform 153">
            <a:extLst>
              <a:ext uri="{FF2B5EF4-FFF2-40B4-BE49-F238E27FC236}">
                <a16:creationId xmlns:a16="http://schemas.microsoft.com/office/drawing/2014/main" id="{0DA46322-85F3-4694-8024-8C9BEBDE001F}"/>
              </a:ext>
            </a:extLst>
          </p:cNvPr>
          <p:cNvSpPr/>
          <p:nvPr/>
        </p:nvSpPr>
        <p:spPr bwMode="auto">
          <a:xfrm>
            <a:off x="8054607" y="1051899"/>
            <a:ext cx="2353043" cy="2353042"/>
          </a:xfrm>
          <a:custGeom>
            <a:avLst/>
            <a:gdLst/>
            <a:ahLst/>
            <a:cxnLst>
              <a:cxn ang="0">
                <a:pos x="678" y="712"/>
              </a:cxn>
              <a:cxn ang="0">
                <a:pos x="34" y="712"/>
              </a:cxn>
              <a:cxn ang="0">
                <a:pos x="0" y="678"/>
              </a:cxn>
              <a:cxn ang="0">
                <a:pos x="0" y="34"/>
              </a:cxn>
              <a:cxn ang="0">
                <a:pos x="34" y="0"/>
              </a:cxn>
              <a:cxn ang="0">
                <a:pos x="678" y="0"/>
              </a:cxn>
              <a:cxn ang="0">
                <a:pos x="712" y="34"/>
              </a:cxn>
              <a:cxn ang="0">
                <a:pos x="712" y="678"/>
              </a:cxn>
              <a:cxn ang="0">
                <a:pos x="678" y="712"/>
              </a:cxn>
            </a:cxnLst>
            <a:rect l="0" t="0" r="r" b="b"/>
            <a:pathLst>
              <a:path w="712" h="712">
                <a:moveTo>
                  <a:pt x="678" y="712"/>
                </a:moveTo>
                <a:cubicBezTo>
                  <a:pt x="34" y="712"/>
                  <a:pt x="34" y="712"/>
                  <a:pt x="34" y="712"/>
                </a:cubicBezTo>
                <a:cubicBezTo>
                  <a:pt x="15" y="712"/>
                  <a:pt x="0" y="697"/>
                  <a:pt x="0" y="678"/>
                </a:cubicBezTo>
                <a:cubicBezTo>
                  <a:pt x="0" y="34"/>
                  <a:pt x="0" y="34"/>
                  <a:pt x="0" y="34"/>
                </a:cubicBezTo>
                <a:cubicBezTo>
                  <a:pt x="0" y="15"/>
                  <a:pt x="15" y="0"/>
                  <a:pt x="34" y="0"/>
                </a:cubicBezTo>
                <a:cubicBezTo>
                  <a:pt x="678" y="0"/>
                  <a:pt x="678" y="0"/>
                  <a:pt x="678" y="0"/>
                </a:cubicBezTo>
                <a:cubicBezTo>
                  <a:pt x="697" y="0"/>
                  <a:pt x="712" y="15"/>
                  <a:pt x="712" y="34"/>
                </a:cubicBezTo>
                <a:cubicBezTo>
                  <a:pt x="712" y="678"/>
                  <a:pt x="712" y="678"/>
                  <a:pt x="712" y="678"/>
                </a:cubicBezTo>
                <a:cubicBezTo>
                  <a:pt x="712" y="697"/>
                  <a:pt x="697" y="712"/>
                  <a:pt x="678" y="712"/>
                </a:cubicBezTo>
              </a:path>
            </a:pathLst>
          </a:custGeom>
          <a:noFill/>
          <a:ln w="9525">
            <a:solidFill>
              <a:srgbClr val="66676C"/>
            </a:solidFill>
            <a:round/>
          </a:ln>
        </p:spPr>
        <p:txBody>
          <a:bodyPr vert="horz" wrap="square" lIns="91440" tIns="45720" rIns="91440" bIns="45720" numCol="1" anchor="t" anchorCtr="0" compatLnSpc="1"/>
          <a:lstStyle/>
          <a:p>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187" name="文本框 186">
            <a:extLst>
              <a:ext uri="{FF2B5EF4-FFF2-40B4-BE49-F238E27FC236}">
                <a16:creationId xmlns:a16="http://schemas.microsoft.com/office/drawing/2014/main" id="{AA75D82A-73BF-4318-A921-076B25B31E8C}"/>
              </a:ext>
            </a:extLst>
          </p:cNvPr>
          <p:cNvSpPr txBox="1"/>
          <p:nvPr/>
        </p:nvSpPr>
        <p:spPr>
          <a:xfrm>
            <a:off x="2274625" y="1217539"/>
            <a:ext cx="1372492"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01.</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189" name="矩形 188">
            <a:extLst>
              <a:ext uri="{FF2B5EF4-FFF2-40B4-BE49-F238E27FC236}">
                <a16:creationId xmlns:a16="http://schemas.microsoft.com/office/drawing/2014/main" id="{AC58C0A1-DABB-4ECF-B225-9823D10EF092}"/>
              </a:ext>
            </a:extLst>
          </p:cNvPr>
          <p:cNvSpPr/>
          <p:nvPr/>
        </p:nvSpPr>
        <p:spPr>
          <a:xfrm>
            <a:off x="1893839" y="2317241"/>
            <a:ext cx="2134064" cy="846194"/>
          </a:xfrm>
          <a:prstGeom prst="rect">
            <a:avLst/>
          </a:prstGeom>
          <a:noFill/>
        </p:spPr>
        <p:txBody>
          <a:bodyPr wrap="square" rtlCol="0">
            <a:spAutoFit/>
          </a:bodyPr>
          <a:lstStyle/>
          <a:p>
            <a:pPr algn="ctr">
              <a:lnSpc>
                <a:spcPct val="120000"/>
              </a:lnSpc>
            </a:pPr>
            <a:r>
              <a:rPr lang="en-US" altLang="zh-CN"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dolor sit amet, consectetur adipiscing elit. </a:t>
            </a:r>
            <a:endParaRPr lang="zh-CN" altLang="en-US"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90" name="矩形 189">
            <a:extLst>
              <a:ext uri="{FF2B5EF4-FFF2-40B4-BE49-F238E27FC236}">
                <a16:creationId xmlns:a16="http://schemas.microsoft.com/office/drawing/2014/main" id="{32EFBB5B-AA75-46ED-BA7A-E2DED424133D}"/>
              </a:ext>
            </a:extLst>
          </p:cNvPr>
          <p:cNvSpPr/>
          <p:nvPr/>
        </p:nvSpPr>
        <p:spPr>
          <a:xfrm>
            <a:off x="2040266" y="1998223"/>
            <a:ext cx="1841210" cy="369332"/>
          </a:xfrm>
          <a:prstGeom prst="rect">
            <a:avLst/>
          </a:prstGeom>
        </p:spPr>
        <p:txBody>
          <a:bodyPr wrap="none">
            <a:spAutoFit/>
          </a:bodyPr>
          <a:lstStyle/>
          <a:p>
            <a:r>
              <a:rPr lang="en-US" altLang="zh-CN">
                <a:solidFill>
                  <a:schemeClr val="tx1">
                    <a:lumMod val="75000"/>
                    <a:lumOff val="25000"/>
                    <a:alpha val="70000"/>
                  </a:schemeClr>
                </a:solidFill>
                <a:latin typeface="思源宋体 CN Heavy" panose="02020900000000000000" pitchFamily="18" charset="-122"/>
                <a:ea typeface="思源宋体 CN Heavy" panose="02020900000000000000" pitchFamily="18" charset="-122"/>
                <a:cs typeface="Alibaba Sans Light" panose="020B0303020203040204" pitchFamily="34" charset="0"/>
              </a:rPr>
              <a:t>Lorem ipsum </a:t>
            </a:r>
            <a:endParaRPr lang="zh-CN" altLang="en-US">
              <a:latin typeface="思源宋体 CN Heavy" panose="02020900000000000000" pitchFamily="18" charset="-122"/>
              <a:ea typeface="思源宋体 CN Heavy" panose="02020900000000000000" pitchFamily="18" charset="-122"/>
            </a:endParaRPr>
          </a:p>
        </p:txBody>
      </p:sp>
      <p:sp>
        <p:nvSpPr>
          <p:cNvPr id="191" name="文本框 190">
            <a:extLst>
              <a:ext uri="{FF2B5EF4-FFF2-40B4-BE49-F238E27FC236}">
                <a16:creationId xmlns:a16="http://schemas.microsoft.com/office/drawing/2014/main" id="{B99DE664-79F9-4009-86CF-A0DB14B5C124}"/>
              </a:ext>
            </a:extLst>
          </p:cNvPr>
          <p:cNvSpPr txBox="1"/>
          <p:nvPr/>
        </p:nvSpPr>
        <p:spPr>
          <a:xfrm>
            <a:off x="5409754" y="1217539"/>
            <a:ext cx="1372492"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02.</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192" name="矩形 191">
            <a:extLst>
              <a:ext uri="{FF2B5EF4-FFF2-40B4-BE49-F238E27FC236}">
                <a16:creationId xmlns:a16="http://schemas.microsoft.com/office/drawing/2014/main" id="{17D65B15-CAD2-4AE6-9E44-61AFDCB56A68}"/>
              </a:ext>
            </a:extLst>
          </p:cNvPr>
          <p:cNvSpPr/>
          <p:nvPr/>
        </p:nvSpPr>
        <p:spPr>
          <a:xfrm>
            <a:off x="5028968" y="2317241"/>
            <a:ext cx="2134064" cy="846194"/>
          </a:xfrm>
          <a:prstGeom prst="rect">
            <a:avLst/>
          </a:prstGeom>
          <a:noFill/>
        </p:spPr>
        <p:txBody>
          <a:bodyPr wrap="square" rtlCol="0">
            <a:spAutoFit/>
          </a:bodyPr>
          <a:lstStyle/>
          <a:p>
            <a:pPr algn="ctr">
              <a:lnSpc>
                <a:spcPct val="120000"/>
              </a:lnSpc>
            </a:pPr>
            <a:r>
              <a:rPr lang="en-US" altLang="zh-CN"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dolor sit amet, consectetur adipiscing elit. </a:t>
            </a:r>
            <a:endParaRPr lang="zh-CN" altLang="en-US"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93" name="矩形 192">
            <a:extLst>
              <a:ext uri="{FF2B5EF4-FFF2-40B4-BE49-F238E27FC236}">
                <a16:creationId xmlns:a16="http://schemas.microsoft.com/office/drawing/2014/main" id="{137A953F-658A-4645-8500-3726F48CA9E8}"/>
              </a:ext>
            </a:extLst>
          </p:cNvPr>
          <p:cNvSpPr/>
          <p:nvPr/>
        </p:nvSpPr>
        <p:spPr>
          <a:xfrm>
            <a:off x="5175395" y="1998223"/>
            <a:ext cx="1841210" cy="369332"/>
          </a:xfrm>
          <a:prstGeom prst="rect">
            <a:avLst/>
          </a:prstGeom>
        </p:spPr>
        <p:txBody>
          <a:bodyPr wrap="none">
            <a:spAutoFit/>
          </a:bodyPr>
          <a:lstStyle/>
          <a:p>
            <a:r>
              <a:rPr lang="en-US" altLang="zh-CN">
                <a:solidFill>
                  <a:schemeClr val="tx1">
                    <a:lumMod val="75000"/>
                    <a:lumOff val="25000"/>
                    <a:alpha val="70000"/>
                  </a:schemeClr>
                </a:solidFill>
                <a:latin typeface="思源宋体 CN Heavy" panose="02020900000000000000" pitchFamily="18" charset="-122"/>
                <a:ea typeface="思源宋体 CN Heavy" panose="02020900000000000000" pitchFamily="18" charset="-122"/>
                <a:cs typeface="Alibaba Sans Light" panose="020B0303020203040204" pitchFamily="34" charset="0"/>
              </a:rPr>
              <a:t>Lorem ipsum </a:t>
            </a:r>
            <a:endParaRPr lang="zh-CN" altLang="en-US">
              <a:latin typeface="思源宋体 CN Heavy" panose="02020900000000000000" pitchFamily="18" charset="-122"/>
              <a:ea typeface="思源宋体 CN Heavy" panose="02020900000000000000" pitchFamily="18" charset="-122"/>
            </a:endParaRPr>
          </a:p>
        </p:txBody>
      </p:sp>
      <p:sp>
        <p:nvSpPr>
          <p:cNvPr id="194" name="文本框 193">
            <a:extLst>
              <a:ext uri="{FF2B5EF4-FFF2-40B4-BE49-F238E27FC236}">
                <a16:creationId xmlns:a16="http://schemas.microsoft.com/office/drawing/2014/main" id="{029936D5-D373-4FED-8235-4FCA6C465873}"/>
              </a:ext>
            </a:extLst>
          </p:cNvPr>
          <p:cNvSpPr txBox="1"/>
          <p:nvPr/>
        </p:nvSpPr>
        <p:spPr>
          <a:xfrm>
            <a:off x="8544883" y="1217539"/>
            <a:ext cx="1372492"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03.</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195" name="矩形 194">
            <a:extLst>
              <a:ext uri="{FF2B5EF4-FFF2-40B4-BE49-F238E27FC236}">
                <a16:creationId xmlns:a16="http://schemas.microsoft.com/office/drawing/2014/main" id="{33A6F526-7920-4EC8-8718-076117B2600D}"/>
              </a:ext>
            </a:extLst>
          </p:cNvPr>
          <p:cNvSpPr/>
          <p:nvPr/>
        </p:nvSpPr>
        <p:spPr>
          <a:xfrm>
            <a:off x="8164097" y="2317241"/>
            <a:ext cx="2134064" cy="846194"/>
          </a:xfrm>
          <a:prstGeom prst="rect">
            <a:avLst/>
          </a:prstGeom>
          <a:noFill/>
        </p:spPr>
        <p:txBody>
          <a:bodyPr wrap="square" rtlCol="0">
            <a:spAutoFit/>
          </a:bodyPr>
          <a:lstStyle/>
          <a:p>
            <a:pPr algn="ctr">
              <a:lnSpc>
                <a:spcPct val="120000"/>
              </a:lnSpc>
            </a:pPr>
            <a:r>
              <a:rPr lang="en-US" altLang="zh-CN"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dolor sit amet, consectetur adipiscing elit. </a:t>
            </a:r>
            <a:endParaRPr lang="zh-CN" altLang="en-US" sz="14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96" name="矩形 195">
            <a:extLst>
              <a:ext uri="{FF2B5EF4-FFF2-40B4-BE49-F238E27FC236}">
                <a16:creationId xmlns:a16="http://schemas.microsoft.com/office/drawing/2014/main" id="{71AB9C34-AF93-4B73-966D-7782D92E5199}"/>
              </a:ext>
            </a:extLst>
          </p:cNvPr>
          <p:cNvSpPr/>
          <p:nvPr/>
        </p:nvSpPr>
        <p:spPr>
          <a:xfrm>
            <a:off x="8310524" y="1998223"/>
            <a:ext cx="1841210" cy="369332"/>
          </a:xfrm>
          <a:prstGeom prst="rect">
            <a:avLst/>
          </a:prstGeom>
        </p:spPr>
        <p:txBody>
          <a:bodyPr wrap="none">
            <a:spAutoFit/>
          </a:bodyPr>
          <a:lstStyle/>
          <a:p>
            <a:r>
              <a:rPr lang="en-US" altLang="zh-CN">
                <a:solidFill>
                  <a:schemeClr val="tx1">
                    <a:lumMod val="75000"/>
                    <a:lumOff val="25000"/>
                    <a:alpha val="70000"/>
                  </a:schemeClr>
                </a:solidFill>
                <a:latin typeface="思源宋体 CN Heavy" panose="02020900000000000000" pitchFamily="18" charset="-122"/>
                <a:ea typeface="思源宋体 CN Heavy" panose="02020900000000000000" pitchFamily="18" charset="-122"/>
                <a:cs typeface="Alibaba Sans Light" panose="020B0303020203040204" pitchFamily="34" charset="0"/>
              </a:rPr>
              <a:t>Lorem ipsum </a:t>
            </a:r>
            <a:endParaRPr lang="zh-CN" altLang="en-US">
              <a:latin typeface="思源宋体 CN Heavy" panose="02020900000000000000" pitchFamily="18" charset="-122"/>
              <a:ea typeface="思源宋体 CN Heavy" panose="02020900000000000000" pitchFamily="18" charset="-122"/>
            </a:endParaRPr>
          </a:p>
        </p:txBody>
      </p:sp>
      <p:sp>
        <p:nvSpPr>
          <p:cNvPr id="197" name="矩形 196">
            <a:extLst>
              <a:ext uri="{FF2B5EF4-FFF2-40B4-BE49-F238E27FC236}">
                <a16:creationId xmlns:a16="http://schemas.microsoft.com/office/drawing/2014/main" id="{0B9E5CA3-8211-4CDE-812C-B3E7608437CE}"/>
              </a:ext>
            </a:extLst>
          </p:cNvPr>
          <p:cNvSpPr/>
          <p:nvPr/>
        </p:nvSpPr>
        <p:spPr>
          <a:xfrm>
            <a:off x="2138163" y="4290796"/>
            <a:ext cx="8269487" cy="1249316"/>
          </a:xfrm>
          <a:prstGeom prst="rect">
            <a:avLst/>
          </a:prstGeom>
          <a:noFill/>
        </p:spPr>
        <p:txBody>
          <a:bodyPr wrap="square" rtlCol="0">
            <a:spAutoFit/>
          </a:bodyPr>
          <a:lstStyle/>
          <a:p>
            <a:pPr>
              <a:lnSpc>
                <a:spcPct val="120000"/>
              </a:lnSpc>
            </a:pPr>
            <a:r>
              <a:rPr lang="en-US" altLang="zh-CN" sz="16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 tortor, ut bibendum lacus eleifend vel. Phasellus id malesuada ante, sed pulvinar erat. Proin volutpat est tellus, at accumsan tortor convallis in. Nam sit amet ex finibus, iaculis urna vitae, ullamcorper libero.</a:t>
            </a:r>
            <a:endParaRPr lang="zh-CN" altLang="en-US" sz="16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98" name="right-quote-sign_56826">
            <a:extLst>
              <a:ext uri="{FF2B5EF4-FFF2-40B4-BE49-F238E27FC236}">
                <a16:creationId xmlns:a16="http://schemas.microsoft.com/office/drawing/2014/main" id="{B57802ED-3714-43C1-83EA-DC8B6E6C5191}"/>
              </a:ext>
            </a:extLst>
          </p:cNvPr>
          <p:cNvSpPr>
            <a:spLocks noChangeAspect="1"/>
          </p:cNvSpPr>
          <p:nvPr/>
        </p:nvSpPr>
        <p:spPr bwMode="auto">
          <a:xfrm>
            <a:off x="10198384" y="5267411"/>
            <a:ext cx="553367" cy="487699"/>
          </a:xfrm>
          <a:custGeom>
            <a:avLst/>
            <a:gdLst>
              <a:gd name="connsiteX0" fmla="*/ 387182 w 607899"/>
              <a:gd name="connsiteY0" fmla="*/ 0 h 535760"/>
              <a:gd name="connsiteX1" fmla="*/ 576756 w 607899"/>
              <a:gd name="connsiteY1" fmla="*/ 0 h 535760"/>
              <a:gd name="connsiteX2" fmla="*/ 607899 w 607899"/>
              <a:gd name="connsiteY2" fmla="*/ 31095 h 535760"/>
              <a:gd name="connsiteX3" fmla="*/ 607899 w 607899"/>
              <a:gd name="connsiteY3" fmla="*/ 179895 h 535760"/>
              <a:gd name="connsiteX4" fmla="*/ 588633 w 607899"/>
              <a:gd name="connsiteY4" fmla="*/ 352227 h 535760"/>
              <a:gd name="connsiteX5" fmla="*/ 517368 w 607899"/>
              <a:gd name="connsiteY5" fmla="*/ 465449 h 535760"/>
              <a:gd name="connsiteX6" fmla="*/ 412808 w 607899"/>
              <a:gd name="connsiteY6" fmla="*/ 533196 h 535760"/>
              <a:gd name="connsiteX7" fmla="*/ 372219 w 607899"/>
              <a:gd name="connsiteY7" fmla="*/ 517975 h 535760"/>
              <a:gd name="connsiteX8" fmla="*/ 349773 w 607899"/>
              <a:gd name="connsiteY8" fmla="*/ 470679 h 535760"/>
              <a:gd name="connsiteX9" fmla="*/ 365251 w 607899"/>
              <a:gd name="connsiteY9" fmla="*/ 428891 h 535760"/>
              <a:gd name="connsiteX10" fmla="*/ 443390 w 607899"/>
              <a:gd name="connsiteY10" fmla="*/ 370529 h 535760"/>
              <a:gd name="connsiteX11" fmla="*/ 477901 w 607899"/>
              <a:gd name="connsiteY11" fmla="*/ 251471 h 535760"/>
              <a:gd name="connsiteX12" fmla="*/ 387182 w 607899"/>
              <a:gd name="connsiteY12" fmla="*/ 251471 h 535760"/>
              <a:gd name="connsiteX13" fmla="*/ 356039 w 607899"/>
              <a:gd name="connsiteY13" fmla="*/ 220375 h 535760"/>
              <a:gd name="connsiteX14" fmla="*/ 356039 w 607899"/>
              <a:gd name="connsiteY14" fmla="*/ 31095 h 535760"/>
              <a:gd name="connsiteX15" fmla="*/ 387182 w 607899"/>
              <a:gd name="connsiteY15" fmla="*/ 0 h 535760"/>
              <a:gd name="connsiteX16" fmla="*/ 40424 w 607899"/>
              <a:gd name="connsiteY16" fmla="*/ 0 h 535760"/>
              <a:gd name="connsiteX17" fmla="*/ 229998 w 607899"/>
              <a:gd name="connsiteY17" fmla="*/ 0 h 535760"/>
              <a:gd name="connsiteX18" fmla="*/ 261141 w 607899"/>
              <a:gd name="connsiteY18" fmla="*/ 31094 h 535760"/>
              <a:gd name="connsiteX19" fmla="*/ 261141 w 607899"/>
              <a:gd name="connsiteY19" fmla="*/ 179887 h 535760"/>
              <a:gd name="connsiteX20" fmla="*/ 241875 w 607899"/>
              <a:gd name="connsiteY20" fmla="*/ 352631 h 535760"/>
              <a:gd name="connsiteX21" fmla="*/ 170189 w 607899"/>
              <a:gd name="connsiteY21" fmla="*/ 465428 h 535760"/>
              <a:gd name="connsiteX22" fmla="*/ 66144 w 607899"/>
              <a:gd name="connsiteY22" fmla="*/ 533032 h 535760"/>
              <a:gd name="connsiteX23" fmla="*/ 25414 w 607899"/>
              <a:gd name="connsiteY23" fmla="*/ 517859 h 535760"/>
              <a:gd name="connsiteX24" fmla="*/ 3015 w 607899"/>
              <a:gd name="connsiteY24" fmla="*/ 470657 h 535760"/>
              <a:gd name="connsiteX25" fmla="*/ 18493 w 607899"/>
              <a:gd name="connsiteY25" fmla="*/ 428872 h 535760"/>
              <a:gd name="connsiteX26" fmla="*/ 96632 w 607899"/>
              <a:gd name="connsiteY26" fmla="*/ 370513 h 535760"/>
              <a:gd name="connsiteX27" fmla="*/ 131143 w 607899"/>
              <a:gd name="connsiteY27" fmla="*/ 251459 h 535760"/>
              <a:gd name="connsiteX28" fmla="*/ 40424 w 607899"/>
              <a:gd name="connsiteY28" fmla="*/ 251459 h 535760"/>
              <a:gd name="connsiteX29" fmla="*/ 9281 w 607899"/>
              <a:gd name="connsiteY29" fmla="*/ 220365 h 535760"/>
              <a:gd name="connsiteX30" fmla="*/ 9281 w 607899"/>
              <a:gd name="connsiteY30" fmla="*/ 31094 h 535760"/>
              <a:gd name="connsiteX31" fmla="*/ 40424 w 607899"/>
              <a:gd name="connsiteY31" fmla="*/ 0 h 5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899" h="535760">
                <a:moveTo>
                  <a:pt x="387182" y="0"/>
                </a:moveTo>
                <a:lnTo>
                  <a:pt x="576756" y="0"/>
                </a:lnTo>
                <a:cubicBezTo>
                  <a:pt x="593964" y="0"/>
                  <a:pt x="607899" y="13914"/>
                  <a:pt x="607899" y="31095"/>
                </a:cubicBezTo>
                <a:lnTo>
                  <a:pt x="607899" y="179895"/>
                </a:lnTo>
                <a:cubicBezTo>
                  <a:pt x="607899" y="252731"/>
                  <a:pt x="601493" y="310113"/>
                  <a:pt x="588633" y="352227"/>
                </a:cubicBezTo>
                <a:cubicBezTo>
                  <a:pt x="575820" y="394294"/>
                  <a:pt x="552065" y="432020"/>
                  <a:pt x="517368" y="465449"/>
                </a:cubicBezTo>
                <a:cubicBezTo>
                  <a:pt x="488937" y="492856"/>
                  <a:pt x="454099" y="515361"/>
                  <a:pt x="412808" y="533196"/>
                </a:cubicBezTo>
                <a:cubicBezTo>
                  <a:pt x="397377" y="539826"/>
                  <a:pt x="379467" y="533196"/>
                  <a:pt x="372219" y="517975"/>
                </a:cubicBezTo>
                <a:lnTo>
                  <a:pt x="349773" y="470679"/>
                </a:lnTo>
                <a:cubicBezTo>
                  <a:pt x="342291" y="454851"/>
                  <a:pt x="349212" y="435941"/>
                  <a:pt x="365251" y="428891"/>
                </a:cubicBezTo>
                <a:cubicBezTo>
                  <a:pt x="400089" y="413530"/>
                  <a:pt x="426182" y="394061"/>
                  <a:pt x="443390" y="370529"/>
                </a:cubicBezTo>
                <a:cubicBezTo>
                  <a:pt x="465181" y="340695"/>
                  <a:pt x="476732" y="301055"/>
                  <a:pt x="477901" y="251471"/>
                </a:cubicBezTo>
                <a:lnTo>
                  <a:pt x="387182" y="251471"/>
                </a:lnTo>
                <a:cubicBezTo>
                  <a:pt x="369974" y="251471"/>
                  <a:pt x="356039" y="237557"/>
                  <a:pt x="356039" y="220375"/>
                </a:cubicBezTo>
                <a:lnTo>
                  <a:pt x="356039" y="31095"/>
                </a:lnTo>
                <a:cubicBezTo>
                  <a:pt x="356039" y="13914"/>
                  <a:pt x="369974" y="0"/>
                  <a:pt x="387182" y="0"/>
                </a:cubicBezTo>
                <a:close/>
                <a:moveTo>
                  <a:pt x="40424" y="0"/>
                </a:moveTo>
                <a:lnTo>
                  <a:pt x="229998" y="0"/>
                </a:lnTo>
                <a:cubicBezTo>
                  <a:pt x="247206" y="0"/>
                  <a:pt x="261141" y="13913"/>
                  <a:pt x="261141" y="31094"/>
                </a:cubicBezTo>
                <a:lnTo>
                  <a:pt x="261141" y="179887"/>
                </a:lnTo>
                <a:cubicBezTo>
                  <a:pt x="261141" y="253280"/>
                  <a:pt x="254735" y="310846"/>
                  <a:pt x="241875" y="352631"/>
                </a:cubicBezTo>
                <a:cubicBezTo>
                  <a:pt x="229062" y="394417"/>
                  <a:pt x="205167" y="432000"/>
                  <a:pt x="170189" y="465428"/>
                </a:cubicBezTo>
                <a:cubicBezTo>
                  <a:pt x="141571" y="492741"/>
                  <a:pt x="106920" y="515291"/>
                  <a:pt x="66144" y="533032"/>
                </a:cubicBezTo>
                <a:cubicBezTo>
                  <a:pt x="50665" y="539755"/>
                  <a:pt x="32662" y="533032"/>
                  <a:pt x="25414" y="517859"/>
                </a:cubicBezTo>
                <a:lnTo>
                  <a:pt x="3015" y="470657"/>
                </a:lnTo>
                <a:cubicBezTo>
                  <a:pt x="-4467" y="454830"/>
                  <a:pt x="2454" y="435922"/>
                  <a:pt x="18493" y="428872"/>
                </a:cubicBezTo>
                <a:cubicBezTo>
                  <a:pt x="53331" y="413512"/>
                  <a:pt x="79424" y="394043"/>
                  <a:pt x="96632" y="370513"/>
                </a:cubicBezTo>
                <a:cubicBezTo>
                  <a:pt x="118423" y="340679"/>
                  <a:pt x="129974" y="301041"/>
                  <a:pt x="131143" y="251459"/>
                </a:cubicBezTo>
                <a:lnTo>
                  <a:pt x="40424" y="251459"/>
                </a:lnTo>
                <a:cubicBezTo>
                  <a:pt x="23216" y="251459"/>
                  <a:pt x="9281" y="237546"/>
                  <a:pt x="9281" y="220365"/>
                </a:cubicBezTo>
                <a:lnTo>
                  <a:pt x="9281" y="31094"/>
                </a:lnTo>
                <a:cubicBezTo>
                  <a:pt x="9281" y="13913"/>
                  <a:pt x="23216" y="0"/>
                  <a:pt x="40424" y="0"/>
                </a:cubicBezTo>
                <a:close/>
              </a:path>
            </a:pathLst>
          </a:custGeom>
          <a:solidFill>
            <a:schemeClr val="bg1"/>
          </a:solidFill>
          <a:ln>
            <a:noFill/>
          </a:ln>
        </p:spPr>
      </p:sp>
      <p:sp>
        <p:nvSpPr>
          <p:cNvPr id="199" name="right-quote-sign_56826">
            <a:extLst>
              <a:ext uri="{FF2B5EF4-FFF2-40B4-BE49-F238E27FC236}">
                <a16:creationId xmlns:a16="http://schemas.microsoft.com/office/drawing/2014/main" id="{217F635B-AEA3-40A6-9C96-B09AA97689D0}"/>
              </a:ext>
            </a:extLst>
          </p:cNvPr>
          <p:cNvSpPr>
            <a:spLocks noChangeAspect="1"/>
          </p:cNvSpPr>
          <p:nvPr/>
        </p:nvSpPr>
        <p:spPr bwMode="auto">
          <a:xfrm flipH="1">
            <a:off x="1407890" y="4290796"/>
            <a:ext cx="553367" cy="487699"/>
          </a:xfrm>
          <a:custGeom>
            <a:avLst/>
            <a:gdLst>
              <a:gd name="connsiteX0" fmla="*/ 387182 w 607899"/>
              <a:gd name="connsiteY0" fmla="*/ 0 h 535760"/>
              <a:gd name="connsiteX1" fmla="*/ 576756 w 607899"/>
              <a:gd name="connsiteY1" fmla="*/ 0 h 535760"/>
              <a:gd name="connsiteX2" fmla="*/ 607899 w 607899"/>
              <a:gd name="connsiteY2" fmla="*/ 31095 h 535760"/>
              <a:gd name="connsiteX3" fmla="*/ 607899 w 607899"/>
              <a:gd name="connsiteY3" fmla="*/ 179895 h 535760"/>
              <a:gd name="connsiteX4" fmla="*/ 588633 w 607899"/>
              <a:gd name="connsiteY4" fmla="*/ 352227 h 535760"/>
              <a:gd name="connsiteX5" fmla="*/ 517368 w 607899"/>
              <a:gd name="connsiteY5" fmla="*/ 465449 h 535760"/>
              <a:gd name="connsiteX6" fmla="*/ 412808 w 607899"/>
              <a:gd name="connsiteY6" fmla="*/ 533196 h 535760"/>
              <a:gd name="connsiteX7" fmla="*/ 372219 w 607899"/>
              <a:gd name="connsiteY7" fmla="*/ 517975 h 535760"/>
              <a:gd name="connsiteX8" fmla="*/ 349773 w 607899"/>
              <a:gd name="connsiteY8" fmla="*/ 470679 h 535760"/>
              <a:gd name="connsiteX9" fmla="*/ 365251 w 607899"/>
              <a:gd name="connsiteY9" fmla="*/ 428891 h 535760"/>
              <a:gd name="connsiteX10" fmla="*/ 443390 w 607899"/>
              <a:gd name="connsiteY10" fmla="*/ 370529 h 535760"/>
              <a:gd name="connsiteX11" fmla="*/ 477901 w 607899"/>
              <a:gd name="connsiteY11" fmla="*/ 251471 h 535760"/>
              <a:gd name="connsiteX12" fmla="*/ 387182 w 607899"/>
              <a:gd name="connsiteY12" fmla="*/ 251471 h 535760"/>
              <a:gd name="connsiteX13" fmla="*/ 356039 w 607899"/>
              <a:gd name="connsiteY13" fmla="*/ 220375 h 535760"/>
              <a:gd name="connsiteX14" fmla="*/ 356039 w 607899"/>
              <a:gd name="connsiteY14" fmla="*/ 31095 h 535760"/>
              <a:gd name="connsiteX15" fmla="*/ 387182 w 607899"/>
              <a:gd name="connsiteY15" fmla="*/ 0 h 535760"/>
              <a:gd name="connsiteX16" fmla="*/ 40424 w 607899"/>
              <a:gd name="connsiteY16" fmla="*/ 0 h 535760"/>
              <a:gd name="connsiteX17" fmla="*/ 229998 w 607899"/>
              <a:gd name="connsiteY17" fmla="*/ 0 h 535760"/>
              <a:gd name="connsiteX18" fmla="*/ 261141 w 607899"/>
              <a:gd name="connsiteY18" fmla="*/ 31094 h 535760"/>
              <a:gd name="connsiteX19" fmla="*/ 261141 w 607899"/>
              <a:gd name="connsiteY19" fmla="*/ 179887 h 535760"/>
              <a:gd name="connsiteX20" fmla="*/ 241875 w 607899"/>
              <a:gd name="connsiteY20" fmla="*/ 352631 h 535760"/>
              <a:gd name="connsiteX21" fmla="*/ 170189 w 607899"/>
              <a:gd name="connsiteY21" fmla="*/ 465428 h 535760"/>
              <a:gd name="connsiteX22" fmla="*/ 66144 w 607899"/>
              <a:gd name="connsiteY22" fmla="*/ 533032 h 535760"/>
              <a:gd name="connsiteX23" fmla="*/ 25414 w 607899"/>
              <a:gd name="connsiteY23" fmla="*/ 517859 h 535760"/>
              <a:gd name="connsiteX24" fmla="*/ 3015 w 607899"/>
              <a:gd name="connsiteY24" fmla="*/ 470657 h 535760"/>
              <a:gd name="connsiteX25" fmla="*/ 18493 w 607899"/>
              <a:gd name="connsiteY25" fmla="*/ 428872 h 535760"/>
              <a:gd name="connsiteX26" fmla="*/ 96632 w 607899"/>
              <a:gd name="connsiteY26" fmla="*/ 370513 h 535760"/>
              <a:gd name="connsiteX27" fmla="*/ 131143 w 607899"/>
              <a:gd name="connsiteY27" fmla="*/ 251459 h 535760"/>
              <a:gd name="connsiteX28" fmla="*/ 40424 w 607899"/>
              <a:gd name="connsiteY28" fmla="*/ 251459 h 535760"/>
              <a:gd name="connsiteX29" fmla="*/ 9281 w 607899"/>
              <a:gd name="connsiteY29" fmla="*/ 220365 h 535760"/>
              <a:gd name="connsiteX30" fmla="*/ 9281 w 607899"/>
              <a:gd name="connsiteY30" fmla="*/ 31094 h 535760"/>
              <a:gd name="connsiteX31" fmla="*/ 40424 w 607899"/>
              <a:gd name="connsiteY31" fmla="*/ 0 h 53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7899" h="535760">
                <a:moveTo>
                  <a:pt x="387182" y="0"/>
                </a:moveTo>
                <a:lnTo>
                  <a:pt x="576756" y="0"/>
                </a:lnTo>
                <a:cubicBezTo>
                  <a:pt x="593964" y="0"/>
                  <a:pt x="607899" y="13914"/>
                  <a:pt x="607899" y="31095"/>
                </a:cubicBezTo>
                <a:lnTo>
                  <a:pt x="607899" y="179895"/>
                </a:lnTo>
                <a:cubicBezTo>
                  <a:pt x="607899" y="252731"/>
                  <a:pt x="601493" y="310113"/>
                  <a:pt x="588633" y="352227"/>
                </a:cubicBezTo>
                <a:cubicBezTo>
                  <a:pt x="575820" y="394294"/>
                  <a:pt x="552065" y="432020"/>
                  <a:pt x="517368" y="465449"/>
                </a:cubicBezTo>
                <a:cubicBezTo>
                  <a:pt x="488937" y="492856"/>
                  <a:pt x="454099" y="515361"/>
                  <a:pt x="412808" y="533196"/>
                </a:cubicBezTo>
                <a:cubicBezTo>
                  <a:pt x="397377" y="539826"/>
                  <a:pt x="379467" y="533196"/>
                  <a:pt x="372219" y="517975"/>
                </a:cubicBezTo>
                <a:lnTo>
                  <a:pt x="349773" y="470679"/>
                </a:lnTo>
                <a:cubicBezTo>
                  <a:pt x="342291" y="454851"/>
                  <a:pt x="349212" y="435941"/>
                  <a:pt x="365251" y="428891"/>
                </a:cubicBezTo>
                <a:cubicBezTo>
                  <a:pt x="400089" y="413530"/>
                  <a:pt x="426182" y="394061"/>
                  <a:pt x="443390" y="370529"/>
                </a:cubicBezTo>
                <a:cubicBezTo>
                  <a:pt x="465181" y="340695"/>
                  <a:pt x="476732" y="301055"/>
                  <a:pt x="477901" y="251471"/>
                </a:cubicBezTo>
                <a:lnTo>
                  <a:pt x="387182" y="251471"/>
                </a:lnTo>
                <a:cubicBezTo>
                  <a:pt x="369974" y="251471"/>
                  <a:pt x="356039" y="237557"/>
                  <a:pt x="356039" y="220375"/>
                </a:cubicBezTo>
                <a:lnTo>
                  <a:pt x="356039" y="31095"/>
                </a:lnTo>
                <a:cubicBezTo>
                  <a:pt x="356039" y="13914"/>
                  <a:pt x="369974" y="0"/>
                  <a:pt x="387182" y="0"/>
                </a:cubicBezTo>
                <a:close/>
                <a:moveTo>
                  <a:pt x="40424" y="0"/>
                </a:moveTo>
                <a:lnTo>
                  <a:pt x="229998" y="0"/>
                </a:lnTo>
                <a:cubicBezTo>
                  <a:pt x="247206" y="0"/>
                  <a:pt x="261141" y="13913"/>
                  <a:pt x="261141" y="31094"/>
                </a:cubicBezTo>
                <a:lnTo>
                  <a:pt x="261141" y="179887"/>
                </a:lnTo>
                <a:cubicBezTo>
                  <a:pt x="261141" y="253280"/>
                  <a:pt x="254735" y="310846"/>
                  <a:pt x="241875" y="352631"/>
                </a:cubicBezTo>
                <a:cubicBezTo>
                  <a:pt x="229062" y="394417"/>
                  <a:pt x="205167" y="432000"/>
                  <a:pt x="170189" y="465428"/>
                </a:cubicBezTo>
                <a:cubicBezTo>
                  <a:pt x="141571" y="492741"/>
                  <a:pt x="106920" y="515291"/>
                  <a:pt x="66144" y="533032"/>
                </a:cubicBezTo>
                <a:cubicBezTo>
                  <a:pt x="50665" y="539755"/>
                  <a:pt x="32662" y="533032"/>
                  <a:pt x="25414" y="517859"/>
                </a:cubicBezTo>
                <a:lnTo>
                  <a:pt x="3015" y="470657"/>
                </a:lnTo>
                <a:cubicBezTo>
                  <a:pt x="-4467" y="454830"/>
                  <a:pt x="2454" y="435922"/>
                  <a:pt x="18493" y="428872"/>
                </a:cubicBezTo>
                <a:cubicBezTo>
                  <a:pt x="53331" y="413512"/>
                  <a:pt x="79424" y="394043"/>
                  <a:pt x="96632" y="370513"/>
                </a:cubicBezTo>
                <a:cubicBezTo>
                  <a:pt x="118423" y="340679"/>
                  <a:pt x="129974" y="301041"/>
                  <a:pt x="131143" y="251459"/>
                </a:cubicBezTo>
                <a:lnTo>
                  <a:pt x="40424" y="251459"/>
                </a:lnTo>
                <a:cubicBezTo>
                  <a:pt x="23216" y="251459"/>
                  <a:pt x="9281" y="237546"/>
                  <a:pt x="9281" y="220365"/>
                </a:cubicBezTo>
                <a:lnTo>
                  <a:pt x="9281" y="31094"/>
                </a:lnTo>
                <a:cubicBezTo>
                  <a:pt x="9281" y="13913"/>
                  <a:pt x="23216" y="0"/>
                  <a:pt x="40424" y="0"/>
                </a:cubicBezTo>
                <a:close/>
              </a:path>
            </a:pathLst>
          </a:custGeom>
          <a:solidFill>
            <a:schemeClr val="bg1"/>
          </a:solidFill>
          <a:ln>
            <a:noFill/>
          </a:ln>
        </p:spPr>
      </p:sp>
    </p:spTree>
    <p:extLst>
      <p:ext uri="{BB962C8B-B14F-4D97-AF65-F5344CB8AC3E}">
        <p14:creationId xmlns:p14="http://schemas.microsoft.com/office/powerpoint/2010/main" val="39904948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沙漠中的风景&#10;&#10;描述已自动生成">
            <a:extLst>
              <a:ext uri="{FF2B5EF4-FFF2-40B4-BE49-F238E27FC236}">
                <a16:creationId xmlns:a16="http://schemas.microsoft.com/office/drawing/2014/main" id="{2F466EA7-176E-4AA4-A84D-C4C6CC676AA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52475" y="1676399"/>
            <a:ext cx="3467100" cy="4391026"/>
          </a:xfrm>
          <a:prstGeom prst="rect">
            <a:avLst/>
          </a:prstGeom>
        </p:spPr>
      </p:pic>
      <p:grpSp>
        <p:nvGrpSpPr>
          <p:cNvPr id="9" name="组合 8">
            <a:extLst>
              <a:ext uri="{FF2B5EF4-FFF2-40B4-BE49-F238E27FC236}">
                <a16:creationId xmlns:a16="http://schemas.microsoft.com/office/drawing/2014/main" id="{9624C160-9B49-4483-8AC3-01FCEFA7DB24}"/>
              </a:ext>
            </a:extLst>
          </p:cNvPr>
          <p:cNvGrpSpPr/>
          <p:nvPr/>
        </p:nvGrpSpPr>
        <p:grpSpPr>
          <a:xfrm>
            <a:off x="3930015" y="3139440"/>
            <a:ext cx="579120" cy="579120"/>
            <a:chOff x="6438900" y="838200"/>
            <a:chExt cx="914400" cy="914400"/>
          </a:xfrm>
        </p:grpSpPr>
        <p:sp>
          <p:nvSpPr>
            <p:cNvPr id="4" name="矩形 3">
              <a:extLst>
                <a:ext uri="{FF2B5EF4-FFF2-40B4-BE49-F238E27FC236}">
                  <a16:creationId xmlns:a16="http://schemas.microsoft.com/office/drawing/2014/main" id="{97483A2A-F995-461D-93D8-639A5C625634}"/>
                </a:ext>
              </a:extLst>
            </p:cNvPr>
            <p:cNvSpPr/>
            <p:nvPr/>
          </p:nvSpPr>
          <p:spPr>
            <a:xfrm>
              <a:off x="6438900" y="838200"/>
              <a:ext cx="914400" cy="914400"/>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497C6E51-BC27-49CE-B7BB-C76D607C4712}"/>
                </a:ext>
              </a:extLst>
            </p:cNvPr>
            <p:cNvCxnSpPr>
              <a:cxnSpLocks/>
            </p:cNvCxnSpPr>
            <p:nvPr/>
          </p:nvCxnSpPr>
          <p:spPr>
            <a:xfrm>
              <a:off x="6650355" y="1297305"/>
              <a:ext cx="489585" cy="0"/>
            </a:xfrm>
            <a:prstGeom prst="straightConnector1">
              <a:avLst/>
            </a:prstGeom>
            <a:ln w="254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grpSp>
      <p:sp>
        <p:nvSpPr>
          <p:cNvPr id="12" name="文本框 11">
            <a:extLst>
              <a:ext uri="{FF2B5EF4-FFF2-40B4-BE49-F238E27FC236}">
                <a16:creationId xmlns:a16="http://schemas.microsoft.com/office/drawing/2014/main" id="{938DAC49-5676-4849-8070-50E30383A7AC}"/>
              </a:ext>
            </a:extLst>
          </p:cNvPr>
          <p:cNvSpPr txBox="1"/>
          <p:nvPr/>
        </p:nvSpPr>
        <p:spPr>
          <a:xfrm>
            <a:off x="5074844" y="2518231"/>
            <a:ext cx="4644541" cy="1200329"/>
          </a:xfrm>
          <a:prstGeom prst="rect">
            <a:avLst/>
          </a:prstGeom>
          <a:noFill/>
        </p:spPr>
        <p:txBody>
          <a:bodyPr wrap="none" rtlCol="0">
            <a:spAutoFit/>
          </a:bodyPr>
          <a:lstStyle/>
          <a:p>
            <a:r>
              <a:rPr lang="en-US" altLang="zh-CN" sz="7200" i="1" spc="600">
                <a:solidFill>
                  <a:srgbClr val="D28472"/>
                </a:solidFill>
                <a:latin typeface="思源宋体 CN Heavy" panose="02020900000000000000" pitchFamily="18" charset="-122"/>
                <a:ea typeface="思源宋体 CN Heavy" panose="02020900000000000000" pitchFamily="18" charset="-122"/>
              </a:rPr>
              <a:t>PART 02</a:t>
            </a:r>
            <a:endParaRPr lang="zh-CN" altLang="en-US" sz="7200" i="1" spc="600">
              <a:solidFill>
                <a:srgbClr val="D28472"/>
              </a:solidFill>
              <a:latin typeface="思源宋体 CN Heavy" panose="02020900000000000000" pitchFamily="18" charset="-122"/>
              <a:ea typeface="思源宋体 CN Heavy" panose="02020900000000000000" pitchFamily="18" charset="-122"/>
            </a:endParaRPr>
          </a:p>
        </p:txBody>
      </p:sp>
      <p:sp>
        <p:nvSpPr>
          <p:cNvPr id="13" name="矩形 12">
            <a:extLst>
              <a:ext uri="{FF2B5EF4-FFF2-40B4-BE49-F238E27FC236}">
                <a16:creationId xmlns:a16="http://schemas.microsoft.com/office/drawing/2014/main" id="{687EFD3F-1869-4E60-A67E-623759CCDF35}"/>
              </a:ext>
            </a:extLst>
          </p:cNvPr>
          <p:cNvSpPr/>
          <p:nvPr/>
        </p:nvSpPr>
        <p:spPr>
          <a:xfrm>
            <a:off x="11277600" y="0"/>
            <a:ext cx="914400" cy="6858000"/>
          </a:xfrm>
          <a:prstGeom prst="rect">
            <a:avLst/>
          </a:prstGeom>
          <a:solidFill>
            <a:srgbClr val="E9DE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F741235-1BBF-4007-AA01-5BCE244E1BBC}"/>
              </a:ext>
            </a:extLst>
          </p:cNvPr>
          <p:cNvSpPr txBox="1"/>
          <p:nvPr/>
        </p:nvSpPr>
        <p:spPr>
          <a:xfrm>
            <a:off x="11419323" y="3413428"/>
            <a:ext cx="430887" cy="3316009"/>
          </a:xfrm>
          <a:prstGeom prst="rect">
            <a:avLst/>
          </a:prstGeom>
          <a:noFill/>
        </p:spPr>
        <p:txBody>
          <a:bodyPr vert="eaVert" wrap="square" rtlCol="0">
            <a:spAutoFit/>
          </a:bodyPr>
          <a:lstStyle/>
          <a:p>
            <a:pPr algn="dist"/>
            <a:r>
              <a:rPr lang="en-US" altLang="zh-CN"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rPr>
              <a:t>DESIGN BY DOCER</a:t>
            </a:r>
            <a:endParaRPr lang="zh-CN" altLang="en-US" sz="1600" spc="3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
        <p:nvSpPr>
          <p:cNvPr id="15" name="矩形 14">
            <a:extLst>
              <a:ext uri="{FF2B5EF4-FFF2-40B4-BE49-F238E27FC236}">
                <a16:creationId xmlns:a16="http://schemas.microsoft.com/office/drawing/2014/main" id="{07A0CAB7-C353-4A17-840B-BF22B8C5905A}"/>
              </a:ext>
            </a:extLst>
          </p:cNvPr>
          <p:cNvSpPr/>
          <p:nvPr/>
        </p:nvSpPr>
        <p:spPr>
          <a:xfrm>
            <a:off x="5074844" y="3871912"/>
            <a:ext cx="4644541" cy="1257780"/>
          </a:xfrm>
          <a:prstGeom prst="rect">
            <a:avLst/>
          </a:prstGeom>
          <a:noFill/>
        </p:spPr>
        <p:txBody>
          <a:bodyPr vert="horz" wrap="square" rtlCol="0">
            <a:spAutoFit/>
          </a:bodyPr>
          <a:lstStyle/>
          <a:p>
            <a:pPr>
              <a:lnSpc>
                <a:spcPct val="120000"/>
              </a:lnSpc>
            </a:pPr>
            <a:r>
              <a:rPr lang="en-US" altLang="zh-CN" sz="1600">
                <a:solidFill>
                  <a:schemeClr val="tx1">
                    <a:lumMod val="85000"/>
                    <a:lumOff val="15000"/>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Phasellus id malesuada ante,</a:t>
            </a:r>
            <a:endParaRPr lang="zh-CN" altLang="en-US" sz="16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spTree>
    <p:extLst>
      <p:ext uri="{BB962C8B-B14F-4D97-AF65-F5344CB8AC3E}">
        <p14:creationId xmlns:p14="http://schemas.microsoft.com/office/powerpoint/2010/main" val="287793723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DD181EA-5C77-4385-9E0E-1ABDB73C4972}"/>
              </a:ext>
            </a:extLst>
          </p:cNvPr>
          <p:cNvSpPr/>
          <p:nvPr/>
        </p:nvSpPr>
        <p:spPr>
          <a:xfrm>
            <a:off x="1117600" y="1065404"/>
            <a:ext cx="3245468" cy="333052"/>
          </a:xfrm>
          <a:prstGeom prst="rect">
            <a:avLst/>
          </a:prstGeom>
          <a:solidFill>
            <a:srgbClr val="D284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C8F46F5-213F-4589-8016-5446B5BEA17A}"/>
              </a:ext>
            </a:extLst>
          </p:cNvPr>
          <p:cNvSpPr txBox="1"/>
          <p:nvPr/>
        </p:nvSpPr>
        <p:spPr>
          <a:xfrm>
            <a:off x="1241426" y="1104040"/>
            <a:ext cx="2886692" cy="276999"/>
          </a:xfrm>
          <a:prstGeom prst="rect">
            <a:avLst/>
          </a:prstGeom>
          <a:noFill/>
        </p:spPr>
        <p:txBody>
          <a:bodyPr wrap="square" rtlCol="0">
            <a:spAutoFit/>
          </a:bodyPr>
          <a:lstStyle/>
          <a:p>
            <a:pPr algn="dist"/>
            <a:r>
              <a:rPr lang="en-US" altLang="zh-CN" sz="1200">
                <a:solidFill>
                  <a:schemeClr val="bg1"/>
                </a:solidFill>
                <a:latin typeface="Alibaba Sans" panose="020B0503020203040204" pitchFamily="34" charset="0"/>
                <a:cs typeface="Alibaba Sans" panose="020B0503020203040204" pitchFamily="34" charset="0"/>
              </a:rPr>
              <a:t>MORANDI</a:t>
            </a:r>
            <a:endParaRPr lang="zh-CN" altLang="en-US" sz="1200">
              <a:solidFill>
                <a:schemeClr val="bg1"/>
              </a:solidFill>
              <a:latin typeface="Alibaba Sans" panose="020B0503020203040204" pitchFamily="34" charset="0"/>
              <a:cs typeface="Alibaba Sans" panose="020B0503020203040204" pitchFamily="34" charset="0"/>
            </a:endParaRPr>
          </a:p>
        </p:txBody>
      </p:sp>
      <p:sp>
        <p:nvSpPr>
          <p:cNvPr id="10" name="文本框 9">
            <a:extLst>
              <a:ext uri="{FF2B5EF4-FFF2-40B4-BE49-F238E27FC236}">
                <a16:creationId xmlns:a16="http://schemas.microsoft.com/office/drawing/2014/main" id="{CAAA70F2-5A0D-413B-8022-013542D6CC09}"/>
              </a:ext>
            </a:extLst>
          </p:cNvPr>
          <p:cNvSpPr txBox="1"/>
          <p:nvPr/>
        </p:nvSpPr>
        <p:spPr>
          <a:xfrm>
            <a:off x="938392" y="1450197"/>
            <a:ext cx="4011226" cy="769441"/>
          </a:xfrm>
          <a:prstGeom prst="rect">
            <a:avLst/>
          </a:prstGeom>
          <a:noFill/>
        </p:spPr>
        <p:txBody>
          <a:bodyPr wrap="none" rtlCol="0">
            <a:spAutoFit/>
          </a:bodyPr>
          <a:lstStyle/>
          <a:p>
            <a:r>
              <a:rPr lang="en-US" altLang="zh-CN" sz="44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400" i="1" spc="600">
              <a:solidFill>
                <a:srgbClr val="D28472"/>
              </a:solidFill>
              <a:latin typeface="思源宋体 CN Heavy" panose="02020900000000000000" pitchFamily="18" charset="-122"/>
              <a:ea typeface="思源宋体 CN Heavy" panose="02020900000000000000" pitchFamily="18" charset="-122"/>
            </a:endParaRPr>
          </a:p>
        </p:txBody>
      </p:sp>
      <p:sp>
        <p:nvSpPr>
          <p:cNvPr id="11" name="矩形 10">
            <a:extLst>
              <a:ext uri="{FF2B5EF4-FFF2-40B4-BE49-F238E27FC236}">
                <a16:creationId xmlns:a16="http://schemas.microsoft.com/office/drawing/2014/main" id="{FD9D9035-70C5-4749-AE79-85ACE5573B9E}"/>
              </a:ext>
            </a:extLst>
          </p:cNvPr>
          <p:cNvSpPr/>
          <p:nvPr/>
        </p:nvSpPr>
        <p:spPr>
          <a:xfrm>
            <a:off x="1117600" y="3860800"/>
            <a:ext cx="10287000" cy="2109308"/>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0AEAB8F-F936-40B5-AAE5-40FA395C265F}"/>
              </a:ext>
            </a:extLst>
          </p:cNvPr>
          <p:cNvSpPr/>
          <p:nvPr/>
        </p:nvSpPr>
        <p:spPr>
          <a:xfrm>
            <a:off x="1406527" y="4167979"/>
            <a:ext cx="5890894" cy="1544782"/>
          </a:xfrm>
          <a:prstGeom prst="rect">
            <a:avLst/>
          </a:prstGeom>
          <a:noFill/>
        </p:spPr>
        <p:txBody>
          <a:bodyPr wrap="square" rtlCol="0">
            <a:spAutoFit/>
          </a:bodyPr>
          <a:lstStyle/>
          <a:p>
            <a:pPr>
              <a:lnSpc>
                <a:spcPct val="120000"/>
              </a:lnSpc>
            </a:pPr>
            <a:r>
              <a:rPr lang="en-US" altLang="zh-CN" sz="16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 tortor, ut bibendum lacus eleifend vel. Phasellus id malesuada ante, sed pulvinar erat. Proin volutpat est tellus, at accumsan tortor convallis in. Nam sit amet ex finibus, iaculis urna vitae, ullamcorper libero.</a:t>
            </a:r>
            <a:endParaRPr lang="zh-CN" altLang="en-US" sz="1600">
              <a:solidFill>
                <a:schemeClr val="bg1">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
        <p:nvSpPr>
          <p:cNvPr id="15" name="矩形 14">
            <a:extLst>
              <a:ext uri="{FF2B5EF4-FFF2-40B4-BE49-F238E27FC236}">
                <a16:creationId xmlns:a16="http://schemas.microsoft.com/office/drawing/2014/main" id="{1ADF6E64-F54E-4C79-8D89-FECE3A4921E1}"/>
              </a:ext>
            </a:extLst>
          </p:cNvPr>
          <p:cNvSpPr/>
          <p:nvPr/>
        </p:nvSpPr>
        <p:spPr>
          <a:xfrm>
            <a:off x="1026719" y="2371245"/>
            <a:ext cx="4440631" cy="962315"/>
          </a:xfrm>
          <a:prstGeom prst="rect">
            <a:avLst/>
          </a:prstGeom>
          <a:noFill/>
        </p:spPr>
        <p:txBody>
          <a:bodyPr vert="horz" wrap="square" rtlCol="0">
            <a:spAutoFit/>
          </a:bodyPr>
          <a:lstStyle/>
          <a:p>
            <a:pPr>
              <a:lnSpc>
                <a:spcPct val="120000"/>
              </a:lnSpc>
            </a:pPr>
            <a:r>
              <a:rPr lang="en-US" altLang="zh-CN" sz="1600">
                <a:solidFill>
                  <a:schemeClr val="tx1">
                    <a:lumMod val="85000"/>
                    <a:lumOff val="15000"/>
                    <a:alpha val="70000"/>
                  </a:schemeClr>
                </a:solidFill>
                <a:latin typeface="Alibaba Sans Light" panose="020B0303020203040204" pitchFamily="34" charset="0"/>
                <a:cs typeface="Alibaba Sans Light" panose="020B0303020203040204" pitchFamily="34" charset="0"/>
              </a:rPr>
              <a:t>Lorem ipsum dolor sit amet, consectetur adipiscing elit. Sed maximus ornare tortor, ut bibendum lacus eleifend vel. </a:t>
            </a:r>
            <a:endParaRPr lang="zh-CN" altLang="en-US" sz="1600">
              <a:solidFill>
                <a:schemeClr val="tx1">
                  <a:lumMod val="85000"/>
                  <a:lumOff val="15000"/>
                  <a:alpha val="70000"/>
                </a:schemeClr>
              </a:solidFill>
              <a:latin typeface="Alibaba Sans Light" panose="020B0303020203040204" pitchFamily="34" charset="0"/>
              <a:cs typeface="Alibaba Sans Light" panose="020B0303020203040204" pitchFamily="34" charset="0"/>
            </a:endParaRPr>
          </a:p>
        </p:txBody>
      </p:sp>
      <p:pic>
        <p:nvPicPr>
          <p:cNvPr id="17" name="图片 16" descr="图片包含 植物, 草, 游戏机, 树&#10;&#10;描述已自动生成">
            <a:extLst>
              <a:ext uri="{FF2B5EF4-FFF2-40B4-BE49-F238E27FC236}">
                <a16:creationId xmlns:a16="http://schemas.microsoft.com/office/drawing/2014/main" id="{532561BD-12EE-4226-824B-A881A181E0C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586348" y="1103314"/>
            <a:ext cx="3449978" cy="5174430"/>
          </a:xfrm>
          <a:prstGeom prst="rect">
            <a:avLst/>
          </a:prstGeom>
        </p:spPr>
      </p:pic>
    </p:spTree>
    <p:extLst>
      <p:ext uri="{BB962C8B-B14F-4D97-AF65-F5344CB8AC3E}">
        <p14:creationId xmlns:p14="http://schemas.microsoft.com/office/powerpoint/2010/main" val="90780523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460DBF6-05E2-436B-B9A8-D0B2F0C6FDDA}"/>
              </a:ext>
            </a:extLst>
          </p:cNvPr>
          <p:cNvSpPr/>
          <p:nvPr/>
        </p:nvSpPr>
        <p:spPr>
          <a:xfrm>
            <a:off x="1295400" y="2510018"/>
            <a:ext cx="4502148" cy="1583496"/>
          </a:xfrm>
          <a:prstGeom prst="rect">
            <a:avLst/>
          </a:prstGeom>
          <a:noFill/>
          <a:ln>
            <a:solidFill>
              <a:srgbClr val="486255"/>
            </a:solidFill>
          </a:ln>
          <a:extLst>
            <a:ext uri="{909E8E84-426E-40DD-AFC4-6F175D3DCCD1}">
              <a14:hiddenFill xmlns:a14="http://schemas.microsoft.com/office/drawing/2010/main">
                <a:solidFill>
                  <a:srgbClr val="7B7F7E"/>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6" name="文本框 5">
            <a:extLst>
              <a:ext uri="{FF2B5EF4-FFF2-40B4-BE49-F238E27FC236}">
                <a16:creationId xmlns:a16="http://schemas.microsoft.com/office/drawing/2014/main" id="{81203B3C-D270-4423-870B-F1ACEE5A7BF4}"/>
              </a:ext>
            </a:extLst>
          </p:cNvPr>
          <p:cNvSpPr txBox="1"/>
          <p:nvPr/>
        </p:nvSpPr>
        <p:spPr>
          <a:xfrm>
            <a:off x="1533558" y="2763572"/>
            <a:ext cx="1943353" cy="430567"/>
          </a:xfrm>
          <a:prstGeom prst="rect">
            <a:avLst/>
          </a:prstGeom>
          <a:noFill/>
        </p:spPr>
        <p:txBody>
          <a:bodyPr wrap="none" rtlCol="0">
            <a:spAutoFit/>
          </a:bodyPr>
          <a:lstStyle/>
          <a:p>
            <a:pPr marL="0" marR="0" lvl="0" indent="0" defTabSz="914400" rtl="0" eaLnBrk="1" fontAlgn="auto" latinLnBrk="0" hangingPunct="1">
              <a:lnSpc>
                <a:spcPct val="120000"/>
              </a:lnSpc>
              <a:spcBef>
                <a:spcPts val="0"/>
              </a:spcBef>
              <a:spcAft>
                <a:spcPts val="0"/>
              </a:spcAft>
              <a:buClrTx/>
              <a:buSzTx/>
              <a:buFontTx/>
              <a:buNone/>
              <a:defRPr/>
            </a:pPr>
            <a:r>
              <a:rPr lang="en-US" altLang="zh-CN" sz="2000">
                <a:solidFill>
                  <a:schemeClr val="tx1">
                    <a:lumMod val="75000"/>
                    <a:lumOff val="25000"/>
                  </a:schemeClr>
                </a:solidFill>
                <a:latin typeface="思源宋体 CN SemiBold" panose="02020600000000000000" pitchFamily="18" charset="-122"/>
                <a:ea typeface="思源宋体 CN SemiBold" panose="02020600000000000000" pitchFamily="18" charset="-122"/>
                <a:cs typeface="Times New Roman" panose="02020603050405020304" pitchFamily="18" charset="0"/>
              </a:rPr>
              <a:t>Text title here</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思源宋体 CN SemiBold" panose="02020600000000000000" pitchFamily="18" charset="-122"/>
              <a:ea typeface="思源宋体 CN SemiBold" panose="02020600000000000000" pitchFamily="18" charset="-122"/>
              <a:cs typeface="Times New Roman" panose="02020603050405020304" pitchFamily="18" charset="0"/>
            </a:endParaRPr>
          </a:p>
        </p:txBody>
      </p:sp>
      <p:sp>
        <p:nvSpPr>
          <p:cNvPr id="11" name="椭圆 10">
            <a:extLst>
              <a:ext uri="{FF2B5EF4-FFF2-40B4-BE49-F238E27FC236}">
                <a16:creationId xmlns:a16="http://schemas.microsoft.com/office/drawing/2014/main" id="{4740B677-54E8-4C4D-9EA7-E36C2610D501}"/>
              </a:ext>
            </a:extLst>
          </p:cNvPr>
          <p:cNvSpPr/>
          <p:nvPr/>
        </p:nvSpPr>
        <p:spPr>
          <a:xfrm rot="16200000">
            <a:off x="1519814" y="4592068"/>
            <a:ext cx="797566" cy="797565"/>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2" name="弧形 11">
            <a:extLst>
              <a:ext uri="{FF2B5EF4-FFF2-40B4-BE49-F238E27FC236}">
                <a16:creationId xmlns:a16="http://schemas.microsoft.com/office/drawing/2014/main" id="{62AACB3E-11A9-47BB-8AC3-3AD23AF0B846}"/>
              </a:ext>
            </a:extLst>
          </p:cNvPr>
          <p:cNvSpPr/>
          <p:nvPr/>
        </p:nvSpPr>
        <p:spPr>
          <a:xfrm rot="16200000">
            <a:off x="1519814" y="4591699"/>
            <a:ext cx="797935" cy="797934"/>
          </a:xfrm>
          <a:prstGeom prst="arc">
            <a:avLst>
              <a:gd name="adj1" fmla="val 16200000"/>
              <a:gd name="adj2" fmla="val 11430465"/>
            </a:avLst>
          </a:prstGeom>
          <a:ln w="50800" cap="rnd">
            <a:solidFill>
              <a:srgbClr val="486255"/>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9" name="矩形 8">
            <a:extLst>
              <a:ext uri="{FF2B5EF4-FFF2-40B4-BE49-F238E27FC236}">
                <a16:creationId xmlns:a16="http://schemas.microsoft.com/office/drawing/2014/main" id="{139E05E4-6602-4945-89B6-19915BE1453E}"/>
              </a:ext>
            </a:extLst>
          </p:cNvPr>
          <p:cNvSpPr/>
          <p:nvPr/>
        </p:nvSpPr>
        <p:spPr>
          <a:xfrm>
            <a:off x="1476419" y="5538625"/>
            <a:ext cx="88472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rPr>
              <a:t>Text Title</a:t>
            </a:r>
            <a:endParaRPr kumimoji="0" lang="en-US" altLang="zh-CN" sz="1200" b="0" i="0" u="none" strike="noStrike" kern="1200" cap="none" spc="0" normalizeH="0" baseline="0" noProof="0" dirty="0" err="1">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endParaRPr>
          </a:p>
        </p:txBody>
      </p:sp>
      <p:sp>
        <p:nvSpPr>
          <p:cNvPr id="10" name="矩形 9">
            <a:extLst>
              <a:ext uri="{FF2B5EF4-FFF2-40B4-BE49-F238E27FC236}">
                <a16:creationId xmlns:a16="http://schemas.microsoft.com/office/drawing/2014/main" id="{53355FFC-DE14-4FD6-82A2-9E70016FB4E3}"/>
              </a:ext>
            </a:extLst>
          </p:cNvPr>
          <p:cNvSpPr/>
          <p:nvPr/>
        </p:nvSpPr>
        <p:spPr>
          <a:xfrm>
            <a:off x="1638666" y="4826938"/>
            <a:ext cx="590226" cy="338554"/>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Alibaba Sans" panose="020B0503020203040204" pitchFamily="34" charset="0"/>
                <a:cs typeface="Alibaba Sans" panose="020B0503020203040204" pitchFamily="34" charset="0"/>
              </a:rPr>
              <a:t>75%</a:t>
            </a:r>
          </a:p>
        </p:txBody>
      </p:sp>
      <p:sp>
        <p:nvSpPr>
          <p:cNvPr id="17" name="椭圆 16">
            <a:extLst>
              <a:ext uri="{FF2B5EF4-FFF2-40B4-BE49-F238E27FC236}">
                <a16:creationId xmlns:a16="http://schemas.microsoft.com/office/drawing/2014/main" id="{A0986E02-3CEA-4F0E-B28B-3D8FCDDD0B87}"/>
              </a:ext>
            </a:extLst>
          </p:cNvPr>
          <p:cNvSpPr/>
          <p:nvPr/>
        </p:nvSpPr>
        <p:spPr>
          <a:xfrm rot="16200000">
            <a:off x="3265895" y="4592071"/>
            <a:ext cx="797566" cy="797565"/>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8" name="弧形 17">
            <a:extLst>
              <a:ext uri="{FF2B5EF4-FFF2-40B4-BE49-F238E27FC236}">
                <a16:creationId xmlns:a16="http://schemas.microsoft.com/office/drawing/2014/main" id="{EAAED48A-240F-4596-B251-6DC7750397E2}"/>
              </a:ext>
            </a:extLst>
          </p:cNvPr>
          <p:cNvSpPr/>
          <p:nvPr/>
        </p:nvSpPr>
        <p:spPr>
          <a:xfrm rot="16200000">
            <a:off x="3274711" y="4591701"/>
            <a:ext cx="797935" cy="797935"/>
          </a:xfrm>
          <a:prstGeom prst="arc">
            <a:avLst>
              <a:gd name="adj1" fmla="val 16200000"/>
              <a:gd name="adj2" fmla="val 14201573"/>
            </a:avLst>
          </a:prstGeom>
          <a:ln w="50800" cap="rnd">
            <a:solidFill>
              <a:srgbClr val="486255"/>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15" name="矩形 14">
            <a:extLst>
              <a:ext uri="{FF2B5EF4-FFF2-40B4-BE49-F238E27FC236}">
                <a16:creationId xmlns:a16="http://schemas.microsoft.com/office/drawing/2014/main" id="{FBBCE131-808E-4AA4-9044-30FC6CEF94D4}"/>
              </a:ext>
            </a:extLst>
          </p:cNvPr>
          <p:cNvSpPr/>
          <p:nvPr/>
        </p:nvSpPr>
        <p:spPr>
          <a:xfrm>
            <a:off x="3231317" y="5538625"/>
            <a:ext cx="884729"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rPr>
              <a:t>Text Title</a:t>
            </a:r>
            <a:endParaRPr kumimoji="0" lang="en-US" altLang="zh-CN" sz="1200" b="0" i="0" u="none" strike="noStrike" kern="1200" cap="none" spc="0" normalizeH="0" baseline="0" noProof="0" dirty="0" err="1">
              <a:ln>
                <a:noFill/>
              </a:ln>
              <a:solidFill>
                <a:schemeClr val="tx1">
                  <a:lumMod val="75000"/>
                  <a:lumOff val="25000"/>
                </a:schemeClr>
              </a:solidFill>
              <a:effectLst/>
              <a:uLnTx/>
              <a:uFillTx/>
              <a:latin typeface="思源宋体 CN Medium" panose="02020500000000000000" pitchFamily="18" charset="-122"/>
              <a:ea typeface="思源宋体 CN Medium" panose="02020500000000000000" pitchFamily="18" charset="-122"/>
            </a:endParaRPr>
          </a:p>
        </p:txBody>
      </p:sp>
      <p:sp>
        <p:nvSpPr>
          <p:cNvPr id="16" name="矩形 15">
            <a:extLst>
              <a:ext uri="{FF2B5EF4-FFF2-40B4-BE49-F238E27FC236}">
                <a16:creationId xmlns:a16="http://schemas.microsoft.com/office/drawing/2014/main" id="{58DE6FA1-20F1-44BF-A9FD-DB6C3452DAE3}"/>
              </a:ext>
            </a:extLst>
          </p:cNvPr>
          <p:cNvSpPr/>
          <p:nvPr/>
        </p:nvSpPr>
        <p:spPr>
          <a:xfrm>
            <a:off x="3422450" y="4821389"/>
            <a:ext cx="590226" cy="338554"/>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Alibaba Sans" panose="020B0503020203040204" pitchFamily="34" charset="0"/>
                <a:cs typeface="Alibaba Sans" panose="020B0503020203040204" pitchFamily="34" charset="0"/>
              </a:rPr>
              <a:t>90%</a:t>
            </a:r>
          </a:p>
        </p:txBody>
      </p:sp>
      <p:sp>
        <p:nvSpPr>
          <p:cNvPr id="23" name="椭圆 22">
            <a:extLst>
              <a:ext uri="{FF2B5EF4-FFF2-40B4-BE49-F238E27FC236}">
                <a16:creationId xmlns:a16="http://schemas.microsoft.com/office/drawing/2014/main" id="{EFFE1FC4-E5D9-4EC2-A8C2-5AA1F6125E51}"/>
              </a:ext>
            </a:extLst>
          </p:cNvPr>
          <p:cNvSpPr/>
          <p:nvPr/>
        </p:nvSpPr>
        <p:spPr>
          <a:xfrm rot="16200000">
            <a:off x="4999614" y="4592068"/>
            <a:ext cx="797566" cy="797565"/>
          </a:xfrm>
          <a:prstGeom prst="ellipse">
            <a:avLst/>
          </a:prstGeom>
          <a:noFill/>
          <a:ln w="50800" cap="rnd">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4" name="弧形 23">
            <a:extLst>
              <a:ext uri="{FF2B5EF4-FFF2-40B4-BE49-F238E27FC236}">
                <a16:creationId xmlns:a16="http://schemas.microsoft.com/office/drawing/2014/main" id="{16A9F2EA-4E85-4C5C-A4FD-BEE3CA323297}"/>
              </a:ext>
            </a:extLst>
          </p:cNvPr>
          <p:cNvSpPr/>
          <p:nvPr/>
        </p:nvSpPr>
        <p:spPr>
          <a:xfrm rot="16200000">
            <a:off x="4999614" y="4591699"/>
            <a:ext cx="797935" cy="797934"/>
          </a:xfrm>
          <a:prstGeom prst="arc">
            <a:avLst>
              <a:gd name="adj1" fmla="val 16200000"/>
              <a:gd name="adj2" fmla="val 13075040"/>
            </a:avLst>
          </a:prstGeom>
          <a:ln w="50800" cap="rnd">
            <a:solidFill>
              <a:srgbClr val="486255"/>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字魂58号-创中黑" panose="00000500000000000000" pitchFamily="2" charset="-122"/>
              <a:ea typeface="字魂58号-创中黑" panose="00000500000000000000" pitchFamily="2" charset="-122"/>
            </a:endParaRPr>
          </a:p>
        </p:txBody>
      </p:sp>
      <p:sp>
        <p:nvSpPr>
          <p:cNvPr id="21" name="矩形 20">
            <a:extLst>
              <a:ext uri="{FF2B5EF4-FFF2-40B4-BE49-F238E27FC236}">
                <a16:creationId xmlns:a16="http://schemas.microsoft.com/office/drawing/2014/main" id="{EF1B03E6-808F-4396-853B-B4060C12D5F9}"/>
              </a:ext>
            </a:extLst>
          </p:cNvPr>
          <p:cNvSpPr/>
          <p:nvPr/>
        </p:nvSpPr>
        <p:spPr>
          <a:xfrm>
            <a:off x="4956218" y="5538625"/>
            <a:ext cx="884729" cy="276999"/>
          </a:xfrm>
          <a:prstGeom prst="rect">
            <a:avLst/>
          </a:prstGeom>
        </p:spPr>
        <p:txBody>
          <a:bodyPr wrap="none">
            <a:spAutoFit/>
          </a:bodyPr>
          <a:lstStyle/>
          <a:p>
            <a:pPr lvl="0" algn="ctr">
              <a:defRPr/>
            </a:pPr>
            <a:r>
              <a:rPr lang="en-US" altLang="zh-CN" sz="1200">
                <a:solidFill>
                  <a:schemeClr val="tx1">
                    <a:lumMod val="75000"/>
                    <a:lumOff val="25000"/>
                  </a:schemeClr>
                </a:solidFill>
                <a:latin typeface="思源宋体 CN Medium" panose="02020500000000000000" pitchFamily="18" charset="-122"/>
                <a:ea typeface="思源宋体 CN Medium" panose="02020500000000000000" pitchFamily="18" charset="-122"/>
              </a:rPr>
              <a:t>Text Title</a:t>
            </a:r>
            <a:endParaRPr lang="en-US" altLang="zh-CN" sz="1200" dirty="0" err="1">
              <a:solidFill>
                <a:schemeClr val="tx1">
                  <a:lumMod val="75000"/>
                  <a:lumOff val="25000"/>
                </a:schemeClr>
              </a:solidFill>
              <a:latin typeface="思源宋体 CN Medium" panose="02020500000000000000" pitchFamily="18" charset="-122"/>
              <a:ea typeface="思源宋体 CN Medium" panose="02020500000000000000" pitchFamily="18" charset="-122"/>
            </a:endParaRPr>
          </a:p>
        </p:txBody>
      </p:sp>
      <p:sp>
        <p:nvSpPr>
          <p:cNvPr id="22" name="矩形 21">
            <a:extLst>
              <a:ext uri="{FF2B5EF4-FFF2-40B4-BE49-F238E27FC236}">
                <a16:creationId xmlns:a16="http://schemas.microsoft.com/office/drawing/2014/main" id="{F634B4C2-F023-406F-8056-B15C481227BA}"/>
              </a:ext>
            </a:extLst>
          </p:cNvPr>
          <p:cNvSpPr/>
          <p:nvPr/>
        </p:nvSpPr>
        <p:spPr>
          <a:xfrm>
            <a:off x="5147351" y="4821389"/>
            <a:ext cx="590226" cy="338554"/>
          </a:xfrm>
          <a:prstGeom prst="rect">
            <a:avLst/>
          </a:prstGeom>
          <a:noFill/>
        </p:spPr>
        <p:txBody>
          <a:bodyPr wrap="square" rtlCol="0">
            <a:spAutoFit/>
          </a:bodyPr>
          <a:lstStyle/>
          <a:p>
            <a:pPr algn="ctr"/>
            <a:r>
              <a:rPr lang="en-US" altLang="zh-CN" sz="1600" dirty="0">
                <a:solidFill>
                  <a:schemeClr val="tx1">
                    <a:lumMod val="75000"/>
                    <a:lumOff val="25000"/>
                  </a:schemeClr>
                </a:solidFill>
                <a:latin typeface="Alibaba Sans" panose="020B0503020203040204" pitchFamily="34" charset="0"/>
                <a:cs typeface="Alibaba Sans" panose="020B0503020203040204" pitchFamily="34" charset="0"/>
              </a:rPr>
              <a:t>80%</a:t>
            </a:r>
          </a:p>
        </p:txBody>
      </p:sp>
      <p:sp>
        <p:nvSpPr>
          <p:cNvPr id="25" name="矩形 24">
            <a:extLst>
              <a:ext uri="{FF2B5EF4-FFF2-40B4-BE49-F238E27FC236}">
                <a16:creationId xmlns:a16="http://schemas.microsoft.com/office/drawing/2014/main" id="{4DC5E762-17B7-4B1A-8ECF-111192E663EF}"/>
              </a:ext>
            </a:extLst>
          </p:cNvPr>
          <p:cNvSpPr/>
          <p:nvPr/>
        </p:nvSpPr>
        <p:spPr>
          <a:xfrm flipH="1">
            <a:off x="7536243" y="2538091"/>
            <a:ext cx="45719" cy="584775"/>
          </a:xfrm>
          <a:prstGeom prst="rect">
            <a:avLst/>
          </a:prstGeom>
          <a:solidFill>
            <a:srgbClr val="4862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字魂58号-创中黑" panose="00000500000000000000" pitchFamily="2" charset="-122"/>
              <a:ea typeface="字魂58号-创中黑" panose="00000500000000000000" pitchFamily="2" charset="-122"/>
            </a:endParaRPr>
          </a:p>
        </p:txBody>
      </p:sp>
      <p:sp>
        <p:nvSpPr>
          <p:cNvPr id="27" name="文本框 26">
            <a:extLst>
              <a:ext uri="{FF2B5EF4-FFF2-40B4-BE49-F238E27FC236}">
                <a16:creationId xmlns:a16="http://schemas.microsoft.com/office/drawing/2014/main" id="{1ABDDD0B-23BE-4AE0-969D-1B86680A5377}"/>
              </a:ext>
            </a:extLst>
          </p:cNvPr>
          <p:cNvSpPr txBox="1"/>
          <p:nvPr/>
        </p:nvSpPr>
        <p:spPr>
          <a:xfrm>
            <a:off x="7760881" y="2568868"/>
            <a:ext cx="2647135" cy="523220"/>
          </a:xfrm>
          <a:prstGeom prst="rect">
            <a:avLst/>
          </a:prstGeom>
          <a:noFill/>
        </p:spPr>
        <p:txBody>
          <a:bodyPr wrap="none" rtlCol="0">
            <a:spAutoFit/>
          </a:bodyPr>
          <a:lstStyle/>
          <a:p>
            <a:r>
              <a:rPr lang="en-US" altLang="zh-CN" sz="2800">
                <a:solidFill>
                  <a:schemeClr val="tx1">
                    <a:lumMod val="75000"/>
                    <a:lumOff val="25000"/>
                  </a:schemeClr>
                </a:solidFill>
                <a:latin typeface="思源宋体 CN SemiBold" panose="02020600000000000000" pitchFamily="18" charset="-122"/>
                <a:ea typeface="思源宋体 CN SemiBold" panose="02020600000000000000" pitchFamily="18" charset="-122"/>
              </a:rPr>
              <a:t>Text title here</a:t>
            </a:r>
            <a:endParaRPr lang="zh-CN" altLang="en-US" sz="2800" dirty="0">
              <a:solidFill>
                <a:schemeClr val="tx1">
                  <a:lumMod val="75000"/>
                  <a:lumOff val="25000"/>
                </a:schemeClr>
              </a:solidFill>
              <a:latin typeface="思源宋体 CN SemiBold" panose="02020600000000000000" pitchFamily="18" charset="-122"/>
              <a:ea typeface="思源宋体 CN SemiBold" panose="02020600000000000000" pitchFamily="18" charset="-122"/>
            </a:endParaRPr>
          </a:p>
        </p:txBody>
      </p:sp>
      <p:sp>
        <p:nvSpPr>
          <p:cNvPr id="30" name="文本框 29">
            <a:extLst>
              <a:ext uri="{FF2B5EF4-FFF2-40B4-BE49-F238E27FC236}">
                <a16:creationId xmlns:a16="http://schemas.microsoft.com/office/drawing/2014/main" id="{16C6D3FC-0747-4C87-B546-3B7EDEB3401E}"/>
              </a:ext>
            </a:extLst>
          </p:cNvPr>
          <p:cNvSpPr txBox="1"/>
          <p:nvPr/>
        </p:nvSpPr>
        <p:spPr>
          <a:xfrm>
            <a:off x="4059141" y="918031"/>
            <a:ext cx="4303807" cy="830997"/>
          </a:xfrm>
          <a:prstGeom prst="rect">
            <a:avLst/>
          </a:prstGeom>
          <a:noFill/>
        </p:spPr>
        <p:txBody>
          <a:bodyPr wrap="none" rtlCol="0">
            <a:spAutoFit/>
          </a:bodyPr>
          <a:lstStyle/>
          <a:p>
            <a:r>
              <a:rPr lang="en-US" altLang="zh-CN" sz="4800" i="1" spc="600">
                <a:solidFill>
                  <a:srgbClr val="D28472"/>
                </a:solidFill>
                <a:latin typeface="思源宋体 CN Heavy" panose="02020900000000000000" pitchFamily="18" charset="-122"/>
                <a:ea typeface="思源宋体 CN Heavy" panose="02020900000000000000" pitchFamily="18" charset="-122"/>
              </a:rPr>
              <a:t>MORANDI.</a:t>
            </a:r>
            <a:endParaRPr lang="zh-CN" altLang="en-US" sz="4800" i="1" spc="600">
              <a:solidFill>
                <a:srgbClr val="D28472"/>
              </a:solidFill>
              <a:latin typeface="思源宋体 CN Heavy" panose="02020900000000000000" pitchFamily="18" charset="-122"/>
              <a:ea typeface="思源宋体 CN Heavy" panose="02020900000000000000" pitchFamily="18" charset="-122"/>
            </a:endParaRPr>
          </a:p>
        </p:txBody>
      </p:sp>
      <p:sp>
        <p:nvSpPr>
          <p:cNvPr id="31" name="文本框 30">
            <a:extLst>
              <a:ext uri="{FF2B5EF4-FFF2-40B4-BE49-F238E27FC236}">
                <a16:creationId xmlns:a16="http://schemas.microsoft.com/office/drawing/2014/main" id="{9D540D3E-0B8F-47E3-B3BA-E2A7FD4EDD9A}"/>
              </a:ext>
            </a:extLst>
          </p:cNvPr>
          <p:cNvSpPr txBox="1"/>
          <p:nvPr/>
        </p:nvSpPr>
        <p:spPr>
          <a:xfrm>
            <a:off x="3990973" y="1920418"/>
            <a:ext cx="4371975" cy="338554"/>
          </a:xfrm>
          <a:prstGeom prst="rect">
            <a:avLst/>
          </a:prstGeom>
          <a:noFill/>
        </p:spPr>
        <p:txBody>
          <a:bodyPr wrap="square" rtlCol="0">
            <a:spAutoFit/>
          </a:bodyPr>
          <a:lstStyle/>
          <a:p>
            <a:pPr algn="ctr"/>
            <a:r>
              <a:rPr lang="da-DK" altLang="zh-CN" sz="1600">
                <a:solidFill>
                  <a:schemeClr val="tx1">
                    <a:lumMod val="75000"/>
                    <a:lumOff val="25000"/>
                  </a:schemeClr>
                </a:solidFill>
                <a:latin typeface="Alibaba Sans" panose="020B0503020203040204" pitchFamily="34" charset="0"/>
                <a:cs typeface="Alibaba Sans" panose="020B0503020203040204" pitchFamily="34" charset="0"/>
              </a:rPr>
              <a:t>Lorem ipsum dolor sit amet</a:t>
            </a:r>
            <a:endParaRPr lang="zh-CN" altLang="en-US" sz="1600">
              <a:solidFill>
                <a:schemeClr val="tx1">
                  <a:lumMod val="75000"/>
                  <a:lumOff val="25000"/>
                </a:schemeClr>
              </a:solidFill>
              <a:latin typeface="Alibaba Sans" panose="020B0503020203040204" pitchFamily="34" charset="0"/>
              <a:cs typeface="Alibaba Sans" panose="020B0503020203040204" pitchFamily="34" charset="0"/>
            </a:endParaRPr>
          </a:p>
        </p:txBody>
      </p:sp>
      <p:sp>
        <p:nvSpPr>
          <p:cNvPr id="32" name="矩形 31">
            <a:extLst>
              <a:ext uri="{FF2B5EF4-FFF2-40B4-BE49-F238E27FC236}">
                <a16:creationId xmlns:a16="http://schemas.microsoft.com/office/drawing/2014/main" id="{BB78CA31-64C4-4795-9BDD-2D58DBB9DF37}"/>
              </a:ext>
            </a:extLst>
          </p:cNvPr>
          <p:cNvSpPr/>
          <p:nvPr/>
        </p:nvSpPr>
        <p:spPr>
          <a:xfrm>
            <a:off x="7429789" y="3408198"/>
            <a:ext cx="3939251" cy="744819"/>
          </a:xfrm>
          <a:prstGeom prst="rect">
            <a:avLst/>
          </a:prstGeom>
          <a:noFill/>
        </p:spPr>
        <p:txBody>
          <a:bodyPr vert="horz" wrap="square" rtlCol="0">
            <a:spAutoFit/>
          </a:bodyPr>
          <a:lstStyle/>
          <a:p>
            <a:pPr marL="285750" indent="-285750">
              <a:lnSpc>
                <a:spcPct val="120000"/>
              </a:lnSpc>
              <a:buFont typeface="Arial" panose="020B0604020202020204" pitchFamily="34" charset="0"/>
              <a:buChar char="•"/>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33" name="矩形 32">
            <a:extLst>
              <a:ext uri="{FF2B5EF4-FFF2-40B4-BE49-F238E27FC236}">
                <a16:creationId xmlns:a16="http://schemas.microsoft.com/office/drawing/2014/main" id="{AF21CB2E-CCDB-4BDD-8299-FF7B49FFEF9C}"/>
              </a:ext>
            </a:extLst>
          </p:cNvPr>
          <p:cNvSpPr/>
          <p:nvPr/>
        </p:nvSpPr>
        <p:spPr>
          <a:xfrm>
            <a:off x="7429789" y="4284070"/>
            <a:ext cx="3939251" cy="744819"/>
          </a:xfrm>
          <a:prstGeom prst="rect">
            <a:avLst/>
          </a:prstGeom>
          <a:noFill/>
        </p:spPr>
        <p:txBody>
          <a:bodyPr vert="horz" wrap="square" rtlCol="0">
            <a:spAutoFit/>
          </a:bodyPr>
          <a:lstStyle/>
          <a:p>
            <a:pPr marL="285750" indent="-285750">
              <a:lnSpc>
                <a:spcPct val="120000"/>
              </a:lnSpc>
              <a:buFont typeface="Arial" panose="020B0604020202020204" pitchFamily="34" charset="0"/>
              <a:buChar char="•"/>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34" name="矩形 33">
            <a:extLst>
              <a:ext uri="{FF2B5EF4-FFF2-40B4-BE49-F238E27FC236}">
                <a16:creationId xmlns:a16="http://schemas.microsoft.com/office/drawing/2014/main" id="{FA0A1309-72ED-419B-BD84-5BB0F3601ECE}"/>
              </a:ext>
            </a:extLst>
          </p:cNvPr>
          <p:cNvSpPr/>
          <p:nvPr/>
        </p:nvSpPr>
        <p:spPr>
          <a:xfrm>
            <a:off x="7429789" y="5159943"/>
            <a:ext cx="3939251" cy="744819"/>
          </a:xfrm>
          <a:prstGeom prst="rect">
            <a:avLst/>
          </a:prstGeom>
          <a:noFill/>
        </p:spPr>
        <p:txBody>
          <a:bodyPr vert="horz" wrap="square" rtlCol="0">
            <a:spAutoFit/>
          </a:bodyPr>
          <a:lstStyle/>
          <a:p>
            <a:pPr marL="285750" indent="-285750">
              <a:lnSpc>
                <a:spcPct val="120000"/>
              </a:lnSpc>
              <a:buFont typeface="Arial" panose="020B0604020202020204" pitchFamily="34" charset="0"/>
              <a:buChar char="•"/>
            </a:pPr>
            <a:r>
              <a:rPr lang="en-US" altLang="zh-CN" sz="1200">
                <a:solidFill>
                  <a:schemeClr val="tx1">
                    <a:lumMod val="85000"/>
                    <a:lumOff val="15000"/>
                    <a:alpha val="70000"/>
                  </a:schemeClr>
                </a:solidFill>
                <a:latin typeface="Alibaba Sans" panose="020B0503020203040204" pitchFamily="34" charset="0"/>
                <a:cs typeface="Alibaba Sans" panose="020B0503020203040204" pitchFamily="34" charset="0"/>
              </a:rPr>
              <a:t>Lorem ipsum dolor sit amet, consectetur adipiscing elit. Sed maximus ornare tortor, ut bibendum lacus eleifend vel. </a:t>
            </a:r>
            <a:endParaRPr lang="zh-CN" altLang="en-US" sz="1200">
              <a:solidFill>
                <a:schemeClr val="tx1">
                  <a:lumMod val="85000"/>
                  <a:lumOff val="15000"/>
                  <a:alpha val="70000"/>
                </a:schemeClr>
              </a:solidFill>
              <a:latin typeface="Alibaba Sans" panose="020B0503020203040204" pitchFamily="34" charset="0"/>
              <a:cs typeface="Alibaba Sans" panose="020B0503020203040204" pitchFamily="34" charset="0"/>
            </a:endParaRPr>
          </a:p>
        </p:txBody>
      </p:sp>
      <p:sp>
        <p:nvSpPr>
          <p:cNvPr id="35" name="矩形 34">
            <a:extLst>
              <a:ext uri="{FF2B5EF4-FFF2-40B4-BE49-F238E27FC236}">
                <a16:creationId xmlns:a16="http://schemas.microsoft.com/office/drawing/2014/main" id="{BD456F84-44B6-4393-ACD8-250B677EA6C0}"/>
              </a:ext>
            </a:extLst>
          </p:cNvPr>
          <p:cNvSpPr/>
          <p:nvPr/>
        </p:nvSpPr>
        <p:spPr>
          <a:xfrm>
            <a:off x="1533559" y="3131758"/>
            <a:ext cx="4051902" cy="738472"/>
          </a:xfrm>
          <a:prstGeom prst="rect">
            <a:avLst/>
          </a:prstGeom>
          <a:noFill/>
        </p:spPr>
        <p:txBody>
          <a:bodyPr wrap="square" rtlCol="0">
            <a:spAutoFit/>
          </a:bodyPr>
          <a:lstStyle/>
          <a:p>
            <a:pPr>
              <a:lnSpc>
                <a:spcPct val="120000"/>
              </a:lnSpc>
            </a:pPr>
            <a:r>
              <a:rPr lang="en-US" altLang="zh-CN"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rPr>
              <a:t>Lorem ipsum dolor sit amet, consectetur adipiscing elit. Sed maximus ornare tortor, ut bibendum lacus eleifend vel. Phasellus id malesuada ante</a:t>
            </a:r>
            <a:endParaRPr lang="zh-CN" altLang="en-US" sz="1200">
              <a:solidFill>
                <a:schemeClr val="tx1">
                  <a:lumMod val="75000"/>
                  <a:lumOff val="25000"/>
                  <a:alpha val="70000"/>
                </a:schemeClr>
              </a:solidFill>
              <a:latin typeface="思源宋体 CN ExtraLight" panose="02020200000000000000" pitchFamily="18" charset="-122"/>
              <a:ea typeface="思源宋体 CN ExtraLight" panose="02020200000000000000" pitchFamily="18" charset="-122"/>
              <a:cs typeface="Alibaba Sans Light" panose="020B0303020203040204" pitchFamily="34" charset="0"/>
            </a:endParaRPr>
          </a:p>
        </p:txBody>
      </p:sp>
    </p:spTree>
    <p:extLst>
      <p:ext uri="{BB962C8B-B14F-4D97-AF65-F5344CB8AC3E}">
        <p14:creationId xmlns:p14="http://schemas.microsoft.com/office/powerpoint/2010/main" val="42874213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129</TotalTime>
  <Words>977</Words>
  <Application>Microsoft Office PowerPoint</Application>
  <PresentationFormat>宽屏</PresentationFormat>
  <Paragraphs>122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Alibaba Sans</vt:lpstr>
      <vt:lpstr>Alibaba Sans Light</vt:lpstr>
      <vt:lpstr>阿里巴巴普惠体 M</vt:lpstr>
      <vt:lpstr>等线</vt:lpstr>
      <vt:lpstr>等线 Light</vt:lpstr>
      <vt:lpstr>思源宋体 CN ExtraLight</vt:lpstr>
      <vt:lpstr>思源宋体 CN Heavy</vt:lpstr>
      <vt:lpstr>思源宋体 CN Medium</vt:lpstr>
      <vt:lpstr>思源宋体 CN SemiBold</vt:lpstr>
      <vt:lpstr>字魂58号-创中黑</vt:lpstr>
      <vt:lpstr>Arial</vt:lpstr>
      <vt:lpstr>CommercialScript BT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再玄</dc:creator>
  <cp:lastModifiedBy>Administrator</cp:lastModifiedBy>
  <cp:revision>16</cp:revision>
  <dcterms:created xsi:type="dcterms:W3CDTF">2019-11-27T06:07:18Z</dcterms:created>
  <dcterms:modified xsi:type="dcterms:W3CDTF">2020-03-23T02:18:33Z</dcterms:modified>
</cp:coreProperties>
</file>