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256" r:id="rId3"/>
    <p:sldId id="975" r:id="rId4"/>
    <p:sldId id="976" r:id="rId5"/>
    <p:sldId id="957" r:id="rId6"/>
    <p:sldId id="954" r:id="rId7"/>
    <p:sldId id="956" r:id="rId8"/>
    <p:sldId id="974" r:id="rId9"/>
    <p:sldId id="287" r:id="rId10"/>
    <p:sldId id="980" r:id="rId11"/>
    <p:sldId id="981" r:id="rId12"/>
    <p:sldId id="291" r:id="rId13"/>
    <p:sldId id="947" r:id="rId14"/>
    <p:sldId id="893" r:id="rId15"/>
    <p:sldId id="948" r:id="rId16"/>
    <p:sldId id="931" r:id="rId17"/>
    <p:sldId id="949" r:id="rId18"/>
    <p:sldId id="946" r:id="rId19"/>
    <p:sldId id="950" r:id="rId20"/>
    <p:sldId id="951" r:id="rId21"/>
    <p:sldId id="952" r:id="rId22"/>
    <p:sldId id="953" r:id="rId23"/>
    <p:sldId id="9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584"/>
    <a:srgbClr val="CEC3CE"/>
    <a:srgbClr val="945552"/>
    <a:srgbClr val="A5AAB5"/>
    <a:srgbClr val="A59E8C"/>
    <a:srgbClr val="7B8A73"/>
    <a:srgbClr val="8496AD"/>
    <a:srgbClr val="636163"/>
    <a:srgbClr val="A58284"/>
    <a:srgbClr val="C58D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4">
                <a:lumMod val="7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3CE-4DCB-8950-DD923E0FD548}"/>
            </c:ext>
          </c:extLst>
        </c:ser>
        <c:ser>
          <c:idx val="1"/>
          <c:order val="1"/>
          <c:tx>
            <c:strRef>
              <c:f>Sheet1!$C$1</c:f>
              <c:strCache>
                <c:ptCount val="1"/>
                <c:pt idx="0">
                  <c:v>Series 2</c:v>
                </c:pt>
              </c:strCache>
            </c:strRef>
          </c:tx>
          <c:spPr>
            <a:solidFill>
              <a:srgbClr val="FFC000"/>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3CE-4DCB-8950-DD923E0FD548}"/>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3CE-4DCB-8950-DD923E0FD548}"/>
            </c:ext>
          </c:extLst>
        </c:ser>
        <c:dLbls>
          <c:showLegendKey val="0"/>
          <c:showVal val="0"/>
          <c:showCatName val="0"/>
          <c:showSerName val="0"/>
          <c:showPercent val="0"/>
          <c:showBubbleSize val="0"/>
        </c:dLbls>
        <c:gapWidth val="150"/>
        <c:shape val="box"/>
        <c:axId val="515096800"/>
        <c:axId val="515093848"/>
        <c:axId val="0"/>
      </c:bar3DChart>
      <c:catAx>
        <c:axId val="515096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40000"/>
                    <a:lumOff val="60000"/>
                  </a:schemeClr>
                </a:solidFill>
                <a:latin typeface="+mn-lt"/>
                <a:ea typeface="+mn-ea"/>
                <a:cs typeface="+mn-cs"/>
              </a:defRPr>
            </a:pPr>
            <a:endParaRPr lang="zh-CN"/>
          </a:p>
        </c:txPr>
        <c:crossAx val="515093848"/>
        <c:crosses val="autoZero"/>
        <c:auto val="1"/>
        <c:lblAlgn val="ctr"/>
        <c:lblOffset val="100"/>
        <c:noMultiLvlLbl val="0"/>
      </c:catAx>
      <c:valAx>
        <c:axId val="515093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40000"/>
                    <a:lumOff val="60000"/>
                  </a:schemeClr>
                </a:solidFill>
                <a:latin typeface="+mn-lt"/>
                <a:ea typeface="+mn-ea"/>
                <a:cs typeface="+mn-cs"/>
              </a:defRPr>
            </a:pPr>
            <a:endParaRPr lang="zh-CN"/>
          </a:p>
        </c:txPr>
        <c:crossAx val="515096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40000"/>
                  <a:lumOff val="60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4">
              <a:lumMod val="40000"/>
              <a:lumOff val="60000"/>
            </a:schemeClr>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B6824-D0AD-4CCD-A430-D6B84B675F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345BA6-D208-4106-9036-12987905A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637D4FA-0DAA-4F05-995A-D3E3A20D6092}"/>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8D51F01D-658D-42C0-9EF7-8B27268F78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055DBD-0343-4FD6-928E-06B7BC27B326}"/>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164066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0_Title Pag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02BD186-A070-4176-98D3-418E6A85FF3A}"/>
              </a:ext>
            </a:extLst>
          </p:cNvPr>
          <p:cNvSpPr>
            <a:spLocks noGrp="1"/>
          </p:cNvSpPr>
          <p:nvPr>
            <p:ph type="pic" sz="quarter" idx="18"/>
          </p:nvPr>
        </p:nvSpPr>
        <p:spPr>
          <a:xfrm>
            <a:off x="5888202" y="3976329"/>
            <a:ext cx="2566469" cy="2367319"/>
          </a:xfrm>
          <a:custGeom>
            <a:avLst/>
            <a:gdLst>
              <a:gd name="connsiteX0" fmla="*/ 0 w 2566469"/>
              <a:gd name="connsiteY0" fmla="*/ 0 h 2367319"/>
              <a:gd name="connsiteX1" fmla="*/ 2566469 w 2566469"/>
              <a:gd name="connsiteY1" fmla="*/ 0 h 2367319"/>
              <a:gd name="connsiteX2" fmla="*/ 2566469 w 2566469"/>
              <a:gd name="connsiteY2" fmla="*/ 2367319 h 2367319"/>
              <a:gd name="connsiteX3" fmla="*/ 0 w 2566469"/>
              <a:gd name="connsiteY3" fmla="*/ 2367319 h 2367319"/>
            </a:gdLst>
            <a:ahLst/>
            <a:cxnLst>
              <a:cxn ang="0">
                <a:pos x="connsiteX0" y="connsiteY0"/>
              </a:cxn>
              <a:cxn ang="0">
                <a:pos x="connsiteX1" y="connsiteY1"/>
              </a:cxn>
              <a:cxn ang="0">
                <a:pos x="connsiteX2" y="connsiteY2"/>
              </a:cxn>
              <a:cxn ang="0">
                <a:pos x="connsiteX3" y="connsiteY3"/>
              </a:cxn>
            </a:cxnLst>
            <a:rect l="l" t="t" r="r" b="b"/>
            <a:pathLst>
              <a:path w="2566469" h="2367319">
                <a:moveTo>
                  <a:pt x="0" y="0"/>
                </a:moveTo>
                <a:lnTo>
                  <a:pt x="2566469" y="0"/>
                </a:lnTo>
                <a:lnTo>
                  <a:pt x="2566469" y="2367319"/>
                </a:lnTo>
                <a:lnTo>
                  <a:pt x="0" y="2367319"/>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
        <p:nvSpPr>
          <p:cNvPr id="5" name="Freeform: Shape 4">
            <a:extLst>
              <a:ext uri="{FF2B5EF4-FFF2-40B4-BE49-F238E27FC236}">
                <a16:creationId xmlns:a16="http://schemas.microsoft.com/office/drawing/2014/main" id="{EC618AA7-21E8-465D-ADF6-EDA3B79C5CF8}"/>
              </a:ext>
            </a:extLst>
          </p:cNvPr>
          <p:cNvSpPr>
            <a:spLocks noGrp="1"/>
          </p:cNvSpPr>
          <p:nvPr>
            <p:ph type="pic" sz="quarter" idx="17"/>
          </p:nvPr>
        </p:nvSpPr>
        <p:spPr>
          <a:xfrm>
            <a:off x="5888202" y="1409700"/>
            <a:ext cx="2566469" cy="2367319"/>
          </a:xfrm>
          <a:custGeom>
            <a:avLst/>
            <a:gdLst>
              <a:gd name="connsiteX0" fmla="*/ 0 w 2566469"/>
              <a:gd name="connsiteY0" fmla="*/ 0 h 2367319"/>
              <a:gd name="connsiteX1" fmla="*/ 2566469 w 2566469"/>
              <a:gd name="connsiteY1" fmla="*/ 0 h 2367319"/>
              <a:gd name="connsiteX2" fmla="*/ 2566469 w 2566469"/>
              <a:gd name="connsiteY2" fmla="*/ 2367319 h 2367319"/>
              <a:gd name="connsiteX3" fmla="*/ 0 w 2566469"/>
              <a:gd name="connsiteY3" fmla="*/ 2367319 h 2367319"/>
            </a:gdLst>
            <a:ahLst/>
            <a:cxnLst>
              <a:cxn ang="0">
                <a:pos x="connsiteX0" y="connsiteY0"/>
              </a:cxn>
              <a:cxn ang="0">
                <a:pos x="connsiteX1" y="connsiteY1"/>
              </a:cxn>
              <a:cxn ang="0">
                <a:pos x="connsiteX2" y="connsiteY2"/>
              </a:cxn>
              <a:cxn ang="0">
                <a:pos x="connsiteX3" y="connsiteY3"/>
              </a:cxn>
            </a:cxnLst>
            <a:rect l="l" t="t" r="r" b="b"/>
            <a:pathLst>
              <a:path w="2566469" h="2367319">
                <a:moveTo>
                  <a:pt x="0" y="0"/>
                </a:moveTo>
                <a:lnTo>
                  <a:pt x="2566469" y="0"/>
                </a:lnTo>
                <a:lnTo>
                  <a:pt x="2566469" y="2367319"/>
                </a:lnTo>
                <a:lnTo>
                  <a:pt x="0" y="2367319"/>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Tree>
    <p:extLst>
      <p:ext uri="{BB962C8B-B14F-4D97-AF65-F5344CB8AC3E}">
        <p14:creationId xmlns:p14="http://schemas.microsoft.com/office/powerpoint/2010/main" val="3492832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5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BF4B8A-DA55-4405-9F38-AE39CCD5FE74}"/>
              </a:ext>
            </a:extLst>
          </p:cNvPr>
          <p:cNvSpPr>
            <a:spLocks noGrp="1"/>
          </p:cNvSpPr>
          <p:nvPr>
            <p:ph type="pic" sz="quarter" idx="16"/>
          </p:nvPr>
        </p:nvSpPr>
        <p:spPr>
          <a:xfrm>
            <a:off x="5429250" y="1409700"/>
            <a:ext cx="6762750" cy="4933950"/>
          </a:xfrm>
          <a:custGeom>
            <a:avLst/>
            <a:gdLst>
              <a:gd name="connsiteX0" fmla="*/ 0 w 6762750"/>
              <a:gd name="connsiteY0" fmla="*/ 0 h 4933950"/>
              <a:gd name="connsiteX1" fmla="*/ 6762750 w 6762750"/>
              <a:gd name="connsiteY1" fmla="*/ 0 h 4933950"/>
              <a:gd name="connsiteX2" fmla="*/ 6762750 w 6762750"/>
              <a:gd name="connsiteY2" fmla="*/ 4933950 h 4933950"/>
              <a:gd name="connsiteX3" fmla="*/ 0 w 67627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6762750" h="4933950">
                <a:moveTo>
                  <a:pt x="0" y="0"/>
                </a:moveTo>
                <a:lnTo>
                  <a:pt x="6762750" y="0"/>
                </a:lnTo>
                <a:lnTo>
                  <a:pt x="6762750" y="4933950"/>
                </a:lnTo>
                <a:lnTo>
                  <a:pt x="0" y="4933950"/>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Tree>
    <p:extLst>
      <p:ext uri="{BB962C8B-B14F-4D97-AF65-F5344CB8AC3E}">
        <p14:creationId xmlns:p14="http://schemas.microsoft.com/office/powerpoint/2010/main" val="41492165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ull Image without Header &amp; Foot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2529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0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F4F16A-5CB2-4BDB-9D05-CD5FB8D1A35A}"/>
              </a:ext>
            </a:extLst>
          </p:cNvPr>
          <p:cNvSpPr>
            <a:spLocks noGrp="1"/>
          </p:cNvSpPr>
          <p:nvPr>
            <p:ph type="pic" sz="quarter" idx="16"/>
          </p:nvPr>
        </p:nvSpPr>
        <p:spPr>
          <a:xfrm>
            <a:off x="967486" y="3101669"/>
            <a:ext cx="3247983" cy="3316847"/>
          </a:xfrm>
          <a:custGeom>
            <a:avLst/>
            <a:gdLst>
              <a:gd name="connsiteX0" fmla="*/ 0 w 3247983"/>
              <a:gd name="connsiteY0" fmla="*/ 0 h 3316847"/>
              <a:gd name="connsiteX1" fmla="*/ 3247983 w 3247983"/>
              <a:gd name="connsiteY1" fmla="*/ 0 h 3316847"/>
              <a:gd name="connsiteX2" fmla="*/ 3247983 w 3247983"/>
              <a:gd name="connsiteY2" fmla="*/ 3316847 h 3316847"/>
              <a:gd name="connsiteX3" fmla="*/ 0 w 3247983"/>
              <a:gd name="connsiteY3" fmla="*/ 3316847 h 3316847"/>
            </a:gdLst>
            <a:ahLst/>
            <a:cxnLst>
              <a:cxn ang="0">
                <a:pos x="connsiteX0" y="connsiteY0"/>
              </a:cxn>
              <a:cxn ang="0">
                <a:pos x="connsiteX1" y="connsiteY1"/>
              </a:cxn>
              <a:cxn ang="0">
                <a:pos x="connsiteX2" y="connsiteY2"/>
              </a:cxn>
              <a:cxn ang="0">
                <a:pos x="connsiteX3" y="connsiteY3"/>
              </a:cxn>
            </a:cxnLst>
            <a:rect l="l" t="t" r="r" b="b"/>
            <a:pathLst>
              <a:path w="3247983" h="3316847">
                <a:moveTo>
                  <a:pt x="0" y="0"/>
                </a:moveTo>
                <a:lnTo>
                  <a:pt x="3247983" y="0"/>
                </a:lnTo>
                <a:lnTo>
                  <a:pt x="3247983" y="3316847"/>
                </a:lnTo>
                <a:lnTo>
                  <a:pt x="0" y="3316847"/>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Tree>
    <p:extLst>
      <p:ext uri="{BB962C8B-B14F-4D97-AF65-F5344CB8AC3E}">
        <p14:creationId xmlns:p14="http://schemas.microsoft.com/office/powerpoint/2010/main" val="33369762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1">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41FE2815-516F-4B02-95A9-E1CCD7EC347C}"/>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4" name="Picture Placeholder 13">
            <a:extLst>
              <a:ext uri="{FF2B5EF4-FFF2-40B4-BE49-F238E27FC236}">
                <a16:creationId xmlns:a16="http://schemas.microsoft.com/office/drawing/2014/main" id="{40E7F4E5-6B76-4CA7-909C-96A1D4D92676}"/>
              </a:ext>
            </a:extLst>
          </p:cNvPr>
          <p:cNvSpPr>
            <a:spLocks noGrp="1"/>
          </p:cNvSpPr>
          <p:nvPr>
            <p:ph type="pic" sz="quarter" idx="17"/>
          </p:nvPr>
        </p:nvSpPr>
        <p:spPr>
          <a:xfrm>
            <a:off x="0" y="4517246"/>
            <a:ext cx="12192000" cy="1859837"/>
          </a:xfrm>
          <a:custGeom>
            <a:avLst/>
            <a:gdLst>
              <a:gd name="connsiteX0" fmla="*/ 0 w 12192000"/>
              <a:gd name="connsiteY0" fmla="*/ 0 h 1859837"/>
              <a:gd name="connsiteX1" fmla="*/ 12192000 w 12192000"/>
              <a:gd name="connsiteY1" fmla="*/ 0 h 1859837"/>
              <a:gd name="connsiteX2" fmla="*/ 12192000 w 12192000"/>
              <a:gd name="connsiteY2" fmla="*/ 1859837 h 1859837"/>
              <a:gd name="connsiteX3" fmla="*/ 0 w 12192000"/>
              <a:gd name="connsiteY3" fmla="*/ 1859837 h 1859837"/>
            </a:gdLst>
            <a:ahLst/>
            <a:cxnLst>
              <a:cxn ang="0">
                <a:pos x="connsiteX0" y="connsiteY0"/>
              </a:cxn>
              <a:cxn ang="0">
                <a:pos x="connsiteX1" y="connsiteY1"/>
              </a:cxn>
              <a:cxn ang="0">
                <a:pos x="connsiteX2" y="connsiteY2"/>
              </a:cxn>
              <a:cxn ang="0">
                <a:pos x="connsiteX3" y="connsiteY3"/>
              </a:cxn>
            </a:cxnLst>
            <a:rect l="l" t="t" r="r" b="b"/>
            <a:pathLst>
              <a:path w="12192000" h="1859837">
                <a:moveTo>
                  <a:pt x="0" y="0"/>
                </a:moveTo>
                <a:lnTo>
                  <a:pt x="12192000" y="0"/>
                </a:lnTo>
                <a:lnTo>
                  <a:pt x="12192000" y="1859837"/>
                </a:lnTo>
                <a:lnTo>
                  <a:pt x="0" y="1859837"/>
                </a:lnTo>
                <a:close/>
              </a:path>
            </a:pathLst>
          </a:custGeom>
        </p:spPr>
      </p:sp>
    </p:spTree>
    <p:extLst>
      <p:ext uri="{BB962C8B-B14F-4D97-AF65-F5344CB8AC3E}">
        <p14:creationId xmlns:p14="http://schemas.microsoft.com/office/powerpoint/2010/main" val="42453399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0_Title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7945D77-210E-4FA7-8872-37234DE3B464}"/>
              </a:ext>
            </a:extLst>
          </p:cNvPr>
          <p:cNvSpPr>
            <a:spLocks noGrp="1"/>
          </p:cNvSpPr>
          <p:nvPr>
            <p:ph type="pic" sz="quarter" idx="15"/>
          </p:nvPr>
        </p:nvSpPr>
        <p:spPr>
          <a:xfrm>
            <a:off x="5051170" y="3759198"/>
            <a:ext cx="6093389" cy="2179555"/>
          </a:xfrm>
          <a:custGeom>
            <a:avLst/>
            <a:gdLst>
              <a:gd name="connsiteX0" fmla="*/ 0 w 6093389"/>
              <a:gd name="connsiteY0" fmla="*/ 0 h 2179555"/>
              <a:gd name="connsiteX1" fmla="*/ 6093389 w 6093389"/>
              <a:gd name="connsiteY1" fmla="*/ 0 h 2179555"/>
              <a:gd name="connsiteX2" fmla="*/ 6093389 w 6093389"/>
              <a:gd name="connsiteY2" fmla="*/ 2179555 h 2179555"/>
              <a:gd name="connsiteX3" fmla="*/ 0 w 6093389"/>
              <a:gd name="connsiteY3" fmla="*/ 2179555 h 2179555"/>
            </a:gdLst>
            <a:ahLst/>
            <a:cxnLst>
              <a:cxn ang="0">
                <a:pos x="connsiteX0" y="connsiteY0"/>
              </a:cxn>
              <a:cxn ang="0">
                <a:pos x="connsiteX1" y="connsiteY1"/>
              </a:cxn>
              <a:cxn ang="0">
                <a:pos x="connsiteX2" y="connsiteY2"/>
              </a:cxn>
              <a:cxn ang="0">
                <a:pos x="connsiteX3" y="connsiteY3"/>
              </a:cxn>
            </a:cxnLst>
            <a:rect l="l" t="t" r="r" b="b"/>
            <a:pathLst>
              <a:path w="6093389" h="2179555">
                <a:moveTo>
                  <a:pt x="0" y="0"/>
                </a:moveTo>
                <a:lnTo>
                  <a:pt x="6093389" y="0"/>
                </a:lnTo>
                <a:lnTo>
                  <a:pt x="6093389" y="2179555"/>
                </a:lnTo>
                <a:lnTo>
                  <a:pt x="0" y="2179555"/>
                </a:lnTo>
                <a:close/>
              </a:path>
            </a:pathLst>
          </a:custGeom>
        </p:spPr>
        <p:txBody>
          <a:bodyPr wrap="square" anchor="ctr">
            <a:noAutofit/>
          </a:bodyPr>
          <a:lstStyle/>
          <a:p>
            <a:endParaRPr lang="en-US" dirty="0"/>
          </a:p>
        </p:txBody>
      </p:sp>
      <p:sp>
        <p:nvSpPr>
          <p:cNvPr id="15" name="Picture Placeholder 14">
            <a:extLst>
              <a:ext uri="{FF2B5EF4-FFF2-40B4-BE49-F238E27FC236}">
                <a16:creationId xmlns:a16="http://schemas.microsoft.com/office/drawing/2014/main" id="{C3FED415-1E67-4181-A97F-BA7D98EF4425}"/>
              </a:ext>
            </a:extLst>
          </p:cNvPr>
          <p:cNvSpPr>
            <a:spLocks noGrp="1"/>
          </p:cNvSpPr>
          <p:nvPr>
            <p:ph type="pic" sz="quarter" idx="14"/>
          </p:nvPr>
        </p:nvSpPr>
        <p:spPr>
          <a:xfrm>
            <a:off x="1047442" y="3759200"/>
            <a:ext cx="3880158" cy="2179555"/>
          </a:xfrm>
          <a:custGeom>
            <a:avLst/>
            <a:gdLst>
              <a:gd name="connsiteX0" fmla="*/ 0 w 3880158"/>
              <a:gd name="connsiteY0" fmla="*/ 0 h 2179555"/>
              <a:gd name="connsiteX1" fmla="*/ 3880158 w 3880158"/>
              <a:gd name="connsiteY1" fmla="*/ 0 h 2179555"/>
              <a:gd name="connsiteX2" fmla="*/ 3880158 w 3880158"/>
              <a:gd name="connsiteY2" fmla="*/ 2179555 h 2179555"/>
              <a:gd name="connsiteX3" fmla="*/ 0 w 3880158"/>
              <a:gd name="connsiteY3" fmla="*/ 2179555 h 2179555"/>
            </a:gdLst>
            <a:ahLst/>
            <a:cxnLst>
              <a:cxn ang="0">
                <a:pos x="connsiteX0" y="connsiteY0"/>
              </a:cxn>
              <a:cxn ang="0">
                <a:pos x="connsiteX1" y="connsiteY1"/>
              </a:cxn>
              <a:cxn ang="0">
                <a:pos x="connsiteX2" y="connsiteY2"/>
              </a:cxn>
              <a:cxn ang="0">
                <a:pos x="connsiteX3" y="connsiteY3"/>
              </a:cxn>
            </a:cxnLst>
            <a:rect l="l" t="t" r="r" b="b"/>
            <a:pathLst>
              <a:path w="3880158" h="2179555">
                <a:moveTo>
                  <a:pt x="0" y="0"/>
                </a:moveTo>
                <a:lnTo>
                  <a:pt x="3880158" y="0"/>
                </a:lnTo>
                <a:lnTo>
                  <a:pt x="3880158" y="2179555"/>
                </a:lnTo>
                <a:lnTo>
                  <a:pt x="0" y="2179555"/>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436636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50B75-3B1F-4BA4-8F02-C8E222D167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EDE0C8-A132-4771-AE1B-30FE4045A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163451-4691-4374-B9E4-2F8ABB3FC870}"/>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94EC254A-5C91-4307-B2B3-265D0098F5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490A45-2AC0-4409-B6A1-9479AE448833}"/>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208459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03B09-C625-4403-AADA-E46D11209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250EE0-E785-4FAA-A0D3-DA1E7A62C4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3F6105-6408-4CBA-A691-D817BBD77A8D}"/>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008ED4D3-C31B-4F94-B513-ABA9E56B27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3C91F-3AB1-41C5-B22E-47B3498B490F}"/>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3991450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ECFE3-0ACC-4454-847D-D0390C0213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0FE71D-AAE0-4D38-B0EC-57B8DB475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83B3AC-5162-4AEA-9649-DF3AFC851693}"/>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666193E6-59C1-46BE-81FB-7934C23955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6D2F0B-D985-44E6-854E-0406E156A5C9}"/>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3923283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5F55-7442-4444-8DE8-F7D926B09D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A07DE6-0860-4612-B3A7-DE4C7F89FA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486E6C-4572-467F-A745-C9E928AC7F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510E99-8135-4FD2-B18B-DF77436D840E}"/>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EB2BAA41-0A98-4501-8BBD-432096D3E8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7AE8B1-A134-4A02-BF29-4F754DB82861}"/>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172316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F3357-9FBB-44AD-9D98-1E0B2FB624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F15ED0-FB4A-4347-9E38-5711651D67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396CB7-4F3D-4900-9F6F-47FCD0D02D4C}"/>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5806F0F8-5D93-4EA1-8641-8EA431514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3BA8C0-5A20-4009-9E2B-9148C72D50B7}"/>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4073589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11ACD-3F44-4830-8925-C968C3645E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EF3EE2-B64C-4D2B-BD70-4FEA9D658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A468-A6DE-449A-86B9-8FD1AA08F6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E0C94A-22C9-415B-99AB-04A45048B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6C8297-B217-4B22-BB61-A90877B68BB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418AC1-45D0-45B8-8DF0-9138FA5F2570}"/>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8" name="页脚占位符 7">
            <a:extLst>
              <a:ext uri="{FF2B5EF4-FFF2-40B4-BE49-F238E27FC236}">
                <a16:creationId xmlns:a16="http://schemas.microsoft.com/office/drawing/2014/main" id="{A59E52F8-C211-452F-A860-CB3B794D25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E0993E-E44B-447C-90B3-7AA16E8E84F9}"/>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1631348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053B0-9DFC-4750-AA1D-DC07E7AE61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EDC8C4-EE43-4DFF-8EAC-B7866EC890B8}"/>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4" name="页脚占位符 3">
            <a:extLst>
              <a:ext uri="{FF2B5EF4-FFF2-40B4-BE49-F238E27FC236}">
                <a16:creationId xmlns:a16="http://schemas.microsoft.com/office/drawing/2014/main" id="{01DF4CFB-7AC8-45F8-844A-BB5E5C7E52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3B1EA09-1845-4F98-873B-719A39706C62}"/>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3326472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B815C4-1AAD-4CCE-BA87-911DFDB28418}"/>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3" name="页脚占位符 2">
            <a:extLst>
              <a:ext uri="{FF2B5EF4-FFF2-40B4-BE49-F238E27FC236}">
                <a16:creationId xmlns:a16="http://schemas.microsoft.com/office/drawing/2014/main" id="{CEDC646B-6B96-4D33-9706-A88E64D2D0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4C1260-5711-41D2-9AA2-2C2BE4552629}"/>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3970970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817E9-FDDD-471C-BA65-F4A6E4B429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AAA6746-AC88-446C-B4B1-22F078023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F776B0-4458-425C-AD9A-DB9487CE5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3EFD81-A0EB-47A8-8DFE-5649C9BA16DC}"/>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6924F9F0-6BC8-400A-8D0E-5FE4E857DF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74E4B6-1E96-4D91-9ABF-8070850D4FF3}"/>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2318084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761BC-DC98-4F51-BB5D-7A23C70F87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582F4E-E722-4F8D-B8AD-768B68174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0C7BFB-98B0-4664-A95B-98AA059E1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203824-0CAE-40A8-9FC5-90D6509C70C5}"/>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ED03AD0B-7768-4995-A35F-B4E938F6EF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4782A6-8ECD-4FAE-AB33-4C485B69A149}"/>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1115221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FE165-6E97-4BE6-B630-017656522F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B05B80-CA2F-4BC6-B978-5887DEE9A3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13F41-E7B8-4940-88A8-1616E43D8E60}"/>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B052FDA4-6B75-4633-AB3F-03AC6FC17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A59A35-C6D3-47D8-802F-09803C859991}"/>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4067636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247F13-7F91-4A28-8C41-7B9434BEA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4EC9B6-E6BE-43AA-88EC-15260B9F21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B0CDD2-BFDD-4B24-9B07-A89D66257FCF}"/>
              </a:ext>
            </a:extLst>
          </p:cNvPr>
          <p:cNvSpPr>
            <a:spLocks noGrp="1"/>
          </p:cNvSpPr>
          <p:nvPr>
            <p:ph type="dt" sz="half" idx="10"/>
          </p:nvPr>
        </p:nvSpPr>
        <p:spPr/>
        <p:txBody>
          <a:bodyPr/>
          <a:lstStyle/>
          <a:p>
            <a:fld id="{D3C0ED4F-F725-41F8-9149-25AE81DCDC60}"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293B64EE-8D69-419D-942D-43C8B2D4B5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CE2F88-EF3C-4BBC-88AA-736B8341D0A1}"/>
              </a:ext>
            </a:extLst>
          </p:cNvPr>
          <p:cNvSpPr>
            <a:spLocks noGrp="1"/>
          </p:cNvSpPr>
          <p:nvPr>
            <p:ph type="sldNum" sz="quarter" idx="12"/>
          </p:nvPr>
        </p:nvSpPr>
        <p:spPr/>
        <p:txBody>
          <a:body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26533102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3096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Page">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9B44E2AD-3E5D-4F19-8768-53414E177CBA}"/>
              </a:ext>
            </a:extLst>
          </p:cNvPr>
          <p:cNvSpPr>
            <a:spLocks noGrp="1"/>
          </p:cNvSpPr>
          <p:nvPr>
            <p:ph type="pic" sz="quarter" idx="23"/>
          </p:nvPr>
        </p:nvSpPr>
        <p:spPr>
          <a:xfrm>
            <a:off x="5217317" y="2594806"/>
            <a:ext cx="1435895" cy="2450932"/>
          </a:xfrm>
          <a:custGeom>
            <a:avLst/>
            <a:gdLst>
              <a:gd name="connsiteX0" fmla="*/ 0 w 3364232"/>
              <a:gd name="connsiteY0" fmla="*/ 0 h 2456499"/>
              <a:gd name="connsiteX1" fmla="*/ 3364232 w 3364232"/>
              <a:gd name="connsiteY1" fmla="*/ 0 h 2456499"/>
              <a:gd name="connsiteX2" fmla="*/ 3364232 w 3364232"/>
              <a:gd name="connsiteY2" fmla="*/ 2456499 h 2456499"/>
              <a:gd name="connsiteX3" fmla="*/ 0 w 3364232"/>
              <a:gd name="connsiteY3" fmla="*/ 2456499 h 2456499"/>
            </a:gdLst>
            <a:ahLst/>
            <a:cxnLst>
              <a:cxn ang="0">
                <a:pos x="connsiteX0" y="connsiteY0"/>
              </a:cxn>
              <a:cxn ang="0">
                <a:pos x="connsiteX1" y="connsiteY1"/>
              </a:cxn>
              <a:cxn ang="0">
                <a:pos x="connsiteX2" y="connsiteY2"/>
              </a:cxn>
              <a:cxn ang="0">
                <a:pos x="connsiteX3" y="connsiteY3"/>
              </a:cxn>
            </a:cxnLst>
            <a:rect l="l" t="t" r="r" b="b"/>
            <a:pathLst>
              <a:path w="3364232" h="2456499">
                <a:moveTo>
                  <a:pt x="0" y="0"/>
                </a:moveTo>
                <a:lnTo>
                  <a:pt x="3364232" y="0"/>
                </a:lnTo>
                <a:lnTo>
                  <a:pt x="3364232" y="2456499"/>
                </a:lnTo>
                <a:lnTo>
                  <a:pt x="0" y="2456499"/>
                </a:lnTo>
                <a:close/>
              </a:path>
            </a:pathLst>
          </a:custGeom>
        </p:spPr>
        <p:txBody>
          <a:bodyPr wrap="square" anchor="ctr">
            <a:noAutofit/>
          </a:bodyPr>
          <a:lstStyle>
            <a:lvl1pPr marL="0" indent="0" algn="ctr">
              <a:buNone/>
              <a:defRPr sz="1200"/>
            </a:lvl1pPr>
          </a:lstStyle>
          <a:p>
            <a:endParaRPr lang="en-US" dirty="0"/>
          </a:p>
        </p:txBody>
      </p:sp>
      <p:sp>
        <p:nvSpPr>
          <p:cNvPr id="7" name="Picture Placeholder 13">
            <a:extLst>
              <a:ext uri="{FF2B5EF4-FFF2-40B4-BE49-F238E27FC236}">
                <a16:creationId xmlns:a16="http://schemas.microsoft.com/office/drawing/2014/main" id="{93ED55D1-6042-40DA-AEF0-AC725CF181EE}"/>
              </a:ext>
            </a:extLst>
          </p:cNvPr>
          <p:cNvSpPr>
            <a:spLocks noGrp="1"/>
          </p:cNvSpPr>
          <p:nvPr>
            <p:ph type="pic" sz="quarter" idx="22"/>
          </p:nvPr>
        </p:nvSpPr>
        <p:spPr>
          <a:xfrm>
            <a:off x="1155661" y="2022934"/>
            <a:ext cx="4235330" cy="2647894"/>
          </a:xfrm>
          <a:custGeom>
            <a:avLst/>
            <a:gdLst>
              <a:gd name="connsiteX0" fmla="*/ 0 w 3364232"/>
              <a:gd name="connsiteY0" fmla="*/ 0 h 2456499"/>
              <a:gd name="connsiteX1" fmla="*/ 3364232 w 3364232"/>
              <a:gd name="connsiteY1" fmla="*/ 0 h 2456499"/>
              <a:gd name="connsiteX2" fmla="*/ 3364232 w 3364232"/>
              <a:gd name="connsiteY2" fmla="*/ 2456499 h 2456499"/>
              <a:gd name="connsiteX3" fmla="*/ 0 w 3364232"/>
              <a:gd name="connsiteY3" fmla="*/ 2456499 h 2456499"/>
            </a:gdLst>
            <a:ahLst/>
            <a:cxnLst>
              <a:cxn ang="0">
                <a:pos x="connsiteX0" y="connsiteY0"/>
              </a:cxn>
              <a:cxn ang="0">
                <a:pos x="connsiteX1" y="connsiteY1"/>
              </a:cxn>
              <a:cxn ang="0">
                <a:pos x="connsiteX2" y="connsiteY2"/>
              </a:cxn>
              <a:cxn ang="0">
                <a:pos x="connsiteX3" y="connsiteY3"/>
              </a:cxn>
            </a:cxnLst>
            <a:rect l="l" t="t" r="r" b="b"/>
            <a:pathLst>
              <a:path w="3364232" h="2456499">
                <a:moveTo>
                  <a:pt x="0" y="0"/>
                </a:moveTo>
                <a:lnTo>
                  <a:pt x="3364232" y="0"/>
                </a:lnTo>
                <a:lnTo>
                  <a:pt x="3364232" y="2456499"/>
                </a:lnTo>
                <a:lnTo>
                  <a:pt x="0" y="2456499"/>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42771325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7E683-36DF-4DF1-B08C-4810366D2A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7E43E9-1A52-4065-995C-13741E34B28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1C4FEC-34D1-4DBE-9D08-E43F615ABF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6BDC4B-4002-4C44-B1A1-79E0EB6CABED}"/>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6ADEDA28-7D86-4D89-B278-4C8F0FF152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D1E96C-A6D3-459E-8159-F514123C0D31}"/>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195594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7F740-3ED8-4A93-9853-2F881C9739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904CF0-BC76-4B7C-BD85-64EF65062A11}"/>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4" name="页脚占位符 3">
            <a:extLst>
              <a:ext uri="{FF2B5EF4-FFF2-40B4-BE49-F238E27FC236}">
                <a16:creationId xmlns:a16="http://schemas.microsoft.com/office/drawing/2014/main" id="{30D0B9CC-9BC3-4115-9E3B-627552448B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12359D-42D6-4A8C-A684-29FC7DD2F59D}"/>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178531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3CC645-345B-4E27-9872-E7C29C75CA73}"/>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3" name="页脚占位符 2">
            <a:extLst>
              <a:ext uri="{FF2B5EF4-FFF2-40B4-BE49-F238E27FC236}">
                <a16:creationId xmlns:a16="http://schemas.microsoft.com/office/drawing/2014/main" id="{C4FC92B9-8B70-4BE1-BC59-1B896848CF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166427-3D64-41CE-B07C-A30D7DB281B6}"/>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217082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7A52B-E1D5-4D1E-AB26-5768A746C1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AC0466-22A3-4963-90D0-DEFD73359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3307C4-17C5-48DC-981C-E7F5E6A16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7EC357-05F5-4DBF-925B-A2498FC30DDC}"/>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ADDFB867-7BF2-4E3C-A37B-BA22BAFE61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B7832-6541-4851-8380-2284EB0AE0F8}"/>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13212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B9C43-AC12-42C8-A689-97B34FB952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EF89A4-B30F-4FA7-BCE2-65E422667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43D50B-9104-4FC7-83C2-8200A2405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5B6B5F-086F-4321-966B-4D76FBAED9AB}"/>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3868EC91-3034-4A5C-B9DC-480FDBB522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602514-4B6B-4EC7-A999-1DC3F9D373FF}"/>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374515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663D6-F9B4-4C60-B959-81C1C1822A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A79E26-CEA1-49FC-82CD-7FAF07FA60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F7D3E-C574-4F75-B659-1D9C31E8EC89}"/>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A8261E9C-5635-49A2-A8EC-D2BDCACCCF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0C96E4-C4CA-496E-9FFF-DD1142E76861}"/>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373392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3967EE-1C83-4DC5-96E2-D775E9B66D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B656C0-EF89-4038-9786-35EF8BFBCFF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4D68C-67AD-4BE8-8046-4B93E734EBC6}"/>
              </a:ext>
            </a:extLst>
          </p:cNvPr>
          <p:cNvSpPr>
            <a:spLocks noGrp="1"/>
          </p:cNvSpPr>
          <p:nvPr>
            <p:ph type="dt" sz="half" idx="10"/>
          </p:nvPr>
        </p:nvSpPr>
        <p:spPr/>
        <p:txBody>
          <a:bodyPr/>
          <a:lstStyle/>
          <a:p>
            <a:fld id="{7D706771-0499-4DA0-8912-C66184CBBCFD}"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89188F92-ECB0-4DEE-8A7C-1D5C43DABF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690633-B50E-40D7-92B7-94E79E1A1959}"/>
              </a:ext>
            </a:extLst>
          </p:cNvPr>
          <p:cNvSpPr>
            <a:spLocks noGrp="1"/>
          </p:cNvSpPr>
          <p:nvPr>
            <p:ph type="sldNum" sz="quarter" idx="12"/>
          </p:nvPr>
        </p:nvSpPr>
        <p:spPr/>
        <p:txBody>
          <a:body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199080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DCFCE5-4303-47F6-A124-0852F4B53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3D6D58A-97F6-4EA7-8C4E-4C6A4B116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B4E0FF-C18A-4405-B86E-501E02EEC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06771-0499-4DA0-8912-C66184CBBCFD}"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D14180E5-6D58-4929-A556-13A2C44C9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C1B476-C3AE-4F01-827C-2164D727F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55ACB-5C5F-4D01-BED3-BAB9D5BE6176}" type="slidenum">
              <a:rPr lang="zh-CN" altLang="en-US" smtClean="0"/>
              <a:t>‹#›</a:t>
            </a:fld>
            <a:endParaRPr lang="zh-CN" altLang="en-US"/>
          </a:p>
        </p:txBody>
      </p:sp>
    </p:spTree>
    <p:extLst>
      <p:ext uri="{BB962C8B-B14F-4D97-AF65-F5344CB8AC3E}">
        <p14:creationId xmlns:p14="http://schemas.microsoft.com/office/powerpoint/2010/main" val="217391338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D9DC90-1F01-4909-A6A7-B1C4389D3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6F4264-25AE-46A5-BEC0-70086F449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29C37B-6F88-4561-9C6B-19810E0B5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0ED4F-F725-41F8-9149-25AE81DCDC60}"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92A1ABF6-5311-49F4-B600-F3C72F6E2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C97126-74F4-4419-BB64-3B13499C1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1951B-EC5F-4900-8F55-94D0F8D170AD}" type="slidenum">
              <a:rPr lang="zh-CN" altLang="en-US" smtClean="0"/>
              <a:t>‹#›</a:t>
            </a:fld>
            <a:endParaRPr lang="zh-CN" altLang="en-US"/>
          </a:p>
        </p:txBody>
      </p:sp>
    </p:spTree>
    <p:extLst>
      <p:ext uri="{BB962C8B-B14F-4D97-AF65-F5344CB8AC3E}">
        <p14:creationId xmlns:p14="http://schemas.microsoft.com/office/powerpoint/2010/main" val="5786556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8.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8.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8.xml"/><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8.xml"/><Relationship Id="rId5" Type="http://schemas.openxmlformats.org/officeDocument/2006/relationships/image" Target="../media/image39.jpe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0A3E425-380D-494B-8172-86AB93AD356E}"/>
              </a:ext>
            </a:extLst>
          </p:cNvPr>
          <p:cNvSpPr/>
          <p:nvPr/>
        </p:nvSpPr>
        <p:spPr>
          <a:xfrm>
            <a:off x="6587040" y="3087373"/>
            <a:ext cx="4392821" cy="830997"/>
          </a:xfrm>
          <a:prstGeom prst="rect">
            <a:avLst/>
          </a:prstGeom>
        </p:spPr>
        <p:txBody>
          <a:bodyPr wrap="square">
            <a:spAutoFit/>
          </a:bodyPr>
          <a:lstStyle/>
          <a:p>
            <a:r>
              <a:rPr lang="en-US" altLang="zh-CN" sz="4800" dirty="0">
                <a:solidFill>
                  <a:schemeClr val="bg1"/>
                </a:solidFill>
                <a:latin typeface="Eras Bold ITC" panose="020B0907030504020204" pitchFamily="34" charset="0"/>
                <a:ea typeface="思源黑体 CN Heavy" panose="020B0A00000000000000" pitchFamily="34" charset="-122"/>
                <a:cs typeface="阿里巴巴普惠体 Heavy" panose="00020600040101010101" pitchFamily="18" charset="-122"/>
              </a:rPr>
              <a:t>MORIMOTO</a:t>
            </a:r>
            <a:endParaRPr lang="zh-CN" altLang="en-US" sz="4800" dirty="0">
              <a:solidFill>
                <a:schemeClr val="bg1"/>
              </a:solidFill>
              <a:latin typeface="Eras Bold ITC" panose="020B0907030504020204" pitchFamily="34" charset="0"/>
              <a:ea typeface="思源黑体 CN Heavy" panose="020B0A00000000000000" pitchFamily="34" charset="-122"/>
              <a:cs typeface="阿里巴巴普惠体 Heavy" panose="00020600040101010101" pitchFamily="18" charset="-122"/>
            </a:endParaRPr>
          </a:p>
        </p:txBody>
      </p:sp>
      <p:sp>
        <p:nvSpPr>
          <p:cNvPr id="11" name="文本框 10">
            <a:extLst>
              <a:ext uri="{FF2B5EF4-FFF2-40B4-BE49-F238E27FC236}">
                <a16:creationId xmlns:a16="http://schemas.microsoft.com/office/drawing/2014/main" id="{693B5394-93E2-4E49-90D9-A546197D274A}"/>
              </a:ext>
            </a:extLst>
          </p:cNvPr>
          <p:cNvSpPr txBox="1"/>
          <p:nvPr/>
        </p:nvSpPr>
        <p:spPr>
          <a:xfrm>
            <a:off x="6619351" y="4000009"/>
            <a:ext cx="4724463" cy="891540"/>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19" name="矩形 18">
            <a:extLst>
              <a:ext uri="{FF2B5EF4-FFF2-40B4-BE49-F238E27FC236}">
                <a16:creationId xmlns:a16="http://schemas.microsoft.com/office/drawing/2014/main" id="{DBBC5F45-6DCD-4438-B8D4-19544F64D8FA}"/>
              </a:ext>
            </a:extLst>
          </p:cNvPr>
          <p:cNvSpPr/>
          <p:nvPr/>
        </p:nvSpPr>
        <p:spPr>
          <a:xfrm>
            <a:off x="6645623" y="5035390"/>
            <a:ext cx="3763825" cy="676561"/>
          </a:xfrm>
          <a:prstGeom prst="rect">
            <a:avLst/>
          </a:prstGeom>
          <a:solidFill>
            <a:srgbClr val="CE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C7222B7-4679-48D0-AF41-4F77D31D79AD}"/>
              </a:ext>
            </a:extLst>
          </p:cNvPr>
          <p:cNvSpPr txBox="1"/>
          <p:nvPr/>
        </p:nvSpPr>
        <p:spPr>
          <a:xfrm>
            <a:off x="6933152" y="5191962"/>
            <a:ext cx="2916439" cy="307777"/>
          </a:xfrm>
          <a:prstGeom prst="rect">
            <a:avLst/>
          </a:prstGeom>
          <a:noFill/>
        </p:spPr>
        <p:txBody>
          <a:bodyPr vert="horz" wrap="none" rtlCol="0">
            <a:spAutoFit/>
          </a:bodyPr>
          <a:lstStyle/>
          <a:p>
            <a:r>
              <a:rPr lang="en-US" altLang="zh-CN" sz="1400" dirty="0">
                <a:solidFill>
                  <a:schemeClr val="bg1"/>
                </a:solidFill>
                <a:latin typeface="Dolce Vita Light" panose="02000500000000000000" pitchFamily="2" charset="0"/>
                <a:ea typeface="宋体" panose="02010600030101010101" pitchFamily="2" charset="-122"/>
                <a:cs typeface="Times New Roman" panose="02020603050405020304" charset="0"/>
              </a:rPr>
              <a:t>I WALKED THROUGH MANY MOUNTAINS</a:t>
            </a:r>
            <a:endParaRPr lang="zh-CN" altLang="en-US" sz="1400" dirty="0">
              <a:solidFill>
                <a:schemeClr val="bg1"/>
              </a:solidFill>
              <a:latin typeface="Dolce Vita Light" panose="02000500000000000000" pitchFamily="2" charset="0"/>
            </a:endParaRPr>
          </a:p>
        </p:txBody>
      </p:sp>
      <p:sp>
        <p:nvSpPr>
          <p:cNvPr id="14" name="矩形 13">
            <a:extLst>
              <a:ext uri="{FF2B5EF4-FFF2-40B4-BE49-F238E27FC236}">
                <a16:creationId xmlns:a16="http://schemas.microsoft.com/office/drawing/2014/main" id="{69820D7F-D1A4-4DAA-A6DC-05288882A5B6}"/>
              </a:ext>
            </a:extLst>
          </p:cNvPr>
          <p:cNvSpPr/>
          <p:nvPr/>
        </p:nvSpPr>
        <p:spPr>
          <a:xfrm>
            <a:off x="4833257" y="0"/>
            <a:ext cx="7348854" cy="6858000"/>
          </a:xfrm>
          <a:prstGeom prst="rect">
            <a:avLst/>
          </a:prstGeom>
          <a:blipFill dpi="0" rotWithShape="1">
            <a:blip r:embed="rId2" cstate="screen">
              <a:alphaModFix amt="4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19AC087B-E17F-49D0-B1E9-8DFCEE1BCDB5}"/>
              </a:ext>
            </a:extLst>
          </p:cNvPr>
          <p:cNvSpPr/>
          <p:nvPr/>
        </p:nvSpPr>
        <p:spPr>
          <a:xfrm>
            <a:off x="727648" y="1582057"/>
            <a:ext cx="5491405" cy="4281715"/>
          </a:xfrm>
          <a:prstGeom prst="round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9762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259AC6-CA92-4B2A-BF66-6F2C48FC9DE2}"/>
              </a:ext>
            </a:extLst>
          </p:cNvPr>
          <p:cNvSpPr/>
          <p:nvPr/>
        </p:nvSpPr>
        <p:spPr>
          <a:xfrm>
            <a:off x="6096000" y="3429000"/>
            <a:ext cx="6096000" cy="3429000"/>
          </a:xfrm>
          <a:prstGeom prst="rect">
            <a:avLst/>
          </a:prstGeom>
          <a:solidFill>
            <a:srgbClr val="CE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86FE2A9-1758-4DDC-A426-2351AB24EC90}"/>
              </a:ext>
            </a:extLst>
          </p:cNvPr>
          <p:cNvSpPr/>
          <p:nvPr/>
        </p:nvSpPr>
        <p:spPr>
          <a:xfrm>
            <a:off x="4085602" y="893619"/>
            <a:ext cx="7219708" cy="4862946"/>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C86A1605-4CF5-48FB-A1F0-229BEEA192B0}"/>
              </a:ext>
            </a:extLst>
          </p:cNvPr>
          <p:cNvSpPr txBox="1"/>
          <p:nvPr/>
        </p:nvSpPr>
        <p:spPr>
          <a:xfrm>
            <a:off x="658090" y="893619"/>
            <a:ext cx="2978728" cy="1336007"/>
          </a:xfrm>
          <a:prstGeom prst="rect">
            <a:avLst/>
          </a:prstGeom>
          <a:noFill/>
          <a:ln w="9525">
            <a:noFill/>
          </a:ln>
        </p:spPr>
        <p:txBody>
          <a:bodyPr wrap="square">
            <a:spAutoFit/>
          </a:bodyPr>
          <a:lstStyle/>
          <a:p>
            <a:pPr indent="0">
              <a:lnSpc>
                <a:spcPct val="150000"/>
              </a:lnSpc>
            </a:pPr>
            <a:r>
              <a:rPr lang="en-US" sz="1100" b="0" dirty="0">
                <a:solidFill>
                  <a:schemeClr val="bg1"/>
                </a:solidFill>
                <a:latin typeface="Calibri" panose="020F0502020204030204" charset="0"/>
                <a:ea typeface="宋体" panose="02010600030101010101" pitchFamily="2" charset="-122"/>
                <a:cs typeface="Times New Roman" panose="02020603050405020304" charset="0"/>
              </a:rPr>
              <a:t>I WALKED THROUGH MANY MOUNTAINS, WALKED THROUGH MANY WATERS, AND KNEW MANY PEOPLE. THE ONLY THING THAT REALLY MAKES ME TEMPTED IS THAT YOU SEE ME AT THE MOMENT</a:t>
            </a:r>
            <a:endParaRPr lang="zh-CN" altLang="en-US" sz="2000" dirty="0">
              <a:solidFill>
                <a:schemeClr val="bg1"/>
              </a:solidFill>
            </a:endParaRPr>
          </a:p>
        </p:txBody>
      </p:sp>
      <p:sp>
        <p:nvSpPr>
          <p:cNvPr id="7" name="Subtitle 6">
            <a:extLst>
              <a:ext uri="{FF2B5EF4-FFF2-40B4-BE49-F238E27FC236}">
                <a16:creationId xmlns:a16="http://schemas.microsoft.com/office/drawing/2014/main" id="{3DA7C1F8-8A74-406D-8B23-31088AFD9129}"/>
              </a:ext>
            </a:extLst>
          </p:cNvPr>
          <p:cNvSpPr txBox="1">
            <a:spLocks/>
          </p:cNvSpPr>
          <p:nvPr/>
        </p:nvSpPr>
        <p:spPr>
          <a:xfrm>
            <a:off x="658090" y="2636386"/>
            <a:ext cx="3427512" cy="158522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5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I walked through many mountains, walked through many waters, and knew many people. I walked through many mountains</a:t>
            </a: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 walked through many waters, and knew many people. </a:t>
            </a:r>
          </a:p>
          <a:p>
            <a:pPr algn="l">
              <a:lnSpc>
                <a:spcPct val="150000"/>
              </a:lnSpc>
            </a:pPr>
            <a:endParaRPr lang="zh-CN" altLang="en-US" sz="1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endParaRPr>
          </a:p>
        </p:txBody>
      </p:sp>
      <p:grpSp>
        <p:nvGrpSpPr>
          <p:cNvPr id="10" name="组合 9">
            <a:extLst>
              <a:ext uri="{FF2B5EF4-FFF2-40B4-BE49-F238E27FC236}">
                <a16:creationId xmlns:a16="http://schemas.microsoft.com/office/drawing/2014/main" id="{9B857E39-F276-48B8-A634-959649C07F12}"/>
              </a:ext>
            </a:extLst>
          </p:cNvPr>
          <p:cNvGrpSpPr/>
          <p:nvPr/>
        </p:nvGrpSpPr>
        <p:grpSpPr>
          <a:xfrm>
            <a:off x="658090" y="4160088"/>
            <a:ext cx="3427512" cy="936572"/>
            <a:chOff x="658090" y="4160088"/>
            <a:chExt cx="3427512" cy="936572"/>
          </a:xfrm>
        </p:grpSpPr>
        <p:sp>
          <p:nvSpPr>
            <p:cNvPr id="8" name="Subtitle 6">
              <a:extLst>
                <a:ext uri="{FF2B5EF4-FFF2-40B4-BE49-F238E27FC236}">
                  <a16:creationId xmlns:a16="http://schemas.microsoft.com/office/drawing/2014/main" id="{0BD26A81-7C93-4B4A-BFE8-E361FF1F2B85}"/>
                </a:ext>
              </a:extLst>
            </p:cNvPr>
            <p:cNvSpPr txBox="1">
              <a:spLocks/>
            </p:cNvSpPr>
            <p:nvPr/>
          </p:nvSpPr>
          <p:spPr>
            <a:xfrm>
              <a:off x="1326703" y="4160088"/>
              <a:ext cx="2758899" cy="93657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5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a:t>
              </a:r>
              <a:endParaRPr lang="zh-CN" altLang="en-US" sz="1600" dirty="0">
                <a:solidFill>
                  <a:schemeClr val="bg1"/>
                </a:solidFill>
                <a:latin typeface=".黑体UI-简" panose="02000000000000000000" pitchFamily="2" charset="-128"/>
                <a:ea typeface=".黑体UI-简" panose="02000000000000000000" pitchFamily="2" charset="-128"/>
                <a:cs typeface=".黑体UI-简" panose="02000000000000000000" pitchFamily="2" charset="-128"/>
              </a:endParaRPr>
            </a:p>
          </p:txBody>
        </p:sp>
        <p:sp>
          <p:nvSpPr>
            <p:cNvPr id="9" name="文本框 8">
              <a:extLst>
                <a:ext uri="{FF2B5EF4-FFF2-40B4-BE49-F238E27FC236}">
                  <a16:creationId xmlns:a16="http://schemas.microsoft.com/office/drawing/2014/main" id="{1CAA9442-3B87-4B35-B5EB-031526E24E27}"/>
                </a:ext>
              </a:extLst>
            </p:cNvPr>
            <p:cNvSpPr txBox="1"/>
            <p:nvPr/>
          </p:nvSpPr>
          <p:spPr>
            <a:xfrm>
              <a:off x="658090" y="4335971"/>
              <a:ext cx="668613" cy="584775"/>
            </a:xfrm>
            <a:prstGeom prst="rect">
              <a:avLst/>
            </a:prstGeom>
            <a:noFill/>
          </p:spPr>
          <p:txBody>
            <a:bodyPr wrap="square" rtlCol="0">
              <a:spAutoFit/>
            </a:bodyPr>
            <a:lstStyle/>
            <a:p>
              <a:r>
                <a:rPr lang="en-US" altLang="zh-CN" sz="3200" b="1" dirty="0">
                  <a:solidFill>
                    <a:schemeClr val="bg1"/>
                  </a:solidFill>
                </a:rPr>
                <a:t>5k</a:t>
              </a:r>
              <a:endParaRPr lang="zh-CN" altLang="en-US" sz="3200" b="1" dirty="0">
                <a:solidFill>
                  <a:schemeClr val="bg1"/>
                </a:solidFill>
              </a:endParaRPr>
            </a:p>
          </p:txBody>
        </p:sp>
      </p:grpSp>
      <p:grpSp>
        <p:nvGrpSpPr>
          <p:cNvPr id="11" name="组合 10">
            <a:extLst>
              <a:ext uri="{FF2B5EF4-FFF2-40B4-BE49-F238E27FC236}">
                <a16:creationId xmlns:a16="http://schemas.microsoft.com/office/drawing/2014/main" id="{EA2593C2-72C4-46CC-B8B2-0AFA3058C7F2}"/>
              </a:ext>
            </a:extLst>
          </p:cNvPr>
          <p:cNvGrpSpPr/>
          <p:nvPr/>
        </p:nvGrpSpPr>
        <p:grpSpPr>
          <a:xfrm>
            <a:off x="586754" y="5211017"/>
            <a:ext cx="3427512" cy="936572"/>
            <a:chOff x="658090" y="4160088"/>
            <a:chExt cx="3427512" cy="936572"/>
          </a:xfrm>
        </p:grpSpPr>
        <p:sp>
          <p:nvSpPr>
            <p:cNvPr id="12" name="Subtitle 6">
              <a:extLst>
                <a:ext uri="{FF2B5EF4-FFF2-40B4-BE49-F238E27FC236}">
                  <a16:creationId xmlns:a16="http://schemas.microsoft.com/office/drawing/2014/main" id="{B7C21F7D-9645-4835-B56B-13080AA485BC}"/>
                </a:ext>
              </a:extLst>
            </p:cNvPr>
            <p:cNvSpPr txBox="1">
              <a:spLocks/>
            </p:cNvSpPr>
            <p:nvPr/>
          </p:nvSpPr>
          <p:spPr>
            <a:xfrm>
              <a:off x="1326703" y="4160088"/>
              <a:ext cx="2758899" cy="93657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5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a:t>
              </a:r>
              <a:endParaRPr lang="zh-CN" altLang="en-US" sz="1600" dirty="0">
                <a:solidFill>
                  <a:schemeClr val="bg1"/>
                </a:solidFill>
                <a:latin typeface=".黑体UI-简" panose="02000000000000000000" pitchFamily="2" charset="-128"/>
                <a:ea typeface=".黑体UI-简" panose="02000000000000000000" pitchFamily="2" charset="-128"/>
                <a:cs typeface=".黑体UI-简" panose="02000000000000000000" pitchFamily="2" charset="-128"/>
              </a:endParaRPr>
            </a:p>
          </p:txBody>
        </p:sp>
        <p:sp>
          <p:nvSpPr>
            <p:cNvPr id="13" name="文本框 12">
              <a:extLst>
                <a:ext uri="{FF2B5EF4-FFF2-40B4-BE49-F238E27FC236}">
                  <a16:creationId xmlns:a16="http://schemas.microsoft.com/office/drawing/2014/main" id="{7A751485-4C54-4D98-808C-7BC1C7270885}"/>
                </a:ext>
              </a:extLst>
            </p:cNvPr>
            <p:cNvSpPr txBox="1"/>
            <p:nvPr/>
          </p:nvSpPr>
          <p:spPr>
            <a:xfrm>
              <a:off x="658090" y="4335971"/>
              <a:ext cx="668613" cy="584775"/>
            </a:xfrm>
            <a:prstGeom prst="rect">
              <a:avLst/>
            </a:prstGeom>
            <a:noFill/>
          </p:spPr>
          <p:txBody>
            <a:bodyPr wrap="square" rtlCol="0">
              <a:spAutoFit/>
            </a:bodyPr>
            <a:lstStyle/>
            <a:p>
              <a:r>
                <a:rPr lang="en-US" altLang="zh-CN" sz="3200" b="1" dirty="0">
                  <a:solidFill>
                    <a:schemeClr val="bg1"/>
                  </a:solidFill>
                </a:rPr>
                <a:t>8k</a:t>
              </a:r>
              <a:endParaRPr lang="zh-CN" altLang="en-US" sz="3200" b="1" dirty="0">
                <a:solidFill>
                  <a:schemeClr val="bg1"/>
                </a:solidFill>
              </a:endParaRPr>
            </a:p>
          </p:txBody>
        </p:sp>
      </p:grpSp>
    </p:spTree>
    <p:extLst>
      <p:ext uri="{BB962C8B-B14F-4D97-AF65-F5344CB8AC3E}">
        <p14:creationId xmlns:p14="http://schemas.microsoft.com/office/powerpoint/2010/main" val="3357225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0E811CC-F7BF-43FB-88C8-D62A6F6509CA}"/>
              </a:ext>
            </a:extLst>
          </p:cNvPr>
          <p:cNvGrpSpPr/>
          <p:nvPr/>
        </p:nvGrpSpPr>
        <p:grpSpPr>
          <a:xfrm>
            <a:off x="838200" y="496540"/>
            <a:ext cx="10515600" cy="1369235"/>
            <a:chOff x="838200" y="294237"/>
            <a:chExt cx="10515600" cy="1369235"/>
          </a:xfrm>
        </p:grpSpPr>
        <p:grpSp>
          <p:nvGrpSpPr>
            <p:cNvPr id="14" name="组合 13">
              <a:extLst>
                <a:ext uri="{FF2B5EF4-FFF2-40B4-BE49-F238E27FC236}">
                  <a16:creationId xmlns:a16="http://schemas.microsoft.com/office/drawing/2014/main" id="{38DB0B0C-87EC-4BA6-AD6F-9A4AF891F26A}"/>
                </a:ext>
              </a:extLst>
            </p:cNvPr>
            <p:cNvGrpSpPr/>
            <p:nvPr/>
          </p:nvGrpSpPr>
          <p:grpSpPr>
            <a:xfrm>
              <a:off x="838200" y="294237"/>
              <a:ext cx="10515600" cy="1334370"/>
              <a:chOff x="838200" y="294237"/>
              <a:chExt cx="10515600" cy="1334370"/>
            </a:xfrm>
          </p:grpSpPr>
          <p:sp>
            <p:nvSpPr>
              <p:cNvPr id="46" name="Title 2">
                <a:extLst>
                  <a:ext uri="{FF2B5EF4-FFF2-40B4-BE49-F238E27FC236}">
                    <a16:creationId xmlns:a16="http://schemas.microsoft.com/office/drawing/2014/main" id="{211F4F8B-680D-4C66-A2A5-99F5CD811CA7}"/>
                  </a:ext>
                </a:extLst>
              </p:cNvPr>
              <p:cNvSpPr txBox="1">
                <a:spLocks/>
              </p:cNvSpPr>
              <p:nvPr/>
            </p:nvSpPr>
            <p:spPr>
              <a:xfrm>
                <a:off x="838200" y="294237"/>
                <a:ext cx="10515600" cy="499456"/>
              </a:xfrm>
              <a:prstGeom prst="rect">
                <a:avLst/>
              </a:prstGeom>
            </p:spPr>
            <p:txBody>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28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47" name="TextBox 46">
                <a:extLst>
                  <a:ext uri="{FF2B5EF4-FFF2-40B4-BE49-F238E27FC236}">
                    <a16:creationId xmlns:a16="http://schemas.microsoft.com/office/drawing/2014/main" id="{BEA4E39C-34A5-4A55-A031-BD22F15CE00D}"/>
                  </a:ext>
                </a:extLst>
              </p:cNvPr>
              <p:cNvSpPr txBox="1"/>
              <p:nvPr/>
            </p:nvSpPr>
            <p:spPr>
              <a:xfrm>
                <a:off x="1724025" y="737850"/>
                <a:ext cx="8743950" cy="890757"/>
              </a:xfrm>
              <a:prstGeom prst="rect">
                <a:avLst/>
              </a:prstGeom>
              <a:noFill/>
            </p:spPr>
            <p:txBody>
              <a:bodyPr wrap="square" numCol="1" spcCol="0" rtlCol="0" anchor="ctr">
                <a:spAutoFit/>
              </a:bodyPr>
              <a:lstStyle/>
              <a:p>
                <a:pPr algn="ctr">
                  <a:lnSpc>
                    <a:spcPct val="15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I walked through many mountains, walked through many waters, and knew many people. I walked through many mountains, walked through many waters, and knew many people. </a:t>
                </a:r>
              </a:p>
              <a:p>
                <a:pPr algn="ctr">
                  <a:lnSpc>
                    <a:spcPct val="150000"/>
                  </a:lnSpc>
                </a:pPr>
                <a:endPar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endParaRPr>
              </a:p>
            </p:txBody>
          </p:sp>
        </p:grpSp>
        <p:sp>
          <p:nvSpPr>
            <p:cNvPr id="48" name="Rectangle 47">
              <a:extLst>
                <a:ext uri="{FF2B5EF4-FFF2-40B4-BE49-F238E27FC236}">
                  <a16:creationId xmlns:a16="http://schemas.microsoft.com/office/drawing/2014/main" id="{8B08ACCA-462E-4D4E-AF4B-24F82B82C68A}"/>
                </a:ext>
              </a:extLst>
            </p:cNvPr>
            <p:cNvSpPr/>
            <p:nvPr/>
          </p:nvSpPr>
          <p:spPr>
            <a:xfrm>
              <a:off x="5821680" y="1608608"/>
              <a:ext cx="548640" cy="54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FBEB6304-179D-4230-8C7A-843B7FE9B69D}"/>
              </a:ext>
            </a:extLst>
          </p:cNvPr>
          <p:cNvSpPr/>
          <p:nvPr/>
        </p:nvSpPr>
        <p:spPr bwMode="auto">
          <a:xfrm>
            <a:off x="128463" y="5453374"/>
            <a:ext cx="12196768" cy="768912"/>
          </a:xfrm>
          <a:prstGeom prst="rect">
            <a:avLst/>
          </a:prstGeom>
          <a:solidFill>
            <a:srgbClr val="CEC3CE"/>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13" name="Group 12">
            <a:extLst>
              <a:ext uri="{FF2B5EF4-FFF2-40B4-BE49-F238E27FC236}">
                <a16:creationId xmlns:a16="http://schemas.microsoft.com/office/drawing/2014/main" id="{A23EC31C-99E4-41A4-B74F-ECA10E0FE25B}"/>
              </a:ext>
            </a:extLst>
          </p:cNvPr>
          <p:cNvGrpSpPr/>
          <p:nvPr/>
        </p:nvGrpSpPr>
        <p:grpSpPr>
          <a:xfrm>
            <a:off x="1075481" y="2354290"/>
            <a:ext cx="10036271" cy="2790825"/>
            <a:chOff x="1057561" y="2033587"/>
            <a:chExt cx="10036271" cy="2790825"/>
          </a:xfrm>
        </p:grpSpPr>
        <p:grpSp>
          <p:nvGrpSpPr>
            <p:cNvPr id="7" name="Group 6">
              <a:extLst>
                <a:ext uri="{FF2B5EF4-FFF2-40B4-BE49-F238E27FC236}">
                  <a16:creationId xmlns:a16="http://schemas.microsoft.com/office/drawing/2014/main" id="{472BB241-6600-47AB-9D49-F1D55F02E272}"/>
                </a:ext>
              </a:extLst>
            </p:cNvPr>
            <p:cNvGrpSpPr/>
            <p:nvPr/>
          </p:nvGrpSpPr>
          <p:grpSpPr>
            <a:xfrm>
              <a:off x="1057561" y="2033587"/>
              <a:ext cx="2309222" cy="2790825"/>
              <a:chOff x="1057561" y="2033587"/>
              <a:chExt cx="2309222" cy="2790825"/>
            </a:xfrm>
          </p:grpSpPr>
          <p:sp>
            <p:nvSpPr>
              <p:cNvPr id="6" name="Rectangle 5">
                <a:extLst>
                  <a:ext uri="{FF2B5EF4-FFF2-40B4-BE49-F238E27FC236}">
                    <a16:creationId xmlns:a16="http://schemas.microsoft.com/office/drawing/2014/main" id="{8417A96D-C62F-41DA-A775-A9135F34C2DC}"/>
                  </a:ext>
                </a:extLst>
              </p:cNvPr>
              <p:cNvSpPr/>
              <p:nvPr/>
            </p:nvSpPr>
            <p:spPr>
              <a:xfrm>
                <a:off x="1057561" y="2033587"/>
                <a:ext cx="2309222" cy="2790825"/>
              </a:xfrm>
              <a:prstGeom prst="rect">
                <a:avLst/>
              </a:prstGeom>
              <a:solidFill>
                <a:srgbClr val="C754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26D5324-B666-449F-8120-3CFD3597DF33}"/>
                  </a:ext>
                </a:extLst>
              </p:cNvPr>
              <p:cNvGrpSpPr/>
              <p:nvPr/>
            </p:nvGrpSpPr>
            <p:grpSpPr>
              <a:xfrm>
                <a:off x="1553974" y="2648234"/>
                <a:ext cx="1316396" cy="1561530"/>
                <a:chOff x="2569730" y="2329407"/>
                <a:chExt cx="1316396" cy="1561530"/>
              </a:xfrm>
            </p:grpSpPr>
            <p:sp>
              <p:nvSpPr>
                <p:cNvPr id="31" name="Rectangle 7">
                  <a:extLst>
                    <a:ext uri="{FF2B5EF4-FFF2-40B4-BE49-F238E27FC236}">
                      <a16:creationId xmlns:a16="http://schemas.microsoft.com/office/drawing/2014/main" id="{EA90AC21-7A32-421B-988F-E4A9C6F6CF7B}"/>
                    </a:ext>
                  </a:extLst>
                </p:cNvPr>
                <p:cNvSpPr>
                  <a:spLocks/>
                </p:cNvSpPr>
                <p:nvPr/>
              </p:nvSpPr>
              <p:spPr bwMode="auto">
                <a:xfrm>
                  <a:off x="2569730" y="3411796"/>
                  <a:ext cx="131639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a:t>
                  </a:r>
                  <a:endParaRPr lang="en-US" sz="800" dirty="0">
                    <a:latin typeface="Roboto Slab" pitchFamily="2" charset="0"/>
                    <a:ea typeface="Roboto Slab" pitchFamily="2" charset="0"/>
                    <a:cs typeface="Montserrat-Regular" charset="0"/>
                    <a:sym typeface="Montserrat-Regular" charset="0"/>
                  </a:endParaRPr>
                </a:p>
              </p:txBody>
            </p:sp>
            <p:grpSp>
              <p:nvGrpSpPr>
                <p:cNvPr id="51" name="Group 50">
                  <a:extLst>
                    <a:ext uri="{FF2B5EF4-FFF2-40B4-BE49-F238E27FC236}">
                      <a16:creationId xmlns:a16="http://schemas.microsoft.com/office/drawing/2014/main" id="{152DB7C6-9E98-4608-B314-6C01B9A53245}"/>
                    </a:ext>
                  </a:extLst>
                </p:cNvPr>
                <p:cNvGrpSpPr/>
                <p:nvPr/>
              </p:nvGrpSpPr>
              <p:grpSpPr>
                <a:xfrm>
                  <a:off x="2569730" y="2329407"/>
                  <a:ext cx="552450" cy="553418"/>
                  <a:chOff x="1494508" y="3074331"/>
                  <a:chExt cx="607695" cy="607695"/>
                </a:xfrm>
              </p:grpSpPr>
              <p:sp>
                <p:nvSpPr>
                  <p:cNvPr id="52" name="Oval 17">
                    <a:extLst>
                      <a:ext uri="{FF2B5EF4-FFF2-40B4-BE49-F238E27FC236}">
                        <a16:creationId xmlns:a16="http://schemas.microsoft.com/office/drawing/2014/main" id="{53F27D0C-9131-47B8-8C9E-E290B56D6ACA}"/>
                      </a:ext>
                    </a:extLst>
                  </p:cNvPr>
                  <p:cNvSpPr>
                    <a:spLocks/>
                  </p:cNvSpPr>
                  <p:nvPr/>
                </p:nvSpPr>
                <p:spPr bwMode="auto">
                  <a:xfrm>
                    <a:off x="1494508" y="3074331"/>
                    <a:ext cx="607695" cy="607695"/>
                  </a:xfrm>
                  <a:prstGeom prst="ellipse">
                    <a:avLst/>
                  </a:prstGeom>
                  <a:solidFill>
                    <a:srgbClr val="FFFFFF"/>
                  </a:solidFill>
                  <a:ln w="9525" cap="flat">
                    <a:solidFill>
                      <a:schemeClr val="accent2"/>
                    </a:solidFill>
                    <a:miter lim="800000"/>
                    <a:headEnd type="none" w="med" len="med"/>
                    <a:tailEnd type="none" w="med" len="med"/>
                  </a:ln>
                </p:spPr>
                <p:txBody>
                  <a:bodyPr lIns="0" tIns="0" rIns="0" bIns="0"/>
                  <a:lstStyle/>
                  <a:p>
                    <a:endParaRPr lang="en-US"/>
                  </a:p>
                </p:txBody>
              </p:sp>
              <p:sp>
                <p:nvSpPr>
                  <p:cNvPr id="53" name="Freeform 6">
                    <a:extLst>
                      <a:ext uri="{FF2B5EF4-FFF2-40B4-BE49-F238E27FC236}">
                        <a16:creationId xmlns:a16="http://schemas.microsoft.com/office/drawing/2014/main" id="{AE663DC1-D472-45F9-9229-59CA051E51D3}"/>
                      </a:ext>
                    </a:extLst>
                  </p:cNvPr>
                  <p:cNvSpPr>
                    <a:spLocks noEditPoints="1"/>
                  </p:cNvSpPr>
                  <p:nvPr/>
                </p:nvSpPr>
                <p:spPr bwMode="auto">
                  <a:xfrm>
                    <a:off x="1666875" y="3187700"/>
                    <a:ext cx="274638" cy="412750"/>
                  </a:xfrm>
                  <a:custGeom>
                    <a:avLst/>
                    <a:gdLst>
                      <a:gd name="T0" fmla="*/ 20 w 40"/>
                      <a:gd name="T1" fmla="*/ 2 h 60"/>
                      <a:gd name="T2" fmla="*/ 38 w 40"/>
                      <a:gd name="T3" fmla="*/ 20 h 60"/>
                      <a:gd name="T4" fmla="*/ 35 w 40"/>
                      <a:gd name="T5" fmla="*/ 29 h 60"/>
                      <a:gd name="T6" fmla="*/ 20 w 40"/>
                      <a:gd name="T7" fmla="*/ 56 h 60"/>
                      <a:gd name="T8" fmla="*/ 4 w 40"/>
                      <a:gd name="T9" fmla="*/ 29 h 60"/>
                      <a:gd name="T10" fmla="*/ 2 w 40"/>
                      <a:gd name="T11" fmla="*/ 20 h 60"/>
                      <a:gd name="T12" fmla="*/ 20 w 40"/>
                      <a:gd name="T13" fmla="*/ 2 h 60"/>
                      <a:gd name="T14" fmla="*/ 20 w 40"/>
                      <a:gd name="T15" fmla="*/ 26 h 60"/>
                      <a:gd name="T16" fmla="*/ 26 w 40"/>
                      <a:gd name="T17" fmla="*/ 20 h 60"/>
                      <a:gd name="T18" fmla="*/ 20 w 40"/>
                      <a:gd name="T19" fmla="*/ 14 h 60"/>
                      <a:gd name="T20" fmla="*/ 14 w 40"/>
                      <a:gd name="T21" fmla="*/ 20 h 60"/>
                      <a:gd name="T22" fmla="*/ 20 w 40"/>
                      <a:gd name="T23" fmla="*/ 26 h 60"/>
                      <a:gd name="T24" fmla="*/ 20 w 40"/>
                      <a:gd name="T25" fmla="*/ 0 h 60"/>
                      <a:gd name="T26" fmla="*/ 0 w 40"/>
                      <a:gd name="T27" fmla="*/ 20 h 60"/>
                      <a:gd name="T28" fmla="*/ 2 w 40"/>
                      <a:gd name="T29" fmla="*/ 30 h 60"/>
                      <a:gd name="T30" fmla="*/ 20 w 40"/>
                      <a:gd name="T31" fmla="*/ 60 h 60"/>
                      <a:gd name="T32" fmla="*/ 37 w 40"/>
                      <a:gd name="T33" fmla="*/ 30 h 60"/>
                      <a:gd name="T34" fmla="*/ 40 w 40"/>
                      <a:gd name="T35" fmla="*/ 20 h 60"/>
                      <a:gd name="T36" fmla="*/ 20 w 40"/>
                      <a:gd name="T37" fmla="*/ 0 h 60"/>
                      <a:gd name="T38" fmla="*/ 20 w 40"/>
                      <a:gd name="T39" fmla="*/ 24 h 60"/>
                      <a:gd name="T40" fmla="*/ 16 w 40"/>
                      <a:gd name="T41" fmla="*/ 20 h 60"/>
                      <a:gd name="T42" fmla="*/ 20 w 40"/>
                      <a:gd name="T43" fmla="*/ 16 h 60"/>
                      <a:gd name="T44" fmla="*/ 24 w 40"/>
                      <a:gd name="T45" fmla="*/ 20 h 60"/>
                      <a:gd name="T46" fmla="*/ 20 w 40"/>
                      <a:gd name="T47"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60">
                        <a:moveTo>
                          <a:pt x="20" y="2"/>
                        </a:moveTo>
                        <a:cubicBezTo>
                          <a:pt x="30" y="2"/>
                          <a:pt x="38" y="10"/>
                          <a:pt x="38" y="20"/>
                        </a:cubicBezTo>
                        <a:cubicBezTo>
                          <a:pt x="38" y="23"/>
                          <a:pt x="37" y="26"/>
                          <a:pt x="35" y="29"/>
                        </a:cubicBezTo>
                        <a:cubicBezTo>
                          <a:pt x="20" y="56"/>
                          <a:pt x="20" y="56"/>
                          <a:pt x="20" y="56"/>
                        </a:cubicBezTo>
                        <a:cubicBezTo>
                          <a:pt x="4" y="29"/>
                          <a:pt x="4" y="29"/>
                          <a:pt x="4" y="29"/>
                        </a:cubicBezTo>
                        <a:cubicBezTo>
                          <a:pt x="3" y="26"/>
                          <a:pt x="2" y="23"/>
                          <a:pt x="2" y="20"/>
                        </a:cubicBezTo>
                        <a:cubicBezTo>
                          <a:pt x="2" y="10"/>
                          <a:pt x="10" y="2"/>
                          <a:pt x="20" y="2"/>
                        </a:cubicBezTo>
                        <a:moveTo>
                          <a:pt x="20" y="26"/>
                        </a:moveTo>
                        <a:cubicBezTo>
                          <a:pt x="23" y="26"/>
                          <a:pt x="26" y="23"/>
                          <a:pt x="26" y="20"/>
                        </a:cubicBezTo>
                        <a:cubicBezTo>
                          <a:pt x="26" y="17"/>
                          <a:pt x="23" y="14"/>
                          <a:pt x="20" y="14"/>
                        </a:cubicBezTo>
                        <a:cubicBezTo>
                          <a:pt x="16" y="14"/>
                          <a:pt x="14" y="17"/>
                          <a:pt x="14" y="20"/>
                        </a:cubicBezTo>
                        <a:cubicBezTo>
                          <a:pt x="14" y="23"/>
                          <a:pt x="16" y="26"/>
                          <a:pt x="20" y="26"/>
                        </a:cubicBezTo>
                        <a:moveTo>
                          <a:pt x="20" y="0"/>
                        </a:moveTo>
                        <a:cubicBezTo>
                          <a:pt x="9" y="0"/>
                          <a:pt x="0" y="9"/>
                          <a:pt x="0" y="20"/>
                        </a:cubicBezTo>
                        <a:cubicBezTo>
                          <a:pt x="0" y="24"/>
                          <a:pt x="1" y="27"/>
                          <a:pt x="2" y="30"/>
                        </a:cubicBezTo>
                        <a:cubicBezTo>
                          <a:pt x="20" y="60"/>
                          <a:pt x="20" y="60"/>
                          <a:pt x="20" y="60"/>
                        </a:cubicBezTo>
                        <a:cubicBezTo>
                          <a:pt x="37" y="30"/>
                          <a:pt x="37" y="30"/>
                          <a:pt x="37" y="30"/>
                        </a:cubicBezTo>
                        <a:cubicBezTo>
                          <a:pt x="39" y="27"/>
                          <a:pt x="40" y="24"/>
                          <a:pt x="40" y="20"/>
                        </a:cubicBezTo>
                        <a:cubicBezTo>
                          <a:pt x="40" y="9"/>
                          <a:pt x="31" y="0"/>
                          <a:pt x="20" y="0"/>
                        </a:cubicBezTo>
                        <a:close/>
                        <a:moveTo>
                          <a:pt x="20" y="24"/>
                        </a:moveTo>
                        <a:cubicBezTo>
                          <a:pt x="18" y="24"/>
                          <a:pt x="16" y="22"/>
                          <a:pt x="16" y="20"/>
                        </a:cubicBezTo>
                        <a:cubicBezTo>
                          <a:pt x="16" y="18"/>
                          <a:pt x="18" y="16"/>
                          <a:pt x="20" y="16"/>
                        </a:cubicBezTo>
                        <a:cubicBezTo>
                          <a:pt x="22" y="16"/>
                          <a:pt x="24" y="18"/>
                          <a:pt x="24" y="20"/>
                        </a:cubicBezTo>
                        <a:cubicBezTo>
                          <a:pt x="24" y="22"/>
                          <a:pt x="22" y="24"/>
                          <a:pt x="20" y="2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8" name="Group 7">
              <a:extLst>
                <a:ext uri="{FF2B5EF4-FFF2-40B4-BE49-F238E27FC236}">
                  <a16:creationId xmlns:a16="http://schemas.microsoft.com/office/drawing/2014/main" id="{AF55500D-91B2-4621-BA07-DD4F4BF06ED3}"/>
                </a:ext>
              </a:extLst>
            </p:cNvPr>
            <p:cNvGrpSpPr/>
            <p:nvPr/>
          </p:nvGrpSpPr>
          <p:grpSpPr>
            <a:xfrm>
              <a:off x="3633244" y="2033587"/>
              <a:ext cx="2309222" cy="2790825"/>
              <a:chOff x="3587539" y="2033587"/>
              <a:chExt cx="2309222" cy="2790825"/>
            </a:xfrm>
          </p:grpSpPr>
          <p:sp>
            <p:nvSpPr>
              <p:cNvPr id="44" name="Rectangle 43">
                <a:extLst>
                  <a:ext uri="{FF2B5EF4-FFF2-40B4-BE49-F238E27FC236}">
                    <a16:creationId xmlns:a16="http://schemas.microsoft.com/office/drawing/2014/main" id="{64832A62-0786-4E75-8E27-45BDEC50B8D9}"/>
                  </a:ext>
                </a:extLst>
              </p:cNvPr>
              <p:cNvSpPr/>
              <p:nvPr/>
            </p:nvSpPr>
            <p:spPr>
              <a:xfrm>
                <a:off x="3587539" y="2033587"/>
                <a:ext cx="2309222" cy="2790825"/>
              </a:xfrm>
              <a:prstGeom prst="rect">
                <a:avLst/>
              </a:prstGeom>
              <a:solidFill>
                <a:srgbClr val="C754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C57AC4E-7106-431B-844D-BDB1E7172C45}"/>
                  </a:ext>
                </a:extLst>
              </p:cNvPr>
              <p:cNvGrpSpPr/>
              <p:nvPr/>
            </p:nvGrpSpPr>
            <p:grpSpPr>
              <a:xfrm>
                <a:off x="4083952" y="2648234"/>
                <a:ext cx="1316396" cy="1561530"/>
                <a:chOff x="4445387" y="2329407"/>
                <a:chExt cx="1316396" cy="1561530"/>
              </a:xfrm>
            </p:grpSpPr>
            <p:grpSp>
              <p:nvGrpSpPr>
                <p:cNvPr id="54" name="Group 53">
                  <a:extLst>
                    <a:ext uri="{FF2B5EF4-FFF2-40B4-BE49-F238E27FC236}">
                      <a16:creationId xmlns:a16="http://schemas.microsoft.com/office/drawing/2014/main" id="{2251D126-1715-4BDD-864D-EDCACB5A089F}"/>
                    </a:ext>
                  </a:extLst>
                </p:cNvPr>
                <p:cNvGrpSpPr/>
                <p:nvPr/>
              </p:nvGrpSpPr>
              <p:grpSpPr>
                <a:xfrm>
                  <a:off x="4445387" y="2329407"/>
                  <a:ext cx="552450" cy="553418"/>
                  <a:chOff x="3393004" y="3074331"/>
                  <a:chExt cx="607695" cy="607695"/>
                </a:xfrm>
              </p:grpSpPr>
              <p:sp>
                <p:nvSpPr>
                  <p:cNvPr id="55" name="Oval 17">
                    <a:extLst>
                      <a:ext uri="{FF2B5EF4-FFF2-40B4-BE49-F238E27FC236}">
                        <a16:creationId xmlns:a16="http://schemas.microsoft.com/office/drawing/2014/main" id="{D8155704-3C36-4297-B45D-7C83DF112E12}"/>
                      </a:ext>
                    </a:extLst>
                  </p:cNvPr>
                  <p:cNvSpPr>
                    <a:spLocks/>
                  </p:cNvSpPr>
                  <p:nvPr/>
                </p:nvSpPr>
                <p:spPr bwMode="auto">
                  <a:xfrm>
                    <a:off x="3393004" y="3074331"/>
                    <a:ext cx="607695" cy="607695"/>
                  </a:xfrm>
                  <a:prstGeom prst="ellipse">
                    <a:avLst/>
                  </a:prstGeom>
                  <a:noFill/>
                  <a:ln w="9525" cap="flat">
                    <a:solidFill>
                      <a:schemeClr val="accent4"/>
                    </a:solidFill>
                    <a:miter lim="800000"/>
                    <a:headEnd type="none" w="med" len="med"/>
                    <a:tailEnd type="none" w="med" len="med"/>
                  </a:ln>
                </p:spPr>
                <p:txBody>
                  <a:bodyPr lIns="0" tIns="0" rIns="0" bIns="0"/>
                  <a:lstStyle/>
                  <a:p>
                    <a:endParaRPr lang="en-US"/>
                  </a:p>
                </p:txBody>
              </p:sp>
              <p:sp>
                <p:nvSpPr>
                  <p:cNvPr id="56" name="Freeform 7">
                    <a:extLst>
                      <a:ext uri="{FF2B5EF4-FFF2-40B4-BE49-F238E27FC236}">
                        <a16:creationId xmlns:a16="http://schemas.microsoft.com/office/drawing/2014/main" id="{0FA176F9-9472-4663-9C52-1E677DE4534E}"/>
                      </a:ext>
                    </a:extLst>
                  </p:cNvPr>
                  <p:cNvSpPr>
                    <a:spLocks noEditPoints="1"/>
                  </p:cNvSpPr>
                  <p:nvPr/>
                </p:nvSpPr>
                <p:spPr bwMode="auto">
                  <a:xfrm>
                    <a:off x="3531751" y="3228975"/>
                    <a:ext cx="330200" cy="303213"/>
                  </a:xfrm>
                  <a:custGeom>
                    <a:avLst/>
                    <a:gdLst>
                      <a:gd name="T0" fmla="*/ 139 w 208"/>
                      <a:gd name="T1" fmla="*/ 26 h 191"/>
                      <a:gd name="T2" fmla="*/ 139 w 208"/>
                      <a:gd name="T3" fmla="*/ 0 h 191"/>
                      <a:gd name="T4" fmla="*/ 70 w 208"/>
                      <a:gd name="T5" fmla="*/ 0 h 191"/>
                      <a:gd name="T6" fmla="*/ 70 w 208"/>
                      <a:gd name="T7" fmla="*/ 26 h 191"/>
                      <a:gd name="T8" fmla="*/ 0 w 208"/>
                      <a:gd name="T9" fmla="*/ 26 h 191"/>
                      <a:gd name="T10" fmla="*/ 0 w 208"/>
                      <a:gd name="T11" fmla="*/ 191 h 191"/>
                      <a:gd name="T12" fmla="*/ 208 w 208"/>
                      <a:gd name="T13" fmla="*/ 191 h 191"/>
                      <a:gd name="T14" fmla="*/ 208 w 208"/>
                      <a:gd name="T15" fmla="*/ 26 h 191"/>
                      <a:gd name="T16" fmla="*/ 139 w 208"/>
                      <a:gd name="T17" fmla="*/ 26 h 191"/>
                      <a:gd name="T18" fmla="*/ 78 w 208"/>
                      <a:gd name="T19" fmla="*/ 9 h 191"/>
                      <a:gd name="T20" fmla="*/ 130 w 208"/>
                      <a:gd name="T21" fmla="*/ 9 h 191"/>
                      <a:gd name="T22" fmla="*/ 130 w 208"/>
                      <a:gd name="T23" fmla="*/ 26 h 191"/>
                      <a:gd name="T24" fmla="*/ 78 w 208"/>
                      <a:gd name="T25" fmla="*/ 26 h 191"/>
                      <a:gd name="T26" fmla="*/ 78 w 208"/>
                      <a:gd name="T27" fmla="*/ 9 h 191"/>
                      <a:gd name="T28" fmla="*/ 70 w 208"/>
                      <a:gd name="T29" fmla="*/ 35 h 191"/>
                      <a:gd name="T30" fmla="*/ 139 w 208"/>
                      <a:gd name="T31" fmla="*/ 35 h 191"/>
                      <a:gd name="T32" fmla="*/ 199 w 208"/>
                      <a:gd name="T33" fmla="*/ 35 h 191"/>
                      <a:gd name="T34" fmla="*/ 199 w 208"/>
                      <a:gd name="T35" fmla="*/ 104 h 191"/>
                      <a:gd name="T36" fmla="*/ 139 w 208"/>
                      <a:gd name="T37" fmla="*/ 104 h 191"/>
                      <a:gd name="T38" fmla="*/ 139 w 208"/>
                      <a:gd name="T39" fmla="*/ 87 h 191"/>
                      <a:gd name="T40" fmla="*/ 70 w 208"/>
                      <a:gd name="T41" fmla="*/ 87 h 191"/>
                      <a:gd name="T42" fmla="*/ 70 w 208"/>
                      <a:gd name="T43" fmla="*/ 104 h 191"/>
                      <a:gd name="T44" fmla="*/ 9 w 208"/>
                      <a:gd name="T45" fmla="*/ 104 h 191"/>
                      <a:gd name="T46" fmla="*/ 9 w 208"/>
                      <a:gd name="T47" fmla="*/ 35 h 191"/>
                      <a:gd name="T48" fmla="*/ 70 w 208"/>
                      <a:gd name="T49" fmla="*/ 35 h 191"/>
                      <a:gd name="T50" fmla="*/ 130 w 208"/>
                      <a:gd name="T51" fmla="*/ 95 h 191"/>
                      <a:gd name="T52" fmla="*/ 130 w 208"/>
                      <a:gd name="T53" fmla="*/ 121 h 191"/>
                      <a:gd name="T54" fmla="*/ 78 w 208"/>
                      <a:gd name="T55" fmla="*/ 121 h 191"/>
                      <a:gd name="T56" fmla="*/ 78 w 208"/>
                      <a:gd name="T57" fmla="*/ 95 h 191"/>
                      <a:gd name="T58" fmla="*/ 130 w 208"/>
                      <a:gd name="T59" fmla="*/ 95 h 191"/>
                      <a:gd name="T60" fmla="*/ 9 w 208"/>
                      <a:gd name="T61" fmla="*/ 182 h 191"/>
                      <a:gd name="T62" fmla="*/ 9 w 208"/>
                      <a:gd name="T63" fmla="*/ 113 h 191"/>
                      <a:gd name="T64" fmla="*/ 70 w 208"/>
                      <a:gd name="T65" fmla="*/ 113 h 191"/>
                      <a:gd name="T66" fmla="*/ 70 w 208"/>
                      <a:gd name="T67" fmla="*/ 130 h 191"/>
                      <a:gd name="T68" fmla="*/ 139 w 208"/>
                      <a:gd name="T69" fmla="*/ 130 h 191"/>
                      <a:gd name="T70" fmla="*/ 139 w 208"/>
                      <a:gd name="T71" fmla="*/ 113 h 191"/>
                      <a:gd name="T72" fmla="*/ 199 w 208"/>
                      <a:gd name="T73" fmla="*/ 113 h 191"/>
                      <a:gd name="T74" fmla="*/ 199 w 208"/>
                      <a:gd name="T75" fmla="*/ 182 h 191"/>
                      <a:gd name="T76" fmla="*/ 9 w 208"/>
                      <a:gd name="T77" fmla="*/ 18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8" h="191">
                        <a:moveTo>
                          <a:pt x="139" y="26"/>
                        </a:moveTo>
                        <a:lnTo>
                          <a:pt x="139" y="0"/>
                        </a:lnTo>
                        <a:lnTo>
                          <a:pt x="70" y="0"/>
                        </a:lnTo>
                        <a:lnTo>
                          <a:pt x="70" y="26"/>
                        </a:lnTo>
                        <a:lnTo>
                          <a:pt x="0" y="26"/>
                        </a:lnTo>
                        <a:lnTo>
                          <a:pt x="0" y="191"/>
                        </a:lnTo>
                        <a:lnTo>
                          <a:pt x="208" y="191"/>
                        </a:lnTo>
                        <a:lnTo>
                          <a:pt x="208" y="26"/>
                        </a:lnTo>
                        <a:lnTo>
                          <a:pt x="139" y="26"/>
                        </a:lnTo>
                        <a:close/>
                        <a:moveTo>
                          <a:pt x="78" y="9"/>
                        </a:moveTo>
                        <a:lnTo>
                          <a:pt x="130" y="9"/>
                        </a:lnTo>
                        <a:lnTo>
                          <a:pt x="130" y="26"/>
                        </a:lnTo>
                        <a:lnTo>
                          <a:pt x="78" y="26"/>
                        </a:lnTo>
                        <a:lnTo>
                          <a:pt x="78" y="9"/>
                        </a:lnTo>
                        <a:close/>
                        <a:moveTo>
                          <a:pt x="70" y="35"/>
                        </a:moveTo>
                        <a:lnTo>
                          <a:pt x="139" y="35"/>
                        </a:lnTo>
                        <a:lnTo>
                          <a:pt x="199" y="35"/>
                        </a:lnTo>
                        <a:lnTo>
                          <a:pt x="199" y="104"/>
                        </a:lnTo>
                        <a:lnTo>
                          <a:pt x="139" y="104"/>
                        </a:lnTo>
                        <a:lnTo>
                          <a:pt x="139" y="87"/>
                        </a:lnTo>
                        <a:lnTo>
                          <a:pt x="70" y="87"/>
                        </a:lnTo>
                        <a:lnTo>
                          <a:pt x="70" y="104"/>
                        </a:lnTo>
                        <a:lnTo>
                          <a:pt x="9" y="104"/>
                        </a:lnTo>
                        <a:lnTo>
                          <a:pt x="9" y="35"/>
                        </a:lnTo>
                        <a:lnTo>
                          <a:pt x="70" y="35"/>
                        </a:lnTo>
                        <a:close/>
                        <a:moveTo>
                          <a:pt x="130" y="95"/>
                        </a:moveTo>
                        <a:lnTo>
                          <a:pt x="130" y="121"/>
                        </a:lnTo>
                        <a:lnTo>
                          <a:pt x="78" y="121"/>
                        </a:lnTo>
                        <a:lnTo>
                          <a:pt x="78" y="95"/>
                        </a:lnTo>
                        <a:lnTo>
                          <a:pt x="130" y="95"/>
                        </a:lnTo>
                        <a:close/>
                        <a:moveTo>
                          <a:pt x="9" y="182"/>
                        </a:moveTo>
                        <a:lnTo>
                          <a:pt x="9" y="113"/>
                        </a:lnTo>
                        <a:lnTo>
                          <a:pt x="70" y="113"/>
                        </a:lnTo>
                        <a:lnTo>
                          <a:pt x="70" y="130"/>
                        </a:lnTo>
                        <a:lnTo>
                          <a:pt x="139" y="130"/>
                        </a:lnTo>
                        <a:lnTo>
                          <a:pt x="139" y="113"/>
                        </a:lnTo>
                        <a:lnTo>
                          <a:pt x="199" y="113"/>
                        </a:lnTo>
                        <a:lnTo>
                          <a:pt x="199" y="182"/>
                        </a:lnTo>
                        <a:lnTo>
                          <a:pt x="9" y="18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0" name="Rectangle 7">
                  <a:extLst>
                    <a:ext uri="{FF2B5EF4-FFF2-40B4-BE49-F238E27FC236}">
                      <a16:creationId xmlns:a16="http://schemas.microsoft.com/office/drawing/2014/main" id="{B1F2847A-2B34-4B34-A21A-E6C09C5D3A4A}"/>
                    </a:ext>
                  </a:extLst>
                </p:cNvPr>
                <p:cNvSpPr>
                  <a:spLocks/>
                </p:cNvSpPr>
                <p:nvPr/>
              </p:nvSpPr>
              <p:spPr bwMode="auto">
                <a:xfrm>
                  <a:off x="4445387" y="3411796"/>
                  <a:ext cx="131639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a:t>
                  </a:r>
                  <a:endParaRPr lang="en-US" sz="800" dirty="0">
                    <a:latin typeface="Roboto Slab" pitchFamily="2" charset="0"/>
                    <a:ea typeface="Roboto Slab" pitchFamily="2" charset="0"/>
                    <a:cs typeface="Montserrat-Regular" charset="0"/>
                    <a:sym typeface="Montserrat-Regular" charset="0"/>
                  </a:endParaRPr>
                </a:p>
              </p:txBody>
            </p:sp>
          </p:grpSp>
        </p:grpSp>
        <p:grpSp>
          <p:nvGrpSpPr>
            <p:cNvPr id="9" name="Group 8">
              <a:extLst>
                <a:ext uri="{FF2B5EF4-FFF2-40B4-BE49-F238E27FC236}">
                  <a16:creationId xmlns:a16="http://schemas.microsoft.com/office/drawing/2014/main" id="{4AD65221-70AA-410A-A25D-EB17F08F51B2}"/>
                </a:ext>
              </a:extLst>
            </p:cNvPr>
            <p:cNvGrpSpPr/>
            <p:nvPr/>
          </p:nvGrpSpPr>
          <p:grpSpPr>
            <a:xfrm>
              <a:off x="6208927" y="2033587"/>
              <a:ext cx="2309222" cy="2790825"/>
              <a:chOff x="6079848" y="2034804"/>
              <a:chExt cx="2309222" cy="2790825"/>
            </a:xfrm>
          </p:grpSpPr>
          <p:sp>
            <p:nvSpPr>
              <p:cNvPr id="45" name="Rectangle 44">
                <a:extLst>
                  <a:ext uri="{FF2B5EF4-FFF2-40B4-BE49-F238E27FC236}">
                    <a16:creationId xmlns:a16="http://schemas.microsoft.com/office/drawing/2014/main" id="{382037F3-28EE-4062-A6D3-27DAACE4FB4A}"/>
                  </a:ext>
                </a:extLst>
              </p:cNvPr>
              <p:cNvSpPr/>
              <p:nvPr/>
            </p:nvSpPr>
            <p:spPr>
              <a:xfrm>
                <a:off x="6079848" y="2034804"/>
                <a:ext cx="2309222" cy="2790825"/>
              </a:xfrm>
              <a:prstGeom prst="rect">
                <a:avLst/>
              </a:prstGeom>
              <a:solidFill>
                <a:srgbClr val="B17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1CB3302-5671-4E31-951F-F5939EBFB2D8}"/>
                  </a:ext>
                </a:extLst>
              </p:cNvPr>
              <p:cNvGrpSpPr/>
              <p:nvPr/>
            </p:nvGrpSpPr>
            <p:grpSpPr>
              <a:xfrm>
                <a:off x="6576261" y="2649451"/>
                <a:ext cx="1316396" cy="1561530"/>
                <a:chOff x="6365627" y="2329407"/>
                <a:chExt cx="1316396" cy="1561530"/>
              </a:xfrm>
            </p:grpSpPr>
            <p:grpSp>
              <p:nvGrpSpPr>
                <p:cNvPr id="57" name="Group 56">
                  <a:extLst>
                    <a:ext uri="{FF2B5EF4-FFF2-40B4-BE49-F238E27FC236}">
                      <a16:creationId xmlns:a16="http://schemas.microsoft.com/office/drawing/2014/main" id="{9A10180E-8446-4029-A931-861F5A814F9E}"/>
                    </a:ext>
                  </a:extLst>
                </p:cNvPr>
                <p:cNvGrpSpPr/>
                <p:nvPr/>
              </p:nvGrpSpPr>
              <p:grpSpPr>
                <a:xfrm>
                  <a:off x="6365627" y="2329407"/>
                  <a:ext cx="552450" cy="553418"/>
                  <a:chOff x="5314350" y="3074331"/>
                  <a:chExt cx="607695" cy="607695"/>
                </a:xfrm>
              </p:grpSpPr>
              <p:sp>
                <p:nvSpPr>
                  <p:cNvPr id="58" name="Oval 17">
                    <a:extLst>
                      <a:ext uri="{FF2B5EF4-FFF2-40B4-BE49-F238E27FC236}">
                        <a16:creationId xmlns:a16="http://schemas.microsoft.com/office/drawing/2014/main" id="{83CFC861-6D1A-4739-96BB-3F4FC13B5BD8}"/>
                      </a:ext>
                    </a:extLst>
                  </p:cNvPr>
                  <p:cNvSpPr>
                    <a:spLocks/>
                  </p:cNvSpPr>
                  <p:nvPr/>
                </p:nvSpPr>
                <p:spPr bwMode="auto">
                  <a:xfrm>
                    <a:off x="5314350" y="3074331"/>
                    <a:ext cx="607695" cy="607695"/>
                  </a:xfrm>
                  <a:prstGeom prst="ellipse">
                    <a:avLst/>
                  </a:prstGeom>
                  <a:solidFill>
                    <a:srgbClr val="FFFFFF"/>
                  </a:solidFill>
                  <a:ln w="9525" cap="flat">
                    <a:solidFill>
                      <a:schemeClr val="accent5"/>
                    </a:solidFill>
                    <a:miter lim="800000"/>
                    <a:headEnd type="none" w="med" len="med"/>
                    <a:tailEnd type="none" w="med" len="med"/>
                  </a:ln>
                </p:spPr>
                <p:txBody>
                  <a:bodyPr lIns="0" tIns="0" rIns="0" bIns="0"/>
                  <a:lstStyle/>
                  <a:p>
                    <a:endParaRPr lang="en-US"/>
                  </a:p>
                </p:txBody>
              </p:sp>
              <p:grpSp>
                <p:nvGrpSpPr>
                  <p:cNvPr id="59" name="Group 58">
                    <a:extLst>
                      <a:ext uri="{FF2B5EF4-FFF2-40B4-BE49-F238E27FC236}">
                        <a16:creationId xmlns:a16="http://schemas.microsoft.com/office/drawing/2014/main" id="{6866E44D-F420-410D-99E7-E2CB98E1ECF0}"/>
                      </a:ext>
                    </a:extLst>
                  </p:cNvPr>
                  <p:cNvGrpSpPr/>
                  <p:nvPr/>
                </p:nvGrpSpPr>
                <p:grpSpPr>
                  <a:xfrm>
                    <a:off x="5459609" y="3213078"/>
                    <a:ext cx="330200" cy="330200"/>
                    <a:chOff x="4090988" y="3228975"/>
                    <a:chExt cx="330200" cy="330200"/>
                  </a:xfrm>
                  <a:solidFill>
                    <a:schemeClr val="accent5"/>
                  </a:solidFill>
                </p:grpSpPr>
                <p:sp>
                  <p:nvSpPr>
                    <p:cNvPr id="60" name="Freeform 8">
                      <a:extLst>
                        <a:ext uri="{FF2B5EF4-FFF2-40B4-BE49-F238E27FC236}">
                          <a16:creationId xmlns:a16="http://schemas.microsoft.com/office/drawing/2014/main" id="{151ED090-E17B-4AF7-B6EF-1EE7913A267E}"/>
                        </a:ext>
                      </a:extLst>
                    </p:cNvPr>
                    <p:cNvSpPr>
                      <a:spLocks noEditPoints="1"/>
                    </p:cNvSpPr>
                    <p:nvPr/>
                  </p:nvSpPr>
                  <p:spPr bwMode="auto">
                    <a:xfrm>
                      <a:off x="4090988" y="3228975"/>
                      <a:ext cx="330200" cy="330200"/>
                    </a:xfrm>
                    <a:custGeom>
                      <a:avLst/>
                      <a:gdLst>
                        <a:gd name="T0" fmla="*/ 0 w 208"/>
                        <a:gd name="T1" fmla="*/ 0 h 208"/>
                        <a:gd name="T2" fmla="*/ 0 w 208"/>
                        <a:gd name="T3" fmla="*/ 208 h 208"/>
                        <a:gd name="T4" fmla="*/ 208 w 208"/>
                        <a:gd name="T5" fmla="*/ 208 h 208"/>
                        <a:gd name="T6" fmla="*/ 208 w 208"/>
                        <a:gd name="T7" fmla="*/ 0 h 208"/>
                        <a:gd name="T8" fmla="*/ 0 w 208"/>
                        <a:gd name="T9" fmla="*/ 0 h 208"/>
                        <a:gd name="T10" fmla="*/ 200 w 208"/>
                        <a:gd name="T11" fmla="*/ 200 h 208"/>
                        <a:gd name="T12" fmla="*/ 9 w 208"/>
                        <a:gd name="T13" fmla="*/ 200 h 208"/>
                        <a:gd name="T14" fmla="*/ 9 w 208"/>
                        <a:gd name="T15" fmla="*/ 9 h 208"/>
                        <a:gd name="T16" fmla="*/ 200 w 208"/>
                        <a:gd name="T17" fmla="*/ 9 h 208"/>
                        <a:gd name="T18" fmla="*/ 200 w 208"/>
                        <a:gd name="T19" fmla="*/ 20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0" y="0"/>
                          </a:moveTo>
                          <a:lnTo>
                            <a:pt x="0" y="208"/>
                          </a:lnTo>
                          <a:lnTo>
                            <a:pt x="208" y="208"/>
                          </a:lnTo>
                          <a:lnTo>
                            <a:pt x="208" y="0"/>
                          </a:lnTo>
                          <a:lnTo>
                            <a:pt x="0" y="0"/>
                          </a:lnTo>
                          <a:close/>
                          <a:moveTo>
                            <a:pt x="200" y="200"/>
                          </a:moveTo>
                          <a:lnTo>
                            <a:pt x="9" y="200"/>
                          </a:lnTo>
                          <a:lnTo>
                            <a:pt x="9" y="9"/>
                          </a:lnTo>
                          <a:lnTo>
                            <a:pt x="200" y="9"/>
                          </a:lnTo>
                          <a:lnTo>
                            <a:pt x="200" y="20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8C8E39BB-2A02-443C-A6AD-3825EAE54FA1}"/>
                        </a:ext>
                      </a:extLst>
                    </p:cNvPr>
                    <p:cNvSpPr>
                      <a:spLocks/>
                    </p:cNvSpPr>
                    <p:nvPr/>
                  </p:nvSpPr>
                  <p:spPr bwMode="auto">
                    <a:xfrm>
                      <a:off x="4160838" y="3298825"/>
                      <a:ext cx="192088" cy="136525"/>
                    </a:xfrm>
                    <a:custGeom>
                      <a:avLst/>
                      <a:gdLst>
                        <a:gd name="T0" fmla="*/ 2 w 28"/>
                        <a:gd name="T1" fmla="*/ 8 h 20"/>
                        <a:gd name="T2" fmla="*/ 14 w 28"/>
                        <a:gd name="T3" fmla="*/ 20 h 20"/>
                        <a:gd name="T4" fmla="*/ 26 w 28"/>
                        <a:gd name="T5" fmla="*/ 8 h 20"/>
                        <a:gd name="T6" fmla="*/ 26 w 28"/>
                        <a:gd name="T7" fmla="*/ 2 h 20"/>
                        <a:gd name="T8" fmla="*/ 28 w 28"/>
                        <a:gd name="T9" fmla="*/ 2 h 20"/>
                        <a:gd name="T10" fmla="*/ 28 w 28"/>
                        <a:gd name="T11" fmla="*/ 0 h 20"/>
                        <a:gd name="T12" fmla="*/ 22 w 28"/>
                        <a:gd name="T13" fmla="*/ 0 h 20"/>
                        <a:gd name="T14" fmla="*/ 22 w 28"/>
                        <a:gd name="T15" fmla="*/ 2 h 20"/>
                        <a:gd name="T16" fmla="*/ 24 w 28"/>
                        <a:gd name="T17" fmla="*/ 2 h 20"/>
                        <a:gd name="T18" fmla="*/ 24 w 28"/>
                        <a:gd name="T19" fmla="*/ 8 h 20"/>
                        <a:gd name="T20" fmla="*/ 14 w 28"/>
                        <a:gd name="T21" fmla="*/ 18 h 20"/>
                        <a:gd name="T22" fmla="*/ 4 w 28"/>
                        <a:gd name="T23" fmla="*/ 8 h 20"/>
                        <a:gd name="T24" fmla="*/ 4 w 28"/>
                        <a:gd name="T25" fmla="*/ 2 h 20"/>
                        <a:gd name="T26" fmla="*/ 6 w 28"/>
                        <a:gd name="T27" fmla="*/ 2 h 20"/>
                        <a:gd name="T28" fmla="*/ 6 w 28"/>
                        <a:gd name="T29" fmla="*/ 0 h 20"/>
                        <a:gd name="T30" fmla="*/ 0 w 28"/>
                        <a:gd name="T31" fmla="*/ 0 h 20"/>
                        <a:gd name="T32" fmla="*/ 0 w 28"/>
                        <a:gd name="T33" fmla="*/ 2 h 20"/>
                        <a:gd name="T34" fmla="*/ 2 w 28"/>
                        <a:gd name="T35" fmla="*/ 2 h 20"/>
                        <a:gd name="T36" fmla="*/ 2 w 28"/>
                        <a:gd name="T3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0">
                          <a:moveTo>
                            <a:pt x="2" y="8"/>
                          </a:moveTo>
                          <a:cubicBezTo>
                            <a:pt x="2" y="15"/>
                            <a:pt x="7" y="20"/>
                            <a:pt x="14" y="20"/>
                          </a:cubicBezTo>
                          <a:cubicBezTo>
                            <a:pt x="20" y="20"/>
                            <a:pt x="26" y="15"/>
                            <a:pt x="26" y="8"/>
                          </a:cubicBezTo>
                          <a:cubicBezTo>
                            <a:pt x="26" y="2"/>
                            <a:pt x="26" y="2"/>
                            <a:pt x="26" y="2"/>
                          </a:cubicBezTo>
                          <a:cubicBezTo>
                            <a:pt x="28" y="2"/>
                            <a:pt x="28" y="2"/>
                            <a:pt x="28" y="2"/>
                          </a:cubicBezTo>
                          <a:cubicBezTo>
                            <a:pt x="28" y="0"/>
                            <a:pt x="28" y="0"/>
                            <a:pt x="28" y="0"/>
                          </a:cubicBezTo>
                          <a:cubicBezTo>
                            <a:pt x="22" y="0"/>
                            <a:pt x="22" y="0"/>
                            <a:pt x="22" y="0"/>
                          </a:cubicBezTo>
                          <a:cubicBezTo>
                            <a:pt x="22" y="2"/>
                            <a:pt x="22" y="2"/>
                            <a:pt x="22" y="2"/>
                          </a:cubicBezTo>
                          <a:cubicBezTo>
                            <a:pt x="24" y="2"/>
                            <a:pt x="24" y="2"/>
                            <a:pt x="24" y="2"/>
                          </a:cubicBezTo>
                          <a:cubicBezTo>
                            <a:pt x="24" y="8"/>
                            <a:pt x="24" y="8"/>
                            <a:pt x="24" y="8"/>
                          </a:cubicBezTo>
                          <a:cubicBezTo>
                            <a:pt x="24" y="13"/>
                            <a:pt x="19" y="18"/>
                            <a:pt x="14" y="18"/>
                          </a:cubicBezTo>
                          <a:cubicBezTo>
                            <a:pt x="8" y="18"/>
                            <a:pt x="4" y="13"/>
                            <a:pt x="4" y="8"/>
                          </a:cubicBezTo>
                          <a:cubicBezTo>
                            <a:pt x="4" y="2"/>
                            <a:pt x="4" y="2"/>
                            <a:pt x="4" y="2"/>
                          </a:cubicBezTo>
                          <a:cubicBezTo>
                            <a:pt x="6" y="2"/>
                            <a:pt x="6" y="2"/>
                            <a:pt x="6" y="2"/>
                          </a:cubicBezTo>
                          <a:cubicBezTo>
                            <a:pt x="6" y="0"/>
                            <a:pt x="6" y="0"/>
                            <a:pt x="6" y="0"/>
                          </a:cubicBezTo>
                          <a:cubicBezTo>
                            <a:pt x="0" y="0"/>
                            <a:pt x="0" y="0"/>
                            <a:pt x="0" y="0"/>
                          </a:cubicBezTo>
                          <a:cubicBezTo>
                            <a:pt x="0" y="2"/>
                            <a:pt x="0" y="2"/>
                            <a:pt x="0" y="2"/>
                          </a:cubicBezTo>
                          <a:cubicBezTo>
                            <a:pt x="2" y="2"/>
                            <a:pt x="2" y="2"/>
                            <a:pt x="2" y="2"/>
                          </a:cubicBezTo>
                          <a:lnTo>
                            <a:pt x="2" y="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1" name="Rectangle 7">
                  <a:extLst>
                    <a:ext uri="{FF2B5EF4-FFF2-40B4-BE49-F238E27FC236}">
                      <a16:creationId xmlns:a16="http://schemas.microsoft.com/office/drawing/2014/main" id="{3CA25065-A560-4301-873A-1CA009067AF5}"/>
                    </a:ext>
                  </a:extLst>
                </p:cNvPr>
                <p:cNvSpPr>
                  <a:spLocks/>
                </p:cNvSpPr>
                <p:nvPr/>
              </p:nvSpPr>
              <p:spPr bwMode="auto">
                <a:xfrm>
                  <a:off x="6365627" y="3411796"/>
                  <a:ext cx="131639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a:t>
                  </a:r>
                  <a:endParaRPr lang="en-US" sz="800" dirty="0">
                    <a:latin typeface="Roboto Slab" pitchFamily="2" charset="0"/>
                    <a:ea typeface="Roboto Slab" pitchFamily="2" charset="0"/>
                    <a:cs typeface="Montserrat-Regular" charset="0"/>
                    <a:sym typeface="Montserrat-Regular" charset="0"/>
                  </a:endParaRPr>
                </a:p>
              </p:txBody>
            </p:sp>
          </p:grpSp>
        </p:grpSp>
        <p:grpSp>
          <p:nvGrpSpPr>
            <p:cNvPr id="10" name="Group 9">
              <a:extLst>
                <a:ext uri="{FF2B5EF4-FFF2-40B4-BE49-F238E27FC236}">
                  <a16:creationId xmlns:a16="http://schemas.microsoft.com/office/drawing/2014/main" id="{A937646B-80F4-4F2A-BDD5-F3F59E253D41}"/>
                </a:ext>
              </a:extLst>
            </p:cNvPr>
            <p:cNvGrpSpPr/>
            <p:nvPr/>
          </p:nvGrpSpPr>
          <p:grpSpPr>
            <a:xfrm>
              <a:off x="8784610" y="2033587"/>
              <a:ext cx="2309222" cy="2790825"/>
              <a:chOff x="8784610" y="2039577"/>
              <a:chExt cx="2309222" cy="2790825"/>
            </a:xfrm>
          </p:grpSpPr>
          <p:sp>
            <p:nvSpPr>
              <p:cNvPr id="76" name="Rectangle 75">
                <a:extLst>
                  <a:ext uri="{FF2B5EF4-FFF2-40B4-BE49-F238E27FC236}">
                    <a16:creationId xmlns:a16="http://schemas.microsoft.com/office/drawing/2014/main" id="{45D2261C-2122-47AB-8771-193F4C881DE1}"/>
                  </a:ext>
                </a:extLst>
              </p:cNvPr>
              <p:cNvSpPr/>
              <p:nvPr/>
            </p:nvSpPr>
            <p:spPr>
              <a:xfrm>
                <a:off x="8784610" y="2039577"/>
                <a:ext cx="2309222" cy="2790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FF3F3B1-B4B7-462B-BE17-BB6B5954EA6F}"/>
                  </a:ext>
                </a:extLst>
              </p:cNvPr>
              <p:cNvGrpSpPr/>
              <p:nvPr/>
            </p:nvGrpSpPr>
            <p:grpSpPr>
              <a:xfrm>
                <a:off x="9281023" y="2654224"/>
                <a:ext cx="1316396" cy="1561530"/>
                <a:chOff x="8301107" y="2329407"/>
                <a:chExt cx="1316396" cy="1561530"/>
              </a:xfrm>
            </p:grpSpPr>
            <p:grpSp>
              <p:nvGrpSpPr>
                <p:cNvPr id="62" name="Group 61">
                  <a:extLst>
                    <a:ext uri="{FF2B5EF4-FFF2-40B4-BE49-F238E27FC236}">
                      <a16:creationId xmlns:a16="http://schemas.microsoft.com/office/drawing/2014/main" id="{FDC2D022-4B90-483C-9E96-E460D9927D94}"/>
                    </a:ext>
                  </a:extLst>
                </p:cNvPr>
                <p:cNvGrpSpPr/>
                <p:nvPr/>
              </p:nvGrpSpPr>
              <p:grpSpPr>
                <a:xfrm>
                  <a:off x="8301107" y="2329407"/>
                  <a:ext cx="552450" cy="553418"/>
                  <a:chOff x="7228860" y="3074331"/>
                  <a:chExt cx="607695" cy="607695"/>
                </a:xfrm>
              </p:grpSpPr>
              <p:sp>
                <p:nvSpPr>
                  <p:cNvPr id="63" name="Oval 17">
                    <a:extLst>
                      <a:ext uri="{FF2B5EF4-FFF2-40B4-BE49-F238E27FC236}">
                        <a16:creationId xmlns:a16="http://schemas.microsoft.com/office/drawing/2014/main" id="{69332E71-22E3-41BE-9AC9-F8FBE54A7BE4}"/>
                      </a:ext>
                    </a:extLst>
                  </p:cNvPr>
                  <p:cNvSpPr>
                    <a:spLocks/>
                  </p:cNvSpPr>
                  <p:nvPr/>
                </p:nvSpPr>
                <p:spPr bwMode="auto">
                  <a:xfrm>
                    <a:off x="7228860" y="3074331"/>
                    <a:ext cx="607695" cy="607695"/>
                  </a:xfrm>
                  <a:prstGeom prst="ellipse">
                    <a:avLst/>
                  </a:prstGeom>
                  <a:noFill/>
                  <a:ln w="9525" cap="flat">
                    <a:solidFill>
                      <a:schemeClr val="bg1"/>
                    </a:solidFill>
                    <a:miter lim="800000"/>
                    <a:headEnd type="none" w="med" len="med"/>
                    <a:tailEnd type="none" w="med" len="med"/>
                  </a:ln>
                </p:spPr>
                <p:txBody>
                  <a:bodyPr lIns="0" tIns="0" rIns="0" bIns="0"/>
                  <a:lstStyle/>
                  <a:p>
                    <a:endParaRPr lang="en-US" dirty="0"/>
                  </a:p>
                </p:txBody>
              </p:sp>
              <p:grpSp>
                <p:nvGrpSpPr>
                  <p:cNvPr id="64" name="Group 63">
                    <a:extLst>
                      <a:ext uri="{FF2B5EF4-FFF2-40B4-BE49-F238E27FC236}">
                        <a16:creationId xmlns:a16="http://schemas.microsoft.com/office/drawing/2014/main" id="{9704EB35-E688-41C2-A67F-AB9FF46BB9E8}"/>
                      </a:ext>
                    </a:extLst>
                  </p:cNvPr>
                  <p:cNvGrpSpPr/>
                  <p:nvPr/>
                </p:nvGrpSpPr>
                <p:grpSpPr>
                  <a:xfrm>
                    <a:off x="7400307" y="3187700"/>
                    <a:ext cx="315913" cy="371475"/>
                    <a:chOff x="5341938" y="3208338"/>
                    <a:chExt cx="315913" cy="371475"/>
                  </a:xfrm>
                  <a:solidFill>
                    <a:schemeClr val="accent5"/>
                  </a:solidFill>
                </p:grpSpPr>
                <p:sp>
                  <p:nvSpPr>
                    <p:cNvPr id="65" name="Freeform 10">
                      <a:extLst>
                        <a:ext uri="{FF2B5EF4-FFF2-40B4-BE49-F238E27FC236}">
                          <a16:creationId xmlns:a16="http://schemas.microsoft.com/office/drawing/2014/main" id="{5225B2EB-56ED-478C-AA4C-C92C0E0DF508}"/>
                        </a:ext>
                      </a:extLst>
                    </p:cNvPr>
                    <p:cNvSpPr>
                      <a:spLocks noEditPoints="1"/>
                    </p:cNvSpPr>
                    <p:nvPr/>
                  </p:nvSpPr>
                  <p:spPr bwMode="auto">
                    <a:xfrm>
                      <a:off x="5341938" y="3332163"/>
                      <a:ext cx="315913" cy="234950"/>
                    </a:xfrm>
                    <a:custGeom>
                      <a:avLst/>
                      <a:gdLst>
                        <a:gd name="T0" fmla="*/ 37 w 46"/>
                        <a:gd name="T1" fmla="*/ 16 h 34"/>
                        <a:gd name="T2" fmla="*/ 46 w 46"/>
                        <a:gd name="T3" fmla="*/ 16 h 34"/>
                        <a:gd name="T4" fmla="*/ 46 w 46"/>
                        <a:gd name="T5" fmla="*/ 0 h 34"/>
                        <a:gd name="T6" fmla="*/ 38 w 46"/>
                        <a:gd name="T7" fmla="*/ 0 h 34"/>
                        <a:gd name="T8" fmla="*/ 36 w 46"/>
                        <a:gd name="T9" fmla="*/ 0 h 34"/>
                        <a:gd name="T10" fmla="*/ 0 w 46"/>
                        <a:gd name="T11" fmla="*/ 0 h 34"/>
                        <a:gd name="T12" fmla="*/ 0 w 46"/>
                        <a:gd name="T13" fmla="*/ 15 h 34"/>
                        <a:gd name="T14" fmla="*/ 19 w 46"/>
                        <a:gd name="T15" fmla="*/ 34 h 34"/>
                        <a:gd name="T16" fmla="*/ 37 w 46"/>
                        <a:gd name="T17" fmla="*/ 16 h 34"/>
                        <a:gd name="T18" fmla="*/ 38 w 46"/>
                        <a:gd name="T19" fmla="*/ 2 h 34"/>
                        <a:gd name="T20" fmla="*/ 44 w 46"/>
                        <a:gd name="T21" fmla="*/ 2 h 34"/>
                        <a:gd name="T22" fmla="*/ 44 w 46"/>
                        <a:gd name="T23" fmla="*/ 14 h 34"/>
                        <a:gd name="T24" fmla="*/ 38 w 46"/>
                        <a:gd name="T25" fmla="*/ 14 h 34"/>
                        <a:gd name="T26" fmla="*/ 38 w 46"/>
                        <a:gd name="T27" fmla="*/ 2 h 34"/>
                        <a:gd name="T28" fmla="*/ 19 w 46"/>
                        <a:gd name="T29" fmla="*/ 32 h 34"/>
                        <a:gd name="T30" fmla="*/ 2 w 46"/>
                        <a:gd name="T31" fmla="*/ 15 h 34"/>
                        <a:gd name="T32" fmla="*/ 2 w 46"/>
                        <a:gd name="T33" fmla="*/ 2 h 34"/>
                        <a:gd name="T34" fmla="*/ 36 w 46"/>
                        <a:gd name="T35" fmla="*/ 2 h 34"/>
                        <a:gd name="T36" fmla="*/ 36 w 46"/>
                        <a:gd name="T37" fmla="*/ 15 h 34"/>
                        <a:gd name="T38" fmla="*/ 19 w 46"/>
                        <a:gd name="T39"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34">
                          <a:moveTo>
                            <a:pt x="37" y="16"/>
                          </a:moveTo>
                          <a:cubicBezTo>
                            <a:pt x="46" y="16"/>
                            <a:pt x="46" y="16"/>
                            <a:pt x="46" y="16"/>
                          </a:cubicBezTo>
                          <a:cubicBezTo>
                            <a:pt x="46" y="0"/>
                            <a:pt x="46" y="0"/>
                            <a:pt x="46" y="0"/>
                          </a:cubicBezTo>
                          <a:cubicBezTo>
                            <a:pt x="38" y="0"/>
                            <a:pt x="38" y="0"/>
                            <a:pt x="38" y="0"/>
                          </a:cubicBezTo>
                          <a:cubicBezTo>
                            <a:pt x="36" y="0"/>
                            <a:pt x="36" y="0"/>
                            <a:pt x="36" y="0"/>
                          </a:cubicBezTo>
                          <a:cubicBezTo>
                            <a:pt x="0" y="0"/>
                            <a:pt x="0" y="0"/>
                            <a:pt x="0" y="0"/>
                          </a:cubicBezTo>
                          <a:cubicBezTo>
                            <a:pt x="0" y="15"/>
                            <a:pt x="0" y="15"/>
                            <a:pt x="0" y="15"/>
                          </a:cubicBezTo>
                          <a:cubicBezTo>
                            <a:pt x="0" y="25"/>
                            <a:pt x="8" y="34"/>
                            <a:pt x="19" y="34"/>
                          </a:cubicBezTo>
                          <a:cubicBezTo>
                            <a:pt x="29" y="34"/>
                            <a:pt x="37" y="26"/>
                            <a:pt x="37" y="16"/>
                          </a:cubicBezTo>
                          <a:close/>
                          <a:moveTo>
                            <a:pt x="38" y="2"/>
                          </a:moveTo>
                          <a:cubicBezTo>
                            <a:pt x="44" y="2"/>
                            <a:pt x="44" y="2"/>
                            <a:pt x="44" y="2"/>
                          </a:cubicBezTo>
                          <a:cubicBezTo>
                            <a:pt x="44" y="14"/>
                            <a:pt x="44" y="14"/>
                            <a:pt x="44" y="14"/>
                          </a:cubicBezTo>
                          <a:cubicBezTo>
                            <a:pt x="38" y="14"/>
                            <a:pt x="38" y="14"/>
                            <a:pt x="38" y="14"/>
                          </a:cubicBezTo>
                          <a:lnTo>
                            <a:pt x="38" y="2"/>
                          </a:lnTo>
                          <a:close/>
                          <a:moveTo>
                            <a:pt x="19" y="32"/>
                          </a:moveTo>
                          <a:cubicBezTo>
                            <a:pt x="9" y="32"/>
                            <a:pt x="2" y="24"/>
                            <a:pt x="2" y="15"/>
                          </a:cubicBezTo>
                          <a:cubicBezTo>
                            <a:pt x="2" y="2"/>
                            <a:pt x="2" y="2"/>
                            <a:pt x="2" y="2"/>
                          </a:cubicBezTo>
                          <a:cubicBezTo>
                            <a:pt x="36" y="2"/>
                            <a:pt x="36" y="2"/>
                            <a:pt x="36" y="2"/>
                          </a:cubicBezTo>
                          <a:cubicBezTo>
                            <a:pt x="36" y="15"/>
                            <a:pt x="36" y="15"/>
                            <a:pt x="36" y="15"/>
                          </a:cubicBezTo>
                          <a:cubicBezTo>
                            <a:pt x="36" y="24"/>
                            <a:pt x="28" y="32"/>
                            <a:pt x="19"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
                      <a:extLst>
                        <a:ext uri="{FF2B5EF4-FFF2-40B4-BE49-F238E27FC236}">
                          <a16:creationId xmlns:a16="http://schemas.microsoft.com/office/drawing/2014/main" id="{309040CE-2527-4F07-9CF2-68B5E71A77FA}"/>
                        </a:ext>
                      </a:extLst>
                    </p:cNvPr>
                    <p:cNvSpPr>
                      <a:spLocks/>
                    </p:cNvSpPr>
                    <p:nvPr/>
                  </p:nvSpPr>
                  <p:spPr bwMode="auto">
                    <a:xfrm>
                      <a:off x="5341938" y="3567113"/>
                      <a:ext cx="261938" cy="12700"/>
                    </a:xfrm>
                    <a:custGeom>
                      <a:avLst/>
                      <a:gdLst>
                        <a:gd name="T0" fmla="*/ 0 w 165"/>
                        <a:gd name="T1" fmla="*/ 8 h 8"/>
                        <a:gd name="T2" fmla="*/ 165 w 165"/>
                        <a:gd name="T3" fmla="*/ 8 h 8"/>
                        <a:gd name="T4" fmla="*/ 165 w 165"/>
                        <a:gd name="T5" fmla="*/ 0 h 8"/>
                        <a:gd name="T6" fmla="*/ 82 w 165"/>
                        <a:gd name="T7" fmla="*/ 0 h 8"/>
                        <a:gd name="T8" fmla="*/ 0 w 165"/>
                        <a:gd name="T9" fmla="*/ 0 h 8"/>
                        <a:gd name="T10" fmla="*/ 0 w 165"/>
                        <a:gd name="T11" fmla="*/ 8 h 8"/>
                      </a:gdLst>
                      <a:ahLst/>
                      <a:cxnLst>
                        <a:cxn ang="0">
                          <a:pos x="T0" y="T1"/>
                        </a:cxn>
                        <a:cxn ang="0">
                          <a:pos x="T2" y="T3"/>
                        </a:cxn>
                        <a:cxn ang="0">
                          <a:pos x="T4" y="T5"/>
                        </a:cxn>
                        <a:cxn ang="0">
                          <a:pos x="T6" y="T7"/>
                        </a:cxn>
                        <a:cxn ang="0">
                          <a:pos x="T8" y="T9"/>
                        </a:cxn>
                        <a:cxn ang="0">
                          <a:pos x="T10" y="T11"/>
                        </a:cxn>
                      </a:cxnLst>
                      <a:rect l="0" t="0" r="r" b="b"/>
                      <a:pathLst>
                        <a:path w="165" h="8">
                          <a:moveTo>
                            <a:pt x="0" y="8"/>
                          </a:moveTo>
                          <a:lnTo>
                            <a:pt x="165" y="8"/>
                          </a:lnTo>
                          <a:lnTo>
                            <a:pt x="165" y="0"/>
                          </a:lnTo>
                          <a:lnTo>
                            <a:pt x="82" y="0"/>
                          </a:lnTo>
                          <a:lnTo>
                            <a:pt x="0" y="0"/>
                          </a:lnTo>
                          <a:lnTo>
                            <a:pt x="0"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2">
                      <a:extLst>
                        <a:ext uri="{FF2B5EF4-FFF2-40B4-BE49-F238E27FC236}">
                          <a16:creationId xmlns:a16="http://schemas.microsoft.com/office/drawing/2014/main" id="{281ED64F-7947-4E92-821A-65AA308AEDF2}"/>
                        </a:ext>
                      </a:extLst>
                    </p:cNvPr>
                    <p:cNvSpPr>
                      <a:spLocks noChangeArrowheads="1"/>
                    </p:cNvSpPr>
                    <p:nvPr/>
                  </p:nvSpPr>
                  <p:spPr bwMode="auto">
                    <a:xfrm>
                      <a:off x="5411788" y="3236913"/>
                      <a:ext cx="12700" cy="5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3">
                      <a:extLst>
                        <a:ext uri="{FF2B5EF4-FFF2-40B4-BE49-F238E27FC236}">
                          <a16:creationId xmlns:a16="http://schemas.microsoft.com/office/drawing/2014/main" id="{67011FCF-EAA7-47FB-B22A-EA8039FCCA2F}"/>
                        </a:ext>
                      </a:extLst>
                    </p:cNvPr>
                    <p:cNvSpPr>
                      <a:spLocks noChangeArrowheads="1"/>
                    </p:cNvSpPr>
                    <p:nvPr/>
                  </p:nvSpPr>
                  <p:spPr bwMode="auto">
                    <a:xfrm>
                      <a:off x="5521325" y="3236913"/>
                      <a:ext cx="12700" cy="5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4">
                      <a:extLst>
                        <a:ext uri="{FF2B5EF4-FFF2-40B4-BE49-F238E27FC236}">
                          <a16:creationId xmlns:a16="http://schemas.microsoft.com/office/drawing/2014/main" id="{574B1566-E7B3-47B4-AF4C-B26F85A7DC54}"/>
                        </a:ext>
                      </a:extLst>
                    </p:cNvPr>
                    <p:cNvSpPr>
                      <a:spLocks noChangeArrowheads="1"/>
                    </p:cNvSpPr>
                    <p:nvPr/>
                  </p:nvSpPr>
                  <p:spPr bwMode="auto">
                    <a:xfrm>
                      <a:off x="5465763" y="3208338"/>
                      <a:ext cx="14288" cy="82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2" name="Rectangle 7">
                  <a:extLst>
                    <a:ext uri="{FF2B5EF4-FFF2-40B4-BE49-F238E27FC236}">
                      <a16:creationId xmlns:a16="http://schemas.microsoft.com/office/drawing/2014/main" id="{C500CBAD-7835-42F0-A838-2FFB5B27E594}"/>
                    </a:ext>
                  </a:extLst>
                </p:cNvPr>
                <p:cNvSpPr>
                  <a:spLocks/>
                </p:cNvSpPr>
                <p:nvPr/>
              </p:nvSpPr>
              <p:spPr bwMode="auto">
                <a:xfrm>
                  <a:off x="8301107" y="3411796"/>
                  <a:ext cx="131639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a:t>
                  </a:r>
                  <a:endParaRPr lang="en-US" sz="800" dirty="0">
                    <a:latin typeface="Roboto Slab" pitchFamily="2" charset="0"/>
                    <a:ea typeface="Roboto Slab" pitchFamily="2" charset="0"/>
                    <a:cs typeface="Montserrat-Regular" charset="0"/>
                    <a:sym typeface="Montserrat-Regular" charset="0"/>
                  </a:endParaRPr>
                </a:p>
              </p:txBody>
            </p:sp>
          </p:grpSp>
        </p:grpSp>
      </p:grpSp>
      <p:grpSp>
        <p:nvGrpSpPr>
          <p:cNvPr id="11" name="Group 10">
            <a:extLst>
              <a:ext uri="{FF2B5EF4-FFF2-40B4-BE49-F238E27FC236}">
                <a16:creationId xmlns:a16="http://schemas.microsoft.com/office/drawing/2014/main" id="{DB29FB89-FCB7-4CA1-AD06-92DD4636D8FD}"/>
              </a:ext>
            </a:extLst>
          </p:cNvPr>
          <p:cNvGrpSpPr/>
          <p:nvPr/>
        </p:nvGrpSpPr>
        <p:grpSpPr>
          <a:xfrm>
            <a:off x="2653340" y="5555862"/>
            <a:ext cx="6880553" cy="381142"/>
            <a:chOff x="1147831" y="2420081"/>
            <a:chExt cx="6880553" cy="381142"/>
          </a:xfrm>
        </p:grpSpPr>
        <p:sp>
          <p:nvSpPr>
            <p:cNvPr id="43" name="Rectangle 5">
              <a:extLst>
                <a:ext uri="{FF2B5EF4-FFF2-40B4-BE49-F238E27FC236}">
                  <a16:creationId xmlns:a16="http://schemas.microsoft.com/office/drawing/2014/main" id="{D58DE801-D928-4C37-A528-18AD116F7885}"/>
                </a:ext>
              </a:extLst>
            </p:cNvPr>
            <p:cNvSpPr>
              <a:spLocks/>
            </p:cNvSpPr>
            <p:nvPr/>
          </p:nvSpPr>
          <p:spPr bwMode="auto">
            <a:xfrm>
              <a:off x="1752292" y="2430595"/>
              <a:ext cx="6276092" cy="35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I walked through many mountains, walked through many waters</a:t>
              </a:r>
              <a:endParaRPr lang="en-US" sz="800" dirty="0">
                <a:solidFill>
                  <a:schemeClr val="bg1"/>
                </a:solidFill>
                <a:latin typeface="Roboto Slab" pitchFamily="2" charset="0"/>
                <a:ea typeface="Roboto Slab" pitchFamily="2" charset="0"/>
                <a:cs typeface="Montserrat-Regular" charset="0"/>
                <a:sym typeface="Montserrat-Regular" charset="0"/>
              </a:endParaRPr>
            </a:p>
          </p:txBody>
        </p:sp>
        <p:grpSp>
          <p:nvGrpSpPr>
            <p:cNvPr id="73" name="Group 72">
              <a:extLst>
                <a:ext uri="{FF2B5EF4-FFF2-40B4-BE49-F238E27FC236}">
                  <a16:creationId xmlns:a16="http://schemas.microsoft.com/office/drawing/2014/main" id="{0C03F832-7CE3-4F22-A647-91F52C1E5018}"/>
                </a:ext>
              </a:extLst>
            </p:cNvPr>
            <p:cNvGrpSpPr/>
            <p:nvPr/>
          </p:nvGrpSpPr>
          <p:grpSpPr>
            <a:xfrm>
              <a:off x="1147831" y="2420081"/>
              <a:ext cx="381446" cy="381142"/>
              <a:chOff x="251636" y="3451661"/>
              <a:chExt cx="623888" cy="622300"/>
            </a:xfrm>
            <a:solidFill>
              <a:schemeClr val="bg1"/>
            </a:solidFill>
          </p:grpSpPr>
          <p:sp>
            <p:nvSpPr>
              <p:cNvPr id="74" name="Freeform 7">
                <a:extLst>
                  <a:ext uri="{FF2B5EF4-FFF2-40B4-BE49-F238E27FC236}">
                    <a16:creationId xmlns:a16="http://schemas.microsoft.com/office/drawing/2014/main" id="{1887AE65-1CC9-42F2-9A2B-AB0089E0A701}"/>
                  </a:ext>
                </a:extLst>
              </p:cNvPr>
              <p:cNvSpPr>
                <a:spLocks noEditPoints="1"/>
              </p:cNvSpPr>
              <p:nvPr/>
            </p:nvSpPr>
            <p:spPr bwMode="auto">
              <a:xfrm>
                <a:off x="251636" y="3451661"/>
                <a:ext cx="623888" cy="622300"/>
              </a:xfrm>
              <a:custGeom>
                <a:avLst/>
                <a:gdLst>
                  <a:gd name="T0" fmla="*/ 25 w 50"/>
                  <a:gd name="T1" fmla="*/ 50 h 50"/>
                  <a:gd name="T2" fmla="*/ 50 w 50"/>
                  <a:gd name="T3" fmla="*/ 25 h 50"/>
                  <a:gd name="T4" fmla="*/ 25 w 50"/>
                  <a:gd name="T5" fmla="*/ 0 h 50"/>
                  <a:gd name="T6" fmla="*/ 0 w 50"/>
                  <a:gd name="T7" fmla="*/ 25 h 50"/>
                  <a:gd name="T8" fmla="*/ 25 w 50"/>
                  <a:gd name="T9" fmla="*/ 50 h 50"/>
                  <a:gd name="T10" fmla="*/ 25 w 50"/>
                  <a:gd name="T11" fmla="*/ 2 h 50"/>
                  <a:gd name="T12" fmla="*/ 48 w 50"/>
                  <a:gd name="T13" fmla="*/ 25 h 50"/>
                  <a:gd name="T14" fmla="*/ 25 w 50"/>
                  <a:gd name="T15" fmla="*/ 48 h 50"/>
                  <a:gd name="T16" fmla="*/ 2 w 50"/>
                  <a:gd name="T17" fmla="*/ 25 h 50"/>
                  <a:gd name="T18" fmla="*/ 25 w 50"/>
                  <a:gd name="T19"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39" y="50"/>
                      <a:pt x="50" y="39"/>
                      <a:pt x="50" y="25"/>
                    </a:cubicBezTo>
                    <a:cubicBezTo>
                      <a:pt x="50" y="11"/>
                      <a:pt x="39" y="0"/>
                      <a:pt x="25" y="0"/>
                    </a:cubicBezTo>
                    <a:cubicBezTo>
                      <a:pt x="11" y="0"/>
                      <a:pt x="0" y="11"/>
                      <a:pt x="0" y="25"/>
                    </a:cubicBezTo>
                    <a:cubicBezTo>
                      <a:pt x="0" y="39"/>
                      <a:pt x="11" y="50"/>
                      <a:pt x="25" y="50"/>
                    </a:cubicBezTo>
                    <a:close/>
                    <a:moveTo>
                      <a:pt x="25" y="2"/>
                    </a:moveTo>
                    <a:cubicBezTo>
                      <a:pt x="38" y="2"/>
                      <a:pt x="48" y="12"/>
                      <a:pt x="48" y="25"/>
                    </a:cubicBezTo>
                    <a:cubicBezTo>
                      <a:pt x="48" y="37"/>
                      <a:pt x="38" y="48"/>
                      <a:pt x="25" y="48"/>
                    </a:cubicBezTo>
                    <a:cubicBezTo>
                      <a:pt x="12" y="48"/>
                      <a:pt x="2" y="37"/>
                      <a:pt x="2" y="25"/>
                    </a:cubicBezTo>
                    <a:cubicBezTo>
                      <a:pt x="2" y="12"/>
                      <a:pt x="12" y="2"/>
                      <a:pt x="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
                <a:extLst>
                  <a:ext uri="{FF2B5EF4-FFF2-40B4-BE49-F238E27FC236}">
                    <a16:creationId xmlns:a16="http://schemas.microsoft.com/office/drawing/2014/main" id="{944CCBD8-6FD6-40FC-84B6-FD3600E64761}"/>
                  </a:ext>
                </a:extLst>
              </p:cNvPr>
              <p:cNvSpPr>
                <a:spLocks/>
              </p:cNvSpPr>
              <p:nvPr/>
            </p:nvSpPr>
            <p:spPr bwMode="auto">
              <a:xfrm>
                <a:off x="402448" y="3613586"/>
                <a:ext cx="347663" cy="298450"/>
              </a:xfrm>
              <a:custGeom>
                <a:avLst/>
                <a:gdLst>
                  <a:gd name="T0" fmla="*/ 110 w 219"/>
                  <a:gd name="T1" fmla="*/ 173 h 188"/>
                  <a:gd name="T2" fmla="*/ 125 w 219"/>
                  <a:gd name="T3" fmla="*/ 188 h 188"/>
                  <a:gd name="T4" fmla="*/ 219 w 219"/>
                  <a:gd name="T5" fmla="*/ 94 h 188"/>
                  <a:gd name="T6" fmla="*/ 125 w 219"/>
                  <a:gd name="T7" fmla="*/ 0 h 188"/>
                  <a:gd name="T8" fmla="*/ 110 w 219"/>
                  <a:gd name="T9" fmla="*/ 8 h 188"/>
                  <a:gd name="T10" fmla="*/ 188 w 219"/>
                  <a:gd name="T11" fmla="*/ 86 h 188"/>
                  <a:gd name="T12" fmla="*/ 0 w 219"/>
                  <a:gd name="T13" fmla="*/ 86 h 188"/>
                  <a:gd name="T14" fmla="*/ 0 w 219"/>
                  <a:gd name="T15" fmla="*/ 102 h 188"/>
                  <a:gd name="T16" fmla="*/ 188 w 219"/>
                  <a:gd name="T17" fmla="*/ 102 h 188"/>
                  <a:gd name="T18" fmla="*/ 110 w 219"/>
                  <a:gd name="T19"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88">
                    <a:moveTo>
                      <a:pt x="110" y="173"/>
                    </a:moveTo>
                    <a:lnTo>
                      <a:pt x="125" y="188"/>
                    </a:lnTo>
                    <a:lnTo>
                      <a:pt x="219" y="94"/>
                    </a:lnTo>
                    <a:lnTo>
                      <a:pt x="125" y="0"/>
                    </a:lnTo>
                    <a:lnTo>
                      <a:pt x="110" y="8"/>
                    </a:lnTo>
                    <a:lnTo>
                      <a:pt x="188" y="86"/>
                    </a:lnTo>
                    <a:lnTo>
                      <a:pt x="0" y="86"/>
                    </a:lnTo>
                    <a:lnTo>
                      <a:pt x="0" y="102"/>
                    </a:lnTo>
                    <a:lnTo>
                      <a:pt x="188" y="102"/>
                    </a:lnTo>
                    <a:lnTo>
                      <a:pt x="110"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47345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047F0638-5EC0-4F7F-8B10-BF7657D71434}"/>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p:blipFill>
        <p:spPr>
          <a:xfrm>
            <a:off x="1752179" y="598122"/>
            <a:ext cx="4066248" cy="5421665"/>
          </a:xfrm>
          <a:blipFill>
            <a:blip r:embed="rId3" cstate="screen">
              <a:extLst>
                <a:ext uri="{28A0092B-C50C-407E-A947-70E740481C1C}">
                  <a14:useLocalDpi xmlns:a14="http://schemas.microsoft.com/office/drawing/2010/main"/>
                </a:ext>
              </a:extLst>
            </a:blip>
            <a:stretch>
              <a:fillRect/>
            </a:stretch>
          </a:blipFill>
        </p:spPr>
      </p:pic>
      <p:grpSp>
        <p:nvGrpSpPr>
          <p:cNvPr id="16" name="组合 15">
            <a:extLst>
              <a:ext uri="{FF2B5EF4-FFF2-40B4-BE49-F238E27FC236}">
                <a16:creationId xmlns:a16="http://schemas.microsoft.com/office/drawing/2014/main" id="{58E3171A-9F53-4B52-B44A-807EA2CF0D18}"/>
              </a:ext>
            </a:extLst>
          </p:cNvPr>
          <p:cNvGrpSpPr/>
          <p:nvPr/>
        </p:nvGrpSpPr>
        <p:grpSpPr>
          <a:xfrm>
            <a:off x="6801011" y="1209293"/>
            <a:ext cx="3775439" cy="4439413"/>
            <a:chOff x="6801011" y="1445728"/>
            <a:chExt cx="3775439" cy="4439413"/>
          </a:xfrm>
        </p:grpSpPr>
        <p:sp>
          <p:nvSpPr>
            <p:cNvPr id="5" name="TextBox 14">
              <a:extLst>
                <a:ext uri="{FF2B5EF4-FFF2-40B4-BE49-F238E27FC236}">
                  <a16:creationId xmlns:a16="http://schemas.microsoft.com/office/drawing/2014/main" id="{13886C4C-C2F9-4AA6-8356-265D25FB002D}"/>
                </a:ext>
              </a:extLst>
            </p:cNvPr>
            <p:cNvSpPr txBox="1"/>
            <p:nvPr/>
          </p:nvSpPr>
          <p:spPr>
            <a:xfrm>
              <a:off x="6801011" y="2232923"/>
              <a:ext cx="3775439" cy="903902"/>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6" name="TextBox 15">
              <a:extLst>
                <a:ext uri="{FF2B5EF4-FFF2-40B4-BE49-F238E27FC236}">
                  <a16:creationId xmlns:a16="http://schemas.microsoft.com/office/drawing/2014/main" id="{EC88E365-28A2-49C6-9446-B3E0F2AD846D}"/>
                </a:ext>
              </a:extLst>
            </p:cNvPr>
            <p:cNvSpPr txBox="1"/>
            <p:nvPr/>
          </p:nvSpPr>
          <p:spPr>
            <a:xfrm>
              <a:off x="6801011" y="1445728"/>
              <a:ext cx="2621851"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chemeClr val="bg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2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endParaRPr>
            </a:p>
          </p:txBody>
        </p:sp>
        <p:grpSp>
          <p:nvGrpSpPr>
            <p:cNvPr id="7" name="组合 6">
              <a:extLst>
                <a:ext uri="{FF2B5EF4-FFF2-40B4-BE49-F238E27FC236}">
                  <a16:creationId xmlns:a16="http://schemas.microsoft.com/office/drawing/2014/main" id="{C5017F99-2A7F-4452-8FC4-58B916F319DF}"/>
                </a:ext>
              </a:extLst>
            </p:cNvPr>
            <p:cNvGrpSpPr/>
            <p:nvPr/>
          </p:nvGrpSpPr>
          <p:grpSpPr>
            <a:xfrm>
              <a:off x="6801011" y="3656959"/>
              <a:ext cx="2775753" cy="984994"/>
              <a:chOff x="7767223" y="840849"/>
              <a:chExt cx="2775753" cy="984994"/>
            </a:xfrm>
          </p:grpSpPr>
          <p:sp>
            <p:nvSpPr>
              <p:cNvPr id="8" name="TextBox 17">
                <a:extLst>
                  <a:ext uri="{FF2B5EF4-FFF2-40B4-BE49-F238E27FC236}">
                    <a16:creationId xmlns:a16="http://schemas.microsoft.com/office/drawing/2014/main" id="{6BAB87A3-6B3E-4B6E-B114-0A2872E3A298}"/>
                  </a:ext>
                </a:extLst>
              </p:cNvPr>
              <p:cNvSpPr txBox="1"/>
              <p:nvPr/>
            </p:nvSpPr>
            <p:spPr>
              <a:xfrm>
                <a:off x="7767223" y="840849"/>
                <a:ext cx="2359437"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200" normalizeH="0" baseline="0" noProof="0" dirty="0">
                    <a:ln>
                      <a:noFill/>
                    </a:ln>
                    <a:solidFill>
                      <a:schemeClr val="bg1"/>
                    </a:solidFill>
                    <a:effectLst/>
                    <a:uLnTx/>
                    <a:uFillTx/>
                    <a:latin typeface="等线 Light" panose="020F0302020204030204"/>
                    <a:ea typeface="Open Sans Semibold" panose="020B0706030804020204" pitchFamily="34" charset="0"/>
                    <a:cs typeface="Open Sans Semibold" panose="020B0706030804020204" pitchFamily="34" charset="0"/>
                  </a:rPr>
                  <a:t>EXAMPLE TEXT 01</a:t>
                </a:r>
              </a:p>
            </p:txBody>
          </p:sp>
          <p:sp>
            <p:nvSpPr>
              <p:cNvPr id="9" name="TextBox 18">
                <a:extLst>
                  <a:ext uri="{FF2B5EF4-FFF2-40B4-BE49-F238E27FC236}">
                    <a16:creationId xmlns:a16="http://schemas.microsoft.com/office/drawing/2014/main" id="{9680B1EB-4264-4AEB-A8E9-AE06C6C34C50}"/>
                  </a:ext>
                </a:extLst>
              </p:cNvPr>
              <p:cNvSpPr txBox="1"/>
              <p:nvPr/>
            </p:nvSpPr>
            <p:spPr>
              <a:xfrm>
                <a:off x="7767223" y="1266010"/>
                <a:ext cx="2775753" cy="55983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bg1"/>
                    </a:solidFill>
                    <a:effectLst/>
                    <a:uLnTx/>
                    <a:uFillTx/>
                    <a:latin typeface="等线" panose="020F05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13" name="组合 12">
              <a:extLst>
                <a:ext uri="{FF2B5EF4-FFF2-40B4-BE49-F238E27FC236}">
                  <a16:creationId xmlns:a16="http://schemas.microsoft.com/office/drawing/2014/main" id="{4B10AA1A-EB85-402F-9774-9B2179511EAD}"/>
                </a:ext>
              </a:extLst>
            </p:cNvPr>
            <p:cNvGrpSpPr/>
            <p:nvPr/>
          </p:nvGrpSpPr>
          <p:grpSpPr>
            <a:xfrm>
              <a:off x="6801011" y="4900147"/>
              <a:ext cx="2775753" cy="984994"/>
              <a:chOff x="7767223" y="840849"/>
              <a:chExt cx="2775753" cy="984994"/>
            </a:xfrm>
          </p:grpSpPr>
          <p:sp>
            <p:nvSpPr>
              <p:cNvPr id="14" name="TextBox 17">
                <a:extLst>
                  <a:ext uri="{FF2B5EF4-FFF2-40B4-BE49-F238E27FC236}">
                    <a16:creationId xmlns:a16="http://schemas.microsoft.com/office/drawing/2014/main" id="{3FAB6B2A-FAA9-4548-9BC2-867B2CC74C22}"/>
                  </a:ext>
                </a:extLst>
              </p:cNvPr>
              <p:cNvSpPr txBox="1"/>
              <p:nvPr/>
            </p:nvSpPr>
            <p:spPr>
              <a:xfrm>
                <a:off x="7767223" y="840849"/>
                <a:ext cx="2359437"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200" normalizeH="0" baseline="0" noProof="0" dirty="0">
                    <a:ln>
                      <a:noFill/>
                    </a:ln>
                    <a:solidFill>
                      <a:schemeClr val="bg1"/>
                    </a:solidFill>
                    <a:effectLst/>
                    <a:uLnTx/>
                    <a:uFillTx/>
                    <a:latin typeface="等线 Light" panose="020F0302020204030204"/>
                    <a:ea typeface="Open Sans Semibold" panose="020B0706030804020204" pitchFamily="34" charset="0"/>
                    <a:cs typeface="Open Sans Semibold" panose="020B0706030804020204" pitchFamily="34" charset="0"/>
                  </a:rPr>
                  <a:t>EXAMPLE </a:t>
                </a:r>
                <a:r>
                  <a:rPr kumimoji="0" lang="en-US" sz="1500" b="0" i="0" u="none" strike="noStrike" kern="1200" cap="none" spc="200" normalizeH="0" baseline="0" noProof="0">
                    <a:ln>
                      <a:noFill/>
                    </a:ln>
                    <a:solidFill>
                      <a:schemeClr val="bg1"/>
                    </a:solidFill>
                    <a:effectLst/>
                    <a:uLnTx/>
                    <a:uFillTx/>
                    <a:latin typeface="等线 Light" panose="020F0302020204030204"/>
                    <a:ea typeface="Open Sans Semibold" panose="020B0706030804020204" pitchFamily="34" charset="0"/>
                    <a:cs typeface="Open Sans Semibold" panose="020B0706030804020204" pitchFamily="34" charset="0"/>
                  </a:rPr>
                  <a:t>TEXT 02</a:t>
                </a:r>
                <a:endParaRPr kumimoji="0" lang="en-US" sz="1500" b="0" i="0" u="none" strike="noStrike" kern="1200" cap="none" spc="200" normalizeH="0" baseline="0" noProof="0" dirty="0">
                  <a:ln>
                    <a:noFill/>
                  </a:ln>
                  <a:solidFill>
                    <a:schemeClr val="bg1"/>
                  </a:solidFill>
                  <a:effectLst/>
                  <a:uLnTx/>
                  <a:uFillTx/>
                  <a:latin typeface="等线 Light" panose="020F0302020204030204"/>
                  <a:ea typeface="Open Sans Semibold" panose="020B0706030804020204" pitchFamily="34" charset="0"/>
                  <a:cs typeface="Open Sans Semibold" panose="020B0706030804020204" pitchFamily="34" charset="0"/>
                </a:endParaRPr>
              </a:p>
            </p:txBody>
          </p:sp>
          <p:sp>
            <p:nvSpPr>
              <p:cNvPr id="15" name="TextBox 18">
                <a:extLst>
                  <a:ext uri="{FF2B5EF4-FFF2-40B4-BE49-F238E27FC236}">
                    <a16:creationId xmlns:a16="http://schemas.microsoft.com/office/drawing/2014/main" id="{925CF8D5-E89F-442B-87B1-F848A3A760DC}"/>
                  </a:ext>
                </a:extLst>
              </p:cNvPr>
              <p:cNvSpPr txBox="1"/>
              <p:nvPr/>
            </p:nvSpPr>
            <p:spPr>
              <a:xfrm>
                <a:off x="7767223" y="1266010"/>
                <a:ext cx="2775753" cy="55983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bg1"/>
                    </a:solidFill>
                    <a:effectLst/>
                    <a:uLnTx/>
                    <a:uFillTx/>
                    <a:latin typeface="等线" panose="020F05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spTree>
    <p:extLst>
      <p:ext uri="{BB962C8B-B14F-4D97-AF65-F5344CB8AC3E}">
        <p14:creationId xmlns:p14="http://schemas.microsoft.com/office/powerpoint/2010/main" val="30953972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67C1310-7368-4750-9CA1-45E8ECD767D9}"/>
              </a:ext>
            </a:extLst>
          </p:cNvPr>
          <p:cNvGrpSpPr/>
          <p:nvPr/>
        </p:nvGrpSpPr>
        <p:grpSpPr>
          <a:xfrm>
            <a:off x="7023190" y="1345520"/>
            <a:ext cx="3775439" cy="4461055"/>
            <a:chOff x="7023190" y="1345520"/>
            <a:chExt cx="3775439" cy="4461055"/>
          </a:xfrm>
        </p:grpSpPr>
        <p:sp>
          <p:nvSpPr>
            <p:cNvPr id="9" name="TextBox 8">
              <a:extLst>
                <a:ext uri="{FF2B5EF4-FFF2-40B4-BE49-F238E27FC236}">
                  <a16:creationId xmlns:a16="http://schemas.microsoft.com/office/drawing/2014/main" id="{5EB84646-1A18-4F82-99DE-4CBD273B9368}"/>
                </a:ext>
              </a:extLst>
            </p:cNvPr>
            <p:cNvSpPr txBox="1"/>
            <p:nvPr/>
          </p:nvSpPr>
          <p:spPr>
            <a:xfrm>
              <a:off x="7023190" y="3650683"/>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3C7C13DC-7031-4292-9007-F6C7290C725B}"/>
                </a:ext>
              </a:extLst>
            </p:cNvPr>
            <p:cNvSpPr txBox="1"/>
            <p:nvPr/>
          </p:nvSpPr>
          <p:spPr>
            <a:xfrm>
              <a:off x="7023190" y="3446262"/>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Creative</a:t>
              </a:r>
            </a:p>
          </p:txBody>
        </p:sp>
        <p:sp>
          <p:nvSpPr>
            <p:cNvPr id="15" name="TextBox 14">
              <a:extLst>
                <a:ext uri="{FF2B5EF4-FFF2-40B4-BE49-F238E27FC236}">
                  <a16:creationId xmlns:a16="http://schemas.microsoft.com/office/drawing/2014/main" id="{D47918B5-FDD4-4250-B9CD-5AAEB8714787}"/>
                </a:ext>
              </a:extLst>
            </p:cNvPr>
            <p:cNvSpPr txBox="1"/>
            <p:nvPr/>
          </p:nvSpPr>
          <p:spPr>
            <a:xfrm>
              <a:off x="7023190" y="2132715"/>
              <a:ext cx="3775439" cy="903902"/>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16" name="TextBox 15">
              <a:extLst>
                <a:ext uri="{FF2B5EF4-FFF2-40B4-BE49-F238E27FC236}">
                  <a16:creationId xmlns:a16="http://schemas.microsoft.com/office/drawing/2014/main" id="{AF135733-B3F6-4C43-945E-1F30842309FF}"/>
                </a:ext>
              </a:extLst>
            </p:cNvPr>
            <p:cNvSpPr txBox="1"/>
            <p:nvPr/>
          </p:nvSpPr>
          <p:spPr>
            <a:xfrm>
              <a:off x="7023190" y="1345520"/>
              <a:ext cx="2621851"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chemeClr val="bg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2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endParaRPr>
            </a:p>
          </p:txBody>
        </p:sp>
        <p:sp>
          <p:nvSpPr>
            <p:cNvPr id="17" name="TextBox 16">
              <a:extLst>
                <a:ext uri="{FF2B5EF4-FFF2-40B4-BE49-F238E27FC236}">
                  <a16:creationId xmlns:a16="http://schemas.microsoft.com/office/drawing/2014/main" id="{98827344-0001-4040-B28C-FF2333031707}"/>
                </a:ext>
              </a:extLst>
            </p:cNvPr>
            <p:cNvSpPr txBox="1"/>
            <p:nvPr/>
          </p:nvSpPr>
          <p:spPr>
            <a:xfrm>
              <a:off x="7023190" y="4500585"/>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2CA1E3CE-6C50-40CF-80DF-DB3F535F324E}"/>
                </a:ext>
              </a:extLst>
            </p:cNvPr>
            <p:cNvSpPr txBox="1"/>
            <p:nvPr/>
          </p:nvSpPr>
          <p:spPr>
            <a:xfrm>
              <a:off x="7023190" y="4296164"/>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Design</a:t>
              </a:r>
            </a:p>
          </p:txBody>
        </p:sp>
        <p:sp>
          <p:nvSpPr>
            <p:cNvPr id="19" name="TextBox 18">
              <a:extLst>
                <a:ext uri="{FF2B5EF4-FFF2-40B4-BE49-F238E27FC236}">
                  <a16:creationId xmlns:a16="http://schemas.microsoft.com/office/drawing/2014/main" id="{147CA51D-FE17-4648-B461-15E22AF42A97}"/>
                </a:ext>
              </a:extLst>
            </p:cNvPr>
            <p:cNvSpPr txBox="1"/>
            <p:nvPr/>
          </p:nvSpPr>
          <p:spPr>
            <a:xfrm>
              <a:off x="7023190" y="5350488"/>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297CDB90-1070-4AB9-A4CE-D7301120FFC5}"/>
                </a:ext>
              </a:extLst>
            </p:cNvPr>
            <p:cNvSpPr txBox="1"/>
            <p:nvPr/>
          </p:nvSpPr>
          <p:spPr>
            <a:xfrm>
              <a:off x="7023190" y="5146067"/>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Marketing</a:t>
              </a:r>
            </a:p>
          </p:txBody>
        </p:sp>
      </p:grpSp>
      <p:sp>
        <p:nvSpPr>
          <p:cNvPr id="2" name="矩形 1">
            <a:extLst>
              <a:ext uri="{FF2B5EF4-FFF2-40B4-BE49-F238E27FC236}">
                <a16:creationId xmlns:a16="http://schemas.microsoft.com/office/drawing/2014/main" id="{46EEA8D7-251A-4579-8B2C-1A7439B40DA0}"/>
              </a:ext>
            </a:extLst>
          </p:cNvPr>
          <p:cNvSpPr/>
          <p:nvPr/>
        </p:nvSpPr>
        <p:spPr>
          <a:xfrm>
            <a:off x="1139868" y="3106455"/>
            <a:ext cx="2367420" cy="2880986"/>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id="{DD12CADA-305D-415D-BCEA-2507A5DD2EB8}"/>
              </a:ext>
            </a:extLst>
          </p:cNvPr>
          <p:cNvSpPr/>
          <p:nvPr/>
        </p:nvSpPr>
        <p:spPr>
          <a:xfrm>
            <a:off x="2905126" y="1241475"/>
            <a:ext cx="2940354" cy="4109013"/>
          </a:xfrm>
          <a:prstGeom prst="rect">
            <a:avLst/>
          </a:prstGeom>
          <a:blipFill>
            <a:blip r:embed="rId3">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1963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5D9A65CE-DDFB-418B-977B-E18E7FC35AD2}"/>
              </a:ext>
            </a:extLst>
          </p:cNvPr>
          <p:cNvSpPr/>
          <p:nvPr/>
        </p:nvSpPr>
        <p:spPr>
          <a:xfrm>
            <a:off x="7417498" y="2434225"/>
            <a:ext cx="3519814" cy="2317315"/>
          </a:xfrm>
          <a:prstGeom prst="roundRect">
            <a:avLst/>
          </a:prstGeom>
          <a:noFill/>
          <a:ln>
            <a:solidFill>
              <a:srgbClr val="BD802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圆角 5">
            <a:extLst>
              <a:ext uri="{FF2B5EF4-FFF2-40B4-BE49-F238E27FC236}">
                <a16:creationId xmlns:a16="http://schemas.microsoft.com/office/drawing/2014/main" id="{D1B602B9-CFFF-4CEC-9B45-B3C06B844E1B}"/>
              </a:ext>
            </a:extLst>
          </p:cNvPr>
          <p:cNvSpPr/>
          <p:nvPr/>
        </p:nvSpPr>
        <p:spPr>
          <a:xfrm>
            <a:off x="1254690" y="2434225"/>
            <a:ext cx="3519814" cy="2317315"/>
          </a:xfrm>
          <a:prstGeom prst="roundRect">
            <a:avLst/>
          </a:prstGeom>
          <a:noFill/>
          <a:ln>
            <a:solidFill>
              <a:srgbClr val="BD802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0479333F-4924-4329-A180-ACE1CD95937C}"/>
              </a:ext>
            </a:extLst>
          </p:cNvPr>
          <p:cNvSpPr/>
          <p:nvPr/>
        </p:nvSpPr>
        <p:spPr>
          <a:xfrm>
            <a:off x="4521896" y="1841327"/>
            <a:ext cx="3519814" cy="2317315"/>
          </a:xfrm>
          <a:prstGeom prst="roundRect">
            <a:avLst/>
          </a:prstGeom>
          <a:solidFill>
            <a:srgbClr val="BD802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椭圆 8">
            <a:extLst>
              <a:ext uri="{FF2B5EF4-FFF2-40B4-BE49-F238E27FC236}">
                <a16:creationId xmlns:a16="http://schemas.microsoft.com/office/drawing/2014/main" id="{70A52CF7-00BB-4793-A2BA-0209752CE867}"/>
              </a:ext>
            </a:extLst>
          </p:cNvPr>
          <p:cNvSpPr/>
          <p:nvPr/>
        </p:nvSpPr>
        <p:spPr>
          <a:xfrm>
            <a:off x="5724395" y="3592882"/>
            <a:ext cx="1158658" cy="1158658"/>
          </a:xfrm>
          <a:prstGeom prst="ellipse">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椭圆 9">
            <a:extLst>
              <a:ext uri="{FF2B5EF4-FFF2-40B4-BE49-F238E27FC236}">
                <a16:creationId xmlns:a16="http://schemas.microsoft.com/office/drawing/2014/main" id="{4797350E-62C8-4627-A639-8BED5C7BB58C}"/>
              </a:ext>
            </a:extLst>
          </p:cNvPr>
          <p:cNvSpPr/>
          <p:nvPr/>
        </p:nvSpPr>
        <p:spPr>
          <a:xfrm>
            <a:off x="2308964" y="4070959"/>
            <a:ext cx="1158658" cy="1158658"/>
          </a:xfrm>
          <a:prstGeom prst="ellipse">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椭圆 10">
            <a:extLst>
              <a:ext uri="{FF2B5EF4-FFF2-40B4-BE49-F238E27FC236}">
                <a16:creationId xmlns:a16="http://schemas.microsoft.com/office/drawing/2014/main" id="{68C8CCF5-6CE1-4635-AEAD-213434D09F03}"/>
              </a:ext>
            </a:extLst>
          </p:cNvPr>
          <p:cNvSpPr/>
          <p:nvPr/>
        </p:nvSpPr>
        <p:spPr>
          <a:xfrm>
            <a:off x="8773441" y="4158642"/>
            <a:ext cx="1158658" cy="1158658"/>
          </a:xfrm>
          <a:prstGeom prst="ellipse">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7CCC8F91-C7DB-49CC-82BE-449D43FD995F}"/>
              </a:ext>
            </a:extLst>
          </p:cNvPr>
          <p:cNvGrpSpPr/>
          <p:nvPr/>
        </p:nvGrpSpPr>
        <p:grpSpPr>
          <a:xfrm>
            <a:off x="5192624" y="4971693"/>
            <a:ext cx="2273935" cy="745490"/>
            <a:chOff x="11445" y="674"/>
            <a:chExt cx="3581" cy="1174"/>
          </a:xfrm>
        </p:grpSpPr>
        <p:sp>
          <p:nvSpPr>
            <p:cNvPr id="13" name="文本框 12">
              <a:extLst>
                <a:ext uri="{FF2B5EF4-FFF2-40B4-BE49-F238E27FC236}">
                  <a16:creationId xmlns:a16="http://schemas.microsoft.com/office/drawing/2014/main" id="{9FC87776-70AD-4D7C-BDB8-4C6ABA92C63C}"/>
                </a:ext>
              </a:extLst>
            </p:cNvPr>
            <p:cNvSpPr txBox="1"/>
            <p:nvPr/>
          </p:nvSpPr>
          <p:spPr>
            <a:xfrm>
              <a:off x="11445" y="1202"/>
              <a:ext cx="3581" cy="646"/>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等线 Light" panose="020F0302020204030204"/>
                  <a:ea typeface="思源黑体 CN Light" panose="020B0300000000000000" charset="-122"/>
                  <a:cs typeface="+mj-lt"/>
                </a:rPr>
                <a:t>I walked through many mountains, walked through many waters, and knew many people. </a:t>
              </a:r>
            </a:p>
          </p:txBody>
        </p:sp>
        <p:sp>
          <p:nvSpPr>
            <p:cNvPr id="14" name="文本框 13">
              <a:extLst>
                <a:ext uri="{FF2B5EF4-FFF2-40B4-BE49-F238E27FC236}">
                  <a16:creationId xmlns:a16="http://schemas.microsoft.com/office/drawing/2014/main" id="{841ED20F-5889-4AD1-8432-12BA1DFDAEE6}"/>
                </a:ext>
              </a:extLst>
            </p:cNvPr>
            <p:cNvSpPr txBox="1"/>
            <p:nvPr/>
          </p:nvSpPr>
          <p:spPr>
            <a:xfrm>
              <a:off x="11561" y="674"/>
              <a:ext cx="3348"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职业</a:t>
              </a:r>
              <a:r>
                <a:rPr kumimoji="0" lang="en-US" altLang="zh-CN"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a:t>
              </a:r>
              <a:r>
                <a:rPr kumimoji="0" lang="zh-CN" altLang="en-US"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姓名</a:t>
              </a:r>
            </a:p>
          </p:txBody>
        </p:sp>
      </p:grpSp>
      <p:grpSp>
        <p:nvGrpSpPr>
          <p:cNvPr id="15" name="组合 14">
            <a:extLst>
              <a:ext uri="{FF2B5EF4-FFF2-40B4-BE49-F238E27FC236}">
                <a16:creationId xmlns:a16="http://schemas.microsoft.com/office/drawing/2014/main" id="{D963615C-5EBF-48EE-BD2E-9A71FDF275EA}"/>
              </a:ext>
            </a:extLst>
          </p:cNvPr>
          <p:cNvGrpSpPr/>
          <p:nvPr/>
        </p:nvGrpSpPr>
        <p:grpSpPr>
          <a:xfrm>
            <a:off x="8215802" y="5344438"/>
            <a:ext cx="2273935" cy="745490"/>
            <a:chOff x="11445" y="674"/>
            <a:chExt cx="3581" cy="1174"/>
          </a:xfrm>
        </p:grpSpPr>
        <p:sp>
          <p:nvSpPr>
            <p:cNvPr id="16" name="文本框 15">
              <a:extLst>
                <a:ext uri="{FF2B5EF4-FFF2-40B4-BE49-F238E27FC236}">
                  <a16:creationId xmlns:a16="http://schemas.microsoft.com/office/drawing/2014/main" id="{FAA0B61C-EA2B-427F-AC8D-D1A956C21DFB}"/>
                </a:ext>
              </a:extLst>
            </p:cNvPr>
            <p:cNvSpPr txBox="1"/>
            <p:nvPr/>
          </p:nvSpPr>
          <p:spPr>
            <a:xfrm>
              <a:off x="11445" y="1202"/>
              <a:ext cx="3581" cy="646"/>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等线 Light" panose="020F0302020204030204"/>
                  <a:ea typeface="思源黑体 CN Light" panose="020B0300000000000000" charset="-122"/>
                  <a:cs typeface="+mj-lt"/>
                </a:rPr>
                <a:t>I walked through many mountains, walked through many waters, and knew many people. </a:t>
              </a:r>
            </a:p>
          </p:txBody>
        </p:sp>
        <p:sp>
          <p:nvSpPr>
            <p:cNvPr id="17" name="文本框 16">
              <a:extLst>
                <a:ext uri="{FF2B5EF4-FFF2-40B4-BE49-F238E27FC236}">
                  <a16:creationId xmlns:a16="http://schemas.microsoft.com/office/drawing/2014/main" id="{7577EF80-71A9-4B5B-ACA2-7EE4A47EDB90}"/>
                </a:ext>
              </a:extLst>
            </p:cNvPr>
            <p:cNvSpPr txBox="1"/>
            <p:nvPr/>
          </p:nvSpPr>
          <p:spPr>
            <a:xfrm>
              <a:off x="11561" y="674"/>
              <a:ext cx="3348"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职业</a:t>
              </a:r>
              <a:r>
                <a:rPr kumimoji="0" lang="en-US" altLang="zh-CN"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a:t>
              </a:r>
              <a:r>
                <a:rPr kumimoji="0" lang="zh-CN" altLang="en-US"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姓名</a:t>
              </a:r>
            </a:p>
          </p:txBody>
        </p:sp>
      </p:grpSp>
      <p:grpSp>
        <p:nvGrpSpPr>
          <p:cNvPr id="18" name="组合 17">
            <a:extLst>
              <a:ext uri="{FF2B5EF4-FFF2-40B4-BE49-F238E27FC236}">
                <a16:creationId xmlns:a16="http://schemas.microsoft.com/office/drawing/2014/main" id="{6429C1BA-8836-4FA7-916C-91126A777405}"/>
              </a:ext>
            </a:extLst>
          </p:cNvPr>
          <p:cNvGrpSpPr/>
          <p:nvPr/>
        </p:nvGrpSpPr>
        <p:grpSpPr>
          <a:xfrm>
            <a:off x="1702264" y="5344438"/>
            <a:ext cx="2273935" cy="745490"/>
            <a:chOff x="11445" y="674"/>
            <a:chExt cx="3581" cy="1174"/>
          </a:xfrm>
        </p:grpSpPr>
        <p:sp>
          <p:nvSpPr>
            <p:cNvPr id="19" name="文本框 18">
              <a:extLst>
                <a:ext uri="{FF2B5EF4-FFF2-40B4-BE49-F238E27FC236}">
                  <a16:creationId xmlns:a16="http://schemas.microsoft.com/office/drawing/2014/main" id="{2D39746A-F9E4-4FA3-B81D-332F321E9D9C}"/>
                </a:ext>
              </a:extLst>
            </p:cNvPr>
            <p:cNvSpPr txBox="1"/>
            <p:nvPr/>
          </p:nvSpPr>
          <p:spPr>
            <a:xfrm>
              <a:off x="11445" y="1202"/>
              <a:ext cx="3581" cy="646"/>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等线 Light" panose="020F0302020204030204"/>
                  <a:ea typeface="思源黑体 CN Light" panose="020B0300000000000000" charset="-122"/>
                  <a:cs typeface="+mj-lt"/>
                </a:rPr>
                <a:t>I walked through many mountains, walked through many waters, and knew many people. </a:t>
              </a:r>
            </a:p>
          </p:txBody>
        </p:sp>
        <p:sp>
          <p:nvSpPr>
            <p:cNvPr id="20" name="文本框 19">
              <a:extLst>
                <a:ext uri="{FF2B5EF4-FFF2-40B4-BE49-F238E27FC236}">
                  <a16:creationId xmlns:a16="http://schemas.microsoft.com/office/drawing/2014/main" id="{AE17F56F-8B22-408C-A9FB-9D2BFC327D3F}"/>
                </a:ext>
              </a:extLst>
            </p:cNvPr>
            <p:cNvSpPr txBox="1"/>
            <p:nvPr/>
          </p:nvSpPr>
          <p:spPr>
            <a:xfrm>
              <a:off x="11561" y="674"/>
              <a:ext cx="3348"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职业</a:t>
              </a:r>
              <a:r>
                <a:rPr kumimoji="0" lang="en-US" altLang="zh-CN"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a:t>
              </a:r>
              <a:r>
                <a:rPr kumimoji="0" lang="zh-CN" altLang="en-US" sz="140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cs typeface="+mn-cs"/>
                  <a:sym typeface="+mn-ea"/>
                </a:rPr>
                <a:t>姓名</a:t>
              </a:r>
            </a:p>
          </p:txBody>
        </p:sp>
      </p:grpSp>
      <p:grpSp>
        <p:nvGrpSpPr>
          <p:cNvPr id="21" name="组合 20">
            <a:extLst>
              <a:ext uri="{FF2B5EF4-FFF2-40B4-BE49-F238E27FC236}">
                <a16:creationId xmlns:a16="http://schemas.microsoft.com/office/drawing/2014/main" id="{E3178FD2-1273-4EE0-90A6-7C95DBECF6E9}"/>
              </a:ext>
            </a:extLst>
          </p:cNvPr>
          <p:cNvGrpSpPr/>
          <p:nvPr/>
        </p:nvGrpSpPr>
        <p:grpSpPr>
          <a:xfrm>
            <a:off x="1786184" y="2790840"/>
            <a:ext cx="2273935" cy="1141095"/>
            <a:chOff x="11445" y="554"/>
            <a:chExt cx="3581" cy="1797"/>
          </a:xfrm>
        </p:grpSpPr>
        <p:sp>
          <p:nvSpPr>
            <p:cNvPr id="22" name="文本框 21">
              <a:extLst>
                <a:ext uri="{FF2B5EF4-FFF2-40B4-BE49-F238E27FC236}">
                  <a16:creationId xmlns:a16="http://schemas.microsoft.com/office/drawing/2014/main" id="{42DC21B5-83FB-436F-A0E7-9273A48E1D0F}"/>
                </a:ext>
              </a:extLst>
            </p:cNvPr>
            <p:cNvSpPr txBox="1"/>
            <p:nvPr/>
          </p:nvSpPr>
          <p:spPr>
            <a:xfrm>
              <a:off x="11445" y="1202"/>
              <a:ext cx="3581" cy="1149"/>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3" name="文本框 22">
              <a:extLst>
                <a:ext uri="{FF2B5EF4-FFF2-40B4-BE49-F238E27FC236}">
                  <a16:creationId xmlns:a16="http://schemas.microsoft.com/office/drawing/2014/main" id="{CB762078-DA66-435A-A851-FB530DA1890C}"/>
                </a:ext>
              </a:extLst>
            </p:cNvPr>
            <p:cNvSpPr txBox="1"/>
            <p:nvPr/>
          </p:nvSpPr>
          <p:spPr>
            <a:xfrm>
              <a:off x="11561" y="554"/>
              <a:ext cx="3348"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chemeClr val="lt1"/>
                  </a:solidFill>
                  <a:effectLst/>
                  <a:uLnTx/>
                  <a:uFillTx/>
                  <a:latin typeface="思源黑体 CN Light" panose="020B0300000000000000" charset="-122"/>
                  <a:ea typeface="思源黑体 CN Light" panose="020B0300000000000000" charset="-122"/>
                  <a:cs typeface="+mn-cs"/>
                  <a:sym typeface="+mn-ea"/>
                </a:rPr>
                <a:t>简短的绪论</a:t>
              </a:r>
              <a:endParaRPr kumimoji="0" lang="zh-CN" altLang="en-US" sz="1400" b="0" i="0" u="none" strike="noStrike" kern="1200" cap="none" spc="0" normalizeH="0" baseline="0" noProof="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24" name="组合 23">
            <a:extLst>
              <a:ext uri="{FF2B5EF4-FFF2-40B4-BE49-F238E27FC236}">
                <a16:creationId xmlns:a16="http://schemas.microsoft.com/office/drawing/2014/main" id="{AB175082-F054-4CE5-B572-A17D2AB230AD}"/>
              </a:ext>
            </a:extLst>
          </p:cNvPr>
          <p:cNvGrpSpPr/>
          <p:nvPr/>
        </p:nvGrpSpPr>
        <p:grpSpPr>
          <a:xfrm>
            <a:off x="8352543" y="2790840"/>
            <a:ext cx="2273935" cy="1141095"/>
            <a:chOff x="11445" y="554"/>
            <a:chExt cx="3581" cy="1797"/>
          </a:xfrm>
        </p:grpSpPr>
        <p:sp>
          <p:nvSpPr>
            <p:cNvPr id="25" name="文本框 24">
              <a:extLst>
                <a:ext uri="{FF2B5EF4-FFF2-40B4-BE49-F238E27FC236}">
                  <a16:creationId xmlns:a16="http://schemas.microsoft.com/office/drawing/2014/main" id="{01975236-01DC-4E2E-906F-7582C4587325}"/>
                </a:ext>
              </a:extLst>
            </p:cNvPr>
            <p:cNvSpPr txBox="1"/>
            <p:nvPr/>
          </p:nvSpPr>
          <p:spPr>
            <a:xfrm>
              <a:off x="11445" y="1202"/>
              <a:ext cx="3581" cy="1149"/>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6" name="文本框 25">
              <a:extLst>
                <a:ext uri="{FF2B5EF4-FFF2-40B4-BE49-F238E27FC236}">
                  <a16:creationId xmlns:a16="http://schemas.microsoft.com/office/drawing/2014/main" id="{8E99CE8F-D63A-43C4-AE1C-FD641DCBA3A9}"/>
                </a:ext>
              </a:extLst>
            </p:cNvPr>
            <p:cNvSpPr txBox="1"/>
            <p:nvPr/>
          </p:nvSpPr>
          <p:spPr>
            <a:xfrm>
              <a:off x="11561" y="554"/>
              <a:ext cx="3348"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chemeClr val="lt1"/>
                  </a:solidFill>
                  <a:effectLst/>
                  <a:uLnTx/>
                  <a:uFillTx/>
                  <a:latin typeface="思源黑体 CN Light" panose="020B0300000000000000" charset="-122"/>
                  <a:ea typeface="思源黑体 CN Light" panose="020B0300000000000000" charset="-122"/>
                  <a:cs typeface="+mn-cs"/>
                  <a:sym typeface="+mn-ea"/>
                </a:rPr>
                <a:t>简短的绪论</a:t>
              </a:r>
              <a:endParaRPr kumimoji="0" lang="zh-CN" altLang="en-US" sz="1400" b="0" i="0" u="none" strike="noStrike" kern="1200" cap="none" spc="0" normalizeH="0" baseline="0" noProof="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27" name="组合 26">
            <a:extLst>
              <a:ext uri="{FF2B5EF4-FFF2-40B4-BE49-F238E27FC236}">
                <a16:creationId xmlns:a16="http://schemas.microsoft.com/office/drawing/2014/main" id="{D12C88A5-5CD6-46FC-8EDB-89B172B20210}"/>
              </a:ext>
            </a:extLst>
          </p:cNvPr>
          <p:cNvGrpSpPr/>
          <p:nvPr/>
        </p:nvGrpSpPr>
        <p:grpSpPr>
          <a:xfrm>
            <a:off x="5118329" y="2341710"/>
            <a:ext cx="2273935" cy="1141095"/>
            <a:chOff x="11445" y="554"/>
            <a:chExt cx="3581" cy="1797"/>
          </a:xfrm>
        </p:grpSpPr>
        <p:sp>
          <p:nvSpPr>
            <p:cNvPr id="28" name="文本框 27">
              <a:extLst>
                <a:ext uri="{FF2B5EF4-FFF2-40B4-BE49-F238E27FC236}">
                  <a16:creationId xmlns:a16="http://schemas.microsoft.com/office/drawing/2014/main" id="{32F59591-DAC6-4147-87D5-1BCA6D8F2E7B}"/>
                </a:ext>
              </a:extLst>
            </p:cNvPr>
            <p:cNvSpPr txBox="1"/>
            <p:nvPr/>
          </p:nvSpPr>
          <p:spPr>
            <a:xfrm>
              <a:off x="11445" y="1202"/>
              <a:ext cx="3581" cy="1149"/>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9" name="文本框 28">
              <a:extLst>
                <a:ext uri="{FF2B5EF4-FFF2-40B4-BE49-F238E27FC236}">
                  <a16:creationId xmlns:a16="http://schemas.microsoft.com/office/drawing/2014/main" id="{517DEB95-AC02-4E1A-8B7F-0001CBDABA65}"/>
                </a:ext>
              </a:extLst>
            </p:cNvPr>
            <p:cNvSpPr txBox="1"/>
            <p:nvPr/>
          </p:nvSpPr>
          <p:spPr>
            <a:xfrm>
              <a:off x="11561" y="554"/>
              <a:ext cx="3348"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schemeClr val="lt1"/>
                  </a:solidFill>
                  <a:effectLst/>
                  <a:uLnTx/>
                  <a:uFillTx/>
                  <a:latin typeface="思源黑体 CN Light" panose="020B0300000000000000" charset="-122"/>
                  <a:ea typeface="思源黑体 CN Light" panose="020B0300000000000000" charset="-122"/>
                  <a:cs typeface="+mn-cs"/>
                  <a:sym typeface="+mn-ea"/>
                </a:rPr>
                <a:t>简短的绪论</a:t>
              </a:r>
              <a:endParaRPr kumimoji="0" lang="zh-CN" altLang="en-US" sz="1400" b="0" i="0" u="none" strike="noStrike" kern="1200" cap="none" spc="0" normalizeH="0" baseline="0" noProof="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30" name="组合 29">
            <a:extLst>
              <a:ext uri="{FF2B5EF4-FFF2-40B4-BE49-F238E27FC236}">
                <a16:creationId xmlns:a16="http://schemas.microsoft.com/office/drawing/2014/main" id="{ECC50590-4C54-49B4-A2C7-8C2EAD29B673}"/>
              </a:ext>
            </a:extLst>
          </p:cNvPr>
          <p:cNvGrpSpPr/>
          <p:nvPr/>
        </p:nvGrpSpPr>
        <p:grpSpPr>
          <a:xfrm>
            <a:off x="3467622" y="703189"/>
            <a:ext cx="5358765" cy="894715"/>
            <a:chOff x="5380" y="840"/>
            <a:chExt cx="8439" cy="1409"/>
          </a:xfrm>
        </p:grpSpPr>
        <p:sp>
          <p:nvSpPr>
            <p:cNvPr id="31" name="Google Shape;182;p34">
              <a:extLst>
                <a:ext uri="{FF2B5EF4-FFF2-40B4-BE49-F238E27FC236}">
                  <a16:creationId xmlns:a16="http://schemas.microsoft.com/office/drawing/2014/main" id="{5785FB85-D626-4D8E-B956-BB12EC6525D5}"/>
                </a:ext>
              </a:extLst>
            </p:cNvPr>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3060" b="0" i="0" u="none" strike="noStrike" kern="1200" cap="none" spc="0" normalizeH="0" baseline="0" noProof="0" dirty="0">
                  <a:ln>
                    <a:noFill/>
                  </a:ln>
                  <a:solidFill>
                    <a:schemeClr val="bg1"/>
                  </a:solidFill>
                  <a:effectLst/>
                  <a:uLnTx/>
                  <a:uFillTx/>
                  <a:latin typeface="思源黑体 CN Light" panose="020B0300000000000000" charset="-122"/>
                  <a:ea typeface="思源黑体 CN Light" panose="020B0300000000000000" charset="-122"/>
                  <a:sym typeface="+mn-ea"/>
                </a:rPr>
                <a:t>添加此处原有标题</a:t>
              </a:r>
              <a:endParaRPr kumimoji="0" lang="zh-CN" altLang="en-US" sz="3065" b="1" i="0" u="none" strike="noStrike" kern="1200" cap="none" spc="0" normalizeH="0" baseline="0" noProof="0" dirty="0">
                <a:ln>
                  <a:noFill/>
                </a:ln>
                <a:solidFill>
                  <a:schemeClr val="bg1"/>
                </a:solidFill>
                <a:effectLst/>
                <a:uLnTx/>
                <a:uFillTx/>
                <a:latin typeface="等线 Light" panose="020F0302020204030204"/>
                <a:ea typeface="宋体" panose="02010600030101010101" pitchFamily="2" charset="-122"/>
                <a:cs typeface="+mj-lt"/>
                <a:sym typeface="Montserrat" panose="00000500000000000000"/>
              </a:endParaRPr>
            </a:p>
          </p:txBody>
        </p:sp>
        <p:sp>
          <p:nvSpPr>
            <p:cNvPr id="32" name="Google Shape;183;p34">
              <a:extLst>
                <a:ext uri="{FF2B5EF4-FFF2-40B4-BE49-F238E27FC236}">
                  <a16:creationId xmlns:a16="http://schemas.microsoft.com/office/drawing/2014/main" id="{9A1B4457-F030-4132-ADE4-3079FB3FB5AA}"/>
                </a:ext>
              </a:extLst>
            </p:cNvPr>
            <p:cNvSpPr txBox="1"/>
            <p:nvPr/>
          </p:nvSpPr>
          <p:spPr>
            <a:xfrm>
              <a:off x="6326" y="840"/>
              <a:ext cx="6548" cy="460"/>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GB" sz="1335" b="1" i="0" u="none" strike="noStrike" kern="1200" cap="none" spc="0" normalizeH="0" baseline="0" noProof="0" dirty="0">
                  <a:ln>
                    <a:noFill/>
                  </a:ln>
                  <a:solidFill>
                    <a:schemeClr val="bg1"/>
                  </a:solidFill>
                  <a:effectLst/>
                  <a:uLnTx/>
                  <a:uFillTx/>
                  <a:latin typeface="等线 Light" panose="020F0302020204030204"/>
                  <a:ea typeface="Montserrat" panose="00000500000000000000"/>
                  <a:cs typeface="+mj-lt"/>
                  <a:sym typeface="Montserrat" panose="00000500000000000000"/>
                </a:rPr>
                <a:t>TEXT HERE</a:t>
              </a:r>
            </a:p>
          </p:txBody>
        </p:sp>
      </p:grpSp>
    </p:spTree>
    <p:extLst>
      <p:ext uri="{BB962C8B-B14F-4D97-AF65-F5344CB8AC3E}">
        <p14:creationId xmlns:p14="http://schemas.microsoft.com/office/powerpoint/2010/main" val="1605694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51C8918E-3B59-44D1-9522-7DABB18AC1EE}"/>
              </a:ext>
            </a:extLst>
          </p:cNvPr>
          <p:cNvGraphicFramePr/>
          <p:nvPr/>
        </p:nvGraphicFramePr>
        <p:xfrm>
          <a:off x="5925653" y="1318482"/>
          <a:ext cx="5388343" cy="4498143"/>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组合 12">
            <a:extLst>
              <a:ext uri="{FF2B5EF4-FFF2-40B4-BE49-F238E27FC236}">
                <a16:creationId xmlns:a16="http://schemas.microsoft.com/office/drawing/2014/main" id="{3D5EEEB2-58A3-46D7-85DF-AA63A96B46E0}"/>
              </a:ext>
            </a:extLst>
          </p:cNvPr>
          <p:cNvGrpSpPr/>
          <p:nvPr/>
        </p:nvGrpSpPr>
        <p:grpSpPr>
          <a:xfrm>
            <a:off x="1524264" y="1345520"/>
            <a:ext cx="3775439" cy="4461055"/>
            <a:chOff x="7023190" y="1345520"/>
            <a:chExt cx="3775439" cy="4461055"/>
          </a:xfrm>
        </p:grpSpPr>
        <p:sp>
          <p:nvSpPr>
            <p:cNvPr id="21" name="TextBox 8">
              <a:extLst>
                <a:ext uri="{FF2B5EF4-FFF2-40B4-BE49-F238E27FC236}">
                  <a16:creationId xmlns:a16="http://schemas.microsoft.com/office/drawing/2014/main" id="{40A7C67E-BAAD-4AA4-9B7A-604F347EBE18}"/>
                </a:ext>
              </a:extLst>
            </p:cNvPr>
            <p:cNvSpPr txBox="1"/>
            <p:nvPr/>
          </p:nvSpPr>
          <p:spPr>
            <a:xfrm>
              <a:off x="7023190" y="3650683"/>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22" name="TextBox 9">
              <a:extLst>
                <a:ext uri="{FF2B5EF4-FFF2-40B4-BE49-F238E27FC236}">
                  <a16:creationId xmlns:a16="http://schemas.microsoft.com/office/drawing/2014/main" id="{64C257A7-8B21-4452-94E0-F2BB48FB248A}"/>
                </a:ext>
              </a:extLst>
            </p:cNvPr>
            <p:cNvSpPr txBox="1"/>
            <p:nvPr/>
          </p:nvSpPr>
          <p:spPr>
            <a:xfrm>
              <a:off x="7023190" y="3446262"/>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Creative</a:t>
              </a:r>
            </a:p>
          </p:txBody>
        </p:sp>
        <p:sp>
          <p:nvSpPr>
            <p:cNvPr id="23" name="TextBox 14">
              <a:extLst>
                <a:ext uri="{FF2B5EF4-FFF2-40B4-BE49-F238E27FC236}">
                  <a16:creationId xmlns:a16="http://schemas.microsoft.com/office/drawing/2014/main" id="{E0164AE3-62CD-4E81-B882-FEA7D72112CC}"/>
                </a:ext>
              </a:extLst>
            </p:cNvPr>
            <p:cNvSpPr txBox="1"/>
            <p:nvPr/>
          </p:nvSpPr>
          <p:spPr>
            <a:xfrm>
              <a:off x="7023190" y="2132715"/>
              <a:ext cx="3775439" cy="903902"/>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24" name="TextBox 15">
              <a:extLst>
                <a:ext uri="{FF2B5EF4-FFF2-40B4-BE49-F238E27FC236}">
                  <a16:creationId xmlns:a16="http://schemas.microsoft.com/office/drawing/2014/main" id="{9904EA3D-7441-444A-96B5-3BF107EBF9AB}"/>
                </a:ext>
              </a:extLst>
            </p:cNvPr>
            <p:cNvSpPr txBox="1"/>
            <p:nvPr/>
          </p:nvSpPr>
          <p:spPr>
            <a:xfrm>
              <a:off x="7023190" y="1345520"/>
              <a:ext cx="2621851"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chemeClr val="bg1"/>
                  </a:solidFill>
                  <a:effectLst/>
                  <a:uLnTx/>
                  <a:uFillTx/>
                  <a:latin typeface="..黑体UI-日本语" panose="02000000000000000000" pitchFamily="2" charset="-128"/>
                  <a:ea typeface="..黑体UI-日本语" panose="02000000000000000000" pitchFamily="2" charset="-128"/>
                  <a:cs typeface="..黑体UI-日本语" panose="02000000000000000000" pitchFamily="2" charset="-128"/>
                  <a:sym typeface="+mn-ea"/>
                </a:rPr>
                <a:t>添加此处原有标题</a:t>
              </a:r>
              <a:endParaRPr kumimoji="0" lang="zh-CN" altLang="en-US" sz="2400" b="0" i="0" u="none" strike="noStrike" kern="1200" cap="none" spc="0" normalizeH="0" baseline="0" noProof="0" dirty="0">
                <a:ln>
                  <a:noFill/>
                </a:ln>
                <a:solidFill>
                  <a:schemeClr val="bg1"/>
                </a:solidFill>
                <a:effectLst/>
                <a:uLnTx/>
                <a:uFillTx/>
                <a:latin typeface="..黑体UI-日本语" panose="02000000000000000000" pitchFamily="2" charset="-128"/>
                <a:ea typeface="..黑体UI-日本语" panose="02000000000000000000" pitchFamily="2" charset="-128"/>
                <a:cs typeface="..黑体UI-日本语" panose="02000000000000000000" pitchFamily="2" charset="-128"/>
              </a:endParaRPr>
            </a:p>
          </p:txBody>
        </p:sp>
        <p:sp>
          <p:nvSpPr>
            <p:cNvPr id="25" name="TextBox 16">
              <a:extLst>
                <a:ext uri="{FF2B5EF4-FFF2-40B4-BE49-F238E27FC236}">
                  <a16:creationId xmlns:a16="http://schemas.microsoft.com/office/drawing/2014/main" id="{4C23C31C-B338-4001-A7CA-26B795A1E3AE}"/>
                </a:ext>
              </a:extLst>
            </p:cNvPr>
            <p:cNvSpPr txBox="1"/>
            <p:nvPr/>
          </p:nvSpPr>
          <p:spPr>
            <a:xfrm>
              <a:off x="7023190" y="4500585"/>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26" name="TextBox 17">
              <a:extLst>
                <a:ext uri="{FF2B5EF4-FFF2-40B4-BE49-F238E27FC236}">
                  <a16:creationId xmlns:a16="http://schemas.microsoft.com/office/drawing/2014/main" id="{D24E684D-E37C-4124-AC5B-69FBBBED25F4}"/>
                </a:ext>
              </a:extLst>
            </p:cNvPr>
            <p:cNvSpPr txBox="1"/>
            <p:nvPr/>
          </p:nvSpPr>
          <p:spPr>
            <a:xfrm>
              <a:off x="7023190" y="4296164"/>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Design</a:t>
              </a:r>
            </a:p>
          </p:txBody>
        </p:sp>
        <p:sp>
          <p:nvSpPr>
            <p:cNvPr id="27" name="TextBox 18">
              <a:extLst>
                <a:ext uri="{FF2B5EF4-FFF2-40B4-BE49-F238E27FC236}">
                  <a16:creationId xmlns:a16="http://schemas.microsoft.com/office/drawing/2014/main" id="{AD643B7D-2137-440F-BB0D-336E7CA8A66B}"/>
                </a:ext>
              </a:extLst>
            </p:cNvPr>
            <p:cNvSpPr txBox="1"/>
            <p:nvPr/>
          </p:nvSpPr>
          <p:spPr>
            <a:xfrm>
              <a:off x="7023190" y="5350488"/>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28" name="TextBox 19">
              <a:extLst>
                <a:ext uri="{FF2B5EF4-FFF2-40B4-BE49-F238E27FC236}">
                  <a16:creationId xmlns:a16="http://schemas.microsoft.com/office/drawing/2014/main" id="{CE334553-113E-4D9E-8309-C87FF8D714F8}"/>
                </a:ext>
              </a:extLst>
            </p:cNvPr>
            <p:cNvSpPr txBox="1"/>
            <p:nvPr/>
          </p:nvSpPr>
          <p:spPr>
            <a:xfrm>
              <a:off x="7023190" y="5146067"/>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Marketing</a:t>
              </a:r>
            </a:p>
          </p:txBody>
        </p:sp>
      </p:grpSp>
    </p:spTree>
    <p:extLst>
      <p:ext uri="{BB962C8B-B14F-4D97-AF65-F5344CB8AC3E}">
        <p14:creationId xmlns:p14="http://schemas.microsoft.com/office/powerpoint/2010/main" val="1415915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4F0287D-71AD-4259-9A19-856D7E8FE4C5}"/>
              </a:ext>
            </a:extLst>
          </p:cNvPr>
          <p:cNvSpPr/>
          <p:nvPr/>
        </p:nvSpPr>
        <p:spPr>
          <a:xfrm>
            <a:off x="6450904" y="682668"/>
            <a:ext cx="4947781" cy="5492664"/>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9EC2E9A6-5982-42A7-87E5-2BDC1E6E273A}"/>
              </a:ext>
            </a:extLst>
          </p:cNvPr>
          <p:cNvGrpSpPr/>
          <p:nvPr/>
        </p:nvGrpSpPr>
        <p:grpSpPr>
          <a:xfrm>
            <a:off x="1524264" y="1345520"/>
            <a:ext cx="4142194" cy="4461055"/>
            <a:chOff x="7023190" y="1345520"/>
            <a:chExt cx="4142194" cy="4461055"/>
          </a:xfrm>
        </p:grpSpPr>
        <p:sp>
          <p:nvSpPr>
            <p:cNvPr id="6" name="TextBox 8">
              <a:extLst>
                <a:ext uri="{FF2B5EF4-FFF2-40B4-BE49-F238E27FC236}">
                  <a16:creationId xmlns:a16="http://schemas.microsoft.com/office/drawing/2014/main" id="{BD9BE10F-F4DE-4122-9C0E-B0F9AA3B9221}"/>
                </a:ext>
              </a:extLst>
            </p:cNvPr>
            <p:cNvSpPr txBox="1"/>
            <p:nvPr/>
          </p:nvSpPr>
          <p:spPr>
            <a:xfrm>
              <a:off x="7903751" y="3650683"/>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7" name="TextBox 9">
              <a:extLst>
                <a:ext uri="{FF2B5EF4-FFF2-40B4-BE49-F238E27FC236}">
                  <a16:creationId xmlns:a16="http://schemas.microsoft.com/office/drawing/2014/main" id="{56A85815-7B4F-4BFE-A58F-779422B182B7}"/>
                </a:ext>
              </a:extLst>
            </p:cNvPr>
            <p:cNvSpPr txBox="1"/>
            <p:nvPr/>
          </p:nvSpPr>
          <p:spPr>
            <a:xfrm>
              <a:off x="7903751" y="3446262"/>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Creative</a:t>
              </a:r>
            </a:p>
          </p:txBody>
        </p:sp>
        <p:sp>
          <p:nvSpPr>
            <p:cNvPr id="8" name="TextBox 14">
              <a:extLst>
                <a:ext uri="{FF2B5EF4-FFF2-40B4-BE49-F238E27FC236}">
                  <a16:creationId xmlns:a16="http://schemas.microsoft.com/office/drawing/2014/main" id="{3C0E31C9-EA04-4DCF-9290-AE40BAF23ABC}"/>
                </a:ext>
              </a:extLst>
            </p:cNvPr>
            <p:cNvSpPr txBox="1"/>
            <p:nvPr/>
          </p:nvSpPr>
          <p:spPr>
            <a:xfrm>
              <a:off x="7023190" y="2132715"/>
              <a:ext cx="3775439" cy="903902"/>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9" name="TextBox 15">
              <a:extLst>
                <a:ext uri="{FF2B5EF4-FFF2-40B4-BE49-F238E27FC236}">
                  <a16:creationId xmlns:a16="http://schemas.microsoft.com/office/drawing/2014/main" id="{7378A936-C503-47CD-8C03-63E1F42066A8}"/>
                </a:ext>
              </a:extLst>
            </p:cNvPr>
            <p:cNvSpPr txBox="1"/>
            <p:nvPr/>
          </p:nvSpPr>
          <p:spPr>
            <a:xfrm>
              <a:off x="7023190" y="1345520"/>
              <a:ext cx="2621851"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chemeClr val="bg1"/>
                  </a:solidFill>
                  <a:effectLst/>
                  <a:uLnTx/>
                  <a:uFillTx/>
                  <a:latin typeface="..黑体UI-日本语" panose="02000000000000000000" pitchFamily="2" charset="-128"/>
                  <a:ea typeface="..黑体UI-日本语" panose="02000000000000000000" pitchFamily="2" charset="-128"/>
                  <a:cs typeface="..黑体UI-日本语" panose="02000000000000000000" pitchFamily="2" charset="-128"/>
                  <a:sym typeface="+mn-ea"/>
                </a:rPr>
                <a:t>添加此处原有标题</a:t>
              </a:r>
              <a:endParaRPr kumimoji="0" lang="zh-CN" altLang="en-US" sz="2400" b="0" i="0" u="none" strike="noStrike" kern="1200" cap="none" spc="0" normalizeH="0" baseline="0" noProof="0" dirty="0">
                <a:ln>
                  <a:noFill/>
                </a:ln>
                <a:solidFill>
                  <a:schemeClr val="bg1"/>
                </a:solidFill>
                <a:effectLst/>
                <a:uLnTx/>
                <a:uFillTx/>
                <a:latin typeface="..黑体UI-日本语" panose="02000000000000000000" pitchFamily="2" charset="-128"/>
                <a:ea typeface="..黑体UI-日本语" panose="02000000000000000000" pitchFamily="2" charset="-128"/>
                <a:cs typeface="..黑体UI-日本语" panose="02000000000000000000" pitchFamily="2" charset="-128"/>
              </a:endParaRPr>
            </a:p>
          </p:txBody>
        </p:sp>
        <p:sp>
          <p:nvSpPr>
            <p:cNvPr id="10" name="TextBox 16">
              <a:extLst>
                <a:ext uri="{FF2B5EF4-FFF2-40B4-BE49-F238E27FC236}">
                  <a16:creationId xmlns:a16="http://schemas.microsoft.com/office/drawing/2014/main" id="{251FA1A8-289C-4D28-9AE0-40F708517F8E}"/>
                </a:ext>
              </a:extLst>
            </p:cNvPr>
            <p:cNvSpPr txBox="1"/>
            <p:nvPr/>
          </p:nvSpPr>
          <p:spPr>
            <a:xfrm>
              <a:off x="7855693" y="4500585"/>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11" name="TextBox 17">
              <a:extLst>
                <a:ext uri="{FF2B5EF4-FFF2-40B4-BE49-F238E27FC236}">
                  <a16:creationId xmlns:a16="http://schemas.microsoft.com/office/drawing/2014/main" id="{87370E94-C0E5-4570-9B55-4967103E2234}"/>
                </a:ext>
              </a:extLst>
            </p:cNvPr>
            <p:cNvSpPr txBox="1"/>
            <p:nvPr/>
          </p:nvSpPr>
          <p:spPr>
            <a:xfrm>
              <a:off x="7855693" y="4296164"/>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Design</a:t>
              </a:r>
            </a:p>
          </p:txBody>
        </p:sp>
        <p:sp>
          <p:nvSpPr>
            <p:cNvPr id="12" name="TextBox 18">
              <a:extLst>
                <a:ext uri="{FF2B5EF4-FFF2-40B4-BE49-F238E27FC236}">
                  <a16:creationId xmlns:a16="http://schemas.microsoft.com/office/drawing/2014/main" id="{9EEA0B5D-74C4-4A37-A4DC-F49769EA82BB}"/>
                </a:ext>
              </a:extLst>
            </p:cNvPr>
            <p:cNvSpPr txBox="1"/>
            <p:nvPr/>
          </p:nvSpPr>
          <p:spPr>
            <a:xfrm>
              <a:off x="7855693" y="5350488"/>
              <a:ext cx="3261633"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bg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bg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sp>
          <p:nvSpPr>
            <p:cNvPr id="13" name="TextBox 19">
              <a:extLst>
                <a:ext uri="{FF2B5EF4-FFF2-40B4-BE49-F238E27FC236}">
                  <a16:creationId xmlns:a16="http://schemas.microsoft.com/office/drawing/2014/main" id="{FACF0B89-4A4A-4F7D-83BE-F43C312A93F4}"/>
                </a:ext>
              </a:extLst>
            </p:cNvPr>
            <p:cNvSpPr txBox="1"/>
            <p:nvPr/>
          </p:nvSpPr>
          <p:spPr>
            <a:xfrm>
              <a:off x="7855693" y="5146067"/>
              <a:ext cx="880561" cy="2308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100" normalizeH="0" baseline="0" noProof="0" dirty="0">
                  <a:ln>
                    <a:noFill/>
                  </a:ln>
                  <a:solidFill>
                    <a:schemeClr val="bg1"/>
                  </a:solidFill>
                  <a:effectLst/>
                  <a:uLnTx/>
                  <a:uFillTx/>
                  <a:latin typeface="等线 Light" panose="020F0302020204030204"/>
                  <a:ea typeface="Montserrat Black" charset="0"/>
                  <a:cs typeface="Montserrat Black" charset="0"/>
                </a:rPr>
                <a:t>Marketing</a:t>
              </a:r>
            </a:p>
          </p:txBody>
        </p:sp>
      </p:grpSp>
      <p:sp>
        <p:nvSpPr>
          <p:cNvPr id="14" name="Freeform 213">
            <a:extLst>
              <a:ext uri="{FF2B5EF4-FFF2-40B4-BE49-F238E27FC236}">
                <a16:creationId xmlns:a16="http://schemas.microsoft.com/office/drawing/2014/main" id="{CD825A55-CEAC-42F2-89F0-27663390E397}"/>
              </a:ext>
            </a:extLst>
          </p:cNvPr>
          <p:cNvSpPr>
            <a:spLocks noEditPoints="1"/>
          </p:cNvSpPr>
          <p:nvPr/>
        </p:nvSpPr>
        <p:spPr bwMode="auto">
          <a:xfrm>
            <a:off x="1718483" y="5376899"/>
            <a:ext cx="209935" cy="278706"/>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accent4">
              <a:lumMod val="60000"/>
              <a:lumOff val="40000"/>
            </a:schemeClr>
          </a:solidFill>
          <a:ln>
            <a:noFill/>
          </a:ln>
        </p:spPr>
        <p:txBody>
          <a:bodyPr vert="horz" wrap="square" lIns="121889" tIns="60944" rIns="121889"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chemeClr val="bg1"/>
              </a:solidFill>
              <a:effectLst/>
              <a:uLnTx/>
              <a:uFillTx/>
              <a:latin typeface="等线" panose="020F0502020204030204"/>
              <a:ea typeface="+mn-ea"/>
              <a:cs typeface="+mn-cs"/>
            </a:endParaRPr>
          </a:p>
        </p:txBody>
      </p:sp>
      <p:sp>
        <p:nvSpPr>
          <p:cNvPr id="15" name="Freeform 227">
            <a:extLst>
              <a:ext uri="{FF2B5EF4-FFF2-40B4-BE49-F238E27FC236}">
                <a16:creationId xmlns:a16="http://schemas.microsoft.com/office/drawing/2014/main" id="{528523B2-AD37-4E5D-8EB6-DE0D2C42939B}"/>
              </a:ext>
            </a:extLst>
          </p:cNvPr>
          <p:cNvSpPr>
            <a:spLocks noEditPoints="1"/>
          </p:cNvSpPr>
          <p:nvPr/>
        </p:nvSpPr>
        <p:spPr bwMode="auto">
          <a:xfrm>
            <a:off x="1661809" y="4532663"/>
            <a:ext cx="278706" cy="278706"/>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accent4">
              <a:lumMod val="60000"/>
              <a:lumOff val="40000"/>
            </a:schemeClr>
          </a:solidFill>
          <a:ln>
            <a:noFill/>
          </a:ln>
        </p:spPr>
        <p:txBody>
          <a:bodyPr vert="horz" wrap="square" lIns="121889" tIns="60944" rIns="121889"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chemeClr val="bg1"/>
              </a:solidFill>
              <a:effectLst/>
              <a:uLnTx/>
              <a:uFillTx/>
              <a:latin typeface="等线" panose="020F0502020204030204"/>
              <a:ea typeface="+mn-ea"/>
              <a:cs typeface="+mn-cs"/>
            </a:endParaRPr>
          </a:p>
        </p:txBody>
      </p:sp>
      <p:sp>
        <p:nvSpPr>
          <p:cNvPr id="16" name="Freeform 228">
            <a:extLst>
              <a:ext uri="{FF2B5EF4-FFF2-40B4-BE49-F238E27FC236}">
                <a16:creationId xmlns:a16="http://schemas.microsoft.com/office/drawing/2014/main" id="{180BA6FF-A722-44E3-8FE5-124E0E7ABFB9}"/>
              </a:ext>
            </a:extLst>
          </p:cNvPr>
          <p:cNvSpPr>
            <a:spLocks noEditPoints="1"/>
          </p:cNvSpPr>
          <p:nvPr/>
        </p:nvSpPr>
        <p:spPr bwMode="auto">
          <a:xfrm>
            <a:off x="1660571" y="3605679"/>
            <a:ext cx="325761" cy="316712"/>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accent4">
              <a:lumMod val="60000"/>
              <a:lumOff val="40000"/>
            </a:schemeClr>
          </a:solidFill>
          <a:ln>
            <a:noFill/>
          </a:ln>
        </p:spPr>
        <p:txBody>
          <a:bodyPr vert="horz" wrap="square" lIns="121889" tIns="60944" rIns="121889"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chemeClr val="bg1"/>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37576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pic>
        <p:nvPicPr>
          <p:cNvPr id="117" name="Image" descr="Image">
            <a:extLst>
              <a:ext uri="{FF2B5EF4-FFF2-40B4-BE49-F238E27FC236}">
                <a16:creationId xmlns:a16="http://schemas.microsoft.com/office/drawing/2014/main" id="{0339A460-3DB4-42D5-BD9B-69DC271C9C71}"/>
              </a:ext>
            </a:extLst>
          </p:cNvPr>
          <p:cNvPicPr>
            <a:picLocks noChangeAspect="1"/>
          </p:cNvPicPr>
          <p:nvPr/>
        </p:nvPicPr>
        <p:blipFill>
          <a:blip r:embed="rId2"/>
          <a:stretch>
            <a:fillRect/>
          </a:stretch>
        </p:blipFill>
        <p:spPr>
          <a:xfrm>
            <a:off x="487559" y="1834470"/>
            <a:ext cx="5571533" cy="3211267"/>
          </a:xfrm>
          <a:prstGeom prst="rect">
            <a:avLst/>
          </a:prstGeom>
          <a:ln w="12700">
            <a:miter lim="400000"/>
          </a:ln>
        </p:spPr>
      </p:pic>
      <p:sp>
        <p:nvSpPr>
          <p:cNvPr id="118" name="Rectangle 117">
            <a:extLst>
              <a:ext uri="{FF2B5EF4-FFF2-40B4-BE49-F238E27FC236}">
                <a16:creationId xmlns:a16="http://schemas.microsoft.com/office/drawing/2014/main" id="{63D9DABF-44C0-4F68-88AB-8050AC6C747E}"/>
              </a:ext>
            </a:extLst>
          </p:cNvPr>
          <p:cNvSpPr/>
          <p:nvPr/>
        </p:nvSpPr>
        <p:spPr>
          <a:xfrm>
            <a:off x="1155660" y="2022934"/>
            <a:ext cx="4235330" cy="2647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6" name="组合 5">
            <a:extLst>
              <a:ext uri="{FF2B5EF4-FFF2-40B4-BE49-F238E27FC236}">
                <a16:creationId xmlns:a16="http://schemas.microsoft.com/office/drawing/2014/main" id="{D01D7DA6-EFC4-43D4-8097-D34EF59C43F4}"/>
              </a:ext>
            </a:extLst>
          </p:cNvPr>
          <p:cNvGrpSpPr/>
          <p:nvPr/>
        </p:nvGrpSpPr>
        <p:grpSpPr>
          <a:xfrm>
            <a:off x="6893250" y="1712592"/>
            <a:ext cx="3668164" cy="4026660"/>
            <a:chOff x="6893250" y="1712592"/>
            <a:chExt cx="3668164" cy="4026660"/>
          </a:xfrm>
        </p:grpSpPr>
        <p:sp>
          <p:nvSpPr>
            <p:cNvPr id="85" name="TextBox 84">
              <a:extLst>
                <a:ext uri="{FF2B5EF4-FFF2-40B4-BE49-F238E27FC236}">
                  <a16:creationId xmlns:a16="http://schemas.microsoft.com/office/drawing/2014/main" id="{9668AD0F-3798-4A5D-9ED4-48CF69BB4704}"/>
                </a:ext>
              </a:extLst>
            </p:cNvPr>
            <p:cNvSpPr txBox="1"/>
            <p:nvPr/>
          </p:nvSpPr>
          <p:spPr>
            <a:xfrm>
              <a:off x="6920501" y="2245184"/>
              <a:ext cx="3640913" cy="1111651"/>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86" name="TextBox 85">
              <a:extLst>
                <a:ext uri="{FF2B5EF4-FFF2-40B4-BE49-F238E27FC236}">
                  <a16:creationId xmlns:a16="http://schemas.microsoft.com/office/drawing/2014/main" id="{718BFC00-5C1C-497C-97F0-86FE7E05EDBD}"/>
                </a:ext>
              </a:extLst>
            </p:cNvPr>
            <p:cNvSpPr txBox="1"/>
            <p:nvPr/>
          </p:nvSpPr>
          <p:spPr>
            <a:xfrm>
              <a:off x="6920501" y="1712592"/>
              <a:ext cx="3002285" cy="386965"/>
            </a:xfrm>
            <a:prstGeom prst="rect">
              <a:avLst/>
            </a:prstGeom>
            <a:noFill/>
          </p:spPr>
          <p:txBody>
            <a:bodyPr wrap="square" rtlCol="0" anchor="ctr">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sz="1600" b="0" i="0" u="none" strike="noStrike" kern="1200" cap="none" spc="400" normalizeH="0" baseline="0" noProof="0" dirty="0">
                  <a:ln>
                    <a:noFill/>
                  </a:ln>
                  <a:solidFill>
                    <a:schemeClr val="lt1"/>
                  </a:solidFill>
                  <a:effectLst/>
                  <a:uLnTx/>
                  <a:uFillTx/>
                  <a:latin typeface="Montserrat Medium" panose="00000600000000000000" pitchFamily="50" charset="0"/>
                  <a:ea typeface="Montserrat Black" charset="0"/>
                  <a:cs typeface="Montserrat Black" charset="0"/>
                </a:rPr>
                <a:t>DEVICE MOCKUP</a:t>
              </a:r>
            </a:p>
          </p:txBody>
        </p:sp>
        <p:grpSp>
          <p:nvGrpSpPr>
            <p:cNvPr id="120" name="Group 119">
              <a:extLst>
                <a:ext uri="{FF2B5EF4-FFF2-40B4-BE49-F238E27FC236}">
                  <a16:creationId xmlns:a16="http://schemas.microsoft.com/office/drawing/2014/main" id="{5216BDBE-BA5A-4164-B29D-60971C688DF7}"/>
                </a:ext>
              </a:extLst>
            </p:cNvPr>
            <p:cNvGrpSpPr/>
            <p:nvPr/>
          </p:nvGrpSpPr>
          <p:grpSpPr>
            <a:xfrm>
              <a:off x="6920501" y="3737278"/>
              <a:ext cx="3388956" cy="553998"/>
              <a:chOff x="1089833" y="3688322"/>
              <a:chExt cx="3388956" cy="553998"/>
            </a:xfrm>
          </p:grpSpPr>
          <p:sp>
            <p:nvSpPr>
              <p:cNvPr id="121" name="Rectangle 120">
                <a:extLst>
                  <a:ext uri="{FF2B5EF4-FFF2-40B4-BE49-F238E27FC236}">
                    <a16:creationId xmlns:a16="http://schemas.microsoft.com/office/drawing/2014/main" id="{1C3BCD8B-C485-4392-B825-3F4DB6CC53C8}"/>
                  </a:ext>
                </a:extLst>
              </p:cNvPr>
              <p:cNvSpPr/>
              <p:nvPr/>
            </p:nvSpPr>
            <p:spPr>
              <a:xfrm>
                <a:off x="1089833" y="3688322"/>
                <a:ext cx="569387"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lt1"/>
                    </a:solidFill>
                    <a:effectLst/>
                    <a:uLnTx/>
                    <a:uFillTx/>
                    <a:latin typeface="FontAwesome" pitchFamily="2" charset="0"/>
                    <a:ea typeface="+mn-ea"/>
                    <a:cs typeface="+mn-cs"/>
                  </a:rPr>
                  <a:t></a:t>
                </a:r>
              </a:p>
            </p:txBody>
          </p:sp>
          <p:sp>
            <p:nvSpPr>
              <p:cNvPr id="122" name="TextBox 121">
                <a:extLst>
                  <a:ext uri="{FF2B5EF4-FFF2-40B4-BE49-F238E27FC236}">
                    <a16:creationId xmlns:a16="http://schemas.microsoft.com/office/drawing/2014/main" id="{3E1DA177-F40A-4EC6-AF59-4691333FDB75}"/>
                  </a:ext>
                </a:extLst>
              </p:cNvPr>
              <p:cNvSpPr txBox="1"/>
              <p:nvPr/>
            </p:nvSpPr>
            <p:spPr>
              <a:xfrm>
                <a:off x="1717049" y="3737278"/>
                <a:ext cx="2761740"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lt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grpSp>
        <p:grpSp>
          <p:nvGrpSpPr>
            <p:cNvPr id="123" name="Group 122">
              <a:extLst>
                <a:ext uri="{FF2B5EF4-FFF2-40B4-BE49-F238E27FC236}">
                  <a16:creationId xmlns:a16="http://schemas.microsoft.com/office/drawing/2014/main" id="{F3B6418B-4383-4166-B03B-425CCBFEC755}"/>
                </a:ext>
              </a:extLst>
            </p:cNvPr>
            <p:cNvGrpSpPr/>
            <p:nvPr/>
          </p:nvGrpSpPr>
          <p:grpSpPr>
            <a:xfrm>
              <a:off x="6893250" y="4461266"/>
              <a:ext cx="3575377" cy="553998"/>
              <a:chOff x="1062582" y="4416393"/>
              <a:chExt cx="3575377" cy="553998"/>
            </a:xfrm>
          </p:grpSpPr>
          <p:sp>
            <p:nvSpPr>
              <p:cNvPr id="124" name="Rectangle 123">
                <a:extLst>
                  <a:ext uri="{FF2B5EF4-FFF2-40B4-BE49-F238E27FC236}">
                    <a16:creationId xmlns:a16="http://schemas.microsoft.com/office/drawing/2014/main" id="{49C399F8-760C-431C-B0EC-7C0810CFD9D7}"/>
                  </a:ext>
                </a:extLst>
              </p:cNvPr>
              <p:cNvSpPr/>
              <p:nvPr/>
            </p:nvSpPr>
            <p:spPr>
              <a:xfrm>
                <a:off x="1062582" y="4416393"/>
                <a:ext cx="56938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lt1"/>
                    </a:solidFill>
                    <a:effectLst/>
                    <a:uLnTx/>
                    <a:uFillTx/>
                    <a:latin typeface="FontAwesome" pitchFamily="2" charset="0"/>
                    <a:ea typeface="+mn-ea"/>
                    <a:cs typeface="+mn-cs"/>
                  </a:rPr>
                  <a:t></a:t>
                </a:r>
              </a:p>
            </p:txBody>
          </p:sp>
          <p:sp>
            <p:nvSpPr>
              <p:cNvPr id="125" name="TextBox 124">
                <a:extLst>
                  <a:ext uri="{FF2B5EF4-FFF2-40B4-BE49-F238E27FC236}">
                    <a16:creationId xmlns:a16="http://schemas.microsoft.com/office/drawing/2014/main" id="{C31B8CF0-043C-4028-B5EE-2C7FB0397C82}"/>
                  </a:ext>
                </a:extLst>
              </p:cNvPr>
              <p:cNvSpPr txBox="1"/>
              <p:nvPr/>
            </p:nvSpPr>
            <p:spPr>
              <a:xfrm>
                <a:off x="1717049" y="4465349"/>
                <a:ext cx="2920910"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lt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grpSp>
        <p:grpSp>
          <p:nvGrpSpPr>
            <p:cNvPr id="126" name="Group 125">
              <a:extLst>
                <a:ext uri="{FF2B5EF4-FFF2-40B4-BE49-F238E27FC236}">
                  <a16:creationId xmlns:a16="http://schemas.microsoft.com/office/drawing/2014/main" id="{6F17E3DD-3622-409D-9181-9758D0E04F43}"/>
                </a:ext>
              </a:extLst>
            </p:cNvPr>
            <p:cNvGrpSpPr/>
            <p:nvPr/>
          </p:nvGrpSpPr>
          <p:grpSpPr>
            <a:xfrm>
              <a:off x="6906875" y="5185254"/>
              <a:ext cx="3390472" cy="553998"/>
              <a:chOff x="1076207" y="5136298"/>
              <a:chExt cx="3390472" cy="553998"/>
            </a:xfrm>
          </p:grpSpPr>
          <p:sp>
            <p:nvSpPr>
              <p:cNvPr id="127" name="Rectangle 126">
                <a:extLst>
                  <a:ext uri="{FF2B5EF4-FFF2-40B4-BE49-F238E27FC236}">
                    <a16:creationId xmlns:a16="http://schemas.microsoft.com/office/drawing/2014/main" id="{81161BE1-DAFD-4143-8204-7937D316AE75}"/>
                  </a:ext>
                </a:extLst>
              </p:cNvPr>
              <p:cNvSpPr/>
              <p:nvPr/>
            </p:nvSpPr>
            <p:spPr>
              <a:xfrm>
                <a:off x="1076207" y="5136298"/>
                <a:ext cx="56938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lt1"/>
                    </a:solidFill>
                    <a:effectLst/>
                    <a:uLnTx/>
                    <a:uFillTx/>
                    <a:latin typeface="FontAwesome" pitchFamily="2" charset="0"/>
                    <a:ea typeface="+mn-ea"/>
                    <a:cs typeface="+mn-cs"/>
                  </a:rPr>
                  <a:t></a:t>
                </a:r>
              </a:p>
            </p:txBody>
          </p:sp>
          <p:sp>
            <p:nvSpPr>
              <p:cNvPr id="128" name="TextBox 127">
                <a:extLst>
                  <a:ext uri="{FF2B5EF4-FFF2-40B4-BE49-F238E27FC236}">
                    <a16:creationId xmlns:a16="http://schemas.microsoft.com/office/drawing/2014/main" id="{2ABA7588-4ABB-455B-8C0B-60517662CE67}"/>
                  </a:ext>
                </a:extLst>
              </p:cNvPr>
              <p:cNvSpPr txBox="1"/>
              <p:nvPr/>
            </p:nvSpPr>
            <p:spPr>
              <a:xfrm>
                <a:off x="1717049" y="5185254"/>
                <a:ext cx="2749630"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lt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grpSp>
      </p:grpSp>
      <p:pic>
        <p:nvPicPr>
          <p:cNvPr id="4" name="图片占位符 3">
            <a:extLst>
              <a:ext uri="{FF2B5EF4-FFF2-40B4-BE49-F238E27FC236}">
                <a16:creationId xmlns:a16="http://schemas.microsoft.com/office/drawing/2014/main" id="{F7BE0A61-8DF2-45DA-AE6D-38041FAD53D8}"/>
              </a:ext>
            </a:extLst>
          </p:cNvPr>
          <p:cNvPicPr>
            <a:picLocks noGrp="1" noChangeAspect="1"/>
          </p:cNvPicPr>
          <p:nvPr>
            <p:ph type="pic" sz="quarter" idx="22"/>
          </p:nvPr>
        </p:nvPicPr>
        <p:blipFill>
          <a:blip r:embed="rId3" cstate="screen">
            <a:extLst>
              <a:ext uri="{28A0092B-C50C-407E-A947-70E740481C1C}">
                <a14:useLocalDpi xmlns:a14="http://schemas.microsoft.com/office/drawing/2010/main"/>
              </a:ext>
            </a:extLst>
          </a:blip>
          <a:srcRect/>
          <a:stretch>
            <a:fillRect/>
          </a:stretch>
        </p:blipFill>
        <p:spPr>
          <a:blipFill>
            <a:blip r:embed="rId4" cstate="screen">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3825970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D51100-B614-4366-AB99-D6B6D62D514D}"/>
              </a:ext>
            </a:extLst>
          </p:cNvPr>
          <p:cNvSpPr/>
          <p:nvPr/>
        </p:nvSpPr>
        <p:spPr>
          <a:xfrm>
            <a:off x="826719" y="-1"/>
            <a:ext cx="10607328" cy="3762001"/>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5" name="组合 4">
            <a:extLst>
              <a:ext uri="{FF2B5EF4-FFF2-40B4-BE49-F238E27FC236}">
                <a16:creationId xmlns:a16="http://schemas.microsoft.com/office/drawing/2014/main" id="{AD3C38A3-24C6-465E-9CD2-FC8C523B120F}"/>
              </a:ext>
            </a:extLst>
          </p:cNvPr>
          <p:cNvGrpSpPr/>
          <p:nvPr/>
        </p:nvGrpSpPr>
        <p:grpSpPr>
          <a:xfrm>
            <a:off x="1336000" y="4601734"/>
            <a:ext cx="3086611" cy="971550"/>
            <a:chOff x="11445" y="554"/>
            <a:chExt cx="3581" cy="1530"/>
          </a:xfrm>
        </p:grpSpPr>
        <p:sp>
          <p:nvSpPr>
            <p:cNvPr id="6" name="文本框 5">
              <a:extLst>
                <a:ext uri="{FF2B5EF4-FFF2-40B4-BE49-F238E27FC236}">
                  <a16:creationId xmlns:a16="http://schemas.microsoft.com/office/drawing/2014/main" id="{B26E0D37-4BB4-4BB4-A98A-C50A974FCBE3}"/>
                </a:ext>
              </a:extLst>
            </p:cNvPr>
            <p:cNvSpPr txBox="1"/>
            <p:nvPr/>
          </p:nvSpPr>
          <p:spPr>
            <a:xfrm>
              <a:off x="11445" y="1202"/>
              <a:ext cx="3581" cy="882"/>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7" name="文本框 6">
              <a:extLst>
                <a:ext uri="{FF2B5EF4-FFF2-40B4-BE49-F238E27FC236}">
                  <a16:creationId xmlns:a16="http://schemas.microsoft.com/office/drawing/2014/main" id="{7E66AEB8-068D-4C47-9478-27C31B9698C6}"/>
                </a:ext>
              </a:extLst>
            </p:cNvPr>
            <p:cNvSpPr txBox="1"/>
            <p:nvPr/>
          </p:nvSpPr>
          <p:spPr>
            <a:xfrm>
              <a:off x="11445" y="554"/>
              <a:ext cx="3348" cy="4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8" name="组合 7">
            <a:extLst>
              <a:ext uri="{FF2B5EF4-FFF2-40B4-BE49-F238E27FC236}">
                <a16:creationId xmlns:a16="http://schemas.microsoft.com/office/drawing/2014/main" id="{CF3F214C-94AE-43C9-A12D-EB374548650F}"/>
              </a:ext>
            </a:extLst>
          </p:cNvPr>
          <p:cNvGrpSpPr/>
          <p:nvPr/>
        </p:nvGrpSpPr>
        <p:grpSpPr>
          <a:xfrm>
            <a:off x="4824275" y="4601734"/>
            <a:ext cx="3086611" cy="971550"/>
            <a:chOff x="11445" y="554"/>
            <a:chExt cx="3581" cy="1530"/>
          </a:xfrm>
        </p:grpSpPr>
        <p:sp>
          <p:nvSpPr>
            <p:cNvPr id="9" name="文本框 8">
              <a:extLst>
                <a:ext uri="{FF2B5EF4-FFF2-40B4-BE49-F238E27FC236}">
                  <a16:creationId xmlns:a16="http://schemas.microsoft.com/office/drawing/2014/main" id="{78BA1B99-A851-443A-B1DB-976ED53AF4E7}"/>
                </a:ext>
              </a:extLst>
            </p:cNvPr>
            <p:cNvSpPr txBox="1"/>
            <p:nvPr/>
          </p:nvSpPr>
          <p:spPr>
            <a:xfrm>
              <a:off x="11445" y="1202"/>
              <a:ext cx="3581" cy="882"/>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0" name="文本框 9">
              <a:extLst>
                <a:ext uri="{FF2B5EF4-FFF2-40B4-BE49-F238E27FC236}">
                  <a16:creationId xmlns:a16="http://schemas.microsoft.com/office/drawing/2014/main" id="{021F559D-385E-4ADD-AD2D-236C38FE2AA4}"/>
                </a:ext>
              </a:extLst>
            </p:cNvPr>
            <p:cNvSpPr txBox="1"/>
            <p:nvPr/>
          </p:nvSpPr>
          <p:spPr>
            <a:xfrm>
              <a:off x="11445" y="554"/>
              <a:ext cx="3348" cy="4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11" name="组合 10">
            <a:extLst>
              <a:ext uri="{FF2B5EF4-FFF2-40B4-BE49-F238E27FC236}">
                <a16:creationId xmlns:a16="http://schemas.microsoft.com/office/drawing/2014/main" id="{C3DC8999-9570-463D-9642-B83BEA81A083}"/>
              </a:ext>
            </a:extLst>
          </p:cNvPr>
          <p:cNvGrpSpPr/>
          <p:nvPr/>
        </p:nvGrpSpPr>
        <p:grpSpPr>
          <a:xfrm>
            <a:off x="8111718" y="4538576"/>
            <a:ext cx="3086611" cy="971550"/>
            <a:chOff x="11445" y="554"/>
            <a:chExt cx="3581" cy="1530"/>
          </a:xfrm>
        </p:grpSpPr>
        <p:sp>
          <p:nvSpPr>
            <p:cNvPr id="12" name="文本框 11">
              <a:extLst>
                <a:ext uri="{FF2B5EF4-FFF2-40B4-BE49-F238E27FC236}">
                  <a16:creationId xmlns:a16="http://schemas.microsoft.com/office/drawing/2014/main" id="{D8F06061-7AC6-4976-A7CE-7C0FC4FFECB5}"/>
                </a:ext>
              </a:extLst>
            </p:cNvPr>
            <p:cNvSpPr txBox="1"/>
            <p:nvPr/>
          </p:nvSpPr>
          <p:spPr>
            <a:xfrm>
              <a:off x="11445" y="1202"/>
              <a:ext cx="3581" cy="882"/>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3" name="文本框 12">
              <a:extLst>
                <a:ext uri="{FF2B5EF4-FFF2-40B4-BE49-F238E27FC236}">
                  <a16:creationId xmlns:a16="http://schemas.microsoft.com/office/drawing/2014/main" id="{AF8BE9B5-A1D1-4187-8FA1-640CD27FF8A5}"/>
                </a:ext>
              </a:extLst>
            </p:cNvPr>
            <p:cNvSpPr txBox="1"/>
            <p:nvPr/>
          </p:nvSpPr>
          <p:spPr>
            <a:xfrm>
              <a:off x="11445" y="554"/>
              <a:ext cx="3348" cy="4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sp>
        <p:nvSpPr>
          <p:cNvPr id="15" name="Freeform 229">
            <a:extLst>
              <a:ext uri="{FF2B5EF4-FFF2-40B4-BE49-F238E27FC236}">
                <a16:creationId xmlns:a16="http://schemas.microsoft.com/office/drawing/2014/main" id="{CF575F38-6B0D-46F4-9F50-990F6C313717}"/>
              </a:ext>
            </a:extLst>
          </p:cNvPr>
          <p:cNvSpPr>
            <a:spLocks noEditPoints="1"/>
          </p:cNvSpPr>
          <p:nvPr/>
        </p:nvSpPr>
        <p:spPr bwMode="auto">
          <a:xfrm>
            <a:off x="8602245" y="4164241"/>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4">
              <a:lumMod val="60000"/>
              <a:lumOff val="40000"/>
            </a:schemeClr>
          </a:solidFill>
          <a:ln>
            <a:noFill/>
          </a:ln>
        </p:spPr>
        <p:txBody>
          <a:bodyPr vert="horz" wrap="square" lIns="121889" tIns="60944" rIns="121889"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6" name="Freeform 230">
            <a:extLst>
              <a:ext uri="{FF2B5EF4-FFF2-40B4-BE49-F238E27FC236}">
                <a16:creationId xmlns:a16="http://schemas.microsoft.com/office/drawing/2014/main" id="{66A993E0-8C19-49BB-8068-5A0F1982F267}"/>
              </a:ext>
            </a:extLst>
          </p:cNvPr>
          <p:cNvSpPr>
            <a:spLocks noEditPoints="1"/>
          </p:cNvSpPr>
          <p:nvPr/>
        </p:nvSpPr>
        <p:spPr bwMode="auto">
          <a:xfrm>
            <a:off x="1934227" y="4133402"/>
            <a:ext cx="278706" cy="278706"/>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4">
              <a:lumMod val="60000"/>
              <a:lumOff val="40000"/>
            </a:schemeClr>
          </a:solidFill>
          <a:ln>
            <a:noFill/>
          </a:ln>
        </p:spPr>
        <p:txBody>
          <a:bodyPr vert="horz" wrap="square" lIns="121889" tIns="60944" rIns="121889"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7" name="Freeform 232">
            <a:extLst>
              <a:ext uri="{FF2B5EF4-FFF2-40B4-BE49-F238E27FC236}">
                <a16:creationId xmlns:a16="http://schemas.microsoft.com/office/drawing/2014/main" id="{6D948427-6128-48A8-BEC5-82155731FD94}"/>
              </a:ext>
            </a:extLst>
          </p:cNvPr>
          <p:cNvSpPr>
            <a:spLocks noEditPoints="1"/>
          </p:cNvSpPr>
          <p:nvPr/>
        </p:nvSpPr>
        <p:spPr bwMode="auto">
          <a:xfrm>
            <a:off x="5461471" y="4172314"/>
            <a:ext cx="316712" cy="269658"/>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accent4">
              <a:lumMod val="60000"/>
              <a:lumOff val="40000"/>
            </a:schemeClr>
          </a:solidFill>
          <a:ln>
            <a:noFill/>
          </a:ln>
        </p:spPr>
        <p:txBody>
          <a:bodyPr vert="horz" wrap="square" lIns="121889" tIns="60944" rIns="121889"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56866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629B00C-3A02-41ED-B482-EB69D61917CC}"/>
              </a:ext>
            </a:extLst>
          </p:cNvPr>
          <p:cNvGrpSpPr/>
          <p:nvPr/>
        </p:nvGrpSpPr>
        <p:grpSpPr>
          <a:xfrm>
            <a:off x="954258" y="2899033"/>
            <a:ext cx="10283483" cy="2685842"/>
            <a:chOff x="1181686" y="2641209"/>
            <a:chExt cx="11324492" cy="2957733"/>
          </a:xfrm>
          <a:solidFill>
            <a:srgbClr val="BD802F"/>
          </a:solidFill>
        </p:grpSpPr>
        <p:sp>
          <p:nvSpPr>
            <p:cNvPr id="4" name="矩形 3">
              <a:extLst>
                <a:ext uri="{FF2B5EF4-FFF2-40B4-BE49-F238E27FC236}">
                  <a16:creationId xmlns:a16="http://schemas.microsoft.com/office/drawing/2014/main" id="{D050380E-5394-4CE8-8AFC-C2107D71BF73}"/>
                </a:ext>
              </a:extLst>
            </p:cNvPr>
            <p:cNvSpPr/>
            <p:nvPr/>
          </p:nvSpPr>
          <p:spPr>
            <a:xfrm>
              <a:off x="1181686" y="2644726"/>
              <a:ext cx="2602523" cy="29542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AF44AC24-7377-4687-940C-11D5166C51D2}"/>
                </a:ext>
              </a:extLst>
            </p:cNvPr>
            <p:cNvSpPr/>
            <p:nvPr/>
          </p:nvSpPr>
          <p:spPr>
            <a:xfrm>
              <a:off x="4089009" y="2644726"/>
              <a:ext cx="2602523" cy="2954216"/>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0DFB36C7-B56C-44EF-BEF5-EC1C7C5E0EEE}"/>
                </a:ext>
              </a:extLst>
            </p:cNvPr>
            <p:cNvSpPr/>
            <p:nvPr/>
          </p:nvSpPr>
          <p:spPr>
            <a:xfrm>
              <a:off x="6996332" y="2644726"/>
              <a:ext cx="2602523" cy="29542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B2D0744B-2327-4038-A40B-CDACF2AA7FC5}"/>
                </a:ext>
              </a:extLst>
            </p:cNvPr>
            <p:cNvSpPr/>
            <p:nvPr/>
          </p:nvSpPr>
          <p:spPr>
            <a:xfrm>
              <a:off x="9903655" y="2641209"/>
              <a:ext cx="2602523" cy="29542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9" name="Google Shape;286;p42">
            <a:extLst>
              <a:ext uri="{FF2B5EF4-FFF2-40B4-BE49-F238E27FC236}">
                <a16:creationId xmlns:a16="http://schemas.microsoft.com/office/drawing/2014/main" id="{0679C10A-1005-4ABE-AB2A-C1B6C0DC1EDC}"/>
              </a:ext>
            </a:extLst>
          </p:cNvPr>
          <p:cNvGrpSpPr/>
          <p:nvPr/>
        </p:nvGrpSpPr>
        <p:grpSpPr>
          <a:xfrm>
            <a:off x="1393902" y="3734435"/>
            <a:ext cx="1483995" cy="1373505"/>
            <a:chOff x="6193438" y="3015209"/>
            <a:chExt cx="1483712" cy="1373650"/>
          </a:xfrm>
        </p:grpSpPr>
        <p:sp>
          <p:nvSpPr>
            <p:cNvPr id="10" name="Google Shape;287;p42">
              <a:extLst>
                <a:ext uri="{FF2B5EF4-FFF2-40B4-BE49-F238E27FC236}">
                  <a16:creationId xmlns:a16="http://schemas.microsoft.com/office/drawing/2014/main" id="{063920FF-BDE2-4C13-9E6F-3A2C0C229991}"/>
                </a:ext>
              </a:extLst>
            </p:cNvPr>
            <p:cNvSpPr txBox="1"/>
            <p:nvPr/>
          </p:nvSpPr>
          <p:spPr>
            <a:xfrm>
              <a:off x="6376043" y="3015209"/>
              <a:ext cx="1118502" cy="246221"/>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GB" sz="1065" b="1" i="0" u="none" strike="noStrike" kern="1200" cap="none" spc="0" normalizeH="0" baseline="0" noProof="0">
                  <a:ln>
                    <a:noFill/>
                  </a:ln>
                  <a:solidFill>
                    <a:schemeClr val="lt1"/>
                  </a:solidFill>
                  <a:effectLst/>
                  <a:uLnTx/>
                  <a:uFillTx/>
                  <a:latin typeface="等线 Light" panose="02010600030101010101" pitchFamily="2" charset="-122"/>
                  <a:ea typeface="等线 Light" panose="02010600030101010101" pitchFamily="2" charset="-122"/>
                  <a:cs typeface="+mj-lt"/>
                  <a:sym typeface="Montserrat" panose="00000500000000000000"/>
                </a:rPr>
                <a:t>添加标题</a:t>
              </a:r>
            </a:p>
          </p:txBody>
        </p:sp>
        <p:sp>
          <p:nvSpPr>
            <p:cNvPr id="11" name="Google Shape;288;p42">
              <a:extLst>
                <a:ext uri="{FF2B5EF4-FFF2-40B4-BE49-F238E27FC236}">
                  <a16:creationId xmlns:a16="http://schemas.microsoft.com/office/drawing/2014/main" id="{E2EDA370-2982-4A6E-A759-4ECC53D253BA}"/>
                </a:ext>
              </a:extLst>
            </p:cNvPr>
            <p:cNvSpPr txBox="1"/>
            <p:nvPr/>
          </p:nvSpPr>
          <p:spPr>
            <a:xfrm>
              <a:off x="6193438" y="3526890"/>
              <a:ext cx="1483712" cy="483017"/>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935" b="0" i="0" u="none" strike="noStrike" kern="1200" cap="none" spc="0" normalizeH="0" baseline="0" noProof="0">
                  <a:ln>
                    <a:noFill/>
                  </a:ln>
                  <a:solidFill>
                    <a:schemeClr val="lt1"/>
                  </a:solidFill>
                  <a:effectLst/>
                  <a:uLnTx/>
                  <a:uFillTx/>
                  <a:latin typeface="等线 Light" panose="020F0302020204030204"/>
                  <a:ea typeface="思源黑体 CN Light" panose="020B0300000000000000" charset="-122"/>
                  <a:cs typeface="+mj-lt"/>
                  <a:sym typeface="+mn-ea"/>
                </a:rPr>
                <a:t>I walked through many mountains</a:t>
              </a:r>
            </a:p>
          </p:txBody>
        </p:sp>
        <p:grpSp>
          <p:nvGrpSpPr>
            <p:cNvPr id="12" name="Google Shape;289;p42">
              <a:extLst>
                <a:ext uri="{FF2B5EF4-FFF2-40B4-BE49-F238E27FC236}">
                  <a16:creationId xmlns:a16="http://schemas.microsoft.com/office/drawing/2014/main" id="{78FEF5F0-72D8-4771-BA25-9B0F5EEA915C}"/>
                </a:ext>
              </a:extLst>
            </p:cNvPr>
            <p:cNvGrpSpPr/>
            <p:nvPr/>
          </p:nvGrpSpPr>
          <p:grpSpPr>
            <a:xfrm>
              <a:off x="6450613" y="4142637"/>
              <a:ext cx="969362" cy="246222"/>
              <a:chOff x="6450613" y="4142637"/>
              <a:chExt cx="969362" cy="246222"/>
            </a:xfrm>
          </p:grpSpPr>
          <p:sp>
            <p:nvSpPr>
              <p:cNvPr id="14" name="Google Shape;290;p42">
                <a:extLst>
                  <a:ext uri="{FF2B5EF4-FFF2-40B4-BE49-F238E27FC236}">
                    <a16:creationId xmlns:a16="http://schemas.microsoft.com/office/drawing/2014/main" id="{44684147-8859-46A4-B7D0-739FACB839AA}"/>
                  </a:ext>
                </a:extLst>
              </p:cNvPr>
              <p:cNvSpPr/>
              <p:nvPr/>
            </p:nvSpPr>
            <p:spPr>
              <a:xfrm>
                <a:off x="6450613" y="4142637"/>
                <a:ext cx="969362" cy="246222"/>
              </a:xfrm>
              <a:prstGeom prst="rect">
                <a:avLst/>
              </a:prstGeom>
              <a:noFill/>
              <a:ln w="12700" cap="flat" cmpd="sng">
                <a:solidFill>
                  <a:schemeClr val="bg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65" b="0" i="0" u="none" strike="noStrike" kern="1200" cap="none" spc="0" normalizeH="0" baseline="0" noProof="0">
                  <a:ln>
                    <a:noFill/>
                  </a:ln>
                  <a:solidFill>
                    <a:srgbClr val="FFC000">
                      <a:lumMod val="40000"/>
                      <a:lumOff val="60000"/>
                    </a:srgbClr>
                  </a:solidFill>
                  <a:effectLst/>
                  <a:uLnTx/>
                  <a:uFillTx/>
                  <a:latin typeface="等线 Light" panose="020F0302020204030204"/>
                  <a:ea typeface="Montserrat" panose="00000500000000000000"/>
                  <a:cs typeface="+mj-lt"/>
                  <a:sym typeface="Montserrat" panose="00000500000000000000"/>
                </a:endParaRPr>
              </a:p>
            </p:txBody>
          </p:sp>
          <p:sp>
            <p:nvSpPr>
              <p:cNvPr id="15" name="Google Shape;291;p42">
                <a:extLst>
                  <a:ext uri="{FF2B5EF4-FFF2-40B4-BE49-F238E27FC236}">
                    <a16:creationId xmlns:a16="http://schemas.microsoft.com/office/drawing/2014/main" id="{08BC7F79-CC2D-404F-9DAE-FE1C93BC5C00}"/>
                  </a:ext>
                </a:extLst>
              </p:cNvPr>
              <p:cNvSpPr txBox="1"/>
              <p:nvPr/>
            </p:nvSpPr>
            <p:spPr>
              <a:xfrm>
                <a:off x="6510144" y="4150332"/>
                <a:ext cx="850300" cy="230832"/>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35" b="0" i="0" u="none" strike="noStrike" kern="1200" cap="none" spc="0" normalizeH="0" baseline="0" noProof="0">
                    <a:ln>
                      <a:noFill/>
                    </a:ln>
                    <a:solidFill>
                      <a:schemeClr val="lt1"/>
                    </a:solidFill>
                    <a:effectLst/>
                    <a:uLnTx/>
                    <a:uFillTx/>
                    <a:latin typeface="等线 Light" panose="020F0302020204030204"/>
                    <a:ea typeface="Montserrat" panose="00000500000000000000"/>
                    <a:cs typeface="+mj-lt"/>
                    <a:sym typeface="Montserrat" panose="00000500000000000000"/>
                  </a:rPr>
                  <a:t>EXAMPLE</a:t>
                </a:r>
              </a:p>
            </p:txBody>
          </p:sp>
        </p:grpSp>
        <p:cxnSp>
          <p:nvCxnSpPr>
            <p:cNvPr id="13" name="Google Shape;292;p42">
              <a:extLst>
                <a:ext uri="{FF2B5EF4-FFF2-40B4-BE49-F238E27FC236}">
                  <a16:creationId xmlns:a16="http://schemas.microsoft.com/office/drawing/2014/main" id="{2EFA5CE3-5A19-4922-AC13-CB66767B28AA}"/>
                </a:ext>
              </a:extLst>
            </p:cNvPr>
            <p:cNvCxnSpPr/>
            <p:nvPr/>
          </p:nvCxnSpPr>
          <p:spPr>
            <a:xfrm>
              <a:off x="6749699" y="3394160"/>
              <a:ext cx="371191" cy="0"/>
            </a:xfrm>
            <a:prstGeom prst="straightConnector1">
              <a:avLst/>
            </a:prstGeom>
            <a:noFill/>
            <a:ln w="12700" cap="flat" cmpd="sng">
              <a:solidFill>
                <a:schemeClr val="bg1"/>
              </a:solidFill>
              <a:prstDash val="solid"/>
              <a:miter lim="800000"/>
              <a:headEnd type="none" w="sm" len="sm"/>
              <a:tailEnd type="none" w="sm" len="sm"/>
            </a:ln>
          </p:spPr>
        </p:cxnSp>
      </p:grpSp>
      <p:grpSp>
        <p:nvGrpSpPr>
          <p:cNvPr id="16" name="Google Shape;286;p42">
            <a:extLst>
              <a:ext uri="{FF2B5EF4-FFF2-40B4-BE49-F238E27FC236}">
                <a16:creationId xmlns:a16="http://schemas.microsoft.com/office/drawing/2014/main" id="{7D3222DC-C7F4-49B4-A5E9-4A4D7FAE0392}"/>
              </a:ext>
            </a:extLst>
          </p:cNvPr>
          <p:cNvGrpSpPr/>
          <p:nvPr/>
        </p:nvGrpSpPr>
        <p:grpSpPr>
          <a:xfrm>
            <a:off x="6768175" y="3734435"/>
            <a:ext cx="1483995" cy="1373505"/>
            <a:chOff x="6193438" y="3015209"/>
            <a:chExt cx="1483712" cy="1373650"/>
          </a:xfrm>
        </p:grpSpPr>
        <p:sp>
          <p:nvSpPr>
            <p:cNvPr id="17" name="Google Shape;287;p42">
              <a:extLst>
                <a:ext uri="{FF2B5EF4-FFF2-40B4-BE49-F238E27FC236}">
                  <a16:creationId xmlns:a16="http://schemas.microsoft.com/office/drawing/2014/main" id="{7070105B-857A-4A9D-9317-6C90C5ACDFA5}"/>
                </a:ext>
              </a:extLst>
            </p:cNvPr>
            <p:cNvSpPr txBox="1"/>
            <p:nvPr/>
          </p:nvSpPr>
          <p:spPr>
            <a:xfrm>
              <a:off x="6376043" y="3015209"/>
              <a:ext cx="1118502" cy="246221"/>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GB" sz="1065" b="1" i="0" u="none" strike="noStrike" kern="1200" cap="none" spc="0" normalizeH="0" baseline="0" noProof="0">
                  <a:ln>
                    <a:noFill/>
                  </a:ln>
                  <a:solidFill>
                    <a:schemeClr val="lt1"/>
                  </a:solidFill>
                  <a:effectLst/>
                  <a:uLnTx/>
                  <a:uFillTx/>
                  <a:latin typeface="等线 Light" panose="02010600030101010101" pitchFamily="2" charset="-122"/>
                  <a:ea typeface="等线 Light" panose="02010600030101010101" pitchFamily="2" charset="-122"/>
                  <a:cs typeface="+mj-lt"/>
                  <a:sym typeface="Montserrat" panose="00000500000000000000"/>
                </a:rPr>
                <a:t>添加标题</a:t>
              </a:r>
            </a:p>
          </p:txBody>
        </p:sp>
        <p:sp>
          <p:nvSpPr>
            <p:cNvPr id="18" name="Google Shape;288;p42">
              <a:extLst>
                <a:ext uri="{FF2B5EF4-FFF2-40B4-BE49-F238E27FC236}">
                  <a16:creationId xmlns:a16="http://schemas.microsoft.com/office/drawing/2014/main" id="{D71D7099-C908-4004-A2C3-7DB58D5A8A80}"/>
                </a:ext>
              </a:extLst>
            </p:cNvPr>
            <p:cNvSpPr txBox="1"/>
            <p:nvPr/>
          </p:nvSpPr>
          <p:spPr>
            <a:xfrm>
              <a:off x="6193438" y="3526890"/>
              <a:ext cx="1483712" cy="483017"/>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935" b="0" i="0" u="none" strike="noStrike" kern="1200" cap="none" spc="0" normalizeH="0" baseline="0" noProof="0">
                  <a:ln>
                    <a:noFill/>
                  </a:ln>
                  <a:solidFill>
                    <a:schemeClr val="lt1"/>
                  </a:solidFill>
                  <a:effectLst/>
                  <a:uLnTx/>
                  <a:uFillTx/>
                  <a:latin typeface="等线 Light" panose="020F0302020204030204"/>
                  <a:ea typeface="思源黑体 CN Light" panose="020B0300000000000000" charset="-122"/>
                  <a:cs typeface="+mj-lt"/>
                  <a:sym typeface="+mn-ea"/>
                </a:rPr>
                <a:t>I walked through many mountains</a:t>
              </a:r>
            </a:p>
          </p:txBody>
        </p:sp>
        <p:grpSp>
          <p:nvGrpSpPr>
            <p:cNvPr id="19" name="Google Shape;289;p42">
              <a:extLst>
                <a:ext uri="{FF2B5EF4-FFF2-40B4-BE49-F238E27FC236}">
                  <a16:creationId xmlns:a16="http://schemas.microsoft.com/office/drawing/2014/main" id="{8BE403FC-C110-49D9-AA9E-35CAB9209427}"/>
                </a:ext>
              </a:extLst>
            </p:cNvPr>
            <p:cNvGrpSpPr/>
            <p:nvPr/>
          </p:nvGrpSpPr>
          <p:grpSpPr>
            <a:xfrm>
              <a:off x="6450613" y="4142637"/>
              <a:ext cx="969362" cy="246222"/>
              <a:chOff x="6450613" y="4142637"/>
              <a:chExt cx="969362" cy="246222"/>
            </a:xfrm>
          </p:grpSpPr>
          <p:sp>
            <p:nvSpPr>
              <p:cNvPr id="21" name="Google Shape;290;p42">
                <a:extLst>
                  <a:ext uri="{FF2B5EF4-FFF2-40B4-BE49-F238E27FC236}">
                    <a16:creationId xmlns:a16="http://schemas.microsoft.com/office/drawing/2014/main" id="{7CEEB493-7C01-4721-9245-F7AFBF52C355}"/>
                  </a:ext>
                </a:extLst>
              </p:cNvPr>
              <p:cNvSpPr/>
              <p:nvPr/>
            </p:nvSpPr>
            <p:spPr>
              <a:xfrm>
                <a:off x="6450613" y="4142637"/>
                <a:ext cx="969362" cy="246222"/>
              </a:xfrm>
              <a:prstGeom prst="rect">
                <a:avLst/>
              </a:prstGeom>
              <a:noFill/>
              <a:ln w="12700" cap="flat" cmpd="sng">
                <a:solidFill>
                  <a:schemeClr val="bg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65" b="0" i="0" u="none" strike="noStrike" kern="1200" cap="none" spc="0" normalizeH="0" baseline="0" noProof="0">
                  <a:ln>
                    <a:noFill/>
                  </a:ln>
                  <a:solidFill>
                    <a:srgbClr val="FFC000">
                      <a:lumMod val="40000"/>
                      <a:lumOff val="60000"/>
                    </a:srgbClr>
                  </a:solidFill>
                  <a:effectLst/>
                  <a:uLnTx/>
                  <a:uFillTx/>
                  <a:latin typeface="等线 Light" panose="020F0302020204030204"/>
                  <a:ea typeface="Montserrat" panose="00000500000000000000"/>
                  <a:cs typeface="+mj-lt"/>
                  <a:sym typeface="Montserrat" panose="00000500000000000000"/>
                </a:endParaRPr>
              </a:p>
            </p:txBody>
          </p:sp>
          <p:sp>
            <p:nvSpPr>
              <p:cNvPr id="22" name="Google Shape;291;p42">
                <a:extLst>
                  <a:ext uri="{FF2B5EF4-FFF2-40B4-BE49-F238E27FC236}">
                    <a16:creationId xmlns:a16="http://schemas.microsoft.com/office/drawing/2014/main" id="{D931708A-4E82-489E-8212-D869CCFFF790}"/>
                  </a:ext>
                </a:extLst>
              </p:cNvPr>
              <p:cNvSpPr txBox="1"/>
              <p:nvPr/>
            </p:nvSpPr>
            <p:spPr>
              <a:xfrm>
                <a:off x="6510144" y="4150332"/>
                <a:ext cx="850300" cy="230832"/>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35" b="0" i="0" u="none" strike="noStrike" kern="1200" cap="none" spc="0" normalizeH="0" baseline="0" noProof="0">
                    <a:ln>
                      <a:noFill/>
                    </a:ln>
                    <a:solidFill>
                      <a:schemeClr val="lt1"/>
                    </a:solidFill>
                    <a:effectLst/>
                    <a:uLnTx/>
                    <a:uFillTx/>
                    <a:latin typeface="等线 Light" panose="020F0302020204030204"/>
                    <a:ea typeface="Montserrat" panose="00000500000000000000"/>
                    <a:cs typeface="+mj-lt"/>
                    <a:sym typeface="Montserrat" panose="00000500000000000000"/>
                  </a:rPr>
                  <a:t>EXAMPLE</a:t>
                </a:r>
              </a:p>
            </p:txBody>
          </p:sp>
        </p:grpSp>
        <p:cxnSp>
          <p:nvCxnSpPr>
            <p:cNvPr id="20" name="Google Shape;292;p42">
              <a:extLst>
                <a:ext uri="{FF2B5EF4-FFF2-40B4-BE49-F238E27FC236}">
                  <a16:creationId xmlns:a16="http://schemas.microsoft.com/office/drawing/2014/main" id="{899C69BA-9129-4DA0-92AF-36055D386477}"/>
                </a:ext>
              </a:extLst>
            </p:cNvPr>
            <p:cNvCxnSpPr/>
            <p:nvPr/>
          </p:nvCxnSpPr>
          <p:spPr>
            <a:xfrm>
              <a:off x="6749699" y="3394160"/>
              <a:ext cx="371191" cy="0"/>
            </a:xfrm>
            <a:prstGeom prst="straightConnector1">
              <a:avLst/>
            </a:prstGeom>
            <a:noFill/>
            <a:ln w="12700" cap="flat" cmpd="sng">
              <a:solidFill>
                <a:schemeClr val="bg1"/>
              </a:solidFill>
              <a:prstDash val="solid"/>
              <a:miter lim="800000"/>
              <a:headEnd type="none" w="sm" len="sm"/>
              <a:tailEnd type="none" w="sm" len="sm"/>
            </a:ln>
          </p:spPr>
        </p:cxnSp>
      </p:grpSp>
      <p:grpSp>
        <p:nvGrpSpPr>
          <p:cNvPr id="23" name="组合 22">
            <a:extLst>
              <a:ext uri="{FF2B5EF4-FFF2-40B4-BE49-F238E27FC236}">
                <a16:creationId xmlns:a16="http://schemas.microsoft.com/office/drawing/2014/main" id="{4ACE255A-B0B4-445E-BB5A-8130079D6CEE}"/>
              </a:ext>
            </a:extLst>
          </p:cNvPr>
          <p:cNvGrpSpPr/>
          <p:nvPr/>
        </p:nvGrpSpPr>
        <p:grpSpPr>
          <a:xfrm>
            <a:off x="3467622" y="703189"/>
            <a:ext cx="5358765" cy="894715"/>
            <a:chOff x="5380" y="840"/>
            <a:chExt cx="8439" cy="1409"/>
          </a:xfrm>
        </p:grpSpPr>
        <p:sp>
          <p:nvSpPr>
            <p:cNvPr id="24" name="Google Shape;182;p34">
              <a:extLst>
                <a:ext uri="{FF2B5EF4-FFF2-40B4-BE49-F238E27FC236}">
                  <a16:creationId xmlns:a16="http://schemas.microsoft.com/office/drawing/2014/main" id="{2B210F59-0CA1-4478-A5BA-76DE8603C471}"/>
                </a:ext>
              </a:extLst>
            </p:cNvPr>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306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3065" b="1" i="0" u="none" strike="noStrike" kern="1200" cap="none" spc="0" normalizeH="0" baseline="0" noProof="0" dirty="0">
                <a:ln>
                  <a:noFill/>
                </a:ln>
                <a:solidFill>
                  <a:schemeClr val="lt1"/>
                </a:solidFill>
                <a:effectLst/>
                <a:uLnTx/>
                <a:uFillTx/>
                <a:latin typeface="等线 Light" panose="020F0302020204030204"/>
                <a:ea typeface="宋体" panose="02010600030101010101" pitchFamily="2" charset="-122"/>
                <a:cs typeface="+mj-lt"/>
                <a:sym typeface="Montserrat" panose="00000500000000000000"/>
              </a:endParaRPr>
            </a:p>
          </p:txBody>
        </p:sp>
        <p:sp>
          <p:nvSpPr>
            <p:cNvPr id="25" name="Google Shape;183;p34">
              <a:extLst>
                <a:ext uri="{FF2B5EF4-FFF2-40B4-BE49-F238E27FC236}">
                  <a16:creationId xmlns:a16="http://schemas.microsoft.com/office/drawing/2014/main" id="{B8612A67-80C8-488D-9207-54D9076FE0A6}"/>
                </a:ext>
              </a:extLst>
            </p:cNvPr>
            <p:cNvSpPr txBox="1"/>
            <p:nvPr/>
          </p:nvSpPr>
          <p:spPr>
            <a:xfrm>
              <a:off x="6326" y="840"/>
              <a:ext cx="6548" cy="460"/>
            </a:xfrm>
            <a:prstGeom prst="rect">
              <a:avLst/>
            </a:prstGeom>
            <a:noFill/>
            <a:ln>
              <a:noFill/>
            </a:ln>
          </p:spPr>
          <p:txBody>
            <a:bodyPr spcFirstLastPara="1" wrap="square" lIns="91433" tIns="45700" rIns="91433"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GB" sz="1335" b="1" i="0" u="none" strike="noStrike" kern="1200" cap="none" spc="0" normalizeH="0" baseline="0" noProof="0" dirty="0">
                  <a:ln>
                    <a:noFill/>
                  </a:ln>
                  <a:solidFill>
                    <a:schemeClr val="lt1"/>
                  </a:solidFill>
                  <a:effectLst/>
                  <a:uLnTx/>
                  <a:uFillTx/>
                  <a:latin typeface="等线 Light" panose="020F0302020204030204"/>
                  <a:ea typeface="Montserrat" panose="00000500000000000000"/>
                  <a:cs typeface="+mj-lt"/>
                  <a:sym typeface="Montserrat" panose="00000500000000000000"/>
                </a:rPr>
                <a:t>TEXT HERE</a:t>
              </a:r>
            </a:p>
          </p:txBody>
        </p:sp>
      </p:grpSp>
      <p:sp>
        <p:nvSpPr>
          <p:cNvPr id="26" name="TextBox 84">
            <a:extLst>
              <a:ext uri="{FF2B5EF4-FFF2-40B4-BE49-F238E27FC236}">
                <a16:creationId xmlns:a16="http://schemas.microsoft.com/office/drawing/2014/main" id="{085F43FB-08F2-4947-AB57-CD4A28EAA621}"/>
              </a:ext>
            </a:extLst>
          </p:cNvPr>
          <p:cNvSpPr txBox="1"/>
          <p:nvPr/>
        </p:nvSpPr>
        <p:spPr>
          <a:xfrm>
            <a:off x="1366968" y="1730619"/>
            <a:ext cx="9734843" cy="488403"/>
          </a:xfrm>
          <a:prstGeom prst="rect">
            <a:avLst/>
          </a:prstGeom>
          <a:noFill/>
        </p:spPr>
        <p:txBody>
          <a:bodyPr wrap="square" numCol="1" spcCol="457200"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Tree>
    <p:extLst>
      <p:ext uri="{BB962C8B-B14F-4D97-AF65-F5344CB8AC3E}">
        <p14:creationId xmlns:p14="http://schemas.microsoft.com/office/powerpoint/2010/main" val="39062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2D2997-6E1C-44A3-A669-44C95E3229D6}"/>
              </a:ext>
            </a:extLst>
          </p:cNvPr>
          <p:cNvSpPr/>
          <p:nvPr/>
        </p:nvSpPr>
        <p:spPr>
          <a:xfrm>
            <a:off x="0" y="2386739"/>
            <a:ext cx="8384583" cy="2805193"/>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1B353D0A-5C95-4749-A188-677B3B84337A}"/>
              </a:ext>
            </a:extLst>
          </p:cNvPr>
          <p:cNvSpPr/>
          <p:nvPr/>
        </p:nvSpPr>
        <p:spPr>
          <a:xfrm>
            <a:off x="8384583" y="2386738"/>
            <a:ext cx="3807417" cy="4471262"/>
          </a:xfrm>
          <a:prstGeom prst="rect">
            <a:avLst/>
          </a:prstGeom>
          <a:solidFill>
            <a:srgbClr val="CE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9FD71C99-4E4A-48D9-A5DE-DAFB2DF7FD92}"/>
              </a:ext>
            </a:extLst>
          </p:cNvPr>
          <p:cNvGrpSpPr/>
          <p:nvPr/>
        </p:nvGrpSpPr>
        <p:grpSpPr>
          <a:xfrm>
            <a:off x="510312" y="603935"/>
            <a:ext cx="4650622" cy="1188536"/>
            <a:chOff x="758286" y="705173"/>
            <a:chExt cx="4650622" cy="1188536"/>
          </a:xfrm>
        </p:grpSpPr>
        <p:sp>
          <p:nvSpPr>
            <p:cNvPr id="6" name="文本框 5">
              <a:extLst>
                <a:ext uri="{FF2B5EF4-FFF2-40B4-BE49-F238E27FC236}">
                  <a16:creationId xmlns:a16="http://schemas.microsoft.com/office/drawing/2014/main" id="{4881DB20-8FC2-4E04-BCFD-AC4CC803F477}"/>
                </a:ext>
              </a:extLst>
            </p:cNvPr>
            <p:cNvSpPr txBox="1"/>
            <p:nvPr/>
          </p:nvSpPr>
          <p:spPr>
            <a:xfrm>
              <a:off x="758286" y="705173"/>
              <a:ext cx="4154677" cy="646331"/>
            </a:xfrm>
            <a:prstGeom prst="rect">
              <a:avLst/>
            </a:prstGeom>
            <a:noFill/>
          </p:spPr>
          <p:txBody>
            <a:bodyPr wrap="square" rtlCol="0">
              <a:spAutoFit/>
            </a:bodyPr>
            <a:lstStyle/>
            <a:p>
              <a:r>
                <a:rPr lang="zh-CN" altLang="en-US" sz="36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7" name="文本框 6">
              <a:extLst>
                <a:ext uri="{FF2B5EF4-FFF2-40B4-BE49-F238E27FC236}">
                  <a16:creationId xmlns:a16="http://schemas.microsoft.com/office/drawing/2014/main" id="{92F84D4A-BDED-4BD0-9392-3250ED910297}"/>
                </a:ext>
              </a:extLst>
            </p:cNvPr>
            <p:cNvSpPr txBox="1"/>
            <p:nvPr/>
          </p:nvSpPr>
          <p:spPr>
            <a:xfrm>
              <a:off x="789282" y="1429736"/>
              <a:ext cx="4619626" cy="463973"/>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sp>
        <p:nvSpPr>
          <p:cNvPr id="9" name="文本框 8">
            <a:extLst>
              <a:ext uri="{FF2B5EF4-FFF2-40B4-BE49-F238E27FC236}">
                <a16:creationId xmlns:a16="http://schemas.microsoft.com/office/drawing/2014/main" id="{F2DE48C0-BE65-46FF-9314-D88F4A7F0EBD}"/>
              </a:ext>
            </a:extLst>
          </p:cNvPr>
          <p:cNvSpPr txBox="1"/>
          <p:nvPr/>
        </p:nvSpPr>
        <p:spPr>
          <a:xfrm>
            <a:off x="510312" y="5529502"/>
            <a:ext cx="6882379" cy="486672"/>
          </a:xfrm>
          <a:prstGeom prst="rect">
            <a:avLst/>
          </a:prstGeom>
          <a:noFill/>
        </p:spPr>
        <p:txBody>
          <a:bodyPr wrap="square" rtlCol="0" anchor="t">
            <a:spAutoFit/>
          </a:bodyPr>
          <a:lstStyle/>
          <a:p>
            <a:pPr fontAlgn="auto">
              <a:lnSpc>
                <a:spcPct val="150000"/>
              </a:lnSpc>
            </a:pPr>
            <a:r>
              <a:rPr lang="zh-CN" altLang="en-US" sz="9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p:txBody>
      </p:sp>
      <p:grpSp>
        <p:nvGrpSpPr>
          <p:cNvPr id="16" name="组合 15">
            <a:extLst>
              <a:ext uri="{FF2B5EF4-FFF2-40B4-BE49-F238E27FC236}">
                <a16:creationId xmlns:a16="http://schemas.microsoft.com/office/drawing/2014/main" id="{7D0C00A7-1A32-490F-B5B2-AEC88B3258A9}"/>
              </a:ext>
            </a:extLst>
          </p:cNvPr>
          <p:cNvGrpSpPr/>
          <p:nvPr/>
        </p:nvGrpSpPr>
        <p:grpSpPr>
          <a:xfrm>
            <a:off x="8925894" y="3067292"/>
            <a:ext cx="2273935" cy="3110154"/>
            <a:chOff x="8925894" y="2858452"/>
            <a:chExt cx="2273935" cy="3110154"/>
          </a:xfrm>
        </p:grpSpPr>
        <p:grpSp>
          <p:nvGrpSpPr>
            <p:cNvPr id="10" name="组合 9">
              <a:extLst>
                <a:ext uri="{FF2B5EF4-FFF2-40B4-BE49-F238E27FC236}">
                  <a16:creationId xmlns:a16="http://schemas.microsoft.com/office/drawing/2014/main" id="{C7011470-90BF-4F8A-A80F-989922658C1B}"/>
                </a:ext>
              </a:extLst>
            </p:cNvPr>
            <p:cNvGrpSpPr/>
            <p:nvPr/>
          </p:nvGrpSpPr>
          <p:grpSpPr>
            <a:xfrm>
              <a:off x="8925894" y="2858452"/>
              <a:ext cx="2273935" cy="1141095"/>
              <a:chOff x="11445" y="554"/>
              <a:chExt cx="3581" cy="1797"/>
            </a:xfrm>
          </p:grpSpPr>
          <p:sp>
            <p:nvSpPr>
              <p:cNvPr id="11" name="文本框 10">
                <a:extLst>
                  <a:ext uri="{FF2B5EF4-FFF2-40B4-BE49-F238E27FC236}">
                    <a16:creationId xmlns:a16="http://schemas.microsoft.com/office/drawing/2014/main" id="{2D1C2BDE-99F1-40DD-BCA4-FAD8D2939905}"/>
                  </a:ext>
                </a:extLst>
              </p:cNvPr>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2" name="文本框 11">
                <a:extLst>
                  <a:ext uri="{FF2B5EF4-FFF2-40B4-BE49-F238E27FC236}">
                    <a16:creationId xmlns:a16="http://schemas.microsoft.com/office/drawing/2014/main" id="{E77E77B4-15DB-40C5-B994-9629B1290A99}"/>
                  </a:ext>
                </a:extLst>
              </p:cNvPr>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1400">
                  <a:solidFill>
                    <a:schemeClr val="bg1"/>
                  </a:solidFill>
                  <a:latin typeface="思源黑体 CN Light" panose="020B0300000000000000" charset="-122"/>
                  <a:ea typeface="思源黑体 CN Light" panose="020B0300000000000000" charset="-122"/>
                </a:endParaRPr>
              </a:p>
            </p:txBody>
          </p:sp>
        </p:grpSp>
        <p:grpSp>
          <p:nvGrpSpPr>
            <p:cNvPr id="13" name="组合 12">
              <a:extLst>
                <a:ext uri="{FF2B5EF4-FFF2-40B4-BE49-F238E27FC236}">
                  <a16:creationId xmlns:a16="http://schemas.microsoft.com/office/drawing/2014/main" id="{8B514DBD-0537-43B0-8725-91B80B568C74}"/>
                </a:ext>
              </a:extLst>
            </p:cNvPr>
            <p:cNvGrpSpPr/>
            <p:nvPr/>
          </p:nvGrpSpPr>
          <p:grpSpPr>
            <a:xfrm>
              <a:off x="8925894" y="4827511"/>
              <a:ext cx="2273935" cy="1141095"/>
              <a:chOff x="11445" y="554"/>
              <a:chExt cx="3581" cy="1797"/>
            </a:xfrm>
          </p:grpSpPr>
          <p:sp>
            <p:nvSpPr>
              <p:cNvPr id="14" name="文本框 13">
                <a:extLst>
                  <a:ext uri="{FF2B5EF4-FFF2-40B4-BE49-F238E27FC236}">
                    <a16:creationId xmlns:a16="http://schemas.microsoft.com/office/drawing/2014/main" id="{EC0A5E4B-4B9E-48E1-BE75-290924145602}"/>
                  </a:ext>
                </a:extLst>
              </p:cNvPr>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5" name="文本框 14">
                <a:extLst>
                  <a:ext uri="{FF2B5EF4-FFF2-40B4-BE49-F238E27FC236}">
                    <a16:creationId xmlns:a16="http://schemas.microsoft.com/office/drawing/2014/main" id="{A1EDED05-478D-41E9-B7B3-D996BD7B3CD0}"/>
                  </a:ext>
                </a:extLst>
              </p:cNvPr>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1400">
                  <a:solidFill>
                    <a:schemeClr val="bg1"/>
                  </a:solidFill>
                  <a:latin typeface="思源黑体 CN Light" panose="020B0300000000000000" charset="-122"/>
                  <a:ea typeface="思源黑体 CN Light" panose="020B0300000000000000" charset="-122"/>
                </a:endParaRPr>
              </a:p>
            </p:txBody>
          </p:sp>
        </p:grpSp>
      </p:grpSp>
    </p:spTree>
    <p:extLst>
      <p:ext uri="{BB962C8B-B14F-4D97-AF65-F5344CB8AC3E}">
        <p14:creationId xmlns:p14="http://schemas.microsoft.com/office/powerpoint/2010/main" val="5661181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C8A0F97-9A74-432A-9CD5-D493814511C7}"/>
              </a:ext>
            </a:extLst>
          </p:cNvPr>
          <p:cNvGrpSpPr/>
          <p:nvPr/>
        </p:nvGrpSpPr>
        <p:grpSpPr>
          <a:xfrm>
            <a:off x="829994" y="661183"/>
            <a:ext cx="2912012" cy="5513727"/>
            <a:chOff x="829994" y="661183"/>
            <a:chExt cx="2574388" cy="4874455"/>
          </a:xfrm>
        </p:grpSpPr>
        <p:sp>
          <p:nvSpPr>
            <p:cNvPr id="4" name="矩形 3">
              <a:extLst>
                <a:ext uri="{FF2B5EF4-FFF2-40B4-BE49-F238E27FC236}">
                  <a16:creationId xmlns:a16="http://schemas.microsoft.com/office/drawing/2014/main" id="{AB850A2D-4059-4955-8205-F731B600B718}"/>
                </a:ext>
              </a:extLst>
            </p:cNvPr>
            <p:cNvSpPr/>
            <p:nvPr/>
          </p:nvSpPr>
          <p:spPr>
            <a:xfrm>
              <a:off x="829994" y="661183"/>
              <a:ext cx="2574388" cy="243371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1600114-DC59-4B6B-B0B1-7A9AE4140145}"/>
                </a:ext>
              </a:extLst>
            </p:cNvPr>
            <p:cNvSpPr/>
            <p:nvPr/>
          </p:nvSpPr>
          <p:spPr>
            <a:xfrm>
              <a:off x="829994" y="3101928"/>
              <a:ext cx="2574388" cy="243371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8" name="组合 7">
            <a:extLst>
              <a:ext uri="{FF2B5EF4-FFF2-40B4-BE49-F238E27FC236}">
                <a16:creationId xmlns:a16="http://schemas.microsoft.com/office/drawing/2014/main" id="{88B23E7D-F3DF-42B8-98B4-59D6D9362F64}"/>
              </a:ext>
            </a:extLst>
          </p:cNvPr>
          <p:cNvGrpSpPr/>
          <p:nvPr/>
        </p:nvGrpSpPr>
        <p:grpSpPr>
          <a:xfrm>
            <a:off x="3742006" y="687069"/>
            <a:ext cx="2912012" cy="5513727"/>
            <a:chOff x="829994" y="661183"/>
            <a:chExt cx="2574388" cy="4874455"/>
          </a:xfrm>
        </p:grpSpPr>
        <p:sp>
          <p:nvSpPr>
            <p:cNvPr id="9" name="矩形 8">
              <a:extLst>
                <a:ext uri="{FF2B5EF4-FFF2-40B4-BE49-F238E27FC236}">
                  <a16:creationId xmlns:a16="http://schemas.microsoft.com/office/drawing/2014/main" id="{46E6F728-B378-483E-A696-D6F222772A27}"/>
                </a:ext>
              </a:extLst>
            </p:cNvPr>
            <p:cNvSpPr/>
            <p:nvPr/>
          </p:nvSpPr>
          <p:spPr>
            <a:xfrm>
              <a:off x="829994" y="661183"/>
              <a:ext cx="2574388" cy="243371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矩形 9">
              <a:extLst>
                <a:ext uri="{FF2B5EF4-FFF2-40B4-BE49-F238E27FC236}">
                  <a16:creationId xmlns:a16="http://schemas.microsoft.com/office/drawing/2014/main" id="{8FCE616F-BFE5-4C26-9CBD-8D1F637B8173}"/>
                </a:ext>
              </a:extLst>
            </p:cNvPr>
            <p:cNvSpPr/>
            <p:nvPr/>
          </p:nvSpPr>
          <p:spPr>
            <a:xfrm>
              <a:off x="829994" y="3101928"/>
              <a:ext cx="2574388" cy="2433710"/>
            </a:xfrm>
            <a:prstGeom prst="rect">
              <a:avLst/>
            </a:prstGeom>
            <a:solidFill>
              <a:srgbClr val="BD8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DF51DC11-FBBC-4FCA-826D-B5CD9DBA8EFC}"/>
              </a:ext>
            </a:extLst>
          </p:cNvPr>
          <p:cNvGrpSpPr/>
          <p:nvPr/>
        </p:nvGrpSpPr>
        <p:grpSpPr>
          <a:xfrm>
            <a:off x="4186750" y="4253805"/>
            <a:ext cx="2273935" cy="1141095"/>
            <a:chOff x="11445" y="554"/>
            <a:chExt cx="3581" cy="1797"/>
          </a:xfrm>
        </p:grpSpPr>
        <p:sp>
          <p:nvSpPr>
            <p:cNvPr id="12" name="文本框 11">
              <a:extLst>
                <a:ext uri="{FF2B5EF4-FFF2-40B4-BE49-F238E27FC236}">
                  <a16:creationId xmlns:a16="http://schemas.microsoft.com/office/drawing/2014/main" id="{F684CAF7-A125-4BB9-AEDF-EB504A0AC0EA}"/>
                </a:ext>
              </a:extLst>
            </p:cNvPr>
            <p:cNvSpPr txBox="1"/>
            <p:nvPr/>
          </p:nvSpPr>
          <p:spPr>
            <a:xfrm>
              <a:off x="11445" y="1202"/>
              <a:ext cx="3581" cy="1149"/>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3" name="文本框 12">
              <a:extLst>
                <a:ext uri="{FF2B5EF4-FFF2-40B4-BE49-F238E27FC236}">
                  <a16:creationId xmlns:a16="http://schemas.microsoft.com/office/drawing/2014/main" id="{3C48348D-9662-46E4-81B2-1E8FC5D5D8F1}"/>
                </a:ext>
              </a:extLst>
            </p:cNvPr>
            <p:cNvSpPr txBox="1"/>
            <p:nvPr/>
          </p:nvSpPr>
          <p:spPr>
            <a:xfrm>
              <a:off x="11445" y="554"/>
              <a:ext cx="3348" cy="4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14" name="组合 13">
            <a:extLst>
              <a:ext uri="{FF2B5EF4-FFF2-40B4-BE49-F238E27FC236}">
                <a16:creationId xmlns:a16="http://schemas.microsoft.com/office/drawing/2014/main" id="{63F2234C-0BA1-4354-A45E-ED353B2BE985}"/>
              </a:ext>
            </a:extLst>
          </p:cNvPr>
          <p:cNvGrpSpPr/>
          <p:nvPr/>
        </p:nvGrpSpPr>
        <p:grpSpPr>
          <a:xfrm>
            <a:off x="7098762" y="1712592"/>
            <a:ext cx="3668164" cy="4026660"/>
            <a:chOff x="6893250" y="1712592"/>
            <a:chExt cx="3668164" cy="4026660"/>
          </a:xfrm>
        </p:grpSpPr>
        <p:sp>
          <p:nvSpPr>
            <p:cNvPr id="15" name="TextBox 84">
              <a:extLst>
                <a:ext uri="{FF2B5EF4-FFF2-40B4-BE49-F238E27FC236}">
                  <a16:creationId xmlns:a16="http://schemas.microsoft.com/office/drawing/2014/main" id="{E65B6600-3E71-4843-AB7F-8A037AD7707D}"/>
                </a:ext>
              </a:extLst>
            </p:cNvPr>
            <p:cNvSpPr txBox="1"/>
            <p:nvPr/>
          </p:nvSpPr>
          <p:spPr>
            <a:xfrm>
              <a:off x="6920501" y="2245184"/>
              <a:ext cx="3640913" cy="1111651"/>
            </a:xfrm>
            <a:prstGeom prst="rect">
              <a:avLst/>
            </a:prstGeom>
            <a:noFill/>
          </p:spPr>
          <p:txBody>
            <a:bodyPr wrap="square" numCol="1" spcCol="45720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kumimoji="0" lang="zh-CN" altLang="en-US" sz="900" b="0" i="0" u="none" strike="noStrike" kern="1200" cap="none" spc="0" normalizeH="0" baseline="0" noProof="0" dirty="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endParaRPr>
            </a:p>
          </p:txBody>
        </p:sp>
        <p:sp>
          <p:nvSpPr>
            <p:cNvPr id="16" name="TextBox 85">
              <a:extLst>
                <a:ext uri="{FF2B5EF4-FFF2-40B4-BE49-F238E27FC236}">
                  <a16:creationId xmlns:a16="http://schemas.microsoft.com/office/drawing/2014/main" id="{F6283B96-0357-4EA6-ADE8-B444E3ADCD9B}"/>
                </a:ext>
              </a:extLst>
            </p:cNvPr>
            <p:cNvSpPr txBox="1"/>
            <p:nvPr/>
          </p:nvSpPr>
          <p:spPr>
            <a:xfrm>
              <a:off x="6920501" y="1712592"/>
              <a:ext cx="3002285" cy="386965"/>
            </a:xfrm>
            <a:prstGeom prst="rect">
              <a:avLst/>
            </a:prstGeom>
            <a:noFill/>
          </p:spPr>
          <p:txBody>
            <a:bodyPr wrap="square" rtlCol="0" anchor="ctr">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sz="1600" b="0" i="0" u="none" strike="noStrike" kern="1200" cap="none" spc="400" normalizeH="0" baseline="0" noProof="0" dirty="0">
                  <a:ln>
                    <a:noFill/>
                  </a:ln>
                  <a:solidFill>
                    <a:schemeClr val="lt1"/>
                  </a:solidFill>
                  <a:effectLst/>
                  <a:uLnTx/>
                  <a:uFillTx/>
                  <a:latin typeface="Montserrat Medium" panose="00000600000000000000" pitchFamily="50" charset="0"/>
                  <a:ea typeface="Montserrat Black" charset="0"/>
                  <a:cs typeface="Montserrat Black" charset="0"/>
                </a:rPr>
                <a:t>DEVICE MOCKUP</a:t>
              </a:r>
            </a:p>
          </p:txBody>
        </p:sp>
        <p:grpSp>
          <p:nvGrpSpPr>
            <p:cNvPr id="17" name="Group 119">
              <a:extLst>
                <a:ext uri="{FF2B5EF4-FFF2-40B4-BE49-F238E27FC236}">
                  <a16:creationId xmlns:a16="http://schemas.microsoft.com/office/drawing/2014/main" id="{0F0B7D12-BBFA-4A05-9266-ECF6B43279F5}"/>
                </a:ext>
              </a:extLst>
            </p:cNvPr>
            <p:cNvGrpSpPr/>
            <p:nvPr/>
          </p:nvGrpSpPr>
          <p:grpSpPr>
            <a:xfrm>
              <a:off x="6920501" y="3737278"/>
              <a:ext cx="3388956" cy="553998"/>
              <a:chOff x="1089833" y="3688322"/>
              <a:chExt cx="3388956" cy="553998"/>
            </a:xfrm>
          </p:grpSpPr>
          <p:sp>
            <p:nvSpPr>
              <p:cNvPr id="24" name="Rectangle 120">
                <a:extLst>
                  <a:ext uri="{FF2B5EF4-FFF2-40B4-BE49-F238E27FC236}">
                    <a16:creationId xmlns:a16="http://schemas.microsoft.com/office/drawing/2014/main" id="{6A6B0B94-1C2E-44FC-8F9A-EE68D90685A3}"/>
                  </a:ext>
                </a:extLst>
              </p:cNvPr>
              <p:cNvSpPr/>
              <p:nvPr/>
            </p:nvSpPr>
            <p:spPr>
              <a:xfrm>
                <a:off x="1089833" y="3688322"/>
                <a:ext cx="569387"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lt1"/>
                    </a:solidFill>
                    <a:effectLst/>
                    <a:uLnTx/>
                    <a:uFillTx/>
                    <a:latin typeface="FontAwesome" pitchFamily="2" charset="0"/>
                    <a:ea typeface="+mn-ea"/>
                    <a:cs typeface="+mn-cs"/>
                  </a:rPr>
                  <a:t></a:t>
                </a:r>
              </a:p>
            </p:txBody>
          </p:sp>
          <p:sp>
            <p:nvSpPr>
              <p:cNvPr id="25" name="TextBox 121">
                <a:extLst>
                  <a:ext uri="{FF2B5EF4-FFF2-40B4-BE49-F238E27FC236}">
                    <a16:creationId xmlns:a16="http://schemas.microsoft.com/office/drawing/2014/main" id="{67EF74E7-5DF1-472F-85F1-5F1266F66ED2}"/>
                  </a:ext>
                </a:extLst>
              </p:cNvPr>
              <p:cNvSpPr txBox="1"/>
              <p:nvPr/>
            </p:nvSpPr>
            <p:spPr>
              <a:xfrm>
                <a:off x="1717049" y="3737278"/>
                <a:ext cx="2761740"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lt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grpSp>
        <p:grpSp>
          <p:nvGrpSpPr>
            <p:cNvPr id="18" name="Group 122">
              <a:extLst>
                <a:ext uri="{FF2B5EF4-FFF2-40B4-BE49-F238E27FC236}">
                  <a16:creationId xmlns:a16="http://schemas.microsoft.com/office/drawing/2014/main" id="{4BA6CD85-F8E2-4194-8E91-95B16D3A9809}"/>
                </a:ext>
              </a:extLst>
            </p:cNvPr>
            <p:cNvGrpSpPr/>
            <p:nvPr/>
          </p:nvGrpSpPr>
          <p:grpSpPr>
            <a:xfrm>
              <a:off x="6893250" y="4461266"/>
              <a:ext cx="3575377" cy="553998"/>
              <a:chOff x="1062582" y="4416393"/>
              <a:chExt cx="3575377" cy="553998"/>
            </a:xfrm>
          </p:grpSpPr>
          <p:sp>
            <p:nvSpPr>
              <p:cNvPr id="22" name="Rectangle 123">
                <a:extLst>
                  <a:ext uri="{FF2B5EF4-FFF2-40B4-BE49-F238E27FC236}">
                    <a16:creationId xmlns:a16="http://schemas.microsoft.com/office/drawing/2014/main" id="{711D2157-843D-46A0-8E59-9D64256048EF}"/>
                  </a:ext>
                </a:extLst>
              </p:cNvPr>
              <p:cNvSpPr/>
              <p:nvPr/>
            </p:nvSpPr>
            <p:spPr>
              <a:xfrm>
                <a:off x="1062582" y="4416393"/>
                <a:ext cx="56938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lt1"/>
                    </a:solidFill>
                    <a:effectLst/>
                    <a:uLnTx/>
                    <a:uFillTx/>
                    <a:latin typeface="FontAwesome" pitchFamily="2" charset="0"/>
                    <a:ea typeface="+mn-ea"/>
                    <a:cs typeface="+mn-cs"/>
                  </a:rPr>
                  <a:t></a:t>
                </a:r>
              </a:p>
            </p:txBody>
          </p:sp>
          <p:sp>
            <p:nvSpPr>
              <p:cNvPr id="23" name="TextBox 124">
                <a:extLst>
                  <a:ext uri="{FF2B5EF4-FFF2-40B4-BE49-F238E27FC236}">
                    <a16:creationId xmlns:a16="http://schemas.microsoft.com/office/drawing/2014/main" id="{B157D084-BDCC-4AA5-B6BE-41765E119CB6}"/>
                  </a:ext>
                </a:extLst>
              </p:cNvPr>
              <p:cNvSpPr txBox="1"/>
              <p:nvPr/>
            </p:nvSpPr>
            <p:spPr>
              <a:xfrm>
                <a:off x="1717049" y="4465349"/>
                <a:ext cx="2920910"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lt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grpSp>
        <p:grpSp>
          <p:nvGrpSpPr>
            <p:cNvPr id="19" name="Group 125">
              <a:extLst>
                <a:ext uri="{FF2B5EF4-FFF2-40B4-BE49-F238E27FC236}">
                  <a16:creationId xmlns:a16="http://schemas.microsoft.com/office/drawing/2014/main" id="{E4DE9739-43F5-4A3F-B5F9-563D06C195BA}"/>
                </a:ext>
              </a:extLst>
            </p:cNvPr>
            <p:cNvGrpSpPr/>
            <p:nvPr/>
          </p:nvGrpSpPr>
          <p:grpSpPr>
            <a:xfrm>
              <a:off x="6906875" y="5185254"/>
              <a:ext cx="3390472" cy="553998"/>
              <a:chOff x="1076207" y="5136298"/>
              <a:chExt cx="3390472" cy="553998"/>
            </a:xfrm>
          </p:grpSpPr>
          <p:sp>
            <p:nvSpPr>
              <p:cNvPr id="20" name="Rectangle 126">
                <a:extLst>
                  <a:ext uri="{FF2B5EF4-FFF2-40B4-BE49-F238E27FC236}">
                    <a16:creationId xmlns:a16="http://schemas.microsoft.com/office/drawing/2014/main" id="{38AF3ADF-9278-43FB-8034-4E92EE869056}"/>
                  </a:ext>
                </a:extLst>
              </p:cNvPr>
              <p:cNvSpPr/>
              <p:nvPr/>
            </p:nvSpPr>
            <p:spPr>
              <a:xfrm>
                <a:off x="1076207" y="5136298"/>
                <a:ext cx="56938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chemeClr val="lt1"/>
                    </a:solidFill>
                    <a:effectLst/>
                    <a:uLnTx/>
                    <a:uFillTx/>
                    <a:latin typeface="FontAwesome" pitchFamily="2" charset="0"/>
                    <a:ea typeface="+mn-ea"/>
                    <a:cs typeface="+mn-cs"/>
                  </a:rPr>
                  <a:t></a:t>
                </a:r>
              </a:p>
            </p:txBody>
          </p:sp>
          <p:sp>
            <p:nvSpPr>
              <p:cNvPr id="21" name="TextBox 127">
                <a:extLst>
                  <a:ext uri="{FF2B5EF4-FFF2-40B4-BE49-F238E27FC236}">
                    <a16:creationId xmlns:a16="http://schemas.microsoft.com/office/drawing/2014/main" id="{9D1F5628-04F8-4ECC-A156-AABA3CFE53A5}"/>
                  </a:ext>
                </a:extLst>
              </p:cNvPr>
              <p:cNvSpPr txBox="1"/>
              <p:nvPr/>
            </p:nvSpPr>
            <p:spPr>
              <a:xfrm>
                <a:off x="1717049" y="5185254"/>
                <a:ext cx="2749630" cy="456087"/>
              </a:xfrm>
              <a:prstGeom prst="rect">
                <a:avLst/>
              </a:prstGeom>
              <a:noFill/>
            </p:spPr>
            <p:txBody>
              <a:bodyPr wrap="square" rtlCol="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a:ln>
                      <a:noFill/>
                    </a:ln>
                    <a:solidFill>
                      <a:schemeClr val="lt1"/>
                    </a:solidFill>
                    <a:effectLst/>
                    <a:uLnTx/>
                    <a:uFillTx/>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a:t>
                </a:r>
                <a:endParaRPr kumimoji="0" lang="en-US" sz="800" b="0" i="0" u="none" strike="noStrike" kern="1200" cap="none" spc="0" normalizeH="0" baseline="0" noProof="0" dirty="0">
                  <a:ln>
                    <a:noFill/>
                  </a:ln>
                  <a:solidFill>
                    <a:schemeClr val="lt1"/>
                  </a:solidFill>
                  <a:effectLst/>
                  <a:uLnTx/>
                  <a:uFillTx/>
                  <a:latin typeface="Montserrat Light" panose="00000400000000000000" pitchFamily="50"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3012889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DCA09CB-C9A1-40AC-B0CD-425601A96B1D}"/>
              </a:ext>
            </a:extLst>
          </p:cNvPr>
          <p:cNvSpPr/>
          <p:nvPr/>
        </p:nvSpPr>
        <p:spPr>
          <a:xfrm>
            <a:off x="8285871" y="1041009"/>
            <a:ext cx="2771335" cy="4797083"/>
          </a:xfrm>
          <a:prstGeom prst="round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圆角 4">
            <a:extLst>
              <a:ext uri="{FF2B5EF4-FFF2-40B4-BE49-F238E27FC236}">
                <a16:creationId xmlns:a16="http://schemas.microsoft.com/office/drawing/2014/main" id="{CE3CD821-BC7A-426D-A6A7-BD60B156C82A}"/>
              </a:ext>
            </a:extLst>
          </p:cNvPr>
          <p:cNvSpPr/>
          <p:nvPr/>
        </p:nvSpPr>
        <p:spPr>
          <a:xfrm>
            <a:off x="6004562" y="1041009"/>
            <a:ext cx="2014024" cy="1915551"/>
          </a:xfrm>
          <a:prstGeom prst="round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圆角 5">
            <a:extLst>
              <a:ext uri="{FF2B5EF4-FFF2-40B4-BE49-F238E27FC236}">
                <a16:creationId xmlns:a16="http://schemas.microsoft.com/office/drawing/2014/main" id="{3749D5D1-EDA9-43E0-95F3-928DC9C19F22}"/>
              </a:ext>
            </a:extLst>
          </p:cNvPr>
          <p:cNvSpPr/>
          <p:nvPr/>
        </p:nvSpPr>
        <p:spPr>
          <a:xfrm>
            <a:off x="3681049" y="1084384"/>
            <a:ext cx="2014024" cy="1915551"/>
          </a:xfrm>
          <a:prstGeom prst="roundRect">
            <a:avLst/>
          </a:prstGeom>
          <a:solidFill>
            <a:srgbClr val="BD8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D3709F55-E9B4-4AAE-8B45-CD61CD82B981}"/>
              </a:ext>
            </a:extLst>
          </p:cNvPr>
          <p:cNvSpPr/>
          <p:nvPr/>
        </p:nvSpPr>
        <p:spPr>
          <a:xfrm>
            <a:off x="5983460" y="3234396"/>
            <a:ext cx="2014024" cy="1915551"/>
          </a:xfrm>
          <a:prstGeom prst="round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圆角 7">
            <a:extLst>
              <a:ext uri="{FF2B5EF4-FFF2-40B4-BE49-F238E27FC236}">
                <a16:creationId xmlns:a16="http://schemas.microsoft.com/office/drawing/2014/main" id="{19624827-D1E9-481B-B85D-7A4D7C182156}"/>
              </a:ext>
            </a:extLst>
          </p:cNvPr>
          <p:cNvSpPr/>
          <p:nvPr/>
        </p:nvSpPr>
        <p:spPr>
          <a:xfrm>
            <a:off x="3681049" y="3234396"/>
            <a:ext cx="2014024" cy="1915551"/>
          </a:xfrm>
          <a:prstGeom prst="round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9" name="组合 8">
            <a:extLst>
              <a:ext uri="{FF2B5EF4-FFF2-40B4-BE49-F238E27FC236}">
                <a16:creationId xmlns:a16="http://schemas.microsoft.com/office/drawing/2014/main" id="{6141AC16-0722-4B7F-AD85-717FF37F62E9}"/>
              </a:ext>
            </a:extLst>
          </p:cNvPr>
          <p:cNvGrpSpPr/>
          <p:nvPr/>
        </p:nvGrpSpPr>
        <p:grpSpPr>
          <a:xfrm>
            <a:off x="1277159" y="4008852"/>
            <a:ext cx="2273935" cy="1141095"/>
            <a:chOff x="11445" y="554"/>
            <a:chExt cx="3581" cy="1797"/>
          </a:xfrm>
        </p:grpSpPr>
        <p:sp>
          <p:nvSpPr>
            <p:cNvPr id="10" name="文本框 9">
              <a:extLst>
                <a:ext uri="{FF2B5EF4-FFF2-40B4-BE49-F238E27FC236}">
                  <a16:creationId xmlns:a16="http://schemas.microsoft.com/office/drawing/2014/main" id="{B89AEE75-A79E-4289-98C4-2E10E34B13E1}"/>
                </a:ext>
              </a:extLst>
            </p:cNvPr>
            <p:cNvSpPr txBox="1"/>
            <p:nvPr/>
          </p:nvSpPr>
          <p:spPr>
            <a:xfrm>
              <a:off x="11445" y="1202"/>
              <a:ext cx="3581" cy="1149"/>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1" name="文本框 10">
              <a:extLst>
                <a:ext uri="{FF2B5EF4-FFF2-40B4-BE49-F238E27FC236}">
                  <a16:creationId xmlns:a16="http://schemas.microsoft.com/office/drawing/2014/main" id="{D12215DA-2DEE-488F-A9E6-2810661EAAA9}"/>
                </a:ext>
              </a:extLst>
            </p:cNvPr>
            <p:cNvSpPr txBox="1"/>
            <p:nvPr/>
          </p:nvSpPr>
          <p:spPr>
            <a:xfrm>
              <a:off x="11445" y="554"/>
              <a:ext cx="3348" cy="4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grpSp>
        <p:nvGrpSpPr>
          <p:cNvPr id="12" name="组合 11">
            <a:extLst>
              <a:ext uri="{FF2B5EF4-FFF2-40B4-BE49-F238E27FC236}">
                <a16:creationId xmlns:a16="http://schemas.microsoft.com/office/drawing/2014/main" id="{AB10222D-492D-407E-8CC0-2FA9FEA73893}"/>
              </a:ext>
            </a:extLst>
          </p:cNvPr>
          <p:cNvGrpSpPr/>
          <p:nvPr/>
        </p:nvGrpSpPr>
        <p:grpSpPr>
          <a:xfrm>
            <a:off x="1273471" y="1471611"/>
            <a:ext cx="2273935" cy="1141095"/>
            <a:chOff x="11445" y="554"/>
            <a:chExt cx="3581" cy="1797"/>
          </a:xfrm>
        </p:grpSpPr>
        <p:sp>
          <p:nvSpPr>
            <p:cNvPr id="13" name="文本框 12">
              <a:extLst>
                <a:ext uri="{FF2B5EF4-FFF2-40B4-BE49-F238E27FC236}">
                  <a16:creationId xmlns:a16="http://schemas.microsoft.com/office/drawing/2014/main" id="{39375C9F-B678-4771-BCF5-FB492B247C07}"/>
                </a:ext>
              </a:extLst>
            </p:cNvPr>
            <p:cNvSpPr txBox="1"/>
            <p:nvPr/>
          </p:nvSpPr>
          <p:spPr>
            <a:xfrm>
              <a:off x="11445" y="1202"/>
              <a:ext cx="3581" cy="1149"/>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chemeClr val="lt1"/>
                  </a:solidFill>
                  <a:effectLst/>
                  <a:uLnTx/>
                  <a:uFillTx/>
                  <a:latin typeface="等线 Light" panose="020F0302020204030204"/>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4" name="文本框 13">
              <a:extLst>
                <a:ext uri="{FF2B5EF4-FFF2-40B4-BE49-F238E27FC236}">
                  <a16:creationId xmlns:a16="http://schemas.microsoft.com/office/drawing/2014/main" id="{59138ADE-BA79-403C-A3BC-7EC0A024AD16}"/>
                </a:ext>
              </a:extLst>
            </p:cNvPr>
            <p:cNvSpPr txBox="1"/>
            <p:nvPr/>
          </p:nvSpPr>
          <p:spPr>
            <a:xfrm>
              <a:off x="11445" y="554"/>
              <a:ext cx="3348" cy="4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sym typeface="+mn-ea"/>
                </a:rPr>
                <a:t>添加此处原有标题</a:t>
              </a:r>
              <a:endParaRPr kumimoji="0" lang="zh-CN" altLang="en-US" sz="1400" b="0" i="0" u="none" strike="noStrike" kern="1200" cap="none" spc="0" normalizeH="0" baseline="0" noProof="0" dirty="0">
                <a:ln>
                  <a:noFill/>
                </a:ln>
                <a:solidFill>
                  <a:schemeClr val="lt1"/>
                </a:solidFill>
                <a:effectLst/>
                <a:uLnTx/>
                <a:uFillTx/>
                <a:latin typeface="思源黑体 CN Light" panose="020B0300000000000000" charset="-122"/>
                <a:ea typeface="思源黑体 CN Light" panose="020B0300000000000000" charset="-122"/>
                <a:cs typeface="+mn-cs"/>
              </a:endParaRPr>
            </a:p>
          </p:txBody>
        </p:sp>
      </p:grpSp>
    </p:spTree>
    <p:extLst>
      <p:ext uri="{BB962C8B-B14F-4D97-AF65-F5344CB8AC3E}">
        <p14:creationId xmlns:p14="http://schemas.microsoft.com/office/powerpoint/2010/main" val="476963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DE63F9B-8E80-47E9-BF91-B060834AE617}"/>
              </a:ext>
            </a:extLst>
          </p:cNvPr>
          <p:cNvSpPr/>
          <p:nvPr/>
        </p:nvSpPr>
        <p:spPr>
          <a:xfrm>
            <a:off x="1123951" y="0"/>
            <a:ext cx="497205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0A3E425-380D-494B-8172-86AB93AD356E}"/>
              </a:ext>
            </a:extLst>
          </p:cNvPr>
          <p:cNvSpPr/>
          <p:nvPr/>
        </p:nvSpPr>
        <p:spPr>
          <a:xfrm>
            <a:off x="6343584" y="2582615"/>
            <a:ext cx="3278397" cy="1569660"/>
          </a:xfrm>
          <a:prstGeom prst="rect">
            <a:avLst/>
          </a:prstGeom>
        </p:spPr>
        <p:txBody>
          <a:bodyPr wrap="square">
            <a:spAutoFit/>
          </a:bodyPr>
          <a:lstStyle/>
          <a:p>
            <a:r>
              <a:rPr lang="en-US" altLang="zh-CN" sz="4800" dirty="0">
                <a:solidFill>
                  <a:schemeClr val="bg1"/>
                </a:solidFill>
                <a:latin typeface="Eras Bold ITC" panose="020B0907030504020204" pitchFamily="34" charset="0"/>
                <a:ea typeface="思源黑体 CN Heavy" panose="020B0A00000000000000" pitchFamily="34" charset="-122"/>
                <a:cs typeface="阿里巴巴普惠体 Heavy" panose="00020600040101010101" pitchFamily="18" charset="-122"/>
              </a:rPr>
              <a:t>BUSINESS</a:t>
            </a:r>
          </a:p>
          <a:p>
            <a:r>
              <a:rPr lang="en-US" altLang="zh-CN" sz="4800" dirty="0">
                <a:solidFill>
                  <a:schemeClr val="bg1"/>
                </a:solidFill>
                <a:latin typeface="Eras Bold ITC" panose="020B0907030504020204" pitchFamily="34" charset="0"/>
                <a:ea typeface="思源黑体 CN Heavy" panose="020B0A00000000000000" pitchFamily="34" charset="-122"/>
                <a:cs typeface="阿里巴巴普惠体 Heavy" panose="00020600040101010101" pitchFamily="18" charset="-122"/>
              </a:rPr>
              <a:t>PLAN</a:t>
            </a:r>
            <a:endParaRPr lang="zh-CN" altLang="en-US" sz="4800" dirty="0">
              <a:solidFill>
                <a:schemeClr val="bg1"/>
              </a:solidFill>
              <a:latin typeface="Eras Bold ITC" panose="020B0907030504020204" pitchFamily="34" charset="0"/>
              <a:ea typeface="思源黑体 CN Heavy" panose="020B0A00000000000000" pitchFamily="34" charset="-122"/>
              <a:cs typeface="阿里巴巴普惠体 Heavy" panose="00020600040101010101" pitchFamily="18" charset="-122"/>
            </a:endParaRPr>
          </a:p>
        </p:txBody>
      </p:sp>
      <p:sp>
        <p:nvSpPr>
          <p:cNvPr id="11" name="文本框 10">
            <a:extLst>
              <a:ext uri="{FF2B5EF4-FFF2-40B4-BE49-F238E27FC236}">
                <a16:creationId xmlns:a16="http://schemas.microsoft.com/office/drawing/2014/main" id="{693B5394-93E2-4E49-90D9-A546197D274A}"/>
              </a:ext>
            </a:extLst>
          </p:cNvPr>
          <p:cNvSpPr txBox="1"/>
          <p:nvPr/>
        </p:nvSpPr>
        <p:spPr>
          <a:xfrm>
            <a:off x="6343584" y="4749244"/>
            <a:ext cx="4724463" cy="891540"/>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p:txBody>
      </p:sp>
      <p:grpSp>
        <p:nvGrpSpPr>
          <p:cNvPr id="21" name="组合 20">
            <a:extLst>
              <a:ext uri="{FF2B5EF4-FFF2-40B4-BE49-F238E27FC236}">
                <a16:creationId xmlns:a16="http://schemas.microsoft.com/office/drawing/2014/main" id="{0D170D51-2A4F-4765-9BDF-325FD4D1C474}"/>
              </a:ext>
            </a:extLst>
          </p:cNvPr>
          <p:cNvGrpSpPr/>
          <p:nvPr/>
        </p:nvGrpSpPr>
        <p:grpSpPr>
          <a:xfrm>
            <a:off x="9058341" y="5899472"/>
            <a:ext cx="3133659" cy="676561"/>
            <a:chOff x="9058341" y="5899472"/>
            <a:chExt cx="3133659" cy="676561"/>
          </a:xfrm>
        </p:grpSpPr>
        <p:sp>
          <p:nvSpPr>
            <p:cNvPr id="19" name="矩形 18">
              <a:extLst>
                <a:ext uri="{FF2B5EF4-FFF2-40B4-BE49-F238E27FC236}">
                  <a16:creationId xmlns:a16="http://schemas.microsoft.com/office/drawing/2014/main" id="{DBBC5F45-6DCD-4438-B8D4-19544F64D8FA}"/>
                </a:ext>
              </a:extLst>
            </p:cNvPr>
            <p:cNvSpPr/>
            <p:nvPr/>
          </p:nvSpPr>
          <p:spPr>
            <a:xfrm>
              <a:off x="10867292" y="5899472"/>
              <a:ext cx="1324708" cy="676561"/>
            </a:xfrm>
            <a:prstGeom prst="rect">
              <a:avLst/>
            </a:prstGeom>
            <a:solidFill>
              <a:srgbClr val="CE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C7222B7-4679-48D0-AF41-4F77D31D79AD}"/>
                </a:ext>
              </a:extLst>
            </p:cNvPr>
            <p:cNvSpPr txBox="1"/>
            <p:nvPr/>
          </p:nvSpPr>
          <p:spPr>
            <a:xfrm>
              <a:off x="9058341" y="6053086"/>
              <a:ext cx="2916439" cy="307777"/>
            </a:xfrm>
            <a:prstGeom prst="rect">
              <a:avLst/>
            </a:prstGeom>
            <a:noFill/>
          </p:spPr>
          <p:txBody>
            <a:bodyPr vert="horz" wrap="none" rtlCol="0">
              <a:spAutoFit/>
            </a:bodyPr>
            <a:lstStyle/>
            <a:p>
              <a:r>
                <a:rPr lang="en-US" altLang="zh-CN" sz="1400" dirty="0">
                  <a:solidFill>
                    <a:schemeClr val="bg1"/>
                  </a:solidFill>
                  <a:latin typeface="Dolce Vita Light" panose="02000500000000000000" pitchFamily="2" charset="0"/>
                  <a:ea typeface="宋体" panose="02010600030101010101" pitchFamily="2" charset="-122"/>
                  <a:cs typeface="Times New Roman" panose="02020603050405020304" charset="0"/>
                </a:rPr>
                <a:t>I WALKED THROUGH MANY MOUNTAINS</a:t>
              </a:r>
              <a:endParaRPr lang="zh-CN" altLang="en-US" sz="1400" dirty="0">
                <a:solidFill>
                  <a:schemeClr val="bg1"/>
                </a:solidFill>
                <a:latin typeface="Dolce Vita Light" panose="02000500000000000000" pitchFamily="2" charset="0"/>
              </a:endParaRPr>
            </a:p>
          </p:txBody>
        </p:sp>
      </p:grpSp>
    </p:spTree>
    <p:extLst>
      <p:ext uri="{BB962C8B-B14F-4D97-AF65-F5344CB8AC3E}">
        <p14:creationId xmlns:p14="http://schemas.microsoft.com/office/powerpoint/2010/main" val="300004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F85D494-FC58-466A-BFA7-589A35567BEC}"/>
              </a:ext>
            </a:extLst>
          </p:cNvPr>
          <p:cNvSpPr/>
          <p:nvPr/>
        </p:nvSpPr>
        <p:spPr>
          <a:xfrm>
            <a:off x="7087545" y="0"/>
            <a:ext cx="1018069" cy="6858000"/>
          </a:xfrm>
          <a:prstGeom prst="rect">
            <a:avLst/>
          </a:prstGeom>
          <a:solidFill>
            <a:srgbClr val="CE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5A8C1E8-608D-4ECC-AC01-9AACFDCD2E98}"/>
              </a:ext>
            </a:extLst>
          </p:cNvPr>
          <p:cNvSpPr/>
          <p:nvPr/>
        </p:nvSpPr>
        <p:spPr>
          <a:xfrm>
            <a:off x="7718156" y="0"/>
            <a:ext cx="4473844"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a:extLst>
              <a:ext uri="{FF2B5EF4-FFF2-40B4-BE49-F238E27FC236}">
                <a16:creationId xmlns:a16="http://schemas.microsoft.com/office/drawing/2014/main" id="{706CD151-194D-4E06-B2A2-4B3EB27EE5ED}"/>
              </a:ext>
            </a:extLst>
          </p:cNvPr>
          <p:cNvGrpSpPr/>
          <p:nvPr/>
        </p:nvGrpSpPr>
        <p:grpSpPr>
          <a:xfrm>
            <a:off x="675848" y="789914"/>
            <a:ext cx="4650622" cy="1188536"/>
            <a:chOff x="758286" y="705173"/>
            <a:chExt cx="4650622" cy="1188536"/>
          </a:xfrm>
        </p:grpSpPr>
        <p:sp>
          <p:nvSpPr>
            <p:cNvPr id="8" name="文本框 7">
              <a:extLst>
                <a:ext uri="{FF2B5EF4-FFF2-40B4-BE49-F238E27FC236}">
                  <a16:creationId xmlns:a16="http://schemas.microsoft.com/office/drawing/2014/main" id="{729180F6-C46F-4898-A2C0-AAB056EBDF69}"/>
                </a:ext>
              </a:extLst>
            </p:cNvPr>
            <p:cNvSpPr txBox="1"/>
            <p:nvPr/>
          </p:nvSpPr>
          <p:spPr>
            <a:xfrm>
              <a:off x="758286" y="705173"/>
              <a:ext cx="4154677" cy="646331"/>
            </a:xfrm>
            <a:prstGeom prst="rect">
              <a:avLst/>
            </a:prstGeom>
            <a:noFill/>
          </p:spPr>
          <p:txBody>
            <a:bodyPr wrap="square" rtlCol="0">
              <a:spAutoFit/>
            </a:bodyPr>
            <a:lstStyle/>
            <a:p>
              <a:r>
                <a:rPr lang="zh-CN" altLang="en-US" sz="36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9" name="文本框 8">
              <a:extLst>
                <a:ext uri="{FF2B5EF4-FFF2-40B4-BE49-F238E27FC236}">
                  <a16:creationId xmlns:a16="http://schemas.microsoft.com/office/drawing/2014/main" id="{985E0863-4AE1-4959-835F-F1AACE68208C}"/>
                </a:ext>
              </a:extLst>
            </p:cNvPr>
            <p:cNvSpPr txBox="1"/>
            <p:nvPr/>
          </p:nvSpPr>
          <p:spPr>
            <a:xfrm>
              <a:off x="789282" y="1429736"/>
              <a:ext cx="4619626" cy="463973"/>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sp>
        <p:nvSpPr>
          <p:cNvPr id="10" name="Google Shape;1383;p92">
            <a:extLst>
              <a:ext uri="{FF2B5EF4-FFF2-40B4-BE49-F238E27FC236}">
                <a16:creationId xmlns:a16="http://schemas.microsoft.com/office/drawing/2014/main" id="{B56CCDC0-98CF-4A12-8066-EB8C225AD7B1}"/>
              </a:ext>
            </a:extLst>
          </p:cNvPr>
          <p:cNvSpPr txBox="1"/>
          <p:nvPr/>
        </p:nvSpPr>
        <p:spPr>
          <a:xfrm>
            <a:off x="2382910" y="2984775"/>
            <a:ext cx="4203870" cy="1595373"/>
          </a:xfrm>
          <a:prstGeom prst="rect">
            <a:avLst/>
          </a:prstGeom>
          <a:noFill/>
          <a:ln>
            <a:noFill/>
          </a:ln>
        </p:spPr>
        <p:txBody>
          <a:bodyPr spcFirstLastPara="1" wrap="square" lIns="91433" tIns="45700" rIns="91433" bIns="45700" anchor="t" anchorCtr="0">
            <a:noAutofit/>
          </a:bodyPr>
          <a:lstStyle/>
          <a:p>
            <a:pPr algn="l" fontAlgn="auto">
              <a:lnSpc>
                <a:spcPct val="150000"/>
              </a:lnSpc>
            </a:pPr>
            <a:r>
              <a:rPr lang="zh-CN" altLang="en-US" sz="935"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dirty="0">
              <a:solidFill>
                <a:schemeClr val="bg1"/>
              </a:solidFill>
              <a:latin typeface="+mj-lt"/>
              <a:ea typeface="思源黑体 CN Light" panose="020B0300000000000000" charset="-122"/>
              <a:cs typeface="+mj-lt"/>
            </a:endParaRPr>
          </a:p>
          <a:p>
            <a:pPr algn="l" fontAlgn="auto">
              <a:lnSpc>
                <a:spcPct val="150000"/>
              </a:lnSpc>
            </a:pPr>
            <a:r>
              <a:rPr lang="zh-CN" altLang="en-US" sz="935"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dirty="0">
              <a:solidFill>
                <a:schemeClr val="bg1"/>
              </a:solidFill>
              <a:latin typeface="+mj-lt"/>
              <a:ea typeface="思源黑体 CN Light" panose="020B0300000000000000" charset="-122"/>
              <a:cs typeface="+mj-lt"/>
            </a:endParaRPr>
          </a:p>
          <a:p>
            <a:pPr algn="l" fontAlgn="auto">
              <a:lnSpc>
                <a:spcPct val="150000"/>
              </a:lnSpc>
            </a:pPr>
            <a:endParaRPr lang="zh-CN" altLang="en-US" sz="935" dirty="0">
              <a:solidFill>
                <a:schemeClr val="bg1"/>
              </a:solidFill>
              <a:latin typeface="+mj-lt"/>
              <a:ea typeface="思源黑体 CN Light" panose="020B0300000000000000" charset="-122"/>
              <a:cs typeface="+mj-lt"/>
            </a:endParaRPr>
          </a:p>
          <a:p>
            <a:pPr algn="l" fontAlgn="auto">
              <a:lnSpc>
                <a:spcPct val="150000"/>
              </a:lnSpc>
            </a:pPr>
            <a:endParaRPr lang="zh-CN" altLang="en-US" sz="935" dirty="0">
              <a:solidFill>
                <a:schemeClr val="bg1"/>
              </a:solidFill>
              <a:latin typeface="+mj-lt"/>
              <a:ea typeface="思源黑体 CN Light" panose="020B0300000000000000" charset="-122"/>
              <a:cs typeface="+mj-lt"/>
              <a:sym typeface="Open Sans" panose="020B0606030504020204"/>
            </a:endParaRPr>
          </a:p>
        </p:txBody>
      </p:sp>
      <p:grpSp>
        <p:nvGrpSpPr>
          <p:cNvPr id="11" name="组合 10">
            <a:extLst>
              <a:ext uri="{FF2B5EF4-FFF2-40B4-BE49-F238E27FC236}">
                <a16:creationId xmlns:a16="http://schemas.microsoft.com/office/drawing/2014/main" id="{8F99FD54-C8D6-4291-BCB5-8FF751CD414D}"/>
              </a:ext>
            </a:extLst>
          </p:cNvPr>
          <p:cNvGrpSpPr/>
          <p:nvPr/>
        </p:nvGrpSpPr>
        <p:grpSpPr>
          <a:xfrm flipH="1">
            <a:off x="0" y="5811337"/>
            <a:ext cx="2335107" cy="676561"/>
            <a:chOff x="9058341" y="5899472"/>
            <a:chExt cx="3133659" cy="676561"/>
          </a:xfrm>
          <a:solidFill>
            <a:srgbClr val="CEC3CE"/>
          </a:solidFill>
        </p:grpSpPr>
        <p:sp>
          <p:nvSpPr>
            <p:cNvPr id="12" name="矩形 11">
              <a:extLst>
                <a:ext uri="{FF2B5EF4-FFF2-40B4-BE49-F238E27FC236}">
                  <a16:creationId xmlns:a16="http://schemas.microsoft.com/office/drawing/2014/main" id="{792168D6-3F48-43D1-9E57-3BA67F13ADA4}"/>
                </a:ext>
              </a:extLst>
            </p:cNvPr>
            <p:cNvSpPr/>
            <p:nvPr/>
          </p:nvSpPr>
          <p:spPr>
            <a:xfrm>
              <a:off x="10867292" y="5899472"/>
              <a:ext cx="1324708" cy="6765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B19C8D9-8924-4C50-B159-958C55E939A3}"/>
                </a:ext>
              </a:extLst>
            </p:cNvPr>
            <p:cNvSpPr txBox="1"/>
            <p:nvPr/>
          </p:nvSpPr>
          <p:spPr>
            <a:xfrm>
              <a:off x="9058341" y="6053086"/>
              <a:ext cx="2916439" cy="307777"/>
            </a:xfrm>
            <a:prstGeom prst="rect">
              <a:avLst/>
            </a:prstGeom>
            <a:grpFill/>
          </p:spPr>
          <p:txBody>
            <a:bodyPr vert="horz" wrap="none" rtlCol="0">
              <a:spAutoFit/>
            </a:bodyPr>
            <a:lstStyle/>
            <a:p>
              <a:r>
                <a:rPr lang="en-US" altLang="zh-CN" sz="1400" dirty="0">
                  <a:solidFill>
                    <a:schemeClr val="bg1"/>
                  </a:solidFill>
                  <a:latin typeface="Dolce Vita Light" panose="02000500000000000000" pitchFamily="2" charset="0"/>
                  <a:ea typeface="宋体" panose="02010600030101010101" pitchFamily="2" charset="-122"/>
                  <a:cs typeface="Times New Roman" panose="02020603050405020304" charset="0"/>
                </a:rPr>
                <a:t>I WALKED THROUGH MANY MOUNTAINS</a:t>
              </a:r>
              <a:endParaRPr lang="zh-CN" altLang="en-US" sz="1400" dirty="0">
                <a:solidFill>
                  <a:schemeClr val="bg1"/>
                </a:solidFill>
                <a:latin typeface="Dolce Vita Light" panose="02000500000000000000" pitchFamily="2" charset="0"/>
              </a:endParaRPr>
            </a:p>
          </p:txBody>
        </p:sp>
      </p:grpSp>
      <p:sp>
        <p:nvSpPr>
          <p:cNvPr id="14" name="矩形 13">
            <a:extLst>
              <a:ext uri="{FF2B5EF4-FFF2-40B4-BE49-F238E27FC236}">
                <a16:creationId xmlns:a16="http://schemas.microsoft.com/office/drawing/2014/main" id="{8C112B26-0C78-48CC-AA30-424E6B2E9691}"/>
              </a:ext>
            </a:extLst>
          </p:cNvPr>
          <p:cNvSpPr/>
          <p:nvPr/>
        </p:nvSpPr>
        <p:spPr>
          <a:xfrm flipH="1">
            <a:off x="-374219" y="0"/>
            <a:ext cx="7461764" cy="6858000"/>
          </a:xfrm>
          <a:prstGeom prst="rect">
            <a:avLst/>
          </a:prstGeom>
          <a:blipFill dpi="0" rotWithShape="1">
            <a:blip r:embed="rId3" cstate="screen">
              <a:alphaModFix amt="4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5005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31" name="Subtitle 6">
            <a:extLst>
              <a:ext uri="{FF2B5EF4-FFF2-40B4-BE49-F238E27FC236}">
                <a16:creationId xmlns:a16="http://schemas.microsoft.com/office/drawing/2014/main" id="{5ADD66CF-4EA4-4FEE-B3EB-AD6B96E2477B}"/>
              </a:ext>
            </a:extLst>
          </p:cNvPr>
          <p:cNvSpPr txBox="1">
            <a:spLocks/>
          </p:cNvSpPr>
          <p:nvPr/>
        </p:nvSpPr>
        <p:spPr>
          <a:xfrm>
            <a:off x="510311" y="5552308"/>
            <a:ext cx="4300839" cy="81699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5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a:t>
            </a:r>
          </a:p>
          <a:p>
            <a:pPr algn="l" fontAlgn="auto">
              <a:lnSpc>
                <a:spcPct val="150000"/>
              </a:lnSpc>
            </a:pPr>
            <a:endPar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endParaRPr>
          </a:p>
        </p:txBody>
      </p:sp>
      <p:sp>
        <p:nvSpPr>
          <p:cNvPr id="34" name="TextBox 33">
            <a:extLst>
              <a:ext uri="{FF2B5EF4-FFF2-40B4-BE49-F238E27FC236}">
                <a16:creationId xmlns:a16="http://schemas.microsoft.com/office/drawing/2014/main" id="{5F6E6524-944B-48ED-808E-63A62CA69E8D}"/>
              </a:ext>
            </a:extLst>
          </p:cNvPr>
          <p:cNvSpPr txBox="1"/>
          <p:nvPr/>
        </p:nvSpPr>
        <p:spPr>
          <a:xfrm>
            <a:off x="9019727" y="1638980"/>
            <a:ext cx="1834973" cy="1525418"/>
          </a:xfrm>
          <a:prstGeom prst="rect">
            <a:avLst/>
          </a:prstGeom>
          <a:noFill/>
        </p:spPr>
        <p:txBody>
          <a:bodyPr wrap="square" rtlCol="0">
            <a:spAutoFit/>
          </a:bodyPr>
          <a:lstStyle/>
          <a:p>
            <a:pPr>
              <a:lnSpc>
                <a:spcPct val="150000"/>
              </a:lnSpc>
            </a:pPr>
            <a:r>
              <a:rPr lang="zh-CN" altLang="en-US" sz="900" dirty="0">
                <a:solidFill>
                  <a:schemeClr val="bg1"/>
                </a:solidFill>
                <a:ea typeface="思源黑体 CN Light" panose="020B0300000000000000" charset="-122"/>
                <a:cs typeface="+mj-lt"/>
                <a:sym typeface="+mn-ea"/>
              </a:rPr>
              <a:t>I walked through many mountains, walked through many waters, and knew many people. I walked through many mountains, walked through many waters, and knew many people.</a:t>
            </a:r>
          </a:p>
          <a:p>
            <a:pPr lvl="0">
              <a:lnSpc>
                <a:spcPct val="150000"/>
              </a:lnSpc>
            </a:pPr>
            <a:endParaRPr lang="zh-CN" altLang="en-US" sz="900" dirty="0">
              <a:solidFill>
                <a:schemeClr val="bg1"/>
              </a:solidFill>
              <a:ea typeface="思源黑体 CN Light" panose="020B0300000000000000" charset="-122"/>
              <a:cs typeface="+mj-lt"/>
              <a:sym typeface="+mn-ea"/>
            </a:endParaRPr>
          </a:p>
        </p:txBody>
      </p:sp>
      <p:sp>
        <p:nvSpPr>
          <p:cNvPr id="15" name="TextBox 14">
            <a:extLst>
              <a:ext uri="{FF2B5EF4-FFF2-40B4-BE49-F238E27FC236}">
                <a16:creationId xmlns:a16="http://schemas.microsoft.com/office/drawing/2014/main" id="{46EBD04D-64EC-40FB-9381-05E5E7423099}"/>
              </a:ext>
            </a:extLst>
          </p:cNvPr>
          <p:cNvSpPr txBox="1"/>
          <p:nvPr/>
        </p:nvSpPr>
        <p:spPr>
          <a:xfrm>
            <a:off x="9019727" y="4234640"/>
            <a:ext cx="1834973" cy="1317668"/>
          </a:xfrm>
          <a:prstGeom prst="rect">
            <a:avLst/>
          </a:prstGeom>
          <a:noFill/>
        </p:spPr>
        <p:txBody>
          <a:bodyPr wrap="square" rtlCol="0">
            <a:spAutoFit/>
          </a:bodyPr>
          <a:lstStyle/>
          <a:p>
            <a:pPr>
              <a:lnSpc>
                <a:spcPct val="150000"/>
              </a:lnSpc>
            </a:pPr>
            <a:r>
              <a:rPr lang="zh-CN" altLang="en-US" sz="900" dirty="0">
                <a:solidFill>
                  <a:schemeClr val="bg1"/>
                </a:solidFill>
                <a:ea typeface="思源黑体 CN Light" panose="020B0300000000000000" charset="-122"/>
                <a:cs typeface="+mj-lt"/>
                <a:sym typeface="+mn-ea"/>
              </a:rPr>
              <a:t>I walked through many mountains, walked through many waters, and knew many people. I walked through many mountains, walked through many waters, and knew many people.</a:t>
            </a:r>
          </a:p>
        </p:txBody>
      </p:sp>
      <p:grpSp>
        <p:nvGrpSpPr>
          <p:cNvPr id="10" name="组合 9">
            <a:extLst>
              <a:ext uri="{FF2B5EF4-FFF2-40B4-BE49-F238E27FC236}">
                <a16:creationId xmlns:a16="http://schemas.microsoft.com/office/drawing/2014/main" id="{2953A696-B604-4B79-B624-9865AEAB195C}"/>
              </a:ext>
            </a:extLst>
          </p:cNvPr>
          <p:cNvGrpSpPr/>
          <p:nvPr/>
        </p:nvGrpSpPr>
        <p:grpSpPr>
          <a:xfrm>
            <a:off x="510312" y="1249772"/>
            <a:ext cx="4650622" cy="1188536"/>
            <a:chOff x="758286" y="705173"/>
            <a:chExt cx="4650622" cy="1188536"/>
          </a:xfrm>
        </p:grpSpPr>
        <p:sp>
          <p:nvSpPr>
            <p:cNvPr id="12" name="文本框 11">
              <a:extLst>
                <a:ext uri="{FF2B5EF4-FFF2-40B4-BE49-F238E27FC236}">
                  <a16:creationId xmlns:a16="http://schemas.microsoft.com/office/drawing/2014/main" id="{9E62E1C8-7B7E-459B-8149-8B690C454B81}"/>
                </a:ext>
              </a:extLst>
            </p:cNvPr>
            <p:cNvSpPr txBox="1"/>
            <p:nvPr/>
          </p:nvSpPr>
          <p:spPr>
            <a:xfrm>
              <a:off x="758286" y="705173"/>
              <a:ext cx="4154677" cy="646331"/>
            </a:xfrm>
            <a:prstGeom prst="rect">
              <a:avLst/>
            </a:prstGeom>
            <a:noFill/>
          </p:spPr>
          <p:txBody>
            <a:bodyPr wrap="square" rtlCol="0">
              <a:spAutoFit/>
            </a:bodyPr>
            <a:lstStyle/>
            <a:p>
              <a:r>
                <a:rPr lang="zh-CN" altLang="en-US" sz="36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13" name="文本框 12">
              <a:extLst>
                <a:ext uri="{FF2B5EF4-FFF2-40B4-BE49-F238E27FC236}">
                  <a16:creationId xmlns:a16="http://schemas.microsoft.com/office/drawing/2014/main" id="{536296E7-C600-44E7-B098-E91B5DADF3CD}"/>
                </a:ext>
              </a:extLst>
            </p:cNvPr>
            <p:cNvSpPr txBox="1"/>
            <p:nvPr/>
          </p:nvSpPr>
          <p:spPr>
            <a:xfrm>
              <a:off x="789282" y="1429736"/>
              <a:ext cx="4619626" cy="463973"/>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pic>
        <p:nvPicPr>
          <p:cNvPr id="4" name="图片占位符 3">
            <a:extLst>
              <a:ext uri="{FF2B5EF4-FFF2-40B4-BE49-F238E27FC236}">
                <a16:creationId xmlns:a16="http://schemas.microsoft.com/office/drawing/2014/main" id="{8C41698D-E624-45B3-AF0D-DC02E548929D}"/>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a:blipFill dpi="0" rotWithShape="1">
            <a:blip r:embed="rId3" cstate="screen">
              <a:extLst>
                <a:ext uri="{28A0092B-C50C-407E-A947-70E740481C1C}">
                  <a14:useLocalDpi xmlns:a14="http://schemas.microsoft.com/office/drawing/2010/main"/>
                </a:ext>
              </a:extLst>
            </a:blip>
            <a:srcRect/>
            <a:stretch>
              <a:fillRect/>
            </a:stretch>
          </a:blipFill>
        </p:spPr>
      </p:pic>
      <p:pic>
        <p:nvPicPr>
          <p:cNvPr id="8" name="图片占位符 7">
            <a:extLst>
              <a:ext uri="{FF2B5EF4-FFF2-40B4-BE49-F238E27FC236}">
                <a16:creationId xmlns:a16="http://schemas.microsoft.com/office/drawing/2014/main" id="{7C3AA0BE-AF7A-4864-9354-55FA0CA58257}"/>
              </a:ext>
            </a:extLst>
          </p:cNvPr>
          <p:cNvPicPr>
            <a:picLocks noGrp="1" noChangeAspect="1"/>
          </p:cNvPicPr>
          <p:nvPr>
            <p:ph type="pic" sz="quarter" idx="18"/>
          </p:nvPr>
        </p:nvPicPr>
        <p:blipFill>
          <a:blip r:embed="rId4" cstate="screen">
            <a:extLst>
              <a:ext uri="{28A0092B-C50C-407E-A947-70E740481C1C}">
                <a14:useLocalDpi xmlns:a14="http://schemas.microsoft.com/office/drawing/2010/main"/>
              </a:ext>
            </a:extLst>
          </a:blip>
          <a:srcRect/>
          <a:stretch>
            <a:fillRect/>
          </a:stretch>
        </p:blipFill>
        <p:spPr>
          <a:blipFill dpi="0" rotWithShape="1">
            <a:blip r:embed="rId5" cstate="screen">
              <a:extLst>
                <a:ext uri="{28A0092B-C50C-407E-A947-70E740481C1C}">
                  <a14:useLocalDpi xmlns:a14="http://schemas.microsoft.com/office/drawing/2010/main"/>
                </a:ext>
              </a:extLst>
            </a:blip>
            <a:srcRect/>
            <a:stretch>
              <a:fillRect/>
            </a:stretch>
          </a:blipFill>
        </p:spPr>
      </p:pic>
      <p:sp>
        <p:nvSpPr>
          <p:cNvPr id="7" name="矩形 6">
            <a:extLst>
              <a:ext uri="{FF2B5EF4-FFF2-40B4-BE49-F238E27FC236}">
                <a16:creationId xmlns:a16="http://schemas.microsoft.com/office/drawing/2014/main" id="{A39CAB80-8FA9-4D72-9560-F3F6F3F6C83D}"/>
              </a:ext>
            </a:extLst>
          </p:cNvPr>
          <p:cNvSpPr/>
          <p:nvPr/>
        </p:nvSpPr>
        <p:spPr>
          <a:xfrm>
            <a:off x="603461" y="3326360"/>
            <a:ext cx="3115423" cy="1786597"/>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3047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7FBA387-8BC2-423C-A41B-28AC91779A30}"/>
              </a:ext>
            </a:extLst>
          </p:cNvPr>
          <p:cNvSpPr txBox="1"/>
          <p:nvPr/>
        </p:nvSpPr>
        <p:spPr>
          <a:xfrm>
            <a:off x="971551" y="1249092"/>
            <a:ext cx="2657019" cy="1169551"/>
          </a:xfrm>
          <a:prstGeom prst="rect">
            <a:avLst/>
          </a:prstGeom>
          <a:noFill/>
        </p:spPr>
        <p:txBody>
          <a:bodyPr wrap="square" rtlCol="0">
            <a:spAutoFit/>
          </a:bodyPr>
          <a:lstStyle/>
          <a:p>
            <a:r>
              <a:rPr lang="en-US" sz="3500" spc="500" dirty="0">
                <a:solidFill>
                  <a:schemeClr val="bg1"/>
                </a:solidFill>
                <a:latin typeface="Bebas Neue Bold" panose="020B0606020202050201" pitchFamily="34" charset="0"/>
              </a:rPr>
              <a:t>OUR SERVICE SLIDE.</a:t>
            </a:r>
          </a:p>
        </p:txBody>
      </p:sp>
      <p:sp>
        <p:nvSpPr>
          <p:cNvPr id="59" name="Rectangle 58">
            <a:extLst>
              <a:ext uri="{FF2B5EF4-FFF2-40B4-BE49-F238E27FC236}">
                <a16:creationId xmlns:a16="http://schemas.microsoft.com/office/drawing/2014/main" id="{FBE73BC2-6623-4E6E-AF9D-60807C3A0701}"/>
              </a:ext>
            </a:extLst>
          </p:cNvPr>
          <p:cNvSpPr/>
          <p:nvPr/>
        </p:nvSpPr>
        <p:spPr>
          <a:xfrm>
            <a:off x="971551" y="3277628"/>
            <a:ext cx="633508" cy="630942"/>
          </a:xfrm>
          <a:prstGeom prst="rect">
            <a:avLst/>
          </a:prstGeom>
        </p:spPr>
        <p:txBody>
          <a:bodyPr wrap="none" anchor="ctr">
            <a:spAutoFit/>
          </a:bodyPr>
          <a:lstStyle/>
          <a:p>
            <a:pPr algn="ctr"/>
            <a:r>
              <a:rPr lang="en-US" sz="3500" dirty="0">
                <a:solidFill>
                  <a:schemeClr val="bg1">
                    <a:lumMod val="85000"/>
                  </a:schemeClr>
                </a:solidFill>
                <a:latin typeface="FontAwesome" charset="0"/>
              </a:rPr>
              <a:t></a:t>
            </a:r>
            <a:endParaRPr lang="en-US" sz="3500" dirty="0">
              <a:solidFill>
                <a:schemeClr val="bg1">
                  <a:lumMod val="85000"/>
                </a:schemeClr>
              </a:solidFill>
            </a:endParaRPr>
          </a:p>
        </p:txBody>
      </p:sp>
      <p:sp>
        <p:nvSpPr>
          <p:cNvPr id="64" name="Rectangle 63">
            <a:extLst>
              <a:ext uri="{FF2B5EF4-FFF2-40B4-BE49-F238E27FC236}">
                <a16:creationId xmlns:a16="http://schemas.microsoft.com/office/drawing/2014/main" id="{D4A1F7E3-B745-4D9A-9983-FCC9534AEE74}"/>
              </a:ext>
            </a:extLst>
          </p:cNvPr>
          <p:cNvSpPr/>
          <p:nvPr/>
        </p:nvSpPr>
        <p:spPr>
          <a:xfrm>
            <a:off x="939492" y="5119273"/>
            <a:ext cx="697627" cy="630942"/>
          </a:xfrm>
          <a:prstGeom prst="rect">
            <a:avLst/>
          </a:prstGeom>
        </p:spPr>
        <p:txBody>
          <a:bodyPr wrap="none" anchor="ctr">
            <a:spAutoFit/>
          </a:bodyPr>
          <a:lstStyle/>
          <a:p>
            <a:pPr algn="ctr"/>
            <a:r>
              <a:rPr lang="en-US" sz="3500" dirty="0">
                <a:solidFill>
                  <a:schemeClr val="bg1">
                    <a:lumMod val="85000"/>
                  </a:schemeClr>
                </a:solidFill>
                <a:latin typeface="FontAwesome" charset="0"/>
              </a:rPr>
              <a:t></a:t>
            </a:r>
            <a:endParaRPr lang="en-US" sz="3500" dirty="0">
              <a:solidFill>
                <a:schemeClr val="bg1">
                  <a:lumMod val="85000"/>
                </a:schemeClr>
              </a:solidFill>
            </a:endParaRPr>
          </a:p>
        </p:txBody>
      </p:sp>
      <p:pic>
        <p:nvPicPr>
          <p:cNvPr id="4" name="图片占位符 3">
            <a:extLst>
              <a:ext uri="{FF2B5EF4-FFF2-40B4-BE49-F238E27FC236}">
                <a16:creationId xmlns:a16="http://schemas.microsoft.com/office/drawing/2014/main" id="{00E33114-C5C2-4ED9-9CFF-BD7D2067ECDE}"/>
              </a:ext>
            </a:extLst>
          </p:cNvPr>
          <p:cNvPicPr>
            <a:picLocks noGrp="1" noChangeAspect="1"/>
          </p:cNvPicPr>
          <p:nvPr>
            <p:ph type="pic" sz="quarter" idx="16"/>
          </p:nvPr>
        </p:nvPicPr>
        <p:blipFill>
          <a:blip r:embed="rId2" cstate="screen">
            <a:extLst>
              <a:ext uri="{28A0092B-C50C-407E-A947-70E740481C1C}">
                <a14:useLocalDpi xmlns:a14="http://schemas.microsoft.com/office/drawing/2010/main"/>
              </a:ext>
            </a:extLst>
          </a:blip>
          <a:srcRect/>
          <a:stretch/>
        </p:blipFill>
        <p:spPr>
          <a:xfrm>
            <a:off x="5429250" y="1622425"/>
            <a:ext cx="6762750" cy="4508500"/>
          </a:xfrm>
          <a:blipFill dpi="0" rotWithShape="1">
            <a:blip r:embed="rId3" cstate="screen">
              <a:extLst>
                <a:ext uri="{28A0092B-C50C-407E-A947-70E740481C1C}">
                  <a14:useLocalDpi xmlns:a14="http://schemas.microsoft.com/office/drawing/2010/main"/>
                </a:ext>
              </a:extLst>
            </a:blip>
            <a:srcRect/>
            <a:stretch>
              <a:fillRect/>
            </a:stretch>
          </a:blipFill>
        </p:spPr>
      </p:pic>
      <p:grpSp>
        <p:nvGrpSpPr>
          <p:cNvPr id="20" name="组合 19">
            <a:extLst>
              <a:ext uri="{FF2B5EF4-FFF2-40B4-BE49-F238E27FC236}">
                <a16:creationId xmlns:a16="http://schemas.microsoft.com/office/drawing/2014/main" id="{7C88005B-439C-42EF-B689-56ED1631ACCD}"/>
              </a:ext>
            </a:extLst>
          </p:cNvPr>
          <p:cNvGrpSpPr/>
          <p:nvPr/>
        </p:nvGrpSpPr>
        <p:grpSpPr>
          <a:xfrm>
            <a:off x="1637119" y="3429000"/>
            <a:ext cx="2962910" cy="971550"/>
            <a:chOff x="11445" y="554"/>
            <a:chExt cx="4666" cy="1530"/>
          </a:xfrm>
        </p:grpSpPr>
        <p:sp>
          <p:nvSpPr>
            <p:cNvPr id="21" name="文本框 20">
              <a:extLst>
                <a:ext uri="{FF2B5EF4-FFF2-40B4-BE49-F238E27FC236}">
                  <a16:creationId xmlns:a16="http://schemas.microsoft.com/office/drawing/2014/main" id="{07717315-2679-41DE-9DBC-FACFDE03D546}"/>
                </a:ext>
              </a:extLst>
            </p:cNvPr>
            <p:cNvSpPr txBox="1"/>
            <p:nvPr/>
          </p:nvSpPr>
          <p:spPr>
            <a:xfrm>
              <a:off x="11445" y="1202"/>
              <a:ext cx="4666" cy="882"/>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2" name="文本框 21">
              <a:extLst>
                <a:ext uri="{FF2B5EF4-FFF2-40B4-BE49-F238E27FC236}">
                  <a16:creationId xmlns:a16="http://schemas.microsoft.com/office/drawing/2014/main" id="{5C1CAD4B-C3F8-438A-83A3-FCB123DE9D0B}"/>
                </a:ext>
              </a:extLst>
            </p:cNvPr>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1400">
                <a:solidFill>
                  <a:schemeClr val="bg1"/>
                </a:solidFill>
                <a:latin typeface="思源黑体 CN Light" panose="020B0300000000000000" charset="-122"/>
                <a:ea typeface="思源黑体 CN Light" panose="020B0300000000000000" charset="-122"/>
              </a:endParaRPr>
            </a:p>
          </p:txBody>
        </p:sp>
      </p:grpSp>
      <p:grpSp>
        <p:nvGrpSpPr>
          <p:cNvPr id="23" name="组合 22">
            <a:extLst>
              <a:ext uri="{FF2B5EF4-FFF2-40B4-BE49-F238E27FC236}">
                <a16:creationId xmlns:a16="http://schemas.microsoft.com/office/drawing/2014/main" id="{82F5D952-B037-42C2-B99F-3639894AA46E}"/>
              </a:ext>
            </a:extLst>
          </p:cNvPr>
          <p:cNvGrpSpPr/>
          <p:nvPr/>
        </p:nvGrpSpPr>
        <p:grpSpPr>
          <a:xfrm>
            <a:off x="1566000" y="4948969"/>
            <a:ext cx="2962910" cy="971550"/>
            <a:chOff x="11445" y="554"/>
            <a:chExt cx="4666" cy="1530"/>
          </a:xfrm>
        </p:grpSpPr>
        <p:sp>
          <p:nvSpPr>
            <p:cNvPr id="24" name="文本框 23">
              <a:extLst>
                <a:ext uri="{FF2B5EF4-FFF2-40B4-BE49-F238E27FC236}">
                  <a16:creationId xmlns:a16="http://schemas.microsoft.com/office/drawing/2014/main" id="{2CFDDB9A-0ABD-4F26-8A86-BE097B3CBC66}"/>
                </a:ext>
              </a:extLst>
            </p:cNvPr>
            <p:cNvSpPr txBox="1"/>
            <p:nvPr/>
          </p:nvSpPr>
          <p:spPr>
            <a:xfrm>
              <a:off x="11445" y="1202"/>
              <a:ext cx="4666" cy="882"/>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5" name="文本框 24">
              <a:extLst>
                <a:ext uri="{FF2B5EF4-FFF2-40B4-BE49-F238E27FC236}">
                  <a16:creationId xmlns:a16="http://schemas.microsoft.com/office/drawing/2014/main" id="{5183A553-59BD-4DF0-BA7A-846853A511D9}"/>
                </a:ext>
              </a:extLst>
            </p:cNvPr>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1400">
                <a:solidFill>
                  <a:schemeClr val="bg1"/>
                </a:solidFill>
                <a:latin typeface="思源黑体 CN Light" panose="020B0300000000000000" charset="-122"/>
                <a:ea typeface="思源黑体 CN Light" panose="020B0300000000000000" charset="-122"/>
              </a:endParaRPr>
            </a:p>
          </p:txBody>
        </p:sp>
      </p:grpSp>
      <p:sp>
        <p:nvSpPr>
          <p:cNvPr id="26" name="矩形 25">
            <a:extLst>
              <a:ext uri="{FF2B5EF4-FFF2-40B4-BE49-F238E27FC236}">
                <a16:creationId xmlns:a16="http://schemas.microsoft.com/office/drawing/2014/main" id="{09291D75-48EE-4B88-8A51-9D92602E69DA}"/>
              </a:ext>
            </a:extLst>
          </p:cNvPr>
          <p:cNvSpPr/>
          <p:nvPr/>
        </p:nvSpPr>
        <p:spPr>
          <a:xfrm>
            <a:off x="4717733" y="0"/>
            <a:ext cx="7348854" cy="6858000"/>
          </a:xfrm>
          <a:prstGeom prst="rect">
            <a:avLst/>
          </a:prstGeom>
          <a:blipFill dpi="0" rotWithShape="1">
            <a:blip r:embed="rId4" cstate="screen">
              <a:alphaModFix amt="4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3549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16763C-4780-4041-9C39-F4414B36F0F8}"/>
              </a:ext>
            </a:extLst>
          </p:cNvPr>
          <p:cNvSpPr/>
          <p:nvPr/>
        </p:nvSpPr>
        <p:spPr>
          <a:xfrm>
            <a:off x="4586515" y="1409699"/>
            <a:ext cx="7605486" cy="3316847"/>
          </a:xfrm>
          <a:prstGeom prst="rect">
            <a:avLst/>
          </a:prstGeom>
          <a:solidFill>
            <a:srgbClr val="CEC3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hape 1728">
            <a:extLst>
              <a:ext uri="{FF2B5EF4-FFF2-40B4-BE49-F238E27FC236}">
                <a16:creationId xmlns:a16="http://schemas.microsoft.com/office/drawing/2014/main" id="{72D378B9-2A11-44A5-AF5E-6051B4D466CE}"/>
              </a:ext>
            </a:extLst>
          </p:cNvPr>
          <p:cNvSpPr/>
          <p:nvPr/>
        </p:nvSpPr>
        <p:spPr>
          <a:xfrm>
            <a:off x="5568050" y="2700342"/>
            <a:ext cx="2576041" cy="1"/>
          </a:xfrm>
          <a:prstGeom prst="line">
            <a:avLst/>
          </a:prstGeom>
          <a:noFill/>
          <a:ln w="254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dirty="0">
              <a:solidFill>
                <a:schemeClr val="bg1"/>
              </a:solidFill>
            </a:endParaRPr>
          </a:p>
        </p:txBody>
      </p:sp>
      <p:sp>
        <p:nvSpPr>
          <p:cNvPr id="73" name="Shape 1729">
            <a:extLst>
              <a:ext uri="{FF2B5EF4-FFF2-40B4-BE49-F238E27FC236}">
                <a16:creationId xmlns:a16="http://schemas.microsoft.com/office/drawing/2014/main" id="{6F08519F-3D0A-499B-B920-B1B70DCE3DFB}"/>
              </a:ext>
            </a:extLst>
          </p:cNvPr>
          <p:cNvSpPr/>
          <p:nvPr/>
        </p:nvSpPr>
        <p:spPr>
          <a:xfrm>
            <a:off x="5568050" y="3048832"/>
            <a:ext cx="2576041"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a:solidFill>
                <a:schemeClr val="bg1"/>
              </a:solidFill>
            </a:endParaRPr>
          </a:p>
        </p:txBody>
      </p:sp>
      <p:sp>
        <p:nvSpPr>
          <p:cNvPr id="74" name="Shape 1730">
            <a:extLst>
              <a:ext uri="{FF2B5EF4-FFF2-40B4-BE49-F238E27FC236}">
                <a16:creationId xmlns:a16="http://schemas.microsoft.com/office/drawing/2014/main" id="{C928D22E-59A0-417D-826D-D50823201106}"/>
              </a:ext>
            </a:extLst>
          </p:cNvPr>
          <p:cNvSpPr/>
          <p:nvPr/>
        </p:nvSpPr>
        <p:spPr>
          <a:xfrm>
            <a:off x="5568050" y="3397323"/>
            <a:ext cx="2576041"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a:solidFill>
                <a:schemeClr val="bg1"/>
              </a:solidFill>
            </a:endParaRPr>
          </a:p>
        </p:txBody>
      </p:sp>
      <p:sp>
        <p:nvSpPr>
          <p:cNvPr id="75" name="Shape 1731">
            <a:extLst>
              <a:ext uri="{FF2B5EF4-FFF2-40B4-BE49-F238E27FC236}">
                <a16:creationId xmlns:a16="http://schemas.microsoft.com/office/drawing/2014/main" id="{0BE5E0EF-B7FC-4162-A5A7-2331BADC7477}"/>
              </a:ext>
            </a:extLst>
          </p:cNvPr>
          <p:cNvSpPr/>
          <p:nvPr/>
        </p:nvSpPr>
        <p:spPr>
          <a:xfrm>
            <a:off x="5568050" y="3745813"/>
            <a:ext cx="2576041"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a:solidFill>
                <a:schemeClr val="bg1"/>
              </a:solidFill>
            </a:endParaRPr>
          </a:p>
        </p:txBody>
      </p:sp>
      <p:sp>
        <p:nvSpPr>
          <p:cNvPr id="76" name="Shape 1737">
            <a:extLst>
              <a:ext uri="{FF2B5EF4-FFF2-40B4-BE49-F238E27FC236}">
                <a16:creationId xmlns:a16="http://schemas.microsoft.com/office/drawing/2014/main" id="{8E7FB31B-2D0A-4654-8EA0-7C452FF49385}"/>
              </a:ext>
            </a:extLst>
          </p:cNvPr>
          <p:cNvSpPr/>
          <p:nvPr/>
        </p:nvSpPr>
        <p:spPr>
          <a:xfrm>
            <a:off x="5555869" y="2390431"/>
            <a:ext cx="2647866" cy="2410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nSpc>
                <a:spcPct val="140000"/>
              </a:lnSpc>
              <a:defRPr sz="2000">
                <a:solidFill>
                  <a:srgbClr val="329687"/>
                </a:solidFill>
              </a:defRPr>
            </a:lvl1pPr>
          </a:lstStyle>
          <a:p>
            <a:pPr lvl="0">
              <a:lnSpc>
                <a:spcPct val="100000"/>
              </a:lnSpc>
              <a:defRPr sz="1800" b="0">
                <a:solidFill>
                  <a:srgbClr val="000000"/>
                </a:solidFill>
              </a:defRPr>
            </a:pPr>
            <a:r>
              <a:rPr sz="900" b="1" dirty="0">
                <a:solidFill>
                  <a:schemeClr val="bg1"/>
                </a:solidFill>
              </a:rPr>
              <a:t>Subject One            </a:t>
            </a:r>
            <a:r>
              <a:rPr lang="en-US" sz="900" b="1" dirty="0">
                <a:solidFill>
                  <a:schemeClr val="bg1"/>
                </a:solidFill>
              </a:rPr>
              <a:t>  </a:t>
            </a:r>
            <a:r>
              <a:rPr sz="900" b="1" dirty="0">
                <a:solidFill>
                  <a:schemeClr val="bg1"/>
                </a:solidFill>
              </a:rPr>
              <a:t>     Title       </a:t>
            </a:r>
            <a:r>
              <a:rPr lang="en-US" sz="900" b="1" dirty="0">
                <a:solidFill>
                  <a:schemeClr val="bg1"/>
                </a:solidFill>
              </a:rPr>
              <a:t>  </a:t>
            </a:r>
            <a:r>
              <a:rPr sz="900" b="1" dirty="0">
                <a:solidFill>
                  <a:schemeClr val="bg1"/>
                </a:solidFill>
              </a:rPr>
              <a:t>  </a:t>
            </a:r>
            <a:r>
              <a:rPr lang="en-US" sz="900" b="1" dirty="0">
                <a:solidFill>
                  <a:schemeClr val="bg1"/>
                </a:solidFill>
              </a:rPr>
              <a:t>  </a:t>
            </a:r>
            <a:r>
              <a:rPr sz="900" b="1" dirty="0">
                <a:solidFill>
                  <a:schemeClr val="bg1"/>
                </a:solidFill>
              </a:rPr>
              <a:t>     Title</a:t>
            </a:r>
            <a:r>
              <a:rPr lang="en-US" sz="900" b="1" dirty="0">
                <a:solidFill>
                  <a:schemeClr val="bg1"/>
                </a:solidFill>
              </a:rPr>
              <a:t> 2</a:t>
            </a:r>
            <a:endParaRPr sz="900" b="1" dirty="0">
              <a:solidFill>
                <a:schemeClr val="bg1"/>
              </a:solidFill>
            </a:endParaRPr>
          </a:p>
        </p:txBody>
      </p:sp>
      <p:sp>
        <p:nvSpPr>
          <p:cNvPr id="77" name="Shape 1738">
            <a:extLst>
              <a:ext uri="{FF2B5EF4-FFF2-40B4-BE49-F238E27FC236}">
                <a16:creationId xmlns:a16="http://schemas.microsoft.com/office/drawing/2014/main" id="{52AEDEEA-C3D6-4A2A-9A7B-22CD643FB6FB}"/>
              </a:ext>
            </a:extLst>
          </p:cNvPr>
          <p:cNvSpPr/>
          <p:nvPr/>
        </p:nvSpPr>
        <p:spPr>
          <a:xfrm>
            <a:off x="5555868" y="2596823"/>
            <a:ext cx="1061079" cy="10818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250000"/>
              </a:lnSpc>
              <a:defRPr sz="1800" b="0">
                <a:solidFill>
                  <a:srgbClr val="000000"/>
                </a:solidFill>
              </a:defRPr>
            </a:pPr>
            <a:r>
              <a:rPr sz="900" dirty="0">
                <a:solidFill>
                  <a:schemeClr val="bg1"/>
                </a:solidFill>
              </a:rPr>
              <a:t>Epsom simply</a:t>
            </a:r>
          </a:p>
          <a:p>
            <a:pPr lvl="0">
              <a:lnSpc>
                <a:spcPct val="250000"/>
              </a:lnSpc>
              <a:defRPr sz="1800" b="0">
                <a:solidFill>
                  <a:srgbClr val="000000"/>
                </a:solidFill>
              </a:defRPr>
            </a:pPr>
            <a:r>
              <a:rPr sz="900" dirty="0">
                <a:solidFill>
                  <a:schemeClr val="bg1"/>
                </a:solidFill>
              </a:rPr>
              <a:t>Dummy text</a:t>
            </a:r>
          </a:p>
          <a:p>
            <a:pPr lvl="0">
              <a:lnSpc>
                <a:spcPct val="250000"/>
              </a:lnSpc>
              <a:defRPr sz="1800" b="0">
                <a:solidFill>
                  <a:srgbClr val="000000"/>
                </a:solidFill>
              </a:defRPr>
            </a:pPr>
            <a:r>
              <a:rPr sz="900" dirty="0">
                <a:solidFill>
                  <a:schemeClr val="bg1"/>
                </a:solidFill>
              </a:rPr>
              <a:t>Printing</a:t>
            </a:r>
          </a:p>
        </p:txBody>
      </p:sp>
      <p:sp>
        <p:nvSpPr>
          <p:cNvPr id="78" name="Shape 1739">
            <a:extLst>
              <a:ext uri="{FF2B5EF4-FFF2-40B4-BE49-F238E27FC236}">
                <a16:creationId xmlns:a16="http://schemas.microsoft.com/office/drawing/2014/main" id="{2B6084B6-7FAA-46C6-93A2-A03155AD25F6}"/>
              </a:ext>
            </a:extLst>
          </p:cNvPr>
          <p:cNvSpPr/>
          <p:nvPr/>
        </p:nvSpPr>
        <p:spPr>
          <a:xfrm>
            <a:off x="6769919" y="2596823"/>
            <a:ext cx="682682" cy="10818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250000"/>
              </a:lnSpc>
              <a:defRPr sz="1800" b="0">
                <a:solidFill>
                  <a:srgbClr val="000000"/>
                </a:solidFill>
              </a:defRPr>
            </a:pPr>
            <a:r>
              <a:rPr sz="900" dirty="0">
                <a:solidFill>
                  <a:schemeClr val="bg1"/>
                </a:solidFill>
              </a:rPr>
              <a:t>88,002</a:t>
            </a:r>
          </a:p>
          <a:p>
            <a:pPr lvl="0">
              <a:lnSpc>
                <a:spcPct val="250000"/>
              </a:lnSpc>
              <a:defRPr sz="1800" b="0">
                <a:solidFill>
                  <a:srgbClr val="000000"/>
                </a:solidFill>
              </a:defRPr>
            </a:pPr>
            <a:r>
              <a:rPr sz="900" dirty="0">
                <a:solidFill>
                  <a:schemeClr val="bg1"/>
                </a:solidFill>
              </a:rPr>
              <a:t>10,012</a:t>
            </a:r>
          </a:p>
          <a:p>
            <a:pPr lvl="0">
              <a:lnSpc>
                <a:spcPct val="250000"/>
              </a:lnSpc>
              <a:defRPr sz="1800" b="0">
                <a:solidFill>
                  <a:srgbClr val="000000"/>
                </a:solidFill>
              </a:defRPr>
            </a:pPr>
            <a:r>
              <a:rPr sz="900" dirty="0">
                <a:solidFill>
                  <a:schemeClr val="bg1"/>
                </a:solidFill>
              </a:rPr>
              <a:t>689,560</a:t>
            </a:r>
          </a:p>
        </p:txBody>
      </p:sp>
      <p:sp>
        <p:nvSpPr>
          <p:cNvPr id="79" name="Shape 1740">
            <a:extLst>
              <a:ext uri="{FF2B5EF4-FFF2-40B4-BE49-F238E27FC236}">
                <a16:creationId xmlns:a16="http://schemas.microsoft.com/office/drawing/2014/main" id="{681FCE26-9C3B-4A24-8441-72ED8E2D4CFA}"/>
              </a:ext>
            </a:extLst>
          </p:cNvPr>
          <p:cNvSpPr/>
          <p:nvPr/>
        </p:nvSpPr>
        <p:spPr>
          <a:xfrm>
            <a:off x="7521053" y="2596823"/>
            <a:ext cx="682682" cy="10818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250000"/>
              </a:lnSpc>
              <a:defRPr sz="1800" b="0">
                <a:solidFill>
                  <a:srgbClr val="000000"/>
                </a:solidFill>
              </a:defRPr>
            </a:pPr>
            <a:r>
              <a:rPr sz="900" dirty="0">
                <a:solidFill>
                  <a:schemeClr val="bg1"/>
                </a:solidFill>
              </a:rPr>
              <a:t>88,002</a:t>
            </a:r>
          </a:p>
          <a:p>
            <a:pPr lvl="0">
              <a:lnSpc>
                <a:spcPct val="250000"/>
              </a:lnSpc>
              <a:defRPr sz="1800" b="0">
                <a:solidFill>
                  <a:srgbClr val="000000"/>
                </a:solidFill>
              </a:defRPr>
            </a:pPr>
            <a:r>
              <a:rPr sz="900" dirty="0">
                <a:solidFill>
                  <a:schemeClr val="bg1"/>
                </a:solidFill>
              </a:rPr>
              <a:t>10,012</a:t>
            </a:r>
          </a:p>
          <a:p>
            <a:pPr lvl="0">
              <a:lnSpc>
                <a:spcPct val="250000"/>
              </a:lnSpc>
              <a:defRPr sz="1800" b="0">
                <a:solidFill>
                  <a:srgbClr val="000000"/>
                </a:solidFill>
              </a:defRPr>
            </a:pPr>
            <a:r>
              <a:rPr sz="900" dirty="0">
                <a:solidFill>
                  <a:schemeClr val="bg1"/>
                </a:solidFill>
              </a:rPr>
              <a:t>689,560</a:t>
            </a:r>
          </a:p>
        </p:txBody>
      </p:sp>
      <p:sp>
        <p:nvSpPr>
          <p:cNvPr id="81" name="Shape 1728">
            <a:extLst>
              <a:ext uri="{FF2B5EF4-FFF2-40B4-BE49-F238E27FC236}">
                <a16:creationId xmlns:a16="http://schemas.microsoft.com/office/drawing/2014/main" id="{3F6B43AF-05E8-46D5-8DBE-A97CF46C664D}"/>
              </a:ext>
            </a:extLst>
          </p:cNvPr>
          <p:cNvSpPr/>
          <p:nvPr/>
        </p:nvSpPr>
        <p:spPr>
          <a:xfrm>
            <a:off x="8586964" y="2700342"/>
            <a:ext cx="2576041" cy="1"/>
          </a:xfrm>
          <a:prstGeom prst="line">
            <a:avLst/>
          </a:prstGeom>
          <a:noFill/>
          <a:ln w="254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dirty="0">
              <a:solidFill>
                <a:schemeClr val="bg1"/>
              </a:solidFill>
            </a:endParaRPr>
          </a:p>
        </p:txBody>
      </p:sp>
      <p:sp>
        <p:nvSpPr>
          <p:cNvPr id="82" name="Shape 1729">
            <a:extLst>
              <a:ext uri="{FF2B5EF4-FFF2-40B4-BE49-F238E27FC236}">
                <a16:creationId xmlns:a16="http://schemas.microsoft.com/office/drawing/2014/main" id="{83DB6542-ED11-482E-9F79-48A76400AF0D}"/>
              </a:ext>
            </a:extLst>
          </p:cNvPr>
          <p:cNvSpPr/>
          <p:nvPr/>
        </p:nvSpPr>
        <p:spPr>
          <a:xfrm>
            <a:off x="8586964" y="3048832"/>
            <a:ext cx="2576041"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a:solidFill>
                <a:schemeClr val="bg1"/>
              </a:solidFill>
            </a:endParaRPr>
          </a:p>
        </p:txBody>
      </p:sp>
      <p:sp>
        <p:nvSpPr>
          <p:cNvPr id="83" name="Shape 1730">
            <a:extLst>
              <a:ext uri="{FF2B5EF4-FFF2-40B4-BE49-F238E27FC236}">
                <a16:creationId xmlns:a16="http://schemas.microsoft.com/office/drawing/2014/main" id="{8059942C-5425-4151-81E0-8FDCA52D2C51}"/>
              </a:ext>
            </a:extLst>
          </p:cNvPr>
          <p:cNvSpPr/>
          <p:nvPr/>
        </p:nvSpPr>
        <p:spPr>
          <a:xfrm>
            <a:off x="8586964" y="3397323"/>
            <a:ext cx="2576041"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a:solidFill>
                <a:schemeClr val="bg1"/>
              </a:solidFill>
            </a:endParaRPr>
          </a:p>
        </p:txBody>
      </p:sp>
      <p:sp>
        <p:nvSpPr>
          <p:cNvPr id="84" name="Shape 1731">
            <a:extLst>
              <a:ext uri="{FF2B5EF4-FFF2-40B4-BE49-F238E27FC236}">
                <a16:creationId xmlns:a16="http://schemas.microsoft.com/office/drawing/2014/main" id="{DF67B22A-34A7-40E5-9786-FB3DAAFBF901}"/>
              </a:ext>
            </a:extLst>
          </p:cNvPr>
          <p:cNvSpPr/>
          <p:nvPr/>
        </p:nvSpPr>
        <p:spPr>
          <a:xfrm>
            <a:off x="8586964" y="3745813"/>
            <a:ext cx="2576041" cy="1"/>
          </a:xfrm>
          <a:prstGeom prst="line">
            <a:avLst/>
          </a:prstGeom>
          <a:noFill/>
          <a:ln w="12700" cap="flat">
            <a:solidFill>
              <a:schemeClr val="bg1"/>
            </a:solidFill>
            <a:prstDash val="solid"/>
            <a:miter lim="400000"/>
          </a:ln>
          <a:effectLst/>
        </p:spPr>
        <p:txBody>
          <a:bodyPr wrap="square" lIns="0" tIns="0" rIns="0" bIns="0" numCol="1" anchor="ctr">
            <a:noAutofit/>
          </a:bodyPr>
          <a:lstStyle/>
          <a:p>
            <a:pPr lvl="0" algn="ctr">
              <a:lnSpc>
                <a:spcPct val="100000"/>
              </a:lnSpc>
              <a:defRPr sz="3200" b="0">
                <a:solidFill>
                  <a:srgbClr val="000000"/>
                </a:solidFill>
                <a:latin typeface="+mn-lt"/>
                <a:ea typeface="+mn-ea"/>
                <a:cs typeface="+mn-cs"/>
                <a:sym typeface="Helvetica Light"/>
              </a:defRPr>
            </a:pPr>
            <a:endParaRPr sz="900">
              <a:solidFill>
                <a:schemeClr val="bg1"/>
              </a:solidFill>
            </a:endParaRPr>
          </a:p>
        </p:txBody>
      </p:sp>
      <p:sp>
        <p:nvSpPr>
          <p:cNvPr id="85" name="Shape 1737">
            <a:extLst>
              <a:ext uri="{FF2B5EF4-FFF2-40B4-BE49-F238E27FC236}">
                <a16:creationId xmlns:a16="http://schemas.microsoft.com/office/drawing/2014/main" id="{E9FA03E8-0F8B-464D-BCB7-CE9AA2F0CAC1}"/>
              </a:ext>
            </a:extLst>
          </p:cNvPr>
          <p:cNvSpPr/>
          <p:nvPr/>
        </p:nvSpPr>
        <p:spPr>
          <a:xfrm>
            <a:off x="8574783" y="2390431"/>
            <a:ext cx="2647866" cy="2410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nSpc>
                <a:spcPct val="140000"/>
              </a:lnSpc>
              <a:defRPr sz="2000">
                <a:solidFill>
                  <a:srgbClr val="329687"/>
                </a:solidFill>
              </a:defRPr>
            </a:lvl1pPr>
          </a:lstStyle>
          <a:p>
            <a:pPr lvl="0">
              <a:lnSpc>
                <a:spcPct val="100000"/>
              </a:lnSpc>
              <a:defRPr sz="1800" b="0">
                <a:solidFill>
                  <a:srgbClr val="000000"/>
                </a:solidFill>
              </a:defRPr>
            </a:pPr>
            <a:r>
              <a:rPr sz="900" b="1" dirty="0">
                <a:solidFill>
                  <a:schemeClr val="bg1"/>
                </a:solidFill>
              </a:rPr>
              <a:t>Subject One            </a:t>
            </a:r>
            <a:r>
              <a:rPr lang="en-US" sz="900" b="1" dirty="0">
                <a:solidFill>
                  <a:schemeClr val="bg1"/>
                </a:solidFill>
              </a:rPr>
              <a:t>  </a:t>
            </a:r>
            <a:r>
              <a:rPr sz="900" b="1" dirty="0">
                <a:solidFill>
                  <a:schemeClr val="bg1"/>
                </a:solidFill>
              </a:rPr>
              <a:t>     Title       </a:t>
            </a:r>
            <a:r>
              <a:rPr lang="en-US" sz="900" b="1" dirty="0">
                <a:solidFill>
                  <a:schemeClr val="bg1"/>
                </a:solidFill>
              </a:rPr>
              <a:t>  </a:t>
            </a:r>
            <a:r>
              <a:rPr sz="900" b="1" dirty="0">
                <a:solidFill>
                  <a:schemeClr val="bg1"/>
                </a:solidFill>
              </a:rPr>
              <a:t>  </a:t>
            </a:r>
            <a:r>
              <a:rPr lang="en-US" sz="900" b="1" dirty="0">
                <a:solidFill>
                  <a:schemeClr val="bg1"/>
                </a:solidFill>
              </a:rPr>
              <a:t>  </a:t>
            </a:r>
            <a:r>
              <a:rPr sz="900" b="1" dirty="0">
                <a:solidFill>
                  <a:schemeClr val="bg1"/>
                </a:solidFill>
              </a:rPr>
              <a:t>     Title</a:t>
            </a:r>
            <a:r>
              <a:rPr lang="en-US" sz="900" b="1" dirty="0">
                <a:solidFill>
                  <a:schemeClr val="bg1"/>
                </a:solidFill>
              </a:rPr>
              <a:t> 2</a:t>
            </a:r>
            <a:endParaRPr sz="900" b="1" dirty="0">
              <a:solidFill>
                <a:schemeClr val="bg1"/>
              </a:solidFill>
            </a:endParaRPr>
          </a:p>
        </p:txBody>
      </p:sp>
      <p:sp>
        <p:nvSpPr>
          <p:cNvPr id="86" name="Shape 1738">
            <a:extLst>
              <a:ext uri="{FF2B5EF4-FFF2-40B4-BE49-F238E27FC236}">
                <a16:creationId xmlns:a16="http://schemas.microsoft.com/office/drawing/2014/main" id="{86D88CCA-D930-49AB-A616-26330D70EDE3}"/>
              </a:ext>
            </a:extLst>
          </p:cNvPr>
          <p:cNvSpPr/>
          <p:nvPr/>
        </p:nvSpPr>
        <p:spPr>
          <a:xfrm>
            <a:off x="8574782" y="2596823"/>
            <a:ext cx="1061079" cy="10818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250000"/>
              </a:lnSpc>
              <a:defRPr sz="1800" b="0">
                <a:solidFill>
                  <a:srgbClr val="000000"/>
                </a:solidFill>
              </a:defRPr>
            </a:pPr>
            <a:r>
              <a:rPr sz="900" dirty="0">
                <a:solidFill>
                  <a:schemeClr val="bg1"/>
                </a:solidFill>
              </a:rPr>
              <a:t>Epsom simply</a:t>
            </a:r>
          </a:p>
          <a:p>
            <a:pPr lvl="0">
              <a:lnSpc>
                <a:spcPct val="250000"/>
              </a:lnSpc>
              <a:defRPr sz="1800" b="0">
                <a:solidFill>
                  <a:srgbClr val="000000"/>
                </a:solidFill>
              </a:defRPr>
            </a:pPr>
            <a:r>
              <a:rPr sz="900" dirty="0">
                <a:solidFill>
                  <a:schemeClr val="bg1"/>
                </a:solidFill>
              </a:rPr>
              <a:t>Dummy text</a:t>
            </a:r>
          </a:p>
          <a:p>
            <a:pPr lvl="0">
              <a:lnSpc>
                <a:spcPct val="250000"/>
              </a:lnSpc>
              <a:defRPr sz="1800" b="0">
                <a:solidFill>
                  <a:srgbClr val="000000"/>
                </a:solidFill>
              </a:defRPr>
            </a:pPr>
            <a:r>
              <a:rPr sz="900" dirty="0">
                <a:solidFill>
                  <a:schemeClr val="bg1"/>
                </a:solidFill>
              </a:rPr>
              <a:t>Printing</a:t>
            </a:r>
          </a:p>
        </p:txBody>
      </p:sp>
      <p:sp>
        <p:nvSpPr>
          <p:cNvPr id="87" name="Shape 1739">
            <a:extLst>
              <a:ext uri="{FF2B5EF4-FFF2-40B4-BE49-F238E27FC236}">
                <a16:creationId xmlns:a16="http://schemas.microsoft.com/office/drawing/2014/main" id="{3AFC7FC7-5048-436A-A9AB-4510248A2519}"/>
              </a:ext>
            </a:extLst>
          </p:cNvPr>
          <p:cNvSpPr/>
          <p:nvPr/>
        </p:nvSpPr>
        <p:spPr>
          <a:xfrm>
            <a:off x="9788833" y="2596823"/>
            <a:ext cx="682682" cy="10818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250000"/>
              </a:lnSpc>
              <a:defRPr sz="1800" b="0">
                <a:solidFill>
                  <a:srgbClr val="000000"/>
                </a:solidFill>
              </a:defRPr>
            </a:pPr>
            <a:r>
              <a:rPr sz="900" dirty="0">
                <a:solidFill>
                  <a:schemeClr val="bg1"/>
                </a:solidFill>
              </a:rPr>
              <a:t>88,002</a:t>
            </a:r>
          </a:p>
          <a:p>
            <a:pPr lvl="0">
              <a:lnSpc>
                <a:spcPct val="250000"/>
              </a:lnSpc>
              <a:defRPr sz="1800" b="0">
                <a:solidFill>
                  <a:srgbClr val="000000"/>
                </a:solidFill>
              </a:defRPr>
            </a:pPr>
            <a:r>
              <a:rPr sz="900" dirty="0">
                <a:solidFill>
                  <a:schemeClr val="bg1"/>
                </a:solidFill>
              </a:rPr>
              <a:t>10,012</a:t>
            </a:r>
          </a:p>
          <a:p>
            <a:pPr lvl="0">
              <a:lnSpc>
                <a:spcPct val="250000"/>
              </a:lnSpc>
              <a:defRPr sz="1800" b="0">
                <a:solidFill>
                  <a:srgbClr val="000000"/>
                </a:solidFill>
              </a:defRPr>
            </a:pPr>
            <a:r>
              <a:rPr sz="900" dirty="0">
                <a:solidFill>
                  <a:schemeClr val="bg1"/>
                </a:solidFill>
              </a:rPr>
              <a:t>689,560</a:t>
            </a:r>
          </a:p>
        </p:txBody>
      </p:sp>
      <p:sp>
        <p:nvSpPr>
          <p:cNvPr id="88" name="Shape 1740">
            <a:extLst>
              <a:ext uri="{FF2B5EF4-FFF2-40B4-BE49-F238E27FC236}">
                <a16:creationId xmlns:a16="http://schemas.microsoft.com/office/drawing/2014/main" id="{D1DF7548-E49A-4451-93DC-32219F04EFCD}"/>
              </a:ext>
            </a:extLst>
          </p:cNvPr>
          <p:cNvSpPr/>
          <p:nvPr/>
        </p:nvSpPr>
        <p:spPr>
          <a:xfrm>
            <a:off x="10539967" y="2596823"/>
            <a:ext cx="682682" cy="10818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250000"/>
              </a:lnSpc>
              <a:defRPr sz="1800" b="0">
                <a:solidFill>
                  <a:srgbClr val="000000"/>
                </a:solidFill>
              </a:defRPr>
            </a:pPr>
            <a:r>
              <a:rPr sz="900" dirty="0">
                <a:solidFill>
                  <a:schemeClr val="bg1"/>
                </a:solidFill>
              </a:rPr>
              <a:t>88,002</a:t>
            </a:r>
          </a:p>
          <a:p>
            <a:pPr lvl="0">
              <a:lnSpc>
                <a:spcPct val="250000"/>
              </a:lnSpc>
              <a:defRPr sz="1800" b="0">
                <a:solidFill>
                  <a:srgbClr val="000000"/>
                </a:solidFill>
              </a:defRPr>
            </a:pPr>
            <a:r>
              <a:rPr sz="900" dirty="0">
                <a:solidFill>
                  <a:schemeClr val="bg1"/>
                </a:solidFill>
              </a:rPr>
              <a:t>10,012</a:t>
            </a:r>
          </a:p>
          <a:p>
            <a:pPr lvl="0">
              <a:lnSpc>
                <a:spcPct val="250000"/>
              </a:lnSpc>
              <a:defRPr sz="1800" b="0">
                <a:solidFill>
                  <a:srgbClr val="000000"/>
                </a:solidFill>
              </a:defRPr>
            </a:pPr>
            <a:r>
              <a:rPr sz="900" dirty="0">
                <a:solidFill>
                  <a:schemeClr val="bg1"/>
                </a:solidFill>
              </a:rPr>
              <a:t>689,560</a:t>
            </a:r>
          </a:p>
        </p:txBody>
      </p:sp>
      <p:grpSp>
        <p:nvGrpSpPr>
          <p:cNvPr id="94" name="Group 93">
            <a:extLst>
              <a:ext uri="{FF2B5EF4-FFF2-40B4-BE49-F238E27FC236}">
                <a16:creationId xmlns:a16="http://schemas.microsoft.com/office/drawing/2014/main" id="{85A1FF61-CE30-45DC-BBAE-738EB653CD98}"/>
              </a:ext>
            </a:extLst>
          </p:cNvPr>
          <p:cNvGrpSpPr/>
          <p:nvPr/>
        </p:nvGrpSpPr>
        <p:grpSpPr>
          <a:xfrm>
            <a:off x="4586515" y="5168801"/>
            <a:ext cx="5918580" cy="1174849"/>
            <a:chOff x="5304069" y="5168801"/>
            <a:chExt cx="5918580" cy="1174849"/>
          </a:xfrm>
        </p:grpSpPr>
        <p:sp>
          <p:nvSpPr>
            <p:cNvPr id="92" name="TextBox 91">
              <a:extLst>
                <a:ext uri="{FF2B5EF4-FFF2-40B4-BE49-F238E27FC236}">
                  <a16:creationId xmlns:a16="http://schemas.microsoft.com/office/drawing/2014/main" id="{BB133C7D-357A-4068-8E77-BC756957FA32}"/>
                </a:ext>
              </a:extLst>
            </p:cNvPr>
            <p:cNvSpPr txBox="1"/>
            <p:nvPr/>
          </p:nvSpPr>
          <p:spPr>
            <a:xfrm>
              <a:off x="5304070" y="5168801"/>
              <a:ext cx="2175007" cy="615553"/>
            </a:xfrm>
            <a:prstGeom prst="rect">
              <a:avLst/>
            </a:prstGeom>
            <a:noFill/>
          </p:spPr>
          <p:txBody>
            <a:bodyPr wrap="square" rtlCol="0">
              <a:spAutoFit/>
            </a:bodyPr>
            <a:lstStyle/>
            <a:p>
              <a:r>
                <a:rPr lang="en-US" sz="1700" spc="500" dirty="0">
                  <a:solidFill>
                    <a:schemeClr val="bg1"/>
                  </a:solidFill>
                  <a:latin typeface="Bebas Neue Bold" panose="020B0606020202050201" pitchFamily="34" charset="0"/>
                </a:rPr>
                <a:t>LOREM IPSUM_</a:t>
              </a:r>
            </a:p>
          </p:txBody>
        </p:sp>
        <p:sp>
          <p:nvSpPr>
            <p:cNvPr id="93" name="Subtitle 6">
              <a:extLst>
                <a:ext uri="{FF2B5EF4-FFF2-40B4-BE49-F238E27FC236}">
                  <a16:creationId xmlns:a16="http://schemas.microsoft.com/office/drawing/2014/main" id="{F3B35B9D-7C4D-4B31-910E-4959C3A360AA}"/>
                </a:ext>
              </a:extLst>
            </p:cNvPr>
            <p:cNvSpPr txBox="1">
              <a:spLocks/>
            </p:cNvSpPr>
            <p:nvPr/>
          </p:nvSpPr>
          <p:spPr>
            <a:xfrm>
              <a:off x="5304069" y="5779761"/>
              <a:ext cx="5918580" cy="56388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5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a:t>
              </a:r>
            </a:p>
          </p:txBody>
        </p:sp>
      </p:grpSp>
      <p:pic>
        <p:nvPicPr>
          <p:cNvPr id="4" name="图片占位符 3">
            <a:extLst>
              <a:ext uri="{FF2B5EF4-FFF2-40B4-BE49-F238E27FC236}">
                <a16:creationId xmlns:a16="http://schemas.microsoft.com/office/drawing/2014/main" id="{930984AF-91B0-4BD3-B7DA-5D763C3722F7}"/>
              </a:ext>
            </a:extLst>
          </p:cNvPr>
          <p:cNvPicPr>
            <a:picLocks noGrp="1" noChangeAspect="1"/>
          </p:cNvPicPr>
          <p:nvPr>
            <p:ph type="pic" sz="quarter" idx="16"/>
          </p:nvPr>
        </p:nvPicPr>
        <p:blipFill>
          <a:blip r:embed="rId2" cstate="screen">
            <a:extLst>
              <a:ext uri="{28A0092B-C50C-407E-A947-70E740481C1C}">
                <a14:useLocalDpi xmlns:a14="http://schemas.microsoft.com/office/drawing/2010/main"/>
              </a:ext>
            </a:extLst>
          </a:blip>
          <a:srcRect/>
          <a:stretch>
            <a:fillRect/>
          </a:stretch>
        </p:blipFill>
        <p:spPr>
          <a:blipFill>
            <a:blip r:embed="rId3" cstate="screen">
              <a:extLst>
                <a:ext uri="{28A0092B-C50C-407E-A947-70E740481C1C}">
                  <a14:useLocalDpi xmlns:a14="http://schemas.microsoft.com/office/drawing/2010/main"/>
                </a:ext>
              </a:extLst>
            </a:blip>
            <a:stretch>
              <a:fillRect/>
            </a:stretch>
          </a:blipFill>
        </p:spPr>
      </p:pic>
      <p:grpSp>
        <p:nvGrpSpPr>
          <p:cNvPr id="26" name="组合 25">
            <a:extLst>
              <a:ext uri="{FF2B5EF4-FFF2-40B4-BE49-F238E27FC236}">
                <a16:creationId xmlns:a16="http://schemas.microsoft.com/office/drawing/2014/main" id="{03C326FD-222A-454F-A30E-613FBE3DAC3A}"/>
              </a:ext>
            </a:extLst>
          </p:cNvPr>
          <p:cNvGrpSpPr/>
          <p:nvPr/>
        </p:nvGrpSpPr>
        <p:grpSpPr>
          <a:xfrm>
            <a:off x="385443" y="1384653"/>
            <a:ext cx="4154677" cy="1188536"/>
            <a:chOff x="758286" y="705173"/>
            <a:chExt cx="4154677" cy="1188536"/>
          </a:xfrm>
        </p:grpSpPr>
        <p:sp>
          <p:nvSpPr>
            <p:cNvPr id="27" name="文本框 26">
              <a:extLst>
                <a:ext uri="{FF2B5EF4-FFF2-40B4-BE49-F238E27FC236}">
                  <a16:creationId xmlns:a16="http://schemas.microsoft.com/office/drawing/2014/main" id="{1F7D909A-8E27-46D8-8593-7F53D4A4FAAE}"/>
                </a:ext>
              </a:extLst>
            </p:cNvPr>
            <p:cNvSpPr txBox="1"/>
            <p:nvPr/>
          </p:nvSpPr>
          <p:spPr>
            <a:xfrm>
              <a:off x="758286" y="705173"/>
              <a:ext cx="4154677" cy="646331"/>
            </a:xfrm>
            <a:prstGeom prst="rect">
              <a:avLst/>
            </a:prstGeom>
            <a:noFill/>
          </p:spPr>
          <p:txBody>
            <a:bodyPr wrap="square" rtlCol="0">
              <a:spAutoFit/>
            </a:bodyPr>
            <a:lstStyle/>
            <a:p>
              <a:r>
                <a:rPr lang="zh-CN" altLang="en-US" sz="36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28" name="文本框 27">
              <a:extLst>
                <a:ext uri="{FF2B5EF4-FFF2-40B4-BE49-F238E27FC236}">
                  <a16:creationId xmlns:a16="http://schemas.microsoft.com/office/drawing/2014/main" id="{A7569656-4033-443C-ADFF-51B75FD5EB82}"/>
                </a:ext>
              </a:extLst>
            </p:cNvPr>
            <p:cNvSpPr txBox="1"/>
            <p:nvPr/>
          </p:nvSpPr>
          <p:spPr>
            <a:xfrm>
              <a:off x="789282" y="1429736"/>
              <a:ext cx="4123681" cy="463973"/>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sp>
        <p:nvSpPr>
          <p:cNvPr id="29" name="矩形 28">
            <a:extLst>
              <a:ext uri="{FF2B5EF4-FFF2-40B4-BE49-F238E27FC236}">
                <a16:creationId xmlns:a16="http://schemas.microsoft.com/office/drawing/2014/main" id="{FCF115E5-4858-469B-917F-3507FBD1A649}"/>
              </a:ext>
            </a:extLst>
          </p:cNvPr>
          <p:cNvSpPr/>
          <p:nvPr/>
        </p:nvSpPr>
        <p:spPr>
          <a:xfrm flipH="1">
            <a:off x="-202875" y="-31677"/>
            <a:ext cx="7461764" cy="6858000"/>
          </a:xfrm>
          <a:prstGeom prst="rect">
            <a:avLst/>
          </a:prstGeom>
          <a:blipFill dpi="0" rotWithShape="1">
            <a:blip r:embed="rId4" cstate="screen">
              <a:alphaModFix amt="4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30928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8FCBCDC-630C-4B36-BF2E-7ED9A2AB8EFF}"/>
              </a:ext>
            </a:extLst>
          </p:cNvPr>
          <p:cNvSpPr/>
          <p:nvPr/>
        </p:nvSpPr>
        <p:spPr>
          <a:xfrm>
            <a:off x="0" y="1410154"/>
            <a:ext cx="6096000" cy="5465207"/>
          </a:xfrm>
          <a:prstGeom prst="rect">
            <a:avLst/>
          </a:prstGeom>
          <a:solidFill>
            <a:srgbClr val="CEC3CE">
              <a:alpha val="80000"/>
            </a:srgbClr>
          </a:solidFill>
          <a:ln>
            <a:noFill/>
          </a:ln>
          <a:effectLst>
            <a:outerShdw blurRad="50800" dist="381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D8C5A2-DB00-40BF-AAFD-6E8F6701FC36}"/>
              </a:ext>
            </a:extLst>
          </p:cNvPr>
          <p:cNvSpPr txBox="1"/>
          <p:nvPr/>
        </p:nvSpPr>
        <p:spPr>
          <a:xfrm>
            <a:off x="971552" y="5013960"/>
            <a:ext cx="2175007" cy="353943"/>
          </a:xfrm>
          <a:prstGeom prst="rect">
            <a:avLst/>
          </a:prstGeom>
          <a:noFill/>
        </p:spPr>
        <p:txBody>
          <a:bodyPr wrap="square" rtlCol="0">
            <a:spAutoFit/>
          </a:bodyPr>
          <a:lstStyle/>
          <a:p>
            <a:r>
              <a:rPr lang="en-US" sz="1700" spc="500" dirty="0">
                <a:solidFill>
                  <a:schemeClr val="bg1"/>
                </a:solidFill>
                <a:latin typeface="Bebas Neue Bold" panose="020B0606020202050201" pitchFamily="34" charset="0"/>
              </a:rPr>
              <a:t>LOREM IPSUM_</a:t>
            </a:r>
          </a:p>
        </p:txBody>
      </p:sp>
      <p:sp>
        <p:nvSpPr>
          <p:cNvPr id="11" name="Subtitle 6">
            <a:extLst>
              <a:ext uri="{FF2B5EF4-FFF2-40B4-BE49-F238E27FC236}">
                <a16:creationId xmlns:a16="http://schemas.microsoft.com/office/drawing/2014/main" id="{24A0FCA5-F6E8-4C04-B9D7-7DCD4AFBA52B}"/>
              </a:ext>
            </a:extLst>
          </p:cNvPr>
          <p:cNvSpPr txBox="1">
            <a:spLocks/>
          </p:cNvSpPr>
          <p:nvPr/>
        </p:nvSpPr>
        <p:spPr>
          <a:xfrm>
            <a:off x="971552" y="5526652"/>
            <a:ext cx="3752846" cy="81699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50000"/>
              </a:lnSpc>
            </a:pPr>
            <a:r>
              <a:rPr lang="zh-CN" altLang="en-US" sz="8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a:t>
            </a:r>
          </a:p>
        </p:txBody>
      </p:sp>
      <p:grpSp>
        <p:nvGrpSpPr>
          <p:cNvPr id="20" name="Group 19">
            <a:extLst>
              <a:ext uri="{FF2B5EF4-FFF2-40B4-BE49-F238E27FC236}">
                <a16:creationId xmlns:a16="http://schemas.microsoft.com/office/drawing/2014/main" id="{2D4D78BD-93EA-4869-9366-779DF0AFF020}"/>
              </a:ext>
            </a:extLst>
          </p:cNvPr>
          <p:cNvGrpSpPr/>
          <p:nvPr/>
        </p:nvGrpSpPr>
        <p:grpSpPr>
          <a:xfrm>
            <a:off x="7014285" y="2091532"/>
            <a:ext cx="4206156" cy="2361058"/>
            <a:chOff x="1194090" y="2230520"/>
            <a:chExt cx="4206156" cy="2361058"/>
          </a:xfrm>
        </p:grpSpPr>
        <p:grpSp>
          <p:nvGrpSpPr>
            <p:cNvPr id="21" name="Group 20">
              <a:extLst>
                <a:ext uri="{FF2B5EF4-FFF2-40B4-BE49-F238E27FC236}">
                  <a16:creationId xmlns:a16="http://schemas.microsoft.com/office/drawing/2014/main" id="{1AE845DB-CECC-40B2-94A4-84E1D3968B8B}"/>
                </a:ext>
              </a:extLst>
            </p:cNvPr>
            <p:cNvGrpSpPr/>
            <p:nvPr/>
          </p:nvGrpSpPr>
          <p:grpSpPr>
            <a:xfrm>
              <a:off x="1194090" y="2230520"/>
              <a:ext cx="4206156" cy="559964"/>
              <a:chOff x="1194090" y="2230520"/>
              <a:chExt cx="4206156" cy="559964"/>
            </a:xfrm>
          </p:grpSpPr>
          <p:grpSp>
            <p:nvGrpSpPr>
              <p:cNvPr id="33" name="Group 32">
                <a:extLst>
                  <a:ext uri="{FF2B5EF4-FFF2-40B4-BE49-F238E27FC236}">
                    <a16:creationId xmlns:a16="http://schemas.microsoft.com/office/drawing/2014/main" id="{1DF847AF-E02D-4B83-A60F-B11CF40F2832}"/>
                  </a:ext>
                </a:extLst>
              </p:cNvPr>
              <p:cNvGrpSpPr/>
              <p:nvPr/>
            </p:nvGrpSpPr>
            <p:grpSpPr>
              <a:xfrm>
                <a:off x="1194090" y="2230520"/>
                <a:ext cx="559964" cy="559964"/>
                <a:chOff x="1107006" y="2230520"/>
                <a:chExt cx="559964" cy="559964"/>
              </a:xfrm>
            </p:grpSpPr>
            <p:sp>
              <p:nvSpPr>
                <p:cNvPr id="35" name="Oval 34">
                  <a:extLst>
                    <a:ext uri="{FF2B5EF4-FFF2-40B4-BE49-F238E27FC236}">
                      <a16:creationId xmlns:a16="http://schemas.microsoft.com/office/drawing/2014/main" id="{23FCD80B-72AF-4799-9FA6-FEDE17BA23B4}"/>
                    </a:ext>
                  </a:extLst>
                </p:cNvPr>
                <p:cNvSpPr/>
                <p:nvPr/>
              </p:nvSpPr>
              <p:spPr>
                <a:xfrm>
                  <a:off x="1107006" y="2230520"/>
                  <a:ext cx="559964" cy="559964"/>
                </a:xfrm>
                <a:prstGeom prst="ellipse">
                  <a:avLst/>
                </a:prstGeom>
                <a:solidFill>
                  <a:srgbClr val="C754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253DA43-6DDB-406D-A111-2E5B9C69DC01}"/>
                    </a:ext>
                  </a:extLst>
                </p:cNvPr>
                <p:cNvSpPr txBox="1"/>
                <p:nvPr/>
              </p:nvSpPr>
              <p:spPr>
                <a:xfrm>
                  <a:off x="1128660" y="2310447"/>
                  <a:ext cx="516656" cy="400110"/>
                </a:xfrm>
                <a:prstGeom prst="rect">
                  <a:avLst/>
                </a:prstGeom>
                <a:noFill/>
              </p:spPr>
              <p:txBody>
                <a:bodyPr wrap="square" rtlCol="0">
                  <a:spAutoFit/>
                </a:bodyPr>
                <a:lstStyle/>
                <a:p>
                  <a:pPr algn="ctr"/>
                  <a:r>
                    <a:rPr lang="en-US" sz="2000" dirty="0">
                      <a:solidFill>
                        <a:schemeClr val="bg1"/>
                      </a:solidFill>
                      <a:latin typeface="Bebas" charset="0"/>
                      <a:ea typeface="Bebas" charset="0"/>
                      <a:cs typeface="Bebas" charset="0"/>
                    </a:rPr>
                    <a:t>01</a:t>
                  </a:r>
                </a:p>
              </p:txBody>
            </p:sp>
          </p:grpSp>
          <p:sp>
            <p:nvSpPr>
              <p:cNvPr id="34" name="Subtitle 6">
                <a:extLst>
                  <a:ext uri="{FF2B5EF4-FFF2-40B4-BE49-F238E27FC236}">
                    <a16:creationId xmlns:a16="http://schemas.microsoft.com/office/drawing/2014/main" id="{93CA5E79-7DC5-4A8C-AF05-B99A0B65B55B}"/>
                  </a:ext>
                </a:extLst>
              </p:cNvPr>
              <p:cNvSpPr txBox="1">
                <a:spLocks/>
              </p:cNvSpPr>
              <p:nvPr/>
            </p:nvSpPr>
            <p:spPr>
              <a:xfrm>
                <a:off x="1997863" y="2230976"/>
                <a:ext cx="3402383" cy="559052"/>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fontAlgn="auto">
                  <a:lnSpc>
                    <a:spcPct val="13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grpSp>
          <p:nvGrpSpPr>
            <p:cNvPr id="23" name="Group 22">
              <a:extLst>
                <a:ext uri="{FF2B5EF4-FFF2-40B4-BE49-F238E27FC236}">
                  <a16:creationId xmlns:a16="http://schemas.microsoft.com/office/drawing/2014/main" id="{2FEC94B7-6A55-4B0E-AD93-A174D80B30D7}"/>
                </a:ext>
              </a:extLst>
            </p:cNvPr>
            <p:cNvGrpSpPr/>
            <p:nvPr/>
          </p:nvGrpSpPr>
          <p:grpSpPr>
            <a:xfrm>
              <a:off x="1194090" y="3117405"/>
              <a:ext cx="4206156" cy="587287"/>
              <a:chOff x="1194090" y="3189205"/>
              <a:chExt cx="4206156" cy="587287"/>
            </a:xfrm>
          </p:grpSpPr>
          <p:sp>
            <p:nvSpPr>
              <p:cNvPr id="29" name="Subtitle 6">
                <a:extLst>
                  <a:ext uri="{FF2B5EF4-FFF2-40B4-BE49-F238E27FC236}">
                    <a16:creationId xmlns:a16="http://schemas.microsoft.com/office/drawing/2014/main" id="{5B65721D-6A96-4FD4-A429-5694D3A0AF2A}"/>
                  </a:ext>
                </a:extLst>
              </p:cNvPr>
              <p:cNvSpPr txBox="1">
                <a:spLocks/>
              </p:cNvSpPr>
              <p:nvPr/>
            </p:nvSpPr>
            <p:spPr>
              <a:xfrm>
                <a:off x="1997863" y="3189205"/>
                <a:ext cx="3402383" cy="559052"/>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fontAlgn="auto">
                  <a:lnSpc>
                    <a:spcPct val="13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nvGrpSpPr>
              <p:cNvPr id="30" name="Group 29">
                <a:extLst>
                  <a:ext uri="{FF2B5EF4-FFF2-40B4-BE49-F238E27FC236}">
                    <a16:creationId xmlns:a16="http://schemas.microsoft.com/office/drawing/2014/main" id="{D44404D8-EEC4-4BDE-8B22-14027DC5FBAA}"/>
                  </a:ext>
                </a:extLst>
              </p:cNvPr>
              <p:cNvGrpSpPr/>
              <p:nvPr/>
            </p:nvGrpSpPr>
            <p:grpSpPr>
              <a:xfrm>
                <a:off x="1194090" y="3216528"/>
                <a:ext cx="559964" cy="559964"/>
                <a:chOff x="1107006" y="2230520"/>
                <a:chExt cx="559964" cy="559964"/>
              </a:xfrm>
            </p:grpSpPr>
            <p:sp>
              <p:nvSpPr>
                <p:cNvPr id="31" name="Oval 30">
                  <a:extLst>
                    <a:ext uri="{FF2B5EF4-FFF2-40B4-BE49-F238E27FC236}">
                      <a16:creationId xmlns:a16="http://schemas.microsoft.com/office/drawing/2014/main" id="{B02C825B-98D9-4938-A30F-98DED4D827A4}"/>
                    </a:ext>
                  </a:extLst>
                </p:cNvPr>
                <p:cNvSpPr/>
                <p:nvPr/>
              </p:nvSpPr>
              <p:spPr>
                <a:xfrm>
                  <a:off x="1107006" y="2230520"/>
                  <a:ext cx="559964" cy="559964"/>
                </a:xfrm>
                <a:prstGeom prst="ellipse">
                  <a:avLst/>
                </a:prstGeom>
                <a:solidFill>
                  <a:srgbClr val="B17F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89A1A329-D3BE-46FD-A3B9-0E20114E9318}"/>
                    </a:ext>
                  </a:extLst>
                </p:cNvPr>
                <p:cNvSpPr txBox="1"/>
                <p:nvPr/>
              </p:nvSpPr>
              <p:spPr>
                <a:xfrm>
                  <a:off x="1128660" y="2310447"/>
                  <a:ext cx="516656" cy="400110"/>
                </a:xfrm>
                <a:prstGeom prst="rect">
                  <a:avLst/>
                </a:prstGeom>
                <a:noFill/>
              </p:spPr>
              <p:txBody>
                <a:bodyPr wrap="square" rtlCol="0">
                  <a:spAutoFit/>
                </a:bodyPr>
                <a:lstStyle/>
                <a:p>
                  <a:pPr algn="ctr"/>
                  <a:r>
                    <a:rPr lang="en-US" sz="2000" dirty="0">
                      <a:solidFill>
                        <a:schemeClr val="bg1"/>
                      </a:solidFill>
                      <a:latin typeface="Bebas" charset="0"/>
                      <a:ea typeface="Bebas" charset="0"/>
                      <a:cs typeface="Bebas" charset="0"/>
                    </a:rPr>
                    <a:t>01</a:t>
                  </a:r>
                </a:p>
              </p:txBody>
            </p:sp>
          </p:grpSp>
        </p:grpSp>
        <p:grpSp>
          <p:nvGrpSpPr>
            <p:cNvPr id="24" name="Group 23">
              <a:extLst>
                <a:ext uri="{FF2B5EF4-FFF2-40B4-BE49-F238E27FC236}">
                  <a16:creationId xmlns:a16="http://schemas.microsoft.com/office/drawing/2014/main" id="{A971981D-A6CB-4E4F-A3A0-1F454923F34E}"/>
                </a:ext>
              </a:extLst>
            </p:cNvPr>
            <p:cNvGrpSpPr/>
            <p:nvPr/>
          </p:nvGrpSpPr>
          <p:grpSpPr>
            <a:xfrm>
              <a:off x="1194090" y="4031614"/>
              <a:ext cx="4206156" cy="559964"/>
              <a:chOff x="1194090" y="4176757"/>
              <a:chExt cx="4206156" cy="559964"/>
            </a:xfrm>
          </p:grpSpPr>
          <p:sp>
            <p:nvSpPr>
              <p:cNvPr id="25" name="Subtitle 6">
                <a:extLst>
                  <a:ext uri="{FF2B5EF4-FFF2-40B4-BE49-F238E27FC236}">
                    <a16:creationId xmlns:a16="http://schemas.microsoft.com/office/drawing/2014/main" id="{F5C5B13F-550B-4D8D-A6CF-AB7BD642C055}"/>
                  </a:ext>
                </a:extLst>
              </p:cNvPr>
              <p:cNvSpPr txBox="1">
                <a:spLocks/>
              </p:cNvSpPr>
              <p:nvPr/>
            </p:nvSpPr>
            <p:spPr>
              <a:xfrm>
                <a:off x="1997863" y="4176757"/>
                <a:ext cx="3402383" cy="559052"/>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fontAlgn="auto">
                  <a:lnSpc>
                    <a:spcPct val="13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nvGrpSpPr>
              <p:cNvPr id="26" name="Group 25">
                <a:extLst>
                  <a:ext uri="{FF2B5EF4-FFF2-40B4-BE49-F238E27FC236}">
                    <a16:creationId xmlns:a16="http://schemas.microsoft.com/office/drawing/2014/main" id="{81F5ECE7-2DAC-4B5E-BDCE-4EAE772A577F}"/>
                  </a:ext>
                </a:extLst>
              </p:cNvPr>
              <p:cNvGrpSpPr/>
              <p:nvPr/>
            </p:nvGrpSpPr>
            <p:grpSpPr>
              <a:xfrm>
                <a:off x="1194090" y="4176757"/>
                <a:ext cx="559964" cy="559964"/>
                <a:chOff x="1107006" y="2230520"/>
                <a:chExt cx="559964" cy="559964"/>
              </a:xfrm>
            </p:grpSpPr>
            <p:sp>
              <p:nvSpPr>
                <p:cNvPr id="27" name="Oval 26">
                  <a:extLst>
                    <a:ext uri="{FF2B5EF4-FFF2-40B4-BE49-F238E27FC236}">
                      <a16:creationId xmlns:a16="http://schemas.microsoft.com/office/drawing/2014/main" id="{A3A32B24-3631-4DEE-9D01-3A78C652FD83}"/>
                    </a:ext>
                  </a:extLst>
                </p:cNvPr>
                <p:cNvSpPr/>
                <p:nvPr/>
              </p:nvSpPr>
              <p:spPr>
                <a:xfrm>
                  <a:off x="1107006" y="2230520"/>
                  <a:ext cx="559964" cy="559964"/>
                </a:xfrm>
                <a:prstGeom prst="ellipse">
                  <a:avLst/>
                </a:prstGeom>
                <a:solidFill>
                  <a:srgbClr val="C58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217EA5-FB12-48FF-8E6A-070015D19F8E}"/>
                    </a:ext>
                  </a:extLst>
                </p:cNvPr>
                <p:cNvSpPr txBox="1"/>
                <p:nvPr/>
              </p:nvSpPr>
              <p:spPr>
                <a:xfrm>
                  <a:off x="1128660" y="2310447"/>
                  <a:ext cx="516656" cy="400110"/>
                </a:xfrm>
                <a:prstGeom prst="rect">
                  <a:avLst/>
                </a:prstGeom>
                <a:noFill/>
              </p:spPr>
              <p:txBody>
                <a:bodyPr wrap="square" rtlCol="0">
                  <a:spAutoFit/>
                </a:bodyPr>
                <a:lstStyle/>
                <a:p>
                  <a:pPr algn="ctr"/>
                  <a:r>
                    <a:rPr lang="en-US" sz="2000" dirty="0">
                      <a:solidFill>
                        <a:schemeClr val="bg1"/>
                      </a:solidFill>
                      <a:latin typeface="Bebas" charset="0"/>
                      <a:ea typeface="Bebas" charset="0"/>
                      <a:cs typeface="Bebas" charset="0"/>
                    </a:rPr>
                    <a:t>01</a:t>
                  </a:r>
                </a:p>
              </p:txBody>
            </p:sp>
          </p:grpSp>
        </p:grpSp>
      </p:grpSp>
      <p:grpSp>
        <p:nvGrpSpPr>
          <p:cNvPr id="37" name="组合 36">
            <a:extLst>
              <a:ext uri="{FF2B5EF4-FFF2-40B4-BE49-F238E27FC236}">
                <a16:creationId xmlns:a16="http://schemas.microsoft.com/office/drawing/2014/main" id="{2BAC9BCD-F89E-43F5-8E7D-16126C998770}"/>
              </a:ext>
            </a:extLst>
          </p:cNvPr>
          <p:cNvGrpSpPr/>
          <p:nvPr/>
        </p:nvGrpSpPr>
        <p:grpSpPr>
          <a:xfrm>
            <a:off x="971552" y="2120767"/>
            <a:ext cx="4650622" cy="1188536"/>
            <a:chOff x="758286" y="705173"/>
            <a:chExt cx="4650622" cy="1188536"/>
          </a:xfrm>
        </p:grpSpPr>
        <p:sp>
          <p:nvSpPr>
            <p:cNvPr id="39" name="文本框 38">
              <a:extLst>
                <a:ext uri="{FF2B5EF4-FFF2-40B4-BE49-F238E27FC236}">
                  <a16:creationId xmlns:a16="http://schemas.microsoft.com/office/drawing/2014/main" id="{7D9A33EF-3C94-4B29-AC4D-87AB39B8B6D4}"/>
                </a:ext>
              </a:extLst>
            </p:cNvPr>
            <p:cNvSpPr txBox="1"/>
            <p:nvPr/>
          </p:nvSpPr>
          <p:spPr>
            <a:xfrm>
              <a:off x="758286" y="705173"/>
              <a:ext cx="4154677" cy="646331"/>
            </a:xfrm>
            <a:prstGeom prst="rect">
              <a:avLst/>
            </a:prstGeom>
            <a:noFill/>
          </p:spPr>
          <p:txBody>
            <a:bodyPr wrap="square" rtlCol="0">
              <a:spAutoFit/>
            </a:bodyPr>
            <a:lstStyle/>
            <a:p>
              <a:r>
                <a:rPr lang="zh-CN" altLang="en-US" sz="36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40" name="文本框 39">
              <a:extLst>
                <a:ext uri="{FF2B5EF4-FFF2-40B4-BE49-F238E27FC236}">
                  <a16:creationId xmlns:a16="http://schemas.microsoft.com/office/drawing/2014/main" id="{C739AB73-4E1E-411A-B8F1-2AA046B5F4AE}"/>
                </a:ext>
              </a:extLst>
            </p:cNvPr>
            <p:cNvSpPr txBox="1"/>
            <p:nvPr/>
          </p:nvSpPr>
          <p:spPr>
            <a:xfrm>
              <a:off x="789282" y="1429736"/>
              <a:ext cx="4619626" cy="463973"/>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sp>
        <p:nvSpPr>
          <p:cNvPr id="2" name="矩形 1">
            <a:extLst>
              <a:ext uri="{FF2B5EF4-FFF2-40B4-BE49-F238E27FC236}">
                <a16:creationId xmlns:a16="http://schemas.microsoft.com/office/drawing/2014/main" id="{22E7ED28-49D3-4AB4-A6BD-B450D402CF37}"/>
              </a:ext>
            </a:extLst>
          </p:cNvPr>
          <p:cNvSpPr/>
          <p:nvPr/>
        </p:nvSpPr>
        <p:spPr>
          <a:xfrm>
            <a:off x="7035939" y="4740812"/>
            <a:ext cx="5156061" cy="2117188"/>
          </a:xfrm>
          <a:prstGeom prst="rect">
            <a:avLst/>
          </a:prstGeom>
          <a:blipFill dpi="0"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547DA343-401D-4ADF-9EDF-74170A9B9447}"/>
              </a:ext>
            </a:extLst>
          </p:cNvPr>
          <p:cNvSpPr/>
          <p:nvPr/>
        </p:nvSpPr>
        <p:spPr>
          <a:xfrm>
            <a:off x="4833257" y="0"/>
            <a:ext cx="7348854" cy="6858000"/>
          </a:xfrm>
          <a:prstGeom prst="rect">
            <a:avLst/>
          </a:prstGeom>
          <a:blipFill dpi="0" rotWithShape="1">
            <a:blip r:embed="rId4" cstate="screen">
              <a:alphaModFix amt="4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67477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8C9608-8942-40DA-8C1A-B9552A61B03C}"/>
              </a:ext>
            </a:extLst>
          </p:cNvPr>
          <p:cNvSpPr/>
          <p:nvPr/>
        </p:nvSpPr>
        <p:spPr>
          <a:xfrm>
            <a:off x="1175655" y="1161143"/>
            <a:ext cx="9840690" cy="4535714"/>
          </a:xfrm>
          <a:prstGeom prst="rect">
            <a:avLst/>
          </a:prstGeom>
          <a:solidFill>
            <a:srgbClr val="7B75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36E8B91-8E6C-4539-82AD-4506A4449B97}"/>
              </a:ext>
            </a:extLst>
          </p:cNvPr>
          <p:cNvSpPr txBox="1"/>
          <p:nvPr/>
        </p:nvSpPr>
        <p:spPr>
          <a:xfrm>
            <a:off x="2336800" y="4453297"/>
            <a:ext cx="7518400" cy="890757"/>
          </a:xfrm>
          <a:prstGeom prst="rect">
            <a:avLst/>
          </a:prstGeom>
          <a:noFill/>
        </p:spPr>
        <p:txBody>
          <a:bodyPr wrap="square" rtlCol="0">
            <a:spAutoFit/>
          </a:bodyPr>
          <a:lstStyle/>
          <a:p>
            <a:pPr algn="ctr">
              <a:lnSpc>
                <a:spcPct val="150000"/>
              </a:lnSpc>
            </a:pPr>
            <a:r>
              <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I walked through many mountains, walked through many waters, and knew many people. I walked through many mountains, walked through many waters, and knew many people. I walked through many mountains, walked through many waters, and knew many people. </a:t>
            </a:r>
          </a:p>
          <a:p>
            <a:pPr algn="ctr">
              <a:lnSpc>
                <a:spcPct val="150000"/>
              </a:lnSpc>
            </a:pPr>
            <a:endParaRPr lang="zh-CN" altLang="en-US" sz="900" dirty="0">
              <a:solidFill>
                <a:schemeClr val="bg1"/>
              </a:solidFill>
              <a:latin typeface=".黑体UI-简" panose="02000000000000000000" pitchFamily="2" charset="-128"/>
              <a:ea typeface=".黑体UI-简" panose="02000000000000000000" pitchFamily="2" charset="-128"/>
              <a:cs typeface=".黑体UI-简" panose="02000000000000000000" pitchFamily="2" charset="-128"/>
            </a:endParaRPr>
          </a:p>
        </p:txBody>
      </p:sp>
      <p:grpSp>
        <p:nvGrpSpPr>
          <p:cNvPr id="36" name="Group 35">
            <a:extLst>
              <a:ext uri="{FF2B5EF4-FFF2-40B4-BE49-F238E27FC236}">
                <a16:creationId xmlns:a16="http://schemas.microsoft.com/office/drawing/2014/main" id="{D39C84E9-EC90-4CDE-8951-4B608F0D7230}"/>
              </a:ext>
            </a:extLst>
          </p:cNvPr>
          <p:cNvGrpSpPr/>
          <p:nvPr/>
        </p:nvGrpSpPr>
        <p:grpSpPr>
          <a:xfrm>
            <a:off x="5023449" y="3954918"/>
            <a:ext cx="2145102" cy="353940"/>
            <a:chOff x="5023448" y="5793224"/>
            <a:chExt cx="2145102" cy="353940"/>
          </a:xfrm>
        </p:grpSpPr>
        <p:sp>
          <p:nvSpPr>
            <p:cNvPr id="40" name="TextBox 39">
              <a:extLst>
                <a:ext uri="{FF2B5EF4-FFF2-40B4-BE49-F238E27FC236}">
                  <a16:creationId xmlns:a16="http://schemas.microsoft.com/office/drawing/2014/main" id="{AEE5A7BD-6C6F-4889-8095-52663C11EA19}"/>
                </a:ext>
              </a:extLst>
            </p:cNvPr>
            <p:cNvSpPr txBox="1"/>
            <p:nvPr/>
          </p:nvSpPr>
          <p:spPr>
            <a:xfrm>
              <a:off x="5023448" y="5827660"/>
              <a:ext cx="2145102" cy="307777"/>
            </a:xfrm>
            <a:prstGeom prst="rect">
              <a:avLst/>
            </a:prstGeom>
            <a:noFill/>
          </p:spPr>
          <p:txBody>
            <a:bodyPr wrap="square" rtlCol="0">
              <a:spAutoFit/>
            </a:bodyPr>
            <a:lstStyle/>
            <a:p>
              <a:pPr algn="ctr"/>
              <a:r>
                <a:rPr lang="en-US" sz="1400" b="1" spc="300" dirty="0">
                  <a:solidFill>
                    <a:schemeClr val="bg1"/>
                  </a:solidFill>
                  <a:latin typeface="Roboto Slab" pitchFamily="2" charset="0"/>
                  <a:ea typeface="Roboto Slab" pitchFamily="2" charset="0"/>
                  <a:cs typeface="Montserrat" charset="0"/>
                </a:rPr>
                <a:t>OUR HISTORY</a:t>
              </a:r>
              <a:endParaRPr lang="en-US" sz="1400" b="1" spc="300" dirty="0">
                <a:solidFill>
                  <a:schemeClr val="bg1"/>
                </a:solidFill>
                <a:latin typeface="Roboto Slab" pitchFamily="2" charset="0"/>
                <a:ea typeface="Roboto Slab" pitchFamily="2" charset="0"/>
                <a:cs typeface="Montserrat Light" charset="0"/>
              </a:endParaRPr>
            </a:p>
          </p:txBody>
        </p:sp>
        <p:sp>
          <p:nvSpPr>
            <p:cNvPr id="41" name="Rectangle 40">
              <a:extLst>
                <a:ext uri="{FF2B5EF4-FFF2-40B4-BE49-F238E27FC236}">
                  <a16:creationId xmlns:a16="http://schemas.microsoft.com/office/drawing/2014/main" id="{D476D6B6-EEC8-431B-B039-8294F3B1637E}"/>
                </a:ext>
              </a:extLst>
            </p:cNvPr>
            <p:cNvSpPr/>
            <p:nvPr/>
          </p:nvSpPr>
          <p:spPr>
            <a:xfrm>
              <a:off x="5057956" y="5793224"/>
              <a:ext cx="2076088" cy="35394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37" name="Group 36">
            <a:extLst>
              <a:ext uri="{FF2B5EF4-FFF2-40B4-BE49-F238E27FC236}">
                <a16:creationId xmlns:a16="http://schemas.microsoft.com/office/drawing/2014/main" id="{7EB14184-261A-46CD-A3C4-386168297FA1}"/>
              </a:ext>
            </a:extLst>
          </p:cNvPr>
          <p:cNvGrpSpPr/>
          <p:nvPr/>
        </p:nvGrpSpPr>
        <p:grpSpPr>
          <a:xfrm>
            <a:off x="2922237" y="1604904"/>
            <a:ext cx="6527800" cy="1413953"/>
            <a:chOff x="2922236" y="1270613"/>
            <a:chExt cx="6527800" cy="1413953"/>
          </a:xfrm>
        </p:grpSpPr>
        <p:sp>
          <p:nvSpPr>
            <p:cNvPr id="38" name="TextBox 37">
              <a:extLst>
                <a:ext uri="{FF2B5EF4-FFF2-40B4-BE49-F238E27FC236}">
                  <a16:creationId xmlns:a16="http://schemas.microsoft.com/office/drawing/2014/main" id="{C1A6ED7E-355D-4F76-A73A-C46D3B2AD26C}"/>
                </a:ext>
              </a:extLst>
            </p:cNvPr>
            <p:cNvSpPr txBox="1"/>
            <p:nvPr/>
          </p:nvSpPr>
          <p:spPr>
            <a:xfrm>
              <a:off x="2922236" y="1270613"/>
              <a:ext cx="6527800" cy="1015663"/>
            </a:xfrm>
            <a:prstGeom prst="rect">
              <a:avLst/>
            </a:prstGeom>
            <a:noFill/>
          </p:spPr>
          <p:txBody>
            <a:bodyPr wrap="square" rtlCol="0" anchor="ctr">
              <a:spAutoFit/>
            </a:bodyPr>
            <a:lstStyle/>
            <a:p>
              <a:r>
                <a:rPr lang="zh-CN" altLang="en-US" sz="60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39" name="TextBox 38">
              <a:extLst>
                <a:ext uri="{FF2B5EF4-FFF2-40B4-BE49-F238E27FC236}">
                  <a16:creationId xmlns:a16="http://schemas.microsoft.com/office/drawing/2014/main" id="{C1C4F7F0-134A-4C0C-872C-59BF4E0D0AC8}"/>
                </a:ext>
              </a:extLst>
            </p:cNvPr>
            <p:cNvSpPr txBox="1"/>
            <p:nvPr/>
          </p:nvSpPr>
          <p:spPr>
            <a:xfrm>
              <a:off x="3647738" y="2253679"/>
              <a:ext cx="4896522" cy="430887"/>
            </a:xfrm>
            <a:prstGeom prst="rect">
              <a:avLst/>
            </a:prstGeom>
            <a:noFill/>
          </p:spPr>
          <p:txBody>
            <a:bodyPr wrap="square" rtlCol="0" anchor="ctr">
              <a:spAutoFit/>
            </a:bodyPr>
            <a:lstStyle/>
            <a:p>
              <a:pPr algn="ctr"/>
              <a:r>
                <a:rPr lang="en-US" sz="2200" b="1" spc="300" dirty="0">
                  <a:solidFill>
                    <a:schemeClr val="bg1"/>
                  </a:solidFill>
                  <a:latin typeface="Roboto Slab" pitchFamily="2" charset="0"/>
                  <a:ea typeface="Roboto Slab" pitchFamily="2" charset="0"/>
                  <a:cs typeface="Montserrat" charset="0"/>
                </a:rPr>
                <a:t>SERVICES</a:t>
              </a:r>
            </a:p>
          </p:txBody>
        </p:sp>
      </p:grpSp>
      <p:cxnSp>
        <p:nvCxnSpPr>
          <p:cNvPr id="42" name="Straight Connector 41">
            <a:extLst>
              <a:ext uri="{FF2B5EF4-FFF2-40B4-BE49-F238E27FC236}">
                <a16:creationId xmlns:a16="http://schemas.microsoft.com/office/drawing/2014/main" id="{F473178B-B397-4C5D-B9AD-2AD3B9AA3B7E}"/>
              </a:ext>
            </a:extLst>
          </p:cNvPr>
          <p:cNvCxnSpPr/>
          <p:nvPr/>
        </p:nvCxnSpPr>
        <p:spPr>
          <a:xfrm flipH="1">
            <a:off x="2813132" y="2800256"/>
            <a:ext cx="225910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9090CE-AD5C-4460-9A67-CBA23267A4D2}"/>
              </a:ext>
            </a:extLst>
          </p:cNvPr>
          <p:cNvCxnSpPr/>
          <p:nvPr/>
        </p:nvCxnSpPr>
        <p:spPr>
          <a:xfrm flipH="1">
            <a:off x="7073496" y="2803413"/>
            <a:ext cx="23765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407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53" presetClass="entr" presetSubtype="16"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B7584"/>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BF14D2C-4296-4840-B964-E911283591B9}"/>
              </a:ext>
            </a:extLst>
          </p:cNvPr>
          <p:cNvSpPr/>
          <p:nvPr/>
        </p:nvSpPr>
        <p:spPr>
          <a:xfrm>
            <a:off x="0" y="2597727"/>
            <a:ext cx="3636818" cy="4260273"/>
          </a:xfrm>
          <a:prstGeom prst="rect">
            <a:avLst/>
          </a:prstGeom>
          <a:solidFill>
            <a:srgbClr val="CE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F98300D-1683-4111-9CB9-FF1D1FCCB0AC}"/>
              </a:ext>
            </a:extLst>
          </p:cNvPr>
          <p:cNvSpPr/>
          <p:nvPr/>
        </p:nvSpPr>
        <p:spPr>
          <a:xfrm>
            <a:off x="997527" y="685800"/>
            <a:ext cx="4010891" cy="5465618"/>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a:extLst>
              <a:ext uri="{FF2B5EF4-FFF2-40B4-BE49-F238E27FC236}">
                <a16:creationId xmlns:a16="http://schemas.microsoft.com/office/drawing/2014/main" id="{0C8B909F-BDE8-42AF-8B75-F33E350D0BBD}"/>
              </a:ext>
            </a:extLst>
          </p:cNvPr>
          <p:cNvGrpSpPr/>
          <p:nvPr/>
        </p:nvGrpSpPr>
        <p:grpSpPr>
          <a:xfrm>
            <a:off x="5709807" y="2003459"/>
            <a:ext cx="4650622" cy="1188536"/>
            <a:chOff x="758286" y="705173"/>
            <a:chExt cx="4650622" cy="1188536"/>
          </a:xfrm>
        </p:grpSpPr>
        <p:sp>
          <p:nvSpPr>
            <p:cNvPr id="6" name="文本框 5">
              <a:extLst>
                <a:ext uri="{FF2B5EF4-FFF2-40B4-BE49-F238E27FC236}">
                  <a16:creationId xmlns:a16="http://schemas.microsoft.com/office/drawing/2014/main" id="{0E726EB5-3998-42ED-874C-87097C0A051A}"/>
                </a:ext>
              </a:extLst>
            </p:cNvPr>
            <p:cNvSpPr txBox="1"/>
            <p:nvPr/>
          </p:nvSpPr>
          <p:spPr>
            <a:xfrm>
              <a:off x="758286" y="705173"/>
              <a:ext cx="4154677" cy="646331"/>
            </a:xfrm>
            <a:prstGeom prst="rect">
              <a:avLst/>
            </a:prstGeom>
            <a:noFill/>
          </p:spPr>
          <p:txBody>
            <a:bodyPr wrap="square" rtlCol="0">
              <a:spAutoFit/>
            </a:bodyPr>
            <a:lstStyle/>
            <a:p>
              <a:r>
                <a:rPr lang="zh-CN" altLang="en-US" sz="3600" dirty="0">
                  <a:solidFill>
                    <a:schemeClr val="bg1"/>
                  </a:solidFill>
                  <a:latin typeface=".黑体UI-繁" panose="02000000000000000000" pitchFamily="2" charset="-128"/>
                  <a:ea typeface=".黑体UI-繁" panose="02000000000000000000" pitchFamily="2" charset="-128"/>
                  <a:cs typeface=".黑体UI-繁" panose="02000000000000000000" pitchFamily="2" charset="-128"/>
                </a:rPr>
                <a:t>添加此处原有标题</a:t>
              </a:r>
            </a:p>
          </p:txBody>
        </p:sp>
        <p:sp>
          <p:nvSpPr>
            <p:cNvPr id="7" name="文本框 6">
              <a:extLst>
                <a:ext uri="{FF2B5EF4-FFF2-40B4-BE49-F238E27FC236}">
                  <a16:creationId xmlns:a16="http://schemas.microsoft.com/office/drawing/2014/main" id="{8E8373B6-992D-43A0-9FFE-AF6F1B5163C8}"/>
                </a:ext>
              </a:extLst>
            </p:cNvPr>
            <p:cNvSpPr txBox="1"/>
            <p:nvPr/>
          </p:nvSpPr>
          <p:spPr>
            <a:xfrm>
              <a:off x="789282" y="1429736"/>
              <a:ext cx="4619626" cy="463973"/>
            </a:xfrm>
            <a:prstGeom prst="rect">
              <a:avLst/>
            </a:prstGeom>
            <a:noFill/>
          </p:spPr>
          <p:txBody>
            <a:bodyPr wrap="square" rtlCol="0" anchor="t">
              <a:spAutoFit/>
            </a:bodyPr>
            <a:lstStyle/>
            <a:p>
              <a:pPr fontAlgn="auto">
                <a:lnSpc>
                  <a:spcPct val="130000"/>
                </a:lnSpc>
              </a:pPr>
              <a:r>
                <a:rPr lang="zh-CN" altLang="en-US" sz="1000" dirty="0">
                  <a:solidFill>
                    <a:schemeClr val="bg1"/>
                  </a:solidFill>
                  <a:latin typeface=".黑体UI-简" panose="02000000000000000000" pitchFamily="2" charset="-128"/>
                  <a:ea typeface=".黑体UI-简" panose="02000000000000000000" pitchFamily="2" charset="-128"/>
                  <a:cs typeface=".黑体UI-简" panose="02000000000000000000" pitchFamily="2" charset="-128"/>
                </a:rPr>
                <a:t>I walked through many mountains, walked through many waters, and knew many people. </a:t>
              </a:r>
            </a:p>
          </p:txBody>
        </p:sp>
      </p:grpSp>
      <p:sp>
        <p:nvSpPr>
          <p:cNvPr id="8" name="Google Shape;261;p43">
            <a:extLst>
              <a:ext uri="{FF2B5EF4-FFF2-40B4-BE49-F238E27FC236}">
                <a16:creationId xmlns:a16="http://schemas.microsoft.com/office/drawing/2014/main" id="{405CD729-AEFF-4A88-BDFE-C330EE9A8250}"/>
              </a:ext>
            </a:extLst>
          </p:cNvPr>
          <p:cNvSpPr txBox="1"/>
          <p:nvPr/>
        </p:nvSpPr>
        <p:spPr>
          <a:xfrm>
            <a:off x="5709807" y="4208212"/>
            <a:ext cx="4410938" cy="1673044"/>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chemeClr val="bg1"/>
              </a:solidFill>
              <a:latin typeface="+mj-lt"/>
              <a:ea typeface="Montserrat" panose="00000500000000000000"/>
              <a:cs typeface="+mj-lt"/>
              <a:sym typeface="Montserrat" panose="00000500000000000000"/>
            </a:endParaRPr>
          </a:p>
        </p:txBody>
      </p:sp>
      <p:sp>
        <p:nvSpPr>
          <p:cNvPr id="9" name="矩形 8">
            <a:extLst>
              <a:ext uri="{FF2B5EF4-FFF2-40B4-BE49-F238E27FC236}">
                <a16:creationId xmlns:a16="http://schemas.microsoft.com/office/drawing/2014/main" id="{557036F1-E446-48FF-8E4C-2DAEE05150E1}"/>
              </a:ext>
            </a:extLst>
          </p:cNvPr>
          <p:cNvSpPr/>
          <p:nvPr/>
        </p:nvSpPr>
        <p:spPr>
          <a:xfrm>
            <a:off x="4833257" y="0"/>
            <a:ext cx="7348854" cy="6858000"/>
          </a:xfrm>
          <a:prstGeom prst="rect">
            <a:avLst/>
          </a:prstGeom>
          <a:blipFill dpi="0" rotWithShape="1">
            <a:blip r:embed="rId3" cstate="screen">
              <a:alphaModFix amt="41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0177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木月的小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uyuede1ixaod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2466</Words>
  <Application>Microsoft Office PowerPoint</Application>
  <PresentationFormat>宽屏</PresentationFormat>
  <Paragraphs>168</Paragraphs>
  <Slides>22</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22</vt:i4>
      </vt:variant>
    </vt:vector>
  </HeadingPairs>
  <TitlesOfParts>
    <vt:vector size="43" baseType="lpstr">
      <vt:lpstr>..黑体UI-韩语</vt:lpstr>
      <vt:lpstr>..黑体UI-日本语</vt:lpstr>
      <vt:lpstr>.黑体UI-繁</vt:lpstr>
      <vt:lpstr>.黑体UI-简</vt:lpstr>
      <vt:lpstr>Bebas</vt:lpstr>
      <vt:lpstr>Bebas Neue Bold</vt:lpstr>
      <vt:lpstr>Dolce Vita Light</vt:lpstr>
      <vt:lpstr>FontAwesome</vt:lpstr>
      <vt:lpstr>Gill Sans</vt:lpstr>
      <vt:lpstr>Montserrat</vt:lpstr>
      <vt:lpstr>Montserrat Light</vt:lpstr>
      <vt:lpstr>Montserrat Medium</vt:lpstr>
      <vt:lpstr>等线</vt:lpstr>
      <vt:lpstr>等线 Light</vt:lpstr>
      <vt:lpstr>思源黑体 CN Light</vt:lpstr>
      <vt:lpstr>Arial</vt:lpstr>
      <vt:lpstr>Calibri</vt:lpstr>
      <vt:lpstr>Eras Bold ITC</vt:lpstr>
      <vt:lpstr>Roboto Slab</vt:lpstr>
      <vt:lpstr>木月的小店</vt:lpstr>
      <vt:lpstr>muyuede1ixaodain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凤凤 赵</dc:creator>
  <cp:lastModifiedBy>Administrator</cp:lastModifiedBy>
  <cp:revision>17</cp:revision>
  <dcterms:created xsi:type="dcterms:W3CDTF">2019-12-30T03:12:17Z</dcterms:created>
  <dcterms:modified xsi:type="dcterms:W3CDTF">2020-04-25T09:19:40Z</dcterms:modified>
</cp:coreProperties>
</file>