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4" r:id="rId4"/>
    <p:sldId id="258" r:id="rId5"/>
    <p:sldId id="259" r:id="rId6"/>
    <p:sldId id="273" r:id="rId7"/>
    <p:sldId id="265" r:id="rId8"/>
    <p:sldId id="274" r:id="rId9"/>
    <p:sldId id="281" r:id="rId10"/>
    <p:sldId id="275" r:id="rId11"/>
    <p:sldId id="266" r:id="rId12"/>
    <p:sldId id="277" r:id="rId13"/>
    <p:sldId id="270" r:id="rId14"/>
    <p:sldId id="276" r:id="rId15"/>
    <p:sldId id="267" r:id="rId16"/>
    <p:sldId id="279" r:id="rId17"/>
    <p:sldId id="271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F7A"/>
    <a:srgbClr val="B8A2A3"/>
    <a:srgbClr val="6F7277"/>
    <a:srgbClr val="CAB7B9"/>
    <a:srgbClr val="3F3735"/>
    <a:srgbClr val="EEEDE9"/>
    <a:srgbClr val="C1A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5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7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598C-6D1E-4ED1-BF40-1764A3E71463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9F99-9009-4AC2-8AEF-1AEB7F0C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93191" y="3505900"/>
            <a:ext cx="64056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这里可以是你的论文标题或研究课题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178342" y="3788254"/>
            <a:ext cx="7841371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7" name="PA_文本框 2"/>
          <p:cNvSpPr txBox="1"/>
          <p:nvPr>
            <p:custDataLst>
              <p:tags r:id="rId1"/>
            </p:custDataLst>
          </p:nvPr>
        </p:nvSpPr>
        <p:spPr>
          <a:xfrm>
            <a:off x="2345458" y="2468500"/>
            <a:ext cx="7501083" cy="116051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en-US" altLang="zh-CN" sz="6200" b="0" dirty="0">
                <a:solidFill>
                  <a:srgbClr val="7E7F7A"/>
                </a:solidFill>
                <a:latin typeface="叶根友风帆特色" panose="02010601030101010101" pitchFamily="2" charset="-122"/>
                <a:ea typeface="叶根友风帆特色" panose="02010601030101010101" pitchFamily="2" charset="-122"/>
              </a:rPr>
              <a:t>MORIMOTO</a:t>
            </a:r>
            <a:endParaRPr lang="zh-CN" altLang="en-US" sz="6200" b="0" dirty="0">
              <a:solidFill>
                <a:srgbClr val="7E7F7A"/>
              </a:solidFill>
              <a:latin typeface="叶根友风帆特色" panose="02010601030101010101" pitchFamily="2" charset="-122"/>
              <a:ea typeface="叶根友风帆特色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90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研究过程及方法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6" name="Freeform 22">
            <a:extLst>
              <a:ext uri="{FF2B5EF4-FFF2-40B4-BE49-F238E27FC236}">
                <a16:creationId xmlns:a16="http://schemas.microsoft.com/office/drawing/2014/main" id="{8B956597-345C-4DD8-B8DB-3A57E03C54A8}"/>
              </a:ext>
            </a:extLst>
          </p:cNvPr>
          <p:cNvSpPr>
            <a:spLocks/>
          </p:cNvSpPr>
          <p:nvPr/>
        </p:nvSpPr>
        <p:spPr bwMode="auto">
          <a:xfrm>
            <a:off x="1243304" y="2315514"/>
            <a:ext cx="2569323" cy="1586080"/>
          </a:xfrm>
          <a:custGeom>
            <a:avLst/>
            <a:gdLst>
              <a:gd name="T0" fmla="*/ 1271 w 1633"/>
              <a:gd name="T1" fmla="*/ 1648 h 1648"/>
              <a:gd name="T2" fmla="*/ 0 w 1633"/>
              <a:gd name="T3" fmla="*/ 1648 h 1648"/>
              <a:gd name="T4" fmla="*/ 361 w 1633"/>
              <a:gd name="T5" fmla="*/ 824 h 1648"/>
              <a:gd name="T6" fmla="*/ 0 w 1633"/>
              <a:gd name="T7" fmla="*/ 0 h 1648"/>
              <a:gd name="T8" fmla="*/ 1271 w 1633"/>
              <a:gd name="T9" fmla="*/ 0 h 1648"/>
              <a:gd name="T10" fmla="*/ 1633 w 1633"/>
              <a:gd name="T11" fmla="*/ 824 h 1648"/>
              <a:gd name="T12" fmla="*/ 1271 w 1633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3" h="1648">
                <a:moveTo>
                  <a:pt x="1271" y="1648"/>
                </a:moveTo>
                <a:lnTo>
                  <a:pt x="0" y="1648"/>
                </a:lnTo>
                <a:lnTo>
                  <a:pt x="361" y="824"/>
                </a:lnTo>
                <a:lnTo>
                  <a:pt x="0" y="0"/>
                </a:lnTo>
                <a:lnTo>
                  <a:pt x="1271" y="0"/>
                </a:lnTo>
                <a:lnTo>
                  <a:pt x="1633" y="824"/>
                </a:lnTo>
                <a:lnTo>
                  <a:pt x="1271" y="16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251EAB70-202A-4DC9-83D1-045B1C5655BA}"/>
              </a:ext>
            </a:extLst>
          </p:cNvPr>
          <p:cNvSpPr>
            <a:spLocks/>
          </p:cNvSpPr>
          <p:nvPr/>
        </p:nvSpPr>
        <p:spPr bwMode="auto">
          <a:xfrm>
            <a:off x="1109567" y="2315514"/>
            <a:ext cx="2567750" cy="1586080"/>
          </a:xfrm>
          <a:custGeom>
            <a:avLst/>
            <a:gdLst>
              <a:gd name="T0" fmla="*/ 1271 w 1632"/>
              <a:gd name="T1" fmla="*/ 1648 h 1648"/>
              <a:gd name="T2" fmla="*/ 0 w 1632"/>
              <a:gd name="T3" fmla="*/ 1648 h 1648"/>
              <a:gd name="T4" fmla="*/ 361 w 1632"/>
              <a:gd name="T5" fmla="*/ 824 h 1648"/>
              <a:gd name="T6" fmla="*/ 0 w 1632"/>
              <a:gd name="T7" fmla="*/ 0 h 1648"/>
              <a:gd name="T8" fmla="*/ 1271 w 1632"/>
              <a:gd name="T9" fmla="*/ 0 h 1648"/>
              <a:gd name="T10" fmla="*/ 1632 w 1632"/>
              <a:gd name="T11" fmla="*/ 824 h 1648"/>
              <a:gd name="T12" fmla="*/ 1271 w 1632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2" h="1648">
                <a:moveTo>
                  <a:pt x="1271" y="1648"/>
                </a:moveTo>
                <a:lnTo>
                  <a:pt x="0" y="1648"/>
                </a:lnTo>
                <a:lnTo>
                  <a:pt x="361" y="824"/>
                </a:lnTo>
                <a:lnTo>
                  <a:pt x="0" y="0"/>
                </a:lnTo>
                <a:lnTo>
                  <a:pt x="1271" y="0"/>
                </a:lnTo>
                <a:lnTo>
                  <a:pt x="1632" y="824"/>
                </a:lnTo>
                <a:lnTo>
                  <a:pt x="1271" y="1648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  <a:sym typeface="+mn-lt"/>
            </a:endParaRPr>
          </a:p>
        </p:txBody>
      </p:sp>
      <p:sp>
        <p:nvSpPr>
          <p:cNvPr id="8" name="Shape 2368">
            <a:extLst>
              <a:ext uri="{FF2B5EF4-FFF2-40B4-BE49-F238E27FC236}">
                <a16:creationId xmlns:a16="http://schemas.microsoft.com/office/drawing/2014/main" id="{EB107615-36E3-4949-841A-3502817B8A8D}"/>
              </a:ext>
            </a:extLst>
          </p:cNvPr>
          <p:cNvSpPr/>
          <p:nvPr/>
        </p:nvSpPr>
        <p:spPr>
          <a:xfrm>
            <a:off x="2220828" y="2833156"/>
            <a:ext cx="489696" cy="489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marL="0" marR="0" lvl="0" indent="0" algn="ctr" defTabSz="22858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6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43BFBAB-44B3-4676-9A55-A5171AD64FA1}"/>
              </a:ext>
            </a:extLst>
          </p:cNvPr>
          <p:cNvSpPr>
            <a:spLocks/>
          </p:cNvSpPr>
          <p:nvPr/>
        </p:nvSpPr>
        <p:spPr bwMode="auto">
          <a:xfrm>
            <a:off x="6129121" y="3892933"/>
            <a:ext cx="29895" cy="20211"/>
          </a:xfrm>
          <a:custGeom>
            <a:avLst/>
            <a:gdLst>
              <a:gd name="T0" fmla="*/ 0 w 9"/>
              <a:gd name="T1" fmla="*/ 0 h 10"/>
              <a:gd name="T2" fmla="*/ 9 w 9"/>
              <a:gd name="T3" fmla="*/ 10 h 10"/>
              <a:gd name="T4" fmla="*/ 9 w 9"/>
              <a:gd name="T5" fmla="*/ 10 h 10"/>
              <a:gd name="T6" fmla="*/ 0 w 9"/>
              <a:gd name="T7" fmla="*/ 0 h 10"/>
              <a:gd name="T8" fmla="*/ 0 w 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0">
                <a:moveTo>
                  <a:pt x="0" y="0"/>
                </a:moveTo>
                <a:cubicBezTo>
                  <a:pt x="5" y="7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6" y="7"/>
                  <a:pt x="3" y="4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A1C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ECC1F4B1-D664-4DE7-9C49-0E3007D73768}"/>
              </a:ext>
            </a:extLst>
          </p:cNvPr>
          <p:cNvSpPr>
            <a:spLocks/>
          </p:cNvSpPr>
          <p:nvPr/>
        </p:nvSpPr>
        <p:spPr bwMode="auto">
          <a:xfrm>
            <a:off x="3641586" y="2315514"/>
            <a:ext cx="2570897" cy="1586080"/>
          </a:xfrm>
          <a:custGeom>
            <a:avLst/>
            <a:gdLst>
              <a:gd name="T0" fmla="*/ 1273 w 1634"/>
              <a:gd name="T1" fmla="*/ 1648 h 1648"/>
              <a:gd name="T2" fmla="*/ 0 w 1634"/>
              <a:gd name="T3" fmla="*/ 1648 h 1648"/>
              <a:gd name="T4" fmla="*/ 363 w 1634"/>
              <a:gd name="T5" fmla="*/ 824 h 1648"/>
              <a:gd name="T6" fmla="*/ 0 w 1634"/>
              <a:gd name="T7" fmla="*/ 0 h 1648"/>
              <a:gd name="T8" fmla="*/ 1273 w 1634"/>
              <a:gd name="T9" fmla="*/ 0 h 1648"/>
              <a:gd name="T10" fmla="*/ 1634 w 1634"/>
              <a:gd name="T11" fmla="*/ 824 h 1648"/>
              <a:gd name="T12" fmla="*/ 1273 w 1634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4" h="1648">
                <a:moveTo>
                  <a:pt x="1273" y="1648"/>
                </a:moveTo>
                <a:lnTo>
                  <a:pt x="0" y="1648"/>
                </a:lnTo>
                <a:lnTo>
                  <a:pt x="363" y="824"/>
                </a:lnTo>
                <a:lnTo>
                  <a:pt x="0" y="0"/>
                </a:lnTo>
                <a:lnTo>
                  <a:pt x="1273" y="0"/>
                </a:lnTo>
                <a:lnTo>
                  <a:pt x="1634" y="824"/>
                </a:lnTo>
                <a:lnTo>
                  <a:pt x="1273" y="16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0B346D6-88E3-4D08-97FD-33692C98726C}"/>
              </a:ext>
            </a:extLst>
          </p:cNvPr>
          <p:cNvSpPr>
            <a:spLocks/>
          </p:cNvSpPr>
          <p:nvPr/>
        </p:nvSpPr>
        <p:spPr bwMode="auto">
          <a:xfrm>
            <a:off x="3504702" y="2315514"/>
            <a:ext cx="2570897" cy="1586080"/>
          </a:xfrm>
          <a:custGeom>
            <a:avLst/>
            <a:gdLst>
              <a:gd name="T0" fmla="*/ 1271 w 1634"/>
              <a:gd name="T1" fmla="*/ 1648 h 1648"/>
              <a:gd name="T2" fmla="*/ 0 w 1634"/>
              <a:gd name="T3" fmla="*/ 1648 h 1648"/>
              <a:gd name="T4" fmla="*/ 361 w 1634"/>
              <a:gd name="T5" fmla="*/ 824 h 1648"/>
              <a:gd name="T6" fmla="*/ 0 w 1634"/>
              <a:gd name="T7" fmla="*/ 0 h 1648"/>
              <a:gd name="T8" fmla="*/ 1271 w 1634"/>
              <a:gd name="T9" fmla="*/ 0 h 1648"/>
              <a:gd name="T10" fmla="*/ 1634 w 1634"/>
              <a:gd name="T11" fmla="*/ 824 h 1648"/>
              <a:gd name="T12" fmla="*/ 1271 w 1634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4" h="1648">
                <a:moveTo>
                  <a:pt x="1271" y="1648"/>
                </a:moveTo>
                <a:lnTo>
                  <a:pt x="0" y="1648"/>
                </a:lnTo>
                <a:lnTo>
                  <a:pt x="361" y="824"/>
                </a:lnTo>
                <a:lnTo>
                  <a:pt x="0" y="0"/>
                </a:lnTo>
                <a:lnTo>
                  <a:pt x="1271" y="0"/>
                </a:lnTo>
                <a:lnTo>
                  <a:pt x="1634" y="824"/>
                </a:lnTo>
                <a:lnTo>
                  <a:pt x="1271" y="1648"/>
                </a:lnTo>
                <a:close/>
              </a:path>
            </a:pathLst>
          </a:custGeom>
          <a:solidFill>
            <a:srgbClr val="3F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  <a:sym typeface="+mn-lt"/>
            </a:endParaRPr>
          </a:p>
        </p:txBody>
      </p:sp>
      <p:sp>
        <p:nvSpPr>
          <p:cNvPr id="12" name="Shape 2430">
            <a:extLst>
              <a:ext uri="{FF2B5EF4-FFF2-40B4-BE49-F238E27FC236}">
                <a16:creationId xmlns:a16="http://schemas.microsoft.com/office/drawing/2014/main" id="{702C8B38-6332-408D-82C3-A23DD9821947}"/>
              </a:ext>
            </a:extLst>
          </p:cNvPr>
          <p:cNvSpPr/>
          <p:nvPr/>
        </p:nvSpPr>
        <p:spPr>
          <a:xfrm>
            <a:off x="4551445" y="2836014"/>
            <a:ext cx="489696" cy="489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marL="0" marR="0" lvl="0" indent="0" algn="ctr" defTabSz="22858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6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3E60281-75FC-4BC3-B3E0-49847FBF66E2}"/>
              </a:ext>
            </a:extLst>
          </p:cNvPr>
          <p:cNvSpPr>
            <a:spLocks/>
          </p:cNvSpPr>
          <p:nvPr/>
        </p:nvSpPr>
        <p:spPr bwMode="auto">
          <a:xfrm>
            <a:off x="8522264" y="2315514"/>
            <a:ext cx="2572470" cy="1586080"/>
          </a:xfrm>
          <a:custGeom>
            <a:avLst/>
            <a:gdLst>
              <a:gd name="T0" fmla="*/ 1272 w 1635"/>
              <a:gd name="T1" fmla="*/ 1648 h 1648"/>
              <a:gd name="T2" fmla="*/ 0 w 1635"/>
              <a:gd name="T3" fmla="*/ 1648 h 1648"/>
              <a:gd name="T4" fmla="*/ 362 w 1635"/>
              <a:gd name="T5" fmla="*/ 824 h 1648"/>
              <a:gd name="T6" fmla="*/ 0 w 1635"/>
              <a:gd name="T7" fmla="*/ 0 h 1648"/>
              <a:gd name="T8" fmla="*/ 1272 w 1635"/>
              <a:gd name="T9" fmla="*/ 0 h 1648"/>
              <a:gd name="T10" fmla="*/ 1635 w 1635"/>
              <a:gd name="T11" fmla="*/ 824 h 1648"/>
              <a:gd name="T12" fmla="*/ 1272 w 1635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5" h="1648">
                <a:moveTo>
                  <a:pt x="1272" y="1648"/>
                </a:moveTo>
                <a:lnTo>
                  <a:pt x="0" y="1648"/>
                </a:lnTo>
                <a:lnTo>
                  <a:pt x="362" y="824"/>
                </a:lnTo>
                <a:lnTo>
                  <a:pt x="0" y="0"/>
                </a:lnTo>
                <a:lnTo>
                  <a:pt x="1272" y="0"/>
                </a:lnTo>
                <a:lnTo>
                  <a:pt x="1635" y="824"/>
                </a:lnTo>
                <a:lnTo>
                  <a:pt x="1272" y="16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CEEDE66-A9AD-4534-B3B4-BE39D78FB6A8}"/>
              </a:ext>
            </a:extLst>
          </p:cNvPr>
          <p:cNvSpPr>
            <a:spLocks/>
          </p:cNvSpPr>
          <p:nvPr/>
        </p:nvSpPr>
        <p:spPr bwMode="auto">
          <a:xfrm>
            <a:off x="8352339" y="2315514"/>
            <a:ext cx="2572470" cy="1586080"/>
          </a:xfrm>
          <a:custGeom>
            <a:avLst/>
            <a:gdLst>
              <a:gd name="T0" fmla="*/ 1272 w 1635"/>
              <a:gd name="T1" fmla="*/ 1648 h 1648"/>
              <a:gd name="T2" fmla="*/ 0 w 1635"/>
              <a:gd name="T3" fmla="*/ 1648 h 1648"/>
              <a:gd name="T4" fmla="*/ 362 w 1635"/>
              <a:gd name="T5" fmla="*/ 824 h 1648"/>
              <a:gd name="T6" fmla="*/ 0 w 1635"/>
              <a:gd name="T7" fmla="*/ 0 h 1648"/>
              <a:gd name="T8" fmla="*/ 1272 w 1635"/>
              <a:gd name="T9" fmla="*/ 0 h 1648"/>
              <a:gd name="T10" fmla="*/ 1635 w 1635"/>
              <a:gd name="T11" fmla="*/ 824 h 1648"/>
              <a:gd name="T12" fmla="*/ 1272 w 1635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5" h="1648">
                <a:moveTo>
                  <a:pt x="1272" y="1648"/>
                </a:moveTo>
                <a:lnTo>
                  <a:pt x="0" y="1648"/>
                </a:lnTo>
                <a:lnTo>
                  <a:pt x="362" y="824"/>
                </a:lnTo>
                <a:lnTo>
                  <a:pt x="0" y="0"/>
                </a:lnTo>
                <a:lnTo>
                  <a:pt x="1272" y="0"/>
                </a:lnTo>
                <a:lnTo>
                  <a:pt x="1635" y="824"/>
                </a:lnTo>
                <a:lnTo>
                  <a:pt x="1272" y="1648"/>
                </a:lnTo>
                <a:close/>
              </a:path>
            </a:pathLst>
          </a:custGeom>
          <a:solidFill>
            <a:srgbClr val="CA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  <a:sym typeface="+mn-lt"/>
            </a:endParaRPr>
          </a:p>
        </p:txBody>
      </p:sp>
      <p:sp>
        <p:nvSpPr>
          <p:cNvPr id="15" name="Shape 2369">
            <a:extLst>
              <a:ext uri="{FF2B5EF4-FFF2-40B4-BE49-F238E27FC236}">
                <a16:creationId xmlns:a16="http://schemas.microsoft.com/office/drawing/2014/main" id="{9969E11D-9051-47FA-9C8F-543342753732}"/>
              </a:ext>
            </a:extLst>
          </p:cNvPr>
          <p:cNvSpPr/>
          <p:nvPr/>
        </p:nvSpPr>
        <p:spPr>
          <a:xfrm>
            <a:off x="9501362" y="2837731"/>
            <a:ext cx="489696" cy="489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marL="0" marR="0" lvl="0" indent="0" algn="ctr" defTabSz="22858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6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8A41C38-4EBA-483A-89E4-4B5DC8DBE2A2}"/>
              </a:ext>
            </a:extLst>
          </p:cNvPr>
          <p:cNvSpPr>
            <a:spLocks/>
          </p:cNvSpPr>
          <p:nvPr/>
        </p:nvSpPr>
        <p:spPr bwMode="auto">
          <a:xfrm>
            <a:off x="6080347" y="2315514"/>
            <a:ext cx="2567750" cy="1586080"/>
          </a:xfrm>
          <a:custGeom>
            <a:avLst/>
            <a:gdLst>
              <a:gd name="T0" fmla="*/ 1271 w 1632"/>
              <a:gd name="T1" fmla="*/ 1648 h 1648"/>
              <a:gd name="T2" fmla="*/ 0 w 1632"/>
              <a:gd name="T3" fmla="*/ 1648 h 1648"/>
              <a:gd name="T4" fmla="*/ 361 w 1632"/>
              <a:gd name="T5" fmla="*/ 824 h 1648"/>
              <a:gd name="T6" fmla="*/ 0 w 1632"/>
              <a:gd name="T7" fmla="*/ 0 h 1648"/>
              <a:gd name="T8" fmla="*/ 1271 w 1632"/>
              <a:gd name="T9" fmla="*/ 0 h 1648"/>
              <a:gd name="T10" fmla="*/ 1632 w 1632"/>
              <a:gd name="T11" fmla="*/ 824 h 1648"/>
              <a:gd name="T12" fmla="*/ 1271 w 1632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2" h="1648">
                <a:moveTo>
                  <a:pt x="1271" y="1648"/>
                </a:moveTo>
                <a:lnTo>
                  <a:pt x="0" y="1648"/>
                </a:lnTo>
                <a:lnTo>
                  <a:pt x="361" y="824"/>
                </a:lnTo>
                <a:lnTo>
                  <a:pt x="0" y="0"/>
                </a:lnTo>
                <a:lnTo>
                  <a:pt x="1271" y="0"/>
                </a:lnTo>
                <a:lnTo>
                  <a:pt x="1632" y="824"/>
                </a:lnTo>
                <a:lnTo>
                  <a:pt x="1271" y="164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942B47A-64EC-4D03-B918-CE0D0B66977C}"/>
              </a:ext>
            </a:extLst>
          </p:cNvPr>
          <p:cNvSpPr>
            <a:spLocks/>
          </p:cNvSpPr>
          <p:nvPr/>
        </p:nvSpPr>
        <p:spPr bwMode="auto">
          <a:xfrm>
            <a:off x="5929302" y="2315514"/>
            <a:ext cx="2569323" cy="1586080"/>
          </a:xfrm>
          <a:custGeom>
            <a:avLst/>
            <a:gdLst>
              <a:gd name="T0" fmla="*/ 1271 w 1633"/>
              <a:gd name="T1" fmla="*/ 1648 h 1648"/>
              <a:gd name="T2" fmla="*/ 0 w 1633"/>
              <a:gd name="T3" fmla="*/ 1648 h 1648"/>
              <a:gd name="T4" fmla="*/ 362 w 1633"/>
              <a:gd name="T5" fmla="*/ 824 h 1648"/>
              <a:gd name="T6" fmla="*/ 0 w 1633"/>
              <a:gd name="T7" fmla="*/ 0 h 1648"/>
              <a:gd name="T8" fmla="*/ 1271 w 1633"/>
              <a:gd name="T9" fmla="*/ 0 h 1648"/>
              <a:gd name="T10" fmla="*/ 1633 w 1633"/>
              <a:gd name="T11" fmla="*/ 824 h 1648"/>
              <a:gd name="T12" fmla="*/ 1271 w 1633"/>
              <a:gd name="T13" fmla="*/ 1648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33" h="1648">
                <a:moveTo>
                  <a:pt x="1271" y="1648"/>
                </a:moveTo>
                <a:lnTo>
                  <a:pt x="0" y="1648"/>
                </a:lnTo>
                <a:lnTo>
                  <a:pt x="362" y="824"/>
                </a:lnTo>
                <a:lnTo>
                  <a:pt x="0" y="0"/>
                </a:lnTo>
                <a:lnTo>
                  <a:pt x="1271" y="0"/>
                </a:lnTo>
                <a:lnTo>
                  <a:pt x="1633" y="824"/>
                </a:lnTo>
                <a:lnTo>
                  <a:pt x="1271" y="1648"/>
                </a:ln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  <a:sym typeface="+mn-lt"/>
            </a:endParaRPr>
          </a:p>
        </p:txBody>
      </p:sp>
      <p:sp>
        <p:nvSpPr>
          <p:cNvPr id="18" name="Shape 2434">
            <a:extLst>
              <a:ext uri="{FF2B5EF4-FFF2-40B4-BE49-F238E27FC236}">
                <a16:creationId xmlns:a16="http://schemas.microsoft.com/office/drawing/2014/main" id="{EF7B70C0-94EA-4A9A-BCC2-7B65210C2845}"/>
              </a:ext>
            </a:extLst>
          </p:cNvPr>
          <p:cNvSpPr/>
          <p:nvPr/>
        </p:nvSpPr>
        <p:spPr>
          <a:xfrm>
            <a:off x="7057084" y="2833156"/>
            <a:ext cx="489696" cy="489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E7E6E6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marL="0" marR="0" lvl="0" indent="0" algn="ctr" defTabSz="22858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62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788133" y="4486343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研究过程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1161066" y="4836265"/>
            <a:ext cx="2228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4295982" y="4486344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研究过程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3668915" y="4836266"/>
            <a:ext cx="2228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6803831" y="4486343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研究过程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6176764" y="4836265"/>
            <a:ext cx="2228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9311680" y="4486344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研究过程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8684613" y="4836266"/>
            <a:ext cx="22281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405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21453" y="3301004"/>
            <a:ext cx="674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results and application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80645" y="3788668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3250541" y="2228146"/>
            <a:ext cx="5704575" cy="10043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b="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研究成果及运用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133568" y="4628717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7F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7F7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474" y="4654087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7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研究成果及运用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9549" y="1722923"/>
            <a:ext cx="3609474" cy="430249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0652" y="2496907"/>
            <a:ext cx="2367816" cy="2807463"/>
          </a:xfrm>
          <a:prstGeom prst="rect">
            <a:avLst/>
          </a:prstGeom>
          <a:solidFill>
            <a:srgbClr val="B8A2A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 flipH="1">
            <a:off x="1608729" y="3174615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 flipH="1">
            <a:off x="1354857" y="3518771"/>
            <a:ext cx="167940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719223" y="2571565"/>
            <a:ext cx="142053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研究成果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6824967" y="3876447"/>
            <a:ext cx="393607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824967" y="3142586"/>
            <a:ext cx="3936077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3007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研究成果及运用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15360" y="3002067"/>
            <a:ext cx="2540000" cy="2786460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4080" y="2181727"/>
            <a:ext cx="2540000" cy="751840"/>
          </a:xfrm>
          <a:prstGeom prst="rect">
            <a:avLst/>
          </a:prstGeom>
          <a:solidFill>
            <a:srgbClr val="3F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1143572" y="4052920"/>
            <a:ext cx="20410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1409945" y="2434536"/>
            <a:ext cx="15082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研究成果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validate-search_64702"/>
          <p:cNvSpPr>
            <a:spLocks noChangeAspect="1"/>
          </p:cNvSpPr>
          <p:nvPr/>
        </p:nvSpPr>
        <p:spPr bwMode="auto">
          <a:xfrm>
            <a:off x="9811997" y="3348775"/>
            <a:ext cx="431843" cy="431176"/>
          </a:xfrm>
          <a:custGeom>
            <a:avLst/>
            <a:gdLst>
              <a:gd name="connsiteX0" fmla="*/ 444103 w 607089"/>
              <a:gd name="connsiteY0" fmla="*/ 163584 h 606152"/>
              <a:gd name="connsiteX1" fmla="*/ 469914 w 607089"/>
              <a:gd name="connsiteY1" fmla="*/ 176766 h 606152"/>
              <a:gd name="connsiteX2" fmla="*/ 475193 w 607089"/>
              <a:gd name="connsiteY2" fmla="*/ 220412 h 606152"/>
              <a:gd name="connsiteX3" fmla="*/ 378258 w 607089"/>
              <a:gd name="connsiteY3" fmla="*/ 317225 h 606152"/>
              <a:gd name="connsiteX4" fmla="*/ 346435 w 607089"/>
              <a:gd name="connsiteY4" fmla="*/ 330260 h 606152"/>
              <a:gd name="connsiteX5" fmla="*/ 313879 w 607089"/>
              <a:gd name="connsiteY5" fmla="*/ 316492 h 606152"/>
              <a:gd name="connsiteX6" fmla="*/ 248913 w 607089"/>
              <a:gd name="connsiteY6" fmla="*/ 251755 h 606152"/>
              <a:gd name="connsiteX7" fmla="*/ 242021 w 607089"/>
              <a:gd name="connsiteY7" fmla="*/ 228760 h 606152"/>
              <a:gd name="connsiteX8" fmla="*/ 254926 w 607089"/>
              <a:gd name="connsiteY8" fmla="*/ 208695 h 606152"/>
              <a:gd name="connsiteX9" fmla="*/ 280883 w 607089"/>
              <a:gd name="connsiteY9" fmla="*/ 195074 h 606152"/>
              <a:gd name="connsiteX10" fmla="*/ 297894 w 607089"/>
              <a:gd name="connsiteY10" fmla="*/ 202836 h 606152"/>
              <a:gd name="connsiteX11" fmla="*/ 342036 w 607089"/>
              <a:gd name="connsiteY11" fmla="*/ 246922 h 606152"/>
              <a:gd name="connsiteX12" fmla="*/ 346435 w 607089"/>
              <a:gd name="connsiteY12" fmla="*/ 249705 h 606152"/>
              <a:gd name="connsiteX13" fmla="*/ 350541 w 607089"/>
              <a:gd name="connsiteY13" fmla="*/ 247068 h 606152"/>
              <a:gd name="connsiteX14" fmla="*/ 426212 w 607089"/>
              <a:gd name="connsiteY14" fmla="*/ 171493 h 606152"/>
              <a:gd name="connsiteX15" fmla="*/ 444103 w 607089"/>
              <a:gd name="connsiteY15" fmla="*/ 163584 h 606152"/>
              <a:gd name="connsiteX16" fmla="*/ 360877 w 607089"/>
              <a:gd name="connsiteY16" fmla="*/ 64177 h 606152"/>
              <a:gd name="connsiteX17" fmla="*/ 232178 w 607089"/>
              <a:gd name="connsiteY17" fmla="*/ 117334 h 606152"/>
              <a:gd name="connsiteX18" fmla="*/ 232178 w 607089"/>
              <a:gd name="connsiteY18" fmla="*/ 374333 h 606152"/>
              <a:gd name="connsiteX19" fmla="*/ 489575 w 607089"/>
              <a:gd name="connsiteY19" fmla="*/ 374333 h 606152"/>
              <a:gd name="connsiteX20" fmla="*/ 489575 w 607089"/>
              <a:gd name="connsiteY20" fmla="*/ 117334 h 606152"/>
              <a:gd name="connsiteX21" fmla="*/ 360877 w 607089"/>
              <a:gd name="connsiteY21" fmla="*/ 64177 h 606152"/>
              <a:gd name="connsiteX22" fmla="*/ 360876 w 607089"/>
              <a:gd name="connsiteY22" fmla="*/ 0 h 606152"/>
              <a:gd name="connsiteX23" fmla="*/ 535041 w 607089"/>
              <a:gd name="connsiteY23" fmla="*/ 71938 h 606152"/>
              <a:gd name="connsiteX24" fmla="*/ 535041 w 607089"/>
              <a:gd name="connsiteY24" fmla="*/ 419729 h 606152"/>
              <a:gd name="connsiteX25" fmla="*/ 237751 w 607089"/>
              <a:gd name="connsiteY25" fmla="*/ 456778 h 606152"/>
              <a:gd name="connsiteX26" fmla="*/ 225138 w 607089"/>
              <a:gd name="connsiteY26" fmla="*/ 458388 h 606152"/>
              <a:gd name="connsiteX27" fmla="*/ 99740 w 607089"/>
              <a:gd name="connsiteY27" fmla="*/ 583593 h 606152"/>
              <a:gd name="connsiteX28" fmla="*/ 17607 w 607089"/>
              <a:gd name="connsiteY28" fmla="*/ 592379 h 606152"/>
              <a:gd name="connsiteX29" fmla="*/ 13794 w 607089"/>
              <a:gd name="connsiteY29" fmla="*/ 588572 h 606152"/>
              <a:gd name="connsiteX30" fmla="*/ 22594 w 607089"/>
              <a:gd name="connsiteY30" fmla="*/ 506567 h 606152"/>
              <a:gd name="connsiteX31" fmla="*/ 148139 w 607089"/>
              <a:gd name="connsiteY31" fmla="*/ 381069 h 606152"/>
              <a:gd name="connsiteX32" fmla="*/ 149606 w 607089"/>
              <a:gd name="connsiteY32" fmla="*/ 368768 h 606152"/>
              <a:gd name="connsiteX33" fmla="*/ 186712 w 607089"/>
              <a:gd name="connsiteY33" fmla="*/ 71938 h 606152"/>
              <a:gd name="connsiteX34" fmla="*/ 360876 w 607089"/>
              <a:gd name="connsiteY34" fmla="*/ 0 h 60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089" h="606152">
                <a:moveTo>
                  <a:pt x="444103" y="163584"/>
                </a:moveTo>
                <a:cubicBezTo>
                  <a:pt x="452462" y="163584"/>
                  <a:pt x="461261" y="167978"/>
                  <a:pt x="469914" y="176766"/>
                </a:cubicBezTo>
                <a:cubicBezTo>
                  <a:pt x="485459" y="192291"/>
                  <a:pt x="487365" y="208256"/>
                  <a:pt x="475193" y="220412"/>
                </a:cubicBezTo>
                <a:lnTo>
                  <a:pt x="378258" y="317225"/>
                </a:lnTo>
                <a:cubicBezTo>
                  <a:pt x="369459" y="326013"/>
                  <a:pt x="359047" y="330260"/>
                  <a:pt x="346435" y="330260"/>
                </a:cubicBezTo>
                <a:cubicBezTo>
                  <a:pt x="337783" y="330260"/>
                  <a:pt x="325171" y="327917"/>
                  <a:pt x="313879" y="316492"/>
                </a:cubicBezTo>
                <a:lnTo>
                  <a:pt x="248913" y="251755"/>
                </a:lnTo>
                <a:cubicBezTo>
                  <a:pt x="242314" y="245018"/>
                  <a:pt x="239821" y="237109"/>
                  <a:pt x="242021" y="228760"/>
                </a:cubicBezTo>
                <a:cubicBezTo>
                  <a:pt x="243634" y="222463"/>
                  <a:pt x="247887" y="215872"/>
                  <a:pt x="254926" y="208695"/>
                </a:cubicBezTo>
                <a:cubicBezTo>
                  <a:pt x="264165" y="199614"/>
                  <a:pt x="272670" y="195074"/>
                  <a:pt x="280883" y="195074"/>
                </a:cubicBezTo>
                <a:cubicBezTo>
                  <a:pt x="287042" y="195074"/>
                  <a:pt x="292761" y="197710"/>
                  <a:pt x="297894" y="202836"/>
                </a:cubicBezTo>
                <a:cubicBezTo>
                  <a:pt x="298187" y="203129"/>
                  <a:pt x="326491" y="231397"/>
                  <a:pt x="342036" y="246922"/>
                </a:cubicBezTo>
                <a:cubicBezTo>
                  <a:pt x="343649" y="248533"/>
                  <a:pt x="344529" y="249705"/>
                  <a:pt x="346435" y="249705"/>
                </a:cubicBezTo>
                <a:cubicBezTo>
                  <a:pt x="348195" y="249705"/>
                  <a:pt x="349075" y="248533"/>
                  <a:pt x="350541" y="247068"/>
                </a:cubicBezTo>
                <a:cubicBezTo>
                  <a:pt x="376058" y="221584"/>
                  <a:pt x="425626" y="172079"/>
                  <a:pt x="426212" y="171493"/>
                </a:cubicBezTo>
                <a:cubicBezTo>
                  <a:pt x="431492" y="166220"/>
                  <a:pt x="437504" y="163584"/>
                  <a:pt x="444103" y="163584"/>
                </a:cubicBezTo>
                <a:close/>
                <a:moveTo>
                  <a:pt x="360877" y="64177"/>
                </a:moveTo>
                <a:cubicBezTo>
                  <a:pt x="314274" y="64177"/>
                  <a:pt x="267671" y="81896"/>
                  <a:pt x="232178" y="117334"/>
                </a:cubicBezTo>
                <a:cubicBezTo>
                  <a:pt x="161192" y="188210"/>
                  <a:pt x="161192" y="303457"/>
                  <a:pt x="232178" y="374333"/>
                </a:cubicBezTo>
                <a:cubicBezTo>
                  <a:pt x="303164" y="445209"/>
                  <a:pt x="418589" y="445209"/>
                  <a:pt x="489575" y="374333"/>
                </a:cubicBezTo>
                <a:cubicBezTo>
                  <a:pt x="560560" y="303457"/>
                  <a:pt x="560560" y="188210"/>
                  <a:pt x="489575" y="117334"/>
                </a:cubicBezTo>
                <a:cubicBezTo>
                  <a:pt x="454082" y="81896"/>
                  <a:pt x="407479" y="64177"/>
                  <a:pt x="360877" y="64177"/>
                </a:cubicBezTo>
                <a:close/>
                <a:moveTo>
                  <a:pt x="360876" y="0"/>
                </a:moveTo>
                <a:cubicBezTo>
                  <a:pt x="423942" y="0"/>
                  <a:pt x="487008" y="23980"/>
                  <a:pt x="535041" y="71938"/>
                </a:cubicBezTo>
                <a:cubicBezTo>
                  <a:pt x="631106" y="167855"/>
                  <a:pt x="631106" y="323812"/>
                  <a:pt x="535041" y="419729"/>
                </a:cubicBezTo>
                <a:cubicBezTo>
                  <a:pt x="453495" y="501148"/>
                  <a:pt x="332350" y="513449"/>
                  <a:pt x="237751" y="456778"/>
                </a:cubicBezTo>
                <a:cubicBezTo>
                  <a:pt x="237751" y="456778"/>
                  <a:pt x="230858" y="452677"/>
                  <a:pt x="225138" y="458388"/>
                </a:cubicBezTo>
                <a:cubicBezTo>
                  <a:pt x="193752" y="489726"/>
                  <a:pt x="99740" y="583593"/>
                  <a:pt x="99740" y="583593"/>
                </a:cubicBezTo>
                <a:cubicBezTo>
                  <a:pt x="74660" y="608634"/>
                  <a:pt x="39754" y="614638"/>
                  <a:pt x="17607" y="592379"/>
                </a:cubicBezTo>
                <a:lnTo>
                  <a:pt x="13794" y="588572"/>
                </a:lnTo>
                <a:cubicBezTo>
                  <a:pt x="-8499" y="566460"/>
                  <a:pt x="-2486" y="531608"/>
                  <a:pt x="22594" y="506567"/>
                </a:cubicBezTo>
                <a:cubicBezTo>
                  <a:pt x="22594" y="506567"/>
                  <a:pt x="116753" y="412407"/>
                  <a:pt x="148139" y="381069"/>
                </a:cubicBezTo>
                <a:cubicBezTo>
                  <a:pt x="153712" y="375651"/>
                  <a:pt x="149606" y="368768"/>
                  <a:pt x="149606" y="368768"/>
                </a:cubicBezTo>
                <a:cubicBezTo>
                  <a:pt x="92846" y="274316"/>
                  <a:pt x="105166" y="153358"/>
                  <a:pt x="186712" y="71938"/>
                </a:cubicBezTo>
                <a:cubicBezTo>
                  <a:pt x="234745" y="23980"/>
                  <a:pt x="297810" y="0"/>
                  <a:pt x="360876" y="0"/>
                </a:cubicBezTo>
                <a:close/>
              </a:path>
            </a:pathLst>
          </a:custGeom>
          <a:solidFill>
            <a:srgbClr val="6F7277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paper-plane_149989"/>
          <p:cNvSpPr>
            <a:spLocks noChangeAspect="1"/>
          </p:cNvSpPr>
          <p:nvPr/>
        </p:nvSpPr>
        <p:spPr bwMode="auto">
          <a:xfrm>
            <a:off x="1948157" y="3497262"/>
            <a:ext cx="431843" cy="286628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88862 h 440259"/>
              <a:gd name="T47" fmla="*/ 88862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88862 h 440259"/>
              <a:gd name="T59" fmla="*/ 88862 h 440259"/>
              <a:gd name="T60" fmla="*/ 278945 h 440259"/>
              <a:gd name="T61" fmla="*/ 278945 h 440259"/>
              <a:gd name="T62" fmla="*/ 278945 h 440259"/>
              <a:gd name="T6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2" h="533">
                <a:moveTo>
                  <a:pt x="802" y="11"/>
                </a:moveTo>
                <a:cubicBezTo>
                  <a:pt x="802" y="11"/>
                  <a:pt x="802" y="11"/>
                  <a:pt x="802" y="11"/>
                </a:cubicBezTo>
                <a:cubicBezTo>
                  <a:pt x="801" y="9"/>
                  <a:pt x="801" y="8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800" y="6"/>
                  <a:pt x="800" y="6"/>
                  <a:pt x="800" y="6"/>
                </a:cubicBezTo>
                <a:cubicBezTo>
                  <a:pt x="799" y="5"/>
                  <a:pt x="798" y="4"/>
                  <a:pt x="797" y="3"/>
                </a:cubicBezTo>
                <a:cubicBezTo>
                  <a:pt x="796" y="3"/>
                  <a:pt x="796" y="2"/>
                  <a:pt x="796" y="2"/>
                </a:cubicBezTo>
                <a:cubicBezTo>
                  <a:pt x="795" y="2"/>
                  <a:pt x="794" y="1"/>
                  <a:pt x="793" y="1"/>
                </a:cubicBezTo>
                <a:cubicBezTo>
                  <a:pt x="792" y="0"/>
                  <a:pt x="791" y="0"/>
                  <a:pt x="791" y="0"/>
                </a:cubicBezTo>
                <a:cubicBezTo>
                  <a:pt x="790" y="0"/>
                  <a:pt x="789" y="0"/>
                  <a:pt x="789" y="0"/>
                </a:cubicBezTo>
                <a:lnTo>
                  <a:pt x="789" y="0"/>
                </a:lnTo>
                <a:cubicBezTo>
                  <a:pt x="788" y="0"/>
                  <a:pt x="788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6" y="0"/>
                  <a:pt x="786" y="0"/>
                  <a:pt x="786" y="0"/>
                </a:cubicBezTo>
                <a:lnTo>
                  <a:pt x="12" y="160"/>
                </a:lnTo>
                <a:cubicBezTo>
                  <a:pt x="6" y="161"/>
                  <a:pt x="2" y="166"/>
                  <a:pt x="1" y="171"/>
                </a:cubicBezTo>
                <a:cubicBezTo>
                  <a:pt x="0" y="177"/>
                  <a:pt x="3" y="182"/>
                  <a:pt x="8" y="185"/>
                </a:cubicBezTo>
                <a:lnTo>
                  <a:pt x="230" y="302"/>
                </a:lnTo>
                <a:lnTo>
                  <a:pt x="269" y="518"/>
                </a:lnTo>
                <a:cubicBezTo>
                  <a:pt x="269" y="518"/>
                  <a:pt x="269" y="518"/>
                  <a:pt x="269" y="518"/>
                </a:cubicBezTo>
                <a:cubicBezTo>
                  <a:pt x="269" y="519"/>
                  <a:pt x="269" y="520"/>
                  <a:pt x="269" y="521"/>
                </a:cubicBezTo>
                <a:cubicBezTo>
                  <a:pt x="269" y="522"/>
                  <a:pt x="269" y="523"/>
                  <a:pt x="269" y="523"/>
                </a:cubicBezTo>
                <a:cubicBezTo>
                  <a:pt x="269" y="524"/>
                  <a:pt x="270" y="525"/>
                  <a:pt x="270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7"/>
                  <a:pt x="271" y="527"/>
                  <a:pt x="271" y="527"/>
                </a:cubicBezTo>
                <a:cubicBezTo>
                  <a:pt x="271" y="528"/>
                  <a:pt x="271" y="528"/>
                  <a:pt x="272" y="528"/>
                </a:cubicBezTo>
                <a:cubicBezTo>
                  <a:pt x="272" y="529"/>
                  <a:pt x="273" y="530"/>
                  <a:pt x="274" y="530"/>
                </a:cubicBezTo>
                <a:cubicBezTo>
                  <a:pt x="274" y="530"/>
                  <a:pt x="274" y="530"/>
                  <a:pt x="274" y="531"/>
                </a:cubicBezTo>
                <a:cubicBezTo>
                  <a:pt x="274" y="531"/>
                  <a:pt x="274" y="531"/>
                  <a:pt x="275" y="531"/>
                </a:cubicBezTo>
                <a:cubicBezTo>
                  <a:pt x="275" y="531"/>
                  <a:pt x="276" y="532"/>
                  <a:pt x="277" y="532"/>
                </a:cubicBezTo>
                <a:cubicBezTo>
                  <a:pt x="277" y="532"/>
                  <a:pt x="278" y="533"/>
                  <a:pt x="278" y="533"/>
                </a:cubicBezTo>
                <a:cubicBezTo>
                  <a:pt x="279" y="533"/>
                  <a:pt x="281" y="533"/>
                  <a:pt x="282" y="533"/>
                </a:cubicBezTo>
                <a:lnTo>
                  <a:pt x="282" y="533"/>
                </a:lnTo>
                <a:lnTo>
                  <a:pt x="282" y="533"/>
                </a:lnTo>
                <a:lnTo>
                  <a:pt x="282" y="533"/>
                </a:lnTo>
                <a:cubicBezTo>
                  <a:pt x="282" y="533"/>
                  <a:pt x="282" y="533"/>
                  <a:pt x="282" y="533"/>
                </a:cubicBezTo>
                <a:cubicBezTo>
                  <a:pt x="282" y="533"/>
                  <a:pt x="282" y="533"/>
                  <a:pt x="283" y="533"/>
                </a:cubicBezTo>
                <a:cubicBezTo>
                  <a:pt x="286" y="533"/>
                  <a:pt x="290" y="532"/>
                  <a:pt x="292" y="529"/>
                </a:cubicBezTo>
                <a:lnTo>
                  <a:pt x="440" y="431"/>
                </a:lnTo>
                <a:lnTo>
                  <a:pt x="595" y="531"/>
                </a:lnTo>
                <a:cubicBezTo>
                  <a:pt x="597" y="532"/>
                  <a:pt x="599" y="533"/>
                  <a:pt x="602" y="533"/>
                </a:cubicBezTo>
                <a:cubicBezTo>
                  <a:pt x="603" y="533"/>
                  <a:pt x="605" y="533"/>
                  <a:pt x="606" y="533"/>
                </a:cubicBezTo>
                <a:cubicBezTo>
                  <a:pt x="610" y="531"/>
                  <a:pt x="613" y="528"/>
                  <a:pt x="614" y="524"/>
                </a:cubicBezTo>
                <a:lnTo>
                  <a:pt x="800" y="20"/>
                </a:lnTo>
                <a:cubicBezTo>
                  <a:pt x="801" y="18"/>
                  <a:pt x="802" y="16"/>
                  <a:pt x="802" y="13"/>
                </a:cubicBezTo>
                <a:cubicBezTo>
                  <a:pt x="802" y="12"/>
                  <a:pt x="802" y="12"/>
                  <a:pt x="802" y="11"/>
                </a:cubicBezTo>
                <a:close/>
                <a:moveTo>
                  <a:pt x="647" y="101"/>
                </a:moveTo>
                <a:lnTo>
                  <a:pt x="327" y="336"/>
                </a:lnTo>
                <a:cubicBezTo>
                  <a:pt x="327" y="336"/>
                  <a:pt x="326" y="337"/>
                  <a:pt x="326" y="337"/>
                </a:cubicBezTo>
                <a:cubicBezTo>
                  <a:pt x="326" y="337"/>
                  <a:pt x="326" y="337"/>
                  <a:pt x="325" y="338"/>
                </a:cubicBezTo>
                <a:cubicBezTo>
                  <a:pt x="325" y="338"/>
                  <a:pt x="325" y="338"/>
                  <a:pt x="325" y="339"/>
                </a:cubicBezTo>
                <a:cubicBezTo>
                  <a:pt x="324" y="339"/>
                  <a:pt x="324" y="339"/>
                  <a:pt x="324" y="340"/>
                </a:cubicBezTo>
                <a:cubicBezTo>
                  <a:pt x="323" y="340"/>
                  <a:pt x="323" y="341"/>
                  <a:pt x="323" y="342"/>
                </a:cubicBezTo>
                <a:cubicBezTo>
                  <a:pt x="323" y="342"/>
                  <a:pt x="323" y="342"/>
                  <a:pt x="323" y="343"/>
                </a:cubicBezTo>
                <a:cubicBezTo>
                  <a:pt x="323" y="343"/>
                  <a:pt x="322" y="343"/>
                  <a:pt x="322" y="343"/>
                </a:cubicBezTo>
                <a:lnTo>
                  <a:pt x="286" y="462"/>
                </a:lnTo>
                <a:lnTo>
                  <a:pt x="257" y="301"/>
                </a:lnTo>
                <a:lnTo>
                  <a:pt x="647" y="101"/>
                </a:lnTo>
                <a:close/>
                <a:moveTo>
                  <a:pt x="306" y="487"/>
                </a:moveTo>
                <a:lnTo>
                  <a:pt x="343" y="367"/>
                </a:lnTo>
                <a:lnTo>
                  <a:pt x="399" y="404"/>
                </a:lnTo>
                <a:lnTo>
                  <a:pt x="416" y="415"/>
                </a:lnTo>
                <a:lnTo>
                  <a:pt x="361" y="451"/>
                </a:lnTo>
                <a:lnTo>
                  <a:pt x="306" y="487"/>
                </a:lnTo>
                <a:close/>
              </a:path>
            </a:pathLst>
          </a:custGeom>
          <a:solidFill>
            <a:srgbClr val="6F7277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man-with-bow_56788"/>
          <p:cNvSpPr>
            <a:spLocks noChangeAspect="1"/>
          </p:cNvSpPr>
          <p:nvPr/>
        </p:nvSpPr>
        <p:spPr bwMode="auto">
          <a:xfrm>
            <a:off x="7144565" y="3352047"/>
            <a:ext cx="396244" cy="431843"/>
          </a:xfrm>
          <a:custGeom>
            <a:avLst/>
            <a:gdLst>
              <a:gd name="connsiteX0" fmla="*/ 188888 w 557678"/>
              <a:gd name="connsiteY0" fmla="*/ 367011 h 607780"/>
              <a:gd name="connsiteX1" fmla="*/ 199785 w 557678"/>
              <a:gd name="connsiteY1" fmla="*/ 373977 h 607780"/>
              <a:gd name="connsiteX2" fmla="*/ 278839 w 557678"/>
              <a:gd name="connsiteY2" fmla="*/ 490974 h 607780"/>
              <a:gd name="connsiteX3" fmla="*/ 357893 w 557678"/>
              <a:gd name="connsiteY3" fmla="*/ 373977 h 607780"/>
              <a:gd name="connsiteX4" fmla="*/ 368886 w 557678"/>
              <a:gd name="connsiteY4" fmla="*/ 367011 h 607780"/>
              <a:gd name="connsiteX5" fmla="*/ 374908 w 557678"/>
              <a:gd name="connsiteY5" fmla="*/ 368729 h 607780"/>
              <a:gd name="connsiteX6" fmla="*/ 557678 w 557678"/>
              <a:gd name="connsiteY6" fmla="*/ 480572 h 607780"/>
              <a:gd name="connsiteX7" fmla="*/ 557678 w 557678"/>
              <a:gd name="connsiteY7" fmla="*/ 607780 h 607780"/>
              <a:gd name="connsiteX8" fmla="*/ 278839 w 557678"/>
              <a:gd name="connsiteY8" fmla="*/ 607780 h 607780"/>
              <a:gd name="connsiteX9" fmla="*/ 0 w 557678"/>
              <a:gd name="connsiteY9" fmla="*/ 607780 h 607780"/>
              <a:gd name="connsiteX10" fmla="*/ 0 w 557678"/>
              <a:gd name="connsiteY10" fmla="*/ 480572 h 607780"/>
              <a:gd name="connsiteX11" fmla="*/ 182770 w 557678"/>
              <a:gd name="connsiteY11" fmla="*/ 368729 h 607780"/>
              <a:gd name="connsiteX12" fmla="*/ 188888 w 557678"/>
              <a:gd name="connsiteY12" fmla="*/ 367011 h 607780"/>
              <a:gd name="connsiteX13" fmla="*/ 233347 w 557678"/>
              <a:gd name="connsiteY13" fmla="*/ 332928 h 607780"/>
              <a:gd name="connsiteX14" fmla="*/ 235832 w 557678"/>
              <a:gd name="connsiteY14" fmla="*/ 333119 h 607780"/>
              <a:gd name="connsiteX15" fmla="*/ 236501 w 557678"/>
              <a:gd name="connsiteY15" fmla="*/ 333214 h 607780"/>
              <a:gd name="connsiteX16" fmla="*/ 236692 w 557678"/>
              <a:gd name="connsiteY16" fmla="*/ 333214 h 607780"/>
              <a:gd name="connsiteX17" fmla="*/ 237934 w 557678"/>
              <a:gd name="connsiteY17" fmla="*/ 333596 h 607780"/>
              <a:gd name="connsiteX18" fmla="*/ 238508 w 557678"/>
              <a:gd name="connsiteY18" fmla="*/ 333787 h 607780"/>
              <a:gd name="connsiteX19" fmla="*/ 239177 w 557678"/>
              <a:gd name="connsiteY19" fmla="*/ 333977 h 607780"/>
              <a:gd name="connsiteX20" fmla="*/ 243478 w 557678"/>
              <a:gd name="connsiteY20" fmla="*/ 336553 h 607780"/>
              <a:gd name="connsiteX21" fmla="*/ 264981 w 557678"/>
              <a:gd name="connsiteY21" fmla="*/ 353724 h 607780"/>
              <a:gd name="connsiteX22" fmla="*/ 267657 w 557678"/>
              <a:gd name="connsiteY22" fmla="*/ 353820 h 607780"/>
              <a:gd name="connsiteX23" fmla="*/ 278839 w 557678"/>
              <a:gd name="connsiteY23" fmla="*/ 353724 h 607780"/>
              <a:gd name="connsiteX24" fmla="*/ 290021 w 557678"/>
              <a:gd name="connsiteY24" fmla="*/ 353820 h 607780"/>
              <a:gd name="connsiteX25" fmla="*/ 292792 w 557678"/>
              <a:gd name="connsiteY25" fmla="*/ 353724 h 607780"/>
              <a:gd name="connsiteX26" fmla="*/ 314200 w 557678"/>
              <a:gd name="connsiteY26" fmla="*/ 336553 h 607780"/>
              <a:gd name="connsiteX27" fmla="*/ 318596 w 557678"/>
              <a:gd name="connsiteY27" fmla="*/ 333977 h 607780"/>
              <a:gd name="connsiteX28" fmla="*/ 319265 w 557678"/>
              <a:gd name="connsiteY28" fmla="*/ 333787 h 607780"/>
              <a:gd name="connsiteX29" fmla="*/ 319743 w 557678"/>
              <a:gd name="connsiteY29" fmla="*/ 333596 h 607780"/>
              <a:gd name="connsiteX30" fmla="*/ 321081 w 557678"/>
              <a:gd name="connsiteY30" fmla="*/ 333214 h 607780"/>
              <a:gd name="connsiteX31" fmla="*/ 321272 w 557678"/>
              <a:gd name="connsiteY31" fmla="*/ 333214 h 607780"/>
              <a:gd name="connsiteX32" fmla="*/ 321846 w 557678"/>
              <a:gd name="connsiteY32" fmla="*/ 333119 h 607780"/>
              <a:gd name="connsiteX33" fmla="*/ 324426 w 557678"/>
              <a:gd name="connsiteY33" fmla="*/ 332928 h 607780"/>
              <a:gd name="connsiteX34" fmla="*/ 340195 w 557678"/>
              <a:gd name="connsiteY34" fmla="*/ 347905 h 607780"/>
              <a:gd name="connsiteX35" fmla="*/ 340195 w 557678"/>
              <a:gd name="connsiteY35" fmla="*/ 380912 h 607780"/>
              <a:gd name="connsiteX36" fmla="*/ 324426 w 557678"/>
              <a:gd name="connsiteY36" fmla="*/ 396366 h 607780"/>
              <a:gd name="connsiteX37" fmla="*/ 314869 w 557678"/>
              <a:gd name="connsiteY37" fmla="*/ 393123 h 607780"/>
              <a:gd name="connsiteX38" fmla="*/ 294417 w 557678"/>
              <a:gd name="connsiteY38" fmla="*/ 374807 h 607780"/>
              <a:gd name="connsiteX39" fmla="*/ 278839 w 557678"/>
              <a:gd name="connsiteY39" fmla="*/ 374902 h 607780"/>
              <a:gd name="connsiteX40" fmla="*/ 263261 w 557678"/>
              <a:gd name="connsiteY40" fmla="*/ 374807 h 607780"/>
              <a:gd name="connsiteX41" fmla="*/ 242809 w 557678"/>
              <a:gd name="connsiteY41" fmla="*/ 393123 h 607780"/>
              <a:gd name="connsiteX42" fmla="*/ 233347 w 557678"/>
              <a:gd name="connsiteY42" fmla="*/ 396366 h 607780"/>
              <a:gd name="connsiteX43" fmla="*/ 217482 w 557678"/>
              <a:gd name="connsiteY43" fmla="*/ 380912 h 607780"/>
              <a:gd name="connsiteX44" fmla="*/ 217482 w 557678"/>
              <a:gd name="connsiteY44" fmla="*/ 347905 h 607780"/>
              <a:gd name="connsiteX45" fmla="*/ 233347 w 557678"/>
              <a:gd name="connsiteY45" fmla="*/ 332928 h 607780"/>
              <a:gd name="connsiteX46" fmla="*/ 277214 w 557678"/>
              <a:gd name="connsiteY46" fmla="*/ 0 h 607780"/>
              <a:gd name="connsiteX47" fmla="*/ 278552 w 557678"/>
              <a:gd name="connsiteY47" fmla="*/ 0 h 607780"/>
              <a:gd name="connsiteX48" fmla="*/ 278744 w 557678"/>
              <a:gd name="connsiteY48" fmla="*/ 0 h 607780"/>
              <a:gd name="connsiteX49" fmla="*/ 278839 w 557678"/>
              <a:gd name="connsiteY49" fmla="*/ 0 h 607780"/>
              <a:gd name="connsiteX50" fmla="*/ 278935 w 557678"/>
              <a:gd name="connsiteY50" fmla="*/ 0 h 607780"/>
              <a:gd name="connsiteX51" fmla="*/ 279222 w 557678"/>
              <a:gd name="connsiteY51" fmla="*/ 0 h 607780"/>
              <a:gd name="connsiteX52" fmla="*/ 280560 w 557678"/>
              <a:gd name="connsiteY52" fmla="*/ 0 h 607780"/>
              <a:gd name="connsiteX53" fmla="*/ 404758 w 557678"/>
              <a:gd name="connsiteY53" fmla="*/ 105659 h 607780"/>
              <a:gd name="connsiteX54" fmla="*/ 396727 w 557678"/>
              <a:gd name="connsiteY54" fmla="*/ 160159 h 607780"/>
              <a:gd name="connsiteX55" fmla="*/ 408009 w 557678"/>
              <a:gd name="connsiteY55" fmla="*/ 186120 h 607780"/>
              <a:gd name="connsiteX56" fmla="*/ 379039 w 557678"/>
              <a:gd name="connsiteY56" fmla="*/ 238616 h 607780"/>
              <a:gd name="connsiteX57" fmla="*/ 317179 w 557678"/>
              <a:gd name="connsiteY57" fmla="*/ 313541 h 607780"/>
              <a:gd name="connsiteX58" fmla="*/ 278935 w 557678"/>
              <a:gd name="connsiteY58" fmla="*/ 322131 h 607780"/>
              <a:gd name="connsiteX59" fmla="*/ 278839 w 557678"/>
              <a:gd name="connsiteY59" fmla="*/ 322131 h 607780"/>
              <a:gd name="connsiteX60" fmla="*/ 278744 w 557678"/>
              <a:gd name="connsiteY60" fmla="*/ 322131 h 607780"/>
              <a:gd name="connsiteX61" fmla="*/ 240499 w 557678"/>
              <a:gd name="connsiteY61" fmla="*/ 313541 h 607780"/>
              <a:gd name="connsiteX62" fmla="*/ 178734 w 557678"/>
              <a:gd name="connsiteY62" fmla="*/ 238616 h 607780"/>
              <a:gd name="connsiteX63" fmla="*/ 149669 w 557678"/>
              <a:gd name="connsiteY63" fmla="*/ 186120 h 607780"/>
              <a:gd name="connsiteX64" fmla="*/ 161046 w 557678"/>
              <a:gd name="connsiteY64" fmla="*/ 160159 h 607780"/>
              <a:gd name="connsiteX65" fmla="*/ 153015 w 557678"/>
              <a:gd name="connsiteY65" fmla="*/ 105659 h 607780"/>
              <a:gd name="connsiteX66" fmla="*/ 277214 w 557678"/>
              <a:gd name="connsiteY66" fmla="*/ 0 h 6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57678" h="607780">
                <a:moveTo>
                  <a:pt x="188888" y="367011"/>
                </a:moveTo>
                <a:cubicBezTo>
                  <a:pt x="193667" y="367011"/>
                  <a:pt x="197873" y="369874"/>
                  <a:pt x="199785" y="373977"/>
                </a:cubicBezTo>
                <a:cubicBezTo>
                  <a:pt x="218808" y="405851"/>
                  <a:pt x="254177" y="489256"/>
                  <a:pt x="278839" y="490974"/>
                </a:cubicBezTo>
                <a:cubicBezTo>
                  <a:pt x="303502" y="489256"/>
                  <a:pt x="338870" y="405851"/>
                  <a:pt x="357893" y="373977"/>
                </a:cubicBezTo>
                <a:cubicBezTo>
                  <a:pt x="359900" y="369874"/>
                  <a:pt x="364011" y="367011"/>
                  <a:pt x="368886" y="367011"/>
                </a:cubicBezTo>
                <a:cubicBezTo>
                  <a:pt x="371085" y="367011"/>
                  <a:pt x="372996" y="367870"/>
                  <a:pt x="374908" y="368729"/>
                </a:cubicBezTo>
                <a:cubicBezTo>
                  <a:pt x="382269" y="371878"/>
                  <a:pt x="557678" y="427132"/>
                  <a:pt x="557678" y="480572"/>
                </a:cubicBezTo>
                <a:lnTo>
                  <a:pt x="557678" y="607780"/>
                </a:lnTo>
                <a:lnTo>
                  <a:pt x="278839" y="607780"/>
                </a:lnTo>
                <a:lnTo>
                  <a:pt x="0" y="607780"/>
                </a:lnTo>
                <a:lnTo>
                  <a:pt x="0" y="480572"/>
                </a:lnTo>
                <a:cubicBezTo>
                  <a:pt x="0" y="421120"/>
                  <a:pt x="175314" y="371687"/>
                  <a:pt x="182770" y="368729"/>
                </a:cubicBezTo>
                <a:cubicBezTo>
                  <a:pt x="184682" y="367870"/>
                  <a:pt x="186593" y="367011"/>
                  <a:pt x="188888" y="367011"/>
                </a:cubicBezTo>
                <a:close/>
                <a:moveTo>
                  <a:pt x="233347" y="332928"/>
                </a:moveTo>
                <a:cubicBezTo>
                  <a:pt x="234207" y="332928"/>
                  <a:pt x="235067" y="332928"/>
                  <a:pt x="235832" y="333119"/>
                </a:cubicBezTo>
                <a:cubicBezTo>
                  <a:pt x="236023" y="333119"/>
                  <a:pt x="236310" y="333119"/>
                  <a:pt x="236501" y="333214"/>
                </a:cubicBezTo>
                <a:cubicBezTo>
                  <a:pt x="236501" y="333214"/>
                  <a:pt x="236596" y="333214"/>
                  <a:pt x="236692" y="333214"/>
                </a:cubicBezTo>
                <a:cubicBezTo>
                  <a:pt x="237074" y="333310"/>
                  <a:pt x="237552" y="333405"/>
                  <a:pt x="237934" y="333596"/>
                </a:cubicBezTo>
                <a:cubicBezTo>
                  <a:pt x="238126" y="333596"/>
                  <a:pt x="238317" y="333691"/>
                  <a:pt x="238508" y="333787"/>
                </a:cubicBezTo>
                <a:cubicBezTo>
                  <a:pt x="238699" y="333787"/>
                  <a:pt x="238890" y="333882"/>
                  <a:pt x="239177" y="333977"/>
                </a:cubicBezTo>
                <a:cubicBezTo>
                  <a:pt x="240706" y="334645"/>
                  <a:pt x="242140" y="335504"/>
                  <a:pt x="243478" y="336553"/>
                </a:cubicBezTo>
                <a:cubicBezTo>
                  <a:pt x="250836" y="342372"/>
                  <a:pt x="255615" y="353056"/>
                  <a:pt x="264981" y="353724"/>
                </a:cubicBezTo>
                <a:cubicBezTo>
                  <a:pt x="265841" y="353820"/>
                  <a:pt x="266797" y="353820"/>
                  <a:pt x="267657" y="353820"/>
                </a:cubicBezTo>
                <a:cubicBezTo>
                  <a:pt x="268517" y="353820"/>
                  <a:pt x="274060" y="353724"/>
                  <a:pt x="278839" y="353724"/>
                </a:cubicBezTo>
                <a:cubicBezTo>
                  <a:pt x="283617" y="353724"/>
                  <a:pt x="289256" y="353820"/>
                  <a:pt x="290021" y="353820"/>
                </a:cubicBezTo>
                <a:cubicBezTo>
                  <a:pt x="290976" y="353820"/>
                  <a:pt x="291836" y="353820"/>
                  <a:pt x="292792" y="353724"/>
                </a:cubicBezTo>
                <a:cubicBezTo>
                  <a:pt x="302158" y="353056"/>
                  <a:pt x="306841" y="342372"/>
                  <a:pt x="314200" y="336553"/>
                </a:cubicBezTo>
                <a:cubicBezTo>
                  <a:pt x="315538" y="335504"/>
                  <a:pt x="316972" y="334645"/>
                  <a:pt x="318596" y="333977"/>
                </a:cubicBezTo>
                <a:cubicBezTo>
                  <a:pt x="318787" y="333882"/>
                  <a:pt x="318979" y="333787"/>
                  <a:pt x="319265" y="333787"/>
                </a:cubicBezTo>
                <a:cubicBezTo>
                  <a:pt x="319456" y="333691"/>
                  <a:pt x="319648" y="333596"/>
                  <a:pt x="319743" y="333596"/>
                </a:cubicBezTo>
                <a:cubicBezTo>
                  <a:pt x="320221" y="333405"/>
                  <a:pt x="320603" y="333310"/>
                  <a:pt x="321081" y="333214"/>
                </a:cubicBezTo>
                <a:cubicBezTo>
                  <a:pt x="321081" y="333214"/>
                  <a:pt x="321177" y="333214"/>
                  <a:pt x="321272" y="333214"/>
                </a:cubicBezTo>
                <a:cubicBezTo>
                  <a:pt x="321463" y="333119"/>
                  <a:pt x="321654" y="333119"/>
                  <a:pt x="321846" y="333119"/>
                </a:cubicBezTo>
                <a:cubicBezTo>
                  <a:pt x="322706" y="332928"/>
                  <a:pt x="323566" y="332928"/>
                  <a:pt x="324426" y="332928"/>
                </a:cubicBezTo>
                <a:cubicBezTo>
                  <a:pt x="332836" y="332928"/>
                  <a:pt x="339813" y="339510"/>
                  <a:pt x="340195" y="347905"/>
                </a:cubicBezTo>
                <a:lnTo>
                  <a:pt x="340195" y="380912"/>
                </a:lnTo>
                <a:cubicBezTo>
                  <a:pt x="340004" y="389498"/>
                  <a:pt x="333027" y="396366"/>
                  <a:pt x="324426" y="396366"/>
                </a:cubicBezTo>
                <a:cubicBezTo>
                  <a:pt x="320794" y="396366"/>
                  <a:pt x="317545" y="395126"/>
                  <a:pt x="314869" y="393123"/>
                </a:cubicBezTo>
                <a:cubicBezTo>
                  <a:pt x="305885" y="387208"/>
                  <a:pt x="299864" y="374997"/>
                  <a:pt x="294417" y="374807"/>
                </a:cubicBezTo>
                <a:lnTo>
                  <a:pt x="278839" y="374902"/>
                </a:lnTo>
                <a:lnTo>
                  <a:pt x="263261" y="374807"/>
                </a:lnTo>
                <a:cubicBezTo>
                  <a:pt x="257813" y="374997"/>
                  <a:pt x="251792" y="387208"/>
                  <a:pt x="242809" y="393123"/>
                </a:cubicBezTo>
                <a:cubicBezTo>
                  <a:pt x="240228" y="395126"/>
                  <a:pt x="236883" y="396366"/>
                  <a:pt x="233347" y="396366"/>
                </a:cubicBezTo>
                <a:cubicBezTo>
                  <a:pt x="224746" y="396366"/>
                  <a:pt x="217769" y="389498"/>
                  <a:pt x="217482" y="380912"/>
                </a:cubicBezTo>
                <a:lnTo>
                  <a:pt x="217482" y="347905"/>
                </a:lnTo>
                <a:cubicBezTo>
                  <a:pt x="217960" y="339510"/>
                  <a:pt x="224841" y="332928"/>
                  <a:pt x="233347" y="332928"/>
                </a:cubicBezTo>
                <a:close/>
                <a:moveTo>
                  <a:pt x="277214" y="0"/>
                </a:moveTo>
                <a:cubicBezTo>
                  <a:pt x="277596" y="0"/>
                  <a:pt x="278074" y="0"/>
                  <a:pt x="278552" y="0"/>
                </a:cubicBezTo>
                <a:cubicBezTo>
                  <a:pt x="278648" y="0"/>
                  <a:pt x="278648" y="0"/>
                  <a:pt x="278744" y="0"/>
                </a:cubicBezTo>
                <a:cubicBezTo>
                  <a:pt x="278744" y="0"/>
                  <a:pt x="278839" y="0"/>
                  <a:pt x="278839" y="0"/>
                </a:cubicBezTo>
                <a:cubicBezTo>
                  <a:pt x="278935" y="0"/>
                  <a:pt x="278935" y="0"/>
                  <a:pt x="278935" y="0"/>
                </a:cubicBezTo>
                <a:cubicBezTo>
                  <a:pt x="279030" y="0"/>
                  <a:pt x="279126" y="0"/>
                  <a:pt x="279222" y="0"/>
                </a:cubicBezTo>
                <a:cubicBezTo>
                  <a:pt x="279604" y="0"/>
                  <a:pt x="280082" y="0"/>
                  <a:pt x="280560" y="0"/>
                </a:cubicBezTo>
                <a:cubicBezTo>
                  <a:pt x="387453" y="0"/>
                  <a:pt x="407531" y="76166"/>
                  <a:pt x="404758" y="105659"/>
                </a:cubicBezTo>
                <a:cubicBezTo>
                  <a:pt x="402464" y="129330"/>
                  <a:pt x="396727" y="160159"/>
                  <a:pt x="396727" y="160159"/>
                </a:cubicBezTo>
                <a:cubicBezTo>
                  <a:pt x="396727" y="160159"/>
                  <a:pt x="408009" y="165313"/>
                  <a:pt x="408009" y="186120"/>
                </a:cubicBezTo>
                <a:cubicBezTo>
                  <a:pt x="404089" y="238234"/>
                  <a:pt x="383246" y="215708"/>
                  <a:pt x="379039" y="238616"/>
                </a:cubicBezTo>
                <a:cubicBezTo>
                  <a:pt x="371868" y="276603"/>
                  <a:pt x="338213" y="304092"/>
                  <a:pt x="317179" y="313541"/>
                </a:cubicBezTo>
                <a:cubicBezTo>
                  <a:pt x="304941" y="319077"/>
                  <a:pt x="292225" y="321845"/>
                  <a:pt x="278935" y="322131"/>
                </a:cubicBezTo>
                <a:cubicBezTo>
                  <a:pt x="278935" y="322131"/>
                  <a:pt x="278935" y="322131"/>
                  <a:pt x="278839" y="322131"/>
                </a:cubicBezTo>
                <a:cubicBezTo>
                  <a:pt x="278839" y="322131"/>
                  <a:pt x="278744" y="322131"/>
                  <a:pt x="278744" y="322131"/>
                </a:cubicBezTo>
                <a:cubicBezTo>
                  <a:pt x="265454" y="321845"/>
                  <a:pt x="252738" y="319077"/>
                  <a:pt x="240499" y="313541"/>
                </a:cubicBezTo>
                <a:cubicBezTo>
                  <a:pt x="219561" y="304092"/>
                  <a:pt x="185810" y="276603"/>
                  <a:pt x="178734" y="238616"/>
                </a:cubicBezTo>
                <a:cubicBezTo>
                  <a:pt x="174432" y="215708"/>
                  <a:pt x="153684" y="238234"/>
                  <a:pt x="149669" y="186120"/>
                </a:cubicBezTo>
                <a:cubicBezTo>
                  <a:pt x="149669" y="165313"/>
                  <a:pt x="161046" y="160159"/>
                  <a:pt x="161046" y="160159"/>
                </a:cubicBezTo>
                <a:cubicBezTo>
                  <a:pt x="161046" y="160159"/>
                  <a:pt x="155214" y="129330"/>
                  <a:pt x="153015" y="105659"/>
                </a:cubicBezTo>
                <a:cubicBezTo>
                  <a:pt x="150147" y="76166"/>
                  <a:pt x="170225" y="0"/>
                  <a:pt x="277214" y="0"/>
                </a:cubicBezTo>
                <a:close/>
              </a:path>
            </a:pathLst>
          </a:custGeom>
          <a:solidFill>
            <a:srgbClr val="6F7277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money_94943"/>
          <p:cNvSpPr>
            <a:spLocks noChangeAspect="1"/>
          </p:cNvSpPr>
          <p:nvPr/>
        </p:nvSpPr>
        <p:spPr bwMode="auto">
          <a:xfrm>
            <a:off x="4591316" y="3433925"/>
            <a:ext cx="388085" cy="431843"/>
          </a:xfrm>
          <a:custGeom>
            <a:avLst/>
            <a:gdLst>
              <a:gd name="connsiteX0" fmla="*/ 525873 w 544483"/>
              <a:gd name="connsiteY0" fmla="*/ 479281 h 605875"/>
              <a:gd name="connsiteX1" fmla="*/ 542232 w 544483"/>
              <a:gd name="connsiteY1" fmla="*/ 492165 h 605875"/>
              <a:gd name="connsiteX2" fmla="*/ 544483 w 544483"/>
              <a:gd name="connsiteY2" fmla="*/ 505649 h 605875"/>
              <a:gd name="connsiteX3" fmla="*/ 460890 w 544483"/>
              <a:gd name="connsiteY3" fmla="*/ 578908 h 605875"/>
              <a:gd name="connsiteX4" fmla="*/ 272242 w 544483"/>
              <a:gd name="connsiteY4" fmla="*/ 605875 h 605875"/>
              <a:gd name="connsiteX5" fmla="*/ 83593 w 544483"/>
              <a:gd name="connsiteY5" fmla="*/ 578908 h 605875"/>
              <a:gd name="connsiteX6" fmla="*/ 0 w 544483"/>
              <a:gd name="connsiteY6" fmla="*/ 505649 h 605875"/>
              <a:gd name="connsiteX7" fmla="*/ 1201 w 544483"/>
              <a:gd name="connsiteY7" fmla="*/ 495461 h 605875"/>
              <a:gd name="connsiteX8" fmla="*/ 20711 w 544483"/>
              <a:gd name="connsiteY8" fmla="*/ 480929 h 605875"/>
              <a:gd name="connsiteX9" fmla="*/ 37219 w 544483"/>
              <a:gd name="connsiteY9" fmla="*/ 485723 h 605875"/>
              <a:gd name="connsiteX10" fmla="*/ 63633 w 544483"/>
              <a:gd name="connsiteY10" fmla="*/ 495911 h 605875"/>
              <a:gd name="connsiteX11" fmla="*/ 272242 w 544483"/>
              <a:gd name="connsiteY11" fmla="*/ 526173 h 605875"/>
              <a:gd name="connsiteX12" fmla="*/ 480850 w 544483"/>
              <a:gd name="connsiteY12" fmla="*/ 495911 h 605875"/>
              <a:gd name="connsiteX13" fmla="*/ 483852 w 544483"/>
              <a:gd name="connsiteY13" fmla="*/ 494862 h 605875"/>
              <a:gd name="connsiteX14" fmla="*/ 511766 w 544483"/>
              <a:gd name="connsiteY14" fmla="*/ 483626 h 605875"/>
              <a:gd name="connsiteX15" fmla="*/ 525873 w 544483"/>
              <a:gd name="connsiteY15" fmla="*/ 479281 h 605875"/>
              <a:gd name="connsiteX16" fmla="*/ 525873 w 544483"/>
              <a:gd name="connsiteY16" fmla="*/ 343372 h 605875"/>
              <a:gd name="connsiteX17" fmla="*/ 542232 w 544483"/>
              <a:gd name="connsiteY17" fmla="*/ 356406 h 605875"/>
              <a:gd name="connsiteX18" fmla="*/ 544483 w 544483"/>
              <a:gd name="connsiteY18" fmla="*/ 369739 h 605875"/>
              <a:gd name="connsiteX19" fmla="*/ 460890 w 544483"/>
              <a:gd name="connsiteY19" fmla="*/ 442999 h 605875"/>
              <a:gd name="connsiteX20" fmla="*/ 272242 w 544483"/>
              <a:gd name="connsiteY20" fmla="*/ 469966 h 605875"/>
              <a:gd name="connsiteX21" fmla="*/ 83593 w 544483"/>
              <a:gd name="connsiteY21" fmla="*/ 442999 h 605875"/>
              <a:gd name="connsiteX22" fmla="*/ 0 w 544483"/>
              <a:gd name="connsiteY22" fmla="*/ 369739 h 605875"/>
              <a:gd name="connsiteX23" fmla="*/ 1201 w 544483"/>
              <a:gd name="connsiteY23" fmla="*/ 359552 h 605875"/>
              <a:gd name="connsiteX24" fmla="*/ 20561 w 544483"/>
              <a:gd name="connsiteY24" fmla="*/ 345020 h 605875"/>
              <a:gd name="connsiteX25" fmla="*/ 37219 w 544483"/>
              <a:gd name="connsiteY25" fmla="*/ 349814 h 605875"/>
              <a:gd name="connsiteX26" fmla="*/ 63633 w 544483"/>
              <a:gd name="connsiteY26" fmla="*/ 360151 h 605875"/>
              <a:gd name="connsiteX27" fmla="*/ 272242 w 544483"/>
              <a:gd name="connsiteY27" fmla="*/ 390264 h 605875"/>
              <a:gd name="connsiteX28" fmla="*/ 480850 w 544483"/>
              <a:gd name="connsiteY28" fmla="*/ 360151 h 605875"/>
              <a:gd name="connsiteX29" fmla="*/ 483852 w 544483"/>
              <a:gd name="connsiteY29" fmla="*/ 359103 h 605875"/>
              <a:gd name="connsiteX30" fmla="*/ 511766 w 544483"/>
              <a:gd name="connsiteY30" fmla="*/ 347717 h 605875"/>
              <a:gd name="connsiteX31" fmla="*/ 525873 w 544483"/>
              <a:gd name="connsiteY31" fmla="*/ 343372 h 605875"/>
              <a:gd name="connsiteX32" fmla="*/ 525873 w 544483"/>
              <a:gd name="connsiteY32" fmla="*/ 209297 h 605875"/>
              <a:gd name="connsiteX33" fmla="*/ 542232 w 544483"/>
              <a:gd name="connsiteY33" fmla="*/ 222331 h 605875"/>
              <a:gd name="connsiteX34" fmla="*/ 544483 w 544483"/>
              <a:gd name="connsiteY34" fmla="*/ 235664 h 605875"/>
              <a:gd name="connsiteX35" fmla="*/ 460890 w 544483"/>
              <a:gd name="connsiteY35" fmla="*/ 308924 h 605875"/>
              <a:gd name="connsiteX36" fmla="*/ 272242 w 544483"/>
              <a:gd name="connsiteY36" fmla="*/ 335891 h 605875"/>
              <a:gd name="connsiteX37" fmla="*/ 83593 w 544483"/>
              <a:gd name="connsiteY37" fmla="*/ 308924 h 605875"/>
              <a:gd name="connsiteX38" fmla="*/ 0 w 544483"/>
              <a:gd name="connsiteY38" fmla="*/ 235664 h 605875"/>
              <a:gd name="connsiteX39" fmla="*/ 1201 w 544483"/>
              <a:gd name="connsiteY39" fmla="*/ 225477 h 605875"/>
              <a:gd name="connsiteX40" fmla="*/ 20711 w 544483"/>
              <a:gd name="connsiteY40" fmla="*/ 210945 h 605875"/>
              <a:gd name="connsiteX41" fmla="*/ 37219 w 544483"/>
              <a:gd name="connsiteY41" fmla="*/ 215739 h 605875"/>
              <a:gd name="connsiteX42" fmla="*/ 63633 w 544483"/>
              <a:gd name="connsiteY42" fmla="*/ 225926 h 605875"/>
              <a:gd name="connsiteX43" fmla="*/ 272242 w 544483"/>
              <a:gd name="connsiteY43" fmla="*/ 256189 h 605875"/>
              <a:gd name="connsiteX44" fmla="*/ 480850 w 544483"/>
              <a:gd name="connsiteY44" fmla="*/ 225926 h 605875"/>
              <a:gd name="connsiteX45" fmla="*/ 483852 w 544483"/>
              <a:gd name="connsiteY45" fmla="*/ 225028 h 605875"/>
              <a:gd name="connsiteX46" fmla="*/ 511766 w 544483"/>
              <a:gd name="connsiteY46" fmla="*/ 213642 h 605875"/>
              <a:gd name="connsiteX47" fmla="*/ 525873 w 544483"/>
              <a:gd name="connsiteY47" fmla="*/ 209297 h 605875"/>
              <a:gd name="connsiteX48" fmla="*/ 272242 w 544483"/>
              <a:gd name="connsiteY48" fmla="*/ 0 h 605875"/>
              <a:gd name="connsiteX49" fmla="*/ 460890 w 544483"/>
              <a:gd name="connsiteY49" fmla="*/ 26970 h 605875"/>
              <a:gd name="connsiteX50" fmla="*/ 544483 w 544483"/>
              <a:gd name="connsiteY50" fmla="*/ 100238 h 605875"/>
              <a:gd name="connsiteX51" fmla="*/ 460890 w 544483"/>
              <a:gd name="connsiteY51" fmla="*/ 173506 h 605875"/>
              <a:gd name="connsiteX52" fmla="*/ 272242 w 544483"/>
              <a:gd name="connsiteY52" fmla="*/ 200476 h 605875"/>
              <a:gd name="connsiteX53" fmla="*/ 83593 w 544483"/>
              <a:gd name="connsiteY53" fmla="*/ 173506 h 605875"/>
              <a:gd name="connsiteX54" fmla="*/ 0 w 544483"/>
              <a:gd name="connsiteY54" fmla="*/ 100238 h 605875"/>
              <a:gd name="connsiteX55" fmla="*/ 83593 w 544483"/>
              <a:gd name="connsiteY55" fmla="*/ 26970 h 605875"/>
              <a:gd name="connsiteX56" fmla="*/ 272242 w 544483"/>
              <a:gd name="connsiteY56" fmla="*/ 0 h 60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44483" h="605875">
                <a:moveTo>
                  <a:pt x="525873" y="479281"/>
                </a:moveTo>
                <a:cubicBezTo>
                  <a:pt x="530376" y="479281"/>
                  <a:pt x="538630" y="480929"/>
                  <a:pt x="542232" y="492165"/>
                </a:cubicBezTo>
                <a:cubicBezTo>
                  <a:pt x="543733" y="496660"/>
                  <a:pt x="544483" y="501154"/>
                  <a:pt x="544483" y="505649"/>
                </a:cubicBezTo>
                <a:cubicBezTo>
                  <a:pt x="544483" y="534263"/>
                  <a:pt x="514768" y="560331"/>
                  <a:pt x="460890" y="578908"/>
                </a:cubicBezTo>
                <a:cubicBezTo>
                  <a:pt x="410313" y="596287"/>
                  <a:pt x="343378" y="605875"/>
                  <a:pt x="272242" y="605875"/>
                </a:cubicBezTo>
                <a:cubicBezTo>
                  <a:pt x="201105" y="605875"/>
                  <a:pt x="134170" y="596287"/>
                  <a:pt x="83593" y="578908"/>
                </a:cubicBezTo>
                <a:cubicBezTo>
                  <a:pt x="29715" y="560331"/>
                  <a:pt x="0" y="534263"/>
                  <a:pt x="0" y="505649"/>
                </a:cubicBezTo>
                <a:cubicBezTo>
                  <a:pt x="0" y="502203"/>
                  <a:pt x="450" y="498757"/>
                  <a:pt x="1201" y="495461"/>
                </a:cubicBezTo>
                <a:cubicBezTo>
                  <a:pt x="3002" y="488270"/>
                  <a:pt x="9755" y="480929"/>
                  <a:pt x="20711" y="480929"/>
                </a:cubicBezTo>
                <a:cubicBezTo>
                  <a:pt x="25663" y="480929"/>
                  <a:pt x="31216" y="482577"/>
                  <a:pt x="37219" y="485723"/>
                </a:cubicBezTo>
                <a:cubicBezTo>
                  <a:pt x="43222" y="488719"/>
                  <a:pt x="47575" y="490367"/>
                  <a:pt x="63633" y="495911"/>
                </a:cubicBezTo>
                <a:cubicBezTo>
                  <a:pt x="120212" y="515387"/>
                  <a:pt x="194351" y="526173"/>
                  <a:pt x="272242" y="526173"/>
                </a:cubicBezTo>
                <a:cubicBezTo>
                  <a:pt x="350132" y="526173"/>
                  <a:pt x="424271" y="515387"/>
                  <a:pt x="480850" y="495911"/>
                </a:cubicBezTo>
                <a:lnTo>
                  <a:pt x="483852" y="494862"/>
                </a:lnTo>
                <a:cubicBezTo>
                  <a:pt x="494207" y="491416"/>
                  <a:pt x="503962" y="487970"/>
                  <a:pt x="511766" y="483626"/>
                </a:cubicBezTo>
                <a:cubicBezTo>
                  <a:pt x="517019" y="480629"/>
                  <a:pt x="521671" y="479281"/>
                  <a:pt x="525873" y="479281"/>
                </a:cubicBezTo>
                <a:close/>
                <a:moveTo>
                  <a:pt x="525873" y="343372"/>
                </a:moveTo>
                <a:cubicBezTo>
                  <a:pt x="530376" y="343372"/>
                  <a:pt x="538630" y="345020"/>
                  <a:pt x="542232" y="356406"/>
                </a:cubicBezTo>
                <a:cubicBezTo>
                  <a:pt x="543733" y="360751"/>
                  <a:pt x="544483" y="365245"/>
                  <a:pt x="544483" y="369739"/>
                </a:cubicBezTo>
                <a:cubicBezTo>
                  <a:pt x="544483" y="398504"/>
                  <a:pt x="514768" y="424422"/>
                  <a:pt x="460890" y="442999"/>
                </a:cubicBezTo>
                <a:cubicBezTo>
                  <a:pt x="410313" y="460378"/>
                  <a:pt x="343378" y="469966"/>
                  <a:pt x="272242" y="469966"/>
                </a:cubicBezTo>
                <a:cubicBezTo>
                  <a:pt x="201105" y="469966"/>
                  <a:pt x="134170" y="460378"/>
                  <a:pt x="83593" y="442999"/>
                </a:cubicBezTo>
                <a:cubicBezTo>
                  <a:pt x="29715" y="424422"/>
                  <a:pt x="0" y="398504"/>
                  <a:pt x="0" y="369739"/>
                </a:cubicBezTo>
                <a:cubicBezTo>
                  <a:pt x="0" y="366294"/>
                  <a:pt x="450" y="362998"/>
                  <a:pt x="1201" y="359552"/>
                </a:cubicBezTo>
                <a:cubicBezTo>
                  <a:pt x="3002" y="352361"/>
                  <a:pt x="9755" y="345020"/>
                  <a:pt x="20561" y="345020"/>
                </a:cubicBezTo>
                <a:cubicBezTo>
                  <a:pt x="25663" y="345020"/>
                  <a:pt x="31216" y="346668"/>
                  <a:pt x="37219" y="349814"/>
                </a:cubicBezTo>
                <a:cubicBezTo>
                  <a:pt x="43222" y="352810"/>
                  <a:pt x="47575" y="354608"/>
                  <a:pt x="63633" y="360151"/>
                </a:cubicBezTo>
                <a:cubicBezTo>
                  <a:pt x="120212" y="379627"/>
                  <a:pt x="194351" y="390264"/>
                  <a:pt x="272242" y="390264"/>
                </a:cubicBezTo>
                <a:cubicBezTo>
                  <a:pt x="350132" y="390264"/>
                  <a:pt x="424271" y="379627"/>
                  <a:pt x="480850" y="360151"/>
                </a:cubicBezTo>
                <a:lnTo>
                  <a:pt x="483852" y="359103"/>
                </a:lnTo>
                <a:cubicBezTo>
                  <a:pt x="494207" y="355507"/>
                  <a:pt x="503962" y="352211"/>
                  <a:pt x="511766" y="347717"/>
                </a:cubicBezTo>
                <a:cubicBezTo>
                  <a:pt x="517019" y="344870"/>
                  <a:pt x="521671" y="343372"/>
                  <a:pt x="525873" y="343372"/>
                </a:cubicBezTo>
                <a:close/>
                <a:moveTo>
                  <a:pt x="525873" y="209297"/>
                </a:moveTo>
                <a:cubicBezTo>
                  <a:pt x="530376" y="209297"/>
                  <a:pt x="538630" y="210945"/>
                  <a:pt x="542232" y="222331"/>
                </a:cubicBezTo>
                <a:cubicBezTo>
                  <a:pt x="543733" y="226676"/>
                  <a:pt x="544483" y="231170"/>
                  <a:pt x="544483" y="235664"/>
                </a:cubicBezTo>
                <a:cubicBezTo>
                  <a:pt x="544483" y="264429"/>
                  <a:pt x="514768" y="290347"/>
                  <a:pt x="460890" y="308924"/>
                </a:cubicBezTo>
                <a:cubicBezTo>
                  <a:pt x="410313" y="326303"/>
                  <a:pt x="343378" y="335891"/>
                  <a:pt x="272242" y="335891"/>
                </a:cubicBezTo>
                <a:cubicBezTo>
                  <a:pt x="201105" y="335891"/>
                  <a:pt x="134170" y="326303"/>
                  <a:pt x="83593" y="308924"/>
                </a:cubicBezTo>
                <a:cubicBezTo>
                  <a:pt x="29715" y="290347"/>
                  <a:pt x="0" y="264429"/>
                  <a:pt x="0" y="235664"/>
                </a:cubicBezTo>
                <a:cubicBezTo>
                  <a:pt x="0" y="232219"/>
                  <a:pt x="450" y="228773"/>
                  <a:pt x="1201" y="225477"/>
                </a:cubicBezTo>
                <a:cubicBezTo>
                  <a:pt x="3002" y="218286"/>
                  <a:pt x="9755" y="210945"/>
                  <a:pt x="20711" y="210945"/>
                </a:cubicBezTo>
                <a:cubicBezTo>
                  <a:pt x="25663" y="210945"/>
                  <a:pt x="31216" y="212593"/>
                  <a:pt x="37219" y="215739"/>
                </a:cubicBezTo>
                <a:cubicBezTo>
                  <a:pt x="43222" y="218735"/>
                  <a:pt x="47575" y="220533"/>
                  <a:pt x="63633" y="225926"/>
                </a:cubicBezTo>
                <a:cubicBezTo>
                  <a:pt x="120212" y="245402"/>
                  <a:pt x="194351" y="256189"/>
                  <a:pt x="272242" y="256189"/>
                </a:cubicBezTo>
                <a:cubicBezTo>
                  <a:pt x="350132" y="256189"/>
                  <a:pt x="424271" y="245402"/>
                  <a:pt x="480850" y="225926"/>
                </a:cubicBezTo>
                <a:lnTo>
                  <a:pt x="483852" y="225028"/>
                </a:lnTo>
                <a:cubicBezTo>
                  <a:pt x="494207" y="221432"/>
                  <a:pt x="503962" y="217986"/>
                  <a:pt x="511766" y="213642"/>
                </a:cubicBezTo>
                <a:cubicBezTo>
                  <a:pt x="517019" y="210795"/>
                  <a:pt x="521671" y="209297"/>
                  <a:pt x="525873" y="209297"/>
                </a:cubicBezTo>
                <a:close/>
                <a:moveTo>
                  <a:pt x="272242" y="0"/>
                </a:moveTo>
                <a:cubicBezTo>
                  <a:pt x="343378" y="0"/>
                  <a:pt x="410313" y="9589"/>
                  <a:pt x="460890" y="26970"/>
                </a:cubicBezTo>
                <a:cubicBezTo>
                  <a:pt x="514768" y="45549"/>
                  <a:pt x="544483" y="71620"/>
                  <a:pt x="544483" y="100238"/>
                </a:cubicBezTo>
                <a:cubicBezTo>
                  <a:pt x="544483" y="129006"/>
                  <a:pt x="514768" y="154927"/>
                  <a:pt x="460890" y="173506"/>
                </a:cubicBezTo>
                <a:cubicBezTo>
                  <a:pt x="410313" y="190887"/>
                  <a:pt x="343378" y="200476"/>
                  <a:pt x="272242" y="200476"/>
                </a:cubicBezTo>
                <a:cubicBezTo>
                  <a:pt x="201105" y="200476"/>
                  <a:pt x="134170" y="190887"/>
                  <a:pt x="83593" y="173506"/>
                </a:cubicBezTo>
                <a:cubicBezTo>
                  <a:pt x="29715" y="154927"/>
                  <a:pt x="0" y="129006"/>
                  <a:pt x="0" y="100238"/>
                </a:cubicBezTo>
                <a:cubicBezTo>
                  <a:pt x="0" y="71620"/>
                  <a:pt x="29715" y="45549"/>
                  <a:pt x="83593" y="26970"/>
                </a:cubicBezTo>
                <a:cubicBezTo>
                  <a:pt x="134170" y="9589"/>
                  <a:pt x="201105" y="0"/>
                  <a:pt x="272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515360" y="2181727"/>
            <a:ext cx="2540000" cy="751840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3764852" y="4052920"/>
            <a:ext cx="2041014" cy="126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4031225" y="2434536"/>
            <a:ext cx="15082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研究成果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36640" y="2181727"/>
            <a:ext cx="2540000" cy="751840"/>
          </a:xfrm>
          <a:prstGeom prst="rect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6386132" y="4052920"/>
            <a:ext cx="20410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6652505" y="2434536"/>
            <a:ext cx="15082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研究成果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57920" y="2181727"/>
            <a:ext cx="2540000" cy="751840"/>
          </a:xfrm>
          <a:prstGeom prst="rect">
            <a:avLst/>
          </a:prstGeom>
          <a:solidFill>
            <a:srgbClr val="CA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9007412" y="4052920"/>
            <a:ext cx="204101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9273785" y="2434536"/>
            <a:ext cx="15082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研究成果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7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研究成果及运用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592615"/>
            <a:ext cx="12192000" cy="4680574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600" y="1999382"/>
            <a:ext cx="1828800" cy="18288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2400" y="1999382"/>
            <a:ext cx="3200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3019530" y="2264477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成果展示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3028826" y="2563599"/>
            <a:ext cx="2589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63600" y="4000902"/>
            <a:ext cx="1828800" cy="182880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2400" y="4000902"/>
            <a:ext cx="3200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3019530" y="4265997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成果展示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028826" y="4565119"/>
            <a:ext cx="2589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299200" y="1999382"/>
            <a:ext cx="1828800" cy="182880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28000" y="1999382"/>
            <a:ext cx="3200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455130" y="2264477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成果展示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464426" y="2563599"/>
            <a:ext cx="2589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299200" y="4000902"/>
            <a:ext cx="1828800" cy="1828800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28000" y="4000902"/>
            <a:ext cx="32004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455130" y="4265997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成果展示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8464426" y="4565119"/>
            <a:ext cx="258965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</a:p>
        </p:txBody>
      </p:sp>
    </p:spTree>
    <p:extLst>
      <p:ext uri="{BB962C8B-B14F-4D97-AF65-F5344CB8AC3E}">
        <p14:creationId xmlns:p14="http://schemas.microsoft.com/office/powerpoint/2010/main" val="28243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21453" y="3301004"/>
            <a:ext cx="674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of Papers and Acknowledgements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80645" y="378866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3250541" y="2228146"/>
            <a:ext cx="5704575" cy="10043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b="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论文归纳与小结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133568" y="4628717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7F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7F7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474" y="4654087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3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3"/>
          <p:cNvSpPr>
            <a:spLocks noChangeAspect="1"/>
          </p:cNvSpPr>
          <p:nvPr/>
        </p:nvSpPr>
        <p:spPr>
          <a:xfrm>
            <a:off x="6735375" y="1781874"/>
            <a:ext cx="552449" cy="552449"/>
          </a:xfrm>
          <a:prstGeom prst="ellipse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16">
              <a:defRPr/>
            </a:pP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7441379" y="1818682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论文小结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7441379" y="2101847"/>
            <a:ext cx="31378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文本框 42"/>
          <p:cNvSpPr txBox="1"/>
          <p:nvPr/>
        </p:nvSpPr>
        <p:spPr>
          <a:xfrm>
            <a:off x="6809201" y="1898398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Oval 53"/>
          <p:cNvSpPr>
            <a:spLocks noChangeAspect="1"/>
          </p:cNvSpPr>
          <p:nvPr/>
        </p:nvSpPr>
        <p:spPr>
          <a:xfrm>
            <a:off x="6746951" y="3253788"/>
            <a:ext cx="552449" cy="552449"/>
          </a:xfrm>
          <a:prstGeom prst="ellipse">
            <a:avLst/>
          </a:prstGeom>
          <a:solidFill>
            <a:srgbClr val="6F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16">
              <a:defRPr/>
            </a:pP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452955" y="3290596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论文小结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452955" y="3573761"/>
            <a:ext cx="31378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文本框 42"/>
          <p:cNvSpPr txBox="1"/>
          <p:nvPr/>
        </p:nvSpPr>
        <p:spPr>
          <a:xfrm>
            <a:off x="6820777" y="3370312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Oval 53"/>
          <p:cNvSpPr>
            <a:spLocks noChangeAspect="1"/>
          </p:cNvSpPr>
          <p:nvPr/>
        </p:nvSpPr>
        <p:spPr>
          <a:xfrm>
            <a:off x="6735375" y="4725702"/>
            <a:ext cx="552449" cy="552449"/>
          </a:xfrm>
          <a:prstGeom prst="ellipse">
            <a:avLst/>
          </a:prstGeom>
          <a:solidFill>
            <a:srgbClr val="CA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defTabSz="914316">
              <a:defRPr/>
            </a:pPr>
            <a:endParaRPr 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441379" y="4762510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论文小结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441379" y="5045675"/>
            <a:ext cx="31378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文本框 42"/>
          <p:cNvSpPr txBox="1"/>
          <p:nvPr/>
        </p:nvSpPr>
        <p:spPr>
          <a:xfrm>
            <a:off x="6809201" y="4842226"/>
            <a:ext cx="425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E3AC6F-8B55-4410-850B-8AE02085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20" y="370520"/>
            <a:ext cx="4499688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论文归纳与小结</a:t>
            </a:r>
          </a:p>
        </p:txBody>
      </p:sp>
      <p:sp>
        <p:nvSpPr>
          <p:cNvPr id="3" name="矩形 2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29601" y="2026118"/>
            <a:ext cx="3962400" cy="390304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" y="2026117"/>
            <a:ext cx="8229601" cy="3903045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F7277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690585" y="3438624"/>
            <a:ext cx="1078030" cy="10780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01355" y="2996037"/>
            <a:ext cx="14205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b="1" dirty="0">
                <a:solidFill>
                  <a:srgbClr val="B8A2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论文小结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001355" y="3667590"/>
            <a:ext cx="56878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grpSp>
        <p:nvGrpSpPr>
          <p:cNvPr id="9" name="Group 44"/>
          <p:cNvGrpSpPr/>
          <p:nvPr/>
        </p:nvGrpSpPr>
        <p:grpSpPr>
          <a:xfrm>
            <a:off x="7956332" y="3704371"/>
            <a:ext cx="546536" cy="546536"/>
            <a:chOff x="328613" y="4186238"/>
            <a:chExt cx="292100" cy="292100"/>
          </a:xfrm>
          <a:solidFill>
            <a:srgbClr val="6F7277"/>
          </a:solidFill>
        </p:grpSpPr>
        <p:sp>
          <p:nvSpPr>
            <p:cNvPr id="10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2"/>
            <p:cNvSpPr>
              <a:spLocks/>
            </p:cNvSpPr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3"/>
            <p:cNvSpPr>
              <a:spLocks/>
            </p:cNvSpPr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4"/>
            <p:cNvSpPr>
              <a:spLocks/>
            </p:cNvSpPr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75"/>
            <p:cNvSpPr>
              <a:spLocks/>
            </p:cNvSpPr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39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78342" y="3788254"/>
            <a:ext cx="7841371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7" name="PA_文本框 2"/>
          <p:cNvSpPr txBox="1"/>
          <p:nvPr>
            <p:custDataLst>
              <p:tags r:id="rId1"/>
            </p:custDataLst>
          </p:nvPr>
        </p:nvSpPr>
        <p:spPr>
          <a:xfrm>
            <a:off x="1762732" y="2640096"/>
            <a:ext cx="8666730" cy="12372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6200" b="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恳请在座各位导师指正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892388" y="2189825"/>
            <a:ext cx="64056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这里可以是你的论文标题或研究课题</a:t>
            </a:r>
          </a:p>
        </p:txBody>
      </p:sp>
    </p:spTree>
    <p:extLst>
      <p:ext uri="{BB962C8B-B14F-4D97-AF65-F5344CB8AC3E}">
        <p14:creationId xmlns:p14="http://schemas.microsoft.com/office/powerpoint/2010/main" val="17583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366788" y="0"/>
            <a:ext cx="7565456" cy="6858000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4665" y="1774829"/>
            <a:ext cx="5775158" cy="3712600"/>
            <a:chOff x="4777339" y="1072987"/>
            <a:chExt cx="7084905" cy="45545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77339" y="1072987"/>
              <a:ext cx="7084905" cy="455458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996539" y="1787090"/>
              <a:ext cx="4653280" cy="2905760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quotation-mark_32371"/>
          <p:cNvSpPr>
            <a:spLocks noChangeAspect="1"/>
          </p:cNvSpPr>
          <p:nvPr/>
        </p:nvSpPr>
        <p:spPr bwMode="auto">
          <a:xfrm>
            <a:off x="1510197" y="937702"/>
            <a:ext cx="1158282" cy="1075027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9" name="文本框 8"/>
          <p:cNvSpPr txBox="1"/>
          <p:nvPr/>
        </p:nvSpPr>
        <p:spPr>
          <a:xfrm>
            <a:off x="1983594" y="2116953"/>
            <a:ext cx="222264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论文摘要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089338" y="3498839"/>
            <a:ext cx="393607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089338" y="2803478"/>
            <a:ext cx="39360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9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 flipV="1">
            <a:off x="1454318" y="0"/>
            <a:ext cx="2118359" cy="6858000"/>
          </a:xfrm>
          <a:custGeom>
            <a:avLst/>
            <a:gdLst>
              <a:gd name="connsiteX0" fmla="*/ 1826218 w 2785276"/>
              <a:gd name="connsiteY0" fmla="*/ 0 h 6853187"/>
              <a:gd name="connsiteX1" fmla="*/ 2785276 w 2785276"/>
              <a:gd name="connsiteY1" fmla="*/ 0 h 6853187"/>
              <a:gd name="connsiteX2" fmla="*/ 2785276 w 2785276"/>
              <a:gd name="connsiteY2" fmla="*/ 6853187 h 6853187"/>
              <a:gd name="connsiteX3" fmla="*/ 0 w 2785276"/>
              <a:gd name="connsiteY3" fmla="*/ 6853187 h 6853187"/>
              <a:gd name="connsiteX4" fmla="*/ 2913 w 2785276"/>
              <a:gd name="connsiteY4" fmla="*/ 6842698 h 6853187"/>
              <a:gd name="connsiteX5" fmla="*/ 1207275 w 2785276"/>
              <a:gd name="connsiteY5" fmla="*/ 4598469 h 6853187"/>
              <a:gd name="connsiteX6" fmla="*/ 196622 w 2785276"/>
              <a:gd name="connsiteY6" fmla="*/ 2394284 h 6853187"/>
              <a:gd name="connsiteX7" fmla="*/ 1784616 w 2785276"/>
              <a:gd name="connsiteY7" fmla="*/ 41299 h 685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76" h="6853187">
                <a:moveTo>
                  <a:pt x="1826218" y="0"/>
                </a:moveTo>
                <a:lnTo>
                  <a:pt x="2785276" y="0"/>
                </a:lnTo>
                <a:lnTo>
                  <a:pt x="2785276" y="6853187"/>
                </a:lnTo>
                <a:lnTo>
                  <a:pt x="0" y="6853187"/>
                </a:lnTo>
                <a:lnTo>
                  <a:pt x="2913" y="6842698"/>
                </a:lnTo>
                <a:cubicBezTo>
                  <a:pt x="306109" y="5950919"/>
                  <a:pt x="1257807" y="5370496"/>
                  <a:pt x="1207275" y="4598469"/>
                </a:cubicBezTo>
                <a:cubicBezTo>
                  <a:pt x="1149524" y="3716153"/>
                  <a:pt x="36201" y="3214035"/>
                  <a:pt x="196622" y="2394284"/>
                </a:cubicBezTo>
                <a:cubicBezTo>
                  <a:pt x="326964" y="1728236"/>
                  <a:pt x="1162620" y="674583"/>
                  <a:pt x="1784616" y="41299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2193581" y="-19250"/>
            <a:ext cx="1638179" cy="6882063"/>
          </a:xfrm>
          <a:custGeom>
            <a:avLst/>
            <a:gdLst>
              <a:gd name="connsiteX0" fmla="*/ 577516 w 577516"/>
              <a:gd name="connsiteY0" fmla="*/ 0 h 6862813"/>
              <a:gd name="connsiteX1" fmla="*/ 0 w 577516"/>
              <a:gd name="connsiteY1" fmla="*/ 2252312 h 6862813"/>
              <a:gd name="connsiteX2" fmla="*/ 567890 w 577516"/>
              <a:gd name="connsiteY2" fmla="*/ 5284269 h 6862813"/>
              <a:gd name="connsiteX3" fmla="*/ 9625 w 577516"/>
              <a:gd name="connsiteY3" fmla="*/ 6862813 h 6862813"/>
              <a:gd name="connsiteX0" fmla="*/ 577519 w 577519"/>
              <a:gd name="connsiteY0" fmla="*/ 0 h 6862813"/>
              <a:gd name="connsiteX1" fmla="*/ 3 w 577519"/>
              <a:gd name="connsiteY1" fmla="*/ 2252312 h 6862813"/>
              <a:gd name="connsiteX2" fmla="*/ 567893 w 577519"/>
              <a:gd name="connsiteY2" fmla="*/ 5284269 h 6862813"/>
              <a:gd name="connsiteX3" fmla="*/ 9628 w 577519"/>
              <a:gd name="connsiteY3" fmla="*/ 6862813 h 6862813"/>
              <a:gd name="connsiteX0" fmla="*/ 577519 w 577519"/>
              <a:gd name="connsiteY0" fmla="*/ 0 h 6862813"/>
              <a:gd name="connsiteX1" fmla="*/ 3 w 577519"/>
              <a:gd name="connsiteY1" fmla="*/ 2252312 h 6862813"/>
              <a:gd name="connsiteX2" fmla="*/ 567893 w 577519"/>
              <a:gd name="connsiteY2" fmla="*/ 5284269 h 6862813"/>
              <a:gd name="connsiteX3" fmla="*/ 9628 w 577519"/>
              <a:gd name="connsiteY3" fmla="*/ 6862813 h 6862813"/>
              <a:gd name="connsiteX0" fmla="*/ 577519 w 597380"/>
              <a:gd name="connsiteY0" fmla="*/ 0 h 6862813"/>
              <a:gd name="connsiteX1" fmla="*/ 3 w 597380"/>
              <a:gd name="connsiteY1" fmla="*/ 2252312 h 6862813"/>
              <a:gd name="connsiteX2" fmla="*/ 567893 w 597380"/>
              <a:gd name="connsiteY2" fmla="*/ 5284269 h 6862813"/>
              <a:gd name="connsiteX3" fmla="*/ 9628 w 597380"/>
              <a:gd name="connsiteY3" fmla="*/ 6862813 h 6862813"/>
              <a:gd name="connsiteX0" fmla="*/ 577519 w 577519"/>
              <a:gd name="connsiteY0" fmla="*/ 0 h 6862813"/>
              <a:gd name="connsiteX1" fmla="*/ 3 w 577519"/>
              <a:gd name="connsiteY1" fmla="*/ 2252312 h 6862813"/>
              <a:gd name="connsiteX2" fmla="*/ 567893 w 577519"/>
              <a:gd name="connsiteY2" fmla="*/ 5284269 h 6862813"/>
              <a:gd name="connsiteX3" fmla="*/ 9628 w 577519"/>
              <a:gd name="connsiteY3" fmla="*/ 6862813 h 6862813"/>
              <a:gd name="connsiteX0" fmla="*/ 577519 w 577519"/>
              <a:gd name="connsiteY0" fmla="*/ 0 h 6862813"/>
              <a:gd name="connsiteX1" fmla="*/ 3 w 577519"/>
              <a:gd name="connsiteY1" fmla="*/ 2252312 h 6862813"/>
              <a:gd name="connsiteX2" fmla="*/ 567893 w 577519"/>
              <a:gd name="connsiteY2" fmla="*/ 5284269 h 6862813"/>
              <a:gd name="connsiteX3" fmla="*/ 9628 w 577519"/>
              <a:gd name="connsiteY3" fmla="*/ 6862813 h 6862813"/>
              <a:gd name="connsiteX0" fmla="*/ 577519 w 577519"/>
              <a:gd name="connsiteY0" fmla="*/ 0 h 6862813"/>
              <a:gd name="connsiteX1" fmla="*/ 3 w 577519"/>
              <a:gd name="connsiteY1" fmla="*/ 2252312 h 6862813"/>
              <a:gd name="connsiteX2" fmla="*/ 567893 w 577519"/>
              <a:gd name="connsiteY2" fmla="*/ 5284269 h 6862813"/>
              <a:gd name="connsiteX3" fmla="*/ 9628 w 577519"/>
              <a:gd name="connsiteY3" fmla="*/ 6862813 h 6862813"/>
              <a:gd name="connsiteX0" fmla="*/ 1155033 w 1165194"/>
              <a:gd name="connsiteY0" fmla="*/ 0 h 6862813"/>
              <a:gd name="connsiteX1" fmla="*/ 1 w 1165194"/>
              <a:gd name="connsiteY1" fmla="*/ 2300439 h 6862813"/>
              <a:gd name="connsiteX2" fmla="*/ 1145407 w 1165194"/>
              <a:gd name="connsiteY2" fmla="*/ 5284269 h 6862813"/>
              <a:gd name="connsiteX3" fmla="*/ 587142 w 1165194"/>
              <a:gd name="connsiteY3" fmla="*/ 6862813 h 6862813"/>
              <a:gd name="connsiteX0" fmla="*/ 1289787 w 1307093"/>
              <a:gd name="connsiteY0" fmla="*/ 0 h 6862813"/>
              <a:gd name="connsiteX1" fmla="*/ 1 w 1307093"/>
              <a:gd name="connsiteY1" fmla="*/ 2348565 h 6862813"/>
              <a:gd name="connsiteX2" fmla="*/ 1280161 w 1307093"/>
              <a:gd name="connsiteY2" fmla="*/ 5284269 h 6862813"/>
              <a:gd name="connsiteX3" fmla="*/ 721896 w 1307093"/>
              <a:gd name="connsiteY3" fmla="*/ 6862813 h 6862813"/>
              <a:gd name="connsiteX0" fmla="*/ 1289941 w 1407738"/>
              <a:gd name="connsiteY0" fmla="*/ 0 h 6862813"/>
              <a:gd name="connsiteX1" fmla="*/ 155 w 1407738"/>
              <a:gd name="connsiteY1" fmla="*/ 2348565 h 6862813"/>
              <a:gd name="connsiteX2" fmla="*/ 1386193 w 1407738"/>
              <a:gd name="connsiteY2" fmla="*/ 4697128 h 6862813"/>
              <a:gd name="connsiteX3" fmla="*/ 722050 w 1407738"/>
              <a:gd name="connsiteY3" fmla="*/ 6862813 h 6862813"/>
              <a:gd name="connsiteX0" fmla="*/ 1289941 w 1394163"/>
              <a:gd name="connsiteY0" fmla="*/ 0 h 6862813"/>
              <a:gd name="connsiteX1" fmla="*/ 155 w 1394163"/>
              <a:gd name="connsiteY1" fmla="*/ 2348565 h 6862813"/>
              <a:gd name="connsiteX2" fmla="*/ 1386193 w 1394163"/>
              <a:gd name="connsiteY2" fmla="*/ 4697128 h 6862813"/>
              <a:gd name="connsiteX3" fmla="*/ 500669 w 1394163"/>
              <a:gd name="connsiteY3" fmla="*/ 6862813 h 6862813"/>
              <a:gd name="connsiteX0" fmla="*/ 1744058 w 1744058"/>
              <a:gd name="connsiteY0" fmla="*/ 0 h 6882063"/>
              <a:gd name="connsiteX1" fmla="*/ 1884 w 1744058"/>
              <a:gd name="connsiteY1" fmla="*/ 2367815 h 6882063"/>
              <a:gd name="connsiteX2" fmla="*/ 1387922 w 1744058"/>
              <a:gd name="connsiteY2" fmla="*/ 4716378 h 6882063"/>
              <a:gd name="connsiteX3" fmla="*/ 502398 w 1744058"/>
              <a:gd name="connsiteY3" fmla="*/ 6882063 h 688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058" h="6882063">
                <a:moveTo>
                  <a:pt x="1744058" y="0"/>
                </a:moveTo>
                <a:cubicBezTo>
                  <a:pt x="1667056" y="991403"/>
                  <a:pt x="61240" y="1581752"/>
                  <a:pt x="1884" y="2367815"/>
                </a:cubicBezTo>
                <a:cubicBezTo>
                  <a:pt x="-57472" y="3153878"/>
                  <a:pt x="1304503" y="3964003"/>
                  <a:pt x="1387922" y="4716378"/>
                </a:cubicBezTo>
                <a:cubicBezTo>
                  <a:pt x="1471341" y="5468753"/>
                  <a:pt x="880992" y="6355882"/>
                  <a:pt x="502398" y="6882063"/>
                </a:cubicBezTo>
              </a:path>
            </a:pathLst>
          </a:custGeom>
          <a:noFill/>
          <a:ln w="38100">
            <a:solidFill>
              <a:srgbClr val="CAB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0800000">
            <a:off x="9364405" y="4336295"/>
            <a:ext cx="2827593" cy="2521703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16"/>
          <p:cNvSpPr txBox="1"/>
          <p:nvPr/>
        </p:nvSpPr>
        <p:spPr>
          <a:xfrm>
            <a:off x="5680842" y="1328308"/>
            <a:ext cx="2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选题背景与意义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E7F7A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22328" y="1365357"/>
            <a:ext cx="682908" cy="682908"/>
          </a:xfrm>
          <a:prstGeom prst="ellipse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8"/>
          <p:cNvSpPr txBox="1"/>
          <p:nvPr/>
        </p:nvSpPr>
        <p:spPr>
          <a:xfrm>
            <a:off x="4782325" y="1510571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485" y="1814245"/>
            <a:ext cx="519826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 of Topic selection</a:t>
            </a:r>
          </a:p>
        </p:txBody>
      </p:sp>
      <p:sp>
        <p:nvSpPr>
          <p:cNvPr id="10" name="文本框 20"/>
          <p:cNvSpPr txBox="1"/>
          <p:nvPr/>
        </p:nvSpPr>
        <p:spPr>
          <a:xfrm>
            <a:off x="5680842" y="2478080"/>
            <a:ext cx="302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E7F7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研究过程及方法</a:t>
            </a:r>
          </a:p>
        </p:txBody>
      </p:sp>
      <p:sp>
        <p:nvSpPr>
          <p:cNvPr id="11" name="椭圆 10"/>
          <p:cNvSpPr/>
          <p:nvPr/>
        </p:nvSpPr>
        <p:spPr>
          <a:xfrm>
            <a:off x="4722328" y="2515129"/>
            <a:ext cx="682908" cy="682908"/>
          </a:xfrm>
          <a:prstGeom prst="ellipse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2"/>
          <p:cNvSpPr txBox="1"/>
          <p:nvPr/>
        </p:nvSpPr>
        <p:spPr>
          <a:xfrm>
            <a:off x="4782325" y="2660343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2485" y="2964017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process and methods</a:t>
            </a:r>
          </a:p>
        </p:txBody>
      </p:sp>
      <p:sp>
        <p:nvSpPr>
          <p:cNvPr id="14" name="文本框 24"/>
          <p:cNvSpPr txBox="1"/>
          <p:nvPr/>
        </p:nvSpPr>
        <p:spPr>
          <a:xfrm>
            <a:off x="5679183" y="3664094"/>
            <a:ext cx="302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研究成果及运用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E7F7A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720669" y="3701143"/>
            <a:ext cx="682908" cy="682908"/>
          </a:xfrm>
          <a:prstGeom prst="ellipse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6"/>
          <p:cNvSpPr txBox="1"/>
          <p:nvPr/>
        </p:nvSpPr>
        <p:spPr>
          <a:xfrm>
            <a:off x="4780666" y="3846357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80826" y="4150031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results and application</a:t>
            </a:r>
          </a:p>
        </p:txBody>
      </p:sp>
      <p:sp>
        <p:nvSpPr>
          <p:cNvPr id="19" name="文本框 28"/>
          <p:cNvSpPr txBox="1"/>
          <p:nvPr/>
        </p:nvSpPr>
        <p:spPr>
          <a:xfrm>
            <a:off x="5680842" y="4813866"/>
            <a:ext cx="282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E7F7A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论文归纳与小结</a:t>
            </a:r>
          </a:p>
        </p:txBody>
      </p:sp>
      <p:sp>
        <p:nvSpPr>
          <p:cNvPr id="20" name="椭圆 19"/>
          <p:cNvSpPr/>
          <p:nvPr/>
        </p:nvSpPr>
        <p:spPr>
          <a:xfrm>
            <a:off x="4722328" y="4850915"/>
            <a:ext cx="682908" cy="682908"/>
          </a:xfrm>
          <a:prstGeom prst="ellipse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0"/>
          <p:cNvSpPr txBox="1"/>
          <p:nvPr/>
        </p:nvSpPr>
        <p:spPr>
          <a:xfrm>
            <a:off x="4782325" y="4996129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82484" y="5299803"/>
            <a:ext cx="487100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of Papers and Acknowledgements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454319" cy="6858000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32"/>
          <p:cNvSpPr txBox="1"/>
          <p:nvPr/>
        </p:nvSpPr>
        <p:spPr>
          <a:xfrm>
            <a:off x="545675" y="3531439"/>
            <a:ext cx="191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6" name="PA_文本框 2"/>
          <p:cNvSpPr txBox="1"/>
          <p:nvPr/>
        </p:nvSpPr>
        <p:spPr>
          <a:xfrm>
            <a:off x="473640" y="2539288"/>
            <a:ext cx="1982964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600" b="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  <a:endParaRPr lang="en-US" sz="5600" b="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5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21453" y="3301004"/>
            <a:ext cx="674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 of Topic selection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80645" y="378866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3250541" y="2228146"/>
            <a:ext cx="5704575" cy="10043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b="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选题背景与意义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33568" y="4628717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7F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7F7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9474" y="4654087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3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选题背景与意义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3382" y="2050083"/>
            <a:ext cx="7878618" cy="3810866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52886" y="2733868"/>
            <a:ext cx="832911" cy="832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 flipH="1">
            <a:off x="5183511" y="3771691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选题背景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 flipH="1">
            <a:off x="4870262" y="4127387"/>
            <a:ext cx="17921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placeholder_286118"/>
          <p:cNvSpPr>
            <a:spLocks noChangeAspect="1"/>
          </p:cNvSpPr>
          <p:nvPr/>
        </p:nvSpPr>
        <p:spPr bwMode="auto">
          <a:xfrm>
            <a:off x="5553202" y="2899061"/>
            <a:ext cx="451909" cy="53015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6F7277"/>
          </a:solidFill>
          <a:ln>
            <a:noFill/>
          </a:ln>
        </p:spPr>
      </p:sp>
      <p:sp>
        <p:nvSpPr>
          <p:cNvPr id="12" name="椭圆 11"/>
          <p:cNvSpPr/>
          <p:nvPr/>
        </p:nvSpPr>
        <p:spPr>
          <a:xfrm>
            <a:off x="7736597" y="2733868"/>
            <a:ext cx="832911" cy="832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 flipH="1">
            <a:off x="7567222" y="3771691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选题背景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 flipH="1">
            <a:off x="7253973" y="4127387"/>
            <a:ext cx="17921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椭圆 14"/>
          <p:cNvSpPr/>
          <p:nvPr/>
        </p:nvSpPr>
        <p:spPr>
          <a:xfrm>
            <a:off x="10158832" y="2733868"/>
            <a:ext cx="832911" cy="832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 flipH="1">
            <a:off x="9989457" y="3771691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选题背景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 flipH="1">
            <a:off x="9676208" y="4127387"/>
            <a:ext cx="17921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8" name="Group 44"/>
          <p:cNvGrpSpPr/>
          <p:nvPr/>
        </p:nvGrpSpPr>
        <p:grpSpPr>
          <a:xfrm>
            <a:off x="10318493" y="2917485"/>
            <a:ext cx="501167" cy="501167"/>
            <a:chOff x="328613" y="4186238"/>
            <a:chExt cx="292100" cy="292100"/>
          </a:xfrm>
          <a:solidFill>
            <a:srgbClr val="6F7277"/>
          </a:solidFill>
        </p:grpSpPr>
        <p:sp>
          <p:nvSpPr>
            <p:cNvPr id="19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0" name="Freeform 72"/>
            <p:cNvSpPr>
              <a:spLocks/>
            </p:cNvSpPr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1" name="Freeform 73"/>
            <p:cNvSpPr>
              <a:spLocks/>
            </p:cNvSpPr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2" name="Freeform 74"/>
            <p:cNvSpPr>
              <a:spLocks/>
            </p:cNvSpPr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3" name="Freeform 75"/>
            <p:cNvSpPr>
              <a:spLocks/>
            </p:cNvSpPr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7922548" y="2916052"/>
            <a:ext cx="494376" cy="427567"/>
            <a:chOff x="2084388" y="3051175"/>
            <a:chExt cx="293688" cy="254001"/>
          </a:xfrm>
          <a:solidFill>
            <a:srgbClr val="6F7277"/>
          </a:solidFill>
        </p:grpSpPr>
        <p:sp>
          <p:nvSpPr>
            <p:cNvPr id="25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27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BB08DE-D19D-42F6-82AA-58CCA0C1F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4" y="997051"/>
            <a:ext cx="4310543" cy="57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35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选题背景与意义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F7277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6" name="Pentagon 12"/>
          <p:cNvSpPr/>
          <p:nvPr/>
        </p:nvSpPr>
        <p:spPr>
          <a:xfrm rot="5400000">
            <a:off x="599813" y="2269477"/>
            <a:ext cx="2888340" cy="1926654"/>
          </a:xfrm>
          <a:prstGeom prst="homePlate">
            <a:avLst/>
          </a:prstGeom>
          <a:solidFill>
            <a:srgbClr val="3F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</a:endParaRPr>
          </a:p>
        </p:txBody>
      </p:sp>
      <p:sp>
        <p:nvSpPr>
          <p:cNvPr id="7" name="Rectangle 13"/>
          <p:cNvSpPr/>
          <p:nvPr/>
        </p:nvSpPr>
        <p:spPr>
          <a:xfrm>
            <a:off x="1031308" y="2097123"/>
            <a:ext cx="2025350" cy="785572"/>
          </a:xfrm>
          <a:prstGeom prst="rect">
            <a:avLst/>
          </a:prstGeom>
          <a:solidFill>
            <a:srgbClr val="EE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8" name="Pentagon 16"/>
          <p:cNvSpPr/>
          <p:nvPr/>
        </p:nvSpPr>
        <p:spPr>
          <a:xfrm rot="5400000">
            <a:off x="3300192" y="2269477"/>
            <a:ext cx="2888340" cy="1926654"/>
          </a:xfrm>
          <a:prstGeom prst="homePlate">
            <a:avLst/>
          </a:pr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</a:endParaRPr>
          </a:p>
        </p:txBody>
      </p:sp>
      <p:sp>
        <p:nvSpPr>
          <p:cNvPr id="9" name="Rectangle 17"/>
          <p:cNvSpPr/>
          <p:nvPr/>
        </p:nvSpPr>
        <p:spPr>
          <a:xfrm>
            <a:off x="3731687" y="2097123"/>
            <a:ext cx="2025350" cy="785572"/>
          </a:xfrm>
          <a:prstGeom prst="rect">
            <a:avLst/>
          </a:prstGeom>
          <a:solidFill>
            <a:srgbClr val="EE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0" name="Pentagon 19"/>
          <p:cNvSpPr/>
          <p:nvPr/>
        </p:nvSpPr>
        <p:spPr>
          <a:xfrm rot="5400000">
            <a:off x="6039125" y="2269477"/>
            <a:ext cx="2888340" cy="1926654"/>
          </a:xfrm>
          <a:prstGeom prst="homePlate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</a:endParaRPr>
          </a:p>
        </p:txBody>
      </p:sp>
      <p:sp>
        <p:nvSpPr>
          <p:cNvPr id="11" name="Rectangle 20"/>
          <p:cNvSpPr/>
          <p:nvPr/>
        </p:nvSpPr>
        <p:spPr>
          <a:xfrm>
            <a:off x="6470620" y="2097123"/>
            <a:ext cx="2025350" cy="785572"/>
          </a:xfrm>
          <a:prstGeom prst="rect">
            <a:avLst/>
          </a:prstGeom>
          <a:solidFill>
            <a:srgbClr val="EE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2" name="Pentagon 22"/>
          <p:cNvSpPr/>
          <p:nvPr/>
        </p:nvSpPr>
        <p:spPr>
          <a:xfrm rot="5400000">
            <a:off x="8810026" y="2269477"/>
            <a:ext cx="2888340" cy="1926654"/>
          </a:xfrm>
          <a:prstGeom prst="homePlate">
            <a:avLst/>
          </a:prstGeom>
          <a:solidFill>
            <a:srgbClr val="CAB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F7277"/>
              </a:solidFill>
            </a:endParaRPr>
          </a:p>
        </p:txBody>
      </p:sp>
      <p:sp>
        <p:nvSpPr>
          <p:cNvPr id="13" name="Rectangle 23"/>
          <p:cNvSpPr/>
          <p:nvPr/>
        </p:nvSpPr>
        <p:spPr>
          <a:xfrm>
            <a:off x="9241521" y="2097123"/>
            <a:ext cx="2025350" cy="785572"/>
          </a:xfrm>
          <a:prstGeom prst="rect">
            <a:avLst/>
          </a:prstGeom>
          <a:solidFill>
            <a:srgbClr val="EE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grpSp>
        <p:nvGrpSpPr>
          <p:cNvPr id="14" name="Group 30"/>
          <p:cNvGrpSpPr/>
          <p:nvPr/>
        </p:nvGrpSpPr>
        <p:grpSpPr>
          <a:xfrm>
            <a:off x="7207249" y="3314933"/>
            <a:ext cx="552092" cy="460382"/>
            <a:chOff x="10987088" y="1993900"/>
            <a:chExt cx="477837" cy="398463"/>
          </a:xfrm>
          <a:solidFill>
            <a:schemeClr val="bg1"/>
          </a:solidFill>
        </p:grpSpPr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10987088" y="1993900"/>
              <a:ext cx="396875" cy="398463"/>
            </a:xfrm>
            <a:custGeom>
              <a:avLst/>
              <a:gdLst>
                <a:gd name="T0" fmla="*/ 0 w 2745"/>
                <a:gd name="T1" fmla="*/ 0 h 2770"/>
                <a:gd name="T2" fmla="*/ 371 w 2745"/>
                <a:gd name="T3" fmla="*/ 0 h 2770"/>
                <a:gd name="T4" fmla="*/ 371 w 2745"/>
                <a:gd name="T5" fmla="*/ 2398 h 2770"/>
                <a:gd name="T6" fmla="*/ 2745 w 2745"/>
                <a:gd name="T7" fmla="*/ 2398 h 2770"/>
                <a:gd name="T8" fmla="*/ 2745 w 2745"/>
                <a:gd name="T9" fmla="*/ 2770 h 2770"/>
                <a:gd name="T10" fmla="*/ 0 w 2745"/>
                <a:gd name="T11" fmla="*/ 2770 h 2770"/>
                <a:gd name="T12" fmla="*/ 0 w 2745"/>
                <a:gd name="T13" fmla="*/ 0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5" h="2770">
                  <a:moveTo>
                    <a:pt x="0" y="0"/>
                  </a:moveTo>
                  <a:lnTo>
                    <a:pt x="371" y="0"/>
                  </a:lnTo>
                  <a:lnTo>
                    <a:pt x="371" y="2398"/>
                  </a:lnTo>
                  <a:lnTo>
                    <a:pt x="2745" y="2398"/>
                  </a:lnTo>
                  <a:lnTo>
                    <a:pt x="2745" y="2770"/>
                  </a:lnTo>
                  <a:lnTo>
                    <a:pt x="0" y="277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08"/>
            <p:cNvSpPr>
              <a:spLocks/>
            </p:cNvSpPr>
            <p:nvPr/>
          </p:nvSpPr>
          <p:spPr bwMode="auto">
            <a:xfrm>
              <a:off x="11066463" y="2047875"/>
              <a:ext cx="398462" cy="249238"/>
            </a:xfrm>
            <a:custGeom>
              <a:avLst/>
              <a:gdLst>
                <a:gd name="T0" fmla="*/ 2761 w 2761"/>
                <a:gd name="T1" fmla="*/ 0 h 1725"/>
                <a:gd name="T2" fmla="*/ 2559 w 2761"/>
                <a:gd name="T3" fmla="*/ 1146 h 1725"/>
                <a:gd name="T4" fmla="*/ 2274 w 2761"/>
                <a:gd name="T5" fmla="*/ 861 h 1725"/>
                <a:gd name="T6" fmla="*/ 1411 w 2761"/>
                <a:gd name="T7" fmla="*/ 1725 h 1725"/>
                <a:gd name="T8" fmla="*/ 864 w 2761"/>
                <a:gd name="T9" fmla="*/ 1177 h 1725"/>
                <a:gd name="T10" fmla="*/ 349 w 2761"/>
                <a:gd name="T11" fmla="*/ 1693 h 1725"/>
                <a:gd name="T12" fmla="*/ 0 w 2761"/>
                <a:gd name="T13" fmla="*/ 1341 h 1725"/>
                <a:gd name="T14" fmla="*/ 864 w 2761"/>
                <a:gd name="T15" fmla="*/ 476 h 1725"/>
                <a:gd name="T16" fmla="*/ 1411 w 2761"/>
                <a:gd name="T17" fmla="*/ 1025 h 1725"/>
                <a:gd name="T18" fmla="*/ 1924 w 2761"/>
                <a:gd name="T19" fmla="*/ 509 h 1725"/>
                <a:gd name="T20" fmla="*/ 1618 w 2761"/>
                <a:gd name="T21" fmla="*/ 202 h 1725"/>
                <a:gd name="T22" fmla="*/ 2761 w 2761"/>
                <a:gd name="T23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1" h="1725">
                  <a:moveTo>
                    <a:pt x="2761" y="0"/>
                  </a:moveTo>
                  <a:lnTo>
                    <a:pt x="2559" y="1146"/>
                  </a:lnTo>
                  <a:lnTo>
                    <a:pt x="2274" y="861"/>
                  </a:lnTo>
                  <a:lnTo>
                    <a:pt x="1411" y="1725"/>
                  </a:lnTo>
                  <a:lnTo>
                    <a:pt x="864" y="1177"/>
                  </a:lnTo>
                  <a:lnTo>
                    <a:pt x="349" y="1693"/>
                  </a:lnTo>
                  <a:lnTo>
                    <a:pt x="0" y="1341"/>
                  </a:lnTo>
                  <a:lnTo>
                    <a:pt x="864" y="476"/>
                  </a:lnTo>
                  <a:lnTo>
                    <a:pt x="1411" y="1025"/>
                  </a:lnTo>
                  <a:lnTo>
                    <a:pt x="1924" y="509"/>
                  </a:lnTo>
                  <a:lnTo>
                    <a:pt x="1618" y="202"/>
                  </a:lnTo>
                  <a:lnTo>
                    <a:pt x="2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33"/>
          <p:cNvGrpSpPr/>
          <p:nvPr/>
        </p:nvGrpSpPr>
        <p:grpSpPr>
          <a:xfrm>
            <a:off x="4476570" y="3309430"/>
            <a:ext cx="535584" cy="471388"/>
            <a:chOff x="10059988" y="2759075"/>
            <a:chExt cx="463550" cy="407988"/>
          </a:xfrm>
          <a:solidFill>
            <a:schemeClr val="bg1"/>
          </a:solidFill>
        </p:grpSpPr>
        <p:sp>
          <p:nvSpPr>
            <p:cNvPr id="18" name="Freeform 182"/>
            <p:cNvSpPr>
              <a:spLocks/>
            </p:cNvSpPr>
            <p:nvPr/>
          </p:nvSpPr>
          <p:spPr bwMode="auto">
            <a:xfrm>
              <a:off x="10059988" y="2759075"/>
              <a:ext cx="463550" cy="168275"/>
            </a:xfrm>
            <a:custGeom>
              <a:avLst/>
              <a:gdLst>
                <a:gd name="T0" fmla="*/ 1606 w 3212"/>
                <a:gd name="T1" fmla="*/ 0 h 1164"/>
                <a:gd name="T2" fmla="*/ 1815 w 3212"/>
                <a:gd name="T3" fmla="*/ 5 h 1164"/>
                <a:gd name="T4" fmla="*/ 2016 w 3212"/>
                <a:gd name="T5" fmla="*/ 19 h 1164"/>
                <a:gd name="T6" fmla="*/ 2208 w 3212"/>
                <a:gd name="T7" fmla="*/ 43 h 1164"/>
                <a:gd name="T8" fmla="*/ 2388 w 3212"/>
                <a:gd name="T9" fmla="*/ 74 h 1164"/>
                <a:gd name="T10" fmla="*/ 2554 w 3212"/>
                <a:gd name="T11" fmla="*/ 112 h 1164"/>
                <a:gd name="T12" fmla="*/ 2706 w 3212"/>
                <a:gd name="T13" fmla="*/ 158 h 1164"/>
                <a:gd name="T14" fmla="*/ 2841 w 3212"/>
                <a:gd name="T15" fmla="*/ 210 h 1164"/>
                <a:gd name="T16" fmla="*/ 2958 w 3212"/>
                <a:gd name="T17" fmla="*/ 268 h 1164"/>
                <a:gd name="T18" fmla="*/ 3055 w 3212"/>
                <a:gd name="T19" fmla="*/ 331 h 1164"/>
                <a:gd name="T20" fmla="*/ 3130 w 3212"/>
                <a:gd name="T21" fmla="*/ 398 h 1164"/>
                <a:gd name="T22" fmla="*/ 3182 w 3212"/>
                <a:gd name="T23" fmla="*/ 469 h 1164"/>
                <a:gd name="T24" fmla="*/ 3209 w 3212"/>
                <a:gd name="T25" fmla="*/ 544 h 1164"/>
                <a:gd name="T26" fmla="*/ 3209 w 3212"/>
                <a:gd name="T27" fmla="*/ 620 h 1164"/>
                <a:gd name="T28" fmla="*/ 3182 w 3212"/>
                <a:gd name="T29" fmla="*/ 695 h 1164"/>
                <a:gd name="T30" fmla="*/ 3130 w 3212"/>
                <a:gd name="T31" fmla="*/ 766 h 1164"/>
                <a:gd name="T32" fmla="*/ 3055 w 3212"/>
                <a:gd name="T33" fmla="*/ 833 h 1164"/>
                <a:gd name="T34" fmla="*/ 2958 w 3212"/>
                <a:gd name="T35" fmla="*/ 896 h 1164"/>
                <a:gd name="T36" fmla="*/ 2841 w 3212"/>
                <a:gd name="T37" fmla="*/ 954 h 1164"/>
                <a:gd name="T38" fmla="*/ 2706 w 3212"/>
                <a:gd name="T39" fmla="*/ 1006 h 1164"/>
                <a:gd name="T40" fmla="*/ 2554 w 3212"/>
                <a:gd name="T41" fmla="*/ 1052 h 1164"/>
                <a:gd name="T42" fmla="*/ 2388 w 3212"/>
                <a:gd name="T43" fmla="*/ 1090 h 1164"/>
                <a:gd name="T44" fmla="*/ 2208 w 3212"/>
                <a:gd name="T45" fmla="*/ 1122 h 1164"/>
                <a:gd name="T46" fmla="*/ 2016 w 3212"/>
                <a:gd name="T47" fmla="*/ 1145 h 1164"/>
                <a:gd name="T48" fmla="*/ 1815 w 3212"/>
                <a:gd name="T49" fmla="*/ 1159 h 1164"/>
                <a:gd name="T50" fmla="*/ 1606 w 3212"/>
                <a:gd name="T51" fmla="*/ 1164 h 1164"/>
                <a:gd name="T52" fmla="*/ 1397 w 3212"/>
                <a:gd name="T53" fmla="*/ 1159 h 1164"/>
                <a:gd name="T54" fmla="*/ 1195 w 3212"/>
                <a:gd name="T55" fmla="*/ 1145 h 1164"/>
                <a:gd name="T56" fmla="*/ 1004 w 3212"/>
                <a:gd name="T57" fmla="*/ 1122 h 1164"/>
                <a:gd name="T58" fmla="*/ 824 w 3212"/>
                <a:gd name="T59" fmla="*/ 1090 h 1164"/>
                <a:gd name="T60" fmla="*/ 658 w 3212"/>
                <a:gd name="T61" fmla="*/ 1052 h 1164"/>
                <a:gd name="T62" fmla="*/ 506 w 3212"/>
                <a:gd name="T63" fmla="*/ 1006 h 1164"/>
                <a:gd name="T64" fmla="*/ 371 w 3212"/>
                <a:gd name="T65" fmla="*/ 954 h 1164"/>
                <a:gd name="T66" fmla="*/ 254 w 3212"/>
                <a:gd name="T67" fmla="*/ 896 h 1164"/>
                <a:gd name="T68" fmla="*/ 157 w 3212"/>
                <a:gd name="T69" fmla="*/ 833 h 1164"/>
                <a:gd name="T70" fmla="*/ 82 w 3212"/>
                <a:gd name="T71" fmla="*/ 766 h 1164"/>
                <a:gd name="T72" fmla="*/ 30 w 3212"/>
                <a:gd name="T73" fmla="*/ 695 h 1164"/>
                <a:gd name="T74" fmla="*/ 3 w 3212"/>
                <a:gd name="T75" fmla="*/ 620 h 1164"/>
                <a:gd name="T76" fmla="*/ 3 w 3212"/>
                <a:gd name="T77" fmla="*/ 544 h 1164"/>
                <a:gd name="T78" fmla="*/ 30 w 3212"/>
                <a:gd name="T79" fmla="*/ 469 h 1164"/>
                <a:gd name="T80" fmla="*/ 82 w 3212"/>
                <a:gd name="T81" fmla="*/ 398 h 1164"/>
                <a:gd name="T82" fmla="*/ 157 w 3212"/>
                <a:gd name="T83" fmla="*/ 331 h 1164"/>
                <a:gd name="T84" fmla="*/ 254 w 3212"/>
                <a:gd name="T85" fmla="*/ 268 h 1164"/>
                <a:gd name="T86" fmla="*/ 371 w 3212"/>
                <a:gd name="T87" fmla="*/ 210 h 1164"/>
                <a:gd name="T88" fmla="*/ 506 w 3212"/>
                <a:gd name="T89" fmla="*/ 158 h 1164"/>
                <a:gd name="T90" fmla="*/ 658 w 3212"/>
                <a:gd name="T91" fmla="*/ 112 h 1164"/>
                <a:gd name="T92" fmla="*/ 824 w 3212"/>
                <a:gd name="T93" fmla="*/ 74 h 1164"/>
                <a:gd name="T94" fmla="*/ 1004 w 3212"/>
                <a:gd name="T95" fmla="*/ 43 h 1164"/>
                <a:gd name="T96" fmla="*/ 1195 w 3212"/>
                <a:gd name="T97" fmla="*/ 19 h 1164"/>
                <a:gd name="T98" fmla="*/ 1397 w 3212"/>
                <a:gd name="T99" fmla="*/ 5 h 1164"/>
                <a:gd name="T100" fmla="*/ 1606 w 3212"/>
                <a:gd name="T101" fmla="*/ 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12" h="1164">
                  <a:moveTo>
                    <a:pt x="1606" y="0"/>
                  </a:moveTo>
                  <a:lnTo>
                    <a:pt x="1606" y="0"/>
                  </a:lnTo>
                  <a:lnTo>
                    <a:pt x="1712" y="2"/>
                  </a:lnTo>
                  <a:lnTo>
                    <a:pt x="1815" y="5"/>
                  </a:lnTo>
                  <a:lnTo>
                    <a:pt x="1917" y="11"/>
                  </a:lnTo>
                  <a:lnTo>
                    <a:pt x="2016" y="19"/>
                  </a:lnTo>
                  <a:lnTo>
                    <a:pt x="2114" y="30"/>
                  </a:lnTo>
                  <a:lnTo>
                    <a:pt x="2208" y="43"/>
                  </a:lnTo>
                  <a:lnTo>
                    <a:pt x="2299" y="57"/>
                  </a:lnTo>
                  <a:lnTo>
                    <a:pt x="2388" y="74"/>
                  </a:lnTo>
                  <a:lnTo>
                    <a:pt x="2472" y="92"/>
                  </a:lnTo>
                  <a:lnTo>
                    <a:pt x="2554" y="112"/>
                  </a:lnTo>
                  <a:lnTo>
                    <a:pt x="2632" y="135"/>
                  </a:lnTo>
                  <a:lnTo>
                    <a:pt x="2706" y="158"/>
                  </a:lnTo>
                  <a:lnTo>
                    <a:pt x="2775" y="183"/>
                  </a:lnTo>
                  <a:lnTo>
                    <a:pt x="2841" y="210"/>
                  </a:lnTo>
                  <a:lnTo>
                    <a:pt x="2902" y="238"/>
                  </a:lnTo>
                  <a:lnTo>
                    <a:pt x="2958" y="268"/>
                  </a:lnTo>
                  <a:lnTo>
                    <a:pt x="3009" y="299"/>
                  </a:lnTo>
                  <a:lnTo>
                    <a:pt x="3055" y="331"/>
                  </a:lnTo>
                  <a:lnTo>
                    <a:pt x="3096" y="364"/>
                  </a:lnTo>
                  <a:lnTo>
                    <a:pt x="3130" y="398"/>
                  </a:lnTo>
                  <a:lnTo>
                    <a:pt x="3159" y="433"/>
                  </a:lnTo>
                  <a:lnTo>
                    <a:pt x="3182" y="469"/>
                  </a:lnTo>
                  <a:lnTo>
                    <a:pt x="3199" y="506"/>
                  </a:lnTo>
                  <a:lnTo>
                    <a:pt x="3209" y="544"/>
                  </a:lnTo>
                  <a:lnTo>
                    <a:pt x="3212" y="582"/>
                  </a:lnTo>
                  <a:lnTo>
                    <a:pt x="3209" y="620"/>
                  </a:lnTo>
                  <a:lnTo>
                    <a:pt x="3199" y="658"/>
                  </a:lnTo>
                  <a:lnTo>
                    <a:pt x="3182" y="695"/>
                  </a:lnTo>
                  <a:lnTo>
                    <a:pt x="3159" y="731"/>
                  </a:lnTo>
                  <a:lnTo>
                    <a:pt x="3130" y="766"/>
                  </a:lnTo>
                  <a:lnTo>
                    <a:pt x="3096" y="800"/>
                  </a:lnTo>
                  <a:lnTo>
                    <a:pt x="3055" y="833"/>
                  </a:lnTo>
                  <a:lnTo>
                    <a:pt x="3009" y="865"/>
                  </a:lnTo>
                  <a:lnTo>
                    <a:pt x="2958" y="896"/>
                  </a:lnTo>
                  <a:lnTo>
                    <a:pt x="2902" y="926"/>
                  </a:lnTo>
                  <a:lnTo>
                    <a:pt x="2841" y="954"/>
                  </a:lnTo>
                  <a:lnTo>
                    <a:pt x="2775" y="981"/>
                  </a:lnTo>
                  <a:lnTo>
                    <a:pt x="2706" y="1006"/>
                  </a:lnTo>
                  <a:lnTo>
                    <a:pt x="2632" y="1030"/>
                  </a:lnTo>
                  <a:lnTo>
                    <a:pt x="2554" y="1052"/>
                  </a:lnTo>
                  <a:lnTo>
                    <a:pt x="2472" y="1072"/>
                  </a:lnTo>
                  <a:lnTo>
                    <a:pt x="2388" y="1090"/>
                  </a:lnTo>
                  <a:lnTo>
                    <a:pt x="2299" y="1107"/>
                  </a:lnTo>
                  <a:lnTo>
                    <a:pt x="2208" y="1122"/>
                  </a:lnTo>
                  <a:lnTo>
                    <a:pt x="2114" y="1134"/>
                  </a:lnTo>
                  <a:lnTo>
                    <a:pt x="2016" y="1145"/>
                  </a:lnTo>
                  <a:lnTo>
                    <a:pt x="1917" y="1153"/>
                  </a:lnTo>
                  <a:lnTo>
                    <a:pt x="1815" y="1159"/>
                  </a:lnTo>
                  <a:lnTo>
                    <a:pt x="1712" y="1163"/>
                  </a:lnTo>
                  <a:lnTo>
                    <a:pt x="1606" y="1164"/>
                  </a:lnTo>
                  <a:lnTo>
                    <a:pt x="1500" y="1163"/>
                  </a:lnTo>
                  <a:lnTo>
                    <a:pt x="1397" y="1159"/>
                  </a:lnTo>
                  <a:lnTo>
                    <a:pt x="1295" y="1153"/>
                  </a:lnTo>
                  <a:lnTo>
                    <a:pt x="1195" y="1145"/>
                  </a:lnTo>
                  <a:lnTo>
                    <a:pt x="1098" y="1134"/>
                  </a:lnTo>
                  <a:lnTo>
                    <a:pt x="1004" y="1122"/>
                  </a:lnTo>
                  <a:lnTo>
                    <a:pt x="912" y="1107"/>
                  </a:lnTo>
                  <a:lnTo>
                    <a:pt x="824" y="1090"/>
                  </a:lnTo>
                  <a:lnTo>
                    <a:pt x="739" y="1072"/>
                  </a:lnTo>
                  <a:lnTo>
                    <a:pt x="658" y="1052"/>
                  </a:lnTo>
                  <a:lnTo>
                    <a:pt x="580" y="1030"/>
                  </a:lnTo>
                  <a:lnTo>
                    <a:pt x="506" y="1006"/>
                  </a:lnTo>
                  <a:lnTo>
                    <a:pt x="436" y="981"/>
                  </a:lnTo>
                  <a:lnTo>
                    <a:pt x="371" y="954"/>
                  </a:lnTo>
                  <a:lnTo>
                    <a:pt x="310" y="926"/>
                  </a:lnTo>
                  <a:lnTo>
                    <a:pt x="254" y="896"/>
                  </a:lnTo>
                  <a:lnTo>
                    <a:pt x="203" y="865"/>
                  </a:lnTo>
                  <a:lnTo>
                    <a:pt x="157" y="833"/>
                  </a:lnTo>
                  <a:lnTo>
                    <a:pt x="116" y="800"/>
                  </a:lnTo>
                  <a:lnTo>
                    <a:pt x="82" y="766"/>
                  </a:lnTo>
                  <a:lnTo>
                    <a:pt x="53" y="731"/>
                  </a:lnTo>
                  <a:lnTo>
                    <a:pt x="30" y="695"/>
                  </a:lnTo>
                  <a:lnTo>
                    <a:pt x="13" y="658"/>
                  </a:lnTo>
                  <a:lnTo>
                    <a:pt x="3" y="620"/>
                  </a:lnTo>
                  <a:lnTo>
                    <a:pt x="0" y="582"/>
                  </a:lnTo>
                  <a:lnTo>
                    <a:pt x="3" y="544"/>
                  </a:lnTo>
                  <a:lnTo>
                    <a:pt x="13" y="506"/>
                  </a:lnTo>
                  <a:lnTo>
                    <a:pt x="30" y="469"/>
                  </a:lnTo>
                  <a:lnTo>
                    <a:pt x="53" y="433"/>
                  </a:lnTo>
                  <a:lnTo>
                    <a:pt x="82" y="398"/>
                  </a:lnTo>
                  <a:lnTo>
                    <a:pt x="116" y="364"/>
                  </a:lnTo>
                  <a:lnTo>
                    <a:pt x="157" y="331"/>
                  </a:lnTo>
                  <a:lnTo>
                    <a:pt x="203" y="299"/>
                  </a:lnTo>
                  <a:lnTo>
                    <a:pt x="254" y="268"/>
                  </a:lnTo>
                  <a:lnTo>
                    <a:pt x="310" y="238"/>
                  </a:lnTo>
                  <a:lnTo>
                    <a:pt x="371" y="210"/>
                  </a:lnTo>
                  <a:lnTo>
                    <a:pt x="436" y="183"/>
                  </a:lnTo>
                  <a:lnTo>
                    <a:pt x="506" y="158"/>
                  </a:lnTo>
                  <a:lnTo>
                    <a:pt x="580" y="135"/>
                  </a:lnTo>
                  <a:lnTo>
                    <a:pt x="658" y="112"/>
                  </a:lnTo>
                  <a:lnTo>
                    <a:pt x="739" y="92"/>
                  </a:lnTo>
                  <a:lnTo>
                    <a:pt x="824" y="74"/>
                  </a:lnTo>
                  <a:lnTo>
                    <a:pt x="912" y="57"/>
                  </a:lnTo>
                  <a:lnTo>
                    <a:pt x="1004" y="43"/>
                  </a:lnTo>
                  <a:lnTo>
                    <a:pt x="1098" y="30"/>
                  </a:lnTo>
                  <a:lnTo>
                    <a:pt x="1195" y="19"/>
                  </a:lnTo>
                  <a:lnTo>
                    <a:pt x="1295" y="11"/>
                  </a:lnTo>
                  <a:lnTo>
                    <a:pt x="1397" y="5"/>
                  </a:lnTo>
                  <a:lnTo>
                    <a:pt x="1500" y="2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83"/>
            <p:cNvSpPr>
              <a:spLocks/>
            </p:cNvSpPr>
            <p:nvPr/>
          </p:nvSpPr>
          <p:spPr bwMode="auto">
            <a:xfrm>
              <a:off x="10059988" y="2917825"/>
              <a:ext cx="463550" cy="93663"/>
            </a:xfrm>
            <a:custGeom>
              <a:avLst/>
              <a:gdLst>
                <a:gd name="T0" fmla="*/ 87 w 3212"/>
                <a:gd name="T1" fmla="*/ 40 h 648"/>
                <a:gd name="T2" fmla="*/ 256 w 3212"/>
                <a:gd name="T3" fmla="*/ 114 h 648"/>
                <a:gd name="T4" fmla="*/ 442 w 3212"/>
                <a:gd name="T5" fmla="*/ 179 h 648"/>
                <a:gd name="T6" fmla="*/ 647 w 3212"/>
                <a:gd name="T7" fmla="*/ 233 h 648"/>
                <a:gd name="T8" fmla="*/ 869 w 3212"/>
                <a:gd name="T9" fmla="*/ 277 h 648"/>
                <a:gd name="T10" fmla="*/ 1103 w 3212"/>
                <a:gd name="T11" fmla="*/ 310 h 648"/>
                <a:gd name="T12" fmla="*/ 1349 w 3212"/>
                <a:gd name="T13" fmla="*/ 330 h 648"/>
                <a:gd name="T14" fmla="*/ 1606 w 3212"/>
                <a:gd name="T15" fmla="*/ 338 h 648"/>
                <a:gd name="T16" fmla="*/ 1862 w 3212"/>
                <a:gd name="T17" fmla="*/ 330 h 648"/>
                <a:gd name="T18" fmla="*/ 2109 w 3212"/>
                <a:gd name="T19" fmla="*/ 310 h 648"/>
                <a:gd name="T20" fmla="*/ 2343 w 3212"/>
                <a:gd name="T21" fmla="*/ 277 h 648"/>
                <a:gd name="T22" fmla="*/ 2564 w 3212"/>
                <a:gd name="T23" fmla="*/ 233 h 648"/>
                <a:gd name="T24" fmla="*/ 2769 w 3212"/>
                <a:gd name="T25" fmla="*/ 179 h 648"/>
                <a:gd name="T26" fmla="*/ 2957 w 3212"/>
                <a:gd name="T27" fmla="*/ 114 h 648"/>
                <a:gd name="T28" fmla="*/ 3125 w 3212"/>
                <a:gd name="T29" fmla="*/ 40 h 648"/>
                <a:gd name="T30" fmla="*/ 3209 w 3212"/>
                <a:gd name="T31" fmla="*/ 33 h 648"/>
                <a:gd name="T32" fmla="*/ 3209 w 3212"/>
                <a:gd name="T33" fmla="*/ 104 h 648"/>
                <a:gd name="T34" fmla="*/ 3182 w 3212"/>
                <a:gd name="T35" fmla="*/ 179 h 648"/>
                <a:gd name="T36" fmla="*/ 3130 w 3212"/>
                <a:gd name="T37" fmla="*/ 250 h 648"/>
                <a:gd name="T38" fmla="*/ 3055 w 3212"/>
                <a:gd name="T39" fmla="*/ 317 h 648"/>
                <a:gd name="T40" fmla="*/ 2958 w 3212"/>
                <a:gd name="T41" fmla="*/ 381 h 648"/>
                <a:gd name="T42" fmla="*/ 2841 w 3212"/>
                <a:gd name="T43" fmla="*/ 439 h 648"/>
                <a:gd name="T44" fmla="*/ 2706 w 3212"/>
                <a:gd name="T45" fmla="*/ 491 h 648"/>
                <a:gd name="T46" fmla="*/ 2554 w 3212"/>
                <a:gd name="T47" fmla="*/ 536 h 648"/>
                <a:gd name="T48" fmla="*/ 2388 w 3212"/>
                <a:gd name="T49" fmla="*/ 575 h 648"/>
                <a:gd name="T50" fmla="*/ 2208 w 3212"/>
                <a:gd name="T51" fmla="*/ 606 h 648"/>
                <a:gd name="T52" fmla="*/ 2016 w 3212"/>
                <a:gd name="T53" fmla="*/ 629 h 648"/>
                <a:gd name="T54" fmla="*/ 1815 w 3212"/>
                <a:gd name="T55" fmla="*/ 644 h 648"/>
                <a:gd name="T56" fmla="*/ 1606 w 3212"/>
                <a:gd name="T57" fmla="*/ 648 h 648"/>
                <a:gd name="T58" fmla="*/ 1397 w 3212"/>
                <a:gd name="T59" fmla="*/ 644 h 648"/>
                <a:gd name="T60" fmla="*/ 1195 w 3212"/>
                <a:gd name="T61" fmla="*/ 629 h 648"/>
                <a:gd name="T62" fmla="*/ 1004 w 3212"/>
                <a:gd name="T63" fmla="*/ 606 h 648"/>
                <a:gd name="T64" fmla="*/ 824 w 3212"/>
                <a:gd name="T65" fmla="*/ 575 h 648"/>
                <a:gd name="T66" fmla="*/ 658 w 3212"/>
                <a:gd name="T67" fmla="*/ 536 h 648"/>
                <a:gd name="T68" fmla="*/ 506 w 3212"/>
                <a:gd name="T69" fmla="*/ 491 h 648"/>
                <a:gd name="T70" fmla="*/ 371 w 3212"/>
                <a:gd name="T71" fmla="*/ 439 h 648"/>
                <a:gd name="T72" fmla="*/ 254 w 3212"/>
                <a:gd name="T73" fmla="*/ 381 h 648"/>
                <a:gd name="T74" fmla="*/ 157 w 3212"/>
                <a:gd name="T75" fmla="*/ 317 h 648"/>
                <a:gd name="T76" fmla="*/ 82 w 3212"/>
                <a:gd name="T77" fmla="*/ 250 h 648"/>
                <a:gd name="T78" fmla="*/ 30 w 3212"/>
                <a:gd name="T79" fmla="*/ 179 h 648"/>
                <a:gd name="T80" fmla="*/ 3 w 3212"/>
                <a:gd name="T81" fmla="*/ 104 h 648"/>
                <a:gd name="T82" fmla="*/ 3 w 3212"/>
                <a:gd name="T83" fmla="*/ 33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8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9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6"/>
                  </a:lnTo>
                  <a:lnTo>
                    <a:pt x="1606" y="338"/>
                  </a:lnTo>
                  <a:lnTo>
                    <a:pt x="1735" y="336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9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9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50"/>
                  </a:lnTo>
                  <a:lnTo>
                    <a:pt x="2958" y="381"/>
                  </a:lnTo>
                  <a:lnTo>
                    <a:pt x="2902" y="410"/>
                  </a:lnTo>
                  <a:lnTo>
                    <a:pt x="2841" y="439"/>
                  </a:lnTo>
                  <a:lnTo>
                    <a:pt x="2775" y="465"/>
                  </a:lnTo>
                  <a:lnTo>
                    <a:pt x="2706" y="491"/>
                  </a:lnTo>
                  <a:lnTo>
                    <a:pt x="2632" y="514"/>
                  </a:lnTo>
                  <a:lnTo>
                    <a:pt x="2554" y="536"/>
                  </a:lnTo>
                  <a:lnTo>
                    <a:pt x="2472" y="557"/>
                  </a:lnTo>
                  <a:lnTo>
                    <a:pt x="2388" y="575"/>
                  </a:lnTo>
                  <a:lnTo>
                    <a:pt x="2299" y="592"/>
                  </a:lnTo>
                  <a:lnTo>
                    <a:pt x="2208" y="606"/>
                  </a:lnTo>
                  <a:lnTo>
                    <a:pt x="2114" y="619"/>
                  </a:lnTo>
                  <a:lnTo>
                    <a:pt x="2016" y="629"/>
                  </a:lnTo>
                  <a:lnTo>
                    <a:pt x="1917" y="638"/>
                  </a:lnTo>
                  <a:lnTo>
                    <a:pt x="1815" y="644"/>
                  </a:lnTo>
                  <a:lnTo>
                    <a:pt x="1712" y="647"/>
                  </a:lnTo>
                  <a:lnTo>
                    <a:pt x="1606" y="648"/>
                  </a:lnTo>
                  <a:lnTo>
                    <a:pt x="1500" y="647"/>
                  </a:lnTo>
                  <a:lnTo>
                    <a:pt x="1397" y="644"/>
                  </a:lnTo>
                  <a:lnTo>
                    <a:pt x="1295" y="638"/>
                  </a:lnTo>
                  <a:lnTo>
                    <a:pt x="1195" y="629"/>
                  </a:lnTo>
                  <a:lnTo>
                    <a:pt x="1098" y="619"/>
                  </a:lnTo>
                  <a:lnTo>
                    <a:pt x="1004" y="606"/>
                  </a:lnTo>
                  <a:lnTo>
                    <a:pt x="912" y="592"/>
                  </a:lnTo>
                  <a:lnTo>
                    <a:pt x="824" y="575"/>
                  </a:lnTo>
                  <a:lnTo>
                    <a:pt x="739" y="557"/>
                  </a:lnTo>
                  <a:lnTo>
                    <a:pt x="658" y="536"/>
                  </a:lnTo>
                  <a:lnTo>
                    <a:pt x="580" y="514"/>
                  </a:lnTo>
                  <a:lnTo>
                    <a:pt x="506" y="491"/>
                  </a:lnTo>
                  <a:lnTo>
                    <a:pt x="436" y="465"/>
                  </a:lnTo>
                  <a:lnTo>
                    <a:pt x="371" y="439"/>
                  </a:lnTo>
                  <a:lnTo>
                    <a:pt x="310" y="410"/>
                  </a:lnTo>
                  <a:lnTo>
                    <a:pt x="254" y="381"/>
                  </a:lnTo>
                  <a:lnTo>
                    <a:pt x="203" y="350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9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84"/>
            <p:cNvSpPr>
              <a:spLocks/>
            </p:cNvSpPr>
            <p:nvPr/>
          </p:nvSpPr>
          <p:spPr bwMode="auto">
            <a:xfrm>
              <a:off x="10059988" y="2995613"/>
              <a:ext cx="463550" cy="93663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4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4 h 647"/>
                <a:gd name="T28" fmla="*/ 3125 w 3212"/>
                <a:gd name="T29" fmla="*/ 40 h 647"/>
                <a:gd name="T30" fmla="*/ 3209 w 3212"/>
                <a:gd name="T31" fmla="*/ 33 h 647"/>
                <a:gd name="T32" fmla="*/ 3209 w 3212"/>
                <a:gd name="T33" fmla="*/ 104 h 647"/>
                <a:gd name="T34" fmla="*/ 3182 w 3212"/>
                <a:gd name="T35" fmla="*/ 178 h 647"/>
                <a:gd name="T36" fmla="*/ 3130 w 3212"/>
                <a:gd name="T37" fmla="*/ 250 h 647"/>
                <a:gd name="T38" fmla="*/ 3055 w 3212"/>
                <a:gd name="T39" fmla="*/ 317 h 647"/>
                <a:gd name="T40" fmla="*/ 2958 w 3212"/>
                <a:gd name="T41" fmla="*/ 380 h 647"/>
                <a:gd name="T42" fmla="*/ 2841 w 3212"/>
                <a:gd name="T43" fmla="*/ 438 h 647"/>
                <a:gd name="T44" fmla="*/ 2706 w 3212"/>
                <a:gd name="T45" fmla="*/ 490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3 h 647"/>
                <a:gd name="T56" fmla="*/ 1606 w 3212"/>
                <a:gd name="T57" fmla="*/ 647 h 647"/>
                <a:gd name="T58" fmla="*/ 1397 w 3212"/>
                <a:gd name="T59" fmla="*/ 643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90 h 647"/>
                <a:gd name="T70" fmla="*/ 371 w 3212"/>
                <a:gd name="T71" fmla="*/ 438 h 647"/>
                <a:gd name="T72" fmla="*/ 254 w 3212"/>
                <a:gd name="T73" fmla="*/ 380 h 647"/>
                <a:gd name="T74" fmla="*/ 157 w 3212"/>
                <a:gd name="T75" fmla="*/ 317 h 647"/>
                <a:gd name="T76" fmla="*/ 82 w 3212"/>
                <a:gd name="T77" fmla="*/ 250 h 647"/>
                <a:gd name="T78" fmla="*/ 30 w 3212"/>
                <a:gd name="T79" fmla="*/ 178 h 647"/>
                <a:gd name="T80" fmla="*/ 3 w 3212"/>
                <a:gd name="T81" fmla="*/ 104 h 647"/>
                <a:gd name="T82" fmla="*/ 3 w 3212"/>
                <a:gd name="T83" fmla="*/ 33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4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4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3"/>
                  </a:lnTo>
                  <a:lnTo>
                    <a:pt x="3212" y="66"/>
                  </a:lnTo>
                  <a:lnTo>
                    <a:pt x="3209" y="104"/>
                  </a:lnTo>
                  <a:lnTo>
                    <a:pt x="3199" y="142"/>
                  </a:lnTo>
                  <a:lnTo>
                    <a:pt x="3182" y="178"/>
                  </a:lnTo>
                  <a:lnTo>
                    <a:pt x="3159" y="215"/>
                  </a:lnTo>
                  <a:lnTo>
                    <a:pt x="3130" y="250"/>
                  </a:lnTo>
                  <a:lnTo>
                    <a:pt x="3096" y="284"/>
                  </a:lnTo>
                  <a:lnTo>
                    <a:pt x="3055" y="317"/>
                  </a:lnTo>
                  <a:lnTo>
                    <a:pt x="3009" y="349"/>
                  </a:lnTo>
                  <a:lnTo>
                    <a:pt x="2958" y="380"/>
                  </a:lnTo>
                  <a:lnTo>
                    <a:pt x="2902" y="409"/>
                  </a:lnTo>
                  <a:lnTo>
                    <a:pt x="2841" y="438"/>
                  </a:lnTo>
                  <a:lnTo>
                    <a:pt x="2775" y="464"/>
                  </a:lnTo>
                  <a:lnTo>
                    <a:pt x="2706" y="490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6"/>
                  </a:lnTo>
                  <a:lnTo>
                    <a:pt x="2388" y="574"/>
                  </a:lnTo>
                  <a:lnTo>
                    <a:pt x="2299" y="591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7"/>
                  </a:lnTo>
                  <a:lnTo>
                    <a:pt x="1815" y="643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3"/>
                  </a:lnTo>
                  <a:lnTo>
                    <a:pt x="1295" y="637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1"/>
                  </a:lnTo>
                  <a:lnTo>
                    <a:pt x="824" y="574"/>
                  </a:lnTo>
                  <a:lnTo>
                    <a:pt x="739" y="556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90"/>
                  </a:lnTo>
                  <a:lnTo>
                    <a:pt x="436" y="464"/>
                  </a:lnTo>
                  <a:lnTo>
                    <a:pt x="371" y="438"/>
                  </a:lnTo>
                  <a:lnTo>
                    <a:pt x="310" y="409"/>
                  </a:lnTo>
                  <a:lnTo>
                    <a:pt x="254" y="380"/>
                  </a:lnTo>
                  <a:lnTo>
                    <a:pt x="203" y="349"/>
                  </a:lnTo>
                  <a:lnTo>
                    <a:pt x="157" y="317"/>
                  </a:lnTo>
                  <a:lnTo>
                    <a:pt x="116" y="284"/>
                  </a:lnTo>
                  <a:lnTo>
                    <a:pt x="82" y="250"/>
                  </a:lnTo>
                  <a:lnTo>
                    <a:pt x="53" y="215"/>
                  </a:lnTo>
                  <a:lnTo>
                    <a:pt x="30" y="178"/>
                  </a:lnTo>
                  <a:lnTo>
                    <a:pt x="13" y="142"/>
                  </a:lnTo>
                  <a:lnTo>
                    <a:pt x="3" y="104"/>
                  </a:lnTo>
                  <a:lnTo>
                    <a:pt x="0" y="66"/>
                  </a:lnTo>
                  <a:lnTo>
                    <a:pt x="3" y="3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85"/>
            <p:cNvSpPr>
              <a:spLocks/>
            </p:cNvSpPr>
            <p:nvPr/>
          </p:nvSpPr>
          <p:spPr bwMode="auto">
            <a:xfrm>
              <a:off x="10059988" y="3074988"/>
              <a:ext cx="463550" cy="92075"/>
            </a:xfrm>
            <a:custGeom>
              <a:avLst/>
              <a:gdLst>
                <a:gd name="T0" fmla="*/ 87 w 3212"/>
                <a:gd name="T1" fmla="*/ 40 h 647"/>
                <a:gd name="T2" fmla="*/ 256 w 3212"/>
                <a:gd name="T3" fmla="*/ 113 h 647"/>
                <a:gd name="T4" fmla="*/ 442 w 3212"/>
                <a:gd name="T5" fmla="*/ 178 h 647"/>
                <a:gd name="T6" fmla="*/ 647 w 3212"/>
                <a:gd name="T7" fmla="*/ 233 h 647"/>
                <a:gd name="T8" fmla="*/ 869 w 3212"/>
                <a:gd name="T9" fmla="*/ 277 h 647"/>
                <a:gd name="T10" fmla="*/ 1103 w 3212"/>
                <a:gd name="T11" fmla="*/ 310 h 647"/>
                <a:gd name="T12" fmla="*/ 1349 w 3212"/>
                <a:gd name="T13" fmla="*/ 330 h 647"/>
                <a:gd name="T14" fmla="*/ 1606 w 3212"/>
                <a:gd name="T15" fmla="*/ 337 h 647"/>
                <a:gd name="T16" fmla="*/ 1862 w 3212"/>
                <a:gd name="T17" fmla="*/ 330 h 647"/>
                <a:gd name="T18" fmla="*/ 2109 w 3212"/>
                <a:gd name="T19" fmla="*/ 310 h 647"/>
                <a:gd name="T20" fmla="*/ 2343 w 3212"/>
                <a:gd name="T21" fmla="*/ 277 h 647"/>
                <a:gd name="T22" fmla="*/ 2564 w 3212"/>
                <a:gd name="T23" fmla="*/ 233 h 647"/>
                <a:gd name="T24" fmla="*/ 2769 w 3212"/>
                <a:gd name="T25" fmla="*/ 178 h 647"/>
                <a:gd name="T26" fmla="*/ 2957 w 3212"/>
                <a:gd name="T27" fmla="*/ 113 h 647"/>
                <a:gd name="T28" fmla="*/ 3125 w 3212"/>
                <a:gd name="T29" fmla="*/ 40 h 647"/>
                <a:gd name="T30" fmla="*/ 3209 w 3212"/>
                <a:gd name="T31" fmla="*/ 32 h 647"/>
                <a:gd name="T32" fmla="*/ 3209 w 3212"/>
                <a:gd name="T33" fmla="*/ 103 h 647"/>
                <a:gd name="T34" fmla="*/ 3182 w 3212"/>
                <a:gd name="T35" fmla="*/ 178 h 647"/>
                <a:gd name="T36" fmla="*/ 3130 w 3212"/>
                <a:gd name="T37" fmla="*/ 249 h 647"/>
                <a:gd name="T38" fmla="*/ 3055 w 3212"/>
                <a:gd name="T39" fmla="*/ 316 h 647"/>
                <a:gd name="T40" fmla="*/ 2958 w 3212"/>
                <a:gd name="T41" fmla="*/ 379 h 647"/>
                <a:gd name="T42" fmla="*/ 2841 w 3212"/>
                <a:gd name="T43" fmla="*/ 437 h 647"/>
                <a:gd name="T44" fmla="*/ 2706 w 3212"/>
                <a:gd name="T45" fmla="*/ 489 h 647"/>
                <a:gd name="T46" fmla="*/ 2554 w 3212"/>
                <a:gd name="T47" fmla="*/ 535 h 647"/>
                <a:gd name="T48" fmla="*/ 2388 w 3212"/>
                <a:gd name="T49" fmla="*/ 574 h 647"/>
                <a:gd name="T50" fmla="*/ 2208 w 3212"/>
                <a:gd name="T51" fmla="*/ 605 h 647"/>
                <a:gd name="T52" fmla="*/ 2016 w 3212"/>
                <a:gd name="T53" fmla="*/ 628 h 647"/>
                <a:gd name="T54" fmla="*/ 1815 w 3212"/>
                <a:gd name="T55" fmla="*/ 642 h 647"/>
                <a:gd name="T56" fmla="*/ 1606 w 3212"/>
                <a:gd name="T57" fmla="*/ 647 h 647"/>
                <a:gd name="T58" fmla="*/ 1397 w 3212"/>
                <a:gd name="T59" fmla="*/ 642 h 647"/>
                <a:gd name="T60" fmla="*/ 1195 w 3212"/>
                <a:gd name="T61" fmla="*/ 628 h 647"/>
                <a:gd name="T62" fmla="*/ 1004 w 3212"/>
                <a:gd name="T63" fmla="*/ 605 h 647"/>
                <a:gd name="T64" fmla="*/ 824 w 3212"/>
                <a:gd name="T65" fmla="*/ 574 h 647"/>
                <a:gd name="T66" fmla="*/ 658 w 3212"/>
                <a:gd name="T67" fmla="*/ 535 h 647"/>
                <a:gd name="T68" fmla="*/ 506 w 3212"/>
                <a:gd name="T69" fmla="*/ 489 h 647"/>
                <a:gd name="T70" fmla="*/ 371 w 3212"/>
                <a:gd name="T71" fmla="*/ 437 h 647"/>
                <a:gd name="T72" fmla="*/ 254 w 3212"/>
                <a:gd name="T73" fmla="*/ 379 h 647"/>
                <a:gd name="T74" fmla="*/ 157 w 3212"/>
                <a:gd name="T75" fmla="*/ 316 h 647"/>
                <a:gd name="T76" fmla="*/ 82 w 3212"/>
                <a:gd name="T77" fmla="*/ 249 h 647"/>
                <a:gd name="T78" fmla="*/ 30 w 3212"/>
                <a:gd name="T79" fmla="*/ 178 h 647"/>
                <a:gd name="T80" fmla="*/ 3 w 3212"/>
                <a:gd name="T81" fmla="*/ 103 h 647"/>
                <a:gd name="T82" fmla="*/ 3 w 3212"/>
                <a:gd name="T83" fmla="*/ 32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12" h="647">
                  <a:moveTo>
                    <a:pt x="11" y="0"/>
                  </a:moveTo>
                  <a:lnTo>
                    <a:pt x="87" y="40"/>
                  </a:lnTo>
                  <a:lnTo>
                    <a:pt x="169" y="78"/>
                  </a:lnTo>
                  <a:lnTo>
                    <a:pt x="256" y="113"/>
                  </a:lnTo>
                  <a:lnTo>
                    <a:pt x="346" y="147"/>
                  </a:lnTo>
                  <a:lnTo>
                    <a:pt x="442" y="178"/>
                  </a:lnTo>
                  <a:lnTo>
                    <a:pt x="543" y="207"/>
                  </a:lnTo>
                  <a:lnTo>
                    <a:pt x="647" y="233"/>
                  </a:lnTo>
                  <a:lnTo>
                    <a:pt x="756" y="257"/>
                  </a:lnTo>
                  <a:lnTo>
                    <a:pt x="869" y="277"/>
                  </a:lnTo>
                  <a:lnTo>
                    <a:pt x="985" y="295"/>
                  </a:lnTo>
                  <a:lnTo>
                    <a:pt x="1103" y="310"/>
                  </a:lnTo>
                  <a:lnTo>
                    <a:pt x="1225" y="322"/>
                  </a:lnTo>
                  <a:lnTo>
                    <a:pt x="1349" y="330"/>
                  </a:lnTo>
                  <a:lnTo>
                    <a:pt x="1477" y="335"/>
                  </a:lnTo>
                  <a:lnTo>
                    <a:pt x="1606" y="337"/>
                  </a:lnTo>
                  <a:lnTo>
                    <a:pt x="1735" y="335"/>
                  </a:lnTo>
                  <a:lnTo>
                    <a:pt x="1862" y="330"/>
                  </a:lnTo>
                  <a:lnTo>
                    <a:pt x="1987" y="322"/>
                  </a:lnTo>
                  <a:lnTo>
                    <a:pt x="2109" y="310"/>
                  </a:lnTo>
                  <a:lnTo>
                    <a:pt x="2228" y="295"/>
                  </a:lnTo>
                  <a:lnTo>
                    <a:pt x="2343" y="277"/>
                  </a:lnTo>
                  <a:lnTo>
                    <a:pt x="2455" y="257"/>
                  </a:lnTo>
                  <a:lnTo>
                    <a:pt x="2564" y="233"/>
                  </a:lnTo>
                  <a:lnTo>
                    <a:pt x="2669" y="207"/>
                  </a:lnTo>
                  <a:lnTo>
                    <a:pt x="2769" y="178"/>
                  </a:lnTo>
                  <a:lnTo>
                    <a:pt x="2865" y="147"/>
                  </a:lnTo>
                  <a:lnTo>
                    <a:pt x="2957" y="113"/>
                  </a:lnTo>
                  <a:lnTo>
                    <a:pt x="3044" y="78"/>
                  </a:lnTo>
                  <a:lnTo>
                    <a:pt x="3125" y="40"/>
                  </a:lnTo>
                  <a:lnTo>
                    <a:pt x="3202" y="0"/>
                  </a:lnTo>
                  <a:lnTo>
                    <a:pt x="3209" y="32"/>
                  </a:lnTo>
                  <a:lnTo>
                    <a:pt x="3212" y="65"/>
                  </a:lnTo>
                  <a:lnTo>
                    <a:pt x="3209" y="103"/>
                  </a:lnTo>
                  <a:lnTo>
                    <a:pt x="3199" y="141"/>
                  </a:lnTo>
                  <a:lnTo>
                    <a:pt x="3182" y="178"/>
                  </a:lnTo>
                  <a:lnTo>
                    <a:pt x="3159" y="214"/>
                  </a:lnTo>
                  <a:lnTo>
                    <a:pt x="3130" y="249"/>
                  </a:lnTo>
                  <a:lnTo>
                    <a:pt x="3096" y="283"/>
                  </a:lnTo>
                  <a:lnTo>
                    <a:pt x="3055" y="316"/>
                  </a:lnTo>
                  <a:lnTo>
                    <a:pt x="3009" y="348"/>
                  </a:lnTo>
                  <a:lnTo>
                    <a:pt x="2958" y="379"/>
                  </a:lnTo>
                  <a:lnTo>
                    <a:pt x="2902" y="409"/>
                  </a:lnTo>
                  <a:lnTo>
                    <a:pt x="2841" y="437"/>
                  </a:lnTo>
                  <a:lnTo>
                    <a:pt x="2775" y="464"/>
                  </a:lnTo>
                  <a:lnTo>
                    <a:pt x="2706" y="489"/>
                  </a:lnTo>
                  <a:lnTo>
                    <a:pt x="2632" y="513"/>
                  </a:lnTo>
                  <a:lnTo>
                    <a:pt x="2554" y="535"/>
                  </a:lnTo>
                  <a:lnTo>
                    <a:pt x="2472" y="555"/>
                  </a:lnTo>
                  <a:lnTo>
                    <a:pt x="2388" y="574"/>
                  </a:lnTo>
                  <a:lnTo>
                    <a:pt x="2299" y="590"/>
                  </a:lnTo>
                  <a:lnTo>
                    <a:pt x="2208" y="605"/>
                  </a:lnTo>
                  <a:lnTo>
                    <a:pt x="2114" y="618"/>
                  </a:lnTo>
                  <a:lnTo>
                    <a:pt x="2016" y="628"/>
                  </a:lnTo>
                  <a:lnTo>
                    <a:pt x="1917" y="636"/>
                  </a:lnTo>
                  <a:lnTo>
                    <a:pt x="1815" y="642"/>
                  </a:lnTo>
                  <a:lnTo>
                    <a:pt x="1712" y="646"/>
                  </a:lnTo>
                  <a:lnTo>
                    <a:pt x="1606" y="647"/>
                  </a:lnTo>
                  <a:lnTo>
                    <a:pt x="1500" y="646"/>
                  </a:lnTo>
                  <a:lnTo>
                    <a:pt x="1397" y="642"/>
                  </a:lnTo>
                  <a:lnTo>
                    <a:pt x="1295" y="636"/>
                  </a:lnTo>
                  <a:lnTo>
                    <a:pt x="1195" y="628"/>
                  </a:lnTo>
                  <a:lnTo>
                    <a:pt x="1098" y="618"/>
                  </a:lnTo>
                  <a:lnTo>
                    <a:pt x="1004" y="605"/>
                  </a:lnTo>
                  <a:lnTo>
                    <a:pt x="912" y="590"/>
                  </a:lnTo>
                  <a:lnTo>
                    <a:pt x="824" y="574"/>
                  </a:lnTo>
                  <a:lnTo>
                    <a:pt x="739" y="555"/>
                  </a:lnTo>
                  <a:lnTo>
                    <a:pt x="658" y="535"/>
                  </a:lnTo>
                  <a:lnTo>
                    <a:pt x="580" y="513"/>
                  </a:lnTo>
                  <a:lnTo>
                    <a:pt x="506" y="489"/>
                  </a:lnTo>
                  <a:lnTo>
                    <a:pt x="436" y="464"/>
                  </a:lnTo>
                  <a:lnTo>
                    <a:pt x="371" y="437"/>
                  </a:lnTo>
                  <a:lnTo>
                    <a:pt x="310" y="409"/>
                  </a:lnTo>
                  <a:lnTo>
                    <a:pt x="254" y="379"/>
                  </a:lnTo>
                  <a:lnTo>
                    <a:pt x="203" y="348"/>
                  </a:lnTo>
                  <a:lnTo>
                    <a:pt x="157" y="316"/>
                  </a:lnTo>
                  <a:lnTo>
                    <a:pt x="116" y="283"/>
                  </a:lnTo>
                  <a:lnTo>
                    <a:pt x="82" y="249"/>
                  </a:lnTo>
                  <a:lnTo>
                    <a:pt x="53" y="214"/>
                  </a:lnTo>
                  <a:lnTo>
                    <a:pt x="30" y="178"/>
                  </a:lnTo>
                  <a:lnTo>
                    <a:pt x="13" y="141"/>
                  </a:lnTo>
                  <a:lnTo>
                    <a:pt x="3" y="103"/>
                  </a:lnTo>
                  <a:lnTo>
                    <a:pt x="0" y="65"/>
                  </a:lnTo>
                  <a:lnTo>
                    <a:pt x="3" y="3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38"/>
          <p:cNvGrpSpPr/>
          <p:nvPr/>
        </p:nvGrpSpPr>
        <p:grpSpPr>
          <a:xfrm>
            <a:off x="9997410" y="3291089"/>
            <a:ext cx="513572" cy="508070"/>
            <a:chOff x="2587625" y="4291013"/>
            <a:chExt cx="444500" cy="439738"/>
          </a:xfrm>
          <a:solidFill>
            <a:schemeClr val="bg1"/>
          </a:solidFill>
        </p:grpSpPr>
        <p:sp>
          <p:nvSpPr>
            <p:cNvPr id="23" name="Freeform 290"/>
            <p:cNvSpPr>
              <a:spLocks noEditPoints="1"/>
            </p:cNvSpPr>
            <p:nvPr/>
          </p:nvSpPr>
          <p:spPr bwMode="auto">
            <a:xfrm>
              <a:off x="2790825" y="4491038"/>
              <a:ext cx="241300" cy="239713"/>
            </a:xfrm>
            <a:custGeom>
              <a:avLst/>
              <a:gdLst>
                <a:gd name="T0" fmla="*/ 582 w 1676"/>
                <a:gd name="T1" fmla="*/ 282 h 1813"/>
                <a:gd name="T2" fmla="*/ 453 w 1676"/>
                <a:gd name="T3" fmla="*/ 343 h 1813"/>
                <a:gd name="T4" fmla="*/ 344 w 1676"/>
                <a:gd name="T5" fmla="*/ 449 h 1813"/>
                <a:gd name="T6" fmla="*/ 274 w 1676"/>
                <a:gd name="T7" fmla="*/ 582 h 1813"/>
                <a:gd name="T8" fmla="*/ 246 w 1676"/>
                <a:gd name="T9" fmla="*/ 729 h 1813"/>
                <a:gd name="T10" fmla="*/ 260 w 1676"/>
                <a:gd name="T11" fmla="*/ 878 h 1813"/>
                <a:gd name="T12" fmla="*/ 316 w 1676"/>
                <a:gd name="T13" fmla="*/ 1018 h 1813"/>
                <a:gd name="T14" fmla="*/ 414 w 1676"/>
                <a:gd name="T15" fmla="*/ 1136 h 1813"/>
                <a:gd name="T16" fmla="*/ 538 w 1676"/>
                <a:gd name="T17" fmla="*/ 1212 h 1813"/>
                <a:gd name="T18" fmla="*/ 673 w 1676"/>
                <a:gd name="T19" fmla="*/ 1242 h 1813"/>
                <a:gd name="T20" fmla="*/ 811 w 1676"/>
                <a:gd name="T21" fmla="*/ 1227 h 1813"/>
                <a:gd name="T22" fmla="*/ 941 w 1676"/>
                <a:gd name="T23" fmla="*/ 1166 h 1813"/>
                <a:gd name="T24" fmla="*/ 1049 w 1676"/>
                <a:gd name="T25" fmla="*/ 1061 h 1813"/>
                <a:gd name="T26" fmla="*/ 1119 w 1676"/>
                <a:gd name="T27" fmla="*/ 927 h 1813"/>
                <a:gd name="T28" fmla="*/ 1147 w 1676"/>
                <a:gd name="T29" fmla="*/ 779 h 1813"/>
                <a:gd name="T30" fmla="*/ 1133 w 1676"/>
                <a:gd name="T31" fmla="*/ 630 h 1813"/>
                <a:gd name="T32" fmla="*/ 1077 w 1676"/>
                <a:gd name="T33" fmla="*/ 491 h 1813"/>
                <a:gd name="T34" fmla="*/ 980 w 1676"/>
                <a:gd name="T35" fmla="*/ 374 h 1813"/>
                <a:gd name="T36" fmla="*/ 855 w 1676"/>
                <a:gd name="T37" fmla="*/ 298 h 1813"/>
                <a:gd name="T38" fmla="*/ 720 w 1676"/>
                <a:gd name="T39" fmla="*/ 267 h 1813"/>
                <a:gd name="T40" fmla="*/ 781 w 1676"/>
                <a:gd name="T41" fmla="*/ 5 h 1813"/>
                <a:gd name="T42" fmla="*/ 946 w 1676"/>
                <a:gd name="T43" fmla="*/ 49 h 1813"/>
                <a:gd name="T44" fmla="*/ 1099 w 1676"/>
                <a:gd name="T45" fmla="*/ 137 h 1813"/>
                <a:gd name="T46" fmla="*/ 1230 w 1676"/>
                <a:gd name="T47" fmla="*/ 267 h 1813"/>
                <a:gd name="T48" fmla="*/ 1324 w 1676"/>
                <a:gd name="T49" fmla="*/ 424 h 1813"/>
                <a:gd name="T50" fmla="*/ 1378 w 1676"/>
                <a:gd name="T51" fmla="*/ 596 h 1813"/>
                <a:gd name="T52" fmla="*/ 1393 w 1676"/>
                <a:gd name="T53" fmla="*/ 775 h 1813"/>
                <a:gd name="T54" fmla="*/ 1368 w 1676"/>
                <a:gd name="T55" fmla="*/ 953 h 1813"/>
                <a:gd name="T56" fmla="*/ 1603 w 1676"/>
                <a:gd name="T57" fmla="*/ 1363 h 1813"/>
                <a:gd name="T58" fmla="*/ 1656 w 1676"/>
                <a:gd name="T59" fmla="*/ 1449 h 1813"/>
                <a:gd name="T60" fmla="*/ 1676 w 1676"/>
                <a:gd name="T61" fmla="*/ 1550 h 1813"/>
                <a:gd name="T62" fmla="*/ 1656 w 1676"/>
                <a:gd name="T63" fmla="*/ 1651 h 1813"/>
                <a:gd name="T64" fmla="*/ 1603 w 1676"/>
                <a:gd name="T65" fmla="*/ 1737 h 1813"/>
                <a:gd name="T66" fmla="*/ 1515 w 1676"/>
                <a:gd name="T67" fmla="*/ 1798 h 1813"/>
                <a:gd name="T68" fmla="*/ 1414 w 1676"/>
                <a:gd name="T69" fmla="*/ 1813 h 1813"/>
                <a:gd name="T70" fmla="*/ 1316 w 1676"/>
                <a:gd name="T71" fmla="*/ 1783 h 1813"/>
                <a:gd name="T72" fmla="*/ 986 w 1676"/>
                <a:gd name="T73" fmla="*/ 1441 h 1813"/>
                <a:gd name="T74" fmla="*/ 826 w 1676"/>
                <a:gd name="T75" fmla="*/ 1496 h 1813"/>
                <a:gd name="T76" fmla="*/ 660 w 1676"/>
                <a:gd name="T77" fmla="*/ 1508 h 1813"/>
                <a:gd name="T78" fmla="*/ 496 w 1676"/>
                <a:gd name="T79" fmla="*/ 1477 h 1813"/>
                <a:gd name="T80" fmla="*/ 341 w 1676"/>
                <a:gd name="T81" fmla="*/ 1404 h 1813"/>
                <a:gd name="T82" fmla="*/ 204 w 1676"/>
                <a:gd name="T83" fmla="*/ 1289 h 1813"/>
                <a:gd name="T84" fmla="*/ 95 w 1676"/>
                <a:gd name="T85" fmla="*/ 1137 h 1813"/>
                <a:gd name="T86" fmla="*/ 27 w 1676"/>
                <a:gd name="T87" fmla="*/ 966 h 1813"/>
                <a:gd name="T88" fmla="*/ 0 w 1676"/>
                <a:gd name="T89" fmla="*/ 785 h 1813"/>
                <a:gd name="T90" fmla="*/ 13 w 1676"/>
                <a:gd name="T91" fmla="*/ 602 h 1813"/>
                <a:gd name="T92" fmla="*/ 67 w 1676"/>
                <a:gd name="T93" fmla="*/ 427 h 1813"/>
                <a:gd name="T94" fmla="*/ 162 w 1676"/>
                <a:gd name="T95" fmla="*/ 268 h 1813"/>
                <a:gd name="T96" fmla="*/ 294 w 1676"/>
                <a:gd name="T97" fmla="*/ 137 h 1813"/>
                <a:gd name="T98" fmla="*/ 447 w 1676"/>
                <a:gd name="T99" fmla="*/ 49 h 1813"/>
                <a:gd name="T100" fmla="*/ 612 w 1676"/>
                <a:gd name="T101" fmla="*/ 5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76" h="1813">
                  <a:moveTo>
                    <a:pt x="673" y="267"/>
                  </a:moveTo>
                  <a:lnTo>
                    <a:pt x="627" y="272"/>
                  </a:lnTo>
                  <a:lnTo>
                    <a:pt x="582" y="282"/>
                  </a:lnTo>
                  <a:lnTo>
                    <a:pt x="538" y="298"/>
                  </a:lnTo>
                  <a:lnTo>
                    <a:pt x="495" y="317"/>
                  </a:lnTo>
                  <a:lnTo>
                    <a:pt x="453" y="343"/>
                  </a:lnTo>
                  <a:lnTo>
                    <a:pt x="414" y="374"/>
                  </a:lnTo>
                  <a:lnTo>
                    <a:pt x="377" y="409"/>
                  </a:lnTo>
                  <a:lnTo>
                    <a:pt x="344" y="449"/>
                  </a:lnTo>
                  <a:lnTo>
                    <a:pt x="316" y="491"/>
                  </a:lnTo>
                  <a:lnTo>
                    <a:pt x="293" y="536"/>
                  </a:lnTo>
                  <a:lnTo>
                    <a:pt x="274" y="582"/>
                  </a:lnTo>
                  <a:lnTo>
                    <a:pt x="260" y="630"/>
                  </a:lnTo>
                  <a:lnTo>
                    <a:pt x="251" y="679"/>
                  </a:lnTo>
                  <a:lnTo>
                    <a:pt x="246" y="729"/>
                  </a:lnTo>
                  <a:lnTo>
                    <a:pt x="246" y="779"/>
                  </a:lnTo>
                  <a:lnTo>
                    <a:pt x="251" y="829"/>
                  </a:lnTo>
                  <a:lnTo>
                    <a:pt x="260" y="878"/>
                  </a:lnTo>
                  <a:lnTo>
                    <a:pt x="274" y="927"/>
                  </a:lnTo>
                  <a:lnTo>
                    <a:pt x="293" y="974"/>
                  </a:lnTo>
                  <a:lnTo>
                    <a:pt x="316" y="1018"/>
                  </a:lnTo>
                  <a:lnTo>
                    <a:pt x="344" y="1061"/>
                  </a:lnTo>
                  <a:lnTo>
                    <a:pt x="377" y="1100"/>
                  </a:lnTo>
                  <a:lnTo>
                    <a:pt x="414" y="1136"/>
                  </a:lnTo>
                  <a:lnTo>
                    <a:pt x="453" y="1166"/>
                  </a:lnTo>
                  <a:lnTo>
                    <a:pt x="495" y="1191"/>
                  </a:lnTo>
                  <a:lnTo>
                    <a:pt x="538" y="1212"/>
                  </a:lnTo>
                  <a:lnTo>
                    <a:pt x="582" y="1227"/>
                  </a:lnTo>
                  <a:lnTo>
                    <a:pt x="627" y="1237"/>
                  </a:lnTo>
                  <a:lnTo>
                    <a:pt x="673" y="1242"/>
                  </a:lnTo>
                  <a:lnTo>
                    <a:pt x="720" y="1242"/>
                  </a:lnTo>
                  <a:lnTo>
                    <a:pt x="766" y="1237"/>
                  </a:lnTo>
                  <a:lnTo>
                    <a:pt x="811" y="1227"/>
                  </a:lnTo>
                  <a:lnTo>
                    <a:pt x="855" y="1212"/>
                  </a:lnTo>
                  <a:lnTo>
                    <a:pt x="898" y="1191"/>
                  </a:lnTo>
                  <a:lnTo>
                    <a:pt x="941" y="1166"/>
                  </a:lnTo>
                  <a:lnTo>
                    <a:pt x="980" y="1136"/>
                  </a:lnTo>
                  <a:lnTo>
                    <a:pt x="1016" y="1100"/>
                  </a:lnTo>
                  <a:lnTo>
                    <a:pt x="1049" y="1061"/>
                  </a:lnTo>
                  <a:lnTo>
                    <a:pt x="1077" y="1018"/>
                  </a:lnTo>
                  <a:lnTo>
                    <a:pt x="1100" y="974"/>
                  </a:lnTo>
                  <a:lnTo>
                    <a:pt x="1119" y="927"/>
                  </a:lnTo>
                  <a:lnTo>
                    <a:pt x="1133" y="878"/>
                  </a:lnTo>
                  <a:lnTo>
                    <a:pt x="1142" y="829"/>
                  </a:lnTo>
                  <a:lnTo>
                    <a:pt x="1147" y="779"/>
                  </a:lnTo>
                  <a:lnTo>
                    <a:pt x="1147" y="729"/>
                  </a:lnTo>
                  <a:lnTo>
                    <a:pt x="1142" y="679"/>
                  </a:lnTo>
                  <a:lnTo>
                    <a:pt x="1133" y="630"/>
                  </a:lnTo>
                  <a:lnTo>
                    <a:pt x="1119" y="582"/>
                  </a:lnTo>
                  <a:lnTo>
                    <a:pt x="1100" y="536"/>
                  </a:lnTo>
                  <a:lnTo>
                    <a:pt x="1077" y="491"/>
                  </a:lnTo>
                  <a:lnTo>
                    <a:pt x="1049" y="449"/>
                  </a:lnTo>
                  <a:lnTo>
                    <a:pt x="1016" y="409"/>
                  </a:lnTo>
                  <a:lnTo>
                    <a:pt x="980" y="374"/>
                  </a:lnTo>
                  <a:lnTo>
                    <a:pt x="941" y="343"/>
                  </a:lnTo>
                  <a:lnTo>
                    <a:pt x="898" y="317"/>
                  </a:lnTo>
                  <a:lnTo>
                    <a:pt x="855" y="298"/>
                  </a:lnTo>
                  <a:lnTo>
                    <a:pt x="811" y="282"/>
                  </a:lnTo>
                  <a:lnTo>
                    <a:pt x="766" y="272"/>
                  </a:lnTo>
                  <a:lnTo>
                    <a:pt x="720" y="267"/>
                  </a:lnTo>
                  <a:lnTo>
                    <a:pt x="673" y="267"/>
                  </a:lnTo>
                  <a:close/>
                  <a:moveTo>
                    <a:pt x="725" y="0"/>
                  </a:moveTo>
                  <a:lnTo>
                    <a:pt x="781" y="5"/>
                  </a:lnTo>
                  <a:lnTo>
                    <a:pt x="837" y="15"/>
                  </a:lnTo>
                  <a:lnTo>
                    <a:pt x="892" y="29"/>
                  </a:lnTo>
                  <a:lnTo>
                    <a:pt x="946" y="49"/>
                  </a:lnTo>
                  <a:lnTo>
                    <a:pt x="999" y="74"/>
                  </a:lnTo>
                  <a:lnTo>
                    <a:pt x="1050" y="103"/>
                  </a:lnTo>
                  <a:lnTo>
                    <a:pt x="1099" y="137"/>
                  </a:lnTo>
                  <a:lnTo>
                    <a:pt x="1145" y="176"/>
                  </a:lnTo>
                  <a:lnTo>
                    <a:pt x="1190" y="219"/>
                  </a:lnTo>
                  <a:lnTo>
                    <a:pt x="1230" y="267"/>
                  </a:lnTo>
                  <a:lnTo>
                    <a:pt x="1266" y="317"/>
                  </a:lnTo>
                  <a:lnTo>
                    <a:pt x="1297" y="369"/>
                  </a:lnTo>
                  <a:lnTo>
                    <a:pt x="1324" y="424"/>
                  </a:lnTo>
                  <a:lnTo>
                    <a:pt x="1346" y="479"/>
                  </a:lnTo>
                  <a:lnTo>
                    <a:pt x="1364" y="537"/>
                  </a:lnTo>
                  <a:lnTo>
                    <a:pt x="1378" y="596"/>
                  </a:lnTo>
                  <a:lnTo>
                    <a:pt x="1387" y="655"/>
                  </a:lnTo>
                  <a:lnTo>
                    <a:pt x="1392" y="715"/>
                  </a:lnTo>
                  <a:lnTo>
                    <a:pt x="1393" y="775"/>
                  </a:lnTo>
                  <a:lnTo>
                    <a:pt x="1389" y="835"/>
                  </a:lnTo>
                  <a:lnTo>
                    <a:pt x="1381" y="895"/>
                  </a:lnTo>
                  <a:lnTo>
                    <a:pt x="1368" y="953"/>
                  </a:lnTo>
                  <a:lnTo>
                    <a:pt x="1351" y="1011"/>
                  </a:lnTo>
                  <a:lnTo>
                    <a:pt x="1330" y="1067"/>
                  </a:lnTo>
                  <a:lnTo>
                    <a:pt x="1603" y="1363"/>
                  </a:lnTo>
                  <a:lnTo>
                    <a:pt x="1625" y="1389"/>
                  </a:lnTo>
                  <a:lnTo>
                    <a:pt x="1642" y="1419"/>
                  </a:lnTo>
                  <a:lnTo>
                    <a:pt x="1656" y="1449"/>
                  </a:lnTo>
                  <a:lnTo>
                    <a:pt x="1668" y="1482"/>
                  </a:lnTo>
                  <a:lnTo>
                    <a:pt x="1674" y="1515"/>
                  </a:lnTo>
                  <a:lnTo>
                    <a:pt x="1676" y="1550"/>
                  </a:lnTo>
                  <a:lnTo>
                    <a:pt x="1674" y="1585"/>
                  </a:lnTo>
                  <a:lnTo>
                    <a:pt x="1668" y="1619"/>
                  </a:lnTo>
                  <a:lnTo>
                    <a:pt x="1656" y="1651"/>
                  </a:lnTo>
                  <a:lnTo>
                    <a:pt x="1642" y="1682"/>
                  </a:lnTo>
                  <a:lnTo>
                    <a:pt x="1625" y="1711"/>
                  </a:lnTo>
                  <a:lnTo>
                    <a:pt x="1603" y="1737"/>
                  </a:lnTo>
                  <a:lnTo>
                    <a:pt x="1576" y="1762"/>
                  </a:lnTo>
                  <a:lnTo>
                    <a:pt x="1547" y="1783"/>
                  </a:lnTo>
                  <a:lnTo>
                    <a:pt x="1515" y="1798"/>
                  </a:lnTo>
                  <a:lnTo>
                    <a:pt x="1482" y="1809"/>
                  </a:lnTo>
                  <a:lnTo>
                    <a:pt x="1449" y="1813"/>
                  </a:lnTo>
                  <a:lnTo>
                    <a:pt x="1414" y="1813"/>
                  </a:lnTo>
                  <a:lnTo>
                    <a:pt x="1380" y="1809"/>
                  </a:lnTo>
                  <a:lnTo>
                    <a:pt x="1347" y="1798"/>
                  </a:lnTo>
                  <a:lnTo>
                    <a:pt x="1316" y="1783"/>
                  </a:lnTo>
                  <a:lnTo>
                    <a:pt x="1286" y="1762"/>
                  </a:lnTo>
                  <a:lnTo>
                    <a:pt x="1259" y="1737"/>
                  </a:lnTo>
                  <a:lnTo>
                    <a:pt x="986" y="1441"/>
                  </a:lnTo>
                  <a:lnTo>
                    <a:pt x="934" y="1464"/>
                  </a:lnTo>
                  <a:lnTo>
                    <a:pt x="880" y="1483"/>
                  </a:lnTo>
                  <a:lnTo>
                    <a:pt x="826" y="1496"/>
                  </a:lnTo>
                  <a:lnTo>
                    <a:pt x="771" y="1504"/>
                  </a:lnTo>
                  <a:lnTo>
                    <a:pt x="716" y="1509"/>
                  </a:lnTo>
                  <a:lnTo>
                    <a:pt x="660" y="1508"/>
                  </a:lnTo>
                  <a:lnTo>
                    <a:pt x="605" y="1503"/>
                  </a:lnTo>
                  <a:lnTo>
                    <a:pt x="550" y="1493"/>
                  </a:lnTo>
                  <a:lnTo>
                    <a:pt x="496" y="1477"/>
                  </a:lnTo>
                  <a:lnTo>
                    <a:pt x="443" y="1458"/>
                  </a:lnTo>
                  <a:lnTo>
                    <a:pt x="391" y="1434"/>
                  </a:lnTo>
                  <a:lnTo>
                    <a:pt x="341" y="1404"/>
                  </a:lnTo>
                  <a:lnTo>
                    <a:pt x="293" y="1371"/>
                  </a:lnTo>
                  <a:lnTo>
                    <a:pt x="247" y="1332"/>
                  </a:lnTo>
                  <a:lnTo>
                    <a:pt x="204" y="1289"/>
                  </a:lnTo>
                  <a:lnTo>
                    <a:pt x="162" y="1240"/>
                  </a:lnTo>
                  <a:lnTo>
                    <a:pt x="126" y="1190"/>
                  </a:lnTo>
                  <a:lnTo>
                    <a:pt x="95" y="1137"/>
                  </a:lnTo>
                  <a:lnTo>
                    <a:pt x="68" y="1082"/>
                  </a:lnTo>
                  <a:lnTo>
                    <a:pt x="45" y="1024"/>
                  </a:lnTo>
                  <a:lnTo>
                    <a:pt x="27" y="966"/>
                  </a:lnTo>
                  <a:lnTo>
                    <a:pt x="13" y="906"/>
                  </a:lnTo>
                  <a:lnTo>
                    <a:pt x="4" y="846"/>
                  </a:lnTo>
                  <a:lnTo>
                    <a:pt x="0" y="785"/>
                  </a:lnTo>
                  <a:lnTo>
                    <a:pt x="0" y="724"/>
                  </a:lnTo>
                  <a:lnTo>
                    <a:pt x="4" y="663"/>
                  </a:lnTo>
                  <a:lnTo>
                    <a:pt x="13" y="602"/>
                  </a:lnTo>
                  <a:lnTo>
                    <a:pt x="27" y="543"/>
                  </a:lnTo>
                  <a:lnTo>
                    <a:pt x="45" y="485"/>
                  </a:lnTo>
                  <a:lnTo>
                    <a:pt x="67" y="427"/>
                  </a:lnTo>
                  <a:lnTo>
                    <a:pt x="94" y="373"/>
                  </a:lnTo>
                  <a:lnTo>
                    <a:pt x="126" y="319"/>
                  </a:lnTo>
                  <a:lnTo>
                    <a:pt x="162" y="268"/>
                  </a:lnTo>
                  <a:lnTo>
                    <a:pt x="203" y="220"/>
                  </a:lnTo>
                  <a:lnTo>
                    <a:pt x="247" y="176"/>
                  </a:lnTo>
                  <a:lnTo>
                    <a:pt x="294" y="137"/>
                  </a:lnTo>
                  <a:lnTo>
                    <a:pt x="343" y="103"/>
                  </a:lnTo>
                  <a:lnTo>
                    <a:pt x="394" y="74"/>
                  </a:lnTo>
                  <a:lnTo>
                    <a:pt x="447" y="49"/>
                  </a:lnTo>
                  <a:lnTo>
                    <a:pt x="501" y="29"/>
                  </a:lnTo>
                  <a:lnTo>
                    <a:pt x="556" y="15"/>
                  </a:lnTo>
                  <a:lnTo>
                    <a:pt x="612" y="5"/>
                  </a:lnTo>
                  <a:lnTo>
                    <a:pt x="668" y="0"/>
                  </a:lnTo>
                  <a:lnTo>
                    <a:pt x="7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91"/>
            <p:cNvSpPr>
              <a:spLocks/>
            </p:cNvSpPr>
            <p:nvPr/>
          </p:nvSpPr>
          <p:spPr bwMode="auto">
            <a:xfrm>
              <a:off x="2811463" y="4335463"/>
              <a:ext cx="217488" cy="274638"/>
            </a:xfrm>
            <a:custGeom>
              <a:avLst/>
              <a:gdLst>
                <a:gd name="T0" fmla="*/ 459 w 1508"/>
                <a:gd name="T1" fmla="*/ 30 h 2083"/>
                <a:gd name="T2" fmla="*/ 619 w 1508"/>
                <a:gd name="T3" fmla="*/ 254 h 2083"/>
                <a:gd name="T4" fmla="*/ 841 w 1508"/>
                <a:gd name="T5" fmla="*/ 542 h 2083"/>
                <a:gd name="T6" fmla="*/ 960 w 1508"/>
                <a:gd name="T7" fmla="*/ 441 h 2083"/>
                <a:gd name="T8" fmla="*/ 1249 w 1508"/>
                <a:gd name="T9" fmla="*/ 400 h 2083"/>
                <a:gd name="T10" fmla="*/ 1340 w 1508"/>
                <a:gd name="T11" fmla="*/ 564 h 2083"/>
                <a:gd name="T12" fmla="*/ 1411 w 1508"/>
                <a:gd name="T13" fmla="*/ 741 h 2083"/>
                <a:gd name="T14" fmla="*/ 1464 w 1508"/>
                <a:gd name="T15" fmla="*/ 927 h 2083"/>
                <a:gd name="T16" fmla="*/ 1497 w 1508"/>
                <a:gd name="T17" fmla="*/ 1121 h 2083"/>
                <a:gd name="T18" fmla="*/ 1508 w 1508"/>
                <a:gd name="T19" fmla="*/ 1322 h 2083"/>
                <a:gd name="T20" fmla="*/ 1497 w 1508"/>
                <a:gd name="T21" fmla="*/ 1526 h 2083"/>
                <a:gd name="T22" fmla="*/ 1463 w 1508"/>
                <a:gd name="T23" fmla="*/ 1720 h 2083"/>
                <a:gd name="T24" fmla="*/ 1409 w 1508"/>
                <a:gd name="T25" fmla="*/ 1907 h 2083"/>
                <a:gd name="T26" fmla="*/ 1337 w 1508"/>
                <a:gd name="T27" fmla="*/ 2083 h 2083"/>
                <a:gd name="T28" fmla="*/ 1349 w 1508"/>
                <a:gd name="T29" fmla="*/ 1945 h 2083"/>
                <a:gd name="T30" fmla="*/ 1341 w 1508"/>
                <a:gd name="T31" fmla="*/ 1808 h 2083"/>
                <a:gd name="T32" fmla="*/ 1313 w 1508"/>
                <a:gd name="T33" fmla="*/ 1675 h 2083"/>
                <a:gd name="T34" fmla="*/ 1266 w 1508"/>
                <a:gd name="T35" fmla="*/ 1547 h 2083"/>
                <a:gd name="T36" fmla="*/ 1201 w 1508"/>
                <a:gd name="T37" fmla="*/ 1429 h 2083"/>
                <a:gd name="T38" fmla="*/ 1117 w 1508"/>
                <a:gd name="T39" fmla="*/ 1321 h 2083"/>
                <a:gd name="T40" fmla="*/ 1021 w 1508"/>
                <a:gd name="T41" fmla="*/ 1233 h 2083"/>
                <a:gd name="T42" fmla="*/ 915 w 1508"/>
                <a:gd name="T43" fmla="*/ 1162 h 2083"/>
                <a:gd name="T44" fmla="*/ 801 w 1508"/>
                <a:gd name="T45" fmla="*/ 1111 h 2083"/>
                <a:gd name="T46" fmla="*/ 680 w 1508"/>
                <a:gd name="T47" fmla="*/ 1080 h 2083"/>
                <a:gd name="T48" fmla="*/ 554 w 1508"/>
                <a:gd name="T49" fmla="*/ 1069 h 2083"/>
                <a:gd name="T50" fmla="*/ 416 w 1508"/>
                <a:gd name="T51" fmla="*/ 1082 h 2083"/>
                <a:gd name="T52" fmla="*/ 283 w 1508"/>
                <a:gd name="T53" fmla="*/ 1120 h 2083"/>
                <a:gd name="T54" fmla="*/ 160 w 1508"/>
                <a:gd name="T55" fmla="*/ 1182 h 2083"/>
                <a:gd name="T56" fmla="*/ 591 w 1508"/>
                <a:gd name="T57" fmla="*/ 812 h 2083"/>
                <a:gd name="T58" fmla="*/ 751 w 1508"/>
                <a:gd name="T59" fmla="*/ 755 h 2083"/>
                <a:gd name="T60" fmla="*/ 500 w 1508"/>
                <a:gd name="T61" fmla="*/ 407 h 2083"/>
                <a:gd name="T62" fmla="*/ 338 w 1508"/>
                <a:gd name="T63" fmla="*/ 367 h 2083"/>
                <a:gd name="T64" fmla="*/ 175 w 1508"/>
                <a:gd name="T65" fmla="*/ 519 h 2083"/>
                <a:gd name="T66" fmla="*/ 0 w 1508"/>
                <a:gd name="T67" fmla="*/ 375 h 2083"/>
                <a:gd name="T68" fmla="*/ 166 w 1508"/>
                <a:gd name="T69" fmla="*/ 151 h 2083"/>
                <a:gd name="T70" fmla="*/ 287 w 1508"/>
                <a:gd name="T71" fmla="*/ 289 h 2083"/>
                <a:gd name="T72" fmla="*/ 445 w 1508"/>
                <a:gd name="T73" fmla="*/ 351 h 2083"/>
                <a:gd name="T74" fmla="*/ 453 w 1508"/>
                <a:gd name="T75" fmla="*/ 220 h 2083"/>
                <a:gd name="T76" fmla="*/ 316 w 1508"/>
                <a:gd name="T77" fmla="*/ 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8" h="2083">
                  <a:moveTo>
                    <a:pt x="316" y="0"/>
                  </a:moveTo>
                  <a:lnTo>
                    <a:pt x="459" y="30"/>
                  </a:lnTo>
                  <a:lnTo>
                    <a:pt x="582" y="149"/>
                  </a:lnTo>
                  <a:lnTo>
                    <a:pt x="619" y="254"/>
                  </a:lnTo>
                  <a:lnTo>
                    <a:pt x="647" y="352"/>
                  </a:lnTo>
                  <a:lnTo>
                    <a:pt x="841" y="542"/>
                  </a:lnTo>
                  <a:lnTo>
                    <a:pt x="891" y="559"/>
                  </a:lnTo>
                  <a:lnTo>
                    <a:pt x="960" y="441"/>
                  </a:lnTo>
                  <a:lnTo>
                    <a:pt x="1204" y="417"/>
                  </a:lnTo>
                  <a:lnTo>
                    <a:pt x="1249" y="400"/>
                  </a:lnTo>
                  <a:lnTo>
                    <a:pt x="1297" y="481"/>
                  </a:lnTo>
                  <a:lnTo>
                    <a:pt x="1340" y="564"/>
                  </a:lnTo>
                  <a:lnTo>
                    <a:pt x="1378" y="651"/>
                  </a:lnTo>
                  <a:lnTo>
                    <a:pt x="1411" y="741"/>
                  </a:lnTo>
                  <a:lnTo>
                    <a:pt x="1440" y="832"/>
                  </a:lnTo>
                  <a:lnTo>
                    <a:pt x="1464" y="927"/>
                  </a:lnTo>
                  <a:lnTo>
                    <a:pt x="1483" y="1022"/>
                  </a:lnTo>
                  <a:lnTo>
                    <a:pt x="1497" y="1121"/>
                  </a:lnTo>
                  <a:lnTo>
                    <a:pt x="1505" y="1221"/>
                  </a:lnTo>
                  <a:lnTo>
                    <a:pt x="1508" y="1322"/>
                  </a:lnTo>
                  <a:lnTo>
                    <a:pt x="1505" y="1425"/>
                  </a:lnTo>
                  <a:lnTo>
                    <a:pt x="1497" y="1526"/>
                  </a:lnTo>
                  <a:lnTo>
                    <a:pt x="1483" y="1623"/>
                  </a:lnTo>
                  <a:lnTo>
                    <a:pt x="1463" y="1720"/>
                  </a:lnTo>
                  <a:lnTo>
                    <a:pt x="1439" y="1815"/>
                  </a:lnTo>
                  <a:lnTo>
                    <a:pt x="1409" y="1907"/>
                  </a:lnTo>
                  <a:lnTo>
                    <a:pt x="1375" y="1996"/>
                  </a:lnTo>
                  <a:lnTo>
                    <a:pt x="1337" y="2083"/>
                  </a:lnTo>
                  <a:lnTo>
                    <a:pt x="1345" y="2015"/>
                  </a:lnTo>
                  <a:lnTo>
                    <a:pt x="1349" y="1945"/>
                  </a:lnTo>
                  <a:lnTo>
                    <a:pt x="1347" y="1877"/>
                  </a:lnTo>
                  <a:lnTo>
                    <a:pt x="1341" y="1808"/>
                  </a:lnTo>
                  <a:lnTo>
                    <a:pt x="1329" y="1741"/>
                  </a:lnTo>
                  <a:lnTo>
                    <a:pt x="1313" y="1675"/>
                  </a:lnTo>
                  <a:lnTo>
                    <a:pt x="1293" y="1610"/>
                  </a:lnTo>
                  <a:lnTo>
                    <a:pt x="1266" y="1547"/>
                  </a:lnTo>
                  <a:lnTo>
                    <a:pt x="1236" y="1486"/>
                  </a:lnTo>
                  <a:lnTo>
                    <a:pt x="1201" y="1429"/>
                  </a:lnTo>
                  <a:lnTo>
                    <a:pt x="1161" y="1373"/>
                  </a:lnTo>
                  <a:lnTo>
                    <a:pt x="1117" y="1321"/>
                  </a:lnTo>
                  <a:lnTo>
                    <a:pt x="1071" y="1276"/>
                  </a:lnTo>
                  <a:lnTo>
                    <a:pt x="1021" y="1233"/>
                  </a:lnTo>
                  <a:lnTo>
                    <a:pt x="969" y="1195"/>
                  </a:lnTo>
                  <a:lnTo>
                    <a:pt x="915" y="1162"/>
                  </a:lnTo>
                  <a:lnTo>
                    <a:pt x="859" y="1134"/>
                  </a:lnTo>
                  <a:lnTo>
                    <a:pt x="801" y="1111"/>
                  </a:lnTo>
                  <a:lnTo>
                    <a:pt x="741" y="1093"/>
                  </a:lnTo>
                  <a:lnTo>
                    <a:pt x="680" y="1080"/>
                  </a:lnTo>
                  <a:lnTo>
                    <a:pt x="617" y="1072"/>
                  </a:lnTo>
                  <a:lnTo>
                    <a:pt x="554" y="1069"/>
                  </a:lnTo>
                  <a:lnTo>
                    <a:pt x="484" y="1072"/>
                  </a:lnTo>
                  <a:lnTo>
                    <a:pt x="416" y="1082"/>
                  </a:lnTo>
                  <a:lnTo>
                    <a:pt x="349" y="1098"/>
                  </a:lnTo>
                  <a:lnTo>
                    <a:pt x="283" y="1120"/>
                  </a:lnTo>
                  <a:lnTo>
                    <a:pt x="220" y="1148"/>
                  </a:lnTo>
                  <a:lnTo>
                    <a:pt x="160" y="1182"/>
                  </a:lnTo>
                  <a:lnTo>
                    <a:pt x="338" y="952"/>
                  </a:lnTo>
                  <a:lnTo>
                    <a:pt x="591" y="812"/>
                  </a:lnTo>
                  <a:lnTo>
                    <a:pt x="738" y="833"/>
                  </a:lnTo>
                  <a:lnTo>
                    <a:pt x="751" y="755"/>
                  </a:lnTo>
                  <a:lnTo>
                    <a:pt x="570" y="556"/>
                  </a:lnTo>
                  <a:lnTo>
                    <a:pt x="500" y="407"/>
                  </a:lnTo>
                  <a:lnTo>
                    <a:pt x="400" y="407"/>
                  </a:lnTo>
                  <a:lnTo>
                    <a:pt x="338" y="367"/>
                  </a:lnTo>
                  <a:lnTo>
                    <a:pt x="203" y="345"/>
                  </a:lnTo>
                  <a:lnTo>
                    <a:pt x="175" y="519"/>
                  </a:lnTo>
                  <a:lnTo>
                    <a:pt x="12" y="484"/>
                  </a:lnTo>
                  <a:lnTo>
                    <a:pt x="0" y="375"/>
                  </a:lnTo>
                  <a:lnTo>
                    <a:pt x="125" y="345"/>
                  </a:lnTo>
                  <a:lnTo>
                    <a:pt x="166" y="151"/>
                  </a:lnTo>
                  <a:lnTo>
                    <a:pt x="291" y="207"/>
                  </a:lnTo>
                  <a:lnTo>
                    <a:pt x="287" y="289"/>
                  </a:lnTo>
                  <a:lnTo>
                    <a:pt x="382" y="332"/>
                  </a:lnTo>
                  <a:lnTo>
                    <a:pt x="445" y="351"/>
                  </a:lnTo>
                  <a:lnTo>
                    <a:pt x="522" y="308"/>
                  </a:lnTo>
                  <a:lnTo>
                    <a:pt x="453" y="220"/>
                  </a:lnTo>
                  <a:lnTo>
                    <a:pt x="313" y="71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92"/>
            <p:cNvSpPr>
              <a:spLocks/>
            </p:cNvSpPr>
            <p:nvPr/>
          </p:nvSpPr>
          <p:spPr bwMode="auto">
            <a:xfrm>
              <a:off x="2786063" y="4497388"/>
              <a:ext cx="30163" cy="26988"/>
            </a:xfrm>
            <a:custGeom>
              <a:avLst/>
              <a:gdLst>
                <a:gd name="T0" fmla="*/ 118 w 208"/>
                <a:gd name="T1" fmla="*/ 0 h 197"/>
                <a:gd name="T2" fmla="*/ 208 w 208"/>
                <a:gd name="T3" fmla="*/ 45 h 197"/>
                <a:gd name="T4" fmla="*/ 186 w 208"/>
                <a:gd name="T5" fmla="*/ 66 h 197"/>
                <a:gd name="T6" fmla="*/ 165 w 208"/>
                <a:gd name="T7" fmla="*/ 89 h 197"/>
                <a:gd name="T8" fmla="*/ 147 w 208"/>
                <a:gd name="T9" fmla="*/ 109 h 197"/>
                <a:gd name="T10" fmla="*/ 130 w 208"/>
                <a:gd name="T11" fmla="*/ 131 h 197"/>
                <a:gd name="T12" fmla="*/ 81 w 208"/>
                <a:gd name="T13" fmla="*/ 132 h 197"/>
                <a:gd name="T14" fmla="*/ 29 w 208"/>
                <a:gd name="T15" fmla="*/ 197 h 197"/>
                <a:gd name="T16" fmla="*/ 0 w 208"/>
                <a:gd name="T17" fmla="*/ 61 h 197"/>
                <a:gd name="T18" fmla="*/ 118 w 208"/>
                <a:gd name="T1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197">
                  <a:moveTo>
                    <a:pt x="118" y="0"/>
                  </a:moveTo>
                  <a:lnTo>
                    <a:pt x="208" y="45"/>
                  </a:lnTo>
                  <a:lnTo>
                    <a:pt x="186" y="66"/>
                  </a:lnTo>
                  <a:lnTo>
                    <a:pt x="165" y="89"/>
                  </a:lnTo>
                  <a:lnTo>
                    <a:pt x="147" y="109"/>
                  </a:lnTo>
                  <a:lnTo>
                    <a:pt x="130" y="131"/>
                  </a:lnTo>
                  <a:lnTo>
                    <a:pt x="81" y="132"/>
                  </a:lnTo>
                  <a:lnTo>
                    <a:pt x="29" y="197"/>
                  </a:lnTo>
                  <a:lnTo>
                    <a:pt x="0" y="61"/>
                  </a:lnTo>
                  <a:lnTo>
                    <a:pt x="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93"/>
            <p:cNvSpPr>
              <a:spLocks/>
            </p:cNvSpPr>
            <p:nvPr/>
          </p:nvSpPr>
          <p:spPr bwMode="auto">
            <a:xfrm>
              <a:off x="2860675" y="4702175"/>
              <a:ext cx="52388" cy="20638"/>
            </a:xfrm>
            <a:custGeom>
              <a:avLst/>
              <a:gdLst>
                <a:gd name="T0" fmla="*/ 368 w 368"/>
                <a:gd name="T1" fmla="*/ 0 h 153"/>
                <a:gd name="T2" fmla="*/ 298 w 368"/>
                <a:gd name="T3" fmla="*/ 38 h 153"/>
                <a:gd name="T4" fmla="*/ 227 w 368"/>
                <a:gd name="T5" fmla="*/ 73 h 153"/>
                <a:gd name="T6" fmla="*/ 152 w 368"/>
                <a:gd name="T7" fmla="*/ 105 h 153"/>
                <a:gd name="T8" fmla="*/ 77 w 368"/>
                <a:gd name="T9" fmla="*/ 131 h 153"/>
                <a:gd name="T10" fmla="*/ 0 w 368"/>
                <a:gd name="T11" fmla="*/ 153 h 153"/>
                <a:gd name="T12" fmla="*/ 28 w 368"/>
                <a:gd name="T13" fmla="*/ 44 h 153"/>
                <a:gd name="T14" fmla="*/ 83 w 368"/>
                <a:gd name="T15" fmla="*/ 5 h 153"/>
                <a:gd name="T16" fmla="*/ 148 w 368"/>
                <a:gd name="T17" fmla="*/ 13 h 153"/>
                <a:gd name="T18" fmla="*/ 215 w 368"/>
                <a:gd name="T19" fmla="*/ 16 h 153"/>
                <a:gd name="T20" fmla="*/ 266 w 368"/>
                <a:gd name="T21" fmla="*/ 14 h 153"/>
                <a:gd name="T22" fmla="*/ 317 w 368"/>
                <a:gd name="T23" fmla="*/ 9 h 153"/>
                <a:gd name="T24" fmla="*/ 368 w 368"/>
                <a:gd name="T2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8" h="153">
                  <a:moveTo>
                    <a:pt x="368" y="0"/>
                  </a:moveTo>
                  <a:lnTo>
                    <a:pt x="298" y="38"/>
                  </a:lnTo>
                  <a:lnTo>
                    <a:pt x="227" y="73"/>
                  </a:lnTo>
                  <a:lnTo>
                    <a:pt x="152" y="105"/>
                  </a:lnTo>
                  <a:lnTo>
                    <a:pt x="77" y="131"/>
                  </a:lnTo>
                  <a:lnTo>
                    <a:pt x="0" y="153"/>
                  </a:lnTo>
                  <a:lnTo>
                    <a:pt x="28" y="44"/>
                  </a:lnTo>
                  <a:lnTo>
                    <a:pt x="83" y="5"/>
                  </a:lnTo>
                  <a:lnTo>
                    <a:pt x="148" y="13"/>
                  </a:lnTo>
                  <a:lnTo>
                    <a:pt x="215" y="16"/>
                  </a:lnTo>
                  <a:lnTo>
                    <a:pt x="266" y="14"/>
                  </a:lnTo>
                  <a:lnTo>
                    <a:pt x="317" y="9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94"/>
            <p:cNvSpPr>
              <a:spLocks/>
            </p:cNvSpPr>
            <p:nvPr/>
          </p:nvSpPr>
          <p:spPr bwMode="auto">
            <a:xfrm>
              <a:off x="2587625" y="4395788"/>
              <a:ext cx="249238" cy="333375"/>
            </a:xfrm>
            <a:custGeom>
              <a:avLst/>
              <a:gdLst>
                <a:gd name="T0" fmla="*/ 210 w 1723"/>
                <a:gd name="T1" fmla="*/ 95 h 2519"/>
                <a:gd name="T2" fmla="*/ 468 w 1723"/>
                <a:gd name="T3" fmla="*/ 157 h 2519"/>
                <a:gd name="T4" fmla="*/ 884 w 1723"/>
                <a:gd name="T5" fmla="*/ 389 h 2519"/>
                <a:gd name="T6" fmla="*/ 1103 w 1723"/>
                <a:gd name="T7" fmla="*/ 976 h 2519"/>
                <a:gd name="T8" fmla="*/ 1141 w 1723"/>
                <a:gd name="T9" fmla="*/ 862 h 2519"/>
                <a:gd name="T10" fmla="*/ 1389 w 1723"/>
                <a:gd name="T11" fmla="*/ 1094 h 2519"/>
                <a:gd name="T12" fmla="*/ 1344 w 1723"/>
                <a:gd name="T13" fmla="*/ 1213 h 2519"/>
                <a:gd name="T14" fmla="*/ 1316 w 1723"/>
                <a:gd name="T15" fmla="*/ 1341 h 2519"/>
                <a:gd name="T16" fmla="*/ 1307 w 1723"/>
                <a:gd name="T17" fmla="*/ 1472 h 2519"/>
                <a:gd name="T18" fmla="*/ 1317 w 1723"/>
                <a:gd name="T19" fmla="*/ 1609 h 2519"/>
                <a:gd name="T20" fmla="*/ 1346 w 1723"/>
                <a:gd name="T21" fmla="*/ 1741 h 2519"/>
                <a:gd name="T22" fmla="*/ 1394 w 1723"/>
                <a:gd name="T23" fmla="*/ 1865 h 2519"/>
                <a:gd name="T24" fmla="*/ 1459 w 1723"/>
                <a:gd name="T25" fmla="*/ 1979 h 2519"/>
                <a:gd name="T26" fmla="*/ 1541 w 1723"/>
                <a:gd name="T27" fmla="*/ 2083 h 2519"/>
                <a:gd name="T28" fmla="*/ 1628 w 1723"/>
                <a:gd name="T29" fmla="*/ 2165 h 2519"/>
                <a:gd name="T30" fmla="*/ 1723 w 1723"/>
                <a:gd name="T31" fmla="*/ 2230 h 2519"/>
                <a:gd name="T32" fmla="*/ 1714 w 1723"/>
                <a:gd name="T33" fmla="*/ 2268 h 2519"/>
                <a:gd name="T34" fmla="*/ 1708 w 1723"/>
                <a:gd name="T35" fmla="*/ 2294 h 2519"/>
                <a:gd name="T36" fmla="*/ 1706 w 1723"/>
                <a:gd name="T37" fmla="*/ 2304 h 2519"/>
                <a:gd name="T38" fmla="*/ 1659 w 1723"/>
                <a:gd name="T39" fmla="*/ 2513 h 2519"/>
                <a:gd name="T40" fmla="*/ 1530 w 1723"/>
                <a:gd name="T41" fmla="*/ 2519 h 2519"/>
                <a:gd name="T42" fmla="*/ 1338 w 1723"/>
                <a:gd name="T43" fmla="*/ 2506 h 2519"/>
                <a:gd name="T44" fmla="*/ 1154 w 1723"/>
                <a:gd name="T45" fmla="*/ 2468 h 2519"/>
                <a:gd name="T46" fmla="*/ 977 w 1723"/>
                <a:gd name="T47" fmla="*/ 2407 h 2519"/>
                <a:gd name="T48" fmla="*/ 810 w 1723"/>
                <a:gd name="T49" fmla="*/ 2325 h 2519"/>
                <a:gd name="T50" fmla="*/ 656 w 1723"/>
                <a:gd name="T51" fmla="*/ 2222 h 2519"/>
                <a:gd name="T52" fmla="*/ 514 w 1723"/>
                <a:gd name="T53" fmla="*/ 2101 h 2519"/>
                <a:gd name="T54" fmla="*/ 387 w 1723"/>
                <a:gd name="T55" fmla="*/ 1963 h 2519"/>
                <a:gd name="T56" fmla="*/ 274 w 1723"/>
                <a:gd name="T57" fmla="*/ 1809 h 2519"/>
                <a:gd name="T58" fmla="*/ 180 w 1723"/>
                <a:gd name="T59" fmla="*/ 1641 h 2519"/>
                <a:gd name="T60" fmla="*/ 103 w 1723"/>
                <a:gd name="T61" fmla="*/ 1461 h 2519"/>
                <a:gd name="T62" fmla="*/ 47 w 1723"/>
                <a:gd name="T63" fmla="*/ 1270 h 2519"/>
                <a:gd name="T64" fmla="*/ 12 w 1723"/>
                <a:gd name="T65" fmla="*/ 1070 h 2519"/>
                <a:gd name="T66" fmla="*/ 0 w 1723"/>
                <a:gd name="T67" fmla="*/ 862 h 2519"/>
                <a:gd name="T68" fmla="*/ 11 w 1723"/>
                <a:gd name="T69" fmla="*/ 662 h 2519"/>
                <a:gd name="T70" fmla="*/ 44 w 1723"/>
                <a:gd name="T71" fmla="*/ 470 h 2519"/>
                <a:gd name="T72" fmla="*/ 96 w 1723"/>
                <a:gd name="T73" fmla="*/ 285 h 2519"/>
                <a:gd name="T74" fmla="*/ 168 w 1723"/>
                <a:gd name="T75" fmla="*/ 111 h 2519"/>
                <a:gd name="T76" fmla="*/ 320 w 1723"/>
                <a:gd name="T77" fmla="*/ 0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23" h="2519">
                  <a:moveTo>
                    <a:pt x="320" y="0"/>
                  </a:moveTo>
                  <a:lnTo>
                    <a:pt x="210" y="95"/>
                  </a:lnTo>
                  <a:lnTo>
                    <a:pt x="296" y="157"/>
                  </a:lnTo>
                  <a:lnTo>
                    <a:pt x="468" y="157"/>
                  </a:lnTo>
                  <a:lnTo>
                    <a:pt x="724" y="107"/>
                  </a:lnTo>
                  <a:lnTo>
                    <a:pt x="884" y="389"/>
                  </a:lnTo>
                  <a:lnTo>
                    <a:pt x="884" y="655"/>
                  </a:lnTo>
                  <a:lnTo>
                    <a:pt x="1103" y="976"/>
                  </a:lnTo>
                  <a:lnTo>
                    <a:pt x="1141" y="976"/>
                  </a:lnTo>
                  <a:lnTo>
                    <a:pt x="1141" y="862"/>
                  </a:lnTo>
                  <a:lnTo>
                    <a:pt x="1225" y="1054"/>
                  </a:lnTo>
                  <a:lnTo>
                    <a:pt x="1389" y="1094"/>
                  </a:lnTo>
                  <a:lnTo>
                    <a:pt x="1365" y="1153"/>
                  </a:lnTo>
                  <a:lnTo>
                    <a:pt x="1344" y="1213"/>
                  </a:lnTo>
                  <a:lnTo>
                    <a:pt x="1328" y="1277"/>
                  </a:lnTo>
                  <a:lnTo>
                    <a:pt x="1316" y="1341"/>
                  </a:lnTo>
                  <a:lnTo>
                    <a:pt x="1309" y="1406"/>
                  </a:lnTo>
                  <a:lnTo>
                    <a:pt x="1307" y="1472"/>
                  </a:lnTo>
                  <a:lnTo>
                    <a:pt x="1309" y="1542"/>
                  </a:lnTo>
                  <a:lnTo>
                    <a:pt x="1317" y="1609"/>
                  </a:lnTo>
                  <a:lnTo>
                    <a:pt x="1329" y="1676"/>
                  </a:lnTo>
                  <a:lnTo>
                    <a:pt x="1346" y="1741"/>
                  </a:lnTo>
                  <a:lnTo>
                    <a:pt x="1368" y="1803"/>
                  </a:lnTo>
                  <a:lnTo>
                    <a:pt x="1394" y="1865"/>
                  </a:lnTo>
                  <a:lnTo>
                    <a:pt x="1424" y="1923"/>
                  </a:lnTo>
                  <a:lnTo>
                    <a:pt x="1459" y="1979"/>
                  </a:lnTo>
                  <a:lnTo>
                    <a:pt x="1498" y="2032"/>
                  </a:lnTo>
                  <a:lnTo>
                    <a:pt x="1541" y="2083"/>
                  </a:lnTo>
                  <a:lnTo>
                    <a:pt x="1583" y="2126"/>
                  </a:lnTo>
                  <a:lnTo>
                    <a:pt x="1628" y="2165"/>
                  </a:lnTo>
                  <a:lnTo>
                    <a:pt x="1675" y="2200"/>
                  </a:lnTo>
                  <a:lnTo>
                    <a:pt x="1723" y="2230"/>
                  </a:lnTo>
                  <a:lnTo>
                    <a:pt x="1718" y="2251"/>
                  </a:lnTo>
                  <a:lnTo>
                    <a:pt x="1714" y="2268"/>
                  </a:lnTo>
                  <a:lnTo>
                    <a:pt x="1711" y="2283"/>
                  </a:lnTo>
                  <a:lnTo>
                    <a:pt x="1708" y="2294"/>
                  </a:lnTo>
                  <a:lnTo>
                    <a:pt x="1706" y="2302"/>
                  </a:lnTo>
                  <a:lnTo>
                    <a:pt x="1706" y="2304"/>
                  </a:lnTo>
                  <a:lnTo>
                    <a:pt x="1722" y="2505"/>
                  </a:lnTo>
                  <a:lnTo>
                    <a:pt x="1659" y="2513"/>
                  </a:lnTo>
                  <a:lnTo>
                    <a:pt x="1594" y="2517"/>
                  </a:lnTo>
                  <a:lnTo>
                    <a:pt x="1530" y="2519"/>
                  </a:lnTo>
                  <a:lnTo>
                    <a:pt x="1433" y="2516"/>
                  </a:lnTo>
                  <a:lnTo>
                    <a:pt x="1338" y="2506"/>
                  </a:lnTo>
                  <a:lnTo>
                    <a:pt x="1245" y="2490"/>
                  </a:lnTo>
                  <a:lnTo>
                    <a:pt x="1154" y="2468"/>
                  </a:lnTo>
                  <a:lnTo>
                    <a:pt x="1064" y="2441"/>
                  </a:lnTo>
                  <a:lnTo>
                    <a:pt x="977" y="2407"/>
                  </a:lnTo>
                  <a:lnTo>
                    <a:pt x="893" y="2369"/>
                  </a:lnTo>
                  <a:lnTo>
                    <a:pt x="810" y="2325"/>
                  </a:lnTo>
                  <a:lnTo>
                    <a:pt x="732" y="2276"/>
                  </a:lnTo>
                  <a:lnTo>
                    <a:pt x="656" y="2222"/>
                  </a:lnTo>
                  <a:lnTo>
                    <a:pt x="583" y="2164"/>
                  </a:lnTo>
                  <a:lnTo>
                    <a:pt x="514" y="2101"/>
                  </a:lnTo>
                  <a:lnTo>
                    <a:pt x="448" y="2034"/>
                  </a:lnTo>
                  <a:lnTo>
                    <a:pt x="387" y="1963"/>
                  </a:lnTo>
                  <a:lnTo>
                    <a:pt x="328" y="1888"/>
                  </a:lnTo>
                  <a:lnTo>
                    <a:pt x="274" y="1809"/>
                  </a:lnTo>
                  <a:lnTo>
                    <a:pt x="225" y="1727"/>
                  </a:lnTo>
                  <a:lnTo>
                    <a:pt x="180" y="1641"/>
                  </a:lnTo>
                  <a:lnTo>
                    <a:pt x="139" y="1553"/>
                  </a:lnTo>
                  <a:lnTo>
                    <a:pt x="103" y="1461"/>
                  </a:lnTo>
                  <a:lnTo>
                    <a:pt x="72" y="1367"/>
                  </a:lnTo>
                  <a:lnTo>
                    <a:pt x="47" y="1270"/>
                  </a:lnTo>
                  <a:lnTo>
                    <a:pt x="27" y="1171"/>
                  </a:lnTo>
                  <a:lnTo>
                    <a:pt x="12" y="1070"/>
                  </a:lnTo>
                  <a:lnTo>
                    <a:pt x="3" y="968"/>
                  </a:lnTo>
                  <a:lnTo>
                    <a:pt x="0" y="862"/>
                  </a:lnTo>
                  <a:lnTo>
                    <a:pt x="3" y="761"/>
                  </a:lnTo>
                  <a:lnTo>
                    <a:pt x="11" y="662"/>
                  </a:lnTo>
                  <a:lnTo>
                    <a:pt x="25" y="565"/>
                  </a:lnTo>
                  <a:lnTo>
                    <a:pt x="44" y="470"/>
                  </a:lnTo>
                  <a:lnTo>
                    <a:pt x="68" y="376"/>
                  </a:lnTo>
                  <a:lnTo>
                    <a:pt x="96" y="285"/>
                  </a:lnTo>
                  <a:lnTo>
                    <a:pt x="131" y="197"/>
                  </a:lnTo>
                  <a:lnTo>
                    <a:pt x="168" y="111"/>
                  </a:lnTo>
                  <a:lnTo>
                    <a:pt x="210" y="27"/>
                  </a:lnTo>
                  <a:lnTo>
                    <a:pt x="3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295"/>
            <p:cNvSpPr>
              <a:spLocks noEditPoints="1"/>
            </p:cNvSpPr>
            <p:nvPr/>
          </p:nvSpPr>
          <p:spPr bwMode="auto">
            <a:xfrm>
              <a:off x="2638425" y="4291013"/>
              <a:ext cx="263525" cy="79375"/>
            </a:xfrm>
            <a:custGeom>
              <a:avLst/>
              <a:gdLst>
                <a:gd name="T0" fmla="*/ 782 w 1831"/>
                <a:gd name="T1" fmla="*/ 179 h 603"/>
                <a:gd name="T2" fmla="*/ 779 w 1831"/>
                <a:gd name="T3" fmla="*/ 185 h 603"/>
                <a:gd name="T4" fmla="*/ 773 w 1831"/>
                <a:gd name="T5" fmla="*/ 194 h 603"/>
                <a:gd name="T6" fmla="*/ 763 w 1831"/>
                <a:gd name="T7" fmla="*/ 204 h 603"/>
                <a:gd name="T8" fmla="*/ 750 w 1831"/>
                <a:gd name="T9" fmla="*/ 214 h 603"/>
                <a:gd name="T10" fmla="*/ 737 w 1831"/>
                <a:gd name="T11" fmla="*/ 225 h 603"/>
                <a:gd name="T12" fmla="*/ 724 w 1831"/>
                <a:gd name="T13" fmla="*/ 235 h 603"/>
                <a:gd name="T14" fmla="*/ 711 w 1831"/>
                <a:gd name="T15" fmla="*/ 246 h 603"/>
                <a:gd name="T16" fmla="*/ 699 w 1831"/>
                <a:gd name="T17" fmla="*/ 254 h 603"/>
                <a:gd name="T18" fmla="*/ 690 w 1831"/>
                <a:gd name="T19" fmla="*/ 261 h 603"/>
                <a:gd name="T20" fmla="*/ 683 w 1831"/>
                <a:gd name="T21" fmla="*/ 266 h 603"/>
                <a:gd name="T22" fmla="*/ 681 w 1831"/>
                <a:gd name="T23" fmla="*/ 267 h 603"/>
                <a:gd name="T24" fmla="*/ 782 w 1831"/>
                <a:gd name="T25" fmla="*/ 331 h 603"/>
                <a:gd name="T26" fmla="*/ 990 w 1831"/>
                <a:gd name="T27" fmla="*/ 271 h 603"/>
                <a:gd name="T28" fmla="*/ 941 w 1831"/>
                <a:gd name="T29" fmla="*/ 179 h 603"/>
                <a:gd name="T30" fmla="*/ 851 w 1831"/>
                <a:gd name="T31" fmla="*/ 210 h 603"/>
                <a:gd name="T32" fmla="*/ 782 w 1831"/>
                <a:gd name="T33" fmla="*/ 179 h 603"/>
                <a:gd name="T34" fmla="*/ 1401 w 1831"/>
                <a:gd name="T35" fmla="*/ 72 h 603"/>
                <a:gd name="T36" fmla="*/ 1244 w 1831"/>
                <a:gd name="T37" fmla="*/ 166 h 603"/>
                <a:gd name="T38" fmla="*/ 1155 w 1831"/>
                <a:gd name="T39" fmla="*/ 226 h 603"/>
                <a:gd name="T40" fmla="*/ 1217 w 1831"/>
                <a:gd name="T41" fmla="*/ 270 h 603"/>
                <a:gd name="T42" fmla="*/ 1356 w 1831"/>
                <a:gd name="T43" fmla="*/ 255 h 603"/>
                <a:gd name="T44" fmla="*/ 1502 w 1831"/>
                <a:gd name="T45" fmla="*/ 135 h 603"/>
                <a:gd name="T46" fmla="*/ 1401 w 1831"/>
                <a:gd name="T47" fmla="*/ 72 h 603"/>
                <a:gd name="T48" fmla="*/ 1180 w 1831"/>
                <a:gd name="T49" fmla="*/ 0 h 603"/>
                <a:gd name="T50" fmla="*/ 1180 w 1831"/>
                <a:gd name="T51" fmla="*/ 0 h 603"/>
                <a:gd name="T52" fmla="*/ 1267 w 1831"/>
                <a:gd name="T53" fmla="*/ 4 h 603"/>
                <a:gd name="T54" fmla="*/ 1352 w 1831"/>
                <a:gd name="T55" fmla="*/ 11 h 603"/>
                <a:gd name="T56" fmla="*/ 1436 w 1831"/>
                <a:gd name="T57" fmla="*/ 24 h 603"/>
                <a:gd name="T58" fmla="*/ 1519 w 1831"/>
                <a:gd name="T59" fmla="*/ 43 h 603"/>
                <a:gd name="T60" fmla="*/ 1600 w 1831"/>
                <a:gd name="T61" fmla="*/ 66 h 603"/>
                <a:gd name="T62" fmla="*/ 1679 w 1831"/>
                <a:gd name="T63" fmla="*/ 93 h 603"/>
                <a:gd name="T64" fmla="*/ 1756 w 1831"/>
                <a:gd name="T65" fmla="*/ 124 h 603"/>
                <a:gd name="T66" fmla="*/ 1831 w 1831"/>
                <a:gd name="T67" fmla="*/ 160 h 603"/>
                <a:gd name="T68" fmla="*/ 1776 w 1831"/>
                <a:gd name="T69" fmla="*/ 169 h 603"/>
                <a:gd name="T70" fmla="*/ 1626 w 1831"/>
                <a:gd name="T71" fmla="*/ 145 h 603"/>
                <a:gd name="T72" fmla="*/ 1521 w 1831"/>
                <a:gd name="T73" fmla="*/ 221 h 603"/>
                <a:gd name="T74" fmla="*/ 1445 w 1831"/>
                <a:gd name="T75" fmla="*/ 311 h 603"/>
                <a:gd name="T76" fmla="*/ 1171 w 1831"/>
                <a:gd name="T77" fmla="*/ 338 h 603"/>
                <a:gd name="T78" fmla="*/ 1059 w 1831"/>
                <a:gd name="T79" fmla="*/ 319 h 603"/>
                <a:gd name="T80" fmla="*/ 981 w 1831"/>
                <a:gd name="T81" fmla="*/ 449 h 603"/>
                <a:gd name="T82" fmla="*/ 757 w 1831"/>
                <a:gd name="T83" fmla="*/ 463 h 603"/>
                <a:gd name="T84" fmla="*/ 616 w 1831"/>
                <a:gd name="T85" fmla="*/ 420 h 603"/>
                <a:gd name="T86" fmla="*/ 490 w 1831"/>
                <a:gd name="T87" fmla="*/ 494 h 603"/>
                <a:gd name="T88" fmla="*/ 218 w 1831"/>
                <a:gd name="T89" fmla="*/ 535 h 603"/>
                <a:gd name="T90" fmla="*/ 0 w 1831"/>
                <a:gd name="T91" fmla="*/ 603 h 603"/>
                <a:gd name="T92" fmla="*/ 0 w 1831"/>
                <a:gd name="T93" fmla="*/ 603 h 603"/>
                <a:gd name="T94" fmla="*/ 58 w 1831"/>
                <a:gd name="T95" fmla="*/ 531 h 603"/>
                <a:gd name="T96" fmla="*/ 120 w 1831"/>
                <a:gd name="T97" fmla="*/ 463 h 603"/>
                <a:gd name="T98" fmla="*/ 185 w 1831"/>
                <a:gd name="T99" fmla="*/ 399 h 603"/>
                <a:gd name="T100" fmla="*/ 253 w 1831"/>
                <a:gd name="T101" fmla="*/ 338 h 603"/>
                <a:gd name="T102" fmla="*/ 325 w 1831"/>
                <a:gd name="T103" fmla="*/ 283 h 603"/>
                <a:gd name="T104" fmla="*/ 400 w 1831"/>
                <a:gd name="T105" fmla="*/ 232 h 603"/>
                <a:gd name="T106" fmla="*/ 477 w 1831"/>
                <a:gd name="T107" fmla="*/ 185 h 603"/>
                <a:gd name="T108" fmla="*/ 558 w 1831"/>
                <a:gd name="T109" fmla="*/ 144 h 603"/>
                <a:gd name="T110" fmla="*/ 640 w 1831"/>
                <a:gd name="T111" fmla="*/ 107 h 603"/>
                <a:gd name="T112" fmla="*/ 725 w 1831"/>
                <a:gd name="T113" fmla="*/ 75 h 603"/>
                <a:gd name="T114" fmla="*/ 813 w 1831"/>
                <a:gd name="T115" fmla="*/ 49 h 603"/>
                <a:gd name="T116" fmla="*/ 902 w 1831"/>
                <a:gd name="T117" fmla="*/ 27 h 603"/>
                <a:gd name="T118" fmla="*/ 992 w 1831"/>
                <a:gd name="T119" fmla="*/ 13 h 603"/>
                <a:gd name="T120" fmla="*/ 1086 w 1831"/>
                <a:gd name="T121" fmla="*/ 4 h 603"/>
                <a:gd name="T122" fmla="*/ 1180 w 1831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31" h="603">
                  <a:moveTo>
                    <a:pt x="782" y="179"/>
                  </a:moveTo>
                  <a:lnTo>
                    <a:pt x="779" y="185"/>
                  </a:lnTo>
                  <a:lnTo>
                    <a:pt x="773" y="194"/>
                  </a:lnTo>
                  <a:lnTo>
                    <a:pt x="763" y="204"/>
                  </a:lnTo>
                  <a:lnTo>
                    <a:pt x="750" y="214"/>
                  </a:lnTo>
                  <a:lnTo>
                    <a:pt x="737" y="225"/>
                  </a:lnTo>
                  <a:lnTo>
                    <a:pt x="724" y="235"/>
                  </a:lnTo>
                  <a:lnTo>
                    <a:pt x="711" y="246"/>
                  </a:lnTo>
                  <a:lnTo>
                    <a:pt x="699" y="254"/>
                  </a:lnTo>
                  <a:lnTo>
                    <a:pt x="690" y="261"/>
                  </a:lnTo>
                  <a:lnTo>
                    <a:pt x="683" y="266"/>
                  </a:lnTo>
                  <a:lnTo>
                    <a:pt x="681" y="267"/>
                  </a:lnTo>
                  <a:lnTo>
                    <a:pt x="782" y="331"/>
                  </a:lnTo>
                  <a:lnTo>
                    <a:pt x="990" y="271"/>
                  </a:lnTo>
                  <a:lnTo>
                    <a:pt x="941" y="179"/>
                  </a:lnTo>
                  <a:lnTo>
                    <a:pt x="851" y="210"/>
                  </a:lnTo>
                  <a:lnTo>
                    <a:pt x="782" y="179"/>
                  </a:lnTo>
                  <a:close/>
                  <a:moveTo>
                    <a:pt x="1401" y="72"/>
                  </a:moveTo>
                  <a:lnTo>
                    <a:pt x="1244" y="166"/>
                  </a:lnTo>
                  <a:lnTo>
                    <a:pt x="1155" y="226"/>
                  </a:lnTo>
                  <a:lnTo>
                    <a:pt x="1217" y="270"/>
                  </a:lnTo>
                  <a:lnTo>
                    <a:pt x="1356" y="255"/>
                  </a:lnTo>
                  <a:lnTo>
                    <a:pt x="1502" y="135"/>
                  </a:lnTo>
                  <a:lnTo>
                    <a:pt x="1401" y="72"/>
                  </a:lnTo>
                  <a:close/>
                  <a:moveTo>
                    <a:pt x="1180" y="0"/>
                  </a:moveTo>
                  <a:lnTo>
                    <a:pt x="1180" y="0"/>
                  </a:lnTo>
                  <a:lnTo>
                    <a:pt x="1267" y="4"/>
                  </a:lnTo>
                  <a:lnTo>
                    <a:pt x="1352" y="11"/>
                  </a:lnTo>
                  <a:lnTo>
                    <a:pt x="1436" y="24"/>
                  </a:lnTo>
                  <a:lnTo>
                    <a:pt x="1519" y="43"/>
                  </a:lnTo>
                  <a:lnTo>
                    <a:pt x="1600" y="66"/>
                  </a:lnTo>
                  <a:lnTo>
                    <a:pt x="1679" y="93"/>
                  </a:lnTo>
                  <a:lnTo>
                    <a:pt x="1756" y="124"/>
                  </a:lnTo>
                  <a:lnTo>
                    <a:pt x="1831" y="160"/>
                  </a:lnTo>
                  <a:lnTo>
                    <a:pt x="1776" y="169"/>
                  </a:lnTo>
                  <a:lnTo>
                    <a:pt x="1626" y="145"/>
                  </a:lnTo>
                  <a:lnTo>
                    <a:pt x="1521" y="221"/>
                  </a:lnTo>
                  <a:lnTo>
                    <a:pt x="1445" y="311"/>
                  </a:lnTo>
                  <a:lnTo>
                    <a:pt x="1171" y="338"/>
                  </a:lnTo>
                  <a:lnTo>
                    <a:pt x="1059" y="319"/>
                  </a:lnTo>
                  <a:lnTo>
                    <a:pt x="981" y="449"/>
                  </a:lnTo>
                  <a:lnTo>
                    <a:pt x="757" y="463"/>
                  </a:lnTo>
                  <a:lnTo>
                    <a:pt x="616" y="420"/>
                  </a:lnTo>
                  <a:lnTo>
                    <a:pt x="490" y="494"/>
                  </a:lnTo>
                  <a:lnTo>
                    <a:pt x="218" y="535"/>
                  </a:lnTo>
                  <a:lnTo>
                    <a:pt x="0" y="603"/>
                  </a:lnTo>
                  <a:lnTo>
                    <a:pt x="0" y="603"/>
                  </a:lnTo>
                  <a:lnTo>
                    <a:pt x="58" y="531"/>
                  </a:lnTo>
                  <a:lnTo>
                    <a:pt x="120" y="463"/>
                  </a:lnTo>
                  <a:lnTo>
                    <a:pt x="185" y="399"/>
                  </a:lnTo>
                  <a:lnTo>
                    <a:pt x="253" y="338"/>
                  </a:lnTo>
                  <a:lnTo>
                    <a:pt x="325" y="283"/>
                  </a:lnTo>
                  <a:lnTo>
                    <a:pt x="400" y="232"/>
                  </a:lnTo>
                  <a:lnTo>
                    <a:pt x="477" y="185"/>
                  </a:lnTo>
                  <a:lnTo>
                    <a:pt x="558" y="144"/>
                  </a:lnTo>
                  <a:lnTo>
                    <a:pt x="640" y="107"/>
                  </a:lnTo>
                  <a:lnTo>
                    <a:pt x="725" y="75"/>
                  </a:lnTo>
                  <a:lnTo>
                    <a:pt x="813" y="49"/>
                  </a:lnTo>
                  <a:lnTo>
                    <a:pt x="902" y="27"/>
                  </a:lnTo>
                  <a:lnTo>
                    <a:pt x="992" y="13"/>
                  </a:lnTo>
                  <a:lnTo>
                    <a:pt x="1086" y="4"/>
                  </a:lnTo>
                  <a:lnTo>
                    <a:pt x="11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Group 45"/>
          <p:cNvGrpSpPr/>
          <p:nvPr/>
        </p:nvGrpSpPr>
        <p:grpSpPr>
          <a:xfrm>
            <a:off x="1836271" y="3239601"/>
            <a:ext cx="415424" cy="611046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30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6F727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1"/>
          <p:cNvSpPr txBox="1">
            <a:spLocks noChangeArrowheads="1"/>
          </p:cNvSpPr>
          <p:nvPr/>
        </p:nvSpPr>
        <p:spPr bwMode="auto">
          <a:xfrm flipH="1">
            <a:off x="1568918" y="4944168"/>
            <a:ext cx="9413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选题意义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 flipH="1">
            <a:off x="904345" y="5281888"/>
            <a:ext cx="2244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 flipH="1">
            <a:off x="4278612" y="4944168"/>
            <a:ext cx="9413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选题意义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1"/>
          <p:cNvSpPr txBox="1">
            <a:spLocks noChangeArrowheads="1"/>
          </p:cNvSpPr>
          <p:nvPr/>
        </p:nvSpPr>
        <p:spPr bwMode="auto">
          <a:xfrm flipH="1">
            <a:off x="3614039" y="5281888"/>
            <a:ext cx="2244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 flipH="1">
            <a:off x="7027525" y="4944168"/>
            <a:ext cx="9413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选题意义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 flipH="1">
            <a:off x="6362951" y="5281888"/>
            <a:ext cx="2244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 flipH="1">
            <a:off x="9817592" y="4944168"/>
            <a:ext cx="9413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选题意义</a:t>
            </a:r>
            <a:endParaRPr lang="en-US" altLang="zh-CN" sz="1600" b="1" dirty="0">
              <a:solidFill>
                <a:srgbClr val="6F7277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 flipH="1">
            <a:off x="9153018" y="5281888"/>
            <a:ext cx="2244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rgbClr val="6F7277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8427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" y="1"/>
            <a:ext cx="4427621" cy="3948639"/>
          </a:xfrm>
          <a:custGeom>
            <a:avLst/>
            <a:gdLst>
              <a:gd name="connsiteX0" fmla="*/ 0 w 3549309"/>
              <a:gd name="connsiteY0" fmla="*/ 0 h 3948639"/>
              <a:gd name="connsiteX1" fmla="*/ 3549309 w 3549309"/>
              <a:gd name="connsiteY1" fmla="*/ 0 h 3948639"/>
              <a:gd name="connsiteX2" fmla="*/ 3482409 w 3549309"/>
              <a:gd name="connsiteY2" fmla="*/ 257990 h 3948639"/>
              <a:gd name="connsiteX3" fmla="*/ 2658109 w 3549309"/>
              <a:gd name="connsiteY3" fmla="*/ 1524181 h 3948639"/>
              <a:gd name="connsiteX4" fmla="*/ 1106020 w 3549309"/>
              <a:gd name="connsiteY4" fmla="*/ 1896137 h 3948639"/>
              <a:gd name="connsiteX5" fmla="*/ 656939 w 3549309"/>
              <a:gd name="connsiteY5" fmla="*/ 3253277 h 3948639"/>
              <a:gd name="connsiteX6" fmla="*/ 5530 w 3549309"/>
              <a:gd name="connsiteY6" fmla="*/ 3945197 h 3948639"/>
              <a:gd name="connsiteX7" fmla="*/ 0 w 3549309"/>
              <a:gd name="connsiteY7" fmla="*/ 3948639 h 394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9309" h="3948639">
                <a:moveTo>
                  <a:pt x="0" y="0"/>
                </a:moveTo>
                <a:lnTo>
                  <a:pt x="3549309" y="0"/>
                </a:lnTo>
                <a:lnTo>
                  <a:pt x="3482409" y="257990"/>
                </a:lnTo>
                <a:cubicBezTo>
                  <a:pt x="3314004" y="835559"/>
                  <a:pt x="3065827" y="1270347"/>
                  <a:pt x="2658109" y="1524181"/>
                </a:cubicBezTo>
                <a:cubicBezTo>
                  <a:pt x="2114484" y="1862627"/>
                  <a:pt x="1439548" y="1607955"/>
                  <a:pt x="1106020" y="1896137"/>
                </a:cubicBezTo>
                <a:cubicBezTo>
                  <a:pt x="772492" y="2184319"/>
                  <a:pt x="836834" y="2970120"/>
                  <a:pt x="656939" y="3253277"/>
                </a:cubicBezTo>
                <a:cubicBezTo>
                  <a:pt x="544504" y="3430249"/>
                  <a:pt x="305889" y="3742700"/>
                  <a:pt x="5530" y="3945197"/>
                </a:cubicBezTo>
                <a:lnTo>
                  <a:pt x="0" y="3948639"/>
                </a:lnTo>
                <a:close/>
              </a:path>
            </a:pathLst>
          </a:custGeom>
          <a:solidFill>
            <a:srgbClr val="7E7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V="1">
            <a:off x="-1058778" y="1058779"/>
            <a:ext cx="4196615" cy="2079060"/>
          </a:xfrm>
          <a:custGeom>
            <a:avLst/>
            <a:gdLst>
              <a:gd name="connsiteX0" fmla="*/ 0 w 5216797"/>
              <a:gd name="connsiteY0" fmla="*/ 0 h 1602643"/>
              <a:gd name="connsiteX1" fmla="*/ 5216797 w 5216797"/>
              <a:gd name="connsiteY1" fmla="*/ 0 h 1602643"/>
              <a:gd name="connsiteX2" fmla="*/ 5211266 w 5216797"/>
              <a:gd name="connsiteY2" fmla="*/ 59857 h 1602643"/>
              <a:gd name="connsiteX3" fmla="*/ 4641712 w 5216797"/>
              <a:gd name="connsiteY3" fmla="*/ 798897 h 1602643"/>
              <a:gd name="connsiteX4" fmla="*/ 1358059 w 5216797"/>
              <a:gd name="connsiteY4" fmla="*/ 654518 h 1602643"/>
              <a:gd name="connsiteX5" fmla="*/ 35393 w 5216797"/>
              <a:gd name="connsiteY5" fmla="*/ 1594234 h 1602643"/>
              <a:gd name="connsiteX6" fmla="*/ 0 w 5216797"/>
              <a:gd name="connsiteY6" fmla="*/ 1602643 h 1602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6797" h="1602643">
                <a:moveTo>
                  <a:pt x="0" y="0"/>
                </a:moveTo>
                <a:lnTo>
                  <a:pt x="5216797" y="0"/>
                </a:lnTo>
                <a:lnTo>
                  <a:pt x="5211266" y="59857"/>
                </a:lnTo>
                <a:cubicBezTo>
                  <a:pt x="5155696" y="539015"/>
                  <a:pt x="4997360" y="647299"/>
                  <a:pt x="4641712" y="798897"/>
                </a:cubicBezTo>
                <a:cubicBezTo>
                  <a:pt x="4167515" y="1001028"/>
                  <a:pt x="2181408" y="521369"/>
                  <a:pt x="1358059" y="654518"/>
                </a:cubicBezTo>
                <a:cubicBezTo>
                  <a:pt x="689087" y="762702"/>
                  <a:pt x="460736" y="1445939"/>
                  <a:pt x="35393" y="1594234"/>
                </a:cubicBezTo>
                <a:lnTo>
                  <a:pt x="0" y="1602643"/>
                </a:lnTo>
                <a:close/>
              </a:path>
            </a:pathLst>
          </a:custGeom>
          <a:solidFill>
            <a:srgbClr val="C1AD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709734" y="2929830"/>
            <a:ext cx="3482265" cy="3939139"/>
          </a:xfrm>
          <a:custGeom>
            <a:avLst/>
            <a:gdLst>
              <a:gd name="connsiteX0" fmla="*/ 3642787 w 3642787"/>
              <a:gd name="connsiteY0" fmla="*/ 0 h 4124797"/>
              <a:gd name="connsiteX1" fmla="*/ 3642787 w 3642787"/>
              <a:gd name="connsiteY1" fmla="*/ 4124797 h 4124797"/>
              <a:gd name="connsiteX2" fmla="*/ 0 w 3642787"/>
              <a:gd name="connsiteY2" fmla="*/ 4124797 h 4124797"/>
              <a:gd name="connsiteX3" fmla="*/ 1901 w 3642787"/>
              <a:gd name="connsiteY3" fmla="*/ 4080615 h 4124797"/>
              <a:gd name="connsiteX4" fmla="*/ 785023 w 3642787"/>
              <a:gd name="connsiteY4" fmla="*/ 2278981 h 4124797"/>
              <a:gd name="connsiteX5" fmla="*/ 2759806 w 3642787"/>
              <a:gd name="connsiteY5" fmla="*/ 1319802 h 4124797"/>
              <a:gd name="connsiteX6" fmla="*/ 3515932 w 3642787"/>
              <a:gd name="connsiteY6" fmla="*/ 21230 h 41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2787" h="4124797">
                <a:moveTo>
                  <a:pt x="3642787" y="0"/>
                </a:moveTo>
                <a:lnTo>
                  <a:pt x="3642787" y="4124797"/>
                </a:lnTo>
                <a:lnTo>
                  <a:pt x="0" y="4124797"/>
                </a:lnTo>
                <a:lnTo>
                  <a:pt x="1901" y="4080615"/>
                </a:lnTo>
                <a:cubicBezTo>
                  <a:pt x="54003" y="3425058"/>
                  <a:pt x="387246" y="2764212"/>
                  <a:pt x="785023" y="2278981"/>
                </a:cubicBezTo>
                <a:cubicBezTo>
                  <a:pt x="1315393" y="1632007"/>
                  <a:pt x="2255766" y="1699713"/>
                  <a:pt x="2759806" y="1319802"/>
                </a:cubicBezTo>
                <a:cubicBezTo>
                  <a:pt x="3200841" y="987381"/>
                  <a:pt x="2956462" y="174019"/>
                  <a:pt x="3515932" y="21230"/>
                </a:cubicBezTo>
                <a:close/>
              </a:path>
            </a:pathLst>
          </a:cu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316028" y="3202348"/>
            <a:ext cx="3872530" cy="3666621"/>
          </a:xfrm>
          <a:custGeom>
            <a:avLst/>
            <a:gdLst>
              <a:gd name="connsiteX0" fmla="*/ 4369869 w 4369869"/>
              <a:gd name="connsiteY0" fmla="*/ 0 h 4081111"/>
              <a:gd name="connsiteX1" fmla="*/ 3330341 w 4369869"/>
              <a:gd name="connsiteY1" fmla="*/ 683393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821230 w 4369869"/>
              <a:gd name="connsiteY1" fmla="*/ 1241658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3638350 w 4369869"/>
              <a:gd name="connsiteY1" fmla="*/ 1126155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772076 w 4369869"/>
              <a:gd name="connsiteY1" fmla="*/ 181917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0 h 4081111"/>
              <a:gd name="connsiteX1" fmla="*/ 2492943 w 4369869"/>
              <a:gd name="connsiteY1" fmla="*/ 2002054 h 4081111"/>
              <a:gd name="connsiteX2" fmla="*/ 0 w 4369869"/>
              <a:gd name="connsiteY2" fmla="*/ 4081111 h 4081111"/>
              <a:gd name="connsiteX0" fmla="*/ 4369869 w 4369869"/>
              <a:gd name="connsiteY0" fmla="*/ 1757 h 4082868"/>
              <a:gd name="connsiteX1" fmla="*/ 2492943 w 4369869"/>
              <a:gd name="connsiteY1" fmla="*/ 2003811 h 4082868"/>
              <a:gd name="connsiteX2" fmla="*/ 0 w 4369869"/>
              <a:gd name="connsiteY2" fmla="*/ 4082868 h 4082868"/>
              <a:gd name="connsiteX0" fmla="*/ 4369869 w 4369869"/>
              <a:gd name="connsiteY0" fmla="*/ 1858 h 4082969"/>
              <a:gd name="connsiteX1" fmla="*/ 2385647 w 4369869"/>
              <a:gd name="connsiteY1" fmla="*/ 1926910 h 4082969"/>
              <a:gd name="connsiteX2" fmla="*/ 0 w 4369869"/>
              <a:gd name="connsiteY2" fmla="*/ 4082969 h 4082969"/>
              <a:gd name="connsiteX0" fmla="*/ 4369869 w 4369869"/>
              <a:gd name="connsiteY0" fmla="*/ 1724 h 4082835"/>
              <a:gd name="connsiteX1" fmla="*/ 2366139 w 4369869"/>
              <a:gd name="connsiteY1" fmla="*/ 2032654 h 4082835"/>
              <a:gd name="connsiteX2" fmla="*/ 0 w 4369869"/>
              <a:gd name="connsiteY2" fmla="*/ 4082835 h 408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9869" h="4082835">
                <a:moveTo>
                  <a:pt x="4369869" y="1724"/>
                </a:moveTo>
                <a:cubicBezTo>
                  <a:pt x="3391143" y="-56027"/>
                  <a:pt x="3094450" y="1352469"/>
                  <a:pt x="2366139" y="2032654"/>
                </a:cubicBezTo>
                <a:cubicBezTo>
                  <a:pt x="1637828" y="2712839"/>
                  <a:pt x="898358" y="2125699"/>
                  <a:pt x="0" y="4082835"/>
                </a:cubicBezTo>
              </a:path>
            </a:pathLst>
          </a:custGeom>
          <a:noFill/>
          <a:ln w="3810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4381913">
            <a:off x="10159745" y="4080085"/>
            <a:ext cx="1091003" cy="810151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3F373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21453" y="3301004"/>
            <a:ext cx="674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process and methods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80645" y="3788668"/>
            <a:ext cx="738899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7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4" name="PA_文本框 2"/>
          <p:cNvSpPr txBox="1"/>
          <p:nvPr>
            <p:custDataLst>
              <p:tags r:id="rId1"/>
            </p:custDataLst>
          </p:nvPr>
        </p:nvSpPr>
        <p:spPr>
          <a:xfrm>
            <a:off x="3250541" y="2228146"/>
            <a:ext cx="5704575" cy="100437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b="0" dirty="0">
                <a:solidFill>
                  <a:srgbClr val="7E7F7A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研究过程及方法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133568" y="4628717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7F7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7F7A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29474" y="4654087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1"/>
            </p:custDataLst>
          </p:nvPr>
        </p:nvSpPr>
        <p:spPr>
          <a:xfrm>
            <a:off x="4434243" y="697730"/>
            <a:ext cx="3323514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6F7277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研究过程及方法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860181" y="1380994"/>
            <a:ext cx="4716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2407" y="1953929"/>
            <a:ext cx="6498657" cy="3927108"/>
          </a:xfrm>
          <a:prstGeom prst="rect">
            <a:avLst/>
          </a:prstGeom>
          <a:solidFill>
            <a:srgbClr val="B8A2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F727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01967" y="2455350"/>
            <a:ext cx="709834" cy="7098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718369" y="240722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研究思路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718369" y="2670455"/>
            <a:ext cx="4254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椭圆 10"/>
          <p:cNvSpPr/>
          <p:nvPr/>
        </p:nvSpPr>
        <p:spPr>
          <a:xfrm>
            <a:off x="5701967" y="3558207"/>
            <a:ext cx="709834" cy="7098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718369" y="3510082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研究思路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6718369" y="3773312"/>
            <a:ext cx="4254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椭圆 13"/>
          <p:cNvSpPr/>
          <p:nvPr/>
        </p:nvSpPr>
        <p:spPr>
          <a:xfrm>
            <a:off x="5701967" y="4658866"/>
            <a:ext cx="709834" cy="7098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6718369" y="4610741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研究思路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6718369" y="4873971"/>
            <a:ext cx="42544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placeholder_286118"/>
          <p:cNvSpPr>
            <a:spLocks noChangeAspect="1"/>
          </p:cNvSpPr>
          <p:nvPr/>
        </p:nvSpPr>
        <p:spPr bwMode="auto">
          <a:xfrm>
            <a:off x="5860207" y="2556178"/>
            <a:ext cx="385183" cy="45187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6F7277"/>
          </a:solidFill>
          <a:ln>
            <a:noFill/>
          </a:ln>
        </p:spPr>
      </p:sp>
      <p:grpSp>
        <p:nvGrpSpPr>
          <p:cNvPr id="18" name="Group 44"/>
          <p:cNvGrpSpPr/>
          <p:nvPr/>
        </p:nvGrpSpPr>
        <p:grpSpPr>
          <a:xfrm>
            <a:off x="5836319" y="4800199"/>
            <a:ext cx="427168" cy="427168"/>
            <a:chOff x="328613" y="4186238"/>
            <a:chExt cx="292100" cy="292100"/>
          </a:xfrm>
          <a:solidFill>
            <a:srgbClr val="6F7277"/>
          </a:solidFill>
        </p:grpSpPr>
        <p:sp>
          <p:nvSpPr>
            <p:cNvPr id="19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72"/>
            <p:cNvSpPr>
              <a:spLocks/>
            </p:cNvSpPr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3"/>
            <p:cNvSpPr>
              <a:spLocks/>
            </p:cNvSpPr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4"/>
            <p:cNvSpPr>
              <a:spLocks/>
            </p:cNvSpPr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75"/>
            <p:cNvSpPr>
              <a:spLocks/>
            </p:cNvSpPr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5842108" y="3714268"/>
            <a:ext cx="421379" cy="364435"/>
            <a:chOff x="2084388" y="3051175"/>
            <a:chExt cx="293688" cy="254001"/>
          </a:xfrm>
          <a:solidFill>
            <a:srgbClr val="6F7277"/>
          </a:solidFill>
        </p:grpSpPr>
        <p:sp>
          <p:nvSpPr>
            <p:cNvPr id="25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72398C-ADFF-485A-8179-70AF6C491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9" y="1426713"/>
            <a:ext cx="3896407" cy="51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00375" y="0"/>
            <a:ext cx="4591250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143" y="1934679"/>
            <a:ext cx="3927108" cy="3121693"/>
          </a:xfrm>
          <a:prstGeom prst="rect">
            <a:avLst/>
          </a:prstGeom>
          <a:solidFill>
            <a:srgbClr val="CAB7B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 flipH="1">
            <a:off x="1994394" y="3092416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研究方法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 flipH="1">
            <a:off x="996870" y="3454042"/>
            <a:ext cx="326165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矩形 6"/>
          <p:cNvSpPr/>
          <p:nvPr/>
        </p:nvSpPr>
        <p:spPr>
          <a:xfrm>
            <a:off x="7600749" y="1934679"/>
            <a:ext cx="3927108" cy="3121693"/>
          </a:xfrm>
          <a:prstGeom prst="rect">
            <a:avLst/>
          </a:prstGeom>
          <a:solidFill>
            <a:srgbClr val="7E7F7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 flipH="1">
            <a:off x="8931000" y="3092416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研究方法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 flipH="1">
            <a:off x="7933476" y="3454042"/>
            <a:ext cx="326165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placeholder_286118"/>
          <p:cNvSpPr>
            <a:spLocks noChangeAspect="1"/>
          </p:cNvSpPr>
          <p:nvPr/>
        </p:nvSpPr>
        <p:spPr bwMode="auto">
          <a:xfrm>
            <a:off x="2327734" y="2309755"/>
            <a:ext cx="451909" cy="53015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1" name="Group 44"/>
          <p:cNvGrpSpPr/>
          <p:nvPr/>
        </p:nvGrpSpPr>
        <p:grpSpPr>
          <a:xfrm>
            <a:off x="9313719" y="2338746"/>
            <a:ext cx="501167" cy="501167"/>
            <a:chOff x="328613" y="4186238"/>
            <a:chExt cx="292100" cy="292100"/>
          </a:xfrm>
          <a:solidFill>
            <a:schemeClr val="bg1"/>
          </a:solidFill>
        </p:grpSpPr>
        <p:sp>
          <p:nvSpPr>
            <p:cNvPr id="12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72"/>
            <p:cNvSpPr>
              <a:spLocks/>
            </p:cNvSpPr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73"/>
            <p:cNvSpPr>
              <a:spLocks/>
            </p:cNvSpPr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74"/>
            <p:cNvSpPr>
              <a:spLocks/>
            </p:cNvSpPr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75"/>
            <p:cNvSpPr>
              <a:spLocks/>
            </p:cNvSpPr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6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4073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1679</Words>
  <Application>Microsoft Office PowerPoint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思源宋体 Heavy</vt:lpstr>
      <vt:lpstr>微软雅黑</vt:lpstr>
      <vt:lpstr>叶根友风帆特色</vt:lpstr>
      <vt:lpstr>字魂36号-正文宋楷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106</cp:revision>
  <dcterms:created xsi:type="dcterms:W3CDTF">2020-04-09T12:59:58Z</dcterms:created>
  <dcterms:modified xsi:type="dcterms:W3CDTF">2020-10-08T05:34:05Z</dcterms:modified>
</cp:coreProperties>
</file>