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4" r:id="rId14"/>
    <p:sldId id="272" r:id="rId15"/>
    <p:sldId id="270" r:id="rId16"/>
    <p:sldId id="276" r:id="rId17"/>
    <p:sldId id="275"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5631"/>
    <a:srgbClr val="2B464D"/>
    <a:srgbClr val="D08370"/>
    <a:srgbClr val="2A4348"/>
    <a:srgbClr val="284146"/>
    <a:srgbClr val="334C5B"/>
    <a:srgbClr val="365060"/>
    <a:srgbClr val="294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FEEEC-9D7C-4D10-B9D5-C3D21DF7FA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D07EEA-9EB5-44ED-82D2-4DCAA3448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EA3214-275A-441D-AA14-AE7569058334}"/>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54B938D4-3EC6-4C36-8447-5D031ED6C2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149A8-BA4B-457C-898E-D247E9313413}"/>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100784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2E07D-18EE-489C-AC14-A53BAB9267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4A78E0-B026-4F44-B91A-2001422F3E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23690E-B973-4CB9-A9C1-7F4FA6965499}"/>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BB9E9523-5BC4-4AB5-A7BE-67B19A432B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E2E082-684B-47B7-A18E-73B5BC274770}"/>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274936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38D6F8-8C80-459D-8E5A-863B73BB63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6C9159-04C6-4DD0-8EE7-D3FD0A8857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0A9F18-7582-4F45-826D-AEF5221EFE11}"/>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A0DE36DB-CB52-432C-BE7B-C663299BAA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67A3B6-CDF0-456C-801D-B1C146FA8411}"/>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131021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7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9DA3C-8916-4482-9403-98CBE78A4E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3A03B5-3736-463C-8345-B5A5437F1A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A2C98F-5F03-4D75-89ED-0AA97EE32390}"/>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CCA9558F-5BF7-44EF-821F-07693F8CF1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3E585-19F7-4812-91E5-18E0EFD7D3BF}"/>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14818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821DF-3599-4B5A-A0EE-B30211A42E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01F998-5EF1-4ED7-8198-D361ADE96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C9CA17-B971-41CC-B986-883F33E78A20}"/>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F508D3B2-3F73-49A8-8389-8AC9F9F5DC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823E5A-DF37-426F-9D93-68EB3CF668F4}"/>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14645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F1FA6-AF09-41BB-B54F-F1FF2DA276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D0F183-56A6-406A-921C-06C075B64B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B6CD304-B201-45FD-B483-877D76447F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FA8A08-D833-4BB9-AE2A-83FB0B06FD4B}"/>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75EF7476-7050-4593-ADF6-D3E9D62485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FA4D75-7421-48C7-96EB-62131A0777B0}"/>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324629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93718-CF15-4288-B9F4-59CB0C098D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A1922C-8DAE-437D-9F65-F44E757E3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914812-2A80-4ABF-A9D9-41CBC1653A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736A94-ABE6-42D8-A560-4BAB437BA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91AC08-0082-49D3-AA7D-F08C1FA01B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676604-6ADC-4D16-9FFE-5615950B6861}"/>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8" name="页脚占位符 7">
            <a:extLst>
              <a:ext uri="{FF2B5EF4-FFF2-40B4-BE49-F238E27FC236}">
                <a16:creationId xmlns:a16="http://schemas.microsoft.com/office/drawing/2014/main" id="{EA19D399-1023-4B3C-AF72-159C0C899B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5B62EA-B8F8-4D33-9D56-9FA5022DFEF2}"/>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233628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0A40A-4304-4DC7-B3EF-B7161C9FD3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18F1FD-3985-4769-AA1E-C3A8B5436E62}"/>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4" name="页脚占位符 3">
            <a:extLst>
              <a:ext uri="{FF2B5EF4-FFF2-40B4-BE49-F238E27FC236}">
                <a16:creationId xmlns:a16="http://schemas.microsoft.com/office/drawing/2014/main" id="{11D6619E-BC03-4078-B29B-59E9272CAE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A62B59-CD9A-42EF-8722-DD9EF82C3A3F}"/>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264903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98399B-11CA-42D2-97BA-E5773C273EA1}"/>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3" name="页脚占位符 2">
            <a:extLst>
              <a:ext uri="{FF2B5EF4-FFF2-40B4-BE49-F238E27FC236}">
                <a16:creationId xmlns:a16="http://schemas.microsoft.com/office/drawing/2014/main" id="{A84CCA50-8683-49B9-9D53-15A7292E37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DF281E-E040-4621-A78F-41B2DB7D6765}"/>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414148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4BF69-5835-459D-8879-26A043D747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F7498A-88DE-4AE4-ADD5-70BD8CDAE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2E57CD-7634-4DBE-B9D9-6D263378E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4ACFDD-7CDD-42D4-B9BE-77F9C63034AA}"/>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379A0A3E-84C0-4DEA-8994-9C189D1571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D59D01-0406-4EFF-BA95-7F89CB2018CE}"/>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424506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D5C1E-D114-46A1-9D63-FBCBCBBC9B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6180CC-3F1E-4A6E-83E0-33E2B60FE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C264D0-4101-45F2-9159-807008413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91813B-33B5-4149-A51B-8F9BF73DB3DF}"/>
              </a:ext>
            </a:extLst>
          </p:cNvPr>
          <p:cNvSpPr>
            <a:spLocks noGrp="1"/>
          </p:cNvSpPr>
          <p:nvPr>
            <p:ph type="dt" sz="half" idx="10"/>
          </p:nvPr>
        </p:nvSpPr>
        <p:spPr/>
        <p:txBody>
          <a:bodyPr/>
          <a:lstStyle/>
          <a:p>
            <a:fld id="{AD86B2DE-0193-4436-9A3D-E28D7BAC7084}"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202A18C2-F799-485C-9661-FA9D0B31C3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555414-9358-4630-802F-FB84798E009B}"/>
              </a:ext>
            </a:extLst>
          </p:cNvPr>
          <p:cNvSpPr>
            <a:spLocks noGrp="1"/>
          </p:cNvSpPr>
          <p:nvPr>
            <p:ph type="sldNum" sz="quarter" idx="12"/>
          </p:nvPr>
        </p:nvSpPr>
        <p:spPr/>
        <p:txBody>
          <a:body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319050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96734F-7923-4791-A06E-4D9B1C5D9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7C4400-32D1-407A-9EAE-2FEC3BD8F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3E52D-897C-446A-AB0B-7C544F8EC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6B2DE-0193-4436-9A3D-E28D7BAC7084}"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FC180B77-1794-427D-B4EF-DDA6A5959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215498-1644-4A59-B86E-72D16BE14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8BC2-71BC-4B46-BC4D-D0A8919E870D}" type="slidenum">
              <a:rPr lang="zh-CN" altLang="en-US" smtClean="0"/>
              <a:t>‹#›</a:t>
            </a:fld>
            <a:endParaRPr lang="zh-CN" altLang="en-US"/>
          </a:p>
        </p:txBody>
      </p:sp>
    </p:spTree>
    <p:extLst>
      <p:ext uri="{BB962C8B-B14F-4D97-AF65-F5344CB8AC3E}">
        <p14:creationId xmlns:p14="http://schemas.microsoft.com/office/powerpoint/2010/main" val="422210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4146"/>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469B2D7-3399-47CA-BA70-5636D376B776}"/>
              </a:ext>
            </a:extLst>
          </p:cNvPr>
          <p:cNvPicPr>
            <a:picLocks noChangeAspect="1"/>
          </p:cNvPicPr>
          <p:nvPr/>
        </p:nvPicPr>
        <p:blipFill>
          <a:blip r:embed="rId2"/>
          <a:stretch>
            <a:fillRect/>
          </a:stretch>
        </p:blipFill>
        <p:spPr>
          <a:xfrm>
            <a:off x="392697" y="331963"/>
            <a:ext cx="11406605" cy="6194073"/>
          </a:xfrm>
          <a:prstGeom prst="rect">
            <a:avLst/>
          </a:prstGeom>
        </p:spPr>
      </p:pic>
      <p:sp>
        <p:nvSpPr>
          <p:cNvPr id="11" name="文本框 10">
            <a:extLst>
              <a:ext uri="{FF2B5EF4-FFF2-40B4-BE49-F238E27FC236}">
                <a16:creationId xmlns:a16="http://schemas.microsoft.com/office/drawing/2014/main" id="{2A51D936-A5E1-4691-ADA3-F977A5B5DEFC}"/>
              </a:ext>
            </a:extLst>
          </p:cNvPr>
          <p:cNvSpPr txBox="1"/>
          <p:nvPr/>
        </p:nvSpPr>
        <p:spPr>
          <a:xfrm>
            <a:off x="1021035" y="816914"/>
            <a:ext cx="1976165" cy="680507"/>
          </a:xfrm>
          <a:prstGeom prst="rect">
            <a:avLst/>
          </a:prstGeom>
          <a:noFill/>
          <a:ln w="9525">
            <a:noFill/>
          </a:ln>
        </p:spPr>
        <p:txBody>
          <a:bodyPr wrap="square">
            <a:spAutoFit/>
          </a:bodyPr>
          <a:lstStyle/>
          <a:p>
            <a:pPr indent="0">
              <a:lnSpc>
                <a:spcPct val="200000"/>
              </a:lnSpc>
            </a:pPr>
            <a:r>
              <a:rPr lang="en-US" sz="1050" b="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a:t>
            </a:r>
            <a:r>
              <a:rPr lang="en-US" sz="1050" b="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MOUNTAINS</a:t>
            </a:r>
            <a:endParaRPr lang="zh-CN" altLang="en-US"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pic>
        <p:nvPicPr>
          <p:cNvPr id="13" name="图片 12">
            <a:extLst>
              <a:ext uri="{FF2B5EF4-FFF2-40B4-BE49-F238E27FC236}">
                <a16:creationId xmlns:a16="http://schemas.microsoft.com/office/drawing/2014/main" id="{8EF2559D-F819-4725-BD2B-4401347625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91077" y="5682709"/>
            <a:ext cx="2609844" cy="843327"/>
          </a:xfrm>
          <a:prstGeom prst="rect">
            <a:avLst/>
          </a:prstGeom>
        </p:spPr>
      </p:pic>
      <p:sp>
        <p:nvSpPr>
          <p:cNvPr id="10" name="文本框 9">
            <a:extLst>
              <a:ext uri="{FF2B5EF4-FFF2-40B4-BE49-F238E27FC236}">
                <a16:creationId xmlns:a16="http://schemas.microsoft.com/office/drawing/2014/main" id="{8CD56151-BD19-4F37-BA9C-CABB2D7BE0C4}"/>
              </a:ext>
            </a:extLst>
          </p:cNvPr>
          <p:cNvSpPr txBox="1"/>
          <p:nvPr/>
        </p:nvSpPr>
        <p:spPr>
          <a:xfrm>
            <a:off x="3333205" y="3937958"/>
            <a:ext cx="5525588" cy="1107996"/>
          </a:xfrm>
          <a:prstGeom prst="rect">
            <a:avLst/>
          </a:prstGeom>
          <a:noFill/>
        </p:spPr>
        <p:txBody>
          <a:bodyPr wrap="square" rtlCol="0">
            <a:spAutoFit/>
          </a:bodyPr>
          <a:lstStyle/>
          <a:p>
            <a:pPr algn="dist"/>
            <a:r>
              <a:rPr lang="en-US" altLang="zh-CN" sz="6600" dirty="0" err="1">
                <a:solidFill>
                  <a:schemeClr val="bg1"/>
                </a:solidFill>
                <a:latin typeface="Castellar" panose="020A0402060406010301" pitchFamily="18" charset="0"/>
                <a:ea typeface="..黑体UI-韩语" panose="02000000000000000000" pitchFamily="2" charset="-128"/>
                <a:cs typeface="..黑体UI-韩语" panose="02000000000000000000" pitchFamily="2" charset="-128"/>
              </a:rPr>
              <a:t>Morandi</a:t>
            </a:r>
            <a:endParaRPr lang="zh-CN" altLang="en-US" sz="6600" dirty="0">
              <a:solidFill>
                <a:schemeClr val="bg1"/>
              </a:solidFill>
              <a:latin typeface="Castellar" panose="020A0402060406010301" pitchFamily="18" charset="0"/>
              <a:ea typeface="..黑体UI-韩语" panose="02000000000000000000" pitchFamily="2" charset="-128"/>
              <a:cs typeface="..黑体UI-韩语" panose="02000000000000000000" pitchFamily="2" charset="-128"/>
            </a:endParaRPr>
          </a:p>
        </p:txBody>
      </p:sp>
    </p:spTree>
    <p:extLst>
      <p:ext uri="{BB962C8B-B14F-4D97-AF65-F5344CB8AC3E}">
        <p14:creationId xmlns:p14="http://schemas.microsoft.com/office/powerpoint/2010/main" val="1159048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BB30D0-404A-450A-90DD-27824F6DAF9F}"/>
              </a:ext>
            </a:extLst>
          </p:cNvPr>
          <p:cNvSpPr/>
          <p:nvPr/>
        </p:nvSpPr>
        <p:spPr>
          <a:xfrm>
            <a:off x="5187462" y="0"/>
            <a:ext cx="7004538" cy="6858000"/>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18594E3-65A0-4979-9F9C-7EB9E80593CE}"/>
              </a:ext>
            </a:extLst>
          </p:cNvPr>
          <p:cNvSpPr/>
          <p:nvPr/>
        </p:nvSpPr>
        <p:spPr>
          <a:xfrm>
            <a:off x="6852139" y="3059723"/>
            <a:ext cx="3944815" cy="379827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Google Shape;395;p53">
            <a:extLst>
              <a:ext uri="{FF2B5EF4-FFF2-40B4-BE49-F238E27FC236}">
                <a16:creationId xmlns:a16="http://schemas.microsoft.com/office/drawing/2014/main" id="{3430E4A5-2EEF-4D09-A5B1-C0C371E3ED07}"/>
              </a:ext>
            </a:extLst>
          </p:cNvPr>
          <p:cNvSpPr txBox="1"/>
          <p:nvPr/>
        </p:nvSpPr>
        <p:spPr>
          <a:xfrm>
            <a:off x="6852139" y="771672"/>
            <a:ext cx="4120661" cy="1101090"/>
          </a:xfrm>
          <a:prstGeom prst="rect">
            <a:avLst/>
          </a:prstGeom>
          <a:noFill/>
          <a:ln>
            <a:noFill/>
          </a:ln>
        </p:spPr>
        <p:txBody>
          <a:bodyPr spcFirstLastPara="1" wrap="square" lIns="0" tIns="45700" rIns="0" bIns="45700" anchor="t" anchorCtr="0">
            <a:noAutofit/>
          </a:bodyPr>
          <a:lstStyle/>
          <a:p>
            <a:pPr algn="l" fontAlgn="auto">
              <a:lnSpc>
                <a:spcPct val="20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a:lnSpc>
                <a:spcPct val="20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grpSp>
        <p:nvGrpSpPr>
          <p:cNvPr id="6" name="组合 5">
            <a:extLst>
              <a:ext uri="{FF2B5EF4-FFF2-40B4-BE49-F238E27FC236}">
                <a16:creationId xmlns:a16="http://schemas.microsoft.com/office/drawing/2014/main" id="{92EB1069-DD6C-4B24-86A8-1A546F40EAB7}"/>
              </a:ext>
            </a:extLst>
          </p:cNvPr>
          <p:cNvGrpSpPr/>
          <p:nvPr/>
        </p:nvGrpSpPr>
        <p:grpSpPr>
          <a:xfrm>
            <a:off x="1219200" y="1267014"/>
            <a:ext cx="2237909" cy="605748"/>
            <a:chOff x="8970418" y="1233238"/>
            <a:chExt cx="2237909" cy="605748"/>
          </a:xfrm>
        </p:grpSpPr>
        <p:sp>
          <p:nvSpPr>
            <p:cNvPr id="7" name="文本框 6">
              <a:extLst>
                <a:ext uri="{FF2B5EF4-FFF2-40B4-BE49-F238E27FC236}">
                  <a16:creationId xmlns:a16="http://schemas.microsoft.com/office/drawing/2014/main" id="{A82DDEE7-886B-4BF7-8DA3-A3D5E3A394B2}"/>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8" name="椭圆 7">
              <a:extLst>
                <a:ext uri="{FF2B5EF4-FFF2-40B4-BE49-F238E27FC236}">
                  <a16:creationId xmlns:a16="http://schemas.microsoft.com/office/drawing/2014/main" id="{E93CDB0E-DF9D-495E-AE04-9C15BB3FEB15}"/>
                </a:ext>
              </a:extLst>
            </p:cNvPr>
            <p:cNvSpPr/>
            <p:nvPr/>
          </p:nvSpPr>
          <p:spPr>
            <a:xfrm>
              <a:off x="10764574" y="1263879"/>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E1DDE9D-26BB-49E9-82B2-A5CFF5437876}"/>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Google Shape;395;p53">
            <a:extLst>
              <a:ext uri="{FF2B5EF4-FFF2-40B4-BE49-F238E27FC236}">
                <a16:creationId xmlns:a16="http://schemas.microsoft.com/office/drawing/2014/main" id="{AB6F1509-8FCD-4E15-89E1-2E767D4EBD53}"/>
              </a:ext>
            </a:extLst>
          </p:cNvPr>
          <p:cNvSpPr txBox="1"/>
          <p:nvPr/>
        </p:nvSpPr>
        <p:spPr>
          <a:xfrm>
            <a:off x="1219200" y="2737778"/>
            <a:ext cx="3434442" cy="3298838"/>
          </a:xfrm>
          <a:prstGeom prst="rect">
            <a:avLst/>
          </a:prstGeom>
          <a:noFill/>
          <a:ln>
            <a:noFill/>
          </a:ln>
        </p:spPr>
        <p:txBody>
          <a:bodyPr spcFirstLastPara="1" wrap="square" lIns="0" tIns="45700" rIns="0" bIns="45700" anchor="t" anchorCtr="0">
            <a:noAutofit/>
          </a:bodyPr>
          <a:lstStyle/>
          <a:p>
            <a:pPr marL="171450" indent="-171450" algn="l" fontAlgn="auto">
              <a:lnSpc>
                <a:spcPct val="200000"/>
              </a:lnSpc>
              <a:buFont typeface="Arial" panose="020B0604020202020204" pitchFamily="34" charset="0"/>
              <a:buChar char="•"/>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marL="171450" indent="-171450">
              <a:lnSpc>
                <a:spcPct val="200000"/>
              </a:lnSpc>
              <a:buFont typeface="Arial" panose="020B0604020202020204" pitchFamily="34" charset="0"/>
              <a:buChar char="•"/>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marL="171450" indent="-171450">
              <a:lnSpc>
                <a:spcPct val="200000"/>
              </a:lnSpc>
              <a:buFont typeface="Arial" panose="020B0604020202020204" pitchFamily="34" charset="0"/>
              <a:buChar char="•"/>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a:t>
            </a:r>
          </a:p>
        </p:txBody>
      </p:sp>
    </p:spTree>
    <p:extLst>
      <p:ext uri="{BB962C8B-B14F-4D97-AF65-F5344CB8AC3E}">
        <p14:creationId xmlns:p14="http://schemas.microsoft.com/office/powerpoint/2010/main" val="2721434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F8186E0-6957-40A0-9F4D-F055F1189435}"/>
              </a:ext>
            </a:extLst>
          </p:cNvPr>
          <p:cNvSpPr/>
          <p:nvPr/>
        </p:nvSpPr>
        <p:spPr>
          <a:xfrm>
            <a:off x="0" y="0"/>
            <a:ext cx="6096000" cy="6858000"/>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AB5C17C-55DA-4701-9B6D-E0027EB7BEC5}"/>
              </a:ext>
            </a:extLst>
          </p:cNvPr>
          <p:cNvSpPr/>
          <p:nvPr/>
        </p:nvSpPr>
        <p:spPr>
          <a:xfrm>
            <a:off x="4539343" y="0"/>
            <a:ext cx="5127171" cy="4767943"/>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1E3ADC7D-6FFA-462F-8DFD-C8B7DA7053D0}"/>
              </a:ext>
            </a:extLst>
          </p:cNvPr>
          <p:cNvGrpSpPr/>
          <p:nvPr/>
        </p:nvGrpSpPr>
        <p:grpSpPr>
          <a:xfrm>
            <a:off x="9105900" y="1778223"/>
            <a:ext cx="2237909" cy="605748"/>
            <a:chOff x="8970418" y="1233238"/>
            <a:chExt cx="2237909" cy="605748"/>
          </a:xfrm>
        </p:grpSpPr>
        <p:sp>
          <p:nvSpPr>
            <p:cNvPr id="5" name="文本框 4">
              <a:extLst>
                <a:ext uri="{FF2B5EF4-FFF2-40B4-BE49-F238E27FC236}">
                  <a16:creationId xmlns:a16="http://schemas.microsoft.com/office/drawing/2014/main" id="{7FB1FB63-5022-4983-A538-B58CAAB2B129}"/>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6" name="椭圆 5">
              <a:extLst>
                <a:ext uri="{FF2B5EF4-FFF2-40B4-BE49-F238E27FC236}">
                  <a16:creationId xmlns:a16="http://schemas.microsoft.com/office/drawing/2014/main" id="{B9EDF649-0392-4829-BCBC-BE778548EFBB}"/>
                </a:ext>
              </a:extLst>
            </p:cNvPr>
            <p:cNvSpPr/>
            <p:nvPr/>
          </p:nvSpPr>
          <p:spPr>
            <a:xfrm>
              <a:off x="10764574" y="1263879"/>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8F560C-8692-41FC-9F54-D042C1162F93}"/>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Google Shape;395;p53">
            <a:extLst>
              <a:ext uri="{FF2B5EF4-FFF2-40B4-BE49-F238E27FC236}">
                <a16:creationId xmlns:a16="http://schemas.microsoft.com/office/drawing/2014/main" id="{4AF588F0-A881-4624-A080-4490358A7B52}"/>
              </a:ext>
            </a:extLst>
          </p:cNvPr>
          <p:cNvSpPr txBox="1"/>
          <p:nvPr/>
        </p:nvSpPr>
        <p:spPr>
          <a:xfrm>
            <a:off x="800598" y="1469105"/>
            <a:ext cx="3434442" cy="3298838"/>
          </a:xfrm>
          <a:prstGeom prst="rect">
            <a:avLst/>
          </a:prstGeom>
          <a:noFill/>
          <a:ln>
            <a:noFill/>
          </a:ln>
        </p:spPr>
        <p:txBody>
          <a:bodyPr spcFirstLastPara="1" wrap="square" lIns="0" tIns="45700" rIns="0" bIns="45700" anchor="t" anchorCtr="0">
            <a:noAutofit/>
          </a:bodyPr>
          <a:lstStyle/>
          <a:p>
            <a:pPr marL="171450" indent="-171450" algn="l" fontAlgn="auto">
              <a:lnSpc>
                <a:spcPct val="200000"/>
              </a:lnSpc>
              <a:buFont typeface="Arial" panose="020B0604020202020204" pitchFamily="34" charset="0"/>
              <a:buChar char="•"/>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marL="171450" indent="-171450" algn="l" fontAlgn="auto">
              <a:lnSpc>
                <a:spcPct val="200000"/>
              </a:lnSpc>
              <a:buFont typeface="Arial" panose="020B0604020202020204" pitchFamily="34" charset="0"/>
              <a:buChar char="•"/>
            </a:pP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marL="171450" indent="-171450">
              <a:lnSpc>
                <a:spcPct val="200000"/>
              </a:lnSpc>
              <a:buFont typeface="Arial" panose="020B0604020202020204" pitchFamily="34" charset="0"/>
              <a:buChar char="•"/>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marL="171450" indent="-171450">
              <a:lnSpc>
                <a:spcPct val="200000"/>
              </a:lnSpc>
              <a:buFont typeface="Arial" panose="020B0604020202020204" pitchFamily="34" charset="0"/>
              <a:buChar char="•"/>
            </a:pPr>
            <a:endParaRPr lang="en-US" altLang="zh-CN"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marL="171450" indent="-171450">
              <a:lnSpc>
                <a:spcPct val="200000"/>
              </a:lnSpc>
              <a:buFont typeface="Arial" panose="020B0604020202020204" pitchFamily="34" charset="0"/>
              <a:buChar char="•"/>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a:t>
            </a:r>
          </a:p>
        </p:txBody>
      </p:sp>
      <p:sp>
        <p:nvSpPr>
          <p:cNvPr id="9" name="文本框 8">
            <a:extLst>
              <a:ext uri="{FF2B5EF4-FFF2-40B4-BE49-F238E27FC236}">
                <a16:creationId xmlns:a16="http://schemas.microsoft.com/office/drawing/2014/main" id="{5515D30E-068F-4DED-B361-358A8C6E54D0}"/>
              </a:ext>
            </a:extLst>
          </p:cNvPr>
          <p:cNvSpPr txBox="1"/>
          <p:nvPr/>
        </p:nvSpPr>
        <p:spPr>
          <a:xfrm>
            <a:off x="9367644" y="5619675"/>
            <a:ext cx="1976165" cy="680507"/>
          </a:xfrm>
          <a:prstGeom prst="rect">
            <a:avLst/>
          </a:prstGeom>
          <a:noFill/>
          <a:ln w="9525">
            <a:noFill/>
          </a:ln>
        </p:spPr>
        <p:txBody>
          <a:bodyPr wrap="square">
            <a:spAutoFit/>
          </a:bodyPr>
          <a:lstStyle/>
          <a:p>
            <a:pPr indent="0" algn="r">
              <a:lnSpc>
                <a:spcPct val="200000"/>
              </a:lnSpc>
            </a:pPr>
            <a:r>
              <a:rPr lang="en-US" sz="1050" b="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a:t>
            </a:r>
            <a:r>
              <a:rPr lang="en-US" sz="1050" b="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MOUNTAINS</a:t>
            </a:r>
            <a:endParaRPr lang="zh-CN" altLang="en-US"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Tree>
    <p:extLst>
      <p:ext uri="{BB962C8B-B14F-4D97-AF65-F5344CB8AC3E}">
        <p14:creationId xmlns:p14="http://schemas.microsoft.com/office/powerpoint/2010/main" val="1171651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482DAF84-B205-4A40-9339-F773E66ACEF2}"/>
              </a:ext>
            </a:extLst>
          </p:cNvPr>
          <p:cNvSpPr/>
          <p:nvPr/>
        </p:nvSpPr>
        <p:spPr>
          <a:xfrm>
            <a:off x="8180614" y="881743"/>
            <a:ext cx="4011386" cy="3592287"/>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a:extLst>
              <a:ext uri="{FF2B5EF4-FFF2-40B4-BE49-F238E27FC236}">
                <a16:creationId xmlns:a16="http://schemas.microsoft.com/office/drawing/2014/main" id="{72D8968A-1648-4B03-A974-BBA93D33D87A}"/>
              </a:ext>
            </a:extLst>
          </p:cNvPr>
          <p:cNvGrpSpPr>
            <a:grpSpLocks noChangeAspect="1"/>
          </p:cNvGrpSpPr>
          <p:nvPr/>
        </p:nvGrpSpPr>
        <p:grpSpPr bwMode="auto">
          <a:xfrm>
            <a:off x="1269884" y="1376113"/>
            <a:ext cx="582025" cy="518496"/>
            <a:chOff x="3735" y="1701"/>
            <a:chExt cx="623" cy="555"/>
          </a:xfrm>
          <a:solidFill>
            <a:srgbClr val="B55631"/>
          </a:solidFill>
        </p:grpSpPr>
        <p:sp>
          <p:nvSpPr>
            <p:cNvPr id="3" name="Freeform 6">
              <a:extLst>
                <a:ext uri="{FF2B5EF4-FFF2-40B4-BE49-F238E27FC236}">
                  <a16:creationId xmlns:a16="http://schemas.microsoft.com/office/drawing/2014/main" id="{F51E0094-F79C-4F58-8C9B-073974624315}"/>
                </a:ext>
              </a:extLst>
            </p:cNvPr>
            <p:cNvSpPr/>
            <p:nvPr/>
          </p:nvSpPr>
          <p:spPr bwMode="auto">
            <a:xfrm>
              <a:off x="3909" y="1701"/>
              <a:ext cx="412" cy="285"/>
            </a:xfrm>
            <a:custGeom>
              <a:avLst/>
              <a:gdLst>
                <a:gd name="T0" fmla="*/ 1307 w 2472"/>
                <a:gd name="T1" fmla="*/ 12 h 1712"/>
                <a:gd name="T2" fmla="*/ 1392 w 2472"/>
                <a:gd name="T3" fmla="*/ 72 h 1712"/>
                <a:gd name="T4" fmla="*/ 1437 w 2472"/>
                <a:gd name="T5" fmla="*/ 165 h 1712"/>
                <a:gd name="T6" fmla="*/ 1429 w 2472"/>
                <a:gd name="T7" fmla="*/ 269 h 1712"/>
                <a:gd name="T8" fmla="*/ 1375 w 2472"/>
                <a:gd name="T9" fmla="*/ 350 h 1712"/>
                <a:gd name="T10" fmla="*/ 1642 w 2472"/>
                <a:gd name="T11" fmla="*/ 412 h 1712"/>
                <a:gd name="T12" fmla="*/ 1884 w 2472"/>
                <a:gd name="T13" fmla="*/ 530 h 1712"/>
                <a:gd name="T14" fmla="*/ 2093 w 2472"/>
                <a:gd name="T15" fmla="*/ 697 h 1712"/>
                <a:gd name="T16" fmla="*/ 2264 w 2472"/>
                <a:gd name="T17" fmla="*/ 905 h 1712"/>
                <a:gd name="T18" fmla="*/ 2387 w 2472"/>
                <a:gd name="T19" fmla="*/ 1148 h 1712"/>
                <a:gd name="T20" fmla="*/ 2457 w 2472"/>
                <a:gd name="T21" fmla="*/ 1419 h 1712"/>
                <a:gd name="T22" fmla="*/ 2471 w 2472"/>
                <a:gd name="T23" fmla="*/ 1662 h 1712"/>
                <a:gd name="T24" fmla="*/ 2121 w 2472"/>
                <a:gd name="T25" fmla="*/ 1712 h 1712"/>
                <a:gd name="T26" fmla="*/ 1643 w 2472"/>
                <a:gd name="T27" fmla="*/ 1712 h 1712"/>
                <a:gd name="T28" fmla="*/ 1189 w 2472"/>
                <a:gd name="T29" fmla="*/ 1712 h 1712"/>
                <a:gd name="T30" fmla="*/ 729 w 2472"/>
                <a:gd name="T31" fmla="*/ 1712 h 1712"/>
                <a:gd name="T32" fmla="*/ 411 w 2472"/>
                <a:gd name="T33" fmla="*/ 1663 h 1712"/>
                <a:gd name="T34" fmla="*/ 442 w 2472"/>
                <a:gd name="T35" fmla="*/ 1437 h 1712"/>
                <a:gd name="T36" fmla="*/ 491 w 2472"/>
                <a:gd name="T37" fmla="*/ 1225 h 1712"/>
                <a:gd name="T38" fmla="*/ 582 w 2472"/>
                <a:gd name="T39" fmla="*/ 998 h 1712"/>
                <a:gd name="T40" fmla="*/ 668 w 2472"/>
                <a:gd name="T41" fmla="*/ 848 h 1712"/>
                <a:gd name="T42" fmla="*/ 746 w 2472"/>
                <a:gd name="T43" fmla="*/ 750 h 1712"/>
                <a:gd name="T44" fmla="*/ 836 w 2472"/>
                <a:gd name="T45" fmla="*/ 656 h 1712"/>
                <a:gd name="T46" fmla="*/ 933 w 2472"/>
                <a:gd name="T47" fmla="*/ 570 h 1712"/>
                <a:gd name="T48" fmla="*/ 1015 w 2472"/>
                <a:gd name="T49" fmla="*/ 504 h 1712"/>
                <a:gd name="T50" fmla="*/ 1083 w 2472"/>
                <a:gd name="T51" fmla="*/ 453 h 1712"/>
                <a:gd name="T52" fmla="*/ 1116 w 2472"/>
                <a:gd name="T53" fmla="*/ 428 h 1712"/>
                <a:gd name="T54" fmla="*/ 1108 w 2472"/>
                <a:gd name="T55" fmla="*/ 430 h 1712"/>
                <a:gd name="T56" fmla="*/ 1054 w 2472"/>
                <a:gd name="T57" fmla="*/ 449 h 1712"/>
                <a:gd name="T58" fmla="*/ 965 w 2472"/>
                <a:gd name="T59" fmla="*/ 485 h 1712"/>
                <a:gd name="T60" fmla="*/ 861 w 2472"/>
                <a:gd name="T61" fmla="*/ 539 h 1712"/>
                <a:gd name="T62" fmla="*/ 740 w 2472"/>
                <a:gd name="T63" fmla="*/ 618 h 1712"/>
                <a:gd name="T64" fmla="*/ 640 w 2472"/>
                <a:gd name="T65" fmla="*/ 699 h 1712"/>
                <a:gd name="T66" fmla="*/ 529 w 2472"/>
                <a:gd name="T67" fmla="*/ 818 h 1712"/>
                <a:gd name="T68" fmla="*/ 418 w 2472"/>
                <a:gd name="T69" fmla="*/ 982 h 1712"/>
                <a:gd name="T70" fmla="*/ 308 w 2472"/>
                <a:gd name="T71" fmla="*/ 1240 h 1712"/>
                <a:gd name="T72" fmla="*/ 249 w 2472"/>
                <a:gd name="T73" fmla="*/ 1497 h 1712"/>
                <a:gd name="T74" fmla="*/ 226 w 2472"/>
                <a:gd name="T75" fmla="*/ 1712 h 1712"/>
                <a:gd name="T76" fmla="*/ 0 w 2472"/>
                <a:gd name="T77" fmla="*/ 1610 h 1712"/>
                <a:gd name="T78" fmla="*/ 31 w 2472"/>
                <a:gd name="T79" fmla="*/ 1325 h 1712"/>
                <a:gd name="T80" fmla="*/ 121 w 2472"/>
                <a:gd name="T81" fmla="*/ 1064 h 1712"/>
                <a:gd name="T82" fmla="*/ 260 w 2472"/>
                <a:gd name="T83" fmla="*/ 831 h 1712"/>
                <a:gd name="T84" fmla="*/ 444 w 2472"/>
                <a:gd name="T85" fmla="*/ 636 h 1712"/>
                <a:gd name="T86" fmla="*/ 665 w 2472"/>
                <a:gd name="T87" fmla="*/ 485 h 1712"/>
                <a:gd name="T88" fmla="*/ 916 w 2472"/>
                <a:gd name="T89" fmla="*/ 384 h 1712"/>
                <a:gd name="T90" fmla="*/ 1075 w 2472"/>
                <a:gd name="T91" fmla="*/ 326 h 1712"/>
                <a:gd name="T92" fmla="*/ 1034 w 2472"/>
                <a:gd name="T93" fmla="*/ 236 h 1712"/>
                <a:gd name="T94" fmla="*/ 1045 w 2472"/>
                <a:gd name="T95" fmla="*/ 131 h 1712"/>
                <a:gd name="T96" fmla="*/ 1105 w 2472"/>
                <a:gd name="T97" fmla="*/ 47 h 1712"/>
                <a:gd name="T98" fmla="*/ 1199 w 2472"/>
                <a:gd name="T99" fmla="*/ 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72" h="1712">
                  <a:moveTo>
                    <a:pt x="1236" y="0"/>
                  </a:moveTo>
                  <a:lnTo>
                    <a:pt x="1273" y="3"/>
                  </a:lnTo>
                  <a:lnTo>
                    <a:pt x="1307" y="12"/>
                  </a:lnTo>
                  <a:lnTo>
                    <a:pt x="1339" y="27"/>
                  </a:lnTo>
                  <a:lnTo>
                    <a:pt x="1368" y="47"/>
                  </a:lnTo>
                  <a:lnTo>
                    <a:pt x="1392" y="72"/>
                  </a:lnTo>
                  <a:lnTo>
                    <a:pt x="1412" y="100"/>
                  </a:lnTo>
                  <a:lnTo>
                    <a:pt x="1428" y="131"/>
                  </a:lnTo>
                  <a:lnTo>
                    <a:pt x="1437" y="165"/>
                  </a:lnTo>
                  <a:lnTo>
                    <a:pt x="1441" y="202"/>
                  </a:lnTo>
                  <a:lnTo>
                    <a:pt x="1437" y="236"/>
                  </a:lnTo>
                  <a:lnTo>
                    <a:pt x="1429" y="269"/>
                  </a:lnTo>
                  <a:lnTo>
                    <a:pt x="1415" y="299"/>
                  </a:lnTo>
                  <a:lnTo>
                    <a:pt x="1397" y="326"/>
                  </a:lnTo>
                  <a:lnTo>
                    <a:pt x="1375" y="350"/>
                  </a:lnTo>
                  <a:lnTo>
                    <a:pt x="1467" y="364"/>
                  </a:lnTo>
                  <a:lnTo>
                    <a:pt x="1556" y="384"/>
                  </a:lnTo>
                  <a:lnTo>
                    <a:pt x="1642" y="412"/>
                  </a:lnTo>
                  <a:lnTo>
                    <a:pt x="1726" y="446"/>
                  </a:lnTo>
                  <a:lnTo>
                    <a:pt x="1807" y="485"/>
                  </a:lnTo>
                  <a:lnTo>
                    <a:pt x="1884" y="530"/>
                  </a:lnTo>
                  <a:lnTo>
                    <a:pt x="1957" y="580"/>
                  </a:lnTo>
                  <a:lnTo>
                    <a:pt x="2028" y="636"/>
                  </a:lnTo>
                  <a:lnTo>
                    <a:pt x="2093" y="697"/>
                  </a:lnTo>
                  <a:lnTo>
                    <a:pt x="2154" y="762"/>
                  </a:lnTo>
                  <a:lnTo>
                    <a:pt x="2212" y="831"/>
                  </a:lnTo>
                  <a:lnTo>
                    <a:pt x="2264" y="905"/>
                  </a:lnTo>
                  <a:lnTo>
                    <a:pt x="2310" y="983"/>
                  </a:lnTo>
                  <a:lnTo>
                    <a:pt x="2351" y="1064"/>
                  </a:lnTo>
                  <a:lnTo>
                    <a:pt x="2387" y="1148"/>
                  </a:lnTo>
                  <a:lnTo>
                    <a:pt x="2417" y="1235"/>
                  </a:lnTo>
                  <a:lnTo>
                    <a:pt x="2441" y="1325"/>
                  </a:lnTo>
                  <a:lnTo>
                    <a:pt x="2457" y="1419"/>
                  </a:lnTo>
                  <a:lnTo>
                    <a:pt x="2468" y="1513"/>
                  </a:lnTo>
                  <a:lnTo>
                    <a:pt x="2472" y="1610"/>
                  </a:lnTo>
                  <a:lnTo>
                    <a:pt x="2471" y="1662"/>
                  </a:lnTo>
                  <a:lnTo>
                    <a:pt x="2467" y="1712"/>
                  </a:lnTo>
                  <a:lnTo>
                    <a:pt x="2291" y="1712"/>
                  </a:lnTo>
                  <a:lnTo>
                    <a:pt x="2121" y="1712"/>
                  </a:lnTo>
                  <a:lnTo>
                    <a:pt x="1957" y="1712"/>
                  </a:lnTo>
                  <a:lnTo>
                    <a:pt x="1799" y="1712"/>
                  </a:lnTo>
                  <a:lnTo>
                    <a:pt x="1643" y="1712"/>
                  </a:lnTo>
                  <a:lnTo>
                    <a:pt x="1490" y="1712"/>
                  </a:lnTo>
                  <a:lnTo>
                    <a:pt x="1339" y="1712"/>
                  </a:lnTo>
                  <a:lnTo>
                    <a:pt x="1189" y="1712"/>
                  </a:lnTo>
                  <a:lnTo>
                    <a:pt x="1037" y="1712"/>
                  </a:lnTo>
                  <a:lnTo>
                    <a:pt x="885" y="1712"/>
                  </a:lnTo>
                  <a:lnTo>
                    <a:pt x="729" y="1712"/>
                  </a:lnTo>
                  <a:lnTo>
                    <a:pt x="571" y="1712"/>
                  </a:lnTo>
                  <a:lnTo>
                    <a:pt x="406" y="1712"/>
                  </a:lnTo>
                  <a:lnTo>
                    <a:pt x="411" y="1663"/>
                  </a:lnTo>
                  <a:lnTo>
                    <a:pt x="418" y="1614"/>
                  </a:lnTo>
                  <a:lnTo>
                    <a:pt x="428" y="1525"/>
                  </a:lnTo>
                  <a:lnTo>
                    <a:pt x="442" y="1437"/>
                  </a:lnTo>
                  <a:lnTo>
                    <a:pt x="459" y="1350"/>
                  </a:lnTo>
                  <a:lnTo>
                    <a:pt x="476" y="1287"/>
                  </a:lnTo>
                  <a:lnTo>
                    <a:pt x="491" y="1225"/>
                  </a:lnTo>
                  <a:lnTo>
                    <a:pt x="531" y="1107"/>
                  </a:lnTo>
                  <a:lnTo>
                    <a:pt x="557" y="1051"/>
                  </a:lnTo>
                  <a:lnTo>
                    <a:pt x="582" y="998"/>
                  </a:lnTo>
                  <a:lnTo>
                    <a:pt x="610" y="945"/>
                  </a:lnTo>
                  <a:lnTo>
                    <a:pt x="640" y="897"/>
                  </a:lnTo>
                  <a:lnTo>
                    <a:pt x="668" y="848"/>
                  </a:lnTo>
                  <a:lnTo>
                    <a:pt x="703" y="806"/>
                  </a:lnTo>
                  <a:lnTo>
                    <a:pt x="725" y="779"/>
                  </a:lnTo>
                  <a:lnTo>
                    <a:pt x="746" y="750"/>
                  </a:lnTo>
                  <a:lnTo>
                    <a:pt x="769" y="725"/>
                  </a:lnTo>
                  <a:lnTo>
                    <a:pt x="803" y="690"/>
                  </a:lnTo>
                  <a:lnTo>
                    <a:pt x="836" y="656"/>
                  </a:lnTo>
                  <a:lnTo>
                    <a:pt x="869" y="624"/>
                  </a:lnTo>
                  <a:lnTo>
                    <a:pt x="902" y="596"/>
                  </a:lnTo>
                  <a:lnTo>
                    <a:pt x="933" y="570"/>
                  </a:lnTo>
                  <a:lnTo>
                    <a:pt x="962" y="545"/>
                  </a:lnTo>
                  <a:lnTo>
                    <a:pt x="988" y="522"/>
                  </a:lnTo>
                  <a:lnTo>
                    <a:pt x="1015" y="504"/>
                  </a:lnTo>
                  <a:lnTo>
                    <a:pt x="1041" y="485"/>
                  </a:lnTo>
                  <a:lnTo>
                    <a:pt x="1064" y="467"/>
                  </a:lnTo>
                  <a:lnTo>
                    <a:pt x="1083" y="453"/>
                  </a:lnTo>
                  <a:lnTo>
                    <a:pt x="1099" y="441"/>
                  </a:lnTo>
                  <a:lnTo>
                    <a:pt x="1109" y="433"/>
                  </a:lnTo>
                  <a:lnTo>
                    <a:pt x="1116" y="428"/>
                  </a:lnTo>
                  <a:lnTo>
                    <a:pt x="1118" y="426"/>
                  </a:lnTo>
                  <a:lnTo>
                    <a:pt x="1116" y="426"/>
                  </a:lnTo>
                  <a:lnTo>
                    <a:pt x="1108" y="430"/>
                  </a:lnTo>
                  <a:lnTo>
                    <a:pt x="1095" y="434"/>
                  </a:lnTo>
                  <a:lnTo>
                    <a:pt x="1077" y="441"/>
                  </a:lnTo>
                  <a:lnTo>
                    <a:pt x="1054" y="449"/>
                  </a:lnTo>
                  <a:lnTo>
                    <a:pt x="1027" y="461"/>
                  </a:lnTo>
                  <a:lnTo>
                    <a:pt x="996" y="472"/>
                  </a:lnTo>
                  <a:lnTo>
                    <a:pt x="965" y="485"/>
                  </a:lnTo>
                  <a:lnTo>
                    <a:pt x="933" y="501"/>
                  </a:lnTo>
                  <a:lnTo>
                    <a:pt x="899" y="519"/>
                  </a:lnTo>
                  <a:lnTo>
                    <a:pt x="861" y="539"/>
                  </a:lnTo>
                  <a:lnTo>
                    <a:pt x="821" y="561"/>
                  </a:lnTo>
                  <a:lnTo>
                    <a:pt x="781" y="588"/>
                  </a:lnTo>
                  <a:lnTo>
                    <a:pt x="740" y="618"/>
                  </a:lnTo>
                  <a:lnTo>
                    <a:pt x="696" y="650"/>
                  </a:lnTo>
                  <a:lnTo>
                    <a:pt x="667" y="673"/>
                  </a:lnTo>
                  <a:lnTo>
                    <a:pt x="640" y="699"/>
                  </a:lnTo>
                  <a:lnTo>
                    <a:pt x="611" y="726"/>
                  </a:lnTo>
                  <a:lnTo>
                    <a:pt x="568" y="769"/>
                  </a:lnTo>
                  <a:lnTo>
                    <a:pt x="529" y="818"/>
                  </a:lnTo>
                  <a:lnTo>
                    <a:pt x="489" y="869"/>
                  </a:lnTo>
                  <a:lnTo>
                    <a:pt x="452" y="924"/>
                  </a:lnTo>
                  <a:lnTo>
                    <a:pt x="418" y="982"/>
                  </a:lnTo>
                  <a:lnTo>
                    <a:pt x="385" y="1042"/>
                  </a:lnTo>
                  <a:lnTo>
                    <a:pt x="330" y="1172"/>
                  </a:lnTo>
                  <a:lnTo>
                    <a:pt x="308" y="1240"/>
                  </a:lnTo>
                  <a:lnTo>
                    <a:pt x="287" y="1309"/>
                  </a:lnTo>
                  <a:lnTo>
                    <a:pt x="267" y="1403"/>
                  </a:lnTo>
                  <a:lnTo>
                    <a:pt x="249" y="1497"/>
                  </a:lnTo>
                  <a:lnTo>
                    <a:pt x="237" y="1592"/>
                  </a:lnTo>
                  <a:lnTo>
                    <a:pt x="230" y="1652"/>
                  </a:lnTo>
                  <a:lnTo>
                    <a:pt x="226" y="1712"/>
                  </a:lnTo>
                  <a:lnTo>
                    <a:pt x="4" y="1712"/>
                  </a:lnTo>
                  <a:lnTo>
                    <a:pt x="1" y="1660"/>
                  </a:lnTo>
                  <a:lnTo>
                    <a:pt x="0" y="1610"/>
                  </a:lnTo>
                  <a:lnTo>
                    <a:pt x="3" y="1513"/>
                  </a:lnTo>
                  <a:lnTo>
                    <a:pt x="15" y="1419"/>
                  </a:lnTo>
                  <a:lnTo>
                    <a:pt x="31" y="1325"/>
                  </a:lnTo>
                  <a:lnTo>
                    <a:pt x="55" y="1235"/>
                  </a:lnTo>
                  <a:lnTo>
                    <a:pt x="85" y="1148"/>
                  </a:lnTo>
                  <a:lnTo>
                    <a:pt x="121" y="1064"/>
                  </a:lnTo>
                  <a:lnTo>
                    <a:pt x="162" y="983"/>
                  </a:lnTo>
                  <a:lnTo>
                    <a:pt x="208" y="905"/>
                  </a:lnTo>
                  <a:lnTo>
                    <a:pt x="260" y="831"/>
                  </a:lnTo>
                  <a:lnTo>
                    <a:pt x="317" y="762"/>
                  </a:lnTo>
                  <a:lnTo>
                    <a:pt x="378" y="697"/>
                  </a:lnTo>
                  <a:lnTo>
                    <a:pt x="444" y="636"/>
                  </a:lnTo>
                  <a:lnTo>
                    <a:pt x="514" y="580"/>
                  </a:lnTo>
                  <a:lnTo>
                    <a:pt x="588" y="530"/>
                  </a:lnTo>
                  <a:lnTo>
                    <a:pt x="665" y="485"/>
                  </a:lnTo>
                  <a:lnTo>
                    <a:pt x="746" y="446"/>
                  </a:lnTo>
                  <a:lnTo>
                    <a:pt x="830" y="412"/>
                  </a:lnTo>
                  <a:lnTo>
                    <a:pt x="916" y="384"/>
                  </a:lnTo>
                  <a:lnTo>
                    <a:pt x="1006" y="364"/>
                  </a:lnTo>
                  <a:lnTo>
                    <a:pt x="1097" y="350"/>
                  </a:lnTo>
                  <a:lnTo>
                    <a:pt x="1075" y="326"/>
                  </a:lnTo>
                  <a:lnTo>
                    <a:pt x="1056" y="299"/>
                  </a:lnTo>
                  <a:lnTo>
                    <a:pt x="1044" y="269"/>
                  </a:lnTo>
                  <a:lnTo>
                    <a:pt x="1034" y="236"/>
                  </a:lnTo>
                  <a:lnTo>
                    <a:pt x="1032" y="202"/>
                  </a:lnTo>
                  <a:lnTo>
                    <a:pt x="1036" y="165"/>
                  </a:lnTo>
                  <a:lnTo>
                    <a:pt x="1045" y="131"/>
                  </a:lnTo>
                  <a:lnTo>
                    <a:pt x="1060" y="100"/>
                  </a:lnTo>
                  <a:lnTo>
                    <a:pt x="1079" y="72"/>
                  </a:lnTo>
                  <a:lnTo>
                    <a:pt x="1105" y="47"/>
                  </a:lnTo>
                  <a:lnTo>
                    <a:pt x="1133" y="27"/>
                  </a:lnTo>
                  <a:lnTo>
                    <a:pt x="1164" y="12"/>
                  </a:lnTo>
                  <a:lnTo>
                    <a:pt x="1199" y="3"/>
                  </a:lnTo>
                  <a:lnTo>
                    <a:pt x="123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 name="Rectangle 7">
              <a:extLst>
                <a:ext uri="{FF2B5EF4-FFF2-40B4-BE49-F238E27FC236}">
                  <a16:creationId xmlns:a16="http://schemas.microsoft.com/office/drawing/2014/main" id="{DE1584A4-CB4A-4DF3-904E-B973CE343EBF}"/>
                </a:ext>
              </a:extLst>
            </p:cNvPr>
            <p:cNvSpPr>
              <a:spLocks noChangeArrowheads="1"/>
            </p:cNvSpPr>
            <p:nvPr/>
          </p:nvSpPr>
          <p:spPr bwMode="auto">
            <a:xfrm>
              <a:off x="3871" y="1999"/>
              <a:ext cx="487" cy="43"/>
            </a:xfrm>
            <a:prstGeom prst="rect">
              <a:avLst/>
            </a:prstGeom>
            <a:grpFill/>
            <a:ln w="0">
              <a:noFill/>
              <a:prstDash val="solid"/>
              <a:miter lim="800000"/>
            </a:ln>
          </p:spPr>
          <p:txBody>
            <a:bodyPr vert="horz" wrap="square" lIns="91440" tIns="45720" rIns="91440" bIns="45720" numCol="1" anchor="t" anchorCtr="0" compatLnSpc="1"/>
            <a:lstStyle/>
            <a:p>
              <a:endParaRPr lang="en-US"/>
            </a:p>
          </p:txBody>
        </p:sp>
        <p:sp>
          <p:nvSpPr>
            <p:cNvPr id="5" name="Freeform 8">
              <a:extLst>
                <a:ext uri="{FF2B5EF4-FFF2-40B4-BE49-F238E27FC236}">
                  <a16:creationId xmlns:a16="http://schemas.microsoft.com/office/drawing/2014/main" id="{B30E1B08-7A68-4D7D-8EE2-2BECFB61F222}"/>
                </a:ext>
              </a:extLst>
            </p:cNvPr>
            <p:cNvSpPr/>
            <p:nvPr/>
          </p:nvSpPr>
          <p:spPr bwMode="auto">
            <a:xfrm>
              <a:off x="3832" y="2057"/>
              <a:ext cx="354" cy="151"/>
            </a:xfrm>
            <a:custGeom>
              <a:avLst/>
              <a:gdLst>
                <a:gd name="T0" fmla="*/ 1193 w 2122"/>
                <a:gd name="T1" fmla="*/ 7 h 904"/>
                <a:gd name="T2" fmla="*/ 1228 w 2122"/>
                <a:gd name="T3" fmla="*/ 40 h 904"/>
                <a:gd name="T4" fmla="*/ 1244 w 2122"/>
                <a:gd name="T5" fmla="*/ 88 h 904"/>
                <a:gd name="T6" fmla="*/ 1233 w 2122"/>
                <a:gd name="T7" fmla="*/ 137 h 904"/>
                <a:gd name="T8" fmla="*/ 1187 w 2122"/>
                <a:gd name="T9" fmla="*/ 174 h 904"/>
                <a:gd name="T10" fmla="*/ 1110 w 2122"/>
                <a:gd name="T11" fmla="*/ 194 h 904"/>
                <a:gd name="T12" fmla="*/ 1012 w 2122"/>
                <a:gd name="T13" fmla="*/ 219 h 904"/>
                <a:gd name="T14" fmla="*/ 904 w 2122"/>
                <a:gd name="T15" fmla="*/ 247 h 904"/>
                <a:gd name="T16" fmla="*/ 803 w 2122"/>
                <a:gd name="T17" fmla="*/ 275 h 904"/>
                <a:gd name="T18" fmla="*/ 722 w 2122"/>
                <a:gd name="T19" fmla="*/ 296 h 904"/>
                <a:gd name="T20" fmla="*/ 680 w 2122"/>
                <a:gd name="T21" fmla="*/ 308 h 904"/>
                <a:gd name="T22" fmla="*/ 1292 w 2122"/>
                <a:gd name="T23" fmla="*/ 345 h 904"/>
                <a:gd name="T24" fmla="*/ 1336 w 2122"/>
                <a:gd name="T25" fmla="*/ 329 h 904"/>
                <a:gd name="T26" fmla="*/ 1418 w 2122"/>
                <a:gd name="T27" fmla="*/ 300 h 904"/>
                <a:gd name="T28" fmla="*/ 1527 w 2122"/>
                <a:gd name="T29" fmla="*/ 260 h 904"/>
                <a:gd name="T30" fmla="*/ 1649 w 2122"/>
                <a:gd name="T31" fmla="*/ 214 h 904"/>
                <a:gd name="T32" fmla="*/ 1770 w 2122"/>
                <a:gd name="T33" fmla="*/ 167 h 904"/>
                <a:gd name="T34" fmla="*/ 1877 w 2122"/>
                <a:gd name="T35" fmla="*/ 125 h 904"/>
                <a:gd name="T36" fmla="*/ 1955 w 2122"/>
                <a:gd name="T37" fmla="*/ 90 h 904"/>
                <a:gd name="T38" fmla="*/ 2034 w 2122"/>
                <a:gd name="T39" fmla="*/ 74 h 904"/>
                <a:gd name="T40" fmla="*/ 2089 w 2122"/>
                <a:gd name="T41" fmla="*/ 99 h 904"/>
                <a:gd name="T42" fmla="*/ 2118 w 2122"/>
                <a:gd name="T43" fmla="*/ 148 h 904"/>
                <a:gd name="T44" fmla="*/ 2120 w 2122"/>
                <a:gd name="T45" fmla="*/ 203 h 904"/>
                <a:gd name="T46" fmla="*/ 2090 w 2122"/>
                <a:gd name="T47" fmla="*/ 245 h 904"/>
                <a:gd name="T48" fmla="*/ 2039 w 2122"/>
                <a:gd name="T49" fmla="*/ 278 h 904"/>
                <a:gd name="T50" fmla="*/ 1952 w 2122"/>
                <a:gd name="T51" fmla="*/ 337 h 904"/>
                <a:gd name="T52" fmla="*/ 1839 w 2122"/>
                <a:gd name="T53" fmla="*/ 413 h 904"/>
                <a:gd name="T54" fmla="*/ 1710 w 2122"/>
                <a:gd name="T55" fmla="*/ 496 h 904"/>
                <a:gd name="T56" fmla="*/ 1579 w 2122"/>
                <a:gd name="T57" fmla="*/ 579 h 904"/>
                <a:gd name="T58" fmla="*/ 1456 w 2122"/>
                <a:gd name="T59" fmla="*/ 654 h 904"/>
                <a:gd name="T60" fmla="*/ 1352 w 2122"/>
                <a:gd name="T61" fmla="*/ 714 h 904"/>
                <a:gd name="T62" fmla="*/ 1281 w 2122"/>
                <a:gd name="T63" fmla="*/ 747 h 904"/>
                <a:gd name="T64" fmla="*/ 1221 w 2122"/>
                <a:gd name="T65" fmla="*/ 756 h 904"/>
                <a:gd name="T66" fmla="*/ 1106 w 2122"/>
                <a:gd name="T67" fmla="*/ 760 h 904"/>
                <a:gd name="T68" fmla="*/ 949 w 2122"/>
                <a:gd name="T69" fmla="*/ 760 h 904"/>
                <a:gd name="T70" fmla="*/ 773 w 2122"/>
                <a:gd name="T71" fmla="*/ 759 h 904"/>
                <a:gd name="T72" fmla="*/ 598 w 2122"/>
                <a:gd name="T73" fmla="*/ 757 h 904"/>
                <a:gd name="T74" fmla="*/ 445 w 2122"/>
                <a:gd name="T75" fmla="*/ 754 h 904"/>
                <a:gd name="T76" fmla="*/ 335 w 2122"/>
                <a:gd name="T77" fmla="*/ 752 h 904"/>
                <a:gd name="T78" fmla="*/ 274 w 2122"/>
                <a:gd name="T79" fmla="*/ 755 h 904"/>
                <a:gd name="T80" fmla="*/ 214 w 2122"/>
                <a:gd name="T81" fmla="*/ 786 h 904"/>
                <a:gd name="T82" fmla="*/ 163 w 2122"/>
                <a:gd name="T83" fmla="*/ 837 h 904"/>
                <a:gd name="T84" fmla="*/ 129 w 2122"/>
                <a:gd name="T85" fmla="*/ 884 h 904"/>
                <a:gd name="T86" fmla="*/ 115 w 2122"/>
                <a:gd name="T87" fmla="*/ 904 h 904"/>
                <a:gd name="T88" fmla="*/ 438 w 2122"/>
                <a:gd name="T89" fmla="*/ 27 h 904"/>
                <a:gd name="T90" fmla="*/ 492 w 2122"/>
                <a:gd name="T91" fmla="*/ 25 h 904"/>
                <a:gd name="T92" fmla="*/ 594 w 2122"/>
                <a:gd name="T93" fmla="*/ 20 h 904"/>
                <a:gd name="T94" fmla="*/ 725 w 2122"/>
                <a:gd name="T95" fmla="*/ 15 h 904"/>
                <a:gd name="T96" fmla="*/ 866 w 2122"/>
                <a:gd name="T97" fmla="*/ 10 h 904"/>
                <a:gd name="T98" fmla="*/ 999 w 2122"/>
                <a:gd name="T99" fmla="*/ 4 h 904"/>
                <a:gd name="T100" fmla="*/ 1105 w 2122"/>
                <a:gd name="T101" fmla="*/ 1 h 904"/>
                <a:gd name="T102" fmla="*/ 1164 w 2122"/>
                <a:gd name="T103" fmla="*/ 0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2" h="904">
                  <a:moveTo>
                    <a:pt x="1164" y="0"/>
                  </a:moveTo>
                  <a:lnTo>
                    <a:pt x="1179" y="2"/>
                  </a:lnTo>
                  <a:lnTo>
                    <a:pt x="1193" y="7"/>
                  </a:lnTo>
                  <a:lnTo>
                    <a:pt x="1206" y="16"/>
                  </a:lnTo>
                  <a:lnTo>
                    <a:pt x="1218" y="27"/>
                  </a:lnTo>
                  <a:lnTo>
                    <a:pt x="1228" y="40"/>
                  </a:lnTo>
                  <a:lnTo>
                    <a:pt x="1236" y="54"/>
                  </a:lnTo>
                  <a:lnTo>
                    <a:pt x="1241" y="72"/>
                  </a:lnTo>
                  <a:lnTo>
                    <a:pt x="1244" y="88"/>
                  </a:lnTo>
                  <a:lnTo>
                    <a:pt x="1244" y="105"/>
                  </a:lnTo>
                  <a:lnTo>
                    <a:pt x="1240" y="121"/>
                  </a:lnTo>
                  <a:lnTo>
                    <a:pt x="1233" y="137"/>
                  </a:lnTo>
                  <a:lnTo>
                    <a:pt x="1223" y="151"/>
                  </a:lnTo>
                  <a:lnTo>
                    <a:pt x="1207" y="164"/>
                  </a:lnTo>
                  <a:lnTo>
                    <a:pt x="1187" y="174"/>
                  </a:lnTo>
                  <a:lnTo>
                    <a:pt x="1163" y="181"/>
                  </a:lnTo>
                  <a:lnTo>
                    <a:pt x="1138" y="187"/>
                  </a:lnTo>
                  <a:lnTo>
                    <a:pt x="1110" y="194"/>
                  </a:lnTo>
                  <a:lnTo>
                    <a:pt x="1080" y="202"/>
                  </a:lnTo>
                  <a:lnTo>
                    <a:pt x="1047" y="210"/>
                  </a:lnTo>
                  <a:lnTo>
                    <a:pt x="1012" y="219"/>
                  </a:lnTo>
                  <a:lnTo>
                    <a:pt x="977" y="228"/>
                  </a:lnTo>
                  <a:lnTo>
                    <a:pt x="941" y="237"/>
                  </a:lnTo>
                  <a:lnTo>
                    <a:pt x="904" y="247"/>
                  </a:lnTo>
                  <a:lnTo>
                    <a:pt x="870" y="256"/>
                  </a:lnTo>
                  <a:lnTo>
                    <a:pt x="835" y="265"/>
                  </a:lnTo>
                  <a:lnTo>
                    <a:pt x="803" y="275"/>
                  </a:lnTo>
                  <a:lnTo>
                    <a:pt x="773" y="283"/>
                  </a:lnTo>
                  <a:lnTo>
                    <a:pt x="747" y="289"/>
                  </a:lnTo>
                  <a:lnTo>
                    <a:pt x="722" y="296"/>
                  </a:lnTo>
                  <a:lnTo>
                    <a:pt x="704" y="301"/>
                  </a:lnTo>
                  <a:lnTo>
                    <a:pt x="689" y="305"/>
                  </a:lnTo>
                  <a:lnTo>
                    <a:pt x="680" y="308"/>
                  </a:lnTo>
                  <a:lnTo>
                    <a:pt x="678" y="309"/>
                  </a:lnTo>
                  <a:lnTo>
                    <a:pt x="1290" y="346"/>
                  </a:lnTo>
                  <a:lnTo>
                    <a:pt x="1292" y="345"/>
                  </a:lnTo>
                  <a:lnTo>
                    <a:pt x="1301" y="342"/>
                  </a:lnTo>
                  <a:lnTo>
                    <a:pt x="1316" y="336"/>
                  </a:lnTo>
                  <a:lnTo>
                    <a:pt x="1336" y="329"/>
                  </a:lnTo>
                  <a:lnTo>
                    <a:pt x="1359" y="321"/>
                  </a:lnTo>
                  <a:lnTo>
                    <a:pt x="1387" y="311"/>
                  </a:lnTo>
                  <a:lnTo>
                    <a:pt x="1418" y="300"/>
                  </a:lnTo>
                  <a:lnTo>
                    <a:pt x="1452" y="287"/>
                  </a:lnTo>
                  <a:lnTo>
                    <a:pt x="1489" y="273"/>
                  </a:lnTo>
                  <a:lnTo>
                    <a:pt x="1527" y="260"/>
                  </a:lnTo>
                  <a:lnTo>
                    <a:pt x="1567" y="245"/>
                  </a:lnTo>
                  <a:lnTo>
                    <a:pt x="1607" y="230"/>
                  </a:lnTo>
                  <a:lnTo>
                    <a:pt x="1649" y="214"/>
                  </a:lnTo>
                  <a:lnTo>
                    <a:pt x="1689" y="198"/>
                  </a:lnTo>
                  <a:lnTo>
                    <a:pt x="1731" y="183"/>
                  </a:lnTo>
                  <a:lnTo>
                    <a:pt x="1770" y="167"/>
                  </a:lnTo>
                  <a:lnTo>
                    <a:pt x="1808" y="153"/>
                  </a:lnTo>
                  <a:lnTo>
                    <a:pt x="1843" y="139"/>
                  </a:lnTo>
                  <a:lnTo>
                    <a:pt x="1877" y="125"/>
                  </a:lnTo>
                  <a:lnTo>
                    <a:pt x="1907" y="112"/>
                  </a:lnTo>
                  <a:lnTo>
                    <a:pt x="1933" y="100"/>
                  </a:lnTo>
                  <a:lnTo>
                    <a:pt x="1955" y="90"/>
                  </a:lnTo>
                  <a:lnTo>
                    <a:pt x="1984" y="78"/>
                  </a:lnTo>
                  <a:lnTo>
                    <a:pt x="2010" y="74"/>
                  </a:lnTo>
                  <a:lnTo>
                    <a:pt x="2034" y="74"/>
                  </a:lnTo>
                  <a:lnTo>
                    <a:pt x="2055" y="78"/>
                  </a:lnTo>
                  <a:lnTo>
                    <a:pt x="2074" y="86"/>
                  </a:lnTo>
                  <a:lnTo>
                    <a:pt x="2089" y="99"/>
                  </a:lnTo>
                  <a:lnTo>
                    <a:pt x="2102" y="114"/>
                  </a:lnTo>
                  <a:lnTo>
                    <a:pt x="2112" y="130"/>
                  </a:lnTo>
                  <a:lnTo>
                    <a:pt x="2118" y="148"/>
                  </a:lnTo>
                  <a:lnTo>
                    <a:pt x="2122" y="166"/>
                  </a:lnTo>
                  <a:lnTo>
                    <a:pt x="2122" y="185"/>
                  </a:lnTo>
                  <a:lnTo>
                    <a:pt x="2120" y="203"/>
                  </a:lnTo>
                  <a:lnTo>
                    <a:pt x="2113" y="219"/>
                  </a:lnTo>
                  <a:lnTo>
                    <a:pt x="2104" y="234"/>
                  </a:lnTo>
                  <a:lnTo>
                    <a:pt x="2090" y="245"/>
                  </a:lnTo>
                  <a:lnTo>
                    <a:pt x="2078" y="253"/>
                  </a:lnTo>
                  <a:lnTo>
                    <a:pt x="2061" y="264"/>
                  </a:lnTo>
                  <a:lnTo>
                    <a:pt x="2039" y="278"/>
                  </a:lnTo>
                  <a:lnTo>
                    <a:pt x="2014" y="295"/>
                  </a:lnTo>
                  <a:lnTo>
                    <a:pt x="1985" y="316"/>
                  </a:lnTo>
                  <a:lnTo>
                    <a:pt x="1952" y="337"/>
                  </a:lnTo>
                  <a:lnTo>
                    <a:pt x="1916" y="360"/>
                  </a:lnTo>
                  <a:lnTo>
                    <a:pt x="1878" y="385"/>
                  </a:lnTo>
                  <a:lnTo>
                    <a:pt x="1839" y="413"/>
                  </a:lnTo>
                  <a:lnTo>
                    <a:pt x="1796" y="440"/>
                  </a:lnTo>
                  <a:lnTo>
                    <a:pt x="1754" y="467"/>
                  </a:lnTo>
                  <a:lnTo>
                    <a:pt x="1710" y="496"/>
                  </a:lnTo>
                  <a:lnTo>
                    <a:pt x="1666" y="524"/>
                  </a:lnTo>
                  <a:lnTo>
                    <a:pt x="1622" y="552"/>
                  </a:lnTo>
                  <a:lnTo>
                    <a:pt x="1579" y="579"/>
                  </a:lnTo>
                  <a:lnTo>
                    <a:pt x="1536" y="605"/>
                  </a:lnTo>
                  <a:lnTo>
                    <a:pt x="1495" y="630"/>
                  </a:lnTo>
                  <a:lnTo>
                    <a:pt x="1456" y="654"/>
                  </a:lnTo>
                  <a:lnTo>
                    <a:pt x="1419" y="676"/>
                  </a:lnTo>
                  <a:lnTo>
                    <a:pt x="1384" y="697"/>
                  </a:lnTo>
                  <a:lnTo>
                    <a:pt x="1352" y="714"/>
                  </a:lnTo>
                  <a:lnTo>
                    <a:pt x="1324" y="727"/>
                  </a:lnTo>
                  <a:lnTo>
                    <a:pt x="1300" y="739"/>
                  </a:lnTo>
                  <a:lnTo>
                    <a:pt x="1281" y="747"/>
                  </a:lnTo>
                  <a:lnTo>
                    <a:pt x="1265" y="751"/>
                  </a:lnTo>
                  <a:lnTo>
                    <a:pt x="1246" y="755"/>
                  </a:lnTo>
                  <a:lnTo>
                    <a:pt x="1221" y="756"/>
                  </a:lnTo>
                  <a:lnTo>
                    <a:pt x="1187" y="758"/>
                  </a:lnTo>
                  <a:lnTo>
                    <a:pt x="1149" y="759"/>
                  </a:lnTo>
                  <a:lnTo>
                    <a:pt x="1106" y="760"/>
                  </a:lnTo>
                  <a:lnTo>
                    <a:pt x="1056" y="760"/>
                  </a:lnTo>
                  <a:lnTo>
                    <a:pt x="1004" y="760"/>
                  </a:lnTo>
                  <a:lnTo>
                    <a:pt x="949" y="760"/>
                  </a:lnTo>
                  <a:lnTo>
                    <a:pt x="892" y="760"/>
                  </a:lnTo>
                  <a:lnTo>
                    <a:pt x="833" y="760"/>
                  </a:lnTo>
                  <a:lnTo>
                    <a:pt x="773" y="759"/>
                  </a:lnTo>
                  <a:lnTo>
                    <a:pt x="714" y="758"/>
                  </a:lnTo>
                  <a:lnTo>
                    <a:pt x="656" y="758"/>
                  </a:lnTo>
                  <a:lnTo>
                    <a:pt x="598" y="757"/>
                  </a:lnTo>
                  <a:lnTo>
                    <a:pt x="544" y="756"/>
                  </a:lnTo>
                  <a:lnTo>
                    <a:pt x="492" y="755"/>
                  </a:lnTo>
                  <a:lnTo>
                    <a:pt x="445" y="754"/>
                  </a:lnTo>
                  <a:lnTo>
                    <a:pt x="402" y="754"/>
                  </a:lnTo>
                  <a:lnTo>
                    <a:pt x="366" y="752"/>
                  </a:lnTo>
                  <a:lnTo>
                    <a:pt x="335" y="752"/>
                  </a:lnTo>
                  <a:lnTo>
                    <a:pt x="310" y="751"/>
                  </a:lnTo>
                  <a:lnTo>
                    <a:pt x="294" y="751"/>
                  </a:lnTo>
                  <a:lnTo>
                    <a:pt x="274" y="755"/>
                  </a:lnTo>
                  <a:lnTo>
                    <a:pt x="253" y="762"/>
                  </a:lnTo>
                  <a:lnTo>
                    <a:pt x="233" y="772"/>
                  </a:lnTo>
                  <a:lnTo>
                    <a:pt x="214" y="786"/>
                  </a:lnTo>
                  <a:lnTo>
                    <a:pt x="195" y="802"/>
                  </a:lnTo>
                  <a:lnTo>
                    <a:pt x="179" y="819"/>
                  </a:lnTo>
                  <a:lnTo>
                    <a:pt x="163" y="837"/>
                  </a:lnTo>
                  <a:lnTo>
                    <a:pt x="149" y="854"/>
                  </a:lnTo>
                  <a:lnTo>
                    <a:pt x="138" y="869"/>
                  </a:lnTo>
                  <a:lnTo>
                    <a:pt x="129" y="884"/>
                  </a:lnTo>
                  <a:lnTo>
                    <a:pt x="122" y="894"/>
                  </a:lnTo>
                  <a:lnTo>
                    <a:pt x="117" y="901"/>
                  </a:lnTo>
                  <a:lnTo>
                    <a:pt x="115" y="904"/>
                  </a:lnTo>
                  <a:lnTo>
                    <a:pt x="0" y="181"/>
                  </a:lnTo>
                  <a:lnTo>
                    <a:pt x="435" y="27"/>
                  </a:lnTo>
                  <a:lnTo>
                    <a:pt x="438" y="27"/>
                  </a:lnTo>
                  <a:lnTo>
                    <a:pt x="450" y="26"/>
                  </a:lnTo>
                  <a:lnTo>
                    <a:pt x="468" y="25"/>
                  </a:lnTo>
                  <a:lnTo>
                    <a:pt x="492" y="25"/>
                  </a:lnTo>
                  <a:lnTo>
                    <a:pt x="522" y="24"/>
                  </a:lnTo>
                  <a:lnTo>
                    <a:pt x="556" y="21"/>
                  </a:lnTo>
                  <a:lnTo>
                    <a:pt x="594" y="20"/>
                  </a:lnTo>
                  <a:lnTo>
                    <a:pt x="635" y="19"/>
                  </a:lnTo>
                  <a:lnTo>
                    <a:pt x="679" y="17"/>
                  </a:lnTo>
                  <a:lnTo>
                    <a:pt x="725" y="15"/>
                  </a:lnTo>
                  <a:lnTo>
                    <a:pt x="772" y="13"/>
                  </a:lnTo>
                  <a:lnTo>
                    <a:pt x="819" y="11"/>
                  </a:lnTo>
                  <a:lnTo>
                    <a:pt x="866" y="10"/>
                  </a:lnTo>
                  <a:lnTo>
                    <a:pt x="912" y="8"/>
                  </a:lnTo>
                  <a:lnTo>
                    <a:pt x="957" y="7"/>
                  </a:lnTo>
                  <a:lnTo>
                    <a:pt x="999" y="4"/>
                  </a:lnTo>
                  <a:lnTo>
                    <a:pt x="1038" y="3"/>
                  </a:lnTo>
                  <a:lnTo>
                    <a:pt x="1073" y="2"/>
                  </a:lnTo>
                  <a:lnTo>
                    <a:pt x="1105" y="1"/>
                  </a:lnTo>
                  <a:lnTo>
                    <a:pt x="1131" y="0"/>
                  </a:lnTo>
                  <a:lnTo>
                    <a:pt x="1151" y="0"/>
                  </a:lnTo>
                  <a:lnTo>
                    <a:pt x="116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 name="Freeform 9">
              <a:extLst>
                <a:ext uri="{FF2B5EF4-FFF2-40B4-BE49-F238E27FC236}">
                  <a16:creationId xmlns:a16="http://schemas.microsoft.com/office/drawing/2014/main" id="{E13F9069-A8ED-4BD1-BC14-5A7ADD044E8A}"/>
                </a:ext>
              </a:extLst>
            </p:cNvPr>
            <p:cNvSpPr/>
            <p:nvPr/>
          </p:nvSpPr>
          <p:spPr bwMode="auto">
            <a:xfrm>
              <a:off x="3735" y="2085"/>
              <a:ext cx="111" cy="171"/>
            </a:xfrm>
            <a:custGeom>
              <a:avLst/>
              <a:gdLst>
                <a:gd name="T0" fmla="*/ 499 w 666"/>
                <a:gd name="T1" fmla="*/ 0 h 1023"/>
                <a:gd name="T2" fmla="*/ 666 w 666"/>
                <a:gd name="T3" fmla="*/ 900 h 1023"/>
                <a:gd name="T4" fmla="*/ 0 w 666"/>
                <a:gd name="T5" fmla="*/ 1023 h 1023"/>
                <a:gd name="T6" fmla="*/ 0 w 666"/>
                <a:gd name="T7" fmla="*/ 87 h 1023"/>
                <a:gd name="T8" fmla="*/ 499 w 666"/>
                <a:gd name="T9" fmla="*/ 0 h 1023"/>
              </a:gdLst>
              <a:ahLst/>
              <a:cxnLst>
                <a:cxn ang="0">
                  <a:pos x="T0" y="T1"/>
                </a:cxn>
                <a:cxn ang="0">
                  <a:pos x="T2" y="T3"/>
                </a:cxn>
                <a:cxn ang="0">
                  <a:pos x="T4" y="T5"/>
                </a:cxn>
                <a:cxn ang="0">
                  <a:pos x="T6" y="T7"/>
                </a:cxn>
                <a:cxn ang="0">
                  <a:pos x="T8" y="T9"/>
                </a:cxn>
              </a:cxnLst>
              <a:rect l="0" t="0" r="r" b="b"/>
              <a:pathLst>
                <a:path w="666" h="1023">
                  <a:moveTo>
                    <a:pt x="499" y="0"/>
                  </a:moveTo>
                  <a:lnTo>
                    <a:pt x="666" y="900"/>
                  </a:lnTo>
                  <a:lnTo>
                    <a:pt x="0" y="1023"/>
                  </a:lnTo>
                  <a:lnTo>
                    <a:pt x="0" y="87"/>
                  </a:lnTo>
                  <a:lnTo>
                    <a:pt x="499"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7" name="Group 1471">
            <a:extLst>
              <a:ext uri="{FF2B5EF4-FFF2-40B4-BE49-F238E27FC236}">
                <a16:creationId xmlns:a16="http://schemas.microsoft.com/office/drawing/2014/main" id="{7EE0D8F2-33E4-407A-9859-CD0BBA532288}"/>
              </a:ext>
            </a:extLst>
          </p:cNvPr>
          <p:cNvGrpSpPr>
            <a:grpSpLocks noChangeAspect="1"/>
          </p:cNvGrpSpPr>
          <p:nvPr/>
        </p:nvGrpSpPr>
        <p:grpSpPr bwMode="auto">
          <a:xfrm>
            <a:off x="1265355" y="3170837"/>
            <a:ext cx="521013" cy="516326"/>
            <a:chOff x="6420" y="2557"/>
            <a:chExt cx="778" cy="771"/>
          </a:xfrm>
          <a:solidFill>
            <a:srgbClr val="B55631"/>
          </a:solidFill>
        </p:grpSpPr>
        <p:sp>
          <p:nvSpPr>
            <p:cNvPr id="8" name="Freeform 1473">
              <a:extLst>
                <a:ext uri="{FF2B5EF4-FFF2-40B4-BE49-F238E27FC236}">
                  <a16:creationId xmlns:a16="http://schemas.microsoft.com/office/drawing/2014/main" id="{AA0DC007-0966-4974-A646-5A7CEE1DEDC9}"/>
                </a:ext>
              </a:extLst>
            </p:cNvPr>
            <p:cNvSpPr/>
            <p:nvPr/>
          </p:nvSpPr>
          <p:spPr bwMode="auto">
            <a:xfrm>
              <a:off x="6481" y="2617"/>
              <a:ext cx="656" cy="651"/>
            </a:xfrm>
            <a:custGeom>
              <a:avLst/>
              <a:gdLst>
                <a:gd name="T0" fmla="*/ 2077 w 3281"/>
                <a:gd name="T1" fmla="*/ 58 h 3251"/>
                <a:gd name="T2" fmla="*/ 2558 w 3281"/>
                <a:gd name="T3" fmla="*/ 277 h 3251"/>
                <a:gd name="T4" fmla="*/ 2940 w 3281"/>
                <a:gd name="T5" fmla="*/ 632 h 3251"/>
                <a:gd name="T6" fmla="*/ 3191 w 3281"/>
                <a:gd name="T7" fmla="*/ 1092 h 3251"/>
                <a:gd name="T8" fmla="*/ 3281 w 3281"/>
                <a:gd name="T9" fmla="*/ 1625 h 3251"/>
                <a:gd name="T10" fmla="*/ 3191 w 3281"/>
                <a:gd name="T11" fmla="*/ 2161 h 3251"/>
                <a:gd name="T12" fmla="*/ 2937 w 3281"/>
                <a:gd name="T13" fmla="*/ 2620 h 3251"/>
                <a:gd name="T14" fmla="*/ 2554 w 3281"/>
                <a:gd name="T15" fmla="*/ 2974 h 3251"/>
                <a:gd name="T16" fmla="*/ 2424 w 3281"/>
                <a:gd name="T17" fmla="*/ 2190 h 3251"/>
                <a:gd name="T18" fmla="*/ 2670 w 3281"/>
                <a:gd name="T19" fmla="*/ 2056 h 3251"/>
                <a:gd name="T20" fmla="*/ 2761 w 3281"/>
                <a:gd name="T21" fmla="*/ 1901 h 3251"/>
                <a:gd name="T22" fmla="*/ 2765 w 3281"/>
                <a:gd name="T23" fmla="*/ 1673 h 3251"/>
                <a:gd name="T24" fmla="*/ 2748 w 3281"/>
                <a:gd name="T25" fmla="*/ 1370 h 3251"/>
                <a:gd name="T26" fmla="*/ 2718 w 3281"/>
                <a:gd name="T27" fmla="*/ 1058 h 3251"/>
                <a:gd name="T28" fmla="*/ 2688 w 3281"/>
                <a:gd name="T29" fmla="*/ 806 h 3251"/>
                <a:gd name="T30" fmla="*/ 2672 w 3281"/>
                <a:gd name="T31" fmla="*/ 679 h 3251"/>
                <a:gd name="T32" fmla="*/ 2492 w 3281"/>
                <a:gd name="T33" fmla="*/ 675 h 3251"/>
                <a:gd name="T34" fmla="*/ 2166 w 3281"/>
                <a:gd name="T35" fmla="*/ 675 h 3251"/>
                <a:gd name="T36" fmla="*/ 1961 w 3281"/>
                <a:gd name="T37" fmla="*/ 679 h 3251"/>
                <a:gd name="T38" fmla="*/ 1946 w 3281"/>
                <a:gd name="T39" fmla="*/ 806 h 3251"/>
                <a:gd name="T40" fmla="*/ 1916 w 3281"/>
                <a:gd name="T41" fmla="*/ 1058 h 3251"/>
                <a:gd name="T42" fmla="*/ 1886 w 3281"/>
                <a:gd name="T43" fmla="*/ 1370 h 3251"/>
                <a:gd name="T44" fmla="*/ 1868 w 3281"/>
                <a:gd name="T45" fmla="*/ 1673 h 3251"/>
                <a:gd name="T46" fmla="*/ 1874 w 3281"/>
                <a:gd name="T47" fmla="*/ 1900 h 3251"/>
                <a:gd name="T48" fmla="*/ 1965 w 3281"/>
                <a:gd name="T49" fmla="*/ 2056 h 3251"/>
                <a:gd name="T50" fmla="*/ 2213 w 3281"/>
                <a:gd name="T51" fmla="*/ 2192 h 3251"/>
                <a:gd name="T52" fmla="*/ 1750 w 3281"/>
                <a:gd name="T53" fmla="*/ 3247 h 3251"/>
                <a:gd name="T54" fmla="*/ 1250 w 3281"/>
                <a:gd name="T55" fmla="*/ 3202 h 3251"/>
                <a:gd name="T56" fmla="*/ 1232 w 3281"/>
                <a:gd name="T57" fmla="*/ 2094 h 3251"/>
                <a:gd name="T58" fmla="*/ 1307 w 3281"/>
                <a:gd name="T59" fmla="*/ 2067 h 3251"/>
                <a:gd name="T60" fmla="*/ 1494 w 3281"/>
                <a:gd name="T61" fmla="*/ 1922 h 3251"/>
                <a:gd name="T62" fmla="*/ 1638 w 3281"/>
                <a:gd name="T63" fmla="*/ 1611 h 3251"/>
                <a:gd name="T64" fmla="*/ 1649 w 3281"/>
                <a:gd name="T65" fmla="*/ 1226 h 3251"/>
                <a:gd name="T66" fmla="*/ 1504 w 3281"/>
                <a:gd name="T67" fmla="*/ 910 h 3251"/>
                <a:gd name="T68" fmla="*/ 1259 w 3281"/>
                <a:gd name="T69" fmla="*/ 713 h 3251"/>
                <a:gd name="T70" fmla="*/ 1032 w 3281"/>
                <a:gd name="T71" fmla="*/ 680 h 3251"/>
                <a:gd name="T72" fmla="*/ 765 w 3281"/>
                <a:gd name="T73" fmla="*/ 814 h 3251"/>
                <a:gd name="T74" fmla="*/ 571 w 3281"/>
                <a:gd name="T75" fmla="*/ 1089 h 3251"/>
                <a:gd name="T76" fmla="*/ 518 w 3281"/>
                <a:gd name="T77" fmla="*/ 1455 h 3251"/>
                <a:gd name="T78" fmla="*/ 615 w 3281"/>
                <a:gd name="T79" fmla="*/ 1813 h 3251"/>
                <a:gd name="T80" fmla="*/ 818 w 3281"/>
                <a:gd name="T81" fmla="*/ 2040 h 3251"/>
                <a:gd name="T82" fmla="*/ 927 w 3281"/>
                <a:gd name="T83" fmla="*/ 2088 h 3251"/>
                <a:gd name="T84" fmla="*/ 986 w 3281"/>
                <a:gd name="T85" fmla="*/ 2108 h 3251"/>
                <a:gd name="T86" fmla="*/ 576 w 3281"/>
                <a:gd name="T87" fmla="*/ 2859 h 3251"/>
                <a:gd name="T88" fmla="*/ 233 w 3281"/>
                <a:gd name="T89" fmla="*/ 2458 h 3251"/>
                <a:gd name="T90" fmla="*/ 35 w 3281"/>
                <a:gd name="T91" fmla="*/ 1959 h 3251"/>
                <a:gd name="T92" fmla="*/ 15 w 3281"/>
                <a:gd name="T93" fmla="*/ 1404 h 3251"/>
                <a:gd name="T94" fmla="*/ 174 w 3281"/>
                <a:gd name="T95" fmla="*/ 897 h 3251"/>
                <a:gd name="T96" fmla="*/ 482 w 3281"/>
                <a:gd name="T97" fmla="*/ 476 h 3251"/>
                <a:gd name="T98" fmla="*/ 907 w 3281"/>
                <a:gd name="T99" fmla="*/ 171 h 3251"/>
                <a:gd name="T100" fmla="*/ 1419 w 3281"/>
                <a:gd name="T101" fmla="*/ 15 h 3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1" h="3251">
                  <a:moveTo>
                    <a:pt x="1642" y="0"/>
                  </a:moveTo>
                  <a:lnTo>
                    <a:pt x="1753" y="4"/>
                  </a:lnTo>
                  <a:lnTo>
                    <a:pt x="1864" y="15"/>
                  </a:lnTo>
                  <a:lnTo>
                    <a:pt x="1972" y="33"/>
                  </a:lnTo>
                  <a:lnTo>
                    <a:pt x="2077" y="58"/>
                  </a:lnTo>
                  <a:lnTo>
                    <a:pt x="2180" y="90"/>
                  </a:lnTo>
                  <a:lnTo>
                    <a:pt x="2279" y="127"/>
                  </a:lnTo>
                  <a:lnTo>
                    <a:pt x="2376" y="171"/>
                  </a:lnTo>
                  <a:lnTo>
                    <a:pt x="2470" y="222"/>
                  </a:lnTo>
                  <a:lnTo>
                    <a:pt x="2558" y="277"/>
                  </a:lnTo>
                  <a:lnTo>
                    <a:pt x="2644" y="339"/>
                  </a:lnTo>
                  <a:lnTo>
                    <a:pt x="2724" y="404"/>
                  </a:lnTo>
                  <a:lnTo>
                    <a:pt x="2802" y="476"/>
                  </a:lnTo>
                  <a:lnTo>
                    <a:pt x="2872" y="552"/>
                  </a:lnTo>
                  <a:lnTo>
                    <a:pt x="2940" y="632"/>
                  </a:lnTo>
                  <a:lnTo>
                    <a:pt x="3002" y="717"/>
                  </a:lnTo>
                  <a:lnTo>
                    <a:pt x="3058" y="805"/>
                  </a:lnTo>
                  <a:lnTo>
                    <a:pt x="3109" y="897"/>
                  </a:lnTo>
                  <a:lnTo>
                    <a:pt x="3152" y="993"/>
                  </a:lnTo>
                  <a:lnTo>
                    <a:pt x="3191" y="1092"/>
                  </a:lnTo>
                  <a:lnTo>
                    <a:pt x="3223" y="1194"/>
                  </a:lnTo>
                  <a:lnTo>
                    <a:pt x="3248" y="1297"/>
                  </a:lnTo>
                  <a:lnTo>
                    <a:pt x="3267" y="1404"/>
                  </a:lnTo>
                  <a:lnTo>
                    <a:pt x="3278" y="1514"/>
                  </a:lnTo>
                  <a:lnTo>
                    <a:pt x="3281" y="1625"/>
                  </a:lnTo>
                  <a:lnTo>
                    <a:pt x="3278" y="1737"/>
                  </a:lnTo>
                  <a:lnTo>
                    <a:pt x="3267" y="1847"/>
                  </a:lnTo>
                  <a:lnTo>
                    <a:pt x="3248" y="1954"/>
                  </a:lnTo>
                  <a:lnTo>
                    <a:pt x="3223" y="2059"/>
                  </a:lnTo>
                  <a:lnTo>
                    <a:pt x="3191" y="2161"/>
                  </a:lnTo>
                  <a:lnTo>
                    <a:pt x="3152" y="2259"/>
                  </a:lnTo>
                  <a:lnTo>
                    <a:pt x="3107" y="2355"/>
                  </a:lnTo>
                  <a:lnTo>
                    <a:pt x="3056" y="2448"/>
                  </a:lnTo>
                  <a:lnTo>
                    <a:pt x="2999" y="2536"/>
                  </a:lnTo>
                  <a:lnTo>
                    <a:pt x="2937" y="2620"/>
                  </a:lnTo>
                  <a:lnTo>
                    <a:pt x="2870" y="2700"/>
                  </a:lnTo>
                  <a:lnTo>
                    <a:pt x="2798" y="2777"/>
                  </a:lnTo>
                  <a:lnTo>
                    <a:pt x="2721" y="2847"/>
                  </a:lnTo>
                  <a:lnTo>
                    <a:pt x="2639" y="2913"/>
                  </a:lnTo>
                  <a:lnTo>
                    <a:pt x="2554" y="2974"/>
                  </a:lnTo>
                  <a:lnTo>
                    <a:pt x="2463" y="3030"/>
                  </a:lnTo>
                  <a:lnTo>
                    <a:pt x="2420" y="2193"/>
                  </a:lnTo>
                  <a:lnTo>
                    <a:pt x="2421" y="2192"/>
                  </a:lnTo>
                  <a:lnTo>
                    <a:pt x="2422" y="2192"/>
                  </a:lnTo>
                  <a:lnTo>
                    <a:pt x="2424" y="2190"/>
                  </a:lnTo>
                  <a:lnTo>
                    <a:pt x="2480" y="2174"/>
                  </a:lnTo>
                  <a:lnTo>
                    <a:pt x="2532" y="2152"/>
                  </a:lnTo>
                  <a:lnTo>
                    <a:pt x="2581" y="2125"/>
                  </a:lnTo>
                  <a:lnTo>
                    <a:pt x="2627" y="2093"/>
                  </a:lnTo>
                  <a:lnTo>
                    <a:pt x="2670" y="2056"/>
                  </a:lnTo>
                  <a:lnTo>
                    <a:pt x="2707" y="2015"/>
                  </a:lnTo>
                  <a:lnTo>
                    <a:pt x="2741" y="1972"/>
                  </a:lnTo>
                  <a:lnTo>
                    <a:pt x="2749" y="1955"/>
                  </a:lnTo>
                  <a:lnTo>
                    <a:pt x="2756" y="1930"/>
                  </a:lnTo>
                  <a:lnTo>
                    <a:pt x="2761" y="1901"/>
                  </a:lnTo>
                  <a:lnTo>
                    <a:pt x="2764" y="1864"/>
                  </a:lnTo>
                  <a:lnTo>
                    <a:pt x="2767" y="1823"/>
                  </a:lnTo>
                  <a:lnTo>
                    <a:pt x="2768" y="1776"/>
                  </a:lnTo>
                  <a:lnTo>
                    <a:pt x="2767" y="1727"/>
                  </a:lnTo>
                  <a:lnTo>
                    <a:pt x="2765" y="1673"/>
                  </a:lnTo>
                  <a:lnTo>
                    <a:pt x="2764" y="1616"/>
                  </a:lnTo>
                  <a:lnTo>
                    <a:pt x="2761" y="1557"/>
                  </a:lnTo>
                  <a:lnTo>
                    <a:pt x="2757" y="1496"/>
                  </a:lnTo>
                  <a:lnTo>
                    <a:pt x="2753" y="1433"/>
                  </a:lnTo>
                  <a:lnTo>
                    <a:pt x="2748" y="1370"/>
                  </a:lnTo>
                  <a:lnTo>
                    <a:pt x="2742" y="1306"/>
                  </a:lnTo>
                  <a:lnTo>
                    <a:pt x="2737" y="1242"/>
                  </a:lnTo>
                  <a:lnTo>
                    <a:pt x="2731" y="1179"/>
                  </a:lnTo>
                  <a:lnTo>
                    <a:pt x="2724" y="1117"/>
                  </a:lnTo>
                  <a:lnTo>
                    <a:pt x="2718" y="1058"/>
                  </a:lnTo>
                  <a:lnTo>
                    <a:pt x="2712" y="1000"/>
                  </a:lnTo>
                  <a:lnTo>
                    <a:pt x="2706" y="946"/>
                  </a:lnTo>
                  <a:lnTo>
                    <a:pt x="2700" y="894"/>
                  </a:lnTo>
                  <a:lnTo>
                    <a:pt x="2693" y="848"/>
                  </a:lnTo>
                  <a:lnTo>
                    <a:pt x="2688" y="806"/>
                  </a:lnTo>
                  <a:lnTo>
                    <a:pt x="2685" y="768"/>
                  </a:lnTo>
                  <a:lnTo>
                    <a:pt x="2680" y="736"/>
                  </a:lnTo>
                  <a:lnTo>
                    <a:pt x="2677" y="710"/>
                  </a:lnTo>
                  <a:lnTo>
                    <a:pt x="2675" y="691"/>
                  </a:lnTo>
                  <a:lnTo>
                    <a:pt x="2672" y="679"/>
                  </a:lnTo>
                  <a:lnTo>
                    <a:pt x="2672" y="675"/>
                  </a:lnTo>
                  <a:lnTo>
                    <a:pt x="2594" y="675"/>
                  </a:lnTo>
                  <a:lnTo>
                    <a:pt x="2594" y="1768"/>
                  </a:lnTo>
                  <a:lnTo>
                    <a:pt x="2492" y="1768"/>
                  </a:lnTo>
                  <a:lnTo>
                    <a:pt x="2492" y="675"/>
                  </a:lnTo>
                  <a:lnTo>
                    <a:pt x="2378" y="675"/>
                  </a:lnTo>
                  <a:lnTo>
                    <a:pt x="2378" y="1768"/>
                  </a:lnTo>
                  <a:lnTo>
                    <a:pt x="2276" y="1768"/>
                  </a:lnTo>
                  <a:lnTo>
                    <a:pt x="2276" y="675"/>
                  </a:lnTo>
                  <a:lnTo>
                    <a:pt x="2166" y="675"/>
                  </a:lnTo>
                  <a:lnTo>
                    <a:pt x="2166" y="1768"/>
                  </a:lnTo>
                  <a:lnTo>
                    <a:pt x="2064" y="1768"/>
                  </a:lnTo>
                  <a:lnTo>
                    <a:pt x="2064" y="675"/>
                  </a:lnTo>
                  <a:lnTo>
                    <a:pt x="1962" y="675"/>
                  </a:lnTo>
                  <a:lnTo>
                    <a:pt x="1961" y="679"/>
                  </a:lnTo>
                  <a:lnTo>
                    <a:pt x="1960" y="691"/>
                  </a:lnTo>
                  <a:lnTo>
                    <a:pt x="1957" y="710"/>
                  </a:lnTo>
                  <a:lnTo>
                    <a:pt x="1955" y="736"/>
                  </a:lnTo>
                  <a:lnTo>
                    <a:pt x="1950" y="768"/>
                  </a:lnTo>
                  <a:lnTo>
                    <a:pt x="1946" y="806"/>
                  </a:lnTo>
                  <a:lnTo>
                    <a:pt x="1940" y="848"/>
                  </a:lnTo>
                  <a:lnTo>
                    <a:pt x="1935" y="894"/>
                  </a:lnTo>
                  <a:lnTo>
                    <a:pt x="1929" y="946"/>
                  </a:lnTo>
                  <a:lnTo>
                    <a:pt x="1923" y="1000"/>
                  </a:lnTo>
                  <a:lnTo>
                    <a:pt x="1916" y="1058"/>
                  </a:lnTo>
                  <a:lnTo>
                    <a:pt x="1910" y="1117"/>
                  </a:lnTo>
                  <a:lnTo>
                    <a:pt x="1904" y="1179"/>
                  </a:lnTo>
                  <a:lnTo>
                    <a:pt x="1898" y="1242"/>
                  </a:lnTo>
                  <a:lnTo>
                    <a:pt x="1891" y="1306"/>
                  </a:lnTo>
                  <a:lnTo>
                    <a:pt x="1886" y="1370"/>
                  </a:lnTo>
                  <a:lnTo>
                    <a:pt x="1881" y="1433"/>
                  </a:lnTo>
                  <a:lnTo>
                    <a:pt x="1877" y="1496"/>
                  </a:lnTo>
                  <a:lnTo>
                    <a:pt x="1873" y="1557"/>
                  </a:lnTo>
                  <a:lnTo>
                    <a:pt x="1870" y="1616"/>
                  </a:lnTo>
                  <a:lnTo>
                    <a:pt x="1868" y="1673"/>
                  </a:lnTo>
                  <a:lnTo>
                    <a:pt x="1867" y="1726"/>
                  </a:lnTo>
                  <a:lnTo>
                    <a:pt x="1867" y="1776"/>
                  </a:lnTo>
                  <a:lnTo>
                    <a:pt x="1868" y="1822"/>
                  </a:lnTo>
                  <a:lnTo>
                    <a:pt x="1870" y="1864"/>
                  </a:lnTo>
                  <a:lnTo>
                    <a:pt x="1874" y="1900"/>
                  </a:lnTo>
                  <a:lnTo>
                    <a:pt x="1879" y="1930"/>
                  </a:lnTo>
                  <a:lnTo>
                    <a:pt x="1885" y="1954"/>
                  </a:lnTo>
                  <a:lnTo>
                    <a:pt x="1894" y="1971"/>
                  </a:lnTo>
                  <a:lnTo>
                    <a:pt x="1928" y="2015"/>
                  </a:lnTo>
                  <a:lnTo>
                    <a:pt x="1965" y="2056"/>
                  </a:lnTo>
                  <a:lnTo>
                    <a:pt x="2008" y="2093"/>
                  </a:lnTo>
                  <a:lnTo>
                    <a:pt x="2054" y="2126"/>
                  </a:lnTo>
                  <a:lnTo>
                    <a:pt x="2104" y="2153"/>
                  </a:lnTo>
                  <a:lnTo>
                    <a:pt x="2158" y="2176"/>
                  </a:lnTo>
                  <a:lnTo>
                    <a:pt x="2213" y="2192"/>
                  </a:lnTo>
                  <a:lnTo>
                    <a:pt x="2162" y="3165"/>
                  </a:lnTo>
                  <a:lnTo>
                    <a:pt x="2063" y="3195"/>
                  </a:lnTo>
                  <a:lnTo>
                    <a:pt x="1961" y="3219"/>
                  </a:lnTo>
                  <a:lnTo>
                    <a:pt x="1857" y="3236"/>
                  </a:lnTo>
                  <a:lnTo>
                    <a:pt x="1750" y="3247"/>
                  </a:lnTo>
                  <a:lnTo>
                    <a:pt x="1642" y="3251"/>
                  </a:lnTo>
                  <a:lnTo>
                    <a:pt x="1541" y="3247"/>
                  </a:lnTo>
                  <a:lnTo>
                    <a:pt x="1441" y="3237"/>
                  </a:lnTo>
                  <a:lnTo>
                    <a:pt x="1344" y="3223"/>
                  </a:lnTo>
                  <a:lnTo>
                    <a:pt x="1250" y="3202"/>
                  </a:lnTo>
                  <a:lnTo>
                    <a:pt x="1191" y="2109"/>
                  </a:lnTo>
                  <a:lnTo>
                    <a:pt x="1195" y="2108"/>
                  </a:lnTo>
                  <a:lnTo>
                    <a:pt x="1204" y="2104"/>
                  </a:lnTo>
                  <a:lnTo>
                    <a:pt x="1218" y="2099"/>
                  </a:lnTo>
                  <a:lnTo>
                    <a:pt x="1232" y="2094"/>
                  </a:lnTo>
                  <a:lnTo>
                    <a:pt x="1250" y="2088"/>
                  </a:lnTo>
                  <a:lnTo>
                    <a:pt x="1267" y="2081"/>
                  </a:lnTo>
                  <a:lnTo>
                    <a:pt x="1283" y="2076"/>
                  </a:lnTo>
                  <a:lnTo>
                    <a:pt x="1297" y="2071"/>
                  </a:lnTo>
                  <a:lnTo>
                    <a:pt x="1307" y="2067"/>
                  </a:lnTo>
                  <a:lnTo>
                    <a:pt x="1311" y="2066"/>
                  </a:lnTo>
                  <a:lnTo>
                    <a:pt x="1361" y="2040"/>
                  </a:lnTo>
                  <a:lnTo>
                    <a:pt x="1408" y="2007"/>
                  </a:lnTo>
                  <a:lnTo>
                    <a:pt x="1453" y="1967"/>
                  </a:lnTo>
                  <a:lnTo>
                    <a:pt x="1494" y="1922"/>
                  </a:lnTo>
                  <a:lnTo>
                    <a:pt x="1531" y="1870"/>
                  </a:lnTo>
                  <a:lnTo>
                    <a:pt x="1564" y="1813"/>
                  </a:lnTo>
                  <a:lnTo>
                    <a:pt x="1593" y="1751"/>
                  </a:lnTo>
                  <a:lnTo>
                    <a:pt x="1618" y="1684"/>
                  </a:lnTo>
                  <a:lnTo>
                    <a:pt x="1638" y="1611"/>
                  </a:lnTo>
                  <a:lnTo>
                    <a:pt x="1653" y="1535"/>
                  </a:lnTo>
                  <a:lnTo>
                    <a:pt x="1661" y="1455"/>
                  </a:lnTo>
                  <a:lnTo>
                    <a:pt x="1664" y="1371"/>
                  </a:lnTo>
                  <a:lnTo>
                    <a:pt x="1660" y="1297"/>
                  </a:lnTo>
                  <a:lnTo>
                    <a:pt x="1649" y="1226"/>
                  </a:lnTo>
                  <a:lnTo>
                    <a:pt x="1632" y="1157"/>
                  </a:lnTo>
                  <a:lnTo>
                    <a:pt x="1608" y="1089"/>
                  </a:lnTo>
                  <a:lnTo>
                    <a:pt x="1578" y="1026"/>
                  </a:lnTo>
                  <a:lnTo>
                    <a:pt x="1543" y="966"/>
                  </a:lnTo>
                  <a:lnTo>
                    <a:pt x="1504" y="910"/>
                  </a:lnTo>
                  <a:lnTo>
                    <a:pt x="1461" y="860"/>
                  </a:lnTo>
                  <a:lnTo>
                    <a:pt x="1414" y="814"/>
                  </a:lnTo>
                  <a:lnTo>
                    <a:pt x="1364" y="774"/>
                  </a:lnTo>
                  <a:lnTo>
                    <a:pt x="1312" y="740"/>
                  </a:lnTo>
                  <a:lnTo>
                    <a:pt x="1259" y="713"/>
                  </a:lnTo>
                  <a:lnTo>
                    <a:pt x="1203" y="692"/>
                  </a:lnTo>
                  <a:lnTo>
                    <a:pt x="1147" y="680"/>
                  </a:lnTo>
                  <a:lnTo>
                    <a:pt x="1091" y="675"/>
                  </a:lnTo>
                  <a:lnTo>
                    <a:pt x="1090" y="675"/>
                  </a:lnTo>
                  <a:lnTo>
                    <a:pt x="1032" y="680"/>
                  </a:lnTo>
                  <a:lnTo>
                    <a:pt x="976" y="692"/>
                  </a:lnTo>
                  <a:lnTo>
                    <a:pt x="920" y="713"/>
                  </a:lnTo>
                  <a:lnTo>
                    <a:pt x="867" y="740"/>
                  </a:lnTo>
                  <a:lnTo>
                    <a:pt x="815" y="774"/>
                  </a:lnTo>
                  <a:lnTo>
                    <a:pt x="765" y="814"/>
                  </a:lnTo>
                  <a:lnTo>
                    <a:pt x="718" y="860"/>
                  </a:lnTo>
                  <a:lnTo>
                    <a:pt x="675" y="910"/>
                  </a:lnTo>
                  <a:lnTo>
                    <a:pt x="636" y="966"/>
                  </a:lnTo>
                  <a:lnTo>
                    <a:pt x="601" y="1026"/>
                  </a:lnTo>
                  <a:lnTo>
                    <a:pt x="571" y="1089"/>
                  </a:lnTo>
                  <a:lnTo>
                    <a:pt x="547" y="1157"/>
                  </a:lnTo>
                  <a:lnTo>
                    <a:pt x="530" y="1226"/>
                  </a:lnTo>
                  <a:lnTo>
                    <a:pt x="519" y="1297"/>
                  </a:lnTo>
                  <a:lnTo>
                    <a:pt x="515" y="1371"/>
                  </a:lnTo>
                  <a:lnTo>
                    <a:pt x="518" y="1455"/>
                  </a:lnTo>
                  <a:lnTo>
                    <a:pt x="528" y="1535"/>
                  </a:lnTo>
                  <a:lnTo>
                    <a:pt x="541" y="1611"/>
                  </a:lnTo>
                  <a:lnTo>
                    <a:pt x="561" y="1684"/>
                  </a:lnTo>
                  <a:lnTo>
                    <a:pt x="586" y="1751"/>
                  </a:lnTo>
                  <a:lnTo>
                    <a:pt x="615" y="1813"/>
                  </a:lnTo>
                  <a:lnTo>
                    <a:pt x="648" y="1870"/>
                  </a:lnTo>
                  <a:lnTo>
                    <a:pt x="687" y="1922"/>
                  </a:lnTo>
                  <a:lnTo>
                    <a:pt x="728" y="1967"/>
                  </a:lnTo>
                  <a:lnTo>
                    <a:pt x="771" y="2007"/>
                  </a:lnTo>
                  <a:lnTo>
                    <a:pt x="818" y="2040"/>
                  </a:lnTo>
                  <a:lnTo>
                    <a:pt x="869" y="2066"/>
                  </a:lnTo>
                  <a:lnTo>
                    <a:pt x="878" y="2070"/>
                  </a:lnTo>
                  <a:lnTo>
                    <a:pt x="892" y="2076"/>
                  </a:lnTo>
                  <a:lnTo>
                    <a:pt x="908" y="2081"/>
                  </a:lnTo>
                  <a:lnTo>
                    <a:pt x="927" y="2088"/>
                  </a:lnTo>
                  <a:lnTo>
                    <a:pt x="944" y="2093"/>
                  </a:lnTo>
                  <a:lnTo>
                    <a:pt x="960" y="2099"/>
                  </a:lnTo>
                  <a:lnTo>
                    <a:pt x="974" y="2104"/>
                  </a:lnTo>
                  <a:lnTo>
                    <a:pt x="983" y="2107"/>
                  </a:lnTo>
                  <a:lnTo>
                    <a:pt x="986" y="2108"/>
                  </a:lnTo>
                  <a:lnTo>
                    <a:pt x="935" y="3091"/>
                  </a:lnTo>
                  <a:lnTo>
                    <a:pt x="840" y="3042"/>
                  </a:lnTo>
                  <a:lnTo>
                    <a:pt x="748" y="2986"/>
                  </a:lnTo>
                  <a:lnTo>
                    <a:pt x="661" y="2926"/>
                  </a:lnTo>
                  <a:lnTo>
                    <a:pt x="576" y="2859"/>
                  </a:lnTo>
                  <a:lnTo>
                    <a:pt x="498" y="2788"/>
                  </a:lnTo>
                  <a:lnTo>
                    <a:pt x="423" y="2713"/>
                  </a:lnTo>
                  <a:lnTo>
                    <a:pt x="355" y="2631"/>
                  </a:lnTo>
                  <a:lnTo>
                    <a:pt x="290" y="2546"/>
                  </a:lnTo>
                  <a:lnTo>
                    <a:pt x="233" y="2458"/>
                  </a:lnTo>
                  <a:lnTo>
                    <a:pt x="181" y="2364"/>
                  </a:lnTo>
                  <a:lnTo>
                    <a:pt x="135" y="2268"/>
                  </a:lnTo>
                  <a:lnTo>
                    <a:pt x="95" y="2168"/>
                  </a:lnTo>
                  <a:lnTo>
                    <a:pt x="61" y="2065"/>
                  </a:lnTo>
                  <a:lnTo>
                    <a:pt x="35" y="1959"/>
                  </a:lnTo>
                  <a:lnTo>
                    <a:pt x="17" y="1849"/>
                  </a:lnTo>
                  <a:lnTo>
                    <a:pt x="4" y="1738"/>
                  </a:lnTo>
                  <a:lnTo>
                    <a:pt x="0" y="1625"/>
                  </a:lnTo>
                  <a:lnTo>
                    <a:pt x="4" y="1514"/>
                  </a:lnTo>
                  <a:lnTo>
                    <a:pt x="15" y="1404"/>
                  </a:lnTo>
                  <a:lnTo>
                    <a:pt x="34" y="1297"/>
                  </a:lnTo>
                  <a:lnTo>
                    <a:pt x="59" y="1194"/>
                  </a:lnTo>
                  <a:lnTo>
                    <a:pt x="91" y="1092"/>
                  </a:lnTo>
                  <a:lnTo>
                    <a:pt x="130" y="993"/>
                  </a:lnTo>
                  <a:lnTo>
                    <a:pt x="174" y="897"/>
                  </a:lnTo>
                  <a:lnTo>
                    <a:pt x="224" y="805"/>
                  </a:lnTo>
                  <a:lnTo>
                    <a:pt x="280" y="717"/>
                  </a:lnTo>
                  <a:lnTo>
                    <a:pt x="342" y="632"/>
                  </a:lnTo>
                  <a:lnTo>
                    <a:pt x="409" y="552"/>
                  </a:lnTo>
                  <a:lnTo>
                    <a:pt x="482" y="476"/>
                  </a:lnTo>
                  <a:lnTo>
                    <a:pt x="557" y="404"/>
                  </a:lnTo>
                  <a:lnTo>
                    <a:pt x="638" y="339"/>
                  </a:lnTo>
                  <a:lnTo>
                    <a:pt x="724" y="277"/>
                  </a:lnTo>
                  <a:lnTo>
                    <a:pt x="813" y="222"/>
                  </a:lnTo>
                  <a:lnTo>
                    <a:pt x="907" y="171"/>
                  </a:lnTo>
                  <a:lnTo>
                    <a:pt x="1002" y="127"/>
                  </a:lnTo>
                  <a:lnTo>
                    <a:pt x="1102" y="90"/>
                  </a:lnTo>
                  <a:lnTo>
                    <a:pt x="1205" y="58"/>
                  </a:lnTo>
                  <a:lnTo>
                    <a:pt x="1311" y="33"/>
                  </a:lnTo>
                  <a:lnTo>
                    <a:pt x="1419" y="15"/>
                  </a:lnTo>
                  <a:lnTo>
                    <a:pt x="1528" y="4"/>
                  </a:lnTo>
                  <a:lnTo>
                    <a:pt x="1642"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474">
              <a:extLst>
                <a:ext uri="{FF2B5EF4-FFF2-40B4-BE49-F238E27FC236}">
                  <a16:creationId xmlns:a16="http://schemas.microsoft.com/office/drawing/2014/main" id="{E24CEF7E-8655-4381-8316-455B0C8AEE10}"/>
                </a:ext>
              </a:extLst>
            </p:cNvPr>
            <p:cNvSpPr/>
            <p:nvPr/>
          </p:nvSpPr>
          <p:spPr bwMode="auto">
            <a:xfrm>
              <a:off x="6605" y="2844"/>
              <a:ext cx="64" cy="168"/>
            </a:xfrm>
            <a:custGeom>
              <a:avLst/>
              <a:gdLst>
                <a:gd name="T0" fmla="*/ 135 w 319"/>
                <a:gd name="T1" fmla="*/ 3 h 839"/>
                <a:gd name="T2" fmla="*/ 146 w 319"/>
                <a:gd name="T3" fmla="*/ 18 h 839"/>
                <a:gd name="T4" fmla="*/ 146 w 319"/>
                <a:gd name="T5" fmla="*/ 30 h 839"/>
                <a:gd name="T6" fmla="*/ 140 w 319"/>
                <a:gd name="T7" fmla="*/ 47 h 839"/>
                <a:gd name="T8" fmla="*/ 132 w 319"/>
                <a:gd name="T9" fmla="*/ 74 h 839"/>
                <a:gd name="T10" fmla="*/ 120 w 319"/>
                <a:gd name="T11" fmla="*/ 131 h 839"/>
                <a:gd name="T12" fmla="*/ 111 w 319"/>
                <a:gd name="T13" fmla="*/ 211 h 839"/>
                <a:gd name="T14" fmla="*/ 108 w 319"/>
                <a:gd name="T15" fmla="*/ 308 h 839"/>
                <a:gd name="T16" fmla="*/ 112 w 319"/>
                <a:gd name="T17" fmla="*/ 382 h 839"/>
                <a:gd name="T18" fmla="*/ 121 w 319"/>
                <a:gd name="T19" fmla="*/ 430 h 839"/>
                <a:gd name="T20" fmla="*/ 143 w 319"/>
                <a:gd name="T21" fmla="*/ 499 h 839"/>
                <a:gd name="T22" fmla="*/ 176 w 319"/>
                <a:gd name="T23" fmla="*/ 589 h 839"/>
                <a:gd name="T24" fmla="*/ 210 w 319"/>
                <a:gd name="T25" fmla="*/ 669 h 839"/>
                <a:gd name="T26" fmla="*/ 244 w 319"/>
                <a:gd name="T27" fmla="*/ 724 h 839"/>
                <a:gd name="T28" fmla="*/ 273 w 319"/>
                <a:gd name="T29" fmla="*/ 764 h 839"/>
                <a:gd name="T30" fmla="*/ 296 w 319"/>
                <a:gd name="T31" fmla="*/ 794 h 839"/>
                <a:gd name="T32" fmla="*/ 309 w 319"/>
                <a:gd name="T33" fmla="*/ 806 h 839"/>
                <a:gd name="T34" fmla="*/ 316 w 319"/>
                <a:gd name="T35" fmla="*/ 815 h 839"/>
                <a:gd name="T36" fmla="*/ 316 w 319"/>
                <a:gd name="T37" fmla="*/ 831 h 839"/>
                <a:gd name="T38" fmla="*/ 304 w 319"/>
                <a:gd name="T39" fmla="*/ 839 h 839"/>
                <a:gd name="T40" fmla="*/ 290 w 319"/>
                <a:gd name="T41" fmla="*/ 838 h 839"/>
                <a:gd name="T42" fmla="*/ 263 w 319"/>
                <a:gd name="T43" fmla="*/ 827 h 839"/>
                <a:gd name="T44" fmla="*/ 250 w 319"/>
                <a:gd name="T45" fmla="*/ 818 h 839"/>
                <a:gd name="T46" fmla="*/ 219 w 319"/>
                <a:gd name="T47" fmla="*/ 797 h 839"/>
                <a:gd name="T48" fmla="*/ 164 w 319"/>
                <a:gd name="T49" fmla="*/ 751 h 839"/>
                <a:gd name="T50" fmla="*/ 102 w 319"/>
                <a:gd name="T51" fmla="*/ 675 h 839"/>
                <a:gd name="T52" fmla="*/ 61 w 319"/>
                <a:gd name="T53" fmla="*/ 600 h 839"/>
                <a:gd name="T54" fmla="*/ 31 w 319"/>
                <a:gd name="T55" fmla="*/ 524 h 839"/>
                <a:gd name="T56" fmla="*/ 10 w 319"/>
                <a:gd name="T57" fmla="*/ 454 h 839"/>
                <a:gd name="T58" fmla="*/ 0 w 319"/>
                <a:gd name="T59" fmla="*/ 392 h 839"/>
                <a:gd name="T60" fmla="*/ 3 w 319"/>
                <a:gd name="T61" fmla="*/ 306 h 839"/>
                <a:gd name="T62" fmla="*/ 18 w 319"/>
                <a:gd name="T63" fmla="*/ 223 h 839"/>
                <a:gd name="T64" fmla="*/ 35 w 319"/>
                <a:gd name="T65" fmla="*/ 156 h 839"/>
                <a:gd name="T66" fmla="*/ 57 w 319"/>
                <a:gd name="T67" fmla="*/ 95 h 839"/>
                <a:gd name="T68" fmla="*/ 81 w 319"/>
                <a:gd name="T69" fmla="*/ 52 h 839"/>
                <a:gd name="T70" fmla="*/ 97 w 319"/>
                <a:gd name="T71" fmla="*/ 25 h 839"/>
                <a:gd name="T72" fmla="*/ 107 w 319"/>
                <a:gd name="T73" fmla="*/ 10 h 839"/>
                <a:gd name="T74" fmla="*/ 116 w 319"/>
                <a:gd name="T75" fmla="*/ 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9" h="839">
                  <a:moveTo>
                    <a:pt x="125" y="0"/>
                  </a:moveTo>
                  <a:lnTo>
                    <a:pt x="135" y="3"/>
                  </a:lnTo>
                  <a:lnTo>
                    <a:pt x="142" y="10"/>
                  </a:lnTo>
                  <a:lnTo>
                    <a:pt x="146" y="18"/>
                  </a:lnTo>
                  <a:lnTo>
                    <a:pt x="146" y="26"/>
                  </a:lnTo>
                  <a:lnTo>
                    <a:pt x="146" y="30"/>
                  </a:lnTo>
                  <a:lnTo>
                    <a:pt x="143" y="36"/>
                  </a:lnTo>
                  <a:lnTo>
                    <a:pt x="140" y="47"/>
                  </a:lnTo>
                  <a:lnTo>
                    <a:pt x="136" y="60"/>
                  </a:lnTo>
                  <a:lnTo>
                    <a:pt x="132" y="74"/>
                  </a:lnTo>
                  <a:lnTo>
                    <a:pt x="125" y="99"/>
                  </a:lnTo>
                  <a:lnTo>
                    <a:pt x="120" y="131"/>
                  </a:lnTo>
                  <a:lnTo>
                    <a:pt x="115" y="170"/>
                  </a:lnTo>
                  <a:lnTo>
                    <a:pt x="111" y="211"/>
                  </a:lnTo>
                  <a:lnTo>
                    <a:pt x="108" y="257"/>
                  </a:lnTo>
                  <a:lnTo>
                    <a:pt x="108" y="308"/>
                  </a:lnTo>
                  <a:lnTo>
                    <a:pt x="110" y="344"/>
                  </a:lnTo>
                  <a:lnTo>
                    <a:pt x="112" y="382"/>
                  </a:lnTo>
                  <a:lnTo>
                    <a:pt x="116" y="406"/>
                  </a:lnTo>
                  <a:lnTo>
                    <a:pt x="121" y="430"/>
                  </a:lnTo>
                  <a:lnTo>
                    <a:pt x="127" y="451"/>
                  </a:lnTo>
                  <a:lnTo>
                    <a:pt x="143" y="499"/>
                  </a:lnTo>
                  <a:lnTo>
                    <a:pt x="159" y="545"/>
                  </a:lnTo>
                  <a:lnTo>
                    <a:pt x="176" y="589"/>
                  </a:lnTo>
                  <a:lnTo>
                    <a:pt x="192" y="631"/>
                  </a:lnTo>
                  <a:lnTo>
                    <a:pt x="210" y="669"/>
                  </a:lnTo>
                  <a:lnTo>
                    <a:pt x="230" y="704"/>
                  </a:lnTo>
                  <a:lnTo>
                    <a:pt x="244" y="724"/>
                  </a:lnTo>
                  <a:lnTo>
                    <a:pt x="256" y="742"/>
                  </a:lnTo>
                  <a:lnTo>
                    <a:pt x="273" y="764"/>
                  </a:lnTo>
                  <a:lnTo>
                    <a:pt x="286" y="783"/>
                  </a:lnTo>
                  <a:lnTo>
                    <a:pt x="296" y="794"/>
                  </a:lnTo>
                  <a:lnTo>
                    <a:pt x="304" y="801"/>
                  </a:lnTo>
                  <a:lnTo>
                    <a:pt x="309" y="806"/>
                  </a:lnTo>
                  <a:lnTo>
                    <a:pt x="310" y="807"/>
                  </a:lnTo>
                  <a:lnTo>
                    <a:pt x="316" y="815"/>
                  </a:lnTo>
                  <a:lnTo>
                    <a:pt x="319" y="822"/>
                  </a:lnTo>
                  <a:lnTo>
                    <a:pt x="316" y="831"/>
                  </a:lnTo>
                  <a:lnTo>
                    <a:pt x="311" y="837"/>
                  </a:lnTo>
                  <a:lnTo>
                    <a:pt x="304" y="839"/>
                  </a:lnTo>
                  <a:lnTo>
                    <a:pt x="295" y="839"/>
                  </a:lnTo>
                  <a:lnTo>
                    <a:pt x="290" y="838"/>
                  </a:lnTo>
                  <a:lnTo>
                    <a:pt x="279" y="833"/>
                  </a:lnTo>
                  <a:lnTo>
                    <a:pt x="263" y="827"/>
                  </a:lnTo>
                  <a:lnTo>
                    <a:pt x="256" y="822"/>
                  </a:lnTo>
                  <a:lnTo>
                    <a:pt x="250" y="818"/>
                  </a:lnTo>
                  <a:lnTo>
                    <a:pt x="243" y="813"/>
                  </a:lnTo>
                  <a:lnTo>
                    <a:pt x="219" y="797"/>
                  </a:lnTo>
                  <a:lnTo>
                    <a:pt x="193" y="776"/>
                  </a:lnTo>
                  <a:lnTo>
                    <a:pt x="164" y="751"/>
                  </a:lnTo>
                  <a:lnTo>
                    <a:pt x="130" y="712"/>
                  </a:lnTo>
                  <a:lnTo>
                    <a:pt x="102" y="675"/>
                  </a:lnTo>
                  <a:lnTo>
                    <a:pt x="80" y="639"/>
                  </a:lnTo>
                  <a:lnTo>
                    <a:pt x="61" y="600"/>
                  </a:lnTo>
                  <a:lnTo>
                    <a:pt x="45" y="562"/>
                  </a:lnTo>
                  <a:lnTo>
                    <a:pt x="31" y="524"/>
                  </a:lnTo>
                  <a:lnTo>
                    <a:pt x="18" y="485"/>
                  </a:lnTo>
                  <a:lnTo>
                    <a:pt x="10" y="454"/>
                  </a:lnTo>
                  <a:lnTo>
                    <a:pt x="4" y="424"/>
                  </a:lnTo>
                  <a:lnTo>
                    <a:pt x="0" y="392"/>
                  </a:lnTo>
                  <a:lnTo>
                    <a:pt x="0" y="350"/>
                  </a:lnTo>
                  <a:lnTo>
                    <a:pt x="3" y="306"/>
                  </a:lnTo>
                  <a:lnTo>
                    <a:pt x="9" y="263"/>
                  </a:lnTo>
                  <a:lnTo>
                    <a:pt x="18" y="223"/>
                  </a:lnTo>
                  <a:lnTo>
                    <a:pt x="26" y="188"/>
                  </a:lnTo>
                  <a:lnTo>
                    <a:pt x="35" y="156"/>
                  </a:lnTo>
                  <a:lnTo>
                    <a:pt x="46" y="124"/>
                  </a:lnTo>
                  <a:lnTo>
                    <a:pt x="57" y="95"/>
                  </a:lnTo>
                  <a:lnTo>
                    <a:pt x="70" y="72"/>
                  </a:lnTo>
                  <a:lnTo>
                    <a:pt x="81" y="52"/>
                  </a:lnTo>
                  <a:lnTo>
                    <a:pt x="90" y="37"/>
                  </a:lnTo>
                  <a:lnTo>
                    <a:pt x="97" y="25"/>
                  </a:lnTo>
                  <a:lnTo>
                    <a:pt x="103" y="16"/>
                  </a:lnTo>
                  <a:lnTo>
                    <a:pt x="107" y="10"/>
                  </a:lnTo>
                  <a:lnTo>
                    <a:pt x="108" y="9"/>
                  </a:lnTo>
                  <a:lnTo>
                    <a:pt x="116" y="3"/>
                  </a:lnTo>
                  <a:lnTo>
                    <a:pt x="12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475">
              <a:extLst>
                <a:ext uri="{FF2B5EF4-FFF2-40B4-BE49-F238E27FC236}">
                  <a16:creationId xmlns:a16="http://schemas.microsoft.com/office/drawing/2014/main" id="{84948A0E-E2A6-44FF-9889-69D4ECA694F4}"/>
                </a:ext>
              </a:extLst>
            </p:cNvPr>
            <p:cNvSpPr>
              <a:spLocks noEditPoints="1"/>
            </p:cNvSpPr>
            <p:nvPr/>
          </p:nvSpPr>
          <p:spPr bwMode="auto">
            <a:xfrm>
              <a:off x="6420" y="2557"/>
              <a:ext cx="778" cy="771"/>
            </a:xfrm>
            <a:custGeom>
              <a:avLst/>
              <a:gdLst>
                <a:gd name="T0" fmla="*/ 1597 w 3890"/>
                <a:gd name="T1" fmla="*/ 178 h 3855"/>
                <a:gd name="T2" fmla="*/ 1168 w 3890"/>
                <a:gd name="T3" fmla="*/ 318 h 3855"/>
                <a:gd name="T4" fmla="*/ 795 w 3890"/>
                <a:gd name="T5" fmla="*/ 556 h 3855"/>
                <a:gd name="T6" fmla="*/ 492 w 3890"/>
                <a:gd name="T7" fmla="*/ 875 h 3855"/>
                <a:gd name="T8" fmla="*/ 276 w 3890"/>
                <a:gd name="T9" fmla="*/ 1259 h 3855"/>
                <a:gd name="T10" fmla="*/ 160 w 3890"/>
                <a:gd name="T11" fmla="*/ 1695 h 3855"/>
                <a:gd name="T12" fmla="*/ 160 w 3890"/>
                <a:gd name="T13" fmla="*/ 2160 h 3855"/>
                <a:gd name="T14" fmla="*/ 276 w 3890"/>
                <a:gd name="T15" fmla="*/ 2596 h 3855"/>
                <a:gd name="T16" fmla="*/ 492 w 3890"/>
                <a:gd name="T17" fmla="*/ 2980 h 3855"/>
                <a:gd name="T18" fmla="*/ 795 w 3890"/>
                <a:gd name="T19" fmla="*/ 3299 h 3855"/>
                <a:gd name="T20" fmla="*/ 1168 w 3890"/>
                <a:gd name="T21" fmla="*/ 3536 h 3855"/>
                <a:gd name="T22" fmla="*/ 1597 w 3890"/>
                <a:gd name="T23" fmla="*/ 3677 h 3855"/>
                <a:gd name="T24" fmla="*/ 2064 w 3890"/>
                <a:gd name="T25" fmla="*/ 3707 h 3855"/>
                <a:gd name="T26" fmla="*/ 2514 w 3890"/>
                <a:gd name="T27" fmla="*/ 3619 h 3855"/>
                <a:gd name="T28" fmla="*/ 2917 w 3890"/>
                <a:gd name="T29" fmla="*/ 3429 h 3855"/>
                <a:gd name="T30" fmla="*/ 3256 w 3890"/>
                <a:gd name="T31" fmla="*/ 3149 h 3855"/>
                <a:gd name="T32" fmla="*/ 3517 w 3890"/>
                <a:gd name="T33" fmla="*/ 2795 h 3855"/>
                <a:gd name="T34" fmla="*/ 3685 w 3890"/>
                <a:gd name="T35" fmla="*/ 2383 h 3855"/>
                <a:gd name="T36" fmla="*/ 3745 w 3890"/>
                <a:gd name="T37" fmla="*/ 1927 h 3855"/>
                <a:gd name="T38" fmla="*/ 3685 w 3890"/>
                <a:gd name="T39" fmla="*/ 1472 h 3855"/>
                <a:gd name="T40" fmla="*/ 3517 w 3890"/>
                <a:gd name="T41" fmla="*/ 1060 h 3855"/>
                <a:gd name="T42" fmla="*/ 3256 w 3890"/>
                <a:gd name="T43" fmla="*/ 706 h 3855"/>
                <a:gd name="T44" fmla="*/ 2917 w 3890"/>
                <a:gd name="T45" fmla="*/ 427 h 3855"/>
                <a:gd name="T46" fmla="*/ 2514 w 3890"/>
                <a:gd name="T47" fmla="*/ 234 h 3855"/>
                <a:gd name="T48" fmla="*/ 2064 w 3890"/>
                <a:gd name="T49" fmla="*/ 147 h 3855"/>
                <a:gd name="T50" fmla="*/ 2189 w 3890"/>
                <a:gd name="T51" fmla="*/ 15 h 3855"/>
                <a:gd name="T52" fmla="*/ 2648 w 3890"/>
                <a:gd name="T53" fmla="*/ 130 h 3855"/>
                <a:gd name="T54" fmla="*/ 3056 w 3890"/>
                <a:gd name="T55" fmla="*/ 347 h 3855"/>
                <a:gd name="T56" fmla="*/ 3399 w 3890"/>
                <a:gd name="T57" fmla="*/ 648 h 3855"/>
                <a:gd name="T58" fmla="*/ 3663 w 3890"/>
                <a:gd name="T59" fmla="*/ 1023 h 3855"/>
                <a:gd name="T60" fmla="*/ 3830 w 3890"/>
                <a:gd name="T61" fmla="*/ 1454 h 3855"/>
                <a:gd name="T62" fmla="*/ 3890 w 3890"/>
                <a:gd name="T63" fmla="*/ 1927 h 3855"/>
                <a:gd name="T64" fmla="*/ 3830 w 3890"/>
                <a:gd name="T65" fmla="*/ 2401 h 3855"/>
                <a:gd name="T66" fmla="*/ 3663 w 3890"/>
                <a:gd name="T67" fmla="*/ 2832 h 3855"/>
                <a:gd name="T68" fmla="*/ 3399 w 3890"/>
                <a:gd name="T69" fmla="*/ 3207 h 3855"/>
                <a:gd name="T70" fmla="*/ 3056 w 3890"/>
                <a:gd name="T71" fmla="*/ 3509 h 3855"/>
                <a:gd name="T72" fmla="*/ 2648 w 3890"/>
                <a:gd name="T73" fmla="*/ 3724 h 3855"/>
                <a:gd name="T74" fmla="*/ 2189 w 3890"/>
                <a:gd name="T75" fmla="*/ 3840 h 3855"/>
                <a:gd name="T76" fmla="*/ 1702 w 3890"/>
                <a:gd name="T77" fmla="*/ 3840 h 3855"/>
                <a:gd name="T78" fmla="*/ 1243 w 3890"/>
                <a:gd name="T79" fmla="*/ 3724 h 3855"/>
                <a:gd name="T80" fmla="*/ 834 w 3890"/>
                <a:gd name="T81" fmla="*/ 3509 h 3855"/>
                <a:gd name="T82" fmla="*/ 491 w 3890"/>
                <a:gd name="T83" fmla="*/ 3207 h 3855"/>
                <a:gd name="T84" fmla="*/ 229 w 3890"/>
                <a:gd name="T85" fmla="*/ 2832 h 3855"/>
                <a:gd name="T86" fmla="*/ 59 w 3890"/>
                <a:gd name="T87" fmla="*/ 2401 h 3855"/>
                <a:gd name="T88" fmla="*/ 0 w 3890"/>
                <a:gd name="T89" fmla="*/ 1927 h 3855"/>
                <a:gd name="T90" fmla="*/ 59 w 3890"/>
                <a:gd name="T91" fmla="*/ 1454 h 3855"/>
                <a:gd name="T92" fmla="*/ 229 w 3890"/>
                <a:gd name="T93" fmla="*/ 1023 h 3855"/>
                <a:gd name="T94" fmla="*/ 491 w 3890"/>
                <a:gd name="T95" fmla="*/ 648 h 3855"/>
                <a:gd name="T96" fmla="*/ 834 w 3890"/>
                <a:gd name="T97" fmla="*/ 347 h 3855"/>
                <a:gd name="T98" fmla="*/ 1243 w 3890"/>
                <a:gd name="T99" fmla="*/ 130 h 3855"/>
                <a:gd name="T100" fmla="*/ 1702 w 3890"/>
                <a:gd name="T101" fmla="*/ 15 h 3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3855">
                  <a:moveTo>
                    <a:pt x="1946" y="143"/>
                  </a:moveTo>
                  <a:lnTo>
                    <a:pt x="1827" y="147"/>
                  </a:lnTo>
                  <a:lnTo>
                    <a:pt x="1711" y="159"/>
                  </a:lnTo>
                  <a:lnTo>
                    <a:pt x="1597" y="178"/>
                  </a:lnTo>
                  <a:lnTo>
                    <a:pt x="1486" y="202"/>
                  </a:lnTo>
                  <a:lnTo>
                    <a:pt x="1377" y="234"/>
                  </a:lnTo>
                  <a:lnTo>
                    <a:pt x="1272" y="274"/>
                  </a:lnTo>
                  <a:lnTo>
                    <a:pt x="1168" y="318"/>
                  </a:lnTo>
                  <a:lnTo>
                    <a:pt x="1069" y="370"/>
                  </a:lnTo>
                  <a:lnTo>
                    <a:pt x="975" y="427"/>
                  </a:lnTo>
                  <a:lnTo>
                    <a:pt x="883" y="488"/>
                  </a:lnTo>
                  <a:lnTo>
                    <a:pt x="795" y="556"/>
                  </a:lnTo>
                  <a:lnTo>
                    <a:pt x="712" y="629"/>
                  </a:lnTo>
                  <a:lnTo>
                    <a:pt x="634" y="706"/>
                  </a:lnTo>
                  <a:lnTo>
                    <a:pt x="560" y="789"/>
                  </a:lnTo>
                  <a:lnTo>
                    <a:pt x="492" y="875"/>
                  </a:lnTo>
                  <a:lnTo>
                    <a:pt x="430" y="965"/>
                  </a:lnTo>
                  <a:lnTo>
                    <a:pt x="373" y="1060"/>
                  </a:lnTo>
                  <a:lnTo>
                    <a:pt x="321" y="1158"/>
                  </a:lnTo>
                  <a:lnTo>
                    <a:pt x="276" y="1259"/>
                  </a:lnTo>
                  <a:lnTo>
                    <a:pt x="237" y="1364"/>
                  </a:lnTo>
                  <a:lnTo>
                    <a:pt x="204" y="1472"/>
                  </a:lnTo>
                  <a:lnTo>
                    <a:pt x="179" y="1582"/>
                  </a:lnTo>
                  <a:lnTo>
                    <a:pt x="160" y="1695"/>
                  </a:lnTo>
                  <a:lnTo>
                    <a:pt x="149" y="1810"/>
                  </a:lnTo>
                  <a:lnTo>
                    <a:pt x="145" y="1927"/>
                  </a:lnTo>
                  <a:lnTo>
                    <a:pt x="149" y="2044"/>
                  </a:lnTo>
                  <a:lnTo>
                    <a:pt x="160" y="2160"/>
                  </a:lnTo>
                  <a:lnTo>
                    <a:pt x="179" y="2273"/>
                  </a:lnTo>
                  <a:lnTo>
                    <a:pt x="204" y="2383"/>
                  </a:lnTo>
                  <a:lnTo>
                    <a:pt x="237" y="2491"/>
                  </a:lnTo>
                  <a:lnTo>
                    <a:pt x="276" y="2596"/>
                  </a:lnTo>
                  <a:lnTo>
                    <a:pt x="321" y="2697"/>
                  </a:lnTo>
                  <a:lnTo>
                    <a:pt x="373" y="2795"/>
                  </a:lnTo>
                  <a:lnTo>
                    <a:pt x="430" y="2889"/>
                  </a:lnTo>
                  <a:lnTo>
                    <a:pt x="492" y="2980"/>
                  </a:lnTo>
                  <a:lnTo>
                    <a:pt x="560" y="3066"/>
                  </a:lnTo>
                  <a:lnTo>
                    <a:pt x="634" y="3149"/>
                  </a:lnTo>
                  <a:lnTo>
                    <a:pt x="712" y="3226"/>
                  </a:lnTo>
                  <a:lnTo>
                    <a:pt x="795" y="3299"/>
                  </a:lnTo>
                  <a:lnTo>
                    <a:pt x="883" y="3366"/>
                  </a:lnTo>
                  <a:lnTo>
                    <a:pt x="975" y="3429"/>
                  </a:lnTo>
                  <a:lnTo>
                    <a:pt x="1069" y="3485"/>
                  </a:lnTo>
                  <a:lnTo>
                    <a:pt x="1168" y="3536"/>
                  </a:lnTo>
                  <a:lnTo>
                    <a:pt x="1272" y="3581"/>
                  </a:lnTo>
                  <a:lnTo>
                    <a:pt x="1377" y="3619"/>
                  </a:lnTo>
                  <a:lnTo>
                    <a:pt x="1486" y="3651"/>
                  </a:lnTo>
                  <a:lnTo>
                    <a:pt x="1597" y="3677"/>
                  </a:lnTo>
                  <a:lnTo>
                    <a:pt x="1711" y="3696"/>
                  </a:lnTo>
                  <a:lnTo>
                    <a:pt x="1827" y="3707"/>
                  </a:lnTo>
                  <a:lnTo>
                    <a:pt x="1946" y="3711"/>
                  </a:lnTo>
                  <a:lnTo>
                    <a:pt x="2064" y="3707"/>
                  </a:lnTo>
                  <a:lnTo>
                    <a:pt x="2179" y="3696"/>
                  </a:lnTo>
                  <a:lnTo>
                    <a:pt x="2294" y="3677"/>
                  </a:lnTo>
                  <a:lnTo>
                    <a:pt x="2404" y="3651"/>
                  </a:lnTo>
                  <a:lnTo>
                    <a:pt x="2514" y="3619"/>
                  </a:lnTo>
                  <a:lnTo>
                    <a:pt x="2619" y="3581"/>
                  </a:lnTo>
                  <a:lnTo>
                    <a:pt x="2721" y="3536"/>
                  </a:lnTo>
                  <a:lnTo>
                    <a:pt x="2821" y="3485"/>
                  </a:lnTo>
                  <a:lnTo>
                    <a:pt x="2917" y="3429"/>
                  </a:lnTo>
                  <a:lnTo>
                    <a:pt x="3007" y="3366"/>
                  </a:lnTo>
                  <a:lnTo>
                    <a:pt x="3094" y="3299"/>
                  </a:lnTo>
                  <a:lnTo>
                    <a:pt x="3178" y="3226"/>
                  </a:lnTo>
                  <a:lnTo>
                    <a:pt x="3256" y="3149"/>
                  </a:lnTo>
                  <a:lnTo>
                    <a:pt x="3329" y="3066"/>
                  </a:lnTo>
                  <a:lnTo>
                    <a:pt x="3398" y="2980"/>
                  </a:lnTo>
                  <a:lnTo>
                    <a:pt x="3460" y="2889"/>
                  </a:lnTo>
                  <a:lnTo>
                    <a:pt x="3517" y="2795"/>
                  </a:lnTo>
                  <a:lnTo>
                    <a:pt x="3569" y="2697"/>
                  </a:lnTo>
                  <a:lnTo>
                    <a:pt x="3614" y="2596"/>
                  </a:lnTo>
                  <a:lnTo>
                    <a:pt x="3653" y="2491"/>
                  </a:lnTo>
                  <a:lnTo>
                    <a:pt x="3685" y="2383"/>
                  </a:lnTo>
                  <a:lnTo>
                    <a:pt x="3711" y="2273"/>
                  </a:lnTo>
                  <a:lnTo>
                    <a:pt x="3730" y="2160"/>
                  </a:lnTo>
                  <a:lnTo>
                    <a:pt x="3741" y="2044"/>
                  </a:lnTo>
                  <a:lnTo>
                    <a:pt x="3745" y="1927"/>
                  </a:lnTo>
                  <a:lnTo>
                    <a:pt x="3741" y="1810"/>
                  </a:lnTo>
                  <a:lnTo>
                    <a:pt x="3730" y="1695"/>
                  </a:lnTo>
                  <a:lnTo>
                    <a:pt x="3711" y="1582"/>
                  </a:lnTo>
                  <a:lnTo>
                    <a:pt x="3685" y="1472"/>
                  </a:lnTo>
                  <a:lnTo>
                    <a:pt x="3653" y="1364"/>
                  </a:lnTo>
                  <a:lnTo>
                    <a:pt x="3614" y="1259"/>
                  </a:lnTo>
                  <a:lnTo>
                    <a:pt x="3569" y="1158"/>
                  </a:lnTo>
                  <a:lnTo>
                    <a:pt x="3517" y="1060"/>
                  </a:lnTo>
                  <a:lnTo>
                    <a:pt x="3460" y="965"/>
                  </a:lnTo>
                  <a:lnTo>
                    <a:pt x="3398" y="875"/>
                  </a:lnTo>
                  <a:lnTo>
                    <a:pt x="3329" y="789"/>
                  </a:lnTo>
                  <a:lnTo>
                    <a:pt x="3256" y="706"/>
                  </a:lnTo>
                  <a:lnTo>
                    <a:pt x="3178" y="629"/>
                  </a:lnTo>
                  <a:lnTo>
                    <a:pt x="3094" y="556"/>
                  </a:lnTo>
                  <a:lnTo>
                    <a:pt x="3007" y="488"/>
                  </a:lnTo>
                  <a:lnTo>
                    <a:pt x="2917" y="427"/>
                  </a:lnTo>
                  <a:lnTo>
                    <a:pt x="2821" y="370"/>
                  </a:lnTo>
                  <a:lnTo>
                    <a:pt x="2721" y="318"/>
                  </a:lnTo>
                  <a:lnTo>
                    <a:pt x="2619" y="274"/>
                  </a:lnTo>
                  <a:lnTo>
                    <a:pt x="2514" y="234"/>
                  </a:lnTo>
                  <a:lnTo>
                    <a:pt x="2404" y="202"/>
                  </a:lnTo>
                  <a:lnTo>
                    <a:pt x="2294" y="178"/>
                  </a:lnTo>
                  <a:lnTo>
                    <a:pt x="2179" y="159"/>
                  </a:lnTo>
                  <a:lnTo>
                    <a:pt x="2064" y="147"/>
                  </a:lnTo>
                  <a:lnTo>
                    <a:pt x="1946" y="143"/>
                  </a:lnTo>
                  <a:close/>
                  <a:moveTo>
                    <a:pt x="1946" y="0"/>
                  </a:moveTo>
                  <a:lnTo>
                    <a:pt x="2067" y="4"/>
                  </a:lnTo>
                  <a:lnTo>
                    <a:pt x="2189" y="15"/>
                  </a:lnTo>
                  <a:lnTo>
                    <a:pt x="2307" y="34"/>
                  </a:lnTo>
                  <a:lnTo>
                    <a:pt x="2423" y="59"/>
                  </a:lnTo>
                  <a:lnTo>
                    <a:pt x="2537" y="92"/>
                  </a:lnTo>
                  <a:lnTo>
                    <a:pt x="2648" y="130"/>
                  </a:lnTo>
                  <a:lnTo>
                    <a:pt x="2755" y="175"/>
                  </a:lnTo>
                  <a:lnTo>
                    <a:pt x="2859" y="226"/>
                  </a:lnTo>
                  <a:lnTo>
                    <a:pt x="2959" y="284"/>
                  </a:lnTo>
                  <a:lnTo>
                    <a:pt x="3056" y="347"/>
                  </a:lnTo>
                  <a:lnTo>
                    <a:pt x="3148" y="414"/>
                  </a:lnTo>
                  <a:lnTo>
                    <a:pt x="3236" y="487"/>
                  </a:lnTo>
                  <a:lnTo>
                    <a:pt x="3319" y="566"/>
                  </a:lnTo>
                  <a:lnTo>
                    <a:pt x="3399" y="648"/>
                  </a:lnTo>
                  <a:lnTo>
                    <a:pt x="3472" y="736"/>
                  </a:lnTo>
                  <a:lnTo>
                    <a:pt x="3542" y="827"/>
                  </a:lnTo>
                  <a:lnTo>
                    <a:pt x="3604" y="923"/>
                  </a:lnTo>
                  <a:lnTo>
                    <a:pt x="3663" y="1023"/>
                  </a:lnTo>
                  <a:lnTo>
                    <a:pt x="3714" y="1125"/>
                  </a:lnTo>
                  <a:lnTo>
                    <a:pt x="3760" y="1232"/>
                  </a:lnTo>
                  <a:lnTo>
                    <a:pt x="3798" y="1341"/>
                  </a:lnTo>
                  <a:lnTo>
                    <a:pt x="3830" y="1454"/>
                  </a:lnTo>
                  <a:lnTo>
                    <a:pt x="3857" y="1568"/>
                  </a:lnTo>
                  <a:lnTo>
                    <a:pt x="3875" y="1685"/>
                  </a:lnTo>
                  <a:lnTo>
                    <a:pt x="3886" y="1806"/>
                  </a:lnTo>
                  <a:lnTo>
                    <a:pt x="3890" y="1927"/>
                  </a:lnTo>
                  <a:lnTo>
                    <a:pt x="3886" y="2049"/>
                  </a:lnTo>
                  <a:lnTo>
                    <a:pt x="3875" y="2168"/>
                  </a:lnTo>
                  <a:lnTo>
                    <a:pt x="3857" y="2287"/>
                  </a:lnTo>
                  <a:lnTo>
                    <a:pt x="3830" y="2401"/>
                  </a:lnTo>
                  <a:lnTo>
                    <a:pt x="3798" y="2513"/>
                  </a:lnTo>
                  <a:lnTo>
                    <a:pt x="3760" y="2623"/>
                  </a:lnTo>
                  <a:lnTo>
                    <a:pt x="3714" y="2729"/>
                  </a:lnTo>
                  <a:lnTo>
                    <a:pt x="3663" y="2832"/>
                  </a:lnTo>
                  <a:lnTo>
                    <a:pt x="3604" y="2932"/>
                  </a:lnTo>
                  <a:lnTo>
                    <a:pt x="3542" y="3027"/>
                  </a:lnTo>
                  <a:lnTo>
                    <a:pt x="3472" y="3119"/>
                  </a:lnTo>
                  <a:lnTo>
                    <a:pt x="3399" y="3207"/>
                  </a:lnTo>
                  <a:lnTo>
                    <a:pt x="3319" y="3289"/>
                  </a:lnTo>
                  <a:lnTo>
                    <a:pt x="3236" y="3367"/>
                  </a:lnTo>
                  <a:lnTo>
                    <a:pt x="3148" y="3441"/>
                  </a:lnTo>
                  <a:lnTo>
                    <a:pt x="3056" y="3509"/>
                  </a:lnTo>
                  <a:lnTo>
                    <a:pt x="2959" y="3571"/>
                  </a:lnTo>
                  <a:lnTo>
                    <a:pt x="2859" y="3628"/>
                  </a:lnTo>
                  <a:lnTo>
                    <a:pt x="2755" y="3680"/>
                  </a:lnTo>
                  <a:lnTo>
                    <a:pt x="2648" y="3724"/>
                  </a:lnTo>
                  <a:lnTo>
                    <a:pt x="2537" y="3764"/>
                  </a:lnTo>
                  <a:lnTo>
                    <a:pt x="2423" y="3796"/>
                  </a:lnTo>
                  <a:lnTo>
                    <a:pt x="2307" y="3821"/>
                  </a:lnTo>
                  <a:lnTo>
                    <a:pt x="2189" y="3840"/>
                  </a:lnTo>
                  <a:lnTo>
                    <a:pt x="2067" y="3851"/>
                  </a:lnTo>
                  <a:lnTo>
                    <a:pt x="1946" y="3855"/>
                  </a:lnTo>
                  <a:lnTo>
                    <a:pt x="1822" y="3851"/>
                  </a:lnTo>
                  <a:lnTo>
                    <a:pt x="1702" y="3840"/>
                  </a:lnTo>
                  <a:lnTo>
                    <a:pt x="1582" y="3821"/>
                  </a:lnTo>
                  <a:lnTo>
                    <a:pt x="1467" y="3796"/>
                  </a:lnTo>
                  <a:lnTo>
                    <a:pt x="1354" y="3764"/>
                  </a:lnTo>
                  <a:lnTo>
                    <a:pt x="1243" y="3724"/>
                  </a:lnTo>
                  <a:lnTo>
                    <a:pt x="1135" y="3680"/>
                  </a:lnTo>
                  <a:lnTo>
                    <a:pt x="1032" y="3628"/>
                  </a:lnTo>
                  <a:lnTo>
                    <a:pt x="931" y="3571"/>
                  </a:lnTo>
                  <a:lnTo>
                    <a:pt x="834" y="3509"/>
                  </a:lnTo>
                  <a:lnTo>
                    <a:pt x="742" y="3441"/>
                  </a:lnTo>
                  <a:lnTo>
                    <a:pt x="654" y="3367"/>
                  </a:lnTo>
                  <a:lnTo>
                    <a:pt x="570" y="3289"/>
                  </a:lnTo>
                  <a:lnTo>
                    <a:pt x="491" y="3207"/>
                  </a:lnTo>
                  <a:lnTo>
                    <a:pt x="418" y="3119"/>
                  </a:lnTo>
                  <a:lnTo>
                    <a:pt x="349" y="3027"/>
                  </a:lnTo>
                  <a:lnTo>
                    <a:pt x="286" y="2932"/>
                  </a:lnTo>
                  <a:lnTo>
                    <a:pt x="229" y="2832"/>
                  </a:lnTo>
                  <a:lnTo>
                    <a:pt x="176" y="2729"/>
                  </a:lnTo>
                  <a:lnTo>
                    <a:pt x="132" y="2623"/>
                  </a:lnTo>
                  <a:lnTo>
                    <a:pt x="92" y="2513"/>
                  </a:lnTo>
                  <a:lnTo>
                    <a:pt x="59" y="2401"/>
                  </a:lnTo>
                  <a:lnTo>
                    <a:pt x="33" y="2287"/>
                  </a:lnTo>
                  <a:lnTo>
                    <a:pt x="15" y="2168"/>
                  </a:lnTo>
                  <a:lnTo>
                    <a:pt x="3" y="2049"/>
                  </a:lnTo>
                  <a:lnTo>
                    <a:pt x="0" y="1927"/>
                  </a:lnTo>
                  <a:lnTo>
                    <a:pt x="3" y="1806"/>
                  </a:lnTo>
                  <a:lnTo>
                    <a:pt x="15" y="1685"/>
                  </a:lnTo>
                  <a:lnTo>
                    <a:pt x="33" y="1568"/>
                  </a:lnTo>
                  <a:lnTo>
                    <a:pt x="59" y="1454"/>
                  </a:lnTo>
                  <a:lnTo>
                    <a:pt x="92" y="1341"/>
                  </a:lnTo>
                  <a:lnTo>
                    <a:pt x="132" y="1232"/>
                  </a:lnTo>
                  <a:lnTo>
                    <a:pt x="176" y="1125"/>
                  </a:lnTo>
                  <a:lnTo>
                    <a:pt x="229" y="1023"/>
                  </a:lnTo>
                  <a:lnTo>
                    <a:pt x="286" y="923"/>
                  </a:lnTo>
                  <a:lnTo>
                    <a:pt x="349" y="827"/>
                  </a:lnTo>
                  <a:lnTo>
                    <a:pt x="418" y="736"/>
                  </a:lnTo>
                  <a:lnTo>
                    <a:pt x="491" y="648"/>
                  </a:lnTo>
                  <a:lnTo>
                    <a:pt x="570" y="566"/>
                  </a:lnTo>
                  <a:lnTo>
                    <a:pt x="654" y="487"/>
                  </a:lnTo>
                  <a:lnTo>
                    <a:pt x="742" y="414"/>
                  </a:lnTo>
                  <a:lnTo>
                    <a:pt x="834" y="347"/>
                  </a:lnTo>
                  <a:lnTo>
                    <a:pt x="931" y="284"/>
                  </a:lnTo>
                  <a:lnTo>
                    <a:pt x="1032" y="226"/>
                  </a:lnTo>
                  <a:lnTo>
                    <a:pt x="1135" y="175"/>
                  </a:lnTo>
                  <a:lnTo>
                    <a:pt x="1243" y="130"/>
                  </a:lnTo>
                  <a:lnTo>
                    <a:pt x="1354" y="92"/>
                  </a:lnTo>
                  <a:lnTo>
                    <a:pt x="1467" y="59"/>
                  </a:lnTo>
                  <a:lnTo>
                    <a:pt x="1582" y="34"/>
                  </a:lnTo>
                  <a:lnTo>
                    <a:pt x="1702" y="15"/>
                  </a:lnTo>
                  <a:lnTo>
                    <a:pt x="1822" y="4"/>
                  </a:lnTo>
                  <a:lnTo>
                    <a:pt x="1946"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2" name="Group 1408">
            <a:extLst>
              <a:ext uri="{FF2B5EF4-FFF2-40B4-BE49-F238E27FC236}">
                <a16:creationId xmlns:a16="http://schemas.microsoft.com/office/drawing/2014/main" id="{C6DCF506-138C-4BA0-8418-53F1EB1CB576}"/>
              </a:ext>
            </a:extLst>
          </p:cNvPr>
          <p:cNvGrpSpPr>
            <a:grpSpLocks noChangeAspect="1"/>
          </p:cNvGrpSpPr>
          <p:nvPr/>
        </p:nvGrpSpPr>
        <p:grpSpPr bwMode="auto">
          <a:xfrm>
            <a:off x="1229131" y="5057143"/>
            <a:ext cx="516387" cy="514497"/>
            <a:chOff x="3596" y="1422"/>
            <a:chExt cx="273" cy="272"/>
          </a:xfrm>
          <a:solidFill>
            <a:srgbClr val="B55631"/>
          </a:solidFill>
        </p:grpSpPr>
        <p:sp>
          <p:nvSpPr>
            <p:cNvPr id="13" name="Freeform 1410">
              <a:extLst>
                <a:ext uri="{FF2B5EF4-FFF2-40B4-BE49-F238E27FC236}">
                  <a16:creationId xmlns:a16="http://schemas.microsoft.com/office/drawing/2014/main" id="{CEBE492F-C502-4DA8-BE18-E5DF49130539}"/>
                </a:ext>
              </a:extLst>
            </p:cNvPr>
            <p:cNvSpPr/>
            <p:nvPr/>
          </p:nvSpPr>
          <p:spPr bwMode="auto">
            <a:xfrm>
              <a:off x="3696" y="1440"/>
              <a:ext cx="73" cy="28"/>
            </a:xfrm>
            <a:custGeom>
              <a:avLst/>
              <a:gdLst>
                <a:gd name="T0" fmla="*/ 296 w 946"/>
                <a:gd name="T1" fmla="*/ 0 h 354"/>
                <a:gd name="T2" fmla="*/ 651 w 946"/>
                <a:gd name="T3" fmla="*/ 0 h 354"/>
                <a:gd name="T4" fmla="*/ 694 w 946"/>
                <a:gd name="T5" fmla="*/ 3 h 354"/>
                <a:gd name="T6" fmla="*/ 736 w 946"/>
                <a:gd name="T7" fmla="*/ 13 h 354"/>
                <a:gd name="T8" fmla="*/ 775 w 946"/>
                <a:gd name="T9" fmla="*/ 28 h 354"/>
                <a:gd name="T10" fmla="*/ 811 w 946"/>
                <a:gd name="T11" fmla="*/ 48 h 354"/>
                <a:gd name="T12" fmla="*/ 845 w 946"/>
                <a:gd name="T13" fmla="*/ 73 h 354"/>
                <a:gd name="T14" fmla="*/ 874 w 946"/>
                <a:gd name="T15" fmla="*/ 102 h 354"/>
                <a:gd name="T16" fmla="*/ 899 w 946"/>
                <a:gd name="T17" fmla="*/ 134 h 354"/>
                <a:gd name="T18" fmla="*/ 918 w 946"/>
                <a:gd name="T19" fmla="*/ 171 h 354"/>
                <a:gd name="T20" fmla="*/ 933 w 946"/>
                <a:gd name="T21" fmla="*/ 210 h 354"/>
                <a:gd name="T22" fmla="*/ 943 w 946"/>
                <a:gd name="T23" fmla="*/ 252 h 354"/>
                <a:gd name="T24" fmla="*/ 946 w 946"/>
                <a:gd name="T25" fmla="*/ 296 h 354"/>
                <a:gd name="T26" fmla="*/ 943 w 946"/>
                <a:gd name="T27" fmla="*/ 314 h 354"/>
                <a:gd name="T28" fmla="*/ 934 w 946"/>
                <a:gd name="T29" fmla="*/ 330 h 354"/>
                <a:gd name="T30" fmla="*/ 921 w 946"/>
                <a:gd name="T31" fmla="*/ 343 h 354"/>
                <a:gd name="T32" fmla="*/ 905 w 946"/>
                <a:gd name="T33" fmla="*/ 352 h 354"/>
                <a:gd name="T34" fmla="*/ 887 w 946"/>
                <a:gd name="T35" fmla="*/ 354 h 354"/>
                <a:gd name="T36" fmla="*/ 869 w 946"/>
                <a:gd name="T37" fmla="*/ 352 h 354"/>
                <a:gd name="T38" fmla="*/ 852 w 946"/>
                <a:gd name="T39" fmla="*/ 343 h 354"/>
                <a:gd name="T40" fmla="*/ 839 w 946"/>
                <a:gd name="T41" fmla="*/ 330 h 354"/>
                <a:gd name="T42" fmla="*/ 831 w 946"/>
                <a:gd name="T43" fmla="*/ 314 h 354"/>
                <a:gd name="T44" fmla="*/ 828 w 946"/>
                <a:gd name="T45" fmla="*/ 296 h 354"/>
                <a:gd name="T46" fmla="*/ 825 w 946"/>
                <a:gd name="T47" fmla="*/ 263 h 354"/>
                <a:gd name="T48" fmla="*/ 817 w 946"/>
                <a:gd name="T49" fmla="*/ 233 h 354"/>
                <a:gd name="T50" fmla="*/ 804 w 946"/>
                <a:gd name="T51" fmla="*/ 206 h 354"/>
                <a:gd name="T52" fmla="*/ 787 w 946"/>
                <a:gd name="T53" fmla="*/ 182 h 354"/>
                <a:gd name="T54" fmla="*/ 765 w 946"/>
                <a:gd name="T55" fmla="*/ 160 h 354"/>
                <a:gd name="T56" fmla="*/ 740 w 946"/>
                <a:gd name="T57" fmla="*/ 143 h 354"/>
                <a:gd name="T58" fmla="*/ 712 w 946"/>
                <a:gd name="T59" fmla="*/ 129 h 354"/>
                <a:gd name="T60" fmla="*/ 682 w 946"/>
                <a:gd name="T61" fmla="*/ 121 h 354"/>
                <a:gd name="T62" fmla="*/ 651 w 946"/>
                <a:gd name="T63" fmla="*/ 118 h 354"/>
                <a:gd name="T64" fmla="*/ 296 w 946"/>
                <a:gd name="T65" fmla="*/ 118 h 354"/>
                <a:gd name="T66" fmla="*/ 264 w 946"/>
                <a:gd name="T67" fmla="*/ 121 h 354"/>
                <a:gd name="T68" fmla="*/ 234 w 946"/>
                <a:gd name="T69" fmla="*/ 129 h 354"/>
                <a:gd name="T70" fmla="*/ 206 w 946"/>
                <a:gd name="T71" fmla="*/ 143 h 354"/>
                <a:gd name="T72" fmla="*/ 182 w 946"/>
                <a:gd name="T73" fmla="*/ 160 h 354"/>
                <a:gd name="T74" fmla="*/ 160 w 946"/>
                <a:gd name="T75" fmla="*/ 182 h 354"/>
                <a:gd name="T76" fmla="*/ 143 w 946"/>
                <a:gd name="T77" fmla="*/ 206 h 354"/>
                <a:gd name="T78" fmla="*/ 130 w 946"/>
                <a:gd name="T79" fmla="*/ 233 h 354"/>
                <a:gd name="T80" fmla="*/ 121 w 946"/>
                <a:gd name="T81" fmla="*/ 263 h 354"/>
                <a:gd name="T82" fmla="*/ 119 w 946"/>
                <a:gd name="T83" fmla="*/ 296 h 354"/>
                <a:gd name="T84" fmla="*/ 116 w 946"/>
                <a:gd name="T85" fmla="*/ 314 h 354"/>
                <a:gd name="T86" fmla="*/ 107 w 946"/>
                <a:gd name="T87" fmla="*/ 330 h 354"/>
                <a:gd name="T88" fmla="*/ 94 w 946"/>
                <a:gd name="T89" fmla="*/ 343 h 354"/>
                <a:gd name="T90" fmla="*/ 78 w 946"/>
                <a:gd name="T91" fmla="*/ 352 h 354"/>
                <a:gd name="T92" fmla="*/ 60 w 946"/>
                <a:gd name="T93" fmla="*/ 354 h 354"/>
                <a:gd name="T94" fmla="*/ 40 w 946"/>
                <a:gd name="T95" fmla="*/ 352 h 354"/>
                <a:gd name="T96" fmla="*/ 24 w 946"/>
                <a:gd name="T97" fmla="*/ 343 h 354"/>
                <a:gd name="T98" fmla="*/ 11 w 946"/>
                <a:gd name="T99" fmla="*/ 330 h 354"/>
                <a:gd name="T100" fmla="*/ 4 w 946"/>
                <a:gd name="T101" fmla="*/ 314 h 354"/>
                <a:gd name="T102" fmla="*/ 0 w 946"/>
                <a:gd name="T103" fmla="*/ 296 h 354"/>
                <a:gd name="T104" fmla="*/ 4 w 946"/>
                <a:gd name="T105" fmla="*/ 252 h 354"/>
                <a:gd name="T106" fmla="*/ 13 w 946"/>
                <a:gd name="T107" fmla="*/ 210 h 354"/>
                <a:gd name="T108" fmla="*/ 27 w 946"/>
                <a:gd name="T109" fmla="*/ 171 h 354"/>
                <a:gd name="T110" fmla="*/ 48 w 946"/>
                <a:gd name="T111" fmla="*/ 134 h 354"/>
                <a:gd name="T112" fmla="*/ 73 w 946"/>
                <a:gd name="T113" fmla="*/ 102 h 354"/>
                <a:gd name="T114" fmla="*/ 102 w 946"/>
                <a:gd name="T115" fmla="*/ 73 h 354"/>
                <a:gd name="T116" fmla="*/ 135 w 946"/>
                <a:gd name="T117" fmla="*/ 48 h 354"/>
                <a:gd name="T118" fmla="*/ 172 w 946"/>
                <a:gd name="T119" fmla="*/ 28 h 354"/>
                <a:gd name="T120" fmla="*/ 211 w 946"/>
                <a:gd name="T121" fmla="*/ 13 h 354"/>
                <a:gd name="T122" fmla="*/ 253 w 946"/>
                <a:gd name="T123" fmla="*/ 3 h 354"/>
                <a:gd name="T124" fmla="*/ 296 w 946"/>
                <a:gd name="T125"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6" h="354">
                  <a:moveTo>
                    <a:pt x="296" y="0"/>
                  </a:moveTo>
                  <a:lnTo>
                    <a:pt x="651" y="0"/>
                  </a:lnTo>
                  <a:lnTo>
                    <a:pt x="694" y="3"/>
                  </a:lnTo>
                  <a:lnTo>
                    <a:pt x="736" y="13"/>
                  </a:lnTo>
                  <a:lnTo>
                    <a:pt x="775" y="28"/>
                  </a:lnTo>
                  <a:lnTo>
                    <a:pt x="811" y="48"/>
                  </a:lnTo>
                  <a:lnTo>
                    <a:pt x="845" y="73"/>
                  </a:lnTo>
                  <a:lnTo>
                    <a:pt x="874" y="102"/>
                  </a:lnTo>
                  <a:lnTo>
                    <a:pt x="899" y="134"/>
                  </a:lnTo>
                  <a:lnTo>
                    <a:pt x="918" y="171"/>
                  </a:lnTo>
                  <a:lnTo>
                    <a:pt x="933" y="210"/>
                  </a:lnTo>
                  <a:lnTo>
                    <a:pt x="943" y="252"/>
                  </a:lnTo>
                  <a:lnTo>
                    <a:pt x="946" y="296"/>
                  </a:lnTo>
                  <a:lnTo>
                    <a:pt x="943" y="314"/>
                  </a:lnTo>
                  <a:lnTo>
                    <a:pt x="934" y="330"/>
                  </a:lnTo>
                  <a:lnTo>
                    <a:pt x="921" y="343"/>
                  </a:lnTo>
                  <a:lnTo>
                    <a:pt x="905" y="352"/>
                  </a:lnTo>
                  <a:lnTo>
                    <a:pt x="887" y="354"/>
                  </a:lnTo>
                  <a:lnTo>
                    <a:pt x="869" y="352"/>
                  </a:lnTo>
                  <a:lnTo>
                    <a:pt x="852" y="343"/>
                  </a:lnTo>
                  <a:lnTo>
                    <a:pt x="839" y="330"/>
                  </a:lnTo>
                  <a:lnTo>
                    <a:pt x="831" y="314"/>
                  </a:lnTo>
                  <a:lnTo>
                    <a:pt x="828" y="296"/>
                  </a:lnTo>
                  <a:lnTo>
                    <a:pt x="825" y="263"/>
                  </a:lnTo>
                  <a:lnTo>
                    <a:pt x="817" y="233"/>
                  </a:lnTo>
                  <a:lnTo>
                    <a:pt x="804" y="206"/>
                  </a:lnTo>
                  <a:lnTo>
                    <a:pt x="787" y="182"/>
                  </a:lnTo>
                  <a:lnTo>
                    <a:pt x="765" y="160"/>
                  </a:lnTo>
                  <a:lnTo>
                    <a:pt x="740" y="143"/>
                  </a:lnTo>
                  <a:lnTo>
                    <a:pt x="712" y="129"/>
                  </a:lnTo>
                  <a:lnTo>
                    <a:pt x="682" y="121"/>
                  </a:lnTo>
                  <a:lnTo>
                    <a:pt x="651" y="118"/>
                  </a:lnTo>
                  <a:lnTo>
                    <a:pt x="296" y="118"/>
                  </a:lnTo>
                  <a:lnTo>
                    <a:pt x="264" y="121"/>
                  </a:lnTo>
                  <a:lnTo>
                    <a:pt x="234" y="129"/>
                  </a:lnTo>
                  <a:lnTo>
                    <a:pt x="206" y="143"/>
                  </a:lnTo>
                  <a:lnTo>
                    <a:pt x="182" y="160"/>
                  </a:lnTo>
                  <a:lnTo>
                    <a:pt x="160" y="182"/>
                  </a:lnTo>
                  <a:lnTo>
                    <a:pt x="143" y="206"/>
                  </a:lnTo>
                  <a:lnTo>
                    <a:pt x="130" y="233"/>
                  </a:lnTo>
                  <a:lnTo>
                    <a:pt x="121" y="263"/>
                  </a:lnTo>
                  <a:lnTo>
                    <a:pt x="119" y="296"/>
                  </a:lnTo>
                  <a:lnTo>
                    <a:pt x="116" y="314"/>
                  </a:lnTo>
                  <a:lnTo>
                    <a:pt x="107" y="330"/>
                  </a:lnTo>
                  <a:lnTo>
                    <a:pt x="94" y="343"/>
                  </a:lnTo>
                  <a:lnTo>
                    <a:pt x="78" y="352"/>
                  </a:lnTo>
                  <a:lnTo>
                    <a:pt x="60" y="354"/>
                  </a:lnTo>
                  <a:lnTo>
                    <a:pt x="40" y="352"/>
                  </a:lnTo>
                  <a:lnTo>
                    <a:pt x="24" y="343"/>
                  </a:lnTo>
                  <a:lnTo>
                    <a:pt x="11" y="330"/>
                  </a:lnTo>
                  <a:lnTo>
                    <a:pt x="4" y="314"/>
                  </a:lnTo>
                  <a:lnTo>
                    <a:pt x="0" y="296"/>
                  </a:lnTo>
                  <a:lnTo>
                    <a:pt x="4" y="252"/>
                  </a:lnTo>
                  <a:lnTo>
                    <a:pt x="13" y="210"/>
                  </a:lnTo>
                  <a:lnTo>
                    <a:pt x="27" y="171"/>
                  </a:lnTo>
                  <a:lnTo>
                    <a:pt x="48" y="134"/>
                  </a:lnTo>
                  <a:lnTo>
                    <a:pt x="73" y="102"/>
                  </a:lnTo>
                  <a:lnTo>
                    <a:pt x="102" y="73"/>
                  </a:lnTo>
                  <a:lnTo>
                    <a:pt x="135" y="48"/>
                  </a:lnTo>
                  <a:lnTo>
                    <a:pt x="172" y="28"/>
                  </a:lnTo>
                  <a:lnTo>
                    <a:pt x="211" y="13"/>
                  </a:lnTo>
                  <a:lnTo>
                    <a:pt x="253" y="3"/>
                  </a:lnTo>
                  <a:lnTo>
                    <a:pt x="29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4" name="Freeform 1411">
              <a:extLst>
                <a:ext uri="{FF2B5EF4-FFF2-40B4-BE49-F238E27FC236}">
                  <a16:creationId xmlns:a16="http://schemas.microsoft.com/office/drawing/2014/main" id="{B2A0093A-EAF8-41CE-A0FD-B3C60D06FB3B}"/>
                </a:ext>
              </a:extLst>
            </p:cNvPr>
            <p:cNvSpPr/>
            <p:nvPr/>
          </p:nvSpPr>
          <p:spPr bwMode="auto">
            <a:xfrm>
              <a:off x="3596" y="1477"/>
              <a:ext cx="273" cy="217"/>
            </a:xfrm>
            <a:custGeom>
              <a:avLst/>
              <a:gdLst>
                <a:gd name="T0" fmla="*/ 3336 w 3547"/>
                <a:gd name="T1" fmla="*/ 13 h 2830"/>
                <a:gd name="T2" fmla="*/ 3473 w 3547"/>
                <a:gd name="T3" fmla="*/ 101 h 2830"/>
                <a:gd name="T4" fmla="*/ 3544 w 3547"/>
                <a:gd name="T5" fmla="*/ 252 h 2830"/>
                <a:gd name="T6" fmla="*/ 3536 w 3547"/>
                <a:gd name="T7" fmla="*/ 711 h 2830"/>
                <a:gd name="T8" fmla="*/ 3460 w 3547"/>
                <a:gd name="T9" fmla="*/ 803 h 2830"/>
                <a:gd name="T10" fmla="*/ 3014 w 3547"/>
                <a:gd name="T11" fmla="*/ 825 h 2830"/>
                <a:gd name="T12" fmla="*/ 2958 w 3547"/>
                <a:gd name="T13" fmla="*/ 785 h 2830"/>
                <a:gd name="T14" fmla="*/ 2837 w 3547"/>
                <a:gd name="T15" fmla="*/ 767 h 2830"/>
                <a:gd name="T16" fmla="*/ 2797 w 3547"/>
                <a:gd name="T17" fmla="*/ 823 h 2830"/>
                <a:gd name="T18" fmla="*/ 733 w 3547"/>
                <a:gd name="T19" fmla="*/ 814 h 2830"/>
                <a:gd name="T20" fmla="*/ 710 w 3547"/>
                <a:gd name="T21" fmla="*/ 471 h 2830"/>
                <a:gd name="T22" fmla="*/ 580 w 3547"/>
                <a:gd name="T23" fmla="*/ 802 h 2830"/>
                <a:gd name="T24" fmla="*/ 416 w 3547"/>
                <a:gd name="T25" fmla="*/ 825 h 2830"/>
                <a:gd name="T26" fmla="*/ 360 w 3547"/>
                <a:gd name="T27" fmla="*/ 785 h 2830"/>
                <a:gd name="T28" fmla="*/ 382 w 3547"/>
                <a:gd name="T29" fmla="*/ 719 h 2830"/>
                <a:gd name="T30" fmla="*/ 473 w 3547"/>
                <a:gd name="T31" fmla="*/ 471 h 2830"/>
                <a:gd name="T32" fmla="*/ 518 w 3547"/>
                <a:gd name="T33" fmla="*/ 380 h 2830"/>
                <a:gd name="T34" fmla="*/ 710 w 3547"/>
                <a:gd name="T35" fmla="*/ 354 h 2830"/>
                <a:gd name="T36" fmla="*/ 801 w 3547"/>
                <a:gd name="T37" fmla="*/ 398 h 2830"/>
                <a:gd name="T38" fmla="*/ 827 w 3547"/>
                <a:gd name="T39" fmla="*/ 708 h 2830"/>
                <a:gd name="T40" fmla="*/ 2731 w 3547"/>
                <a:gd name="T41" fmla="*/ 420 h 2830"/>
                <a:gd name="T42" fmla="*/ 2810 w 3547"/>
                <a:gd name="T43" fmla="*/ 357 h 2830"/>
                <a:gd name="T44" fmla="*/ 3008 w 3547"/>
                <a:gd name="T45" fmla="*/ 366 h 2830"/>
                <a:gd name="T46" fmla="*/ 3070 w 3547"/>
                <a:gd name="T47" fmla="*/ 444 h 2830"/>
                <a:gd name="T48" fmla="*/ 3389 w 3547"/>
                <a:gd name="T49" fmla="*/ 705 h 2830"/>
                <a:gd name="T50" fmla="*/ 3428 w 3547"/>
                <a:gd name="T51" fmla="*/ 649 h 2830"/>
                <a:gd name="T52" fmla="*/ 3404 w 3547"/>
                <a:gd name="T53" fmla="*/ 206 h 2830"/>
                <a:gd name="T54" fmla="*/ 3313 w 3547"/>
                <a:gd name="T55" fmla="*/ 129 h 2830"/>
                <a:gd name="T56" fmla="*/ 264 w 3547"/>
                <a:gd name="T57" fmla="*/ 121 h 2830"/>
                <a:gd name="T58" fmla="*/ 160 w 3547"/>
                <a:gd name="T59" fmla="*/ 181 h 2830"/>
                <a:gd name="T60" fmla="*/ 119 w 3547"/>
                <a:gd name="T61" fmla="*/ 295 h 2830"/>
                <a:gd name="T62" fmla="*/ 134 w 3547"/>
                <a:gd name="T63" fmla="*/ 692 h 2830"/>
                <a:gd name="T64" fmla="*/ 196 w 3547"/>
                <a:gd name="T65" fmla="*/ 711 h 2830"/>
                <a:gd name="T66" fmla="*/ 236 w 3547"/>
                <a:gd name="T67" fmla="*/ 767 h 2830"/>
                <a:gd name="T68" fmla="*/ 261 w 3547"/>
                <a:gd name="T69" fmla="*/ 2625 h 2830"/>
                <a:gd name="T70" fmla="*/ 351 w 3547"/>
                <a:gd name="T71" fmla="*/ 2701 h 2830"/>
                <a:gd name="T72" fmla="*/ 3165 w 3547"/>
                <a:gd name="T73" fmla="*/ 2710 h 2830"/>
                <a:gd name="T74" fmla="*/ 3269 w 3547"/>
                <a:gd name="T75" fmla="*/ 2650 h 2830"/>
                <a:gd name="T76" fmla="*/ 3311 w 3547"/>
                <a:gd name="T77" fmla="*/ 2536 h 2830"/>
                <a:gd name="T78" fmla="*/ 3334 w 3547"/>
                <a:gd name="T79" fmla="*/ 955 h 2830"/>
                <a:gd name="T80" fmla="*/ 3404 w 3547"/>
                <a:gd name="T81" fmla="*/ 955 h 2830"/>
                <a:gd name="T82" fmla="*/ 3428 w 3547"/>
                <a:gd name="T83" fmla="*/ 2536 h 2830"/>
                <a:gd name="T84" fmla="*/ 3381 w 3547"/>
                <a:gd name="T85" fmla="*/ 2696 h 2830"/>
                <a:gd name="T86" fmla="*/ 3258 w 3547"/>
                <a:gd name="T87" fmla="*/ 2802 h 2830"/>
                <a:gd name="T88" fmla="*/ 414 w 3547"/>
                <a:gd name="T89" fmla="*/ 2830 h 2830"/>
                <a:gd name="T90" fmla="*/ 253 w 3547"/>
                <a:gd name="T91" fmla="*/ 2783 h 2830"/>
                <a:gd name="T92" fmla="*/ 146 w 3547"/>
                <a:gd name="T93" fmla="*/ 2659 h 2830"/>
                <a:gd name="T94" fmla="*/ 119 w 3547"/>
                <a:gd name="T95" fmla="*/ 817 h 2830"/>
                <a:gd name="T96" fmla="*/ 25 w 3547"/>
                <a:gd name="T97" fmla="*/ 741 h 2830"/>
                <a:gd name="T98" fmla="*/ 0 w 3547"/>
                <a:gd name="T99" fmla="*/ 295 h 2830"/>
                <a:gd name="T100" fmla="*/ 47 w 3547"/>
                <a:gd name="T101" fmla="*/ 135 h 2830"/>
                <a:gd name="T102" fmla="*/ 171 w 3547"/>
                <a:gd name="T103" fmla="*/ 27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47" h="2830">
                  <a:moveTo>
                    <a:pt x="295" y="0"/>
                  </a:moveTo>
                  <a:lnTo>
                    <a:pt x="3251" y="0"/>
                  </a:lnTo>
                  <a:lnTo>
                    <a:pt x="3294" y="3"/>
                  </a:lnTo>
                  <a:lnTo>
                    <a:pt x="3336" y="13"/>
                  </a:lnTo>
                  <a:lnTo>
                    <a:pt x="3375" y="27"/>
                  </a:lnTo>
                  <a:lnTo>
                    <a:pt x="3412" y="47"/>
                  </a:lnTo>
                  <a:lnTo>
                    <a:pt x="3444" y="72"/>
                  </a:lnTo>
                  <a:lnTo>
                    <a:pt x="3473" y="101"/>
                  </a:lnTo>
                  <a:lnTo>
                    <a:pt x="3499" y="135"/>
                  </a:lnTo>
                  <a:lnTo>
                    <a:pt x="3519" y="171"/>
                  </a:lnTo>
                  <a:lnTo>
                    <a:pt x="3534" y="210"/>
                  </a:lnTo>
                  <a:lnTo>
                    <a:pt x="3544" y="252"/>
                  </a:lnTo>
                  <a:lnTo>
                    <a:pt x="3547" y="295"/>
                  </a:lnTo>
                  <a:lnTo>
                    <a:pt x="3547" y="649"/>
                  </a:lnTo>
                  <a:lnTo>
                    <a:pt x="3544" y="681"/>
                  </a:lnTo>
                  <a:lnTo>
                    <a:pt x="3536" y="711"/>
                  </a:lnTo>
                  <a:lnTo>
                    <a:pt x="3523" y="739"/>
                  </a:lnTo>
                  <a:lnTo>
                    <a:pt x="3506" y="764"/>
                  </a:lnTo>
                  <a:lnTo>
                    <a:pt x="3484" y="785"/>
                  </a:lnTo>
                  <a:lnTo>
                    <a:pt x="3460" y="803"/>
                  </a:lnTo>
                  <a:lnTo>
                    <a:pt x="3432" y="814"/>
                  </a:lnTo>
                  <a:lnTo>
                    <a:pt x="3402" y="823"/>
                  </a:lnTo>
                  <a:lnTo>
                    <a:pt x="3369" y="825"/>
                  </a:lnTo>
                  <a:lnTo>
                    <a:pt x="3014" y="825"/>
                  </a:lnTo>
                  <a:lnTo>
                    <a:pt x="2996" y="823"/>
                  </a:lnTo>
                  <a:lnTo>
                    <a:pt x="2980" y="814"/>
                  </a:lnTo>
                  <a:lnTo>
                    <a:pt x="2967" y="802"/>
                  </a:lnTo>
                  <a:lnTo>
                    <a:pt x="2958" y="785"/>
                  </a:lnTo>
                  <a:lnTo>
                    <a:pt x="2956" y="767"/>
                  </a:lnTo>
                  <a:lnTo>
                    <a:pt x="2956" y="471"/>
                  </a:lnTo>
                  <a:lnTo>
                    <a:pt x="2837" y="471"/>
                  </a:lnTo>
                  <a:lnTo>
                    <a:pt x="2837" y="767"/>
                  </a:lnTo>
                  <a:lnTo>
                    <a:pt x="2834" y="785"/>
                  </a:lnTo>
                  <a:lnTo>
                    <a:pt x="2825" y="802"/>
                  </a:lnTo>
                  <a:lnTo>
                    <a:pt x="2813" y="814"/>
                  </a:lnTo>
                  <a:lnTo>
                    <a:pt x="2797" y="823"/>
                  </a:lnTo>
                  <a:lnTo>
                    <a:pt x="2778" y="825"/>
                  </a:lnTo>
                  <a:lnTo>
                    <a:pt x="769" y="825"/>
                  </a:lnTo>
                  <a:lnTo>
                    <a:pt x="749" y="823"/>
                  </a:lnTo>
                  <a:lnTo>
                    <a:pt x="733" y="814"/>
                  </a:lnTo>
                  <a:lnTo>
                    <a:pt x="720" y="802"/>
                  </a:lnTo>
                  <a:lnTo>
                    <a:pt x="713" y="785"/>
                  </a:lnTo>
                  <a:lnTo>
                    <a:pt x="710" y="767"/>
                  </a:lnTo>
                  <a:lnTo>
                    <a:pt x="710" y="471"/>
                  </a:lnTo>
                  <a:lnTo>
                    <a:pt x="591" y="471"/>
                  </a:lnTo>
                  <a:lnTo>
                    <a:pt x="591" y="767"/>
                  </a:lnTo>
                  <a:lnTo>
                    <a:pt x="588" y="785"/>
                  </a:lnTo>
                  <a:lnTo>
                    <a:pt x="580" y="802"/>
                  </a:lnTo>
                  <a:lnTo>
                    <a:pt x="567" y="814"/>
                  </a:lnTo>
                  <a:lnTo>
                    <a:pt x="551" y="823"/>
                  </a:lnTo>
                  <a:lnTo>
                    <a:pt x="532" y="825"/>
                  </a:lnTo>
                  <a:lnTo>
                    <a:pt x="416" y="825"/>
                  </a:lnTo>
                  <a:lnTo>
                    <a:pt x="398" y="823"/>
                  </a:lnTo>
                  <a:lnTo>
                    <a:pt x="382" y="814"/>
                  </a:lnTo>
                  <a:lnTo>
                    <a:pt x="369" y="802"/>
                  </a:lnTo>
                  <a:lnTo>
                    <a:pt x="360" y="785"/>
                  </a:lnTo>
                  <a:lnTo>
                    <a:pt x="357" y="767"/>
                  </a:lnTo>
                  <a:lnTo>
                    <a:pt x="360" y="748"/>
                  </a:lnTo>
                  <a:lnTo>
                    <a:pt x="369" y="732"/>
                  </a:lnTo>
                  <a:lnTo>
                    <a:pt x="382" y="719"/>
                  </a:lnTo>
                  <a:lnTo>
                    <a:pt x="398" y="711"/>
                  </a:lnTo>
                  <a:lnTo>
                    <a:pt x="416" y="708"/>
                  </a:lnTo>
                  <a:lnTo>
                    <a:pt x="473" y="708"/>
                  </a:lnTo>
                  <a:lnTo>
                    <a:pt x="473" y="471"/>
                  </a:lnTo>
                  <a:lnTo>
                    <a:pt x="475" y="444"/>
                  </a:lnTo>
                  <a:lnTo>
                    <a:pt x="485" y="420"/>
                  </a:lnTo>
                  <a:lnTo>
                    <a:pt x="499" y="398"/>
                  </a:lnTo>
                  <a:lnTo>
                    <a:pt x="518" y="380"/>
                  </a:lnTo>
                  <a:lnTo>
                    <a:pt x="539" y="366"/>
                  </a:lnTo>
                  <a:lnTo>
                    <a:pt x="564" y="357"/>
                  </a:lnTo>
                  <a:lnTo>
                    <a:pt x="591" y="354"/>
                  </a:lnTo>
                  <a:lnTo>
                    <a:pt x="710" y="354"/>
                  </a:lnTo>
                  <a:lnTo>
                    <a:pt x="736" y="357"/>
                  </a:lnTo>
                  <a:lnTo>
                    <a:pt x="761" y="366"/>
                  </a:lnTo>
                  <a:lnTo>
                    <a:pt x="783" y="380"/>
                  </a:lnTo>
                  <a:lnTo>
                    <a:pt x="801" y="398"/>
                  </a:lnTo>
                  <a:lnTo>
                    <a:pt x="815" y="420"/>
                  </a:lnTo>
                  <a:lnTo>
                    <a:pt x="824" y="444"/>
                  </a:lnTo>
                  <a:lnTo>
                    <a:pt x="827" y="471"/>
                  </a:lnTo>
                  <a:lnTo>
                    <a:pt x="827" y="708"/>
                  </a:lnTo>
                  <a:lnTo>
                    <a:pt x="2719" y="708"/>
                  </a:lnTo>
                  <a:lnTo>
                    <a:pt x="2719" y="471"/>
                  </a:lnTo>
                  <a:lnTo>
                    <a:pt x="2722" y="444"/>
                  </a:lnTo>
                  <a:lnTo>
                    <a:pt x="2731" y="420"/>
                  </a:lnTo>
                  <a:lnTo>
                    <a:pt x="2746" y="398"/>
                  </a:lnTo>
                  <a:lnTo>
                    <a:pt x="2764" y="380"/>
                  </a:lnTo>
                  <a:lnTo>
                    <a:pt x="2785" y="366"/>
                  </a:lnTo>
                  <a:lnTo>
                    <a:pt x="2810" y="357"/>
                  </a:lnTo>
                  <a:lnTo>
                    <a:pt x="2837" y="354"/>
                  </a:lnTo>
                  <a:lnTo>
                    <a:pt x="2956" y="354"/>
                  </a:lnTo>
                  <a:lnTo>
                    <a:pt x="2983" y="357"/>
                  </a:lnTo>
                  <a:lnTo>
                    <a:pt x="3008" y="366"/>
                  </a:lnTo>
                  <a:lnTo>
                    <a:pt x="3029" y="380"/>
                  </a:lnTo>
                  <a:lnTo>
                    <a:pt x="3047" y="398"/>
                  </a:lnTo>
                  <a:lnTo>
                    <a:pt x="3061" y="420"/>
                  </a:lnTo>
                  <a:lnTo>
                    <a:pt x="3070" y="444"/>
                  </a:lnTo>
                  <a:lnTo>
                    <a:pt x="3073" y="471"/>
                  </a:lnTo>
                  <a:lnTo>
                    <a:pt x="3073" y="708"/>
                  </a:lnTo>
                  <a:lnTo>
                    <a:pt x="3369" y="708"/>
                  </a:lnTo>
                  <a:lnTo>
                    <a:pt x="3389" y="705"/>
                  </a:lnTo>
                  <a:lnTo>
                    <a:pt x="3405" y="697"/>
                  </a:lnTo>
                  <a:lnTo>
                    <a:pt x="3417" y="685"/>
                  </a:lnTo>
                  <a:lnTo>
                    <a:pt x="3426" y="668"/>
                  </a:lnTo>
                  <a:lnTo>
                    <a:pt x="3428" y="649"/>
                  </a:lnTo>
                  <a:lnTo>
                    <a:pt x="3428" y="295"/>
                  </a:lnTo>
                  <a:lnTo>
                    <a:pt x="3425" y="264"/>
                  </a:lnTo>
                  <a:lnTo>
                    <a:pt x="3417" y="234"/>
                  </a:lnTo>
                  <a:lnTo>
                    <a:pt x="3404" y="206"/>
                  </a:lnTo>
                  <a:lnTo>
                    <a:pt x="3386" y="181"/>
                  </a:lnTo>
                  <a:lnTo>
                    <a:pt x="3366" y="159"/>
                  </a:lnTo>
                  <a:lnTo>
                    <a:pt x="3341" y="142"/>
                  </a:lnTo>
                  <a:lnTo>
                    <a:pt x="3313" y="129"/>
                  </a:lnTo>
                  <a:lnTo>
                    <a:pt x="3283" y="121"/>
                  </a:lnTo>
                  <a:lnTo>
                    <a:pt x="3251" y="118"/>
                  </a:lnTo>
                  <a:lnTo>
                    <a:pt x="295" y="118"/>
                  </a:lnTo>
                  <a:lnTo>
                    <a:pt x="264" y="121"/>
                  </a:lnTo>
                  <a:lnTo>
                    <a:pt x="234" y="129"/>
                  </a:lnTo>
                  <a:lnTo>
                    <a:pt x="206" y="142"/>
                  </a:lnTo>
                  <a:lnTo>
                    <a:pt x="181" y="159"/>
                  </a:lnTo>
                  <a:lnTo>
                    <a:pt x="160" y="181"/>
                  </a:lnTo>
                  <a:lnTo>
                    <a:pt x="142" y="206"/>
                  </a:lnTo>
                  <a:lnTo>
                    <a:pt x="129" y="234"/>
                  </a:lnTo>
                  <a:lnTo>
                    <a:pt x="121" y="264"/>
                  </a:lnTo>
                  <a:lnTo>
                    <a:pt x="119" y="295"/>
                  </a:lnTo>
                  <a:lnTo>
                    <a:pt x="119" y="649"/>
                  </a:lnTo>
                  <a:lnTo>
                    <a:pt x="120" y="666"/>
                  </a:lnTo>
                  <a:lnTo>
                    <a:pt x="125" y="680"/>
                  </a:lnTo>
                  <a:lnTo>
                    <a:pt x="134" y="692"/>
                  </a:lnTo>
                  <a:lnTo>
                    <a:pt x="146" y="700"/>
                  </a:lnTo>
                  <a:lnTo>
                    <a:pt x="161" y="706"/>
                  </a:lnTo>
                  <a:lnTo>
                    <a:pt x="177" y="708"/>
                  </a:lnTo>
                  <a:lnTo>
                    <a:pt x="196" y="711"/>
                  </a:lnTo>
                  <a:lnTo>
                    <a:pt x="212" y="719"/>
                  </a:lnTo>
                  <a:lnTo>
                    <a:pt x="225" y="732"/>
                  </a:lnTo>
                  <a:lnTo>
                    <a:pt x="233" y="748"/>
                  </a:lnTo>
                  <a:lnTo>
                    <a:pt x="236" y="767"/>
                  </a:lnTo>
                  <a:lnTo>
                    <a:pt x="236" y="2536"/>
                  </a:lnTo>
                  <a:lnTo>
                    <a:pt x="239" y="2567"/>
                  </a:lnTo>
                  <a:lnTo>
                    <a:pt x="248" y="2597"/>
                  </a:lnTo>
                  <a:lnTo>
                    <a:pt x="261" y="2625"/>
                  </a:lnTo>
                  <a:lnTo>
                    <a:pt x="278" y="2650"/>
                  </a:lnTo>
                  <a:lnTo>
                    <a:pt x="300" y="2671"/>
                  </a:lnTo>
                  <a:lnTo>
                    <a:pt x="325" y="2688"/>
                  </a:lnTo>
                  <a:lnTo>
                    <a:pt x="351" y="2701"/>
                  </a:lnTo>
                  <a:lnTo>
                    <a:pt x="382" y="2710"/>
                  </a:lnTo>
                  <a:lnTo>
                    <a:pt x="414" y="2712"/>
                  </a:lnTo>
                  <a:lnTo>
                    <a:pt x="3133" y="2712"/>
                  </a:lnTo>
                  <a:lnTo>
                    <a:pt x="3165" y="2710"/>
                  </a:lnTo>
                  <a:lnTo>
                    <a:pt x="3194" y="2701"/>
                  </a:lnTo>
                  <a:lnTo>
                    <a:pt x="3222" y="2688"/>
                  </a:lnTo>
                  <a:lnTo>
                    <a:pt x="3247" y="2671"/>
                  </a:lnTo>
                  <a:lnTo>
                    <a:pt x="3269" y="2650"/>
                  </a:lnTo>
                  <a:lnTo>
                    <a:pt x="3286" y="2625"/>
                  </a:lnTo>
                  <a:lnTo>
                    <a:pt x="3299" y="2597"/>
                  </a:lnTo>
                  <a:lnTo>
                    <a:pt x="3307" y="2567"/>
                  </a:lnTo>
                  <a:lnTo>
                    <a:pt x="3311" y="2536"/>
                  </a:lnTo>
                  <a:lnTo>
                    <a:pt x="3311" y="1003"/>
                  </a:lnTo>
                  <a:lnTo>
                    <a:pt x="3313" y="983"/>
                  </a:lnTo>
                  <a:lnTo>
                    <a:pt x="3321" y="967"/>
                  </a:lnTo>
                  <a:lnTo>
                    <a:pt x="3334" y="955"/>
                  </a:lnTo>
                  <a:lnTo>
                    <a:pt x="3350" y="947"/>
                  </a:lnTo>
                  <a:lnTo>
                    <a:pt x="3369" y="944"/>
                  </a:lnTo>
                  <a:lnTo>
                    <a:pt x="3388" y="947"/>
                  </a:lnTo>
                  <a:lnTo>
                    <a:pt x="3404" y="955"/>
                  </a:lnTo>
                  <a:lnTo>
                    <a:pt x="3417" y="967"/>
                  </a:lnTo>
                  <a:lnTo>
                    <a:pt x="3425" y="983"/>
                  </a:lnTo>
                  <a:lnTo>
                    <a:pt x="3428" y="1003"/>
                  </a:lnTo>
                  <a:lnTo>
                    <a:pt x="3428" y="2536"/>
                  </a:lnTo>
                  <a:lnTo>
                    <a:pt x="3425" y="2579"/>
                  </a:lnTo>
                  <a:lnTo>
                    <a:pt x="3416" y="2621"/>
                  </a:lnTo>
                  <a:lnTo>
                    <a:pt x="3401" y="2659"/>
                  </a:lnTo>
                  <a:lnTo>
                    <a:pt x="3381" y="2696"/>
                  </a:lnTo>
                  <a:lnTo>
                    <a:pt x="3356" y="2729"/>
                  </a:lnTo>
                  <a:lnTo>
                    <a:pt x="3327" y="2758"/>
                  </a:lnTo>
                  <a:lnTo>
                    <a:pt x="3293" y="2783"/>
                  </a:lnTo>
                  <a:lnTo>
                    <a:pt x="3258" y="2802"/>
                  </a:lnTo>
                  <a:lnTo>
                    <a:pt x="3218" y="2818"/>
                  </a:lnTo>
                  <a:lnTo>
                    <a:pt x="3177" y="2827"/>
                  </a:lnTo>
                  <a:lnTo>
                    <a:pt x="3133" y="2830"/>
                  </a:lnTo>
                  <a:lnTo>
                    <a:pt x="414" y="2830"/>
                  </a:lnTo>
                  <a:lnTo>
                    <a:pt x="370" y="2827"/>
                  </a:lnTo>
                  <a:lnTo>
                    <a:pt x="329" y="2818"/>
                  </a:lnTo>
                  <a:lnTo>
                    <a:pt x="289" y="2802"/>
                  </a:lnTo>
                  <a:lnTo>
                    <a:pt x="253" y="2783"/>
                  </a:lnTo>
                  <a:lnTo>
                    <a:pt x="220" y="2758"/>
                  </a:lnTo>
                  <a:lnTo>
                    <a:pt x="191" y="2729"/>
                  </a:lnTo>
                  <a:lnTo>
                    <a:pt x="166" y="2696"/>
                  </a:lnTo>
                  <a:lnTo>
                    <a:pt x="146" y="2659"/>
                  </a:lnTo>
                  <a:lnTo>
                    <a:pt x="130" y="2621"/>
                  </a:lnTo>
                  <a:lnTo>
                    <a:pt x="122" y="2579"/>
                  </a:lnTo>
                  <a:lnTo>
                    <a:pt x="119" y="2536"/>
                  </a:lnTo>
                  <a:lnTo>
                    <a:pt x="119" y="817"/>
                  </a:lnTo>
                  <a:lnTo>
                    <a:pt x="89" y="804"/>
                  </a:lnTo>
                  <a:lnTo>
                    <a:pt x="64" y="786"/>
                  </a:lnTo>
                  <a:lnTo>
                    <a:pt x="42" y="766"/>
                  </a:lnTo>
                  <a:lnTo>
                    <a:pt x="25" y="741"/>
                  </a:lnTo>
                  <a:lnTo>
                    <a:pt x="11" y="713"/>
                  </a:lnTo>
                  <a:lnTo>
                    <a:pt x="3" y="682"/>
                  </a:lnTo>
                  <a:lnTo>
                    <a:pt x="0" y="649"/>
                  </a:lnTo>
                  <a:lnTo>
                    <a:pt x="0" y="295"/>
                  </a:lnTo>
                  <a:lnTo>
                    <a:pt x="3" y="252"/>
                  </a:lnTo>
                  <a:lnTo>
                    <a:pt x="13" y="210"/>
                  </a:lnTo>
                  <a:lnTo>
                    <a:pt x="28" y="171"/>
                  </a:lnTo>
                  <a:lnTo>
                    <a:pt x="47" y="135"/>
                  </a:lnTo>
                  <a:lnTo>
                    <a:pt x="72" y="101"/>
                  </a:lnTo>
                  <a:lnTo>
                    <a:pt x="101" y="72"/>
                  </a:lnTo>
                  <a:lnTo>
                    <a:pt x="135" y="47"/>
                  </a:lnTo>
                  <a:lnTo>
                    <a:pt x="171" y="27"/>
                  </a:lnTo>
                  <a:lnTo>
                    <a:pt x="210" y="13"/>
                  </a:lnTo>
                  <a:lnTo>
                    <a:pt x="252" y="3"/>
                  </a:lnTo>
                  <a:lnTo>
                    <a:pt x="29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5" name="Freeform 1412">
              <a:extLst>
                <a:ext uri="{FF2B5EF4-FFF2-40B4-BE49-F238E27FC236}">
                  <a16:creationId xmlns:a16="http://schemas.microsoft.com/office/drawing/2014/main" id="{6A6BD769-0533-4B12-B449-72F11079D41F}"/>
                </a:ext>
              </a:extLst>
            </p:cNvPr>
            <p:cNvSpPr/>
            <p:nvPr/>
          </p:nvSpPr>
          <p:spPr bwMode="auto">
            <a:xfrm>
              <a:off x="3678" y="1422"/>
              <a:ext cx="109" cy="46"/>
            </a:xfrm>
            <a:custGeom>
              <a:avLst/>
              <a:gdLst>
                <a:gd name="T0" fmla="*/ 887 w 1418"/>
                <a:gd name="T1" fmla="*/ 0 h 590"/>
                <a:gd name="T2" fmla="*/ 998 w 1418"/>
                <a:gd name="T3" fmla="*/ 13 h 590"/>
                <a:gd name="T4" fmla="*/ 1101 w 1418"/>
                <a:gd name="T5" fmla="*/ 50 h 590"/>
                <a:gd name="T6" fmla="*/ 1196 w 1418"/>
                <a:gd name="T7" fmla="*/ 106 h 590"/>
                <a:gd name="T8" fmla="*/ 1278 w 1418"/>
                <a:gd name="T9" fmla="*/ 180 h 590"/>
                <a:gd name="T10" fmla="*/ 1344 w 1418"/>
                <a:gd name="T11" fmla="*/ 268 h 590"/>
                <a:gd name="T12" fmla="*/ 1390 w 1418"/>
                <a:gd name="T13" fmla="*/ 367 h 590"/>
                <a:gd name="T14" fmla="*/ 1415 w 1418"/>
                <a:gd name="T15" fmla="*/ 475 h 590"/>
                <a:gd name="T16" fmla="*/ 1415 w 1418"/>
                <a:gd name="T17" fmla="*/ 550 h 590"/>
                <a:gd name="T18" fmla="*/ 1395 w 1418"/>
                <a:gd name="T19" fmla="*/ 579 h 590"/>
                <a:gd name="T20" fmla="*/ 1359 w 1418"/>
                <a:gd name="T21" fmla="*/ 590 h 590"/>
                <a:gd name="T22" fmla="*/ 1325 w 1418"/>
                <a:gd name="T23" fmla="*/ 579 h 590"/>
                <a:gd name="T24" fmla="*/ 1303 w 1418"/>
                <a:gd name="T25" fmla="*/ 550 h 590"/>
                <a:gd name="T26" fmla="*/ 1297 w 1418"/>
                <a:gd name="T27" fmla="*/ 482 h 590"/>
                <a:gd name="T28" fmla="*/ 1271 w 1418"/>
                <a:gd name="T29" fmla="*/ 386 h 590"/>
                <a:gd name="T30" fmla="*/ 1223 w 1418"/>
                <a:gd name="T31" fmla="*/ 300 h 590"/>
                <a:gd name="T32" fmla="*/ 1156 w 1418"/>
                <a:gd name="T33" fmla="*/ 226 h 590"/>
                <a:gd name="T34" fmla="*/ 1075 w 1418"/>
                <a:gd name="T35" fmla="*/ 169 h 590"/>
                <a:gd name="T36" fmla="*/ 985 w 1418"/>
                <a:gd name="T37" fmla="*/ 131 h 590"/>
                <a:gd name="T38" fmla="*/ 887 w 1418"/>
                <a:gd name="T39" fmla="*/ 119 h 590"/>
                <a:gd name="T40" fmla="*/ 483 w 1418"/>
                <a:gd name="T41" fmla="*/ 122 h 590"/>
                <a:gd name="T42" fmla="*/ 389 w 1418"/>
                <a:gd name="T43" fmla="*/ 148 h 590"/>
                <a:gd name="T44" fmla="*/ 302 w 1418"/>
                <a:gd name="T45" fmla="*/ 197 h 590"/>
                <a:gd name="T46" fmla="*/ 228 w 1418"/>
                <a:gd name="T47" fmla="*/ 264 h 590"/>
                <a:gd name="T48" fmla="*/ 170 w 1418"/>
                <a:gd name="T49" fmla="*/ 344 h 590"/>
                <a:gd name="T50" fmla="*/ 132 w 1418"/>
                <a:gd name="T51" fmla="*/ 435 h 590"/>
                <a:gd name="T52" fmla="*/ 118 w 1418"/>
                <a:gd name="T53" fmla="*/ 532 h 590"/>
                <a:gd name="T54" fmla="*/ 107 w 1418"/>
                <a:gd name="T55" fmla="*/ 566 h 590"/>
                <a:gd name="T56" fmla="*/ 78 w 1418"/>
                <a:gd name="T57" fmla="*/ 588 h 590"/>
                <a:gd name="T58" fmla="*/ 40 w 1418"/>
                <a:gd name="T59" fmla="*/ 588 h 590"/>
                <a:gd name="T60" fmla="*/ 11 w 1418"/>
                <a:gd name="T61" fmla="*/ 566 h 590"/>
                <a:gd name="T62" fmla="*/ 0 w 1418"/>
                <a:gd name="T63" fmla="*/ 532 h 590"/>
                <a:gd name="T64" fmla="*/ 14 w 1418"/>
                <a:gd name="T65" fmla="*/ 414 h 590"/>
                <a:gd name="T66" fmla="*/ 56 w 1418"/>
                <a:gd name="T67" fmla="*/ 305 h 590"/>
                <a:gd name="T68" fmla="*/ 122 w 1418"/>
                <a:gd name="T69" fmla="*/ 206 h 590"/>
                <a:gd name="T70" fmla="*/ 205 w 1418"/>
                <a:gd name="T71" fmla="*/ 122 h 590"/>
                <a:gd name="T72" fmla="*/ 304 w 1418"/>
                <a:gd name="T73" fmla="*/ 57 h 590"/>
                <a:gd name="T74" fmla="*/ 414 w 1418"/>
                <a:gd name="T75" fmla="*/ 15 h 590"/>
                <a:gd name="T76" fmla="*/ 532 w 1418"/>
                <a:gd name="T77"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8" h="590">
                  <a:moveTo>
                    <a:pt x="532" y="0"/>
                  </a:moveTo>
                  <a:lnTo>
                    <a:pt x="887" y="0"/>
                  </a:lnTo>
                  <a:lnTo>
                    <a:pt x="943" y="3"/>
                  </a:lnTo>
                  <a:lnTo>
                    <a:pt x="998" y="13"/>
                  </a:lnTo>
                  <a:lnTo>
                    <a:pt x="1051" y="28"/>
                  </a:lnTo>
                  <a:lnTo>
                    <a:pt x="1101" y="50"/>
                  </a:lnTo>
                  <a:lnTo>
                    <a:pt x="1151" y="76"/>
                  </a:lnTo>
                  <a:lnTo>
                    <a:pt x="1196" y="106"/>
                  </a:lnTo>
                  <a:lnTo>
                    <a:pt x="1239" y="141"/>
                  </a:lnTo>
                  <a:lnTo>
                    <a:pt x="1278" y="180"/>
                  </a:lnTo>
                  <a:lnTo>
                    <a:pt x="1313" y="222"/>
                  </a:lnTo>
                  <a:lnTo>
                    <a:pt x="1344" y="268"/>
                  </a:lnTo>
                  <a:lnTo>
                    <a:pt x="1370" y="317"/>
                  </a:lnTo>
                  <a:lnTo>
                    <a:pt x="1390" y="367"/>
                  </a:lnTo>
                  <a:lnTo>
                    <a:pt x="1405" y="421"/>
                  </a:lnTo>
                  <a:lnTo>
                    <a:pt x="1415" y="475"/>
                  </a:lnTo>
                  <a:lnTo>
                    <a:pt x="1418" y="532"/>
                  </a:lnTo>
                  <a:lnTo>
                    <a:pt x="1415" y="550"/>
                  </a:lnTo>
                  <a:lnTo>
                    <a:pt x="1408" y="566"/>
                  </a:lnTo>
                  <a:lnTo>
                    <a:pt x="1395" y="579"/>
                  </a:lnTo>
                  <a:lnTo>
                    <a:pt x="1378" y="588"/>
                  </a:lnTo>
                  <a:lnTo>
                    <a:pt x="1359" y="590"/>
                  </a:lnTo>
                  <a:lnTo>
                    <a:pt x="1341" y="588"/>
                  </a:lnTo>
                  <a:lnTo>
                    <a:pt x="1325" y="579"/>
                  </a:lnTo>
                  <a:lnTo>
                    <a:pt x="1312" y="566"/>
                  </a:lnTo>
                  <a:lnTo>
                    <a:pt x="1303" y="550"/>
                  </a:lnTo>
                  <a:lnTo>
                    <a:pt x="1301" y="532"/>
                  </a:lnTo>
                  <a:lnTo>
                    <a:pt x="1297" y="482"/>
                  </a:lnTo>
                  <a:lnTo>
                    <a:pt x="1287" y="434"/>
                  </a:lnTo>
                  <a:lnTo>
                    <a:pt x="1271" y="386"/>
                  </a:lnTo>
                  <a:lnTo>
                    <a:pt x="1249" y="342"/>
                  </a:lnTo>
                  <a:lnTo>
                    <a:pt x="1223" y="300"/>
                  </a:lnTo>
                  <a:lnTo>
                    <a:pt x="1192" y="262"/>
                  </a:lnTo>
                  <a:lnTo>
                    <a:pt x="1156" y="226"/>
                  </a:lnTo>
                  <a:lnTo>
                    <a:pt x="1118" y="196"/>
                  </a:lnTo>
                  <a:lnTo>
                    <a:pt x="1075" y="169"/>
                  </a:lnTo>
                  <a:lnTo>
                    <a:pt x="1031" y="148"/>
                  </a:lnTo>
                  <a:lnTo>
                    <a:pt x="985" y="131"/>
                  </a:lnTo>
                  <a:lnTo>
                    <a:pt x="936" y="122"/>
                  </a:lnTo>
                  <a:lnTo>
                    <a:pt x="887" y="119"/>
                  </a:lnTo>
                  <a:lnTo>
                    <a:pt x="532" y="119"/>
                  </a:lnTo>
                  <a:lnTo>
                    <a:pt x="483" y="122"/>
                  </a:lnTo>
                  <a:lnTo>
                    <a:pt x="435" y="131"/>
                  </a:lnTo>
                  <a:lnTo>
                    <a:pt x="389" y="148"/>
                  </a:lnTo>
                  <a:lnTo>
                    <a:pt x="344" y="170"/>
                  </a:lnTo>
                  <a:lnTo>
                    <a:pt x="302" y="197"/>
                  </a:lnTo>
                  <a:lnTo>
                    <a:pt x="263" y="228"/>
                  </a:lnTo>
                  <a:lnTo>
                    <a:pt x="228" y="264"/>
                  </a:lnTo>
                  <a:lnTo>
                    <a:pt x="197" y="303"/>
                  </a:lnTo>
                  <a:lnTo>
                    <a:pt x="170" y="344"/>
                  </a:lnTo>
                  <a:lnTo>
                    <a:pt x="148" y="389"/>
                  </a:lnTo>
                  <a:lnTo>
                    <a:pt x="132" y="435"/>
                  </a:lnTo>
                  <a:lnTo>
                    <a:pt x="121" y="482"/>
                  </a:lnTo>
                  <a:lnTo>
                    <a:pt x="118" y="532"/>
                  </a:lnTo>
                  <a:lnTo>
                    <a:pt x="115" y="550"/>
                  </a:lnTo>
                  <a:lnTo>
                    <a:pt x="107" y="566"/>
                  </a:lnTo>
                  <a:lnTo>
                    <a:pt x="94" y="579"/>
                  </a:lnTo>
                  <a:lnTo>
                    <a:pt x="78" y="588"/>
                  </a:lnTo>
                  <a:lnTo>
                    <a:pt x="59" y="590"/>
                  </a:lnTo>
                  <a:lnTo>
                    <a:pt x="40" y="588"/>
                  </a:lnTo>
                  <a:lnTo>
                    <a:pt x="24" y="579"/>
                  </a:lnTo>
                  <a:lnTo>
                    <a:pt x="11" y="566"/>
                  </a:lnTo>
                  <a:lnTo>
                    <a:pt x="2" y="550"/>
                  </a:lnTo>
                  <a:lnTo>
                    <a:pt x="0" y="532"/>
                  </a:lnTo>
                  <a:lnTo>
                    <a:pt x="4" y="472"/>
                  </a:lnTo>
                  <a:lnTo>
                    <a:pt x="14" y="414"/>
                  </a:lnTo>
                  <a:lnTo>
                    <a:pt x="33" y="358"/>
                  </a:lnTo>
                  <a:lnTo>
                    <a:pt x="56" y="305"/>
                  </a:lnTo>
                  <a:lnTo>
                    <a:pt x="87" y="253"/>
                  </a:lnTo>
                  <a:lnTo>
                    <a:pt x="122" y="206"/>
                  </a:lnTo>
                  <a:lnTo>
                    <a:pt x="161" y="162"/>
                  </a:lnTo>
                  <a:lnTo>
                    <a:pt x="205" y="122"/>
                  </a:lnTo>
                  <a:lnTo>
                    <a:pt x="254" y="87"/>
                  </a:lnTo>
                  <a:lnTo>
                    <a:pt x="304" y="57"/>
                  </a:lnTo>
                  <a:lnTo>
                    <a:pt x="358" y="34"/>
                  </a:lnTo>
                  <a:lnTo>
                    <a:pt x="414" y="15"/>
                  </a:lnTo>
                  <a:lnTo>
                    <a:pt x="473" y="5"/>
                  </a:lnTo>
                  <a:lnTo>
                    <a:pt x="532"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6" name="Freeform 1413">
              <a:extLst>
                <a:ext uri="{FF2B5EF4-FFF2-40B4-BE49-F238E27FC236}">
                  <a16:creationId xmlns:a16="http://schemas.microsoft.com/office/drawing/2014/main" id="{05DF8750-59A6-4396-B19F-67B30DB7A0FD}"/>
                </a:ext>
              </a:extLst>
            </p:cNvPr>
            <p:cNvSpPr>
              <a:spLocks noEditPoints="1"/>
            </p:cNvSpPr>
            <p:nvPr/>
          </p:nvSpPr>
          <p:spPr bwMode="auto">
            <a:xfrm>
              <a:off x="3687" y="1567"/>
              <a:ext cx="91" cy="91"/>
            </a:xfrm>
            <a:custGeom>
              <a:avLst/>
              <a:gdLst>
                <a:gd name="T0" fmla="*/ 473 w 1183"/>
                <a:gd name="T1" fmla="*/ 413 h 1179"/>
                <a:gd name="T2" fmla="*/ 461 w 1183"/>
                <a:gd name="T3" fmla="*/ 448 h 1179"/>
                <a:gd name="T4" fmla="*/ 432 w 1183"/>
                <a:gd name="T5" fmla="*/ 469 h 1179"/>
                <a:gd name="T6" fmla="*/ 118 w 1183"/>
                <a:gd name="T7" fmla="*/ 472 h 1179"/>
                <a:gd name="T8" fmla="*/ 414 w 1183"/>
                <a:gd name="T9" fmla="*/ 708 h 1179"/>
                <a:gd name="T10" fmla="*/ 448 w 1183"/>
                <a:gd name="T11" fmla="*/ 720 h 1179"/>
                <a:gd name="T12" fmla="*/ 470 w 1183"/>
                <a:gd name="T13" fmla="*/ 748 h 1179"/>
                <a:gd name="T14" fmla="*/ 473 w 1183"/>
                <a:gd name="T15" fmla="*/ 1062 h 1179"/>
                <a:gd name="T16" fmla="*/ 709 w 1183"/>
                <a:gd name="T17" fmla="*/ 767 h 1179"/>
                <a:gd name="T18" fmla="*/ 721 w 1183"/>
                <a:gd name="T19" fmla="*/ 732 h 1179"/>
                <a:gd name="T20" fmla="*/ 750 w 1183"/>
                <a:gd name="T21" fmla="*/ 711 h 1179"/>
                <a:gd name="T22" fmla="*/ 1064 w 1183"/>
                <a:gd name="T23" fmla="*/ 708 h 1179"/>
                <a:gd name="T24" fmla="*/ 769 w 1183"/>
                <a:gd name="T25" fmla="*/ 472 h 1179"/>
                <a:gd name="T26" fmla="*/ 733 w 1183"/>
                <a:gd name="T27" fmla="*/ 461 h 1179"/>
                <a:gd name="T28" fmla="*/ 713 w 1183"/>
                <a:gd name="T29" fmla="*/ 432 h 1179"/>
                <a:gd name="T30" fmla="*/ 709 w 1183"/>
                <a:gd name="T31" fmla="*/ 118 h 1179"/>
                <a:gd name="T32" fmla="*/ 414 w 1183"/>
                <a:gd name="T33" fmla="*/ 0 h 1179"/>
                <a:gd name="T34" fmla="*/ 787 w 1183"/>
                <a:gd name="T35" fmla="*/ 3 h 1179"/>
                <a:gd name="T36" fmla="*/ 816 w 1183"/>
                <a:gd name="T37" fmla="*/ 25 h 1179"/>
                <a:gd name="T38" fmla="*/ 828 w 1183"/>
                <a:gd name="T39" fmla="*/ 59 h 1179"/>
                <a:gd name="T40" fmla="*/ 1124 w 1183"/>
                <a:gd name="T41" fmla="*/ 354 h 1179"/>
                <a:gd name="T42" fmla="*/ 1158 w 1183"/>
                <a:gd name="T43" fmla="*/ 366 h 1179"/>
                <a:gd name="T44" fmla="*/ 1180 w 1183"/>
                <a:gd name="T45" fmla="*/ 395 h 1179"/>
                <a:gd name="T46" fmla="*/ 1183 w 1183"/>
                <a:gd name="T47" fmla="*/ 767 h 1179"/>
                <a:gd name="T48" fmla="*/ 1171 w 1183"/>
                <a:gd name="T49" fmla="*/ 802 h 1179"/>
                <a:gd name="T50" fmla="*/ 1142 w 1183"/>
                <a:gd name="T51" fmla="*/ 823 h 1179"/>
                <a:gd name="T52" fmla="*/ 828 w 1183"/>
                <a:gd name="T53" fmla="*/ 826 h 1179"/>
                <a:gd name="T54" fmla="*/ 825 w 1183"/>
                <a:gd name="T55" fmla="*/ 1139 h 1179"/>
                <a:gd name="T56" fmla="*/ 803 w 1183"/>
                <a:gd name="T57" fmla="*/ 1168 h 1179"/>
                <a:gd name="T58" fmla="*/ 769 w 1183"/>
                <a:gd name="T59" fmla="*/ 1179 h 1179"/>
                <a:gd name="T60" fmla="*/ 396 w 1183"/>
                <a:gd name="T61" fmla="*/ 1177 h 1179"/>
                <a:gd name="T62" fmla="*/ 366 w 1183"/>
                <a:gd name="T63" fmla="*/ 1156 h 1179"/>
                <a:gd name="T64" fmla="*/ 355 w 1183"/>
                <a:gd name="T65" fmla="*/ 1121 h 1179"/>
                <a:gd name="T66" fmla="*/ 59 w 1183"/>
                <a:gd name="T67" fmla="*/ 826 h 1179"/>
                <a:gd name="T68" fmla="*/ 25 w 1183"/>
                <a:gd name="T69" fmla="*/ 815 h 1179"/>
                <a:gd name="T70" fmla="*/ 3 w 1183"/>
                <a:gd name="T71" fmla="*/ 785 h 1179"/>
                <a:gd name="T72" fmla="*/ 0 w 1183"/>
                <a:gd name="T73" fmla="*/ 413 h 1179"/>
                <a:gd name="T74" fmla="*/ 12 w 1183"/>
                <a:gd name="T75" fmla="*/ 379 h 1179"/>
                <a:gd name="T76" fmla="*/ 41 w 1183"/>
                <a:gd name="T77" fmla="*/ 357 h 1179"/>
                <a:gd name="T78" fmla="*/ 355 w 1183"/>
                <a:gd name="T79" fmla="*/ 354 h 1179"/>
                <a:gd name="T80" fmla="*/ 358 w 1183"/>
                <a:gd name="T81" fmla="*/ 41 h 1179"/>
                <a:gd name="T82" fmla="*/ 379 w 1183"/>
                <a:gd name="T83" fmla="*/ 12 h 1179"/>
                <a:gd name="T84" fmla="*/ 414 w 1183"/>
                <a:gd name="T85"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3" h="1179">
                  <a:moveTo>
                    <a:pt x="473" y="118"/>
                  </a:moveTo>
                  <a:lnTo>
                    <a:pt x="473" y="413"/>
                  </a:lnTo>
                  <a:lnTo>
                    <a:pt x="470" y="432"/>
                  </a:lnTo>
                  <a:lnTo>
                    <a:pt x="461" y="448"/>
                  </a:lnTo>
                  <a:lnTo>
                    <a:pt x="448" y="461"/>
                  </a:lnTo>
                  <a:lnTo>
                    <a:pt x="432" y="469"/>
                  </a:lnTo>
                  <a:lnTo>
                    <a:pt x="414" y="472"/>
                  </a:lnTo>
                  <a:lnTo>
                    <a:pt x="118" y="472"/>
                  </a:lnTo>
                  <a:lnTo>
                    <a:pt x="118" y="708"/>
                  </a:lnTo>
                  <a:lnTo>
                    <a:pt x="414" y="708"/>
                  </a:lnTo>
                  <a:lnTo>
                    <a:pt x="432" y="711"/>
                  </a:lnTo>
                  <a:lnTo>
                    <a:pt x="448" y="720"/>
                  </a:lnTo>
                  <a:lnTo>
                    <a:pt x="461" y="732"/>
                  </a:lnTo>
                  <a:lnTo>
                    <a:pt x="470" y="748"/>
                  </a:lnTo>
                  <a:lnTo>
                    <a:pt x="473" y="767"/>
                  </a:lnTo>
                  <a:lnTo>
                    <a:pt x="473" y="1062"/>
                  </a:lnTo>
                  <a:lnTo>
                    <a:pt x="709" y="1062"/>
                  </a:lnTo>
                  <a:lnTo>
                    <a:pt x="709" y="767"/>
                  </a:lnTo>
                  <a:lnTo>
                    <a:pt x="713" y="748"/>
                  </a:lnTo>
                  <a:lnTo>
                    <a:pt x="721" y="732"/>
                  </a:lnTo>
                  <a:lnTo>
                    <a:pt x="733" y="720"/>
                  </a:lnTo>
                  <a:lnTo>
                    <a:pt x="750" y="711"/>
                  </a:lnTo>
                  <a:lnTo>
                    <a:pt x="769" y="708"/>
                  </a:lnTo>
                  <a:lnTo>
                    <a:pt x="1064" y="708"/>
                  </a:lnTo>
                  <a:lnTo>
                    <a:pt x="1064" y="472"/>
                  </a:lnTo>
                  <a:lnTo>
                    <a:pt x="769" y="472"/>
                  </a:lnTo>
                  <a:lnTo>
                    <a:pt x="750" y="469"/>
                  </a:lnTo>
                  <a:lnTo>
                    <a:pt x="733" y="461"/>
                  </a:lnTo>
                  <a:lnTo>
                    <a:pt x="721" y="448"/>
                  </a:lnTo>
                  <a:lnTo>
                    <a:pt x="713" y="432"/>
                  </a:lnTo>
                  <a:lnTo>
                    <a:pt x="709" y="413"/>
                  </a:lnTo>
                  <a:lnTo>
                    <a:pt x="709" y="118"/>
                  </a:lnTo>
                  <a:lnTo>
                    <a:pt x="473" y="118"/>
                  </a:lnTo>
                  <a:close/>
                  <a:moveTo>
                    <a:pt x="414" y="0"/>
                  </a:moveTo>
                  <a:lnTo>
                    <a:pt x="769" y="0"/>
                  </a:lnTo>
                  <a:lnTo>
                    <a:pt x="787" y="3"/>
                  </a:lnTo>
                  <a:lnTo>
                    <a:pt x="803" y="12"/>
                  </a:lnTo>
                  <a:lnTo>
                    <a:pt x="816" y="25"/>
                  </a:lnTo>
                  <a:lnTo>
                    <a:pt x="825" y="41"/>
                  </a:lnTo>
                  <a:lnTo>
                    <a:pt x="828" y="59"/>
                  </a:lnTo>
                  <a:lnTo>
                    <a:pt x="828" y="354"/>
                  </a:lnTo>
                  <a:lnTo>
                    <a:pt x="1124" y="354"/>
                  </a:lnTo>
                  <a:lnTo>
                    <a:pt x="1142" y="357"/>
                  </a:lnTo>
                  <a:lnTo>
                    <a:pt x="1158" y="366"/>
                  </a:lnTo>
                  <a:lnTo>
                    <a:pt x="1171" y="379"/>
                  </a:lnTo>
                  <a:lnTo>
                    <a:pt x="1180" y="395"/>
                  </a:lnTo>
                  <a:lnTo>
                    <a:pt x="1183" y="413"/>
                  </a:lnTo>
                  <a:lnTo>
                    <a:pt x="1183" y="767"/>
                  </a:lnTo>
                  <a:lnTo>
                    <a:pt x="1180" y="785"/>
                  </a:lnTo>
                  <a:lnTo>
                    <a:pt x="1171" y="802"/>
                  </a:lnTo>
                  <a:lnTo>
                    <a:pt x="1158" y="815"/>
                  </a:lnTo>
                  <a:lnTo>
                    <a:pt x="1142" y="823"/>
                  </a:lnTo>
                  <a:lnTo>
                    <a:pt x="1124" y="826"/>
                  </a:lnTo>
                  <a:lnTo>
                    <a:pt x="828" y="826"/>
                  </a:lnTo>
                  <a:lnTo>
                    <a:pt x="828" y="1121"/>
                  </a:lnTo>
                  <a:lnTo>
                    <a:pt x="825" y="1139"/>
                  </a:lnTo>
                  <a:lnTo>
                    <a:pt x="816" y="1156"/>
                  </a:lnTo>
                  <a:lnTo>
                    <a:pt x="803" y="1168"/>
                  </a:lnTo>
                  <a:lnTo>
                    <a:pt x="787" y="1177"/>
                  </a:lnTo>
                  <a:lnTo>
                    <a:pt x="769" y="1179"/>
                  </a:lnTo>
                  <a:lnTo>
                    <a:pt x="414" y="1179"/>
                  </a:lnTo>
                  <a:lnTo>
                    <a:pt x="396" y="1177"/>
                  </a:lnTo>
                  <a:lnTo>
                    <a:pt x="379" y="1168"/>
                  </a:lnTo>
                  <a:lnTo>
                    <a:pt x="366" y="1156"/>
                  </a:lnTo>
                  <a:lnTo>
                    <a:pt x="358" y="1139"/>
                  </a:lnTo>
                  <a:lnTo>
                    <a:pt x="355" y="1121"/>
                  </a:lnTo>
                  <a:lnTo>
                    <a:pt x="355" y="826"/>
                  </a:lnTo>
                  <a:lnTo>
                    <a:pt x="59" y="826"/>
                  </a:lnTo>
                  <a:lnTo>
                    <a:pt x="41" y="823"/>
                  </a:lnTo>
                  <a:lnTo>
                    <a:pt x="25" y="815"/>
                  </a:lnTo>
                  <a:lnTo>
                    <a:pt x="12" y="802"/>
                  </a:lnTo>
                  <a:lnTo>
                    <a:pt x="3" y="785"/>
                  </a:lnTo>
                  <a:lnTo>
                    <a:pt x="0" y="767"/>
                  </a:lnTo>
                  <a:lnTo>
                    <a:pt x="0" y="413"/>
                  </a:lnTo>
                  <a:lnTo>
                    <a:pt x="3" y="395"/>
                  </a:lnTo>
                  <a:lnTo>
                    <a:pt x="12" y="379"/>
                  </a:lnTo>
                  <a:lnTo>
                    <a:pt x="25" y="366"/>
                  </a:lnTo>
                  <a:lnTo>
                    <a:pt x="41" y="357"/>
                  </a:lnTo>
                  <a:lnTo>
                    <a:pt x="59" y="354"/>
                  </a:lnTo>
                  <a:lnTo>
                    <a:pt x="355" y="354"/>
                  </a:lnTo>
                  <a:lnTo>
                    <a:pt x="355" y="59"/>
                  </a:lnTo>
                  <a:lnTo>
                    <a:pt x="358" y="41"/>
                  </a:lnTo>
                  <a:lnTo>
                    <a:pt x="366" y="25"/>
                  </a:lnTo>
                  <a:lnTo>
                    <a:pt x="379" y="12"/>
                  </a:lnTo>
                  <a:lnTo>
                    <a:pt x="396" y="3"/>
                  </a:lnTo>
                  <a:lnTo>
                    <a:pt x="41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7" name="Freeform 1414">
              <a:extLst>
                <a:ext uri="{FF2B5EF4-FFF2-40B4-BE49-F238E27FC236}">
                  <a16:creationId xmlns:a16="http://schemas.microsoft.com/office/drawing/2014/main" id="{25C52BC9-71CA-4806-ABC5-EA4FEA395C45}"/>
                </a:ext>
              </a:extLst>
            </p:cNvPr>
            <p:cNvSpPr/>
            <p:nvPr/>
          </p:nvSpPr>
          <p:spPr bwMode="auto">
            <a:xfrm>
              <a:off x="3805" y="1549"/>
              <a:ext cx="27" cy="18"/>
            </a:xfrm>
            <a:custGeom>
              <a:avLst/>
              <a:gdLst>
                <a:gd name="T0" fmla="*/ 59 w 354"/>
                <a:gd name="T1" fmla="*/ 0 h 235"/>
                <a:gd name="T2" fmla="*/ 78 w 354"/>
                <a:gd name="T3" fmla="*/ 3 h 235"/>
                <a:gd name="T4" fmla="*/ 94 w 354"/>
                <a:gd name="T5" fmla="*/ 11 h 235"/>
                <a:gd name="T6" fmla="*/ 106 w 354"/>
                <a:gd name="T7" fmla="*/ 23 h 235"/>
                <a:gd name="T8" fmla="*/ 115 w 354"/>
                <a:gd name="T9" fmla="*/ 39 h 235"/>
                <a:gd name="T10" fmla="*/ 118 w 354"/>
                <a:gd name="T11" fmla="*/ 59 h 235"/>
                <a:gd name="T12" fmla="*/ 118 w 354"/>
                <a:gd name="T13" fmla="*/ 118 h 235"/>
                <a:gd name="T14" fmla="*/ 237 w 354"/>
                <a:gd name="T15" fmla="*/ 118 h 235"/>
                <a:gd name="T16" fmla="*/ 237 w 354"/>
                <a:gd name="T17" fmla="*/ 59 h 235"/>
                <a:gd name="T18" fmla="*/ 239 w 354"/>
                <a:gd name="T19" fmla="*/ 39 h 235"/>
                <a:gd name="T20" fmla="*/ 248 w 354"/>
                <a:gd name="T21" fmla="*/ 23 h 235"/>
                <a:gd name="T22" fmla="*/ 261 w 354"/>
                <a:gd name="T23" fmla="*/ 11 h 235"/>
                <a:gd name="T24" fmla="*/ 277 w 354"/>
                <a:gd name="T25" fmla="*/ 3 h 235"/>
                <a:gd name="T26" fmla="*/ 295 w 354"/>
                <a:gd name="T27" fmla="*/ 0 h 235"/>
                <a:gd name="T28" fmla="*/ 314 w 354"/>
                <a:gd name="T29" fmla="*/ 3 h 235"/>
                <a:gd name="T30" fmla="*/ 331 w 354"/>
                <a:gd name="T31" fmla="*/ 11 h 235"/>
                <a:gd name="T32" fmla="*/ 344 w 354"/>
                <a:gd name="T33" fmla="*/ 23 h 235"/>
                <a:gd name="T34" fmla="*/ 351 w 354"/>
                <a:gd name="T35" fmla="*/ 39 h 235"/>
                <a:gd name="T36" fmla="*/ 354 w 354"/>
                <a:gd name="T37" fmla="*/ 59 h 235"/>
                <a:gd name="T38" fmla="*/ 354 w 354"/>
                <a:gd name="T39" fmla="*/ 118 h 235"/>
                <a:gd name="T40" fmla="*/ 351 w 354"/>
                <a:gd name="T41" fmla="*/ 145 h 235"/>
                <a:gd name="T42" fmla="*/ 342 w 354"/>
                <a:gd name="T43" fmla="*/ 170 h 235"/>
                <a:gd name="T44" fmla="*/ 328 w 354"/>
                <a:gd name="T45" fmla="*/ 191 h 235"/>
                <a:gd name="T46" fmla="*/ 310 w 354"/>
                <a:gd name="T47" fmla="*/ 209 h 235"/>
                <a:gd name="T48" fmla="*/ 289 w 354"/>
                <a:gd name="T49" fmla="*/ 223 h 235"/>
                <a:gd name="T50" fmla="*/ 264 w 354"/>
                <a:gd name="T51" fmla="*/ 232 h 235"/>
                <a:gd name="T52" fmla="*/ 237 w 354"/>
                <a:gd name="T53" fmla="*/ 235 h 235"/>
                <a:gd name="T54" fmla="*/ 118 w 354"/>
                <a:gd name="T55" fmla="*/ 235 h 235"/>
                <a:gd name="T56" fmla="*/ 91 w 354"/>
                <a:gd name="T57" fmla="*/ 232 h 235"/>
                <a:gd name="T58" fmla="*/ 66 w 354"/>
                <a:gd name="T59" fmla="*/ 223 h 235"/>
                <a:gd name="T60" fmla="*/ 45 w 354"/>
                <a:gd name="T61" fmla="*/ 209 h 235"/>
                <a:gd name="T62" fmla="*/ 27 w 354"/>
                <a:gd name="T63" fmla="*/ 191 h 235"/>
                <a:gd name="T64" fmla="*/ 12 w 354"/>
                <a:gd name="T65" fmla="*/ 170 h 235"/>
                <a:gd name="T66" fmla="*/ 3 w 354"/>
                <a:gd name="T67" fmla="*/ 145 h 235"/>
                <a:gd name="T68" fmla="*/ 0 w 354"/>
                <a:gd name="T69" fmla="*/ 118 h 235"/>
                <a:gd name="T70" fmla="*/ 0 w 354"/>
                <a:gd name="T71" fmla="*/ 59 h 235"/>
                <a:gd name="T72" fmla="*/ 3 w 354"/>
                <a:gd name="T73" fmla="*/ 39 h 235"/>
                <a:gd name="T74" fmla="*/ 11 w 354"/>
                <a:gd name="T75" fmla="*/ 23 h 235"/>
                <a:gd name="T76" fmla="*/ 24 w 354"/>
                <a:gd name="T77" fmla="*/ 11 h 235"/>
                <a:gd name="T78" fmla="*/ 41 w 354"/>
                <a:gd name="T79" fmla="*/ 3 h 235"/>
                <a:gd name="T80" fmla="*/ 59 w 354"/>
                <a:gd name="T8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4" h="235">
                  <a:moveTo>
                    <a:pt x="59" y="0"/>
                  </a:moveTo>
                  <a:lnTo>
                    <a:pt x="78" y="3"/>
                  </a:lnTo>
                  <a:lnTo>
                    <a:pt x="94" y="11"/>
                  </a:lnTo>
                  <a:lnTo>
                    <a:pt x="106" y="23"/>
                  </a:lnTo>
                  <a:lnTo>
                    <a:pt x="115" y="39"/>
                  </a:lnTo>
                  <a:lnTo>
                    <a:pt x="118" y="59"/>
                  </a:lnTo>
                  <a:lnTo>
                    <a:pt x="118" y="118"/>
                  </a:lnTo>
                  <a:lnTo>
                    <a:pt x="237" y="118"/>
                  </a:lnTo>
                  <a:lnTo>
                    <a:pt x="237" y="59"/>
                  </a:lnTo>
                  <a:lnTo>
                    <a:pt x="239" y="39"/>
                  </a:lnTo>
                  <a:lnTo>
                    <a:pt x="248" y="23"/>
                  </a:lnTo>
                  <a:lnTo>
                    <a:pt x="261" y="11"/>
                  </a:lnTo>
                  <a:lnTo>
                    <a:pt x="277" y="3"/>
                  </a:lnTo>
                  <a:lnTo>
                    <a:pt x="295" y="0"/>
                  </a:lnTo>
                  <a:lnTo>
                    <a:pt x="314" y="3"/>
                  </a:lnTo>
                  <a:lnTo>
                    <a:pt x="331" y="11"/>
                  </a:lnTo>
                  <a:lnTo>
                    <a:pt x="344" y="23"/>
                  </a:lnTo>
                  <a:lnTo>
                    <a:pt x="351" y="39"/>
                  </a:lnTo>
                  <a:lnTo>
                    <a:pt x="354" y="59"/>
                  </a:lnTo>
                  <a:lnTo>
                    <a:pt x="354" y="118"/>
                  </a:lnTo>
                  <a:lnTo>
                    <a:pt x="351" y="145"/>
                  </a:lnTo>
                  <a:lnTo>
                    <a:pt x="342" y="170"/>
                  </a:lnTo>
                  <a:lnTo>
                    <a:pt x="328" y="191"/>
                  </a:lnTo>
                  <a:lnTo>
                    <a:pt x="310" y="209"/>
                  </a:lnTo>
                  <a:lnTo>
                    <a:pt x="289" y="223"/>
                  </a:lnTo>
                  <a:lnTo>
                    <a:pt x="264" y="232"/>
                  </a:lnTo>
                  <a:lnTo>
                    <a:pt x="237" y="235"/>
                  </a:lnTo>
                  <a:lnTo>
                    <a:pt x="118" y="235"/>
                  </a:lnTo>
                  <a:lnTo>
                    <a:pt x="91" y="232"/>
                  </a:lnTo>
                  <a:lnTo>
                    <a:pt x="66" y="223"/>
                  </a:lnTo>
                  <a:lnTo>
                    <a:pt x="45" y="209"/>
                  </a:lnTo>
                  <a:lnTo>
                    <a:pt x="27" y="191"/>
                  </a:lnTo>
                  <a:lnTo>
                    <a:pt x="12" y="170"/>
                  </a:lnTo>
                  <a:lnTo>
                    <a:pt x="3" y="145"/>
                  </a:lnTo>
                  <a:lnTo>
                    <a:pt x="0" y="118"/>
                  </a:lnTo>
                  <a:lnTo>
                    <a:pt x="0" y="59"/>
                  </a:lnTo>
                  <a:lnTo>
                    <a:pt x="3" y="39"/>
                  </a:lnTo>
                  <a:lnTo>
                    <a:pt x="11" y="23"/>
                  </a:lnTo>
                  <a:lnTo>
                    <a:pt x="24" y="11"/>
                  </a:lnTo>
                  <a:lnTo>
                    <a:pt x="41" y="3"/>
                  </a:lnTo>
                  <a:lnTo>
                    <a:pt x="5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8" name="Freeform 1415">
              <a:extLst>
                <a:ext uri="{FF2B5EF4-FFF2-40B4-BE49-F238E27FC236}">
                  <a16:creationId xmlns:a16="http://schemas.microsoft.com/office/drawing/2014/main" id="{F30B052C-B23E-4696-A1BC-E2E1D87E7BF1}"/>
                </a:ext>
              </a:extLst>
            </p:cNvPr>
            <p:cNvSpPr/>
            <p:nvPr/>
          </p:nvSpPr>
          <p:spPr bwMode="auto">
            <a:xfrm>
              <a:off x="3632" y="1549"/>
              <a:ext cx="28" cy="18"/>
            </a:xfrm>
            <a:custGeom>
              <a:avLst/>
              <a:gdLst>
                <a:gd name="T0" fmla="*/ 59 w 354"/>
                <a:gd name="T1" fmla="*/ 0 h 235"/>
                <a:gd name="T2" fmla="*/ 78 w 354"/>
                <a:gd name="T3" fmla="*/ 3 h 235"/>
                <a:gd name="T4" fmla="*/ 94 w 354"/>
                <a:gd name="T5" fmla="*/ 11 h 235"/>
                <a:gd name="T6" fmla="*/ 107 w 354"/>
                <a:gd name="T7" fmla="*/ 23 h 235"/>
                <a:gd name="T8" fmla="*/ 115 w 354"/>
                <a:gd name="T9" fmla="*/ 39 h 235"/>
                <a:gd name="T10" fmla="*/ 118 w 354"/>
                <a:gd name="T11" fmla="*/ 59 h 235"/>
                <a:gd name="T12" fmla="*/ 118 w 354"/>
                <a:gd name="T13" fmla="*/ 118 h 235"/>
                <a:gd name="T14" fmla="*/ 237 w 354"/>
                <a:gd name="T15" fmla="*/ 118 h 235"/>
                <a:gd name="T16" fmla="*/ 237 w 354"/>
                <a:gd name="T17" fmla="*/ 59 h 235"/>
                <a:gd name="T18" fmla="*/ 240 w 354"/>
                <a:gd name="T19" fmla="*/ 39 h 235"/>
                <a:gd name="T20" fmla="*/ 247 w 354"/>
                <a:gd name="T21" fmla="*/ 23 h 235"/>
                <a:gd name="T22" fmla="*/ 260 w 354"/>
                <a:gd name="T23" fmla="*/ 11 h 235"/>
                <a:gd name="T24" fmla="*/ 276 w 354"/>
                <a:gd name="T25" fmla="*/ 3 h 235"/>
                <a:gd name="T26" fmla="*/ 296 w 354"/>
                <a:gd name="T27" fmla="*/ 0 h 235"/>
                <a:gd name="T28" fmla="*/ 314 w 354"/>
                <a:gd name="T29" fmla="*/ 3 h 235"/>
                <a:gd name="T30" fmla="*/ 330 w 354"/>
                <a:gd name="T31" fmla="*/ 11 h 235"/>
                <a:gd name="T32" fmla="*/ 343 w 354"/>
                <a:gd name="T33" fmla="*/ 23 h 235"/>
                <a:gd name="T34" fmla="*/ 352 w 354"/>
                <a:gd name="T35" fmla="*/ 39 h 235"/>
                <a:gd name="T36" fmla="*/ 354 w 354"/>
                <a:gd name="T37" fmla="*/ 59 h 235"/>
                <a:gd name="T38" fmla="*/ 354 w 354"/>
                <a:gd name="T39" fmla="*/ 118 h 235"/>
                <a:gd name="T40" fmla="*/ 351 w 354"/>
                <a:gd name="T41" fmla="*/ 145 h 235"/>
                <a:gd name="T42" fmla="*/ 342 w 354"/>
                <a:gd name="T43" fmla="*/ 170 h 235"/>
                <a:gd name="T44" fmla="*/ 328 w 354"/>
                <a:gd name="T45" fmla="*/ 191 h 235"/>
                <a:gd name="T46" fmla="*/ 310 w 354"/>
                <a:gd name="T47" fmla="*/ 209 h 235"/>
                <a:gd name="T48" fmla="*/ 288 w 354"/>
                <a:gd name="T49" fmla="*/ 223 h 235"/>
                <a:gd name="T50" fmla="*/ 263 w 354"/>
                <a:gd name="T51" fmla="*/ 232 h 235"/>
                <a:gd name="T52" fmla="*/ 237 w 354"/>
                <a:gd name="T53" fmla="*/ 235 h 235"/>
                <a:gd name="T54" fmla="*/ 118 w 354"/>
                <a:gd name="T55" fmla="*/ 235 h 235"/>
                <a:gd name="T56" fmla="*/ 91 w 354"/>
                <a:gd name="T57" fmla="*/ 232 h 235"/>
                <a:gd name="T58" fmla="*/ 66 w 354"/>
                <a:gd name="T59" fmla="*/ 223 h 235"/>
                <a:gd name="T60" fmla="*/ 45 w 354"/>
                <a:gd name="T61" fmla="*/ 209 h 235"/>
                <a:gd name="T62" fmla="*/ 26 w 354"/>
                <a:gd name="T63" fmla="*/ 191 h 235"/>
                <a:gd name="T64" fmla="*/ 12 w 354"/>
                <a:gd name="T65" fmla="*/ 170 h 235"/>
                <a:gd name="T66" fmla="*/ 2 w 354"/>
                <a:gd name="T67" fmla="*/ 145 h 235"/>
                <a:gd name="T68" fmla="*/ 0 w 354"/>
                <a:gd name="T69" fmla="*/ 118 h 235"/>
                <a:gd name="T70" fmla="*/ 0 w 354"/>
                <a:gd name="T71" fmla="*/ 59 h 235"/>
                <a:gd name="T72" fmla="*/ 2 w 354"/>
                <a:gd name="T73" fmla="*/ 39 h 235"/>
                <a:gd name="T74" fmla="*/ 11 w 354"/>
                <a:gd name="T75" fmla="*/ 23 h 235"/>
                <a:gd name="T76" fmla="*/ 24 w 354"/>
                <a:gd name="T77" fmla="*/ 11 h 235"/>
                <a:gd name="T78" fmla="*/ 40 w 354"/>
                <a:gd name="T79" fmla="*/ 3 h 235"/>
                <a:gd name="T80" fmla="*/ 59 w 354"/>
                <a:gd name="T8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4" h="235">
                  <a:moveTo>
                    <a:pt x="59" y="0"/>
                  </a:moveTo>
                  <a:lnTo>
                    <a:pt x="78" y="3"/>
                  </a:lnTo>
                  <a:lnTo>
                    <a:pt x="94" y="11"/>
                  </a:lnTo>
                  <a:lnTo>
                    <a:pt x="107" y="23"/>
                  </a:lnTo>
                  <a:lnTo>
                    <a:pt x="115" y="39"/>
                  </a:lnTo>
                  <a:lnTo>
                    <a:pt x="118" y="59"/>
                  </a:lnTo>
                  <a:lnTo>
                    <a:pt x="118" y="118"/>
                  </a:lnTo>
                  <a:lnTo>
                    <a:pt x="237" y="118"/>
                  </a:lnTo>
                  <a:lnTo>
                    <a:pt x="237" y="59"/>
                  </a:lnTo>
                  <a:lnTo>
                    <a:pt x="240" y="39"/>
                  </a:lnTo>
                  <a:lnTo>
                    <a:pt x="247" y="23"/>
                  </a:lnTo>
                  <a:lnTo>
                    <a:pt x="260" y="11"/>
                  </a:lnTo>
                  <a:lnTo>
                    <a:pt x="276" y="3"/>
                  </a:lnTo>
                  <a:lnTo>
                    <a:pt x="296" y="0"/>
                  </a:lnTo>
                  <a:lnTo>
                    <a:pt x="314" y="3"/>
                  </a:lnTo>
                  <a:lnTo>
                    <a:pt x="330" y="11"/>
                  </a:lnTo>
                  <a:lnTo>
                    <a:pt x="343" y="23"/>
                  </a:lnTo>
                  <a:lnTo>
                    <a:pt x="352" y="39"/>
                  </a:lnTo>
                  <a:lnTo>
                    <a:pt x="354" y="59"/>
                  </a:lnTo>
                  <a:lnTo>
                    <a:pt x="354" y="118"/>
                  </a:lnTo>
                  <a:lnTo>
                    <a:pt x="351" y="145"/>
                  </a:lnTo>
                  <a:lnTo>
                    <a:pt x="342" y="170"/>
                  </a:lnTo>
                  <a:lnTo>
                    <a:pt x="328" y="191"/>
                  </a:lnTo>
                  <a:lnTo>
                    <a:pt x="310" y="209"/>
                  </a:lnTo>
                  <a:lnTo>
                    <a:pt x="288" y="223"/>
                  </a:lnTo>
                  <a:lnTo>
                    <a:pt x="263" y="232"/>
                  </a:lnTo>
                  <a:lnTo>
                    <a:pt x="237" y="235"/>
                  </a:lnTo>
                  <a:lnTo>
                    <a:pt x="118" y="235"/>
                  </a:lnTo>
                  <a:lnTo>
                    <a:pt x="91" y="232"/>
                  </a:lnTo>
                  <a:lnTo>
                    <a:pt x="66" y="223"/>
                  </a:lnTo>
                  <a:lnTo>
                    <a:pt x="45" y="209"/>
                  </a:lnTo>
                  <a:lnTo>
                    <a:pt x="26" y="191"/>
                  </a:lnTo>
                  <a:lnTo>
                    <a:pt x="12" y="170"/>
                  </a:lnTo>
                  <a:lnTo>
                    <a:pt x="2" y="145"/>
                  </a:lnTo>
                  <a:lnTo>
                    <a:pt x="0" y="118"/>
                  </a:lnTo>
                  <a:lnTo>
                    <a:pt x="0" y="59"/>
                  </a:lnTo>
                  <a:lnTo>
                    <a:pt x="2" y="39"/>
                  </a:lnTo>
                  <a:lnTo>
                    <a:pt x="11" y="23"/>
                  </a:lnTo>
                  <a:lnTo>
                    <a:pt x="24" y="11"/>
                  </a:lnTo>
                  <a:lnTo>
                    <a:pt x="40" y="3"/>
                  </a:lnTo>
                  <a:lnTo>
                    <a:pt x="59"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0" name="组合 19">
            <a:extLst>
              <a:ext uri="{FF2B5EF4-FFF2-40B4-BE49-F238E27FC236}">
                <a16:creationId xmlns:a16="http://schemas.microsoft.com/office/drawing/2014/main" id="{6DF41D1B-E2B5-464A-B772-52DC84F917F9}"/>
              </a:ext>
            </a:extLst>
          </p:cNvPr>
          <p:cNvGrpSpPr/>
          <p:nvPr/>
        </p:nvGrpSpPr>
        <p:grpSpPr>
          <a:xfrm>
            <a:off x="2369003" y="1249303"/>
            <a:ext cx="3540760" cy="786130"/>
            <a:chOff x="11445" y="620"/>
            <a:chExt cx="6730" cy="1238"/>
          </a:xfrm>
        </p:grpSpPr>
        <p:sp>
          <p:nvSpPr>
            <p:cNvPr id="21" name="文本框 20">
              <a:extLst>
                <a:ext uri="{FF2B5EF4-FFF2-40B4-BE49-F238E27FC236}">
                  <a16:creationId xmlns:a16="http://schemas.microsoft.com/office/drawing/2014/main" id="{110DF307-9986-437E-A90F-128ACF83FF04}"/>
                </a:ext>
              </a:extLst>
            </p:cNvPr>
            <p:cNvSpPr txBox="1"/>
            <p:nvPr/>
          </p:nvSpPr>
          <p:spPr>
            <a:xfrm>
              <a:off x="11445" y="1127"/>
              <a:ext cx="6730" cy="731"/>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a:t>
              </a:r>
            </a:p>
          </p:txBody>
        </p:sp>
        <p:sp>
          <p:nvSpPr>
            <p:cNvPr id="22" name="文本框 21">
              <a:extLst>
                <a:ext uri="{FF2B5EF4-FFF2-40B4-BE49-F238E27FC236}">
                  <a16:creationId xmlns:a16="http://schemas.microsoft.com/office/drawing/2014/main" id="{CBB6F4C7-782F-446F-A62B-A04CD195A3BA}"/>
                </a:ext>
              </a:extLst>
            </p:cNvPr>
            <p:cNvSpPr txBox="1"/>
            <p:nvPr/>
          </p:nvSpPr>
          <p:spPr>
            <a:xfrm>
              <a:off x="11445" y="620"/>
              <a:ext cx="4182" cy="531"/>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23" name="组合 22">
            <a:extLst>
              <a:ext uri="{FF2B5EF4-FFF2-40B4-BE49-F238E27FC236}">
                <a16:creationId xmlns:a16="http://schemas.microsoft.com/office/drawing/2014/main" id="{11BF36C5-55DA-43F6-A484-D4020D89303E}"/>
              </a:ext>
            </a:extLst>
          </p:cNvPr>
          <p:cNvGrpSpPr/>
          <p:nvPr/>
        </p:nvGrpSpPr>
        <p:grpSpPr>
          <a:xfrm>
            <a:off x="2369003" y="2901033"/>
            <a:ext cx="3540760" cy="786130"/>
            <a:chOff x="11445" y="620"/>
            <a:chExt cx="6730" cy="1238"/>
          </a:xfrm>
        </p:grpSpPr>
        <p:sp>
          <p:nvSpPr>
            <p:cNvPr id="24" name="文本框 23">
              <a:extLst>
                <a:ext uri="{FF2B5EF4-FFF2-40B4-BE49-F238E27FC236}">
                  <a16:creationId xmlns:a16="http://schemas.microsoft.com/office/drawing/2014/main" id="{0066F83D-5D84-4736-BFF3-C6293E866498}"/>
                </a:ext>
              </a:extLst>
            </p:cNvPr>
            <p:cNvSpPr txBox="1"/>
            <p:nvPr/>
          </p:nvSpPr>
          <p:spPr>
            <a:xfrm>
              <a:off x="11445" y="1127"/>
              <a:ext cx="6730" cy="731"/>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a:t>
              </a:r>
            </a:p>
          </p:txBody>
        </p:sp>
        <p:sp>
          <p:nvSpPr>
            <p:cNvPr id="25" name="文本框 24">
              <a:extLst>
                <a:ext uri="{FF2B5EF4-FFF2-40B4-BE49-F238E27FC236}">
                  <a16:creationId xmlns:a16="http://schemas.microsoft.com/office/drawing/2014/main" id="{99C1A44E-F48F-4EB0-A19D-97B5F9F57A97}"/>
                </a:ext>
              </a:extLst>
            </p:cNvPr>
            <p:cNvSpPr txBox="1"/>
            <p:nvPr/>
          </p:nvSpPr>
          <p:spPr>
            <a:xfrm>
              <a:off x="11445" y="620"/>
              <a:ext cx="4182" cy="531"/>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26" name="组合 25">
            <a:extLst>
              <a:ext uri="{FF2B5EF4-FFF2-40B4-BE49-F238E27FC236}">
                <a16:creationId xmlns:a16="http://schemas.microsoft.com/office/drawing/2014/main" id="{27BE289D-8961-46E3-B2E9-A6AB045C0624}"/>
              </a:ext>
            </a:extLst>
          </p:cNvPr>
          <p:cNvGrpSpPr/>
          <p:nvPr/>
        </p:nvGrpSpPr>
        <p:grpSpPr>
          <a:xfrm>
            <a:off x="2369003" y="4768112"/>
            <a:ext cx="3540760" cy="786130"/>
            <a:chOff x="11445" y="620"/>
            <a:chExt cx="6730" cy="1238"/>
          </a:xfrm>
        </p:grpSpPr>
        <p:sp>
          <p:nvSpPr>
            <p:cNvPr id="27" name="文本框 26">
              <a:extLst>
                <a:ext uri="{FF2B5EF4-FFF2-40B4-BE49-F238E27FC236}">
                  <a16:creationId xmlns:a16="http://schemas.microsoft.com/office/drawing/2014/main" id="{5F5B05BC-2B0C-4B38-80EE-5643C3D59A03}"/>
                </a:ext>
              </a:extLst>
            </p:cNvPr>
            <p:cNvSpPr txBox="1"/>
            <p:nvPr/>
          </p:nvSpPr>
          <p:spPr>
            <a:xfrm>
              <a:off x="11445" y="1127"/>
              <a:ext cx="6730" cy="731"/>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a:t>
              </a:r>
            </a:p>
          </p:txBody>
        </p:sp>
        <p:sp>
          <p:nvSpPr>
            <p:cNvPr id="28" name="文本框 27">
              <a:extLst>
                <a:ext uri="{FF2B5EF4-FFF2-40B4-BE49-F238E27FC236}">
                  <a16:creationId xmlns:a16="http://schemas.microsoft.com/office/drawing/2014/main" id="{D639480D-0D8E-4410-B45E-29BC38CDDE9D}"/>
                </a:ext>
              </a:extLst>
            </p:cNvPr>
            <p:cNvSpPr txBox="1"/>
            <p:nvPr/>
          </p:nvSpPr>
          <p:spPr>
            <a:xfrm>
              <a:off x="11445" y="620"/>
              <a:ext cx="4182" cy="531"/>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sp>
        <p:nvSpPr>
          <p:cNvPr id="29" name="矩形 28">
            <a:extLst>
              <a:ext uri="{FF2B5EF4-FFF2-40B4-BE49-F238E27FC236}">
                <a16:creationId xmlns:a16="http://schemas.microsoft.com/office/drawing/2014/main" id="{F6B9D16E-4CB4-4744-9B0D-39B0435C714E}"/>
              </a:ext>
            </a:extLst>
          </p:cNvPr>
          <p:cNvSpPr/>
          <p:nvPr/>
        </p:nvSpPr>
        <p:spPr>
          <a:xfrm>
            <a:off x="6096000" y="0"/>
            <a:ext cx="3390900" cy="5008234"/>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8C25263D-466A-4111-828C-501441E083EB}"/>
              </a:ext>
            </a:extLst>
          </p:cNvPr>
          <p:cNvGrpSpPr/>
          <p:nvPr/>
        </p:nvGrpSpPr>
        <p:grpSpPr>
          <a:xfrm>
            <a:off x="6503827" y="5110091"/>
            <a:ext cx="2237909" cy="605748"/>
            <a:chOff x="8970418" y="1233238"/>
            <a:chExt cx="2237909" cy="605748"/>
          </a:xfrm>
        </p:grpSpPr>
        <p:sp>
          <p:nvSpPr>
            <p:cNvPr id="31" name="文本框 30">
              <a:extLst>
                <a:ext uri="{FF2B5EF4-FFF2-40B4-BE49-F238E27FC236}">
                  <a16:creationId xmlns:a16="http://schemas.microsoft.com/office/drawing/2014/main" id="{1D11F8E4-66C7-426F-A31C-CFBAAB406929}"/>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32" name="椭圆 31">
              <a:extLst>
                <a:ext uri="{FF2B5EF4-FFF2-40B4-BE49-F238E27FC236}">
                  <a16:creationId xmlns:a16="http://schemas.microsoft.com/office/drawing/2014/main" id="{85568D44-AC1D-4DB0-91D3-135241C496DC}"/>
                </a:ext>
              </a:extLst>
            </p:cNvPr>
            <p:cNvSpPr/>
            <p:nvPr/>
          </p:nvSpPr>
          <p:spPr>
            <a:xfrm>
              <a:off x="10764574" y="1263879"/>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39C963E4-20B2-433D-9560-7DCEC1EAA8F7}"/>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05F87112-4E15-4A1D-BF43-73822EEAEC8E}"/>
              </a:ext>
            </a:extLst>
          </p:cNvPr>
          <p:cNvSpPr txBox="1"/>
          <p:nvPr/>
        </p:nvSpPr>
        <p:spPr>
          <a:xfrm>
            <a:off x="9367644" y="5619675"/>
            <a:ext cx="1976165" cy="680507"/>
          </a:xfrm>
          <a:prstGeom prst="rect">
            <a:avLst/>
          </a:prstGeom>
          <a:noFill/>
          <a:ln w="9525">
            <a:noFill/>
          </a:ln>
        </p:spPr>
        <p:txBody>
          <a:bodyPr wrap="square">
            <a:spAutoFit/>
          </a:bodyPr>
          <a:lstStyle/>
          <a:p>
            <a:pPr indent="0" algn="r">
              <a:lnSpc>
                <a:spcPct val="200000"/>
              </a:lnSpc>
            </a:pPr>
            <a:r>
              <a:rPr lang="en-US" sz="1050" b="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a:t>
            </a:r>
            <a:r>
              <a:rPr lang="en-US" sz="1050" b="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MOUNTAINS</a:t>
            </a:r>
            <a:endParaRPr lang="zh-CN" altLang="en-US"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35" name="椭圆 34">
            <a:extLst>
              <a:ext uri="{FF2B5EF4-FFF2-40B4-BE49-F238E27FC236}">
                <a16:creationId xmlns:a16="http://schemas.microsoft.com/office/drawing/2014/main" id="{F8AD0AE0-BC74-4374-9C58-D2F4623E04BA}"/>
              </a:ext>
            </a:extLst>
          </p:cNvPr>
          <p:cNvSpPr/>
          <p:nvPr/>
        </p:nvSpPr>
        <p:spPr>
          <a:xfrm>
            <a:off x="1083025" y="1140711"/>
            <a:ext cx="1003314" cy="1003314"/>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B4FA12D8-4F09-4936-A06F-CAEF4B2C7555}"/>
              </a:ext>
            </a:extLst>
          </p:cNvPr>
          <p:cNvSpPr/>
          <p:nvPr/>
        </p:nvSpPr>
        <p:spPr>
          <a:xfrm>
            <a:off x="1024204" y="2927343"/>
            <a:ext cx="1003314" cy="1003314"/>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4A81E3E2-9EA5-401C-8FEE-9CCB65468704}"/>
              </a:ext>
            </a:extLst>
          </p:cNvPr>
          <p:cNvSpPr/>
          <p:nvPr/>
        </p:nvSpPr>
        <p:spPr>
          <a:xfrm>
            <a:off x="976394" y="4768112"/>
            <a:ext cx="1003314" cy="1003314"/>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id="{B04A4E86-731F-441F-B8D0-B9D559EBBC7C}"/>
              </a:ext>
            </a:extLst>
          </p:cNvPr>
          <p:cNvGrpSpPr/>
          <p:nvPr/>
        </p:nvGrpSpPr>
        <p:grpSpPr>
          <a:xfrm>
            <a:off x="9673137" y="2504117"/>
            <a:ext cx="2273935" cy="1281430"/>
            <a:chOff x="11445" y="554"/>
            <a:chExt cx="3581" cy="2018"/>
          </a:xfrm>
        </p:grpSpPr>
        <p:sp>
          <p:nvSpPr>
            <p:cNvPr id="40" name="文本框 39">
              <a:extLst>
                <a:ext uri="{FF2B5EF4-FFF2-40B4-BE49-F238E27FC236}">
                  <a16:creationId xmlns:a16="http://schemas.microsoft.com/office/drawing/2014/main" id="{4BD2C4B2-9235-4AA7-83B1-8538D5F7A6D1}"/>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41" name="文本框 40">
              <a:extLst>
                <a:ext uri="{FF2B5EF4-FFF2-40B4-BE49-F238E27FC236}">
                  <a16:creationId xmlns:a16="http://schemas.microsoft.com/office/drawing/2014/main" id="{467E3DC2-7FAF-4A89-B806-D5A58474D34E}"/>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sp>
        <p:nvSpPr>
          <p:cNvPr id="42" name="Freeform 1120">
            <a:extLst>
              <a:ext uri="{FF2B5EF4-FFF2-40B4-BE49-F238E27FC236}">
                <a16:creationId xmlns:a16="http://schemas.microsoft.com/office/drawing/2014/main" id="{CB0F5C2A-F1A4-466C-A859-AE86A296977F}"/>
              </a:ext>
            </a:extLst>
          </p:cNvPr>
          <p:cNvSpPr>
            <a:spLocks noEditPoints="1"/>
          </p:cNvSpPr>
          <p:nvPr/>
        </p:nvSpPr>
        <p:spPr bwMode="auto">
          <a:xfrm>
            <a:off x="10628346" y="1849766"/>
            <a:ext cx="337800" cy="267402"/>
          </a:xfrm>
          <a:custGeom>
            <a:avLst/>
            <a:gdLst>
              <a:gd name="T0" fmla="*/ 2455 w 3573"/>
              <a:gd name="T1" fmla="*/ 579 h 2827"/>
              <a:gd name="T2" fmla="*/ 2600 w 3573"/>
              <a:gd name="T3" fmla="*/ 760 h 2827"/>
              <a:gd name="T4" fmla="*/ 2739 w 3573"/>
              <a:gd name="T5" fmla="*/ 1081 h 2827"/>
              <a:gd name="T6" fmla="*/ 2787 w 3573"/>
              <a:gd name="T7" fmla="*/ 1432 h 2827"/>
              <a:gd name="T8" fmla="*/ 2745 w 3573"/>
              <a:gd name="T9" fmla="*/ 1761 h 2827"/>
              <a:gd name="T10" fmla="*/ 2621 w 3573"/>
              <a:gd name="T11" fmla="*/ 2067 h 2827"/>
              <a:gd name="T12" fmla="*/ 2489 w 3573"/>
              <a:gd name="T13" fmla="*/ 2244 h 2827"/>
              <a:gd name="T14" fmla="*/ 2399 w 3573"/>
              <a:gd name="T15" fmla="*/ 2271 h 2827"/>
              <a:gd name="T16" fmla="*/ 2304 w 3573"/>
              <a:gd name="T17" fmla="*/ 2241 h 2827"/>
              <a:gd name="T18" fmla="*/ 2230 w 3573"/>
              <a:gd name="T19" fmla="*/ 2155 h 2827"/>
              <a:gd name="T20" fmla="*/ 2221 w 3573"/>
              <a:gd name="T21" fmla="*/ 2044 h 2827"/>
              <a:gd name="T22" fmla="*/ 2327 w 3573"/>
              <a:gd name="T23" fmla="*/ 1864 h 2827"/>
              <a:gd name="T24" fmla="*/ 2421 w 3573"/>
              <a:gd name="T25" fmla="*/ 1582 h 2827"/>
              <a:gd name="T26" fmla="*/ 2422 w 3573"/>
              <a:gd name="T27" fmla="*/ 1289 h 2827"/>
              <a:gd name="T28" fmla="*/ 2338 w 3573"/>
              <a:gd name="T29" fmla="*/ 1020 h 2827"/>
              <a:gd name="T30" fmla="*/ 2205 w 3573"/>
              <a:gd name="T31" fmla="*/ 815 h 2827"/>
              <a:gd name="T32" fmla="*/ 2191 w 3573"/>
              <a:gd name="T33" fmla="*/ 701 h 2827"/>
              <a:gd name="T34" fmla="*/ 2255 w 3573"/>
              <a:gd name="T35" fmla="*/ 602 h 2827"/>
              <a:gd name="T36" fmla="*/ 2350 w 3573"/>
              <a:gd name="T37" fmla="*/ 557 h 2827"/>
              <a:gd name="T38" fmla="*/ 1694 w 3573"/>
              <a:gd name="T39" fmla="*/ 195 h 2827"/>
              <a:gd name="T40" fmla="*/ 1776 w 3573"/>
              <a:gd name="T41" fmla="*/ 282 h 2827"/>
              <a:gd name="T42" fmla="*/ 1785 w 3573"/>
              <a:gd name="T43" fmla="*/ 2553 h 2827"/>
              <a:gd name="T44" fmla="*/ 1720 w 3573"/>
              <a:gd name="T45" fmla="*/ 2653 h 2827"/>
              <a:gd name="T46" fmla="*/ 1625 w 3573"/>
              <a:gd name="T47" fmla="*/ 2685 h 2827"/>
              <a:gd name="T48" fmla="*/ 1522 w 3573"/>
              <a:gd name="T49" fmla="*/ 2647 h 2827"/>
              <a:gd name="T50" fmla="*/ 99 w 3573"/>
              <a:gd name="T51" fmla="*/ 1903 h 2827"/>
              <a:gd name="T52" fmla="*/ 13 w 3573"/>
              <a:gd name="T53" fmla="*/ 1817 h 2827"/>
              <a:gd name="T54" fmla="*/ 3 w 3573"/>
              <a:gd name="T55" fmla="*/ 1078 h 2827"/>
              <a:gd name="T56" fmla="*/ 72 w 3573"/>
              <a:gd name="T57" fmla="*/ 976 h 2827"/>
              <a:gd name="T58" fmla="*/ 635 w 3573"/>
              <a:gd name="T59" fmla="*/ 949 h 2827"/>
              <a:gd name="T60" fmla="*/ 1605 w 3573"/>
              <a:gd name="T61" fmla="*/ 181 h 2827"/>
              <a:gd name="T62" fmla="*/ 2983 w 3573"/>
              <a:gd name="T63" fmla="*/ 11 h 2827"/>
              <a:gd name="T64" fmla="*/ 3118 w 3573"/>
              <a:gd name="T65" fmla="*/ 138 h 2827"/>
              <a:gd name="T66" fmla="*/ 3350 w 3573"/>
              <a:gd name="T67" fmla="*/ 499 h 2827"/>
              <a:gd name="T68" fmla="*/ 3503 w 3573"/>
              <a:gd name="T69" fmla="*/ 899 h 2827"/>
              <a:gd name="T70" fmla="*/ 3569 w 3573"/>
              <a:gd name="T71" fmla="*/ 1324 h 2827"/>
              <a:gd name="T72" fmla="*/ 3545 w 3573"/>
              <a:gd name="T73" fmla="*/ 1768 h 2827"/>
              <a:gd name="T74" fmla="*/ 3427 w 3573"/>
              <a:gd name="T75" fmla="*/ 2196 h 2827"/>
              <a:gd name="T76" fmla="*/ 3218 w 3573"/>
              <a:gd name="T77" fmla="*/ 2590 h 2827"/>
              <a:gd name="T78" fmla="*/ 3040 w 3573"/>
              <a:gd name="T79" fmla="*/ 2804 h 2827"/>
              <a:gd name="T80" fmla="*/ 2957 w 3573"/>
              <a:gd name="T81" fmla="*/ 2827 h 2827"/>
              <a:gd name="T82" fmla="*/ 2863 w 3573"/>
              <a:gd name="T83" fmla="*/ 2797 h 2827"/>
              <a:gd name="T84" fmla="*/ 2787 w 3573"/>
              <a:gd name="T85" fmla="*/ 2709 h 2827"/>
              <a:gd name="T86" fmla="*/ 2783 w 3573"/>
              <a:gd name="T87" fmla="*/ 2594 h 2827"/>
              <a:gd name="T88" fmla="*/ 2933 w 3573"/>
              <a:gd name="T89" fmla="*/ 2378 h 2827"/>
              <a:gd name="T90" fmla="*/ 3113 w 3573"/>
              <a:gd name="T91" fmla="*/ 2022 h 2827"/>
              <a:gd name="T92" fmla="*/ 3206 w 3573"/>
              <a:gd name="T93" fmla="*/ 1633 h 2827"/>
              <a:gd name="T94" fmla="*/ 3207 w 3573"/>
              <a:gd name="T95" fmla="*/ 1239 h 2827"/>
              <a:gd name="T96" fmla="*/ 3122 w 3573"/>
              <a:gd name="T97" fmla="*/ 866 h 2827"/>
              <a:gd name="T98" fmla="*/ 2957 w 3573"/>
              <a:gd name="T99" fmla="*/ 522 h 2827"/>
              <a:gd name="T100" fmla="*/ 2767 w 3573"/>
              <a:gd name="T101" fmla="*/ 269 h 2827"/>
              <a:gd name="T102" fmla="*/ 2744 w 3573"/>
              <a:gd name="T103" fmla="*/ 165 h 2827"/>
              <a:gd name="T104" fmla="*/ 2791 w 3573"/>
              <a:gd name="T105" fmla="*/ 70 h 2827"/>
              <a:gd name="T106" fmla="*/ 2878 w 3573"/>
              <a:gd name="T107" fmla="*/ 8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3" h="2827">
                <a:moveTo>
                  <a:pt x="2378" y="555"/>
                </a:moveTo>
                <a:lnTo>
                  <a:pt x="2404" y="559"/>
                </a:lnTo>
                <a:lnTo>
                  <a:pt x="2431" y="567"/>
                </a:lnTo>
                <a:lnTo>
                  <a:pt x="2455" y="579"/>
                </a:lnTo>
                <a:lnTo>
                  <a:pt x="2476" y="595"/>
                </a:lnTo>
                <a:lnTo>
                  <a:pt x="2495" y="614"/>
                </a:lnTo>
                <a:lnTo>
                  <a:pt x="2551" y="686"/>
                </a:lnTo>
                <a:lnTo>
                  <a:pt x="2600" y="760"/>
                </a:lnTo>
                <a:lnTo>
                  <a:pt x="2643" y="837"/>
                </a:lnTo>
                <a:lnTo>
                  <a:pt x="2680" y="916"/>
                </a:lnTo>
                <a:lnTo>
                  <a:pt x="2713" y="998"/>
                </a:lnTo>
                <a:lnTo>
                  <a:pt x="2739" y="1081"/>
                </a:lnTo>
                <a:lnTo>
                  <a:pt x="2761" y="1166"/>
                </a:lnTo>
                <a:lnTo>
                  <a:pt x="2775" y="1253"/>
                </a:lnTo>
                <a:lnTo>
                  <a:pt x="2784" y="1342"/>
                </a:lnTo>
                <a:lnTo>
                  <a:pt x="2787" y="1432"/>
                </a:lnTo>
                <a:lnTo>
                  <a:pt x="2785" y="1516"/>
                </a:lnTo>
                <a:lnTo>
                  <a:pt x="2776" y="1598"/>
                </a:lnTo>
                <a:lnTo>
                  <a:pt x="2763" y="1681"/>
                </a:lnTo>
                <a:lnTo>
                  <a:pt x="2745" y="1761"/>
                </a:lnTo>
                <a:lnTo>
                  <a:pt x="2722" y="1840"/>
                </a:lnTo>
                <a:lnTo>
                  <a:pt x="2693" y="1918"/>
                </a:lnTo>
                <a:lnTo>
                  <a:pt x="2660" y="1993"/>
                </a:lnTo>
                <a:lnTo>
                  <a:pt x="2621" y="2067"/>
                </a:lnTo>
                <a:lnTo>
                  <a:pt x="2578" y="2137"/>
                </a:lnTo>
                <a:lnTo>
                  <a:pt x="2529" y="2206"/>
                </a:lnTo>
                <a:lnTo>
                  <a:pt x="2510" y="2226"/>
                </a:lnTo>
                <a:lnTo>
                  <a:pt x="2489" y="2244"/>
                </a:lnTo>
                <a:lnTo>
                  <a:pt x="2464" y="2257"/>
                </a:lnTo>
                <a:lnTo>
                  <a:pt x="2438" y="2267"/>
                </a:lnTo>
                <a:lnTo>
                  <a:pt x="2411" y="2271"/>
                </a:lnTo>
                <a:lnTo>
                  <a:pt x="2399" y="2271"/>
                </a:lnTo>
                <a:lnTo>
                  <a:pt x="2374" y="2269"/>
                </a:lnTo>
                <a:lnTo>
                  <a:pt x="2349" y="2263"/>
                </a:lnTo>
                <a:lnTo>
                  <a:pt x="2326" y="2254"/>
                </a:lnTo>
                <a:lnTo>
                  <a:pt x="2304" y="2241"/>
                </a:lnTo>
                <a:lnTo>
                  <a:pt x="2284" y="2224"/>
                </a:lnTo>
                <a:lnTo>
                  <a:pt x="2263" y="2202"/>
                </a:lnTo>
                <a:lnTo>
                  <a:pt x="2244" y="2180"/>
                </a:lnTo>
                <a:lnTo>
                  <a:pt x="2230" y="2155"/>
                </a:lnTo>
                <a:lnTo>
                  <a:pt x="2220" y="2128"/>
                </a:lnTo>
                <a:lnTo>
                  <a:pt x="2216" y="2099"/>
                </a:lnTo>
                <a:lnTo>
                  <a:pt x="2216" y="2071"/>
                </a:lnTo>
                <a:lnTo>
                  <a:pt x="2221" y="2044"/>
                </a:lnTo>
                <a:lnTo>
                  <a:pt x="2232" y="2017"/>
                </a:lnTo>
                <a:lnTo>
                  <a:pt x="2247" y="1992"/>
                </a:lnTo>
                <a:lnTo>
                  <a:pt x="2290" y="1929"/>
                </a:lnTo>
                <a:lnTo>
                  <a:pt x="2327" y="1864"/>
                </a:lnTo>
                <a:lnTo>
                  <a:pt x="2360" y="1796"/>
                </a:lnTo>
                <a:lnTo>
                  <a:pt x="2386" y="1727"/>
                </a:lnTo>
                <a:lnTo>
                  <a:pt x="2407" y="1655"/>
                </a:lnTo>
                <a:lnTo>
                  <a:pt x="2421" y="1582"/>
                </a:lnTo>
                <a:lnTo>
                  <a:pt x="2429" y="1507"/>
                </a:lnTo>
                <a:lnTo>
                  <a:pt x="2433" y="1432"/>
                </a:lnTo>
                <a:lnTo>
                  <a:pt x="2431" y="1359"/>
                </a:lnTo>
                <a:lnTo>
                  <a:pt x="2422" y="1289"/>
                </a:lnTo>
                <a:lnTo>
                  <a:pt x="2409" y="1219"/>
                </a:lnTo>
                <a:lnTo>
                  <a:pt x="2390" y="1151"/>
                </a:lnTo>
                <a:lnTo>
                  <a:pt x="2366" y="1085"/>
                </a:lnTo>
                <a:lnTo>
                  <a:pt x="2338" y="1020"/>
                </a:lnTo>
                <a:lnTo>
                  <a:pt x="2304" y="957"/>
                </a:lnTo>
                <a:lnTo>
                  <a:pt x="2266" y="898"/>
                </a:lnTo>
                <a:lnTo>
                  <a:pt x="2222" y="840"/>
                </a:lnTo>
                <a:lnTo>
                  <a:pt x="2205" y="815"/>
                </a:lnTo>
                <a:lnTo>
                  <a:pt x="2194" y="788"/>
                </a:lnTo>
                <a:lnTo>
                  <a:pt x="2187" y="759"/>
                </a:lnTo>
                <a:lnTo>
                  <a:pt x="2186" y="730"/>
                </a:lnTo>
                <a:lnTo>
                  <a:pt x="2191" y="701"/>
                </a:lnTo>
                <a:lnTo>
                  <a:pt x="2199" y="674"/>
                </a:lnTo>
                <a:lnTo>
                  <a:pt x="2213" y="648"/>
                </a:lnTo>
                <a:lnTo>
                  <a:pt x="2233" y="624"/>
                </a:lnTo>
                <a:lnTo>
                  <a:pt x="2255" y="602"/>
                </a:lnTo>
                <a:lnTo>
                  <a:pt x="2276" y="585"/>
                </a:lnTo>
                <a:lnTo>
                  <a:pt x="2299" y="571"/>
                </a:lnTo>
                <a:lnTo>
                  <a:pt x="2324" y="562"/>
                </a:lnTo>
                <a:lnTo>
                  <a:pt x="2350" y="557"/>
                </a:lnTo>
                <a:lnTo>
                  <a:pt x="2378" y="555"/>
                </a:lnTo>
                <a:close/>
                <a:moveTo>
                  <a:pt x="1635" y="180"/>
                </a:moveTo>
                <a:lnTo>
                  <a:pt x="1665" y="184"/>
                </a:lnTo>
                <a:lnTo>
                  <a:pt x="1694" y="195"/>
                </a:lnTo>
                <a:lnTo>
                  <a:pt x="1720" y="210"/>
                </a:lnTo>
                <a:lnTo>
                  <a:pt x="1743" y="231"/>
                </a:lnTo>
                <a:lnTo>
                  <a:pt x="1762" y="255"/>
                </a:lnTo>
                <a:lnTo>
                  <a:pt x="1776" y="282"/>
                </a:lnTo>
                <a:lnTo>
                  <a:pt x="1785" y="310"/>
                </a:lnTo>
                <a:lnTo>
                  <a:pt x="1787" y="341"/>
                </a:lnTo>
                <a:lnTo>
                  <a:pt x="1787" y="2523"/>
                </a:lnTo>
                <a:lnTo>
                  <a:pt x="1785" y="2553"/>
                </a:lnTo>
                <a:lnTo>
                  <a:pt x="1776" y="2583"/>
                </a:lnTo>
                <a:lnTo>
                  <a:pt x="1762" y="2610"/>
                </a:lnTo>
                <a:lnTo>
                  <a:pt x="1743" y="2634"/>
                </a:lnTo>
                <a:lnTo>
                  <a:pt x="1720" y="2653"/>
                </a:lnTo>
                <a:lnTo>
                  <a:pt x="1694" y="2670"/>
                </a:lnTo>
                <a:lnTo>
                  <a:pt x="1671" y="2678"/>
                </a:lnTo>
                <a:lnTo>
                  <a:pt x="1648" y="2683"/>
                </a:lnTo>
                <a:lnTo>
                  <a:pt x="1625" y="2685"/>
                </a:lnTo>
                <a:lnTo>
                  <a:pt x="1597" y="2683"/>
                </a:lnTo>
                <a:lnTo>
                  <a:pt x="1571" y="2675"/>
                </a:lnTo>
                <a:lnTo>
                  <a:pt x="1545" y="2663"/>
                </a:lnTo>
                <a:lnTo>
                  <a:pt x="1522" y="2647"/>
                </a:lnTo>
                <a:lnTo>
                  <a:pt x="635" y="1916"/>
                </a:lnTo>
                <a:lnTo>
                  <a:pt x="163" y="1916"/>
                </a:lnTo>
                <a:lnTo>
                  <a:pt x="130" y="1912"/>
                </a:lnTo>
                <a:lnTo>
                  <a:pt x="99" y="1903"/>
                </a:lnTo>
                <a:lnTo>
                  <a:pt x="72" y="1887"/>
                </a:lnTo>
                <a:lnTo>
                  <a:pt x="48" y="1868"/>
                </a:lnTo>
                <a:lnTo>
                  <a:pt x="27" y="1844"/>
                </a:lnTo>
                <a:lnTo>
                  <a:pt x="13" y="1817"/>
                </a:lnTo>
                <a:lnTo>
                  <a:pt x="3" y="1786"/>
                </a:lnTo>
                <a:lnTo>
                  <a:pt x="0" y="1754"/>
                </a:lnTo>
                <a:lnTo>
                  <a:pt x="0" y="1111"/>
                </a:lnTo>
                <a:lnTo>
                  <a:pt x="3" y="1078"/>
                </a:lnTo>
                <a:lnTo>
                  <a:pt x="13" y="1048"/>
                </a:lnTo>
                <a:lnTo>
                  <a:pt x="27" y="1019"/>
                </a:lnTo>
                <a:lnTo>
                  <a:pt x="48" y="995"/>
                </a:lnTo>
                <a:lnTo>
                  <a:pt x="72" y="976"/>
                </a:lnTo>
                <a:lnTo>
                  <a:pt x="99" y="961"/>
                </a:lnTo>
                <a:lnTo>
                  <a:pt x="130" y="952"/>
                </a:lnTo>
                <a:lnTo>
                  <a:pt x="163" y="949"/>
                </a:lnTo>
                <a:lnTo>
                  <a:pt x="635" y="949"/>
                </a:lnTo>
                <a:lnTo>
                  <a:pt x="1522" y="216"/>
                </a:lnTo>
                <a:lnTo>
                  <a:pt x="1547" y="199"/>
                </a:lnTo>
                <a:lnTo>
                  <a:pt x="1575" y="187"/>
                </a:lnTo>
                <a:lnTo>
                  <a:pt x="1605" y="181"/>
                </a:lnTo>
                <a:lnTo>
                  <a:pt x="1635" y="180"/>
                </a:lnTo>
                <a:close/>
                <a:moveTo>
                  <a:pt x="2931" y="0"/>
                </a:moveTo>
                <a:lnTo>
                  <a:pt x="2957" y="4"/>
                </a:lnTo>
                <a:lnTo>
                  <a:pt x="2983" y="11"/>
                </a:lnTo>
                <a:lnTo>
                  <a:pt x="3007" y="22"/>
                </a:lnTo>
                <a:lnTo>
                  <a:pt x="3028" y="37"/>
                </a:lnTo>
                <a:lnTo>
                  <a:pt x="3048" y="55"/>
                </a:lnTo>
                <a:lnTo>
                  <a:pt x="3118" y="138"/>
                </a:lnTo>
                <a:lnTo>
                  <a:pt x="3183" y="224"/>
                </a:lnTo>
                <a:lnTo>
                  <a:pt x="3244" y="313"/>
                </a:lnTo>
                <a:lnTo>
                  <a:pt x="3300" y="406"/>
                </a:lnTo>
                <a:lnTo>
                  <a:pt x="3350" y="499"/>
                </a:lnTo>
                <a:lnTo>
                  <a:pt x="3396" y="597"/>
                </a:lnTo>
                <a:lnTo>
                  <a:pt x="3437" y="696"/>
                </a:lnTo>
                <a:lnTo>
                  <a:pt x="3472" y="797"/>
                </a:lnTo>
                <a:lnTo>
                  <a:pt x="3503" y="899"/>
                </a:lnTo>
                <a:lnTo>
                  <a:pt x="3528" y="1003"/>
                </a:lnTo>
                <a:lnTo>
                  <a:pt x="3548" y="1108"/>
                </a:lnTo>
                <a:lnTo>
                  <a:pt x="3562" y="1216"/>
                </a:lnTo>
                <a:lnTo>
                  <a:pt x="3569" y="1324"/>
                </a:lnTo>
                <a:lnTo>
                  <a:pt x="3573" y="1432"/>
                </a:lnTo>
                <a:lnTo>
                  <a:pt x="3569" y="1545"/>
                </a:lnTo>
                <a:lnTo>
                  <a:pt x="3561" y="1656"/>
                </a:lnTo>
                <a:lnTo>
                  <a:pt x="3545" y="1768"/>
                </a:lnTo>
                <a:lnTo>
                  <a:pt x="3524" y="1877"/>
                </a:lnTo>
                <a:lnTo>
                  <a:pt x="3497" y="1985"/>
                </a:lnTo>
                <a:lnTo>
                  <a:pt x="3465" y="2092"/>
                </a:lnTo>
                <a:lnTo>
                  <a:pt x="3427" y="2196"/>
                </a:lnTo>
                <a:lnTo>
                  <a:pt x="3382" y="2299"/>
                </a:lnTo>
                <a:lnTo>
                  <a:pt x="3333" y="2399"/>
                </a:lnTo>
                <a:lnTo>
                  <a:pt x="3278" y="2496"/>
                </a:lnTo>
                <a:lnTo>
                  <a:pt x="3218" y="2590"/>
                </a:lnTo>
                <a:lnTo>
                  <a:pt x="3153" y="2682"/>
                </a:lnTo>
                <a:lnTo>
                  <a:pt x="3082" y="2770"/>
                </a:lnTo>
                <a:lnTo>
                  <a:pt x="3062" y="2789"/>
                </a:lnTo>
                <a:lnTo>
                  <a:pt x="3040" y="2804"/>
                </a:lnTo>
                <a:lnTo>
                  <a:pt x="3017" y="2816"/>
                </a:lnTo>
                <a:lnTo>
                  <a:pt x="2991" y="2824"/>
                </a:lnTo>
                <a:lnTo>
                  <a:pt x="2965" y="2827"/>
                </a:lnTo>
                <a:lnTo>
                  <a:pt x="2957" y="2827"/>
                </a:lnTo>
                <a:lnTo>
                  <a:pt x="2932" y="2825"/>
                </a:lnTo>
                <a:lnTo>
                  <a:pt x="2907" y="2820"/>
                </a:lnTo>
                <a:lnTo>
                  <a:pt x="2884" y="2810"/>
                </a:lnTo>
                <a:lnTo>
                  <a:pt x="2863" y="2797"/>
                </a:lnTo>
                <a:lnTo>
                  <a:pt x="2843" y="2780"/>
                </a:lnTo>
                <a:lnTo>
                  <a:pt x="2822" y="2759"/>
                </a:lnTo>
                <a:lnTo>
                  <a:pt x="2801" y="2735"/>
                </a:lnTo>
                <a:lnTo>
                  <a:pt x="2787" y="2709"/>
                </a:lnTo>
                <a:lnTo>
                  <a:pt x="2779" y="2681"/>
                </a:lnTo>
                <a:lnTo>
                  <a:pt x="2774" y="2651"/>
                </a:lnTo>
                <a:lnTo>
                  <a:pt x="2775" y="2622"/>
                </a:lnTo>
                <a:lnTo>
                  <a:pt x="2783" y="2594"/>
                </a:lnTo>
                <a:lnTo>
                  <a:pt x="2795" y="2565"/>
                </a:lnTo>
                <a:lnTo>
                  <a:pt x="2812" y="2540"/>
                </a:lnTo>
                <a:lnTo>
                  <a:pt x="2876" y="2461"/>
                </a:lnTo>
                <a:lnTo>
                  <a:pt x="2933" y="2378"/>
                </a:lnTo>
                <a:lnTo>
                  <a:pt x="2986" y="2294"/>
                </a:lnTo>
                <a:lnTo>
                  <a:pt x="3034" y="2206"/>
                </a:lnTo>
                <a:lnTo>
                  <a:pt x="3076" y="2114"/>
                </a:lnTo>
                <a:lnTo>
                  <a:pt x="3113" y="2022"/>
                </a:lnTo>
                <a:lnTo>
                  <a:pt x="3145" y="1927"/>
                </a:lnTo>
                <a:lnTo>
                  <a:pt x="3171" y="1831"/>
                </a:lnTo>
                <a:lnTo>
                  <a:pt x="3191" y="1732"/>
                </a:lnTo>
                <a:lnTo>
                  <a:pt x="3206" y="1633"/>
                </a:lnTo>
                <a:lnTo>
                  <a:pt x="3215" y="1533"/>
                </a:lnTo>
                <a:lnTo>
                  <a:pt x="3218" y="1432"/>
                </a:lnTo>
                <a:lnTo>
                  <a:pt x="3215" y="1336"/>
                </a:lnTo>
                <a:lnTo>
                  <a:pt x="3207" y="1239"/>
                </a:lnTo>
                <a:lnTo>
                  <a:pt x="3194" y="1144"/>
                </a:lnTo>
                <a:lnTo>
                  <a:pt x="3175" y="1050"/>
                </a:lnTo>
                <a:lnTo>
                  <a:pt x="3152" y="957"/>
                </a:lnTo>
                <a:lnTo>
                  <a:pt x="3122" y="866"/>
                </a:lnTo>
                <a:lnTo>
                  <a:pt x="3088" y="777"/>
                </a:lnTo>
                <a:lnTo>
                  <a:pt x="3049" y="690"/>
                </a:lnTo>
                <a:lnTo>
                  <a:pt x="3005" y="604"/>
                </a:lnTo>
                <a:lnTo>
                  <a:pt x="2957" y="522"/>
                </a:lnTo>
                <a:lnTo>
                  <a:pt x="2904" y="442"/>
                </a:lnTo>
                <a:lnTo>
                  <a:pt x="2846" y="365"/>
                </a:lnTo>
                <a:lnTo>
                  <a:pt x="2784" y="290"/>
                </a:lnTo>
                <a:lnTo>
                  <a:pt x="2767" y="269"/>
                </a:lnTo>
                <a:lnTo>
                  <a:pt x="2755" y="244"/>
                </a:lnTo>
                <a:lnTo>
                  <a:pt x="2747" y="219"/>
                </a:lnTo>
                <a:lnTo>
                  <a:pt x="2743" y="191"/>
                </a:lnTo>
                <a:lnTo>
                  <a:pt x="2744" y="165"/>
                </a:lnTo>
                <a:lnTo>
                  <a:pt x="2749" y="139"/>
                </a:lnTo>
                <a:lnTo>
                  <a:pt x="2758" y="114"/>
                </a:lnTo>
                <a:lnTo>
                  <a:pt x="2772" y="90"/>
                </a:lnTo>
                <a:lnTo>
                  <a:pt x="2791" y="70"/>
                </a:lnTo>
                <a:lnTo>
                  <a:pt x="2811" y="48"/>
                </a:lnTo>
                <a:lnTo>
                  <a:pt x="2831" y="31"/>
                </a:lnTo>
                <a:lnTo>
                  <a:pt x="2854" y="18"/>
                </a:lnTo>
                <a:lnTo>
                  <a:pt x="2878" y="8"/>
                </a:lnTo>
                <a:lnTo>
                  <a:pt x="2904" y="2"/>
                </a:lnTo>
                <a:lnTo>
                  <a:pt x="2931"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Tree>
    <p:extLst>
      <p:ext uri="{BB962C8B-B14F-4D97-AF65-F5344CB8AC3E}">
        <p14:creationId xmlns:p14="http://schemas.microsoft.com/office/powerpoint/2010/main" val="778864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A4348"/>
        </a:solidFill>
        <a:effectLst/>
      </p:bgPr>
    </p:bg>
    <p:spTree>
      <p:nvGrpSpPr>
        <p:cNvPr id="1" name=""/>
        <p:cNvGrpSpPr/>
        <p:nvPr/>
      </p:nvGrpSpPr>
      <p:grpSpPr>
        <a:xfrm>
          <a:off x="0" y="0"/>
          <a:ext cx="0" cy="0"/>
          <a:chOff x="0" y="0"/>
          <a:chExt cx="0" cy="0"/>
        </a:xfrm>
      </p:grpSpPr>
      <p:sp>
        <p:nvSpPr>
          <p:cNvPr id="2" name="矩形 1"/>
          <p:cNvSpPr/>
          <p:nvPr/>
        </p:nvSpPr>
        <p:spPr>
          <a:xfrm>
            <a:off x="933450" y="1022350"/>
            <a:ext cx="4456430" cy="4813300"/>
          </a:xfrm>
          <a:prstGeom prst="rect">
            <a:avLst/>
          </a:prstGeom>
          <a:blipFill rotWithShape="1">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64965" y="3174365"/>
            <a:ext cx="5579110" cy="2380615"/>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5713730" y="1235075"/>
            <a:ext cx="5358765" cy="1079500"/>
            <a:chOff x="5380" y="892"/>
            <a:chExt cx="8439" cy="1700"/>
          </a:xfrm>
        </p:grpSpPr>
        <p:sp>
          <p:nvSpPr>
            <p:cNvPr id="182" name="Google Shape;182;p34"/>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l" rtl="0">
                <a:lnSpc>
                  <a:spcPct val="110000"/>
                </a:lnSpc>
                <a:spcBef>
                  <a:spcPts val="0"/>
                </a:spcBef>
                <a:spcAft>
                  <a:spcPts val="0"/>
                </a:spcAft>
                <a:buNone/>
              </a:pPr>
              <a:r>
                <a:rPr lang="zh-CN" altLang="en-US" sz="3060" b="1">
                  <a:solidFill>
                    <a:schemeClr val="bg1"/>
                  </a:solidFill>
                  <a:latin typeface="思源黑体 CN Light" panose="020B0300000000000000" charset="-122"/>
                  <a:ea typeface="思源黑体 CN Light" panose="020B0300000000000000" charset="-122"/>
                  <a:sym typeface="+mn-ea"/>
                </a:rPr>
                <a:t>添加此处原有标题</a:t>
              </a:r>
              <a:endParaRPr lang="zh-CN" altLang="en-US" sz="3060" b="1">
                <a:solidFill>
                  <a:schemeClr val="bg1"/>
                </a:solidFill>
                <a:latin typeface="思源黑体 CN Light" panose="020B0300000000000000" charset="-122"/>
                <a:ea typeface="思源黑体 CN Light" panose="020B0300000000000000" charset="-122"/>
                <a:cs typeface="+mj-lt"/>
                <a:sym typeface="+mn-ea"/>
              </a:endParaRPr>
            </a:p>
          </p:txBody>
        </p:sp>
        <p:sp>
          <p:nvSpPr>
            <p:cNvPr id="183" name="Google Shape;183;p34"/>
            <p:cNvSpPr txBox="1"/>
            <p:nvPr/>
          </p:nvSpPr>
          <p:spPr>
            <a:xfrm>
              <a:off x="5416" y="892"/>
              <a:ext cx="6548" cy="46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en-GB" sz="1335" b="1">
                  <a:solidFill>
                    <a:schemeClr val="bg1"/>
                  </a:solidFill>
                  <a:latin typeface="+mj-lt"/>
                  <a:ea typeface="Montserrat" panose="00000500000000000000"/>
                  <a:cs typeface="+mj-lt"/>
                  <a:sym typeface="Montserrat" panose="00000500000000000000"/>
                </a:rPr>
                <a:t>TEXT HERE</a:t>
              </a:r>
            </a:p>
          </p:txBody>
        </p:sp>
        <p:sp>
          <p:nvSpPr>
            <p:cNvPr id="185" name="Google Shape;185;p34"/>
            <p:cNvSpPr/>
            <p:nvPr/>
          </p:nvSpPr>
          <p:spPr>
            <a:xfrm>
              <a:off x="5646" y="2487"/>
              <a:ext cx="1200" cy="105"/>
            </a:xfrm>
            <a:prstGeom prst="rect">
              <a:avLst/>
            </a:prstGeom>
            <a:solidFill>
              <a:schemeClr val="bg1"/>
            </a:solidFill>
            <a:ln>
              <a:noFill/>
            </a:ln>
          </p:spPr>
          <p:txBody>
            <a:bodyPr spcFirstLastPara="1" wrap="square" lIns="91433" tIns="45700" rIns="91433" bIns="45700" anchor="ctr" anchorCtr="0">
              <a:noAutofit/>
            </a:bodyPr>
            <a:lstStyle/>
            <a:p>
              <a:pPr marL="0" marR="0" lvl="0" indent="0" algn="l"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grpSp>
      <p:grpSp>
        <p:nvGrpSpPr>
          <p:cNvPr id="5" name="组合 4"/>
          <p:cNvGrpSpPr/>
          <p:nvPr/>
        </p:nvGrpSpPr>
        <p:grpSpPr>
          <a:xfrm>
            <a:off x="4812030" y="3775710"/>
            <a:ext cx="3810000" cy="1177925"/>
            <a:chOff x="10262" y="5032"/>
            <a:chExt cx="6000" cy="1855"/>
          </a:xfrm>
        </p:grpSpPr>
        <p:sp>
          <p:nvSpPr>
            <p:cNvPr id="264" name="Google Shape;264;p41"/>
            <p:cNvSpPr txBox="1"/>
            <p:nvPr/>
          </p:nvSpPr>
          <p:spPr>
            <a:xfrm>
              <a:off x="11283" y="5032"/>
              <a:ext cx="3186" cy="900"/>
            </a:xfrm>
            <a:prstGeom prst="rect">
              <a:avLst/>
            </a:prstGeom>
            <a:noFill/>
            <a:ln>
              <a:noFill/>
            </a:ln>
          </p:spPr>
          <p:txBody>
            <a:bodyPr spcFirstLastPara="1" wrap="square" lIns="91433" tIns="45700" rIns="91433" bIns="45700" anchor="t" anchorCtr="0">
              <a:noAutofit/>
            </a:bodyPr>
            <a:lstStyle/>
            <a:p>
              <a:pPr marL="0" marR="0" lvl="0" indent="0" algn="l" rtl="0" fontAlgn="auto">
                <a:lnSpc>
                  <a:spcPct val="100000"/>
                </a:lnSpc>
                <a:spcBef>
                  <a:spcPts val="0"/>
                </a:spcBef>
                <a:spcAft>
                  <a:spcPts val="0"/>
                </a:spcAft>
                <a:buNone/>
              </a:pPr>
              <a:r>
                <a:rPr lang="zh-CN" altLang="en-US" b="1">
                  <a:solidFill>
                    <a:schemeClr val="bg1"/>
                  </a:solidFill>
                  <a:latin typeface="+mj-ea"/>
                  <a:ea typeface="+mj-ea"/>
                  <a:cs typeface="+mj-lt"/>
                  <a:sym typeface="Montserrat" panose="00000500000000000000"/>
                </a:rPr>
                <a:t>单机</a:t>
              </a:r>
            </a:p>
            <a:p>
              <a:pPr marL="0" marR="0" lvl="0" indent="0" algn="l" rtl="0" fontAlgn="auto">
                <a:lnSpc>
                  <a:spcPct val="100000"/>
                </a:lnSpc>
                <a:spcBef>
                  <a:spcPts val="0"/>
                </a:spcBef>
                <a:spcAft>
                  <a:spcPts val="0"/>
                </a:spcAft>
                <a:buNone/>
              </a:pPr>
              <a:r>
                <a:rPr lang="zh-CN" altLang="en-US" b="1">
                  <a:solidFill>
                    <a:schemeClr val="bg1"/>
                  </a:solidFill>
                  <a:latin typeface="+mj-ea"/>
                  <a:ea typeface="+mj-ea"/>
                  <a:cs typeface="+mj-lt"/>
                  <a:sym typeface="Montserrat" panose="00000500000000000000"/>
                </a:rPr>
                <a:t>此处输入标题</a:t>
              </a:r>
            </a:p>
          </p:txBody>
        </p:sp>
        <p:grpSp>
          <p:nvGrpSpPr>
            <p:cNvPr id="269" name="Google Shape;269;p41"/>
            <p:cNvGrpSpPr/>
            <p:nvPr/>
          </p:nvGrpSpPr>
          <p:grpSpPr>
            <a:xfrm>
              <a:off x="10262" y="5032"/>
              <a:ext cx="6000" cy="1855"/>
              <a:chOff x="6896099" y="3529621"/>
              <a:chExt cx="3810001" cy="1178241"/>
            </a:xfrm>
          </p:grpSpPr>
          <p:grpSp>
            <p:nvGrpSpPr>
              <p:cNvPr id="271" name="Google Shape;271;p41"/>
              <p:cNvGrpSpPr/>
              <p:nvPr/>
            </p:nvGrpSpPr>
            <p:grpSpPr>
              <a:xfrm>
                <a:off x="7008102" y="3529621"/>
                <a:ext cx="490845" cy="490842"/>
                <a:chOff x="7027152" y="3529621"/>
                <a:chExt cx="490845" cy="490842"/>
              </a:xfrm>
            </p:grpSpPr>
            <p:sp>
              <p:nvSpPr>
                <p:cNvPr id="272" name="Google Shape;272;p41"/>
                <p:cNvSpPr/>
                <p:nvPr/>
              </p:nvSpPr>
              <p:spPr>
                <a:xfrm>
                  <a:off x="7027153" y="3529621"/>
                  <a:ext cx="490844" cy="490842"/>
                </a:xfrm>
                <a:prstGeom prst="ellipse">
                  <a:avLst/>
                </a:prstGeom>
                <a:noFill/>
                <a:ln w="19050" cap="flat" cmpd="sng">
                  <a:solidFill>
                    <a:schemeClr val="bg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ln>
                      <a:solidFill>
                        <a:schemeClr val="tx1">
                          <a:lumMod val="95000"/>
                          <a:lumOff val="5000"/>
                        </a:schemeClr>
                      </a:solidFill>
                    </a:ln>
                    <a:solidFill>
                      <a:schemeClr val="bg1"/>
                    </a:solidFill>
                    <a:latin typeface="+mj-lt"/>
                    <a:ea typeface="Montserrat" panose="00000500000000000000"/>
                    <a:cs typeface="+mj-lt"/>
                    <a:sym typeface="Montserrat" panose="00000500000000000000"/>
                  </a:endParaRPr>
                </a:p>
              </p:txBody>
            </p:sp>
            <p:sp>
              <p:nvSpPr>
                <p:cNvPr id="273" name="Google Shape;273;p41"/>
                <p:cNvSpPr txBox="1"/>
                <p:nvPr/>
              </p:nvSpPr>
              <p:spPr>
                <a:xfrm>
                  <a:off x="7027152" y="3574986"/>
                  <a:ext cx="440044" cy="40011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2000" b="1">
                      <a:solidFill>
                        <a:schemeClr val="bg1"/>
                      </a:solidFill>
                      <a:latin typeface="+mj-lt"/>
                      <a:ea typeface="Montserrat Light" panose="00000500000000000000"/>
                      <a:cs typeface="+mj-lt"/>
                      <a:sym typeface="Montserrat Light" panose="00000500000000000000"/>
                    </a:rPr>
                    <a:t>1</a:t>
                  </a:r>
                </a:p>
              </p:txBody>
            </p:sp>
          </p:grpSp>
          <p:sp>
            <p:nvSpPr>
              <p:cNvPr id="274" name="Google Shape;274;p41"/>
              <p:cNvSpPr txBox="1"/>
              <p:nvPr/>
            </p:nvSpPr>
            <p:spPr>
              <a:xfrm>
                <a:off x="6896099" y="4139565"/>
                <a:ext cx="3810001" cy="568297"/>
              </a:xfrm>
              <a:prstGeom prst="rect">
                <a:avLst/>
              </a:prstGeom>
              <a:noFill/>
              <a:ln>
                <a:noFill/>
              </a:ln>
            </p:spPr>
            <p:txBody>
              <a:bodyPr spcFirstLastPara="1" wrap="square" lIns="91433" tIns="45700" rIns="91433" bIns="45700" anchor="t" anchorCtr="0">
                <a:noAutofit/>
              </a:bodyPr>
              <a:lstStyle/>
              <a:p>
                <a:pPr marL="0" marR="0" lvl="0" indent="0" algn="l" rtl="0">
                  <a:lnSpc>
                    <a:spcPct val="222000"/>
                  </a:lnSpc>
                  <a:spcBef>
                    <a:spcPts val="0"/>
                  </a:spcBef>
                  <a:spcAft>
                    <a:spcPts val="0"/>
                  </a:spcAft>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a:t>
                </a:r>
              </a:p>
            </p:txBody>
          </p:sp>
        </p:grpSp>
      </p:grpSp>
      <p:sp>
        <p:nvSpPr>
          <p:cNvPr id="4" name="矩形 3"/>
          <p:cNvSpPr/>
          <p:nvPr/>
        </p:nvSpPr>
        <p:spPr>
          <a:xfrm>
            <a:off x="9895205" y="2638425"/>
            <a:ext cx="2315210" cy="3197225"/>
          </a:xfrm>
          <a:prstGeom prst="rect">
            <a:avLst/>
          </a:prstGeom>
          <a:blipFill rotWithShape="1">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grpSp>
        <p:nvGrpSpPr>
          <p:cNvPr id="5" name="组合 4"/>
          <p:cNvGrpSpPr/>
          <p:nvPr/>
        </p:nvGrpSpPr>
        <p:grpSpPr>
          <a:xfrm>
            <a:off x="1417955" y="511810"/>
            <a:ext cx="2738120" cy="5725160"/>
            <a:chOff x="2233" y="806"/>
            <a:chExt cx="4312" cy="9016"/>
          </a:xfrm>
        </p:grpSpPr>
        <p:sp>
          <p:nvSpPr>
            <p:cNvPr id="3" name="矩形 2"/>
            <p:cNvSpPr/>
            <p:nvPr/>
          </p:nvSpPr>
          <p:spPr>
            <a:xfrm>
              <a:off x="2233" y="806"/>
              <a:ext cx="4312" cy="7956"/>
            </a:xfrm>
            <a:prstGeom prst="rect">
              <a:avLst/>
            </a:prstGeom>
            <a:blipFill rotWithShape="1">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33" y="6900"/>
              <a:ext cx="4312" cy="2922"/>
            </a:xfrm>
            <a:prstGeom prst="rect">
              <a:avLst/>
            </a:prstGeom>
            <a:solidFill>
              <a:srgbClr val="B24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4518660" y="3718560"/>
            <a:ext cx="3154680" cy="2500630"/>
          </a:xfrm>
          <a:prstGeom prst="rect">
            <a:avLst/>
          </a:prstGeom>
          <a:blipFill rotWithShape="1">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735570" y="3718560"/>
            <a:ext cx="3112770" cy="2500630"/>
          </a:xfrm>
          <a:prstGeom prst="rect">
            <a:avLst/>
          </a:prstGeom>
          <a:blipFill rotWithShape="1">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518660" y="1228090"/>
            <a:ext cx="6603365" cy="2340610"/>
            <a:chOff x="11445" y="-155"/>
            <a:chExt cx="10399" cy="3686"/>
          </a:xfrm>
        </p:grpSpPr>
        <p:sp>
          <p:nvSpPr>
            <p:cNvPr id="19" name="文本框 18"/>
            <p:cNvSpPr txBox="1"/>
            <p:nvPr/>
          </p:nvSpPr>
          <p:spPr>
            <a:xfrm>
              <a:off x="11445" y="1182"/>
              <a:ext cx="10399" cy="2349"/>
            </a:xfrm>
            <a:prstGeom prst="rect">
              <a:avLst/>
            </a:prstGeom>
            <a:noFill/>
          </p:spPr>
          <p:txBody>
            <a:bodyPr wrap="square" rtlCol="0" anchor="t">
              <a:spAutoFit/>
            </a:bodyPr>
            <a:lstStyle/>
            <a:p>
              <a:pPr fontAlgn="auto">
                <a:lnSpc>
                  <a:spcPct val="130000"/>
                </a:lnSpc>
              </a:pPr>
              <a:r>
                <a:rPr lang="zh-CN" altLang="en-US" sz="10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a:p>
              <a:pPr fontAlgn="auto">
                <a:lnSpc>
                  <a:spcPct val="13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1000">
                <a:solidFill>
                  <a:schemeClr val="bg1"/>
                </a:solidFill>
                <a:latin typeface="+mj-lt"/>
                <a:ea typeface="思源黑体 CN Light" panose="020B0300000000000000" charset="-122"/>
                <a:cs typeface="+mj-lt"/>
              </a:endParaRPr>
            </a:p>
            <a:p>
              <a:pPr fontAlgn="auto">
                <a:lnSpc>
                  <a:spcPct val="130000"/>
                </a:lnSpc>
              </a:pPr>
              <a:endParaRPr lang="zh-CN" altLang="en-US" sz="1000">
                <a:solidFill>
                  <a:schemeClr val="bg1"/>
                </a:solidFill>
                <a:latin typeface="+mj-lt"/>
                <a:ea typeface="思源黑体 CN Light" panose="020B0300000000000000" charset="-122"/>
                <a:cs typeface="+mj-lt"/>
              </a:endParaRPr>
            </a:p>
          </p:txBody>
        </p:sp>
        <p:sp>
          <p:nvSpPr>
            <p:cNvPr id="20" name="文本框 19"/>
            <p:cNvSpPr txBox="1"/>
            <p:nvPr/>
          </p:nvSpPr>
          <p:spPr>
            <a:xfrm>
              <a:off x="11445" y="-155"/>
              <a:ext cx="5893" cy="822"/>
            </a:xfrm>
            <a:prstGeom prst="rect">
              <a:avLst/>
            </a:prstGeom>
            <a:noFill/>
          </p:spPr>
          <p:txBody>
            <a:bodyPr wrap="square" rtlCol="0">
              <a:spAutoFit/>
            </a:bodyPr>
            <a:lstStyle/>
            <a:p>
              <a:r>
                <a:rPr lang="zh-CN" altLang="en-US" sz="2800" b="1">
                  <a:solidFill>
                    <a:schemeClr val="bg1"/>
                  </a:solidFill>
                  <a:latin typeface="思源黑体 CN Light" panose="020B0300000000000000" charset="-122"/>
                  <a:ea typeface="思源黑体 CN Light" panose="020B0300000000000000" charset="-122"/>
                </a:rPr>
                <a:t>添加此处原有标题</a:t>
              </a:r>
            </a:p>
          </p:txBody>
        </p:sp>
      </p:grpSp>
      <p:cxnSp>
        <p:nvCxnSpPr>
          <p:cNvPr id="8" name="直接连接符 7"/>
          <p:cNvCxnSpPr/>
          <p:nvPr/>
        </p:nvCxnSpPr>
        <p:spPr>
          <a:xfrm>
            <a:off x="4617085" y="1843405"/>
            <a:ext cx="1837055"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650365" y="4700270"/>
            <a:ext cx="2273935" cy="1141095"/>
            <a:chOff x="11445" y="554"/>
            <a:chExt cx="3581" cy="1797"/>
          </a:xfrm>
        </p:grpSpPr>
        <p:sp>
          <p:nvSpPr>
            <p:cNvPr id="32" name="文本框 31"/>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33" name="文本框 32"/>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2" name="矩形 1"/>
          <p:cNvSpPr/>
          <p:nvPr/>
        </p:nvSpPr>
        <p:spPr>
          <a:xfrm>
            <a:off x="6988810" y="-6350"/>
            <a:ext cx="5221605" cy="6853555"/>
          </a:xfrm>
          <a:prstGeom prst="rect">
            <a:avLst/>
          </a:prstGeom>
          <a:solidFill>
            <a:srgbClr val="304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159" y="10794"/>
            <a:ext cx="5119488" cy="6847205"/>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a:off x="7633335" y="3081655"/>
            <a:ext cx="3933190" cy="1685290"/>
            <a:chOff x="11445" y="247"/>
            <a:chExt cx="6194" cy="2654"/>
          </a:xfrm>
        </p:grpSpPr>
        <p:sp>
          <p:nvSpPr>
            <p:cNvPr id="19" name="文本框 18"/>
            <p:cNvSpPr txBox="1"/>
            <p:nvPr/>
          </p:nvSpPr>
          <p:spPr>
            <a:xfrm>
              <a:off x="11445" y="1182"/>
              <a:ext cx="6194" cy="1719"/>
            </a:xfrm>
            <a:prstGeom prst="rect">
              <a:avLst/>
            </a:prstGeom>
            <a:noFill/>
          </p:spPr>
          <p:txBody>
            <a:bodyPr wrap="square" rtlCol="0" anchor="t">
              <a:spAutoFit/>
            </a:bodyPr>
            <a:lstStyle/>
            <a:p>
              <a:pPr fontAlgn="auto">
                <a:lnSpc>
                  <a:spcPct val="130000"/>
                </a:lnSpc>
              </a:pPr>
              <a:r>
                <a:rPr lang="zh-CN" altLang="en-US" sz="10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20" name="文本框 19"/>
            <p:cNvSpPr txBox="1"/>
            <p:nvPr/>
          </p:nvSpPr>
          <p:spPr>
            <a:xfrm>
              <a:off x="11445" y="247"/>
              <a:ext cx="4714" cy="725"/>
            </a:xfrm>
            <a:prstGeom prst="rect">
              <a:avLst/>
            </a:prstGeom>
            <a:noFill/>
          </p:spPr>
          <p:txBody>
            <a:bodyPr wrap="square" rtlCol="0">
              <a:spAutoFit/>
            </a:bodyPr>
            <a:lstStyle/>
            <a:p>
              <a:r>
                <a:rPr lang="zh-CN" altLang="en-US" sz="2400">
                  <a:solidFill>
                    <a:schemeClr val="bg1"/>
                  </a:solidFill>
                  <a:latin typeface="思源黑体 CN Light" panose="020B0300000000000000" charset="-122"/>
                  <a:ea typeface="思源黑体 CN Light" panose="020B0300000000000000" charset="-122"/>
                </a:rPr>
                <a:t>添加此处原有标题</a:t>
              </a:r>
            </a:p>
          </p:txBody>
        </p:sp>
      </p:grpSp>
      <p:sp>
        <p:nvSpPr>
          <p:cNvPr id="4" name="文本框 3"/>
          <p:cNvSpPr txBox="1"/>
          <p:nvPr/>
        </p:nvSpPr>
        <p:spPr>
          <a:xfrm>
            <a:off x="7632700" y="4924425"/>
            <a:ext cx="3933190" cy="491490"/>
          </a:xfrm>
          <a:prstGeom prst="rect">
            <a:avLst/>
          </a:prstGeom>
          <a:noFill/>
        </p:spPr>
        <p:txBody>
          <a:bodyPr wrap="square" rtlCol="0" anchor="t">
            <a:spAutoFit/>
          </a:bodyPr>
          <a:lstStyle/>
          <a:p>
            <a:pPr fontAlgn="auto">
              <a:lnSpc>
                <a:spcPct val="130000"/>
              </a:lnSpc>
            </a:pPr>
            <a:r>
              <a:rPr lang="zh-CN" altLang="en-US" sz="1000">
                <a:solidFill>
                  <a:schemeClr val="bg1"/>
                </a:solidFill>
                <a:latin typeface="+mj-lt"/>
                <a:ea typeface="思源黑体 CN Light" panose="020B0300000000000000" charset="-122"/>
                <a:cs typeface="+mj-lt"/>
              </a:rPr>
              <a:t>I walked through many mountains, walked through many waters, and knew many people. </a:t>
            </a:r>
          </a:p>
        </p:txBody>
      </p:sp>
      <p:cxnSp>
        <p:nvCxnSpPr>
          <p:cNvPr id="6" name="直接连接符 5"/>
          <p:cNvCxnSpPr/>
          <p:nvPr/>
        </p:nvCxnSpPr>
        <p:spPr>
          <a:xfrm>
            <a:off x="6482080" y="516890"/>
            <a:ext cx="48475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1383" name="Google Shape;1383;p92"/>
          <p:cNvSpPr txBox="1"/>
          <p:nvPr/>
        </p:nvSpPr>
        <p:spPr>
          <a:xfrm>
            <a:off x="6870608" y="2361150"/>
            <a:ext cx="4500337" cy="1595373"/>
          </a:xfrm>
          <a:prstGeom prst="rect">
            <a:avLst/>
          </a:prstGeom>
          <a:noFill/>
          <a:ln>
            <a:noFill/>
          </a:ln>
        </p:spPr>
        <p:txBody>
          <a:bodyPr spcFirstLastPara="1" wrap="square" lIns="91433" tIns="45700" rIns="91433" bIns="45700" anchor="t" anchorCtr="0">
            <a:noAutofit/>
          </a:bodyPr>
          <a:lstStyle/>
          <a:p>
            <a:pPr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a:t>
            </a:r>
          </a:p>
          <a:p>
            <a:pPr fontAlgn="auto">
              <a:lnSpc>
                <a:spcPct val="130000"/>
              </a:lnSpc>
            </a:pPr>
            <a:r>
              <a:rPr lang="zh-CN" altLang="en-US" sz="935">
                <a:solidFill>
                  <a:schemeClr val="bg1"/>
                </a:solidFill>
                <a:latin typeface="+mj-lt"/>
                <a:ea typeface="思源黑体 CN Light" panose="020B0300000000000000" charset="-122"/>
                <a:cs typeface="+mj-lt"/>
                <a:sym typeface="+mn-ea"/>
              </a:rPr>
              <a:t> </a:t>
            </a:r>
          </a:p>
          <a:p>
            <a:pPr fontAlgn="auto">
              <a:lnSpc>
                <a:spcPct val="130000"/>
              </a:lnSpc>
            </a:pPr>
            <a:endParaRPr lang="zh-CN" altLang="en-US" sz="935">
              <a:solidFill>
                <a:schemeClr val="bg1"/>
              </a:solidFill>
              <a:latin typeface="+mj-lt"/>
              <a:ea typeface="思源黑体 CN Light" panose="020B0300000000000000" charset="-122"/>
              <a:cs typeface="+mj-lt"/>
            </a:endParaRPr>
          </a:p>
          <a:p>
            <a:pPr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fontAlgn="auto">
              <a:lnSpc>
                <a:spcPct val="130000"/>
              </a:lnSpc>
            </a:pPr>
            <a:endParaRPr lang="zh-CN" altLang="en-US" sz="935">
              <a:solidFill>
                <a:schemeClr val="bg1"/>
              </a:solidFill>
              <a:latin typeface="+mj-lt"/>
              <a:ea typeface="思源黑体 CN Light" panose="020B0300000000000000" charset="-122"/>
              <a:cs typeface="+mj-lt"/>
            </a:endParaRPr>
          </a:p>
          <a:p>
            <a:pPr fontAlgn="auto">
              <a:lnSpc>
                <a:spcPct val="130000"/>
              </a:lnSpc>
            </a:pPr>
            <a:endParaRPr lang="zh-CN" altLang="en-US" sz="935">
              <a:solidFill>
                <a:schemeClr val="bg1"/>
              </a:solidFill>
              <a:latin typeface="+mj-lt"/>
              <a:ea typeface="思源黑体 CN Light" panose="020B0300000000000000" charset="-122"/>
              <a:cs typeface="+mj-lt"/>
              <a:sym typeface="Open Sans" panose="020B0606030504020204"/>
            </a:endParaRPr>
          </a:p>
        </p:txBody>
      </p:sp>
      <p:grpSp>
        <p:nvGrpSpPr>
          <p:cNvPr id="5" name="组合 4"/>
          <p:cNvGrpSpPr/>
          <p:nvPr/>
        </p:nvGrpSpPr>
        <p:grpSpPr>
          <a:xfrm>
            <a:off x="685800" y="1577975"/>
            <a:ext cx="5645785" cy="3742055"/>
            <a:chOff x="1080" y="2485"/>
            <a:chExt cx="8891" cy="5893"/>
          </a:xfrm>
        </p:grpSpPr>
        <p:sp>
          <p:nvSpPr>
            <p:cNvPr id="3" name="矩形 2"/>
            <p:cNvSpPr/>
            <p:nvPr/>
          </p:nvSpPr>
          <p:spPr>
            <a:xfrm>
              <a:off x="1080" y="2485"/>
              <a:ext cx="4259" cy="5893"/>
            </a:xfrm>
            <a:prstGeom prst="rect">
              <a:avLst/>
            </a:prstGeom>
            <a:blipFill rotWithShape="1">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712" y="2485"/>
              <a:ext cx="4259" cy="5893"/>
            </a:xfrm>
            <a:prstGeom prst="rect">
              <a:avLst/>
            </a:prstGeom>
            <a:blipFill rotWithShape="1">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6870700" y="824230"/>
            <a:ext cx="5358765" cy="1079500"/>
            <a:chOff x="5380" y="892"/>
            <a:chExt cx="8439" cy="1700"/>
          </a:xfrm>
        </p:grpSpPr>
        <p:sp>
          <p:nvSpPr>
            <p:cNvPr id="182" name="Google Shape;182;p34"/>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l" rtl="0">
                <a:lnSpc>
                  <a:spcPct val="110000"/>
                </a:lnSpc>
                <a:spcBef>
                  <a:spcPts val="0"/>
                </a:spcBef>
                <a:spcAft>
                  <a:spcPts val="0"/>
                </a:spcAft>
                <a:buNone/>
              </a:pPr>
              <a:r>
                <a:rPr lang="zh-CN" altLang="en-US" sz="3060" b="1">
                  <a:solidFill>
                    <a:schemeClr val="bg1"/>
                  </a:solidFill>
                  <a:latin typeface="思源黑体 CN Light" panose="020B0300000000000000" charset="-122"/>
                  <a:ea typeface="思源黑体 CN Light" panose="020B0300000000000000" charset="-122"/>
                  <a:sym typeface="+mn-ea"/>
                </a:rPr>
                <a:t>添加此处原有标题</a:t>
              </a:r>
              <a:endParaRPr lang="zh-CN" altLang="en-US" sz="3060" b="1">
                <a:solidFill>
                  <a:schemeClr val="bg1"/>
                </a:solidFill>
                <a:latin typeface="思源黑体 CN Light" panose="020B0300000000000000" charset="-122"/>
                <a:ea typeface="思源黑体 CN Light" panose="020B0300000000000000" charset="-122"/>
                <a:cs typeface="+mj-lt"/>
                <a:sym typeface="+mn-ea"/>
              </a:endParaRPr>
            </a:p>
          </p:txBody>
        </p:sp>
        <p:sp>
          <p:nvSpPr>
            <p:cNvPr id="183" name="Google Shape;183;p34"/>
            <p:cNvSpPr txBox="1"/>
            <p:nvPr/>
          </p:nvSpPr>
          <p:spPr>
            <a:xfrm>
              <a:off x="5416" y="892"/>
              <a:ext cx="6548" cy="460"/>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en-GB" sz="1335" b="1">
                  <a:solidFill>
                    <a:schemeClr val="bg1"/>
                  </a:solidFill>
                  <a:latin typeface="+mj-lt"/>
                  <a:ea typeface="Montserrat" panose="00000500000000000000"/>
                  <a:cs typeface="+mj-lt"/>
                  <a:sym typeface="Montserrat" panose="00000500000000000000"/>
                </a:rPr>
                <a:t>TEXT HERE</a:t>
              </a:r>
            </a:p>
          </p:txBody>
        </p:sp>
        <p:sp>
          <p:nvSpPr>
            <p:cNvPr id="185" name="Google Shape;185;p34"/>
            <p:cNvSpPr/>
            <p:nvPr/>
          </p:nvSpPr>
          <p:spPr>
            <a:xfrm>
              <a:off x="5646" y="2487"/>
              <a:ext cx="1200" cy="105"/>
            </a:xfrm>
            <a:prstGeom prst="rect">
              <a:avLst/>
            </a:prstGeom>
            <a:solidFill>
              <a:schemeClr val="bg1"/>
            </a:solidFill>
            <a:ln>
              <a:noFill/>
            </a:ln>
          </p:spPr>
          <p:txBody>
            <a:bodyPr spcFirstLastPara="1" wrap="square" lIns="91433" tIns="45700" rIns="91433" bIns="45700" anchor="ctr" anchorCtr="0">
              <a:noAutofit/>
            </a:bodyPr>
            <a:lstStyle/>
            <a:p>
              <a:pPr marL="0" marR="0" lvl="0" indent="0" algn="l"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grpSp>
      <p:sp>
        <p:nvSpPr>
          <p:cNvPr id="100" name="文本框 99"/>
          <p:cNvSpPr txBox="1"/>
          <p:nvPr/>
        </p:nvSpPr>
        <p:spPr>
          <a:xfrm>
            <a:off x="685800" y="824230"/>
            <a:ext cx="5080000" cy="521970"/>
          </a:xfrm>
          <a:prstGeom prst="rect">
            <a:avLst/>
          </a:prstGeom>
          <a:noFill/>
          <a:ln w="9525">
            <a:noFill/>
          </a:ln>
        </p:spPr>
        <p:txBody>
          <a:bodyPr>
            <a:spAutoFit/>
          </a:bodyPr>
          <a:lstStyle/>
          <a:p>
            <a:pPr indent="0"/>
            <a:r>
              <a:rPr lang="en-US" sz="1400" b="0">
                <a:solidFill>
                  <a:schemeClr val="bg1"/>
                </a:solidFill>
                <a:latin typeface="Calibri" panose="020F0502020204030204" charset="0"/>
                <a:ea typeface="宋体" panose="02010600030101010101" pitchFamily="2" charset="-122"/>
                <a:cs typeface="Times New Roman" panose="02020603050405020304" charset="0"/>
              </a:rPr>
              <a:t>i walked through MANY MOUNTAINS, WALKED THROUGH MANY WATERS, AND KNEW MANY PEOPLE. </a:t>
            </a:r>
            <a:endParaRPr lang="en-US" altLang="en-US" sz="1400" b="0">
              <a:solidFill>
                <a:schemeClr val="bg1"/>
              </a:solidFill>
              <a:latin typeface="Calibri" panose="020F0502020204030204" charset="0"/>
              <a:ea typeface="宋体" panose="02010600030101010101" pitchFamily="2" charset="-122"/>
              <a:cs typeface="Times New Roman" panose="02020603050405020304" charset="0"/>
            </a:endParaRPr>
          </a:p>
        </p:txBody>
      </p:sp>
      <p:grpSp>
        <p:nvGrpSpPr>
          <p:cNvPr id="568" name="Google Shape;568;p47"/>
          <p:cNvGrpSpPr/>
          <p:nvPr/>
        </p:nvGrpSpPr>
        <p:grpSpPr>
          <a:xfrm>
            <a:off x="6844093" y="4968761"/>
            <a:ext cx="3682956" cy="824204"/>
            <a:chOff x="6746103" y="3303474"/>
            <a:chExt cx="3682956" cy="824204"/>
          </a:xfrm>
        </p:grpSpPr>
        <p:sp>
          <p:nvSpPr>
            <p:cNvPr id="569" name="Google Shape;569;p47"/>
            <p:cNvSpPr txBox="1"/>
            <p:nvPr/>
          </p:nvSpPr>
          <p:spPr>
            <a:xfrm>
              <a:off x="6746103" y="3303474"/>
              <a:ext cx="997857"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065" b="1">
                  <a:solidFill>
                    <a:schemeClr val="bg1"/>
                  </a:solidFill>
                  <a:latin typeface="+mj-lt"/>
                  <a:ea typeface="Montserrat Light" panose="00000500000000000000"/>
                  <a:cs typeface="+mj-lt"/>
                  <a:sym typeface="Montserrat Light" panose="00000500000000000000"/>
                </a:rPr>
                <a:t>TITLE HERE</a:t>
              </a:r>
            </a:p>
          </p:txBody>
        </p:sp>
        <p:grpSp>
          <p:nvGrpSpPr>
            <p:cNvPr id="570" name="Google Shape;570;p47"/>
            <p:cNvGrpSpPr/>
            <p:nvPr/>
          </p:nvGrpSpPr>
          <p:grpSpPr>
            <a:xfrm>
              <a:off x="6843396" y="3559831"/>
              <a:ext cx="3585663" cy="215444"/>
              <a:chOff x="932998" y="4710746"/>
              <a:chExt cx="3585663" cy="215444"/>
            </a:xfrm>
          </p:grpSpPr>
          <p:sp>
            <p:nvSpPr>
              <p:cNvPr id="571" name="Google Shape;571;p47"/>
              <p:cNvSpPr/>
              <p:nvPr/>
            </p:nvSpPr>
            <p:spPr>
              <a:xfrm>
                <a:off x="932998" y="4791529"/>
                <a:ext cx="2962274" cy="84656"/>
              </a:xfrm>
              <a:prstGeom prst="rect">
                <a:avLst/>
              </a:prstGeom>
              <a:solidFill>
                <a:srgbClr val="FED8DB"/>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2" name="Google Shape;572;p47"/>
              <p:cNvSpPr/>
              <p:nvPr/>
            </p:nvSpPr>
            <p:spPr>
              <a:xfrm>
                <a:off x="932998" y="4791529"/>
                <a:ext cx="1991177" cy="84656"/>
              </a:xfrm>
              <a:prstGeom prst="rect">
                <a:avLst/>
              </a:prstGeom>
              <a:solidFill>
                <a:srgbClr val="FB8F98"/>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3" name="Google Shape;573;p47"/>
              <p:cNvSpPr txBox="1"/>
              <p:nvPr/>
            </p:nvSpPr>
            <p:spPr>
              <a:xfrm>
                <a:off x="4034291" y="4710746"/>
                <a:ext cx="484370" cy="215444"/>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800" b="1">
                    <a:solidFill>
                      <a:schemeClr val="bg1"/>
                    </a:solidFill>
                    <a:latin typeface="+mj-lt"/>
                    <a:ea typeface="Montserrat Light" panose="00000500000000000000"/>
                    <a:cs typeface="+mj-lt"/>
                    <a:sym typeface="Montserrat Light" panose="00000500000000000000"/>
                  </a:rPr>
                  <a:t>60%</a:t>
                </a:r>
              </a:p>
            </p:txBody>
          </p:sp>
        </p:grpSp>
        <p:grpSp>
          <p:nvGrpSpPr>
            <p:cNvPr id="574" name="Google Shape;574;p47"/>
            <p:cNvGrpSpPr/>
            <p:nvPr/>
          </p:nvGrpSpPr>
          <p:grpSpPr>
            <a:xfrm>
              <a:off x="6843396" y="3912234"/>
              <a:ext cx="3585663" cy="215444"/>
              <a:chOff x="932998" y="4710746"/>
              <a:chExt cx="3585663" cy="215444"/>
            </a:xfrm>
          </p:grpSpPr>
          <p:sp>
            <p:nvSpPr>
              <p:cNvPr id="575" name="Google Shape;575;p47"/>
              <p:cNvSpPr/>
              <p:nvPr/>
            </p:nvSpPr>
            <p:spPr>
              <a:xfrm>
                <a:off x="932998" y="4791529"/>
                <a:ext cx="2962274" cy="84656"/>
              </a:xfrm>
              <a:prstGeom prst="rect">
                <a:avLst/>
              </a:prstGeom>
              <a:solidFill>
                <a:srgbClr val="FED8DB"/>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6" name="Google Shape;576;p47"/>
              <p:cNvSpPr/>
              <p:nvPr/>
            </p:nvSpPr>
            <p:spPr>
              <a:xfrm>
                <a:off x="932998" y="4791529"/>
                <a:ext cx="1180645" cy="84656"/>
              </a:xfrm>
              <a:prstGeom prst="rect">
                <a:avLst/>
              </a:prstGeom>
              <a:solidFill>
                <a:srgbClr val="FB8F98"/>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7" name="Google Shape;577;p47"/>
              <p:cNvSpPr txBox="1"/>
              <p:nvPr/>
            </p:nvSpPr>
            <p:spPr>
              <a:xfrm>
                <a:off x="4034291" y="4710746"/>
                <a:ext cx="484370" cy="215444"/>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800" b="1">
                    <a:solidFill>
                      <a:schemeClr val="bg1"/>
                    </a:solidFill>
                    <a:latin typeface="+mj-lt"/>
                    <a:ea typeface="Montserrat Light" panose="00000500000000000000"/>
                    <a:cs typeface="+mj-lt"/>
                    <a:sym typeface="Montserrat Light" panose="00000500000000000000"/>
                  </a:rPr>
                  <a:t>40%</a:t>
                </a: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17" name="矩形 16"/>
          <p:cNvSpPr/>
          <p:nvPr/>
        </p:nvSpPr>
        <p:spPr>
          <a:xfrm>
            <a:off x="474345" y="9525"/>
            <a:ext cx="3758565" cy="6871970"/>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07745" y="2611755"/>
            <a:ext cx="2703830" cy="1464310"/>
            <a:chOff x="11445" y="45"/>
            <a:chExt cx="4258" cy="2306"/>
          </a:xfrm>
        </p:grpSpPr>
        <p:sp>
          <p:nvSpPr>
            <p:cNvPr id="26" name="文本框 25"/>
            <p:cNvSpPr txBox="1"/>
            <p:nvPr/>
          </p:nvSpPr>
          <p:spPr>
            <a:xfrm>
              <a:off x="11445" y="1202"/>
              <a:ext cx="4258"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7" name="文本框 26"/>
            <p:cNvSpPr txBox="1"/>
            <p:nvPr/>
          </p:nvSpPr>
          <p:spPr>
            <a:xfrm>
              <a:off x="11445" y="45"/>
              <a:ext cx="4258" cy="725"/>
            </a:xfrm>
            <a:prstGeom prst="rect">
              <a:avLst/>
            </a:prstGeom>
            <a:noFill/>
          </p:spPr>
          <p:txBody>
            <a:bodyPr wrap="square" rtlCol="0">
              <a:spAutoFit/>
            </a:bodyPr>
            <a:lstStyle/>
            <a:p>
              <a:r>
                <a:rPr lang="zh-CN" altLang="en-US" sz="2400">
                  <a:solidFill>
                    <a:schemeClr val="bg1"/>
                  </a:solidFill>
                  <a:latin typeface="思源黑体 CN Light" panose="020B0300000000000000" charset="-122"/>
                  <a:ea typeface="思源黑体 CN Light" panose="020B0300000000000000" charset="-122"/>
                  <a:sym typeface="+mn-ea"/>
                </a:rPr>
                <a:t>添加此处原有标题</a:t>
              </a:r>
            </a:p>
          </p:txBody>
        </p:sp>
      </p:grpSp>
      <p:grpSp>
        <p:nvGrpSpPr>
          <p:cNvPr id="16" name="组合 15"/>
          <p:cNvGrpSpPr/>
          <p:nvPr/>
        </p:nvGrpSpPr>
        <p:grpSpPr>
          <a:xfrm>
            <a:off x="4673600" y="1603375"/>
            <a:ext cx="5513070" cy="3651250"/>
            <a:chOff x="7360" y="1982"/>
            <a:chExt cx="8682" cy="5750"/>
          </a:xfrm>
        </p:grpSpPr>
        <p:grpSp>
          <p:nvGrpSpPr>
            <p:cNvPr id="8" name="组合 7"/>
            <p:cNvGrpSpPr/>
            <p:nvPr/>
          </p:nvGrpSpPr>
          <p:grpSpPr>
            <a:xfrm>
              <a:off x="7360" y="5936"/>
              <a:ext cx="8682" cy="1796"/>
              <a:chOff x="7160" y="1648"/>
              <a:chExt cx="8682" cy="1796"/>
            </a:xfrm>
          </p:grpSpPr>
          <p:grpSp>
            <p:nvGrpSpPr>
              <p:cNvPr id="2" name="组合 1"/>
              <p:cNvGrpSpPr/>
              <p:nvPr/>
            </p:nvGrpSpPr>
            <p:grpSpPr>
              <a:xfrm>
                <a:off x="7160" y="1648"/>
                <a:ext cx="3581" cy="1797"/>
                <a:chOff x="11445" y="554"/>
                <a:chExt cx="3581" cy="1797"/>
              </a:xfrm>
            </p:grpSpPr>
            <p:sp>
              <p:nvSpPr>
                <p:cNvPr id="3" name="文本框 2"/>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4" name="文本框 3"/>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grpSp>
            <p:nvGrpSpPr>
              <p:cNvPr id="5" name="组合 4"/>
              <p:cNvGrpSpPr/>
              <p:nvPr/>
            </p:nvGrpSpPr>
            <p:grpSpPr>
              <a:xfrm>
                <a:off x="12262" y="1648"/>
                <a:ext cx="3581" cy="1797"/>
                <a:chOff x="11445" y="554"/>
                <a:chExt cx="3581" cy="1797"/>
              </a:xfrm>
            </p:grpSpPr>
            <p:sp>
              <p:nvSpPr>
                <p:cNvPr id="6" name="文本框 5"/>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7" name="文本框 6"/>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grpSp>
        <p:grpSp>
          <p:nvGrpSpPr>
            <p:cNvPr id="9" name="组合 8"/>
            <p:cNvGrpSpPr/>
            <p:nvPr/>
          </p:nvGrpSpPr>
          <p:grpSpPr>
            <a:xfrm>
              <a:off x="7360" y="1982"/>
              <a:ext cx="8682" cy="1796"/>
              <a:chOff x="7160" y="1648"/>
              <a:chExt cx="8682" cy="1796"/>
            </a:xfrm>
          </p:grpSpPr>
          <p:grpSp>
            <p:nvGrpSpPr>
              <p:cNvPr id="10" name="组合 9"/>
              <p:cNvGrpSpPr/>
              <p:nvPr/>
            </p:nvGrpSpPr>
            <p:grpSpPr>
              <a:xfrm>
                <a:off x="7160" y="1648"/>
                <a:ext cx="3581" cy="1797"/>
                <a:chOff x="11445" y="554"/>
                <a:chExt cx="3581" cy="1797"/>
              </a:xfrm>
            </p:grpSpPr>
            <p:sp>
              <p:nvSpPr>
                <p:cNvPr id="11" name="文本框 10"/>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2" name="文本框 11"/>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grpSp>
            <p:nvGrpSpPr>
              <p:cNvPr id="13" name="组合 12"/>
              <p:cNvGrpSpPr/>
              <p:nvPr/>
            </p:nvGrpSpPr>
            <p:grpSpPr>
              <a:xfrm>
                <a:off x="12262" y="1648"/>
                <a:ext cx="3581" cy="1797"/>
                <a:chOff x="11445" y="554"/>
                <a:chExt cx="3581" cy="1797"/>
              </a:xfrm>
            </p:grpSpPr>
            <p:sp>
              <p:nvSpPr>
                <p:cNvPr id="14" name="文本框 13"/>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5" name="文本框 14"/>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CB75E60-C377-402D-BFE2-716317A5A870}"/>
              </a:ext>
            </a:extLst>
          </p:cNvPr>
          <p:cNvPicPr>
            <a:picLocks noChangeAspect="1"/>
          </p:cNvPicPr>
          <p:nvPr/>
        </p:nvPicPr>
        <p:blipFill>
          <a:blip r:embed="rId3"/>
          <a:stretch>
            <a:fillRect/>
          </a:stretch>
        </p:blipFill>
        <p:spPr>
          <a:xfrm>
            <a:off x="392697" y="331963"/>
            <a:ext cx="11406605" cy="6194073"/>
          </a:xfrm>
          <a:prstGeom prst="rect">
            <a:avLst/>
          </a:prstGeom>
        </p:spPr>
      </p:pic>
      <p:sp>
        <p:nvSpPr>
          <p:cNvPr id="2" name="文本框 1">
            <a:extLst>
              <a:ext uri="{FF2B5EF4-FFF2-40B4-BE49-F238E27FC236}">
                <a16:creationId xmlns:a16="http://schemas.microsoft.com/office/drawing/2014/main" id="{C1A085A0-7D8B-4F52-8914-80A0F1795180}"/>
              </a:ext>
            </a:extLst>
          </p:cNvPr>
          <p:cNvSpPr txBox="1"/>
          <p:nvPr/>
        </p:nvSpPr>
        <p:spPr>
          <a:xfrm>
            <a:off x="3077307" y="4046494"/>
            <a:ext cx="6037384" cy="1862048"/>
          </a:xfrm>
          <a:prstGeom prst="rect">
            <a:avLst/>
          </a:prstGeom>
          <a:noFill/>
        </p:spPr>
        <p:txBody>
          <a:bodyPr wrap="square" rtlCol="0">
            <a:spAutoFit/>
          </a:bodyPr>
          <a:lstStyle/>
          <a:p>
            <a:pPr algn="dist"/>
            <a:r>
              <a:rPr lang="en-US" altLang="zh-CN" sz="11500" b="1" dirty="0">
                <a:solidFill>
                  <a:schemeClr val="bg1"/>
                </a:solidFill>
              </a:rPr>
              <a:t>THANKS</a:t>
            </a:r>
            <a:endParaRPr lang="zh-CN" altLang="en-US" sz="11500" b="1" dirty="0">
              <a:solidFill>
                <a:schemeClr val="bg1"/>
              </a:solidFill>
            </a:endParaRPr>
          </a:p>
        </p:txBody>
      </p:sp>
      <p:sp>
        <p:nvSpPr>
          <p:cNvPr id="3" name="椭圆 2">
            <a:extLst>
              <a:ext uri="{FF2B5EF4-FFF2-40B4-BE49-F238E27FC236}">
                <a16:creationId xmlns:a16="http://schemas.microsoft.com/office/drawing/2014/main" id="{7C557076-0DD8-451B-BD48-52EAF00CB637}"/>
              </a:ext>
            </a:extLst>
          </p:cNvPr>
          <p:cNvSpPr/>
          <p:nvPr/>
        </p:nvSpPr>
        <p:spPr>
          <a:xfrm>
            <a:off x="8213005" y="1625626"/>
            <a:ext cx="1803374" cy="1803374"/>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317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4F11561-59EA-4C18-B80E-77FA0E320A6D}"/>
              </a:ext>
            </a:extLst>
          </p:cNvPr>
          <p:cNvGrpSpPr/>
          <p:nvPr/>
        </p:nvGrpSpPr>
        <p:grpSpPr>
          <a:xfrm>
            <a:off x="1173090" y="2276662"/>
            <a:ext cx="6391420" cy="2870731"/>
            <a:chOff x="978197" y="2294637"/>
            <a:chExt cx="6391420" cy="2870731"/>
          </a:xfrm>
        </p:grpSpPr>
        <p:grpSp>
          <p:nvGrpSpPr>
            <p:cNvPr id="3" name="组合 2">
              <a:extLst>
                <a:ext uri="{FF2B5EF4-FFF2-40B4-BE49-F238E27FC236}">
                  <a16:creationId xmlns:a16="http://schemas.microsoft.com/office/drawing/2014/main" id="{E59BFA13-1513-49CC-9768-4BD8592C0DA4}"/>
                </a:ext>
              </a:extLst>
            </p:cNvPr>
            <p:cNvGrpSpPr/>
            <p:nvPr/>
          </p:nvGrpSpPr>
          <p:grpSpPr>
            <a:xfrm>
              <a:off x="978197" y="2294637"/>
              <a:ext cx="6173371" cy="856973"/>
              <a:chOff x="978197" y="2016482"/>
              <a:chExt cx="6173371" cy="856973"/>
            </a:xfrm>
          </p:grpSpPr>
          <p:grpSp>
            <p:nvGrpSpPr>
              <p:cNvPr id="13" name="组合 12">
                <a:extLst>
                  <a:ext uri="{FF2B5EF4-FFF2-40B4-BE49-F238E27FC236}">
                    <a16:creationId xmlns:a16="http://schemas.microsoft.com/office/drawing/2014/main" id="{AF8FA5BE-0D9D-40AB-A123-4B7CA64F4720}"/>
                  </a:ext>
                </a:extLst>
              </p:cNvPr>
              <p:cNvGrpSpPr/>
              <p:nvPr/>
            </p:nvGrpSpPr>
            <p:grpSpPr>
              <a:xfrm>
                <a:off x="978197" y="2017183"/>
                <a:ext cx="2475914" cy="369332"/>
                <a:chOff x="7315200" y="998806"/>
                <a:chExt cx="2475914" cy="369332"/>
              </a:xfrm>
            </p:grpSpPr>
            <p:sp>
              <p:nvSpPr>
                <p:cNvPr id="19" name="文本框 18">
                  <a:extLst>
                    <a:ext uri="{FF2B5EF4-FFF2-40B4-BE49-F238E27FC236}">
                      <a16:creationId xmlns:a16="http://schemas.microsoft.com/office/drawing/2014/main" id="{DBD911D7-E2C8-41F1-8248-21D74129574A}"/>
                    </a:ext>
                  </a:extLst>
                </p:cNvPr>
                <p:cNvSpPr txBox="1"/>
                <p:nvPr/>
              </p:nvSpPr>
              <p:spPr>
                <a:xfrm>
                  <a:off x="7596554" y="998806"/>
                  <a:ext cx="2194560" cy="369332"/>
                </a:xfrm>
                <a:prstGeom prst="rect">
                  <a:avLst/>
                </a:prstGeom>
                <a:noFill/>
              </p:spPr>
              <p:txBody>
                <a:bodyPr wrap="square" rtlCol="0">
                  <a:spAutoFit/>
                </a:bodyPr>
                <a:lstStyle/>
                <a:p>
                  <a:r>
                    <a:rPr lang="zh-CN" altLang="en-US">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选题的背景与意义</a:t>
                  </a:r>
                </a:p>
              </p:txBody>
            </p:sp>
            <p:sp>
              <p:nvSpPr>
                <p:cNvPr id="20" name="矩形 19">
                  <a:extLst>
                    <a:ext uri="{FF2B5EF4-FFF2-40B4-BE49-F238E27FC236}">
                      <a16:creationId xmlns:a16="http://schemas.microsoft.com/office/drawing/2014/main" id="{2653A770-00DD-4C52-948B-7EC91E9CE8D9}"/>
                    </a:ext>
                  </a:extLst>
                </p:cNvPr>
                <p:cNvSpPr/>
                <p:nvPr/>
              </p:nvSpPr>
              <p:spPr>
                <a:xfrm>
                  <a:off x="7315200" y="1084888"/>
                  <a:ext cx="281354" cy="253219"/>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4" name="组合 13">
                <a:extLst>
                  <a:ext uri="{FF2B5EF4-FFF2-40B4-BE49-F238E27FC236}">
                    <a16:creationId xmlns:a16="http://schemas.microsoft.com/office/drawing/2014/main" id="{B6D5673F-BDB3-4657-AC89-D58BB647DD84}"/>
                  </a:ext>
                </a:extLst>
              </p:cNvPr>
              <p:cNvGrpSpPr/>
              <p:nvPr/>
            </p:nvGrpSpPr>
            <p:grpSpPr>
              <a:xfrm>
                <a:off x="4457605" y="2016482"/>
                <a:ext cx="2475914" cy="369332"/>
                <a:chOff x="7315200" y="998806"/>
                <a:chExt cx="2475914" cy="369332"/>
              </a:xfrm>
            </p:grpSpPr>
            <p:sp>
              <p:nvSpPr>
                <p:cNvPr id="17" name="文本框 16">
                  <a:extLst>
                    <a:ext uri="{FF2B5EF4-FFF2-40B4-BE49-F238E27FC236}">
                      <a16:creationId xmlns:a16="http://schemas.microsoft.com/office/drawing/2014/main" id="{1755540F-D53D-4A6C-BBB7-2C8ED48888AD}"/>
                    </a:ext>
                  </a:extLst>
                </p:cNvPr>
                <p:cNvSpPr txBox="1"/>
                <p:nvPr/>
              </p:nvSpPr>
              <p:spPr>
                <a:xfrm>
                  <a:off x="7596554" y="998806"/>
                  <a:ext cx="2194560" cy="369332"/>
                </a:xfrm>
                <a:prstGeom prst="rect">
                  <a:avLst/>
                </a:prstGeom>
                <a:noFill/>
              </p:spPr>
              <p:txBody>
                <a:bodyPr wrap="square" rtlCol="0">
                  <a:spAutoFit/>
                </a:bodyPr>
                <a:lstStyle/>
                <a:p>
                  <a:r>
                    <a:rPr lang="zh-CN" altLang="en-US">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研究的过程和方法</a:t>
                  </a:r>
                </a:p>
              </p:txBody>
            </p:sp>
            <p:sp>
              <p:nvSpPr>
                <p:cNvPr id="18" name="矩形 17">
                  <a:extLst>
                    <a:ext uri="{FF2B5EF4-FFF2-40B4-BE49-F238E27FC236}">
                      <a16:creationId xmlns:a16="http://schemas.microsoft.com/office/drawing/2014/main" id="{736BB384-8C39-495A-871A-2F6BF10DD5E0}"/>
                    </a:ext>
                  </a:extLst>
                </p:cNvPr>
                <p:cNvSpPr/>
                <p:nvPr/>
              </p:nvSpPr>
              <p:spPr>
                <a:xfrm>
                  <a:off x="7315200" y="1084888"/>
                  <a:ext cx="281354" cy="253219"/>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5" name="文本框 14">
                <a:extLst>
                  <a:ext uri="{FF2B5EF4-FFF2-40B4-BE49-F238E27FC236}">
                    <a16:creationId xmlns:a16="http://schemas.microsoft.com/office/drawing/2014/main" id="{3C0D1455-3850-4E49-8122-F4922010FDFD}"/>
                  </a:ext>
                </a:extLst>
              </p:cNvPr>
              <p:cNvSpPr txBox="1"/>
              <p:nvPr/>
            </p:nvSpPr>
            <p:spPr>
              <a:xfrm>
                <a:off x="1259551" y="2418996"/>
                <a:ext cx="2498257" cy="426784"/>
              </a:xfrm>
              <a:prstGeom prst="rect">
                <a:avLst/>
              </a:prstGeom>
              <a:noFill/>
            </p:spPr>
            <p:txBody>
              <a:bodyPr wrap="square" rtlCol="0" anchor="t">
                <a:spAutoFit/>
              </a:bodyPr>
              <a:lstStyle/>
              <a:p>
                <a:pPr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a:t>
                </a: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waters</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16" name="文本框 15">
                <a:extLst>
                  <a:ext uri="{FF2B5EF4-FFF2-40B4-BE49-F238E27FC236}">
                    <a16:creationId xmlns:a16="http://schemas.microsoft.com/office/drawing/2014/main" id="{8BC3C11B-BBD7-49D0-B1AC-EC0E23132865}"/>
                  </a:ext>
                </a:extLst>
              </p:cNvPr>
              <p:cNvSpPr txBox="1"/>
              <p:nvPr/>
            </p:nvSpPr>
            <p:spPr>
              <a:xfrm>
                <a:off x="4653311" y="2446671"/>
                <a:ext cx="2498257" cy="426784"/>
              </a:xfrm>
              <a:prstGeom prst="rect">
                <a:avLst/>
              </a:prstGeom>
              <a:noFill/>
            </p:spPr>
            <p:txBody>
              <a:bodyPr wrap="square" rtlCol="0" anchor="t">
                <a:spAutoFit/>
              </a:bodyPr>
              <a:lstStyle/>
              <a:p>
                <a:pPr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a:t>
                </a: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waters</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4" name="组合 3">
              <a:extLst>
                <a:ext uri="{FF2B5EF4-FFF2-40B4-BE49-F238E27FC236}">
                  <a16:creationId xmlns:a16="http://schemas.microsoft.com/office/drawing/2014/main" id="{1B684400-0C30-4F16-B602-FD3C54F974D0}"/>
                </a:ext>
              </a:extLst>
            </p:cNvPr>
            <p:cNvGrpSpPr/>
            <p:nvPr/>
          </p:nvGrpSpPr>
          <p:grpSpPr>
            <a:xfrm>
              <a:off x="978197" y="4271977"/>
              <a:ext cx="6391420" cy="893391"/>
              <a:chOff x="978197" y="4271977"/>
              <a:chExt cx="6391420" cy="893391"/>
            </a:xfrm>
          </p:grpSpPr>
          <p:grpSp>
            <p:nvGrpSpPr>
              <p:cNvPr id="5" name="组合 4">
                <a:extLst>
                  <a:ext uri="{FF2B5EF4-FFF2-40B4-BE49-F238E27FC236}">
                    <a16:creationId xmlns:a16="http://schemas.microsoft.com/office/drawing/2014/main" id="{BE611B9B-35EB-4008-B9FB-2E76B5FA3AA3}"/>
                  </a:ext>
                </a:extLst>
              </p:cNvPr>
              <p:cNvGrpSpPr/>
              <p:nvPr/>
            </p:nvGrpSpPr>
            <p:grpSpPr>
              <a:xfrm>
                <a:off x="978197" y="4302008"/>
                <a:ext cx="2912012" cy="369332"/>
                <a:chOff x="7315200" y="998806"/>
                <a:chExt cx="2912012" cy="369332"/>
              </a:xfrm>
            </p:grpSpPr>
            <p:sp>
              <p:nvSpPr>
                <p:cNvPr id="11" name="文本框 10">
                  <a:extLst>
                    <a:ext uri="{FF2B5EF4-FFF2-40B4-BE49-F238E27FC236}">
                      <a16:creationId xmlns:a16="http://schemas.microsoft.com/office/drawing/2014/main" id="{ACAB399A-1166-4095-803F-6C4A8B5533C2}"/>
                    </a:ext>
                  </a:extLst>
                </p:cNvPr>
                <p:cNvSpPr txBox="1"/>
                <p:nvPr/>
              </p:nvSpPr>
              <p:spPr>
                <a:xfrm>
                  <a:off x="7596554" y="998806"/>
                  <a:ext cx="2630658" cy="369332"/>
                </a:xfrm>
                <a:prstGeom prst="rect">
                  <a:avLst/>
                </a:prstGeom>
                <a:noFill/>
              </p:spPr>
              <p:txBody>
                <a:bodyPr wrap="square" rtlCol="0">
                  <a:spAutoFit/>
                </a:bodyPr>
                <a:lstStyle/>
                <a:p>
                  <a:r>
                    <a:rPr lang="zh-CN" altLang="en-US">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研究的成果及应用展示</a:t>
                  </a:r>
                </a:p>
              </p:txBody>
            </p:sp>
            <p:sp>
              <p:nvSpPr>
                <p:cNvPr id="12" name="矩形 11">
                  <a:extLst>
                    <a:ext uri="{FF2B5EF4-FFF2-40B4-BE49-F238E27FC236}">
                      <a16:creationId xmlns:a16="http://schemas.microsoft.com/office/drawing/2014/main" id="{D83A22B2-396C-4483-86F2-ED09CB4E7F94}"/>
                    </a:ext>
                  </a:extLst>
                </p:cNvPr>
                <p:cNvSpPr/>
                <p:nvPr/>
              </p:nvSpPr>
              <p:spPr>
                <a:xfrm>
                  <a:off x="7315200" y="1084888"/>
                  <a:ext cx="281354" cy="253219"/>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6" name="组合 5">
                <a:extLst>
                  <a:ext uri="{FF2B5EF4-FFF2-40B4-BE49-F238E27FC236}">
                    <a16:creationId xmlns:a16="http://schemas.microsoft.com/office/drawing/2014/main" id="{188DEAD1-449C-4BC9-957E-9BF8AB1E4F6F}"/>
                  </a:ext>
                </a:extLst>
              </p:cNvPr>
              <p:cNvGrpSpPr/>
              <p:nvPr/>
            </p:nvGrpSpPr>
            <p:grpSpPr>
              <a:xfrm>
                <a:off x="4457605" y="4271977"/>
                <a:ext cx="2912012" cy="369332"/>
                <a:chOff x="7315200" y="998806"/>
                <a:chExt cx="2912012" cy="369332"/>
              </a:xfrm>
            </p:grpSpPr>
            <p:sp>
              <p:nvSpPr>
                <p:cNvPr id="9" name="文本框 8">
                  <a:extLst>
                    <a:ext uri="{FF2B5EF4-FFF2-40B4-BE49-F238E27FC236}">
                      <a16:creationId xmlns:a16="http://schemas.microsoft.com/office/drawing/2014/main" id="{48B92726-F7FF-421A-8389-AB5D5A86F058}"/>
                    </a:ext>
                  </a:extLst>
                </p:cNvPr>
                <p:cNvSpPr txBox="1"/>
                <p:nvPr/>
              </p:nvSpPr>
              <p:spPr>
                <a:xfrm>
                  <a:off x="7596554" y="998806"/>
                  <a:ext cx="2630658" cy="369332"/>
                </a:xfrm>
                <a:prstGeom prst="rect">
                  <a:avLst/>
                </a:prstGeom>
                <a:noFill/>
              </p:spPr>
              <p:txBody>
                <a:bodyPr wrap="square" rtlCol="0">
                  <a:spAutoFit/>
                </a:bodyPr>
                <a:lstStyle/>
                <a:p>
                  <a:r>
                    <a:rPr lang="zh-CN" altLang="en-US">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论文总结致谢</a:t>
                  </a:r>
                </a:p>
              </p:txBody>
            </p:sp>
            <p:sp>
              <p:nvSpPr>
                <p:cNvPr id="10" name="矩形 9">
                  <a:extLst>
                    <a:ext uri="{FF2B5EF4-FFF2-40B4-BE49-F238E27FC236}">
                      <a16:creationId xmlns:a16="http://schemas.microsoft.com/office/drawing/2014/main" id="{CD89DD9F-DA04-4F83-9086-A3024CD87DBE}"/>
                    </a:ext>
                  </a:extLst>
                </p:cNvPr>
                <p:cNvSpPr/>
                <p:nvPr/>
              </p:nvSpPr>
              <p:spPr>
                <a:xfrm>
                  <a:off x="7315200" y="1084888"/>
                  <a:ext cx="281354" cy="253219"/>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7" name="文本框 6">
                <a:extLst>
                  <a:ext uri="{FF2B5EF4-FFF2-40B4-BE49-F238E27FC236}">
                    <a16:creationId xmlns:a16="http://schemas.microsoft.com/office/drawing/2014/main" id="{C86DE1BE-2F9A-4E18-9B49-5064FA1F7E19}"/>
                  </a:ext>
                </a:extLst>
              </p:cNvPr>
              <p:cNvSpPr txBox="1"/>
              <p:nvPr/>
            </p:nvSpPr>
            <p:spPr>
              <a:xfrm>
                <a:off x="1259551" y="4738584"/>
                <a:ext cx="2498257" cy="426784"/>
              </a:xfrm>
              <a:prstGeom prst="rect">
                <a:avLst/>
              </a:prstGeom>
              <a:noFill/>
            </p:spPr>
            <p:txBody>
              <a:bodyPr wrap="square" rtlCol="0" anchor="t">
                <a:spAutoFit/>
              </a:bodyPr>
              <a:lstStyle/>
              <a:p>
                <a:pPr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a:t>
                </a: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waters</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8" name="文本框 7">
                <a:extLst>
                  <a:ext uri="{FF2B5EF4-FFF2-40B4-BE49-F238E27FC236}">
                    <a16:creationId xmlns:a16="http://schemas.microsoft.com/office/drawing/2014/main" id="{EFEAB663-D216-447A-A448-0F868542DBE8}"/>
                  </a:ext>
                </a:extLst>
              </p:cNvPr>
              <p:cNvSpPr txBox="1"/>
              <p:nvPr/>
            </p:nvSpPr>
            <p:spPr>
              <a:xfrm>
                <a:off x="4532633" y="4738584"/>
                <a:ext cx="2836984" cy="426784"/>
              </a:xfrm>
              <a:prstGeom prst="rect">
                <a:avLst/>
              </a:prstGeom>
              <a:noFill/>
            </p:spPr>
            <p:txBody>
              <a:bodyPr wrap="square" rtlCol="0" anchor="t">
                <a:spAutoFit/>
              </a:bodyPr>
              <a:lstStyle/>
              <a:p>
                <a:pPr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a:t>
                </a: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waters</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sp>
        <p:nvSpPr>
          <p:cNvPr id="21" name="矩形 20">
            <a:extLst>
              <a:ext uri="{FF2B5EF4-FFF2-40B4-BE49-F238E27FC236}">
                <a16:creationId xmlns:a16="http://schemas.microsoft.com/office/drawing/2014/main" id="{3FF8A249-ED62-4552-867E-63F841A27C7B}"/>
              </a:ext>
            </a:extLst>
          </p:cNvPr>
          <p:cNvSpPr/>
          <p:nvPr/>
        </p:nvSpPr>
        <p:spPr>
          <a:xfrm>
            <a:off x="7977162" y="914276"/>
            <a:ext cx="4214838" cy="52578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ED443873-D23B-4F6F-855A-17D8912A4D53}"/>
              </a:ext>
            </a:extLst>
          </p:cNvPr>
          <p:cNvGrpSpPr/>
          <p:nvPr/>
        </p:nvGrpSpPr>
        <p:grpSpPr>
          <a:xfrm>
            <a:off x="-113316" y="571177"/>
            <a:ext cx="2420411" cy="584775"/>
            <a:chOff x="335489" y="633300"/>
            <a:chExt cx="2420411" cy="584775"/>
          </a:xfrm>
        </p:grpSpPr>
        <p:sp>
          <p:nvSpPr>
            <p:cNvPr id="23" name="矩形 22">
              <a:extLst>
                <a:ext uri="{FF2B5EF4-FFF2-40B4-BE49-F238E27FC236}">
                  <a16:creationId xmlns:a16="http://schemas.microsoft.com/office/drawing/2014/main" id="{572AF237-6603-4535-8EEE-E9F10AFA7175}"/>
                </a:ext>
              </a:extLst>
            </p:cNvPr>
            <p:cNvSpPr/>
            <p:nvPr/>
          </p:nvSpPr>
          <p:spPr>
            <a:xfrm>
              <a:off x="444500" y="990600"/>
              <a:ext cx="2311400" cy="227475"/>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1BF252E-569F-4516-95D7-2DCD9886334E}"/>
                </a:ext>
              </a:extLst>
            </p:cNvPr>
            <p:cNvSpPr txBox="1"/>
            <p:nvPr/>
          </p:nvSpPr>
          <p:spPr>
            <a:xfrm>
              <a:off x="335489" y="633300"/>
              <a:ext cx="2420411" cy="584775"/>
            </a:xfrm>
            <a:prstGeom prst="rect">
              <a:avLst/>
            </a:prstGeom>
            <a:noFill/>
          </p:spPr>
          <p:txBody>
            <a:bodyPr wrap="square" rtlCol="0">
              <a:spAutoFit/>
            </a:bodyPr>
            <a:lstStyle/>
            <a:p>
              <a:pPr algn="dist"/>
              <a:r>
                <a:rPr lang="en-US" altLang="zh-CN" sz="32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CONTENTS</a:t>
              </a:r>
              <a:endParaRPr lang="zh-CN" altLang="en-US" sz="32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sp>
        <p:nvSpPr>
          <p:cNvPr id="25" name="椭圆 24">
            <a:extLst>
              <a:ext uri="{FF2B5EF4-FFF2-40B4-BE49-F238E27FC236}">
                <a16:creationId xmlns:a16="http://schemas.microsoft.com/office/drawing/2014/main" id="{5F524803-6157-4E43-B023-0045F5D8EA72}"/>
              </a:ext>
            </a:extLst>
          </p:cNvPr>
          <p:cNvSpPr/>
          <p:nvPr/>
        </p:nvSpPr>
        <p:spPr>
          <a:xfrm>
            <a:off x="2085218" y="384912"/>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4068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CE2423-5773-4E58-B6D6-82C7285859ED}"/>
              </a:ext>
            </a:extLst>
          </p:cNvPr>
          <p:cNvSpPr/>
          <p:nvPr/>
        </p:nvSpPr>
        <p:spPr>
          <a:xfrm>
            <a:off x="0" y="0"/>
            <a:ext cx="1167131" cy="6858000"/>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F0CBEED-35A0-4296-A027-7F83400F498C}"/>
              </a:ext>
            </a:extLst>
          </p:cNvPr>
          <p:cNvSpPr/>
          <p:nvPr/>
        </p:nvSpPr>
        <p:spPr>
          <a:xfrm>
            <a:off x="1936377" y="1254211"/>
            <a:ext cx="3707027" cy="3830594"/>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B100A03E-7E92-4854-820B-A5A467130708}"/>
              </a:ext>
            </a:extLst>
          </p:cNvPr>
          <p:cNvSpPr/>
          <p:nvPr/>
        </p:nvSpPr>
        <p:spPr>
          <a:xfrm>
            <a:off x="5807676" y="1254211"/>
            <a:ext cx="3707027" cy="3830594"/>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7595F10-C2D7-4963-A62E-FAB5DD16CEF4}"/>
              </a:ext>
            </a:extLst>
          </p:cNvPr>
          <p:cNvGrpSpPr/>
          <p:nvPr/>
        </p:nvGrpSpPr>
        <p:grpSpPr>
          <a:xfrm>
            <a:off x="1936377" y="5295438"/>
            <a:ext cx="3707130" cy="1443355"/>
            <a:chOff x="12736" y="7168"/>
            <a:chExt cx="5838" cy="2273"/>
          </a:xfrm>
        </p:grpSpPr>
        <p:sp>
          <p:nvSpPr>
            <p:cNvPr id="11" name="Google Shape;395;p53">
              <a:extLst>
                <a:ext uri="{FF2B5EF4-FFF2-40B4-BE49-F238E27FC236}">
                  <a16:creationId xmlns:a16="http://schemas.microsoft.com/office/drawing/2014/main" id="{1283733A-599F-41E0-A57F-5A300EEC7A4C}"/>
                </a:ext>
              </a:extLst>
            </p:cNvPr>
            <p:cNvSpPr txBox="1"/>
            <p:nvPr/>
          </p:nvSpPr>
          <p:spPr>
            <a:xfrm>
              <a:off x="12736" y="7707"/>
              <a:ext cx="5838" cy="1734"/>
            </a:xfrm>
            <a:prstGeom prst="rect">
              <a:avLst/>
            </a:prstGeom>
            <a:noFill/>
            <a:ln>
              <a:noFill/>
            </a:ln>
          </p:spPr>
          <p:txBody>
            <a:bodyPr spcFirstLastPara="1" wrap="square" lIns="0" tIns="45700" rIns="0" bIns="45700" anchor="t" anchorCtr="0">
              <a:noAutofit/>
            </a:bodyPr>
            <a:lstStyle/>
            <a:p>
              <a:pPr algn="l" fontAlgn="auto">
                <a:lnSpc>
                  <a:spcPct val="130000"/>
                </a:lnSpc>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a:t>
              </a:r>
            </a:p>
          </p:txBody>
        </p:sp>
        <p:sp>
          <p:nvSpPr>
            <p:cNvPr id="12" name="Google Shape;396;p53">
              <a:extLst>
                <a:ext uri="{FF2B5EF4-FFF2-40B4-BE49-F238E27FC236}">
                  <a16:creationId xmlns:a16="http://schemas.microsoft.com/office/drawing/2014/main" id="{5173F915-C1F8-49AB-B087-9CD0BD19A9B1}"/>
                </a:ext>
              </a:extLst>
            </p:cNvPr>
            <p:cNvSpPr txBox="1"/>
            <p:nvPr/>
          </p:nvSpPr>
          <p:spPr>
            <a:xfrm>
              <a:off x="12784" y="7168"/>
              <a:ext cx="1838" cy="4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GB" sz="10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Medium" panose="00000500000000000000"/>
                </a:rPr>
                <a:t>VIEW MORE</a:t>
              </a:r>
            </a:p>
          </p:txBody>
        </p:sp>
        <p:sp>
          <p:nvSpPr>
            <p:cNvPr id="13" name="Google Shape;397;p53">
              <a:extLst>
                <a:ext uri="{FF2B5EF4-FFF2-40B4-BE49-F238E27FC236}">
                  <a16:creationId xmlns:a16="http://schemas.microsoft.com/office/drawing/2014/main" id="{D2A30B0D-4FB7-4AAA-B1F3-62E15E5444DB}"/>
                </a:ext>
              </a:extLst>
            </p:cNvPr>
            <p:cNvSpPr/>
            <p:nvPr/>
          </p:nvSpPr>
          <p:spPr>
            <a:xfrm>
              <a:off x="14761" y="7217"/>
              <a:ext cx="300" cy="300"/>
            </a:xfrm>
            <a:custGeom>
              <a:avLst/>
              <a:gdLst/>
              <a:ahLst/>
              <a:cxnLst/>
              <a:rect l="l" t="t"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bg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Light" panose="00000500000000000000"/>
              </a:endParaRPr>
            </a:p>
          </p:txBody>
        </p:sp>
      </p:grpSp>
      <p:grpSp>
        <p:nvGrpSpPr>
          <p:cNvPr id="14" name="组合 13">
            <a:extLst>
              <a:ext uri="{FF2B5EF4-FFF2-40B4-BE49-F238E27FC236}">
                <a16:creationId xmlns:a16="http://schemas.microsoft.com/office/drawing/2014/main" id="{AA3D5002-3449-46F5-8CB5-50A27E8D5A87}"/>
              </a:ext>
            </a:extLst>
          </p:cNvPr>
          <p:cNvGrpSpPr/>
          <p:nvPr/>
        </p:nvGrpSpPr>
        <p:grpSpPr>
          <a:xfrm>
            <a:off x="5807676" y="5264359"/>
            <a:ext cx="3707130" cy="1443355"/>
            <a:chOff x="12736" y="7168"/>
            <a:chExt cx="5838" cy="2273"/>
          </a:xfrm>
        </p:grpSpPr>
        <p:sp>
          <p:nvSpPr>
            <p:cNvPr id="15" name="Google Shape;395;p53">
              <a:extLst>
                <a:ext uri="{FF2B5EF4-FFF2-40B4-BE49-F238E27FC236}">
                  <a16:creationId xmlns:a16="http://schemas.microsoft.com/office/drawing/2014/main" id="{26567045-7BFA-4E1B-95D7-6D469EF4275A}"/>
                </a:ext>
              </a:extLst>
            </p:cNvPr>
            <p:cNvSpPr txBox="1"/>
            <p:nvPr/>
          </p:nvSpPr>
          <p:spPr>
            <a:xfrm>
              <a:off x="12736" y="7707"/>
              <a:ext cx="5838" cy="1734"/>
            </a:xfrm>
            <a:prstGeom prst="rect">
              <a:avLst/>
            </a:prstGeom>
            <a:noFill/>
            <a:ln>
              <a:noFill/>
            </a:ln>
          </p:spPr>
          <p:txBody>
            <a:bodyPr spcFirstLastPara="1" wrap="square" lIns="0" tIns="45700" rIns="0" bIns="45700" anchor="t" anchorCtr="0">
              <a:noAutofit/>
            </a:bodyPr>
            <a:lstStyle/>
            <a:p>
              <a:pPr algn="l" fontAlgn="auto">
                <a:lnSpc>
                  <a:spcPct val="130000"/>
                </a:lnSpc>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a:t>
              </a:r>
            </a:p>
          </p:txBody>
        </p:sp>
        <p:sp>
          <p:nvSpPr>
            <p:cNvPr id="16" name="Google Shape;396;p53">
              <a:extLst>
                <a:ext uri="{FF2B5EF4-FFF2-40B4-BE49-F238E27FC236}">
                  <a16:creationId xmlns:a16="http://schemas.microsoft.com/office/drawing/2014/main" id="{C317E715-51A6-4748-B2E2-EDCD0A3161C6}"/>
                </a:ext>
              </a:extLst>
            </p:cNvPr>
            <p:cNvSpPr txBox="1"/>
            <p:nvPr/>
          </p:nvSpPr>
          <p:spPr>
            <a:xfrm>
              <a:off x="12784" y="7168"/>
              <a:ext cx="1838" cy="4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GB" sz="10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Medium" panose="00000500000000000000"/>
                </a:rPr>
                <a:t>VIEW MORE</a:t>
              </a:r>
            </a:p>
          </p:txBody>
        </p:sp>
        <p:sp>
          <p:nvSpPr>
            <p:cNvPr id="17" name="Google Shape;397;p53">
              <a:extLst>
                <a:ext uri="{FF2B5EF4-FFF2-40B4-BE49-F238E27FC236}">
                  <a16:creationId xmlns:a16="http://schemas.microsoft.com/office/drawing/2014/main" id="{39D8D04C-3EA7-426A-9BED-BF5BCBBC3679}"/>
                </a:ext>
              </a:extLst>
            </p:cNvPr>
            <p:cNvSpPr/>
            <p:nvPr/>
          </p:nvSpPr>
          <p:spPr>
            <a:xfrm>
              <a:off x="14761" y="7217"/>
              <a:ext cx="300" cy="300"/>
            </a:xfrm>
            <a:custGeom>
              <a:avLst/>
              <a:gdLst/>
              <a:ahLst/>
              <a:cxnLst/>
              <a:rect l="l" t="t"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bg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Light" panose="00000500000000000000"/>
              </a:endParaRPr>
            </a:p>
          </p:txBody>
        </p:sp>
      </p:grpSp>
      <p:grpSp>
        <p:nvGrpSpPr>
          <p:cNvPr id="20" name="组合 19">
            <a:extLst>
              <a:ext uri="{FF2B5EF4-FFF2-40B4-BE49-F238E27FC236}">
                <a16:creationId xmlns:a16="http://schemas.microsoft.com/office/drawing/2014/main" id="{ED1A2712-47E0-4E0D-BEB8-97D83229FFF9}"/>
              </a:ext>
            </a:extLst>
          </p:cNvPr>
          <p:cNvGrpSpPr/>
          <p:nvPr/>
        </p:nvGrpSpPr>
        <p:grpSpPr>
          <a:xfrm>
            <a:off x="9203526" y="1445745"/>
            <a:ext cx="2365452" cy="736141"/>
            <a:chOff x="8970418" y="1102845"/>
            <a:chExt cx="2365452" cy="736141"/>
          </a:xfrm>
        </p:grpSpPr>
        <p:sp>
          <p:nvSpPr>
            <p:cNvPr id="8" name="文本框 7">
              <a:extLst>
                <a:ext uri="{FF2B5EF4-FFF2-40B4-BE49-F238E27FC236}">
                  <a16:creationId xmlns:a16="http://schemas.microsoft.com/office/drawing/2014/main" id="{907CAA62-E155-4FDB-8910-46DE2B77C106}"/>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18" name="椭圆 17">
              <a:extLst>
                <a:ext uri="{FF2B5EF4-FFF2-40B4-BE49-F238E27FC236}">
                  <a16:creationId xmlns:a16="http://schemas.microsoft.com/office/drawing/2014/main" id="{2DAE0720-4065-4524-97A7-DD3F62970C81}"/>
                </a:ext>
              </a:extLst>
            </p:cNvPr>
            <p:cNvSpPr/>
            <p:nvPr/>
          </p:nvSpPr>
          <p:spPr>
            <a:xfrm>
              <a:off x="10892117" y="1102845"/>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B7DC76C-9BC7-4489-B9A6-479445812CA4}"/>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AE0FA93E-FFE3-4987-8920-060BAC4368D0}"/>
              </a:ext>
            </a:extLst>
          </p:cNvPr>
          <p:cNvSpPr txBox="1"/>
          <p:nvPr/>
        </p:nvSpPr>
        <p:spPr>
          <a:xfrm>
            <a:off x="1813725" y="189318"/>
            <a:ext cx="1976165" cy="680507"/>
          </a:xfrm>
          <a:prstGeom prst="rect">
            <a:avLst/>
          </a:prstGeom>
          <a:noFill/>
          <a:ln w="9525">
            <a:noFill/>
          </a:ln>
        </p:spPr>
        <p:txBody>
          <a:bodyPr wrap="square">
            <a:spAutoFit/>
          </a:bodyPr>
          <a:lstStyle/>
          <a:p>
            <a:pPr indent="0">
              <a:lnSpc>
                <a:spcPct val="200000"/>
              </a:lnSpc>
            </a:pPr>
            <a:r>
              <a:rPr lang="en-US" sz="1050" b="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a:t>
            </a:r>
            <a:r>
              <a:rPr lang="en-US" sz="1050" b="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MANY MOUNTAINS</a:t>
            </a:r>
            <a:endParaRPr lang="zh-CN" altLang="en-US"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22" name="Google Shape;395;p53">
            <a:extLst>
              <a:ext uri="{FF2B5EF4-FFF2-40B4-BE49-F238E27FC236}">
                <a16:creationId xmlns:a16="http://schemas.microsoft.com/office/drawing/2014/main" id="{F62C4D47-54D4-45FA-9078-0048DF6D5861}"/>
              </a:ext>
            </a:extLst>
          </p:cNvPr>
          <p:cNvSpPr txBox="1"/>
          <p:nvPr/>
        </p:nvSpPr>
        <p:spPr>
          <a:xfrm>
            <a:off x="9136668" y="2681829"/>
            <a:ext cx="2237909" cy="1101090"/>
          </a:xfrm>
          <a:prstGeom prst="rect">
            <a:avLst/>
          </a:prstGeom>
          <a:noFill/>
          <a:ln>
            <a:noFill/>
          </a:ln>
        </p:spPr>
        <p:txBody>
          <a:bodyPr spcFirstLastPara="1" wrap="square" lIns="0" tIns="45700" rIns="0" bIns="45700" anchor="t" anchorCtr="0">
            <a:noAutofit/>
          </a:bodyPr>
          <a:lstStyle/>
          <a:p>
            <a:pPr algn="r" fontAlgn="auto">
              <a:lnSpc>
                <a:spcPct val="130000"/>
              </a:lnSpc>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a:t>
            </a:r>
          </a:p>
        </p:txBody>
      </p:sp>
    </p:spTree>
    <p:extLst>
      <p:ext uri="{BB962C8B-B14F-4D97-AF65-F5344CB8AC3E}">
        <p14:creationId xmlns:p14="http://schemas.microsoft.com/office/powerpoint/2010/main" val="3756677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F9BEC4-2936-47DC-BB89-F227D1D56508}"/>
              </a:ext>
            </a:extLst>
          </p:cNvPr>
          <p:cNvSpPr/>
          <p:nvPr/>
        </p:nvSpPr>
        <p:spPr>
          <a:xfrm>
            <a:off x="0" y="0"/>
            <a:ext cx="12192000" cy="3706586"/>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E2D1EC0-BACC-4EB7-8212-7D74075CEC4E}"/>
              </a:ext>
            </a:extLst>
          </p:cNvPr>
          <p:cNvSpPr/>
          <p:nvPr/>
        </p:nvSpPr>
        <p:spPr>
          <a:xfrm>
            <a:off x="8403769" y="587829"/>
            <a:ext cx="3788231" cy="2367642"/>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FE756798-D01E-4451-B15B-89A555E92EEF}"/>
              </a:ext>
            </a:extLst>
          </p:cNvPr>
          <p:cNvSpPr/>
          <p:nvPr/>
        </p:nvSpPr>
        <p:spPr>
          <a:xfrm>
            <a:off x="4457700" y="587829"/>
            <a:ext cx="3788231" cy="236764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12C68334-4CA3-4082-BD6E-FC5DBFE6B2F4}"/>
              </a:ext>
            </a:extLst>
          </p:cNvPr>
          <p:cNvGrpSpPr/>
          <p:nvPr/>
        </p:nvGrpSpPr>
        <p:grpSpPr>
          <a:xfrm>
            <a:off x="730704" y="1296579"/>
            <a:ext cx="3241040" cy="1443355"/>
            <a:chOff x="12736" y="7168"/>
            <a:chExt cx="5104" cy="2273"/>
          </a:xfrm>
        </p:grpSpPr>
        <p:sp>
          <p:nvSpPr>
            <p:cNvPr id="6" name="Google Shape;395;p53">
              <a:extLst>
                <a:ext uri="{FF2B5EF4-FFF2-40B4-BE49-F238E27FC236}">
                  <a16:creationId xmlns:a16="http://schemas.microsoft.com/office/drawing/2014/main" id="{1827BC7A-095A-47B5-AF30-E4CCF0ED35A7}"/>
                </a:ext>
              </a:extLst>
            </p:cNvPr>
            <p:cNvSpPr txBox="1"/>
            <p:nvPr/>
          </p:nvSpPr>
          <p:spPr>
            <a:xfrm>
              <a:off x="12736" y="7707"/>
              <a:ext cx="5104" cy="1734"/>
            </a:xfrm>
            <a:prstGeom prst="rect">
              <a:avLst/>
            </a:prstGeom>
            <a:noFill/>
            <a:ln>
              <a:noFill/>
            </a:ln>
          </p:spPr>
          <p:txBody>
            <a:bodyPr spcFirstLastPara="1" wrap="square" lIns="0" tIns="45700" rIns="0" bIns="45700" anchor="t" anchorCtr="0">
              <a:noAutofit/>
            </a:bodyPr>
            <a:lstStyle/>
            <a:p>
              <a:pPr algn="l" fontAlgn="auto">
                <a:lnSpc>
                  <a:spcPct val="130000"/>
                </a:lnSpc>
              </a:pPr>
              <a:r>
                <a:rPr lang="zh-CN" altLang="en-US" sz="106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7" name="Google Shape;396;p53">
              <a:extLst>
                <a:ext uri="{FF2B5EF4-FFF2-40B4-BE49-F238E27FC236}">
                  <a16:creationId xmlns:a16="http://schemas.microsoft.com/office/drawing/2014/main" id="{20394014-725C-4BFB-A760-A82E4CEDB7B8}"/>
                </a:ext>
              </a:extLst>
            </p:cNvPr>
            <p:cNvSpPr txBox="1"/>
            <p:nvPr/>
          </p:nvSpPr>
          <p:spPr>
            <a:xfrm>
              <a:off x="12784" y="7168"/>
              <a:ext cx="1838" cy="4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GB" sz="10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Medium" panose="00000500000000000000"/>
                </a:rPr>
                <a:t>VIEW MORE</a:t>
              </a:r>
            </a:p>
          </p:txBody>
        </p:sp>
        <p:sp>
          <p:nvSpPr>
            <p:cNvPr id="8" name="Google Shape;397;p53">
              <a:extLst>
                <a:ext uri="{FF2B5EF4-FFF2-40B4-BE49-F238E27FC236}">
                  <a16:creationId xmlns:a16="http://schemas.microsoft.com/office/drawing/2014/main" id="{A9C969D8-08B0-495B-B3DC-85B3EEAA704B}"/>
                </a:ext>
              </a:extLst>
            </p:cNvPr>
            <p:cNvSpPr/>
            <p:nvPr/>
          </p:nvSpPr>
          <p:spPr>
            <a:xfrm>
              <a:off x="14761" y="7217"/>
              <a:ext cx="300" cy="300"/>
            </a:xfrm>
            <a:custGeom>
              <a:avLst/>
              <a:gdLst/>
              <a:ahLst/>
              <a:cxnLst/>
              <a:rect l="l" t="t"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bg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Light" panose="00000500000000000000"/>
              </a:endParaRPr>
            </a:p>
          </p:txBody>
        </p:sp>
      </p:grpSp>
      <p:grpSp>
        <p:nvGrpSpPr>
          <p:cNvPr id="9" name="组合 8">
            <a:extLst>
              <a:ext uri="{FF2B5EF4-FFF2-40B4-BE49-F238E27FC236}">
                <a16:creationId xmlns:a16="http://schemas.microsoft.com/office/drawing/2014/main" id="{33A74B0A-4143-4566-B588-278F37784BB8}"/>
              </a:ext>
            </a:extLst>
          </p:cNvPr>
          <p:cNvGrpSpPr/>
          <p:nvPr/>
        </p:nvGrpSpPr>
        <p:grpSpPr>
          <a:xfrm>
            <a:off x="730704" y="4744762"/>
            <a:ext cx="2237909" cy="605748"/>
            <a:chOff x="8970418" y="1233238"/>
            <a:chExt cx="2237909" cy="605748"/>
          </a:xfrm>
        </p:grpSpPr>
        <p:sp>
          <p:nvSpPr>
            <p:cNvPr id="10" name="文本框 9">
              <a:extLst>
                <a:ext uri="{FF2B5EF4-FFF2-40B4-BE49-F238E27FC236}">
                  <a16:creationId xmlns:a16="http://schemas.microsoft.com/office/drawing/2014/main" id="{DD76BB49-53B6-4E77-93EB-CAA35B45013E}"/>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11" name="椭圆 10">
              <a:extLst>
                <a:ext uri="{FF2B5EF4-FFF2-40B4-BE49-F238E27FC236}">
                  <a16:creationId xmlns:a16="http://schemas.microsoft.com/office/drawing/2014/main" id="{77F7147E-17DE-42A0-8F57-415A70BF5E9A}"/>
                </a:ext>
              </a:extLst>
            </p:cNvPr>
            <p:cNvSpPr/>
            <p:nvPr/>
          </p:nvSpPr>
          <p:spPr>
            <a:xfrm>
              <a:off x="10764574" y="1263879"/>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1E1B6A9-49FB-4FA9-957A-59CBC4858790}"/>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E3CBAE75-EEC4-4E05-8448-E2EC06F002F1}"/>
              </a:ext>
            </a:extLst>
          </p:cNvPr>
          <p:cNvGrpSpPr/>
          <p:nvPr/>
        </p:nvGrpSpPr>
        <p:grpSpPr>
          <a:xfrm>
            <a:off x="4012810" y="4836245"/>
            <a:ext cx="7448486" cy="1281430"/>
            <a:chOff x="4012810" y="4547800"/>
            <a:chExt cx="7448486" cy="1281430"/>
          </a:xfrm>
        </p:grpSpPr>
        <p:grpSp>
          <p:nvGrpSpPr>
            <p:cNvPr id="13" name="组合 12">
              <a:extLst>
                <a:ext uri="{FF2B5EF4-FFF2-40B4-BE49-F238E27FC236}">
                  <a16:creationId xmlns:a16="http://schemas.microsoft.com/office/drawing/2014/main" id="{80A5FA55-35BB-4B8B-B24A-5AD7AB1E95A9}"/>
                </a:ext>
              </a:extLst>
            </p:cNvPr>
            <p:cNvGrpSpPr/>
            <p:nvPr/>
          </p:nvGrpSpPr>
          <p:grpSpPr>
            <a:xfrm>
              <a:off x="4012810" y="4547800"/>
              <a:ext cx="2273935" cy="1281430"/>
              <a:chOff x="11445" y="554"/>
              <a:chExt cx="3581" cy="2018"/>
            </a:xfrm>
          </p:grpSpPr>
          <p:sp>
            <p:nvSpPr>
              <p:cNvPr id="14" name="文本框 13">
                <a:extLst>
                  <a:ext uri="{FF2B5EF4-FFF2-40B4-BE49-F238E27FC236}">
                    <a16:creationId xmlns:a16="http://schemas.microsoft.com/office/drawing/2014/main" id="{E5ABF3CF-D528-41EB-BF94-359BD86F1683}"/>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5" name="文本框 14">
                <a:extLst>
                  <a:ext uri="{FF2B5EF4-FFF2-40B4-BE49-F238E27FC236}">
                    <a16:creationId xmlns:a16="http://schemas.microsoft.com/office/drawing/2014/main" id="{52C77045-1A1D-4AB4-A1E1-63E2ACA3E49A}"/>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6" name="组合 15">
              <a:extLst>
                <a:ext uri="{FF2B5EF4-FFF2-40B4-BE49-F238E27FC236}">
                  <a16:creationId xmlns:a16="http://schemas.microsoft.com/office/drawing/2014/main" id="{7695D8D0-3955-4E07-8EE1-8BF0FB2FF06D}"/>
                </a:ext>
              </a:extLst>
            </p:cNvPr>
            <p:cNvGrpSpPr/>
            <p:nvPr/>
          </p:nvGrpSpPr>
          <p:grpSpPr>
            <a:xfrm>
              <a:off x="6674063" y="4547800"/>
              <a:ext cx="2273935" cy="1281430"/>
              <a:chOff x="11445" y="554"/>
              <a:chExt cx="3581" cy="2018"/>
            </a:xfrm>
          </p:grpSpPr>
          <p:sp>
            <p:nvSpPr>
              <p:cNvPr id="17" name="文本框 16">
                <a:extLst>
                  <a:ext uri="{FF2B5EF4-FFF2-40B4-BE49-F238E27FC236}">
                    <a16:creationId xmlns:a16="http://schemas.microsoft.com/office/drawing/2014/main" id="{4251DA92-E75C-45A1-B62A-AC38AB5CCBF3}"/>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8" name="文本框 17">
                <a:extLst>
                  <a:ext uri="{FF2B5EF4-FFF2-40B4-BE49-F238E27FC236}">
                    <a16:creationId xmlns:a16="http://schemas.microsoft.com/office/drawing/2014/main" id="{43257E94-3D87-4E6F-B305-21E29E190136}"/>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9" name="组合 18">
              <a:extLst>
                <a:ext uri="{FF2B5EF4-FFF2-40B4-BE49-F238E27FC236}">
                  <a16:creationId xmlns:a16="http://schemas.microsoft.com/office/drawing/2014/main" id="{6A6F34E2-8B8E-4927-A4A4-5B2CD5227DB6}"/>
                </a:ext>
              </a:extLst>
            </p:cNvPr>
            <p:cNvGrpSpPr/>
            <p:nvPr/>
          </p:nvGrpSpPr>
          <p:grpSpPr>
            <a:xfrm>
              <a:off x="9187361" y="4547800"/>
              <a:ext cx="2273935" cy="1281430"/>
              <a:chOff x="11445" y="554"/>
              <a:chExt cx="3581" cy="2018"/>
            </a:xfrm>
          </p:grpSpPr>
          <p:sp>
            <p:nvSpPr>
              <p:cNvPr id="20" name="文本框 19">
                <a:extLst>
                  <a:ext uri="{FF2B5EF4-FFF2-40B4-BE49-F238E27FC236}">
                    <a16:creationId xmlns:a16="http://schemas.microsoft.com/office/drawing/2014/main" id="{5EFF7D96-4758-42E1-A60A-E16E460BE496}"/>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21" name="文本框 20">
                <a:extLst>
                  <a:ext uri="{FF2B5EF4-FFF2-40B4-BE49-F238E27FC236}">
                    <a16:creationId xmlns:a16="http://schemas.microsoft.com/office/drawing/2014/main" id="{D7566A84-7E39-462D-898E-4F956AC78815}"/>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sp>
        <p:nvSpPr>
          <p:cNvPr id="23" name="椭圆 22">
            <a:extLst>
              <a:ext uri="{FF2B5EF4-FFF2-40B4-BE49-F238E27FC236}">
                <a16:creationId xmlns:a16="http://schemas.microsoft.com/office/drawing/2014/main" id="{A040D3CA-221A-473A-8802-31181645AD01}"/>
              </a:ext>
            </a:extLst>
          </p:cNvPr>
          <p:cNvSpPr/>
          <p:nvPr/>
        </p:nvSpPr>
        <p:spPr>
          <a:xfrm>
            <a:off x="4927583" y="426234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C2FC072A-483A-4A33-8F89-BC7EDACFF3A5}"/>
              </a:ext>
            </a:extLst>
          </p:cNvPr>
          <p:cNvSpPr/>
          <p:nvPr/>
        </p:nvSpPr>
        <p:spPr>
          <a:xfrm>
            <a:off x="7588836" y="4254767"/>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A8D50939-1DFA-4BFC-A9B1-A6E777EEFD98}"/>
              </a:ext>
            </a:extLst>
          </p:cNvPr>
          <p:cNvSpPr/>
          <p:nvPr/>
        </p:nvSpPr>
        <p:spPr>
          <a:xfrm>
            <a:off x="10102134" y="431295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475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5563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C0E243-9AC5-4599-8B0C-3C213CA65436}"/>
              </a:ext>
            </a:extLst>
          </p:cNvPr>
          <p:cNvSpPr/>
          <p:nvPr/>
        </p:nvSpPr>
        <p:spPr>
          <a:xfrm>
            <a:off x="874642" y="755374"/>
            <a:ext cx="11317357" cy="6102626"/>
          </a:xfrm>
          <a:prstGeom prst="rect">
            <a:avLst/>
          </a:prstGeom>
          <a:solidFill>
            <a:srgbClr val="2B46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1D81713-A071-4AB4-ADFE-8F2A02F5B5D7}"/>
              </a:ext>
            </a:extLst>
          </p:cNvPr>
          <p:cNvSpPr/>
          <p:nvPr/>
        </p:nvSpPr>
        <p:spPr>
          <a:xfrm>
            <a:off x="874642" y="755374"/>
            <a:ext cx="3637723" cy="4289254"/>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Google Shape;395;p53">
            <a:extLst>
              <a:ext uri="{FF2B5EF4-FFF2-40B4-BE49-F238E27FC236}">
                <a16:creationId xmlns:a16="http://schemas.microsoft.com/office/drawing/2014/main" id="{B0096F03-3988-4627-9EBA-98DD27545B34}"/>
              </a:ext>
            </a:extLst>
          </p:cNvPr>
          <p:cNvSpPr txBox="1"/>
          <p:nvPr/>
        </p:nvSpPr>
        <p:spPr>
          <a:xfrm>
            <a:off x="1271325" y="5400769"/>
            <a:ext cx="3241040" cy="1101090"/>
          </a:xfrm>
          <a:prstGeom prst="rect">
            <a:avLst/>
          </a:prstGeom>
          <a:noFill/>
          <a:ln>
            <a:noFill/>
          </a:ln>
        </p:spPr>
        <p:txBody>
          <a:bodyPr spcFirstLastPara="1" wrap="square" lIns="0" tIns="45700" rIns="0" bIns="45700" anchor="t" anchorCtr="0">
            <a:noAutofit/>
          </a:bodyPr>
          <a:lstStyle/>
          <a:p>
            <a:pPr algn="l" fontAlgn="auto">
              <a:lnSpc>
                <a:spcPct val="13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grpSp>
        <p:nvGrpSpPr>
          <p:cNvPr id="5" name="组合 4">
            <a:extLst>
              <a:ext uri="{FF2B5EF4-FFF2-40B4-BE49-F238E27FC236}">
                <a16:creationId xmlns:a16="http://schemas.microsoft.com/office/drawing/2014/main" id="{8D0D2D4A-C2F0-4591-8A7C-B69932527DA3}"/>
              </a:ext>
            </a:extLst>
          </p:cNvPr>
          <p:cNvGrpSpPr/>
          <p:nvPr/>
        </p:nvGrpSpPr>
        <p:grpSpPr>
          <a:xfrm>
            <a:off x="3858091" y="1623876"/>
            <a:ext cx="2237909" cy="605748"/>
            <a:chOff x="8970418" y="1233238"/>
            <a:chExt cx="2237909" cy="605748"/>
          </a:xfrm>
        </p:grpSpPr>
        <p:sp>
          <p:nvSpPr>
            <p:cNvPr id="6" name="文本框 5">
              <a:extLst>
                <a:ext uri="{FF2B5EF4-FFF2-40B4-BE49-F238E27FC236}">
                  <a16:creationId xmlns:a16="http://schemas.microsoft.com/office/drawing/2014/main" id="{E0AAE6D8-8A39-4171-BDCE-98A4E78CBB0F}"/>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7" name="椭圆 6">
              <a:extLst>
                <a:ext uri="{FF2B5EF4-FFF2-40B4-BE49-F238E27FC236}">
                  <a16:creationId xmlns:a16="http://schemas.microsoft.com/office/drawing/2014/main" id="{7D6CF2C3-0653-4CFD-AD53-873E6B354E1D}"/>
                </a:ext>
              </a:extLst>
            </p:cNvPr>
            <p:cNvSpPr/>
            <p:nvPr/>
          </p:nvSpPr>
          <p:spPr>
            <a:xfrm>
              <a:off x="10764574" y="1263879"/>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6349883-3313-4278-81D4-8C0597E2B3BE}"/>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B7D070FE-44A4-4B3F-941F-BB9CF5B05D82}"/>
              </a:ext>
            </a:extLst>
          </p:cNvPr>
          <p:cNvSpPr/>
          <p:nvPr/>
        </p:nvSpPr>
        <p:spPr>
          <a:xfrm>
            <a:off x="7352907" y="755374"/>
            <a:ext cx="4839091" cy="6102625"/>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Google Shape;395;p53">
            <a:extLst>
              <a:ext uri="{FF2B5EF4-FFF2-40B4-BE49-F238E27FC236}">
                <a16:creationId xmlns:a16="http://schemas.microsoft.com/office/drawing/2014/main" id="{405B62A3-1CFE-47FC-9498-6550B1CC9F73}"/>
              </a:ext>
            </a:extLst>
          </p:cNvPr>
          <p:cNvSpPr txBox="1"/>
          <p:nvPr/>
        </p:nvSpPr>
        <p:spPr>
          <a:xfrm>
            <a:off x="6894476" y="38681"/>
            <a:ext cx="4611758" cy="1101090"/>
          </a:xfrm>
          <a:prstGeom prst="rect">
            <a:avLst/>
          </a:prstGeom>
          <a:noFill/>
          <a:ln>
            <a:noFill/>
          </a:ln>
        </p:spPr>
        <p:txBody>
          <a:bodyPr spcFirstLastPara="1" wrap="square" lIns="0" tIns="45700" rIns="0" bIns="45700" anchor="t" anchorCtr="0">
            <a:noAutofit/>
          </a:bodyPr>
          <a:lstStyle/>
          <a:p>
            <a:pPr algn="l" fontAlgn="auto">
              <a:lnSpc>
                <a:spcPct val="13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spTree>
    <p:extLst>
      <p:ext uri="{BB962C8B-B14F-4D97-AF65-F5344CB8AC3E}">
        <p14:creationId xmlns:p14="http://schemas.microsoft.com/office/powerpoint/2010/main" val="1128496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5563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90EC5C-0991-4D31-9A65-CDA952541F22}"/>
              </a:ext>
            </a:extLst>
          </p:cNvPr>
          <p:cNvSpPr/>
          <p:nvPr/>
        </p:nvSpPr>
        <p:spPr>
          <a:xfrm>
            <a:off x="974035" y="0"/>
            <a:ext cx="11217965" cy="6858000"/>
          </a:xfrm>
          <a:prstGeom prst="rect">
            <a:avLst/>
          </a:prstGeom>
          <a:solidFill>
            <a:srgbClr val="2B46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F1EFF3E-7828-4D2E-B998-B5FDBCA44A1D}"/>
              </a:ext>
            </a:extLst>
          </p:cNvPr>
          <p:cNvSpPr/>
          <p:nvPr/>
        </p:nvSpPr>
        <p:spPr>
          <a:xfrm>
            <a:off x="3959087" y="805069"/>
            <a:ext cx="4273826" cy="5247861"/>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Google Shape;395;p53">
            <a:extLst>
              <a:ext uri="{FF2B5EF4-FFF2-40B4-BE49-F238E27FC236}">
                <a16:creationId xmlns:a16="http://schemas.microsoft.com/office/drawing/2014/main" id="{2D6DFA76-FCF8-44E2-A6C5-103613F5763F}"/>
              </a:ext>
            </a:extLst>
          </p:cNvPr>
          <p:cNvSpPr txBox="1"/>
          <p:nvPr/>
        </p:nvSpPr>
        <p:spPr>
          <a:xfrm>
            <a:off x="1549621" y="1763047"/>
            <a:ext cx="2942866" cy="1101090"/>
          </a:xfrm>
          <a:prstGeom prst="rect">
            <a:avLst/>
          </a:prstGeom>
          <a:noFill/>
          <a:ln>
            <a:noFill/>
          </a:ln>
        </p:spPr>
        <p:txBody>
          <a:bodyPr spcFirstLastPara="1" wrap="square" lIns="0" tIns="45700" rIns="0" bIns="45700" anchor="t" anchorCtr="0">
            <a:noAutofit/>
          </a:bodyPr>
          <a:lstStyle/>
          <a:p>
            <a:pPr algn="l" fontAlgn="auto">
              <a:lnSpc>
                <a:spcPct val="13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grpSp>
        <p:nvGrpSpPr>
          <p:cNvPr id="10" name="组合 9">
            <a:extLst>
              <a:ext uri="{FF2B5EF4-FFF2-40B4-BE49-F238E27FC236}">
                <a16:creationId xmlns:a16="http://schemas.microsoft.com/office/drawing/2014/main" id="{225C0B62-F1CD-4870-A8EA-18F45EAD68DE}"/>
              </a:ext>
            </a:extLst>
          </p:cNvPr>
          <p:cNvGrpSpPr/>
          <p:nvPr/>
        </p:nvGrpSpPr>
        <p:grpSpPr>
          <a:xfrm>
            <a:off x="8742319" y="3737651"/>
            <a:ext cx="2940274" cy="2158253"/>
            <a:chOff x="8668630" y="2823251"/>
            <a:chExt cx="2940274" cy="2158253"/>
          </a:xfrm>
        </p:grpSpPr>
        <p:grpSp>
          <p:nvGrpSpPr>
            <p:cNvPr id="5" name="组合 4">
              <a:extLst>
                <a:ext uri="{FF2B5EF4-FFF2-40B4-BE49-F238E27FC236}">
                  <a16:creationId xmlns:a16="http://schemas.microsoft.com/office/drawing/2014/main" id="{B5EEBB6D-4FD3-4909-84F2-2B4567C7E211}"/>
                </a:ext>
              </a:extLst>
            </p:cNvPr>
            <p:cNvGrpSpPr/>
            <p:nvPr/>
          </p:nvGrpSpPr>
          <p:grpSpPr>
            <a:xfrm>
              <a:off x="8668630" y="2823251"/>
              <a:ext cx="2237909" cy="605748"/>
              <a:chOff x="8970418" y="1233238"/>
              <a:chExt cx="2237909" cy="605748"/>
            </a:xfrm>
          </p:grpSpPr>
          <p:sp>
            <p:nvSpPr>
              <p:cNvPr id="6" name="文本框 5">
                <a:extLst>
                  <a:ext uri="{FF2B5EF4-FFF2-40B4-BE49-F238E27FC236}">
                    <a16:creationId xmlns:a16="http://schemas.microsoft.com/office/drawing/2014/main" id="{5A3B692A-4C98-4F5C-B8AB-BA041FB15AFD}"/>
                  </a:ext>
                </a:extLst>
              </p:cNvPr>
              <p:cNvSpPr txBox="1"/>
              <p:nvPr/>
            </p:nvSpPr>
            <p:spPr>
              <a:xfrm>
                <a:off x="8970418" y="125421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7" name="椭圆 6">
                <a:extLst>
                  <a:ext uri="{FF2B5EF4-FFF2-40B4-BE49-F238E27FC236}">
                    <a16:creationId xmlns:a16="http://schemas.microsoft.com/office/drawing/2014/main" id="{A3BEC0D1-951E-4CA8-8E48-88C2EBE81370}"/>
                  </a:ext>
                </a:extLst>
              </p:cNvPr>
              <p:cNvSpPr/>
              <p:nvPr/>
            </p:nvSpPr>
            <p:spPr>
              <a:xfrm>
                <a:off x="10764574" y="1263879"/>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C73B7F65-16FB-4EB1-AD5B-1B8798703FD3}"/>
                  </a:ext>
                </a:extLst>
              </p:cNvPr>
              <p:cNvSpPr/>
              <p:nvPr/>
            </p:nvSpPr>
            <p:spPr>
              <a:xfrm>
                <a:off x="10139638" y="1233238"/>
                <a:ext cx="443753" cy="443753"/>
              </a:xfrm>
              <a:prstGeom prst="ellipse">
                <a:avLst/>
              </a:prstGeom>
              <a:noFill/>
              <a:ln>
                <a:solidFill>
                  <a:srgbClr val="B55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Google Shape;395;p53">
              <a:extLst>
                <a:ext uri="{FF2B5EF4-FFF2-40B4-BE49-F238E27FC236}">
                  <a16:creationId xmlns:a16="http://schemas.microsoft.com/office/drawing/2014/main" id="{B819C1FC-01D2-40CD-B734-87A09EEC137B}"/>
                </a:ext>
              </a:extLst>
            </p:cNvPr>
            <p:cNvSpPr txBox="1"/>
            <p:nvPr/>
          </p:nvSpPr>
          <p:spPr>
            <a:xfrm>
              <a:off x="8735086" y="3880414"/>
              <a:ext cx="2873818" cy="1101090"/>
            </a:xfrm>
            <a:prstGeom prst="rect">
              <a:avLst/>
            </a:prstGeom>
            <a:noFill/>
            <a:ln>
              <a:noFill/>
            </a:ln>
          </p:spPr>
          <p:txBody>
            <a:bodyPr spcFirstLastPara="1" wrap="square" lIns="0" tIns="45700" rIns="0" bIns="45700" anchor="t" anchorCtr="0">
              <a:noAutofit/>
            </a:bodyPr>
            <a:lstStyle/>
            <a:p>
              <a:pPr algn="l" fontAlgn="auto">
                <a:lnSpc>
                  <a:spcPct val="20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grpSp>
    </p:spTree>
    <p:extLst>
      <p:ext uri="{BB962C8B-B14F-4D97-AF65-F5344CB8AC3E}">
        <p14:creationId xmlns:p14="http://schemas.microsoft.com/office/powerpoint/2010/main" val="2553117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587D18-DFDE-4FE5-95C8-C6292AB83A68}"/>
              </a:ext>
            </a:extLst>
          </p:cNvPr>
          <p:cNvSpPr/>
          <p:nvPr/>
        </p:nvSpPr>
        <p:spPr>
          <a:xfrm>
            <a:off x="0" y="0"/>
            <a:ext cx="4035287" cy="6858000"/>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F5BE6C1-9C51-4BE2-888A-344CB69ECF3D}"/>
              </a:ext>
            </a:extLst>
          </p:cNvPr>
          <p:cNvSpPr/>
          <p:nvPr/>
        </p:nvSpPr>
        <p:spPr>
          <a:xfrm>
            <a:off x="-19878" y="0"/>
            <a:ext cx="2743201" cy="2686878"/>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80582830-65A8-4897-A5A1-FA57194FAC10}"/>
              </a:ext>
            </a:extLst>
          </p:cNvPr>
          <p:cNvGrpSpPr/>
          <p:nvPr/>
        </p:nvGrpSpPr>
        <p:grpSpPr>
          <a:xfrm>
            <a:off x="294058" y="3449973"/>
            <a:ext cx="2940274" cy="2137280"/>
            <a:chOff x="8668630" y="2844224"/>
            <a:chExt cx="2940274" cy="2137280"/>
          </a:xfrm>
        </p:grpSpPr>
        <p:sp>
          <p:nvSpPr>
            <p:cNvPr id="7" name="文本框 6">
              <a:extLst>
                <a:ext uri="{FF2B5EF4-FFF2-40B4-BE49-F238E27FC236}">
                  <a16:creationId xmlns:a16="http://schemas.microsoft.com/office/drawing/2014/main" id="{842343BD-B8A5-4606-AB3F-65EB1A106F6A}"/>
                </a:ext>
              </a:extLst>
            </p:cNvPr>
            <p:cNvSpPr txBox="1"/>
            <p:nvPr/>
          </p:nvSpPr>
          <p:spPr>
            <a:xfrm>
              <a:off x="8668630" y="2844224"/>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6" name="Google Shape;395;p53">
              <a:extLst>
                <a:ext uri="{FF2B5EF4-FFF2-40B4-BE49-F238E27FC236}">
                  <a16:creationId xmlns:a16="http://schemas.microsoft.com/office/drawing/2014/main" id="{1E095CF6-5B20-4D11-94FB-8CD7ABFCF066}"/>
                </a:ext>
              </a:extLst>
            </p:cNvPr>
            <p:cNvSpPr txBox="1"/>
            <p:nvPr/>
          </p:nvSpPr>
          <p:spPr>
            <a:xfrm>
              <a:off x="8735086" y="3880414"/>
              <a:ext cx="2873818" cy="1101090"/>
            </a:xfrm>
            <a:prstGeom prst="rect">
              <a:avLst/>
            </a:prstGeom>
            <a:noFill/>
            <a:ln>
              <a:noFill/>
            </a:ln>
          </p:spPr>
          <p:txBody>
            <a:bodyPr spcFirstLastPara="1" wrap="square" lIns="0" tIns="45700" rIns="0" bIns="45700" anchor="t" anchorCtr="0">
              <a:noAutofit/>
            </a:bodyPr>
            <a:lstStyle/>
            <a:p>
              <a:pPr algn="l" fontAlgn="auto">
                <a:lnSpc>
                  <a:spcPct val="20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grpSp>
      <p:sp>
        <p:nvSpPr>
          <p:cNvPr id="10" name="矩形 9">
            <a:extLst>
              <a:ext uri="{FF2B5EF4-FFF2-40B4-BE49-F238E27FC236}">
                <a16:creationId xmlns:a16="http://schemas.microsoft.com/office/drawing/2014/main" id="{57285C8C-C6AB-4A0F-A004-5C789D2BE1CE}"/>
              </a:ext>
            </a:extLst>
          </p:cNvPr>
          <p:cNvSpPr/>
          <p:nvPr/>
        </p:nvSpPr>
        <p:spPr>
          <a:xfrm>
            <a:off x="6596743" y="827314"/>
            <a:ext cx="5595257" cy="3875315"/>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Google Shape;395;p53">
            <a:extLst>
              <a:ext uri="{FF2B5EF4-FFF2-40B4-BE49-F238E27FC236}">
                <a16:creationId xmlns:a16="http://schemas.microsoft.com/office/drawing/2014/main" id="{37EA77BB-D4C1-4359-B258-2A35FCEBE092}"/>
              </a:ext>
            </a:extLst>
          </p:cNvPr>
          <p:cNvSpPr txBox="1"/>
          <p:nvPr/>
        </p:nvSpPr>
        <p:spPr>
          <a:xfrm>
            <a:off x="6596743" y="4929596"/>
            <a:ext cx="5033594" cy="1101090"/>
          </a:xfrm>
          <a:prstGeom prst="rect">
            <a:avLst/>
          </a:prstGeom>
          <a:noFill/>
          <a:ln>
            <a:noFill/>
          </a:ln>
        </p:spPr>
        <p:txBody>
          <a:bodyPr spcFirstLastPara="1" wrap="square" lIns="0" tIns="45700" rIns="0" bIns="45700" anchor="t" anchorCtr="0">
            <a:noAutofit/>
          </a:bodyPr>
          <a:lstStyle/>
          <a:p>
            <a:pPr algn="l" fontAlgn="auto">
              <a:lnSpc>
                <a:spcPct val="20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spTree>
    <p:extLst>
      <p:ext uri="{BB962C8B-B14F-4D97-AF65-F5344CB8AC3E}">
        <p14:creationId xmlns:p14="http://schemas.microsoft.com/office/powerpoint/2010/main" val="4152850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5563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89CCAF-673A-4594-ACCE-C2A5571ED3B7}"/>
              </a:ext>
            </a:extLst>
          </p:cNvPr>
          <p:cNvSpPr/>
          <p:nvPr/>
        </p:nvSpPr>
        <p:spPr>
          <a:xfrm>
            <a:off x="892629" y="0"/>
            <a:ext cx="5203371"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CB40209-C131-4DDF-A143-9A489C74F164}"/>
              </a:ext>
            </a:extLst>
          </p:cNvPr>
          <p:cNvSpPr/>
          <p:nvPr/>
        </p:nvSpPr>
        <p:spPr>
          <a:xfrm>
            <a:off x="3940629" y="3875314"/>
            <a:ext cx="8251371" cy="2982686"/>
          </a:xfrm>
          <a:prstGeom prst="rect">
            <a:avLst/>
          </a:prstGeom>
          <a:solidFill>
            <a:srgbClr val="2B464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Google Shape;395;p53">
            <a:extLst>
              <a:ext uri="{FF2B5EF4-FFF2-40B4-BE49-F238E27FC236}">
                <a16:creationId xmlns:a16="http://schemas.microsoft.com/office/drawing/2014/main" id="{C37C57CF-5E24-474B-BE20-5E21B257C221}"/>
              </a:ext>
            </a:extLst>
          </p:cNvPr>
          <p:cNvSpPr txBox="1"/>
          <p:nvPr/>
        </p:nvSpPr>
        <p:spPr>
          <a:xfrm>
            <a:off x="6767618" y="4929596"/>
            <a:ext cx="5033594" cy="1101090"/>
          </a:xfrm>
          <a:prstGeom prst="rect">
            <a:avLst/>
          </a:prstGeom>
          <a:noFill/>
          <a:ln>
            <a:noFill/>
          </a:ln>
        </p:spPr>
        <p:txBody>
          <a:bodyPr spcFirstLastPara="1" wrap="square" lIns="0" tIns="45700" rIns="0" bIns="45700" anchor="t" anchorCtr="0">
            <a:noAutofit/>
          </a:bodyPr>
          <a:lstStyle/>
          <a:p>
            <a:pPr algn="l" fontAlgn="auto">
              <a:lnSpc>
                <a:spcPct val="200000"/>
              </a:lnSpc>
            </a:pPr>
            <a:r>
              <a:rPr lang="zh-CN" altLang="en-US" sz="10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p:txBody>
      </p:sp>
      <p:sp>
        <p:nvSpPr>
          <p:cNvPr id="5" name="文本框 4">
            <a:extLst>
              <a:ext uri="{FF2B5EF4-FFF2-40B4-BE49-F238E27FC236}">
                <a16:creationId xmlns:a16="http://schemas.microsoft.com/office/drawing/2014/main" id="{27D9C682-BECF-450B-BA63-E214B0E67251}"/>
              </a:ext>
            </a:extLst>
          </p:cNvPr>
          <p:cNvSpPr txBox="1"/>
          <p:nvPr/>
        </p:nvSpPr>
        <p:spPr>
          <a:xfrm>
            <a:off x="4138922" y="5074269"/>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nvGrpSpPr>
          <p:cNvPr id="6" name="Group 30">
            <a:extLst>
              <a:ext uri="{FF2B5EF4-FFF2-40B4-BE49-F238E27FC236}">
                <a16:creationId xmlns:a16="http://schemas.microsoft.com/office/drawing/2014/main" id="{E0E235CF-3915-4420-A0B2-1B9F161193C0}"/>
              </a:ext>
            </a:extLst>
          </p:cNvPr>
          <p:cNvGrpSpPr/>
          <p:nvPr/>
        </p:nvGrpSpPr>
        <p:grpSpPr>
          <a:xfrm>
            <a:off x="7181337" y="827314"/>
            <a:ext cx="4206156" cy="2361058"/>
            <a:chOff x="1194090" y="2230520"/>
            <a:chExt cx="4206156" cy="2361058"/>
          </a:xfrm>
        </p:grpSpPr>
        <p:grpSp>
          <p:nvGrpSpPr>
            <p:cNvPr id="7" name="Group 31">
              <a:extLst>
                <a:ext uri="{FF2B5EF4-FFF2-40B4-BE49-F238E27FC236}">
                  <a16:creationId xmlns:a16="http://schemas.microsoft.com/office/drawing/2014/main" id="{BF5C6A00-E8C1-49D6-BCB2-2FAEDC91001B}"/>
                </a:ext>
              </a:extLst>
            </p:cNvPr>
            <p:cNvGrpSpPr/>
            <p:nvPr/>
          </p:nvGrpSpPr>
          <p:grpSpPr>
            <a:xfrm>
              <a:off x="1194090" y="2230520"/>
              <a:ext cx="4206156" cy="559964"/>
              <a:chOff x="1194090" y="2230520"/>
              <a:chExt cx="4206156" cy="559964"/>
            </a:xfrm>
          </p:grpSpPr>
          <p:grpSp>
            <p:nvGrpSpPr>
              <p:cNvPr id="18" name="Group 59">
                <a:extLst>
                  <a:ext uri="{FF2B5EF4-FFF2-40B4-BE49-F238E27FC236}">
                    <a16:creationId xmlns:a16="http://schemas.microsoft.com/office/drawing/2014/main" id="{ECDD19B3-940E-4D84-B858-1A49DC958646}"/>
                  </a:ext>
                </a:extLst>
              </p:cNvPr>
              <p:cNvGrpSpPr/>
              <p:nvPr/>
            </p:nvGrpSpPr>
            <p:grpSpPr>
              <a:xfrm>
                <a:off x="1194090" y="2230520"/>
                <a:ext cx="559964" cy="559964"/>
                <a:chOff x="1107006" y="2230520"/>
                <a:chExt cx="559964" cy="559964"/>
              </a:xfrm>
            </p:grpSpPr>
            <p:sp>
              <p:nvSpPr>
                <p:cNvPr id="20" name="Oval 61">
                  <a:extLst>
                    <a:ext uri="{FF2B5EF4-FFF2-40B4-BE49-F238E27FC236}">
                      <a16:creationId xmlns:a16="http://schemas.microsoft.com/office/drawing/2014/main" id="{E474EA3C-E119-4B8A-A6BC-28606D4F930E}"/>
                    </a:ext>
                  </a:extLst>
                </p:cNvPr>
                <p:cNvSpPr/>
                <p:nvPr/>
              </p:nvSpPr>
              <p:spPr>
                <a:xfrm>
                  <a:off x="1107006" y="2230520"/>
                  <a:ext cx="559964" cy="559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TextBox 62">
                  <a:extLst>
                    <a:ext uri="{FF2B5EF4-FFF2-40B4-BE49-F238E27FC236}">
                      <a16:creationId xmlns:a16="http://schemas.microsoft.com/office/drawing/2014/main" id="{3D1D47B2-44CE-4B81-B4E6-6A565BF01762}"/>
                    </a:ext>
                  </a:extLst>
                </p:cNvPr>
                <p:cNvSpPr txBox="1"/>
                <p:nvPr/>
              </p:nvSpPr>
              <p:spPr>
                <a:xfrm>
                  <a:off x="1128660" y="2310447"/>
                  <a:ext cx="516656" cy="400110"/>
                </a:xfrm>
                <a:prstGeom prst="rect">
                  <a:avLst/>
                </a:prstGeom>
                <a:noFill/>
              </p:spPr>
              <p:txBody>
                <a:bodyPr wrap="square" rtlCol="0">
                  <a:spAutoFit/>
                </a:bodyPr>
                <a:lstStyle/>
                <a:p>
                  <a:pPr algn="ctr"/>
                  <a:r>
                    <a:rPr lang="en-US" sz="2000" dirty="0">
                      <a:solidFill>
                        <a:schemeClr val="tx1">
                          <a:lumMod val="95000"/>
                          <a:lumOff val="5000"/>
                        </a:schemeClr>
                      </a:solidFill>
                      <a:latin typeface="Bebas" charset="0"/>
                      <a:ea typeface="Bebas" charset="0"/>
                      <a:cs typeface="Bebas" charset="0"/>
                    </a:rPr>
                    <a:t>01</a:t>
                  </a:r>
                </a:p>
              </p:txBody>
            </p:sp>
          </p:grpSp>
          <p:sp>
            <p:nvSpPr>
              <p:cNvPr id="19" name="Subtitle 6">
                <a:extLst>
                  <a:ext uri="{FF2B5EF4-FFF2-40B4-BE49-F238E27FC236}">
                    <a16:creationId xmlns:a16="http://schemas.microsoft.com/office/drawing/2014/main" id="{DAAA3E6C-0114-4139-9AFE-513B0BED8F48}"/>
                  </a:ext>
                </a:extLst>
              </p:cNvPr>
              <p:cNvSpPr txBox="1">
                <a:spLocks/>
              </p:cNvSpPr>
              <p:nvPr/>
            </p:nvSpPr>
            <p:spPr>
              <a:xfrm>
                <a:off x="1997863" y="2230976"/>
                <a:ext cx="3402383" cy="559052"/>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pPr>
                <a:r>
                  <a:rPr lang="en-US" sz="900" dirty="0">
                    <a:solidFill>
                      <a:schemeClr val="bg1"/>
                    </a:solidFill>
                    <a:latin typeface="Montserrat" charset="0"/>
                    <a:ea typeface="Montserrat" charset="0"/>
                    <a:cs typeface="Montserrat" charset="0"/>
                  </a:rPr>
                  <a:t>Lorem Ipsum, you need to be sure there isn't anything embarrassing hidden in the middle of text.</a:t>
                </a:r>
              </a:p>
            </p:txBody>
          </p:sp>
        </p:grpSp>
        <p:grpSp>
          <p:nvGrpSpPr>
            <p:cNvPr id="8" name="Group 33">
              <a:extLst>
                <a:ext uri="{FF2B5EF4-FFF2-40B4-BE49-F238E27FC236}">
                  <a16:creationId xmlns:a16="http://schemas.microsoft.com/office/drawing/2014/main" id="{ED3DB06C-47C1-4A76-BB15-EB69323F2824}"/>
                </a:ext>
              </a:extLst>
            </p:cNvPr>
            <p:cNvGrpSpPr/>
            <p:nvPr/>
          </p:nvGrpSpPr>
          <p:grpSpPr>
            <a:xfrm>
              <a:off x="1194090" y="3117405"/>
              <a:ext cx="4206156" cy="587287"/>
              <a:chOff x="1194090" y="3189205"/>
              <a:chExt cx="4206156" cy="587287"/>
            </a:xfrm>
          </p:grpSpPr>
          <p:sp>
            <p:nvSpPr>
              <p:cNvPr id="14" name="Subtitle 6">
                <a:extLst>
                  <a:ext uri="{FF2B5EF4-FFF2-40B4-BE49-F238E27FC236}">
                    <a16:creationId xmlns:a16="http://schemas.microsoft.com/office/drawing/2014/main" id="{9FB269DA-38C0-49E4-BC7C-FAAB2E919804}"/>
                  </a:ext>
                </a:extLst>
              </p:cNvPr>
              <p:cNvSpPr txBox="1">
                <a:spLocks/>
              </p:cNvSpPr>
              <p:nvPr/>
            </p:nvSpPr>
            <p:spPr>
              <a:xfrm>
                <a:off x="1997863" y="3189205"/>
                <a:ext cx="3402383" cy="559052"/>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pPr>
                <a:r>
                  <a:rPr lang="en-US" sz="900" dirty="0">
                    <a:solidFill>
                      <a:schemeClr val="bg1"/>
                    </a:solidFill>
                    <a:latin typeface="Montserrat" charset="0"/>
                    <a:ea typeface="Montserrat" charset="0"/>
                    <a:cs typeface="Montserrat" charset="0"/>
                  </a:rPr>
                  <a:t>Lorem Ipsum, you need to be sure there isn't anything embarrassing hidden in the middle of text.</a:t>
                </a:r>
              </a:p>
            </p:txBody>
          </p:sp>
          <p:grpSp>
            <p:nvGrpSpPr>
              <p:cNvPr id="15" name="Group 56">
                <a:extLst>
                  <a:ext uri="{FF2B5EF4-FFF2-40B4-BE49-F238E27FC236}">
                    <a16:creationId xmlns:a16="http://schemas.microsoft.com/office/drawing/2014/main" id="{8EBDC993-5F72-4830-AF63-5050CDE90C0C}"/>
                  </a:ext>
                </a:extLst>
              </p:cNvPr>
              <p:cNvGrpSpPr/>
              <p:nvPr/>
            </p:nvGrpSpPr>
            <p:grpSpPr>
              <a:xfrm>
                <a:off x="1194090" y="3216528"/>
                <a:ext cx="559964" cy="559964"/>
                <a:chOff x="1107006" y="2230520"/>
                <a:chExt cx="559964" cy="559964"/>
              </a:xfrm>
            </p:grpSpPr>
            <p:sp>
              <p:nvSpPr>
                <p:cNvPr id="16" name="Oval 57">
                  <a:extLst>
                    <a:ext uri="{FF2B5EF4-FFF2-40B4-BE49-F238E27FC236}">
                      <a16:creationId xmlns:a16="http://schemas.microsoft.com/office/drawing/2014/main" id="{543C1B39-A8DC-4149-83B1-A48362A56601}"/>
                    </a:ext>
                  </a:extLst>
                </p:cNvPr>
                <p:cNvSpPr/>
                <p:nvPr/>
              </p:nvSpPr>
              <p:spPr>
                <a:xfrm>
                  <a:off x="1107006" y="2230520"/>
                  <a:ext cx="559964" cy="559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58">
                  <a:extLst>
                    <a:ext uri="{FF2B5EF4-FFF2-40B4-BE49-F238E27FC236}">
                      <a16:creationId xmlns:a16="http://schemas.microsoft.com/office/drawing/2014/main" id="{105226F9-F5D4-4688-AD9C-339725A0F825}"/>
                    </a:ext>
                  </a:extLst>
                </p:cNvPr>
                <p:cNvSpPr txBox="1"/>
                <p:nvPr/>
              </p:nvSpPr>
              <p:spPr>
                <a:xfrm>
                  <a:off x="1128660" y="2310447"/>
                  <a:ext cx="516656" cy="400110"/>
                </a:xfrm>
                <a:prstGeom prst="rect">
                  <a:avLst/>
                </a:prstGeom>
                <a:noFill/>
              </p:spPr>
              <p:txBody>
                <a:bodyPr wrap="square" rtlCol="0">
                  <a:spAutoFit/>
                </a:bodyPr>
                <a:lstStyle/>
                <a:p>
                  <a:pPr algn="ctr"/>
                  <a:r>
                    <a:rPr lang="en-US" sz="2000">
                      <a:solidFill>
                        <a:schemeClr val="tx1">
                          <a:lumMod val="95000"/>
                          <a:lumOff val="5000"/>
                        </a:schemeClr>
                      </a:solidFill>
                      <a:latin typeface="Bebas" charset="0"/>
                      <a:ea typeface="Bebas" charset="0"/>
                      <a:cs typeface="Bebas" charset="0"/>
                    </a:rPr>
                    <a:t>02</a:t>
                  </a:r>
                  <a:endParaRPr lang="en-US" sz="2000" dirty="0">
                    <a:solidFill>
                      <a:schemeClr val="tx1">
                        <a:lumMod val="95000"/>
                        <a:lumOff val="5000"/>
                      </a:schemeClr>
                    </a:solidFill>
                    <a:latin typeface="Bebas" charset="0"/>
                    <a:ea typeface="Bebas" charset="0"/>
                    <a:cs typeface="Bebas" charset="0"/>
                  </a:endParaRPr>
                </a:p>
              </p:txBody>
            </p:sp>
          </p:grpSp>
        </p:grpSp>
        <p:grpSp>
          <p:nvGrpSpPr>
            <p:cNvPr id="9" name="Group 34">
              <a:extLst>
                <a:ext uri="{FF2B5EF4-FFF2-40B4-BE49-F238E27FC236}">
                  <a16:creationId xmlns:a16="http://schemas.microsoft.com/office/drawing/2014/main" id="{6DD6E90D-5D4E-46A4-A40A-7C6D9801955A}"/>
                </a:ext>
              </a:extLst>
            </p:cNvPr>
            <p:cNvGrpSpPr/>
            <p:nvPr/>
          </p:nvGrpSpPr>
          <p:grpSpPr>
            <a:xfrm>
              <a:off x="1194090" y="4031614"/>
              <a:ext cx="4206156" cy="559964"/>
              <a:chOff x="1194090" y="4176757"/>
              <a:chExt cx="4206156" cy="559964"/>
            </a:xfrm>
          </p:grpSpPr>
          <p:sp>
            <p:nvSpPr>
              <p:cNvPr id="10" name="Subtitle 6">
                <a:extLst>
                  <a:ext uri="{FF2B5EF4-FFF2-40B4-BE49-F238E27FC236}">
                    <a16:creationId xmlns:a16="http://schemas.microsoft.com/office/drawing/2014/main" id="{C034E9B8-ECEF-4DB8-85DC-1CB9ACCA3649}"/>
                  </a:ext>
                </a:extLst>
              </p:cNvPr>
              <p:cNvSpPr txBox="1">
                <a:spLocks/>
              </p:cNvSpPr>
              <p:nvPr/>
            </p:nvSpPr>
            <p:spPr>
              <a:xfrm>
                <a:off x="1997863" y="4176757"/>
                <a:ext cx="3402383" cy="559052"/>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pPr>
                <a:r>
                  <a:rPr lang="en-US" sz="900" dirty="0">
                    <a:solidFill>
                      <a:schemeClr val="bg1"/>
                    </a:solidFill>
                    <a:latin typeface="Montserrat" charset="0"/>
                    <a:ea typeface="Montserrat" charset="0"/>
                    <a:cs typeface="Montserrat" charset="0"/>
                  </a:rPr>
                  <a:t>Lorem Ipsum, you need to be sure there isn't anything embarrassing hidden in the middle of text.</a:t>
                </a:r>
              </a:p>
            </p:txBody>
          </p:sp>
          <p:grpSp>
            <p:nvGrpSpPr>
              <p:cNvPr id="11" name="Group 36">
                <a:extLst>
                  <a:ext uri="{FF2B5EF4-FFF2-40B4-BE49-F238E27FC236}">
                    <a16:creationId xmlns:a16="http://schemas.microsoft.com/office/drawing/2014/main" id="{E22E7536-A090-47B2-AED7-C792993F1E8D}"/>
                  </a:ext>
                </a:extLst>
              </p:cNvPr>
              <p:cNvGrpSpPr/>
              <p:nvPr/>
            </p:nvGrpSpPr>
            <p:grpSpPr>
              <a:xfrm>
                <a:off x="1194090" y="4176757"/>
                <a:ext cx="559964" cy="559964"/>
                <a:chOff x="1107006" y="2230520"/>
                <a:chExt cx="559964" cy="559964"/>
              </a:xfrm>
            </p:grpSpPr>
            <p:sp>
              <p:nvSpPr>
                <p:cNvPr id="12" name="Oval 42">
                  <a:extLst>
                    <a:ext uri="{FF2B5EF4-FFF2-40B4-BE49-F238E27FC236}">
                      <a16:creationId xmlns:a16="http://schemas.microsoft.com/office/drawing/2014/main" id="{D629ABF3-6F71-4B66-B29A-25593A06E339}"/>
                    </a:ext>
                  </a:extLst>
                </p:cNvPr>
                <p:cNvSpPr/>
                <p:nvPr/>
              </p:nvSpPr>
              <p:spPr>
                <a:xfrm>
                  <a:off x="1107006" y="2230520"/>
                  <a:ext cx="559964" cy="559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43">
                  <a:extLst>
                    <a:ext uri="{FF2B5EF4-FFF2-40B4-BE49-F238E27FC236}">
                      <a16:creationId xmlns:a16="http://schemas.microsoft.com/office/drawing/2014/main" id="{421C7800-5D2F-44BA-A9D5-4E2627C9C022}"/>
                    </a:ext>
                  </a:extLst>
                </p:cNvPr>
                <p:cNvSpPr txBox="1"/>
                <p:nvPr/>
              </p:nvSpPr>
              <p:spPr>
                <a:xfrm>
                  <a:off x="1128660" y="2310447"/>
                  <a:ext cx="516656" cy="400110"/>
                </a:xfrm>
                <a:prstGeom prst="rect">
                  <a:avLst/>
                </a:prstGeom>
                <a:noFill/>
              </p:spPr>
              <p:txBody>
                <a:bodyPr wrap="square" rtlCol="0">
                  <a:spAutoFit/>
                </a:bodyPr>
                <a:lstStyle/>
                <a:p>
                  <a:pPr algn="ctr"/>
                  <a:r>
                    <a:rPr lang="en-US" sz="2000">
                      <a:solidFill>
                        <a:schemeClr val="tx1">
                          <a:lumMod val="95000"/>
                          <a:lumOff val="5000"/>
                        </a:schemeClr>
                      </a:solidFill>
                      <a:latin typeface="Bebas" charset="0"/>
                      <a:ea typeface="Bebas" charset="0"/>
                      <a:cs typeface="Bebas" charset="0"/>
                    </a:rPr>
                    <a:t>03</a:t>
                  </a:r>
                  <a:endParaRPr lang="en-US" sz="2000" dirty="0">
                    <a:solidFill>
                      <a:schemeClr val="tx1">
                        <a:lumMod val="95000"/>
                        <a:lumOff val="5000"/>
                      </a:schemeClr>
                    </a:solidFill>
                    <a:latin typeface="Bebas" charset="0"/>
                    <a:ea typeface="Bebas" charset="0"/>
                    <a:cs typeface="Bebas" charset="0"/>
                  </a:endParaRPr>
                </a:p>
              </p:txBody>
            </p:sp>
          </p:grpSp>
        </p:grpSp>
      </p:grpSp>
    </p:spTree>
    <p:extLst>
      <p:ext uri="{BB962C8B-B14F-4D97-AF65-F5344CB8AC3E}">
        <p14:creationId xmlns:p14="http://schemas.microsoft.com/office/powerpoint/2010/main" val="418113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64D"/>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249274-3307-43C6-9BB1-A2330907BA4B}"/>
              </a:ext>
            </a:extLst>
          </p:cNvPr>
          <p:cNvSpPr/>
          <p:nvPr/>
        </p:nvSpPr>
        <p:spPr>
          <a:xfrm>
            <a:off x="0" y="0"/>
            <a:ext cx="2198077" cy="6858000"/>
          </a:xfrm>
          <a:prstGeom prst="rect">
            <a:avLst/>
          </a:prstGeom>
          <a:solidFill>
            <a:srgbClr val="B55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D882F49-C406-454D-A5CD-25EF501C81EF}"/>
              </a:ext>
            </a:extLst>
          </p:cNvPr>
          <p:cNvSpPr/>
          <p:nvPr/>
        </p:nvSpPr>
        <p:spPr>
          <a:xfrm>
            <a:off x="6767617" y="1"/>
            <a:ext cx="5053595"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a:extLst>
              <a:ext uri="{FF2B5EF4-FFF2-40B4-BE49-F238E27FC236}">
                <a16:creationId xmlns:a16="http://schemas.microsoft.com/office/drawing/2014/main" id="{D5C66E6B-4A4A-4399-B383-8CA99F49D3AE}"/>
              </a:ext>
            </a:extLst>
          </p:cNvPr>
          <p:cNvGrpSpPr/>
          <p:nvPr/>
        </p:nvGrpSpPr>
        <p:grpSpPr>
          <a:xfrm>
            <a:off x="2472308" y="1188068"/>
            <a:ext cx="3944044" cy="1874401"/>
            <a:chOff x="4346375" y="1768361"/>
            <a:chExt cx="3944044" cy="1874401"/>
          </a:xfrm>
        </p:grpSpPr>
        <p:sp>
          <p:nvSpPr>
            <p:cNvPr id="4" name="Google Shape;395;p53">
              <a:extLst>
                <a:ext uri="{FF2B5EF4-FFF2-40B4-BE49-F238E27FC236}">
                  <a16:creationId xmlns:a16="http://schemas.microsoft.com/office/drawing/2014/main" id="{77CFB899-AE7E-40B7-B29A-D64F9EAD6000}"/>
                </a:ext>
              </a:extLst>
            </p:cNvPr>
            <p:cNvSpPr txBox="1"/>
            <p:nvPr/>
          </p:nvSpPr>
          <p:spPr>
            <a:xfrm>
              <a:off x="4463243" y="2541672"/>
              <a:ext cx="3827176" cy="1101090"/>
            </a:xfrm>
            <a:prstGeom prst="rect">
              <a:avLst/>
            </a:prstGeom>
            <a:noFill/>
            <a:ln>
              <a:noFill/>
            </a:ln>
          </p:spPr>
          <p:txBody>
            <a:bodyPr spcFirstLastPara="1" wrap="square" lIns="0" tIns="45700" rIns="0" bIns="45700" anchor="t" anchorCtr="0">
              <a:noAutofit/>
            </a:bodyPr>
            <a:lstStyle/>
            <a:p>
              <a:pPr algn="l" fontAlgn="auto">
                <a:lnSpc>
                  <a:spcPct val="20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endParaRPr lang="en-US" altLang="zh-CN"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a:p>
              <a:pPr>
                <a:lnSpc>
                  <a:spcPct val="20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a:p>
              <a:pPr>
                <a:lnSpc>
                  <a:spcPct val="200000"/>
                </a:lnSpc>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a:t>
              </a:r>
            </a:p>
            <a:p>
              <a:pPr algn="l" fontAlgn="auto">
                <a:lnSpc>
                  <a:spcPct val="200000"/>
                </a:lnSpc>
              </a:pPr>
              <a:endPar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endParaRPr>
            </a:p>
          </p:txBody>
        </p:sp>
        <p:sp>
          <p:nvSpPr>
            <p:cNvPr id="5" name="文本框 4">
              <a:extLst>
                <a:ext uri="{FF2B5EF4-FFF2-40B4-BE49-F238E27FC236}">
                  <a16:creationId xmlns:a16="http://schemas.microsoft.com/office/drawing/2014/main" id="{945C98A3-5C70-4A78-BACA-5EF3A334E304}"/>
                </a:ext>
              </a:extLst>
            </p:cNvPr>
            <p:cNvSpPr txBox="1"/>
            <p:nvPr/>
          </p:nvSpPr>
          <p:spPr>
            <a:xfrm>
              <a:off x="4346375" y="1768361"/>
              <a:ext cx="2237909" cy="584775"/>
            </a:xfrm>
            <a:prstGeom prst="rect">
              <a:avLst/>
            </a:prstGeom>
            <a:noFill/>
          </p:spPr>
          <p:txBody>
            <a:bodyPr wrap="square" rtlCol="0">
              <a:spAutoFit/>
            </a:bodyPr>
            <a:lstStyle/>
            <a:p>
              <a:pPr algn="dist"/>
              <a:r>
                <a:rPr lang="en-US" altLang="zh-CN" sz="3200" dirty="0" err="1">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Morandi</a:t>
              </a:r>
              <a:endParaRPr lang="zh-CN" altLang="en-US" sz="32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sp>
        <p:nvSpPr>
          <p:cNvPr id="7" name="矩形 6">
            <a:extLst>
              <a:ext uri="{FF2B5EF4-FFF2-40B4-BE49-F238E27FC236}">
                <a16:creationId xmlns:a16="http://schemas.microsoft.com/office/drawing/2014/main" id="{2C08AC09-E20A-4E51-98B6-0E2056B6E1DA}"/>
              </a:ext>
            </a:extLst>
          </p:cNvPr>
          <p:cNvSpPr/>
          <p:nvPr/>
        </p:nvSpPr>
        <p:spPr>
          <a:xfrm>
            <a:off x="0" y="5222631"/>
            <a:ext cx="4255477" cy="163536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518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木月的小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1671</Words>
  <Application>Microsoft Office PowerPoint</Application>
  <PresentationFormat>宽屏</PresentationFormat>
  <Paragraphs>106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..黑体UI-韩语</vt:lpstr>
      <vt:lpstr>Bebas</vt:lpstr>
      <vt:lpstr>Montserrat</vt:lpstr>
      <vt:lpstr>等线</vt:lpstr>
      <vt:lpstr>等线 Light</vt:lpstr>
      <vt:lpstr>思源黑体 CN Light</vt:lpstr>
      <vt:lpstr>Arial</vt:lpstr>
      <vt:lpstr>Calibri</vt:lpstr>
      <vt:lpstr>Castellar</vt:lpstr>
      <vt:lpstr>木月的小店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凤凤 赵</dc:creator>
  <cp:lastModifiedBy>Administrator</cp:lastModifiedBy>
  <cp:revision>12</cp:revision>
  <dcterms:created xsi:type="dcterms:W3CDTF">2020-01-17T06:56:06Z</dcterms:created>
  <dcterms:modified xsi:type="dcterms:W3CDTF">2020-04-07T06:45:34Z</dcterms:modified>
</cp:coreProperties>
</file>