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390" r:id="rId3"/>
    <p:sldId id="463" r:id="rId4"/>
    <p:sldId id="496" r:id="rId5"/>
    <p:sldId id="495" r:id="rId6"/>
    <p:sldId id="501" r:id="rId7"/>
    <p:sldId id="502" r:id="rId8"/>
    <p:sldId id="259" r:id="rId9"/>
    <p:sldId id="464" r:id="rId10"/>
    <p:sldId id="465" r:id="rId11"/>
    <p:sldId id="466" r:id="rId12"/>
    <p:sldId id="469" r:id="rId13"/>
    <p:sldId id="366" r:id="rId14"/>
    <p:sldId id="467" r:id="rId15"/>
    <p:sldId id="468" r:id="rId16"/>
    <p:sldId id="470" r:id="rId17"/>
    <p:sldId id="391" r:id="rId18"/>
    <p:sldId id="471" r:id="rId19"/>
    <p:sldId id="472" r:id="rId20"/>
    <p:sldId id="473" r:id="rId21"/>
    <p:sldId id="474" r:id="rId22"/>
    <p:sldId id="475" r:id="rId23"/>
    <p:sldId id="476" r:id="rId24"/>
    <p:sldId id="477" r:id="rId25"/>
    <p:sldId id="478" r:id="rId26"/>
    <p:sldId id="479" r:id="rId27"/>
    <p:sldId id="497" r:id="rId28"/>
    <p:sldId id="498" r:id="rId29"/>
    <p:sldId id="480" r:id="rId30"/>
    <p:sldId id="481" r:id="rId31"/>
    <p:sldId id="482" r:id="rId32"/>
    <p:sldId id="494" r:id="rId33"/>
    <p:sldId id="493" r:id="rId34"/>
    <p:sldId id="483" r:id="rId35"/>
    <p:sldId id="484" r:id="rId36"/>
    <p:sldId id="486" r:id="rId37"/>
    <p:sldId id="485" r:id="rId38"/>
    <p:sldId id="487" r:id="rId39"/>
    <p:sldId id="489" r:id="rId40"/>
    <p:sldId id="488" r:id="rId41"/>
    <p:sldId id="499" r:id="rId42"/>
    <p:sldId id="490" r:id="rId43"/>
    <p:sldId id="491" r:id="rId44"/>
    <p:sldId id="456" r:id="rId45"/>
    <p:sldId id="457" r:id="rId46"/>
    <p:sldId id="492" r:id="rId47"/>
    <p:sldId id="385" r:id="rId48"/>
    <p:sldId id="386" r:id="rId49"/>
    <p:sldId id="389" r:id="rId50"/>
    <p:sldId id="500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C4C8"/>
    <a:srgbClr val="DEE6E8"/>
    <a:srgbClr val="8EADB4"/>
    <a:srgbClr val="C9B1AD"/>
    <a:srgbClr val="A3928F"/>
    <a:srgbClr val="746765"/>
    <a:srgbClr val="C5C2B7"/>
    <a:srgbClr val="C9AC86"/>
    <a:srgbClr val="9FB498"/>
    <a:srgbClr val="7FB4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64"/>
    <p:restoredTop sz="94541"/>
  </p:normalViewPr>
  <p:slideViewPr>
    <p:cSldViewPr snapToGrid="0" snapToObjects="1">
      <p:cViewPr varScale="1">
        <p:scale>
          <a:sx n="97" d="100"/>
          <a:sy n="97" d="100"/>
        </p:scale>
        <p:origin x="7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35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15680-D772-884F-8C3D-C4BBAB850CF0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8C1C8-185F-BB40-AF9D-2300D534E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56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29D7E-A6E8-2246-B8CD-991C28DB287B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0B2C8-089D-F44F-9056-E4858B823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58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0B2C8-089D-F44F-9056-E4858B823D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74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C665A875-C5FA-4242-9B11-A0AD06F3CF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53188" y="1154430"/>
            <a:ext cx="8199521" cy="44577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8751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8058895C-B169-B546-AA9E-E6B1909992D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flipH="1">
            <a:off x="5604275" y="0"/>
            <a:ext cx="6587725" cy="6858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14A6F955-ED44-EE4C-A64A-ECA019383CD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flipH="1">
            <a:off x="0" y="0"/>
            <a:ext cx="6587725" cy="6858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AD36AE-5F8D-944E-BEC7-B60280B1611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96766" y="1244569"/>
            <a:ext cx="2635624" cy="287617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196F3418-C9C5-7841-8C41-453A029A808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73103" y="3506506"/>
            <a:ext cx="2635624" cy="287617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C6EA0FF2-E46E-6C48-B4BE-2D9F396D3A1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89161" y="936560"/>
            <a:ext cx="2635624" cy="287617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D901F384-83C3-6A4F-B1CF-68C506E75F9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60376" y="3314000"/>
            <a:ext cx="2635624" cy="287617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F17ED409-7A2C-4F4D-9CFF-DB6284E995D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31591" y="2374648"/>
            <a:ext cx="2635624" cy="287617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4641C5E-EE17-8A4F-9A06-824E5ECAF1C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002806" y="3314000"/>
            <a:ext cx="2635624" cy="287617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52427D7-5DAE-A24E-B49F-FF6A8F4AF1E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11869" y="4181589"/>
            <a:ext cx="3995235" cy="267641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14F723FB-7655-8F40-AB82-93F22F60619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96765" y="1505178"/>
            <a:ext cx="3995235" cy="267641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C9B73E9-6DDD-5743-A53F-75542E5F7C5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201530" y="0"/>
            <a:ext cx="3995235" cy="267641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2667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5481863-EC87-4497-947B-34B0858FE0E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511239" y="660400"/>
            <a:ext cx="3952160" cy="267641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A29EE630-89EE-49CF-A95D-B66AA4FE5E0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608796" y="660400"/>
            <a:ext cx="3952160" cy="267641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02FE3B-016B-43BE-83B4-88B579DD2C3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1239" y="3470389"/>
            <a:ext cx="8049717" cy="267641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 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CD6F3D89-9605-477D-852E-EC2C273477A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53100" y="1"/>
            <a:ext cx="6433903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3F5235E1-AA3F-5345-92D5-A6C62E6AE02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40044" y="3720229"/>
            <a:ext cx="4946959" cy="313777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873F3B1B-7E49-BA49-9A39-2AFDF624017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4946959" cy="313777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96797C7-1BA7-3547-8D38-9668367A8EC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89973" y="0"/>
            <a:ext cx="4496844" cy="285227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6FE09457-749A-2049-844D-D36AB536C4E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189973" y="4005729"/>
            <a:ext cx="4496844" cy="285227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703BF59A-F6B1-5F4B-A46F-8F181E9579D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67611" y="1421891"/>
            <a:ext cx="3954909" cy="444029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9F97EC08-894D-E349-A50F-F3481A7AD2B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51054" y="629896"/>
            <a:ext cx="3079378" cy="301214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D244B988-269E-404B-9B42-77645C161D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68491" y="1162050"/>
            <a:ext cx="5223509" cy="44577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200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 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FA71971-FA32-405E-8B91-98BC53F6362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25401" y="1334894"/>
            <a:ext cx="3771901" cy="347212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4FA71971-FA32-405E-8B91-98BC53F6362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89399" y="1334894"/>
            <a:ext cx="3771901" cy="347212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4FA71971-FA32-405E-8B91-98BC53F6362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20099" y="1334894"/>
            <a:ext cx="3771901" cy="347212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B063B204-CF8F-8947-8FAF-B6DDD11BE3E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5981" y="1002083"/>
            <a:ext cx="3912432" cy="472231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477D307B-68BE-4578-A580-7118C13C9C2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44184" y="0"/>
            <a:ext cx="3912432" cy="556135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2D53545-7958-484B-AA69-BBD066173F8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642959" y="860528"/>
            <a:ext cx="2717224" cy="521459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C80F48B0-2708-A445-8A52-17B0F28DCCF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925735" y="860528"/>
            <a:ext cx="2717224" cy="521459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FBCAD65B-228B-2D4E-9EB3-5D3C7287B5C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208511" y="860527"/>
            <a:ext cx="2717224" cy="521459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65D13E2-9C74-44CB-B282-1D9B2FAB8B7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2076209" y="3877620"/>
            <a:ext cx="3446690" cy="204606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C0C4CB9-EF01-40EB-81CC-FB1F9D1AF5B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669101" y="3877620"/>
            <a:ext cx="3446690" cy="204606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2989722"/>
      </p:ext>
    </p:extLst>
  </p:cSld>
  <p:clrMapOvr>
    <a:masterClrMapping/>
  </p:clrMapOvr>
  <p:transition spd="slow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D2C81F56-2F9A-47D6-B775-AFCDB599021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941793" y="1671919"/>
            <a:ext cx="2220686" cy="478313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52972197"/>
      </p:ext>
    </p:extLst>
  </p:cSld>
  <p:clrMapOvr>
    <a:masterClrMapping/>
  </p:clrMapOvr>
  <p:transition spd="slow">
    <p:push dir="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9A392D8A-2787-0F4C-BAE4-2EE10301D0D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301974" y="1976539"/>
            <a:ext cx="1716296" cy="369673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D489A359-9A8A-2F4A-AB72-AA095CC1AF9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627096" y="1976539"/>
            <a:ext cx="1716296" cy="369673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573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320D9A94-907A-044E-B759-1952D30376D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flipH="1">
            <a:off x="0" y="0"/>
            <a:ext cx="4747364" cy="6858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2471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436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40782B09-7F5D-B54F-95D0-B5A1338664C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982" y="584028"/>
            <a:ext cx="6172817" cy="565167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9EB5E956-8933-4751-B348-F81A0B6E840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729605" y="3667637"/>
            <a:ext cx="3666106" cy="319036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EB5E956-8933-4751-B348-F81A0B6E840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79578" y="585749"/>
            <a:ext cx="4203700" cy="554742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6C33FD00-5758-DD42-8A42-CBD0309CEC0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3147" y="2945081"/>
            <a:ext cx="3550718" cy="330487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57C68281-0D35-A649-9AAA-009DBF31379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61370" y="579913"/>
            <a:ext cx="3550718" cy="5670038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Master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89972273-D5AE-46AC-B285-4D65928911D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7053" y="847493"/>
            <a:ext cx="9619337" cy="325615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E5A170D3-7426-E142-BA1D-B0AC14F74AF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066003" y="2451214"/>
            <a:ext cx="3550718" cy="330487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C2A267F-DD75-344F-8556-02D1E83B94D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486400" y="1170877"/>
            <a:ext cx="6705600" cy="458315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Mas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B487AF7D-1DDD-2345-BB27-16123DB4E6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flipH="1">
            <a:off x="1998010" y="2565070"/>
            <a:ext cx="5257814" cy="382530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FE38CB7C-40F1-6D42-8107-D90A8B35FF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095486" y="1596481"/>
            <a:ext cx="2417148" cy="225750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776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716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71" r:id="rId20"/>
    <p:sldLayoutId id="2147483669" r:id="rId21"/>
    <p:sldLayoutId id="2147483670" r:id="rId22"/>
    <p:sldLayoutId id="2147483674" r:id="rId23"/>
    <p:sldLayoutId id="2147483726" r:id="rId24"/>
    <p:sldLayoutId id="2147483727" r:id="rId25"/>
    <p:sldLayoutId id="2147483721" r:id="rId26"/>
    <p:sldLayoutId id="2147483722" r:id="rId27"/>
    <p:sldLayoutId id="2147483725" r:id="rId28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7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0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3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6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4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7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2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7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1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占位符 19" descr="图片包含 室内, 墙壁, 床, 窗户&#10;&#10;已生成极高可信度的说明">
            <a:extLst>
              <a:ext uri="{FF2B5EF4-FFF2-40B4-BE49-F238E27FC236}">
                <a16:creationId xmlns:a16="http://schemas.microsoft.com/office/drawing/2014/main" id="{09A10E4F-39BE-4FF5-BD8D-5C53627D1A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53188" y="1154430"/>
            <a:ext cx="8199521" cy="4457700"/>
          </a:xfr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2D637D1-7790-1145-9593-2CA8339B58C3}"/>
              </a:ext>
            </a:extLst>
          </p:cNvPr>
          <p:cNvSpPr/>
          <p:nvPr/>
        </p:nvSpPr>
        <p:spPr>
          <a:xfrm>
            <a:off x="0" y="1651635"/>
            <a:ext cx="4290028" cy="3463290"/>
          </a:xfrm>
          <a:prstGeom prst="rect">
            <a:avLst/>
          </a:prstGeom>
          <a:solidFill>
            <a:srgbClr val="A3928F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137D11-58B6-BD4E-9173-7BE70E18C196}"/>
              </a:ext>
            </a:extLst>
          </p:cNvPr>
          <p:cNvSpPr/>
          <p:nvPr/>
        </p:nvSpPr>
        <p:spPr>
          <a:xfrm>
            <a:off x="6876788" y="601295"/>
            <a:ext cx="5315211" cy="5646420"/>
          </a:xfrm>
          <a:prstGeom prst="rect">
            <a:avLst/>
          </a:prstGeom>
          <a:solidFill>
            <a:srgbClr val="A3928F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8965CE-FF34-454B-A48E-F435BDE6A5DB}"/>
              </a:ext>
            </a:extLst>
          </p:cNvPr>
          <p:cNvSpPr txBox="1"/>
          <p:nvPr/>
        </p:nvSpPr>
        <p:spPr>
          <a:xfrm>
            <a:off x="2494504" y="3551542"/>
            <a:ext cx="4382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err="1">
                <a:latin typeface="Goudy Old Style" panose="02020502050305020303" pitchFamily="18" charset="77"/>
              </a:rPr>
              <a:t>Morandi</a:t>
            </a:r>
            <a:endParaRPr lang="en-US" sz="7200" b="1" dirty="0">
              <a:latin typeface="Goudy Old Style" panose="02020502050305020303" pitchFamily="18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4DF49C-31AB-A345-9F0E-D7AD28C3434C}"/>
              </a:ext>
            </a:extLst>
          </p:cNvPr>
          <p:cNvSpPr txBox="1"/>
          <p:nvPr/>
        </p:nvSpPr>
        <p:spPr>
          <a:xfrm>
            <a:off x="7214992" y="3214843"/>
            <a:ext cx="43408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i="1" u="sng" dirty="0">
                <a:solidFill>
                  <a:schemeClr val="bg1"/>
                </a:solidFill>
                <a:latin typeface="Goudy Old Style" panose="02020502050305020303" pitchFamily="18" charset="77"/>
              </a:rPr>
              <a:t>Presentation</a:t>
            </a:r>
          </a:p>
          <a:p>
            <a:pPr algn="r"/>
            <a:r>
              <a:rPr lang="en-US" sz="4400" i="1" u="sng" dirty="0">
                <a:solidFill>
                  <a:schemeClr val="bg1"/>
                </a:solidFill>
                <a:latin typeface="Goudy Old Style" panose="02020502050305020303" pitchFamily="18" charset="77"/>
              </a:rPr>
              <a:t> Trends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24FC5A-515F-4940-8AA9-A24C9DF8CADE}"/>
              </a:ext>
            </a:extLst>
          </p:cNvPr>
          <p:cNvSpPr txBox="1"/>
          <p:nvPr/>
        </p:nvSpPr>
        <p:spPr>
          <a:xfrm rot="16200000">
            <a:off x="-316430" y="3201680"/>
            <a:ext cx="2686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600">
                <a:solidFill>
                  <a:schemeClr val="bg1"/>
                </a:solidFill>
                <a:latin typeface="Montserrat" pitchFamily="2" charset="77"/>
              </a:rPr>
              <a:t>1987</a:t>
            </a:r>
            <a:endParaRPr lang="en-US" sz="2800" spc="6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B22FF9-411C-1341-875C-06959AA70674}"/>
              </a:ext>
            </a:extLst>
          </p:cNvPr>
          <p:cNvSpPr txBox="1"/>
          <p:nvPr/>
        </p:nvSpPr>
        <p:spPr>
          <a:xfrm>
            <a:off x="2145014" y="5970835"/>
            <a:ext cx="3052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600" dirty="0">
                <a:solidFill>
                  <a:schemeClr val="bg1"/>
                </a:solidFill>
                <a:latin typeface="Montserrat" pitchFamily="2" charset="77"/>
              </a:rPr>
              <a:t>/ DYNAMIC</a:t>
            </a:r>
          </a:p>
        </p:txBody>
      </p:sp>
    </p:spTree>
    <p:extLst>
      <p:ext uri="{BB962C8B-B14F-4D97-AF65-F5344CB8AC3E}">
        <p14:creationId xmlns:p14="http://schemas.microsoft.com/office/powerpoint/2010/main" val="1866619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占位符 21" descr="图片包含 室内, 墙壁&#10;&#10;已生成极高可信度的说明">
            <a:extLst>
              <a:ext uri="{FF2B5EF4-FFF2-40B4-BE49-F238E27FC236}">
                <a16:creationId xmlns:a16="http://schemas.microsoft.com/office/drawing/2014/main" id="{5CA95C72-FF91-4897-841F-C3EFFA67F63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1" name="图片占位符 10" descr="图片包含 室内, 鲜花&#10;&#10;已生成高可信度的说明">
            <a:extLst>
              <a:ext uri="{FF2B5EF4-FFF2-40B4-BE49-F238E27FC236}">
                <a16:creationId xmlns:a16="http://schemas.microsoft.com/office/drawing/2014/main" id="{22F3458E-1E6F-4966-A827-FF27086D711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2931AD9-84CC-184C-9CBB-836BE3AB2E52}"/>
              </a:ext>
            </a:extLst>
          </p:cNvPr>
          <p:cNvSpPr/>
          <p:nvPr/>
        </p:nvSpPr>
        <p:spPr>
          <a:xfrm>
            <a:off x="4529118" y="3776138"/>
            <a:ext cx="5138057" cy="2802791"/>
          </a:xfrm>
          <a:prstGeom prst="rect">
            <a:avLst/>
          </a:prstGeom>
          <a:solidFill>
            <a:srgbClr val="D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0D8F18-1795-D240-BB48-053B06965495}"/>
              </a:ext>
            </a:extLst>
          </p:cNvPr>
          <p:cNvSpPr txBox="1"/>
          <p:nvPr/>
        </p:nvSpPr>
        <p:spPr>
          <a:xfrm>
            <a:off x="906708" y="514598"/>
            <a:ext cx="56085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1" dirty="0">
                <a:latin typeface="Goudy Old Style" panose="02020502050305020303" pitchFamily="18" charset="77"/>
              </a:rPr>
              <a:t>Welcome!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06F9EA-BB5C-EC49-B782-A40CC6C4D43F}"/>
              </a:ext>
            </a:extLst>
          </p:cNvPr>
          <p:cNvSpPr txBox="1"/>
          <p:nvPr/>
        </p:nvSpPr>
        <p:spPr>
          <a:xfrm>
            <a:off x="5540195" y="4715868"/>
            <a:ext cx="3311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u="sng" dirty="0" err="1">
                <a:latin typeface="Goudy Old Style" panose="02020502050305020303" pitchFamily="18" charset="77"/>
              </a:rPr>
              <a:t>www.yourdomain.com</a:t>
            </a:r>
            <a:endParaRPr lang="en-US" sz="2400" u="sng" dirty="0">
              <a:latin typeface="Goudy Old Style" panose="02020502050305020303" pitchFamily="18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C68F4F-6555-6043-AA59-686CE32579C6}"/>
              </a:ext>
            </a:extLst>
          </p:cNvPr>
          <p:cNvSpPr txBox="1"/>
          <p:nvPr/>
        </p:nvSpPr>
        <p:spPr>
          <a:xfrm>
            <a:off x="762237" y="2337033"/>
            <a:ext cx="1996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600" dirty="0">
                <a:latin typeface="Montserrat" pitchFamily="2" charset="77"/>
              </a:rPr>
              <a:t>/ DYNAMIC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853B6B-B01F-3B44-936A-1BCEBC0B01C4}"/>
              </a:ext>
            </a:extLst>
          </p:cNvPr>
          <p:cNvSpPr/>
          <p:nvPr/>
        </p:nvSpPr>
        <p:spPr>
          <a:xfrm>
            <a:off x="2867534" y="2161309"/>
            <a:ext cx="2672661" cy="4696690"/>
          </a:xfrm>
          <a:prstGeom prst="rect">
            <a:avLst/>
          </a:prstGeom>
          <a:solidFill>
            <a:srgbClr val="DEE6E8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475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1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3" descr="图片包含 室内, 墙壁, 餐桌, 沙发&#10;&#10;已生成极高可信度的说明">
            <a:extLst>
              <a:ext uri="{FF2B5EF4-FFF2-40B4-BE49-F238E27FC236}">
                <a16:creationId xmlns:a16="http://schemas.microsoft.com/office/drawing/2014/main" id="{9C79ACEB-C5AC-4CC6-A5B3-EFE27749805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F98ED36-1A5B-E246-B261-0CBD6F69C452}"/>
              </a:ext>
            </a:extLst>
          </p:cNvPr>
          <p:cNvSpPr/>
          <p:nvPr/>
        </p:nvSpPr>
        <p:spPr>
          <a:xfrm>
            <a:off x="-138849" y="0"/>
            <a:ext cx="5165766" cy="4722034"/>
          </a:xfrm>
          <a:prstGeom prst="rect">
            <a:avLst/>
          </a:prstGeom>
          <a:solidFill>
            <a:srgbClr val="DEE6E8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占位符 6" descr="图片包含 猫, 室内, 就坐, 墙壁&#10;&#10;已生成极高可信度的说明">
            <a:extLst>
              <a:ext uri="{FF2B5EF4-FFF2-40B4-BE49-F238E27FC236}">
                <a16:creationId xmlns:a16="http://schemas.microsoft.com/office/drawing/2014/main" id="{56E64474-20F9-4048-B0DE-09F69888FF1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B81337-74BD-C24D-88E6-68DDE8625A64}"/>
              </a:ext>
            </a:extLst>
          </p:cNvPr>
          <p:cNvSpPr txBox="1"/>
          <p:nvPr/>
        </p:nvSpPr>
        <p:spPr>
          <a:xfrm>
            <a:off x="568115" y="5094364"/>
            <a:ext cx="57229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Goudy Old Style" panose="02020502050305020303" pitchFamily="18" charset="77"/>
              </a:rPr>
              <a:t>About Us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B3122D0D-7249-FC47-86DF-46CEFC3125EC}"/>
              </a:ext>
            </a:extLst>
          </p:cNvPr>
          <p:cNvSpPr txBox="1">
            <a:spLocks/>
          </p:cNvSpPr>
          <p:nvPr/>
        </p:nvSpPr>
        <p:spPr>
          <a:xfrm>
            <a:off x="6997449" y="5094364"/>
            <a:ext cx="4691060" cy="116350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perspiciatis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unde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omnis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iste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natus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error sit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voluptatem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accusantium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doloremque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laudantium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totam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rem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aperiam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eaque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ipsa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quae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ab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illo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inventore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veritatis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et quasi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architecto</a:t>
            </a:r>
            <a:endParaRPr lang="en-US" sz="1400" dirty="0">
              <a:solidFill>
                <a:schemeClr val="bg1"/>
              </a:solidFill>
              <a:latin typeface="Goudy Old Style" panose="02020502050305020303" pitchFamily="18" charset="77"/>
              <a:ea typeface="Roboto" panose="02000000000000000000" pitchFamily="2" charset="0"/>
              <a:cs typeface="Lora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234A4E-8AB9-8944-8F0C-2AB331B5B4F0}"/>
              </a:ext>
            </a:extLst>
          </p:cNvPr>
          <p:cNvSpPr txBox="1"/>
          <p:nvPr/>
        </p:nvSpPr>
        <p:spPr>
          <a:xfrm rot="16200000">
            <a:off x="10263172" y="1669219"/>
            <a:ext cx="1996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spc="600" dirty="0">
                <a:solidFill>
                  <a:schemeClr val="bg1"/>
                </a:solidFill>
                <a:latin typeface="Montserrat" pitchFamily="2" charset="77"/>
              </a:rPr>
              <a:t>/ DYNAMIC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D9545A-18E5-B64F-A996-B0C8B8008D8A}"/>
              </a:ext>
            </a:extLst>
          </p:cNvPr>
          <p:cNvSpPr txBox="1"/>
          <p:nvPr/>
        </p:nvSpPr>
        <p:spPr>
          <a:xfrm>
            <a:off x="6997449" y="4387324"/>
            <a:ext cx="4409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chemeClr val="bg1"/>
                </a:solidFill>
                <a:latin typeface="Goudy Old Style" panose="02020502050305020303" pitchFamily="18" charset="77"/>
              </a:rPr>
              <a:t>Your Sub Heading Here</a:t>
            </a:r>
          </a:p>
        </p:txBody>
      </p:sp>
    </p:spTree>
    <p:extLst>
      <p:ext uri="{BB962C8B-B14F-4D97-AF65-F5344CB8AC3E}">
        <p14:creationId xmlns:p14="http://schemas.microsoft.com/office/powerpoint/2010/main" val="13151539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7B5E55-2F45-9D4F-8BFA-41063ADFA88C}"/>
              </a:ext>
            </a:extLst>
          </p:cNvPr>
          <p:cNvSpPr/>
          <p:nvPr/>
        </p:nvSpPr>
        <p:spPr>
          <a:xfrm>
            <a:off x="1065348" y="0"/>
            <a:ext cx="4736777" cy="6858000"/>
          </a:xfrm>
          <a:prstGeom prst="rect">
            <a:avLst/>
          </a:prstGeom>
          <a:solidFill>
            <a:srgbClr val="D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占位符 3" descr="图片包含 室内, 椅子, 窗户, 地板&#10;&#10;已生成极高可信度的说明">
            <a:extLst>
              <a:ext uri="{FF2B5EF4-FFF2-40B4-BE49-F238E27FC236}">
                <a16:creationId xmlns:a16="http://schemas.microsoft.com/office/drawing/2014/main" id="{4666E9D6-6E13-4379-8A97-40C0AA657EB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6808526-DCA4-1D4A-9697-102B3BC4B2CF}"/>
              </a:ext>
            </a:extLst>
          </p:cNvPr>
          <p:cNvSpPr/>
          <p:nvPr/>
        </p:nvSpPr>
        <p:spPr>
          <a:xfrm>
            <a:off x="5012864" y="1187330"/>
            <a:ext cx="4736777" cy="3835931"/>
          </a:xfrm>
          <a:prstGeom prst="rect">
            <a:avLst/>
          </a:prstGeom>
          <a:solidFill>
            <a:srgbClr val="DEE6E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21730-F735-F340-9AE8-2507C8DCB795}"/>
              </a:ext>
            </a:extLst>
          </p:cNvPr>
          <p:cNvSpPr txBox="1"/>
          <p:nvPr/>
        </p:nvSpPr>
        <p:spPr>
          <a:xfrm>
            <a:off x="5404229" y="1876151"/>
            <a:ext cx="57229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Goudy Old Style" panose="02020502050305020303" pitchFamily="18" charset="77"/>
              </a:rPr>
              <a:t>Who We Are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C0E3ED-1F96-5345-B1DB-11547BB02709}"/>
              </a:ext>
            </a:extLst>
          </p:cNvPr>
          <p:cNvSpPr txBox="1"/>
          <p:nvPr/>
        </p:nvSpPr>
        <p:spPr>
          <a:xfrm>
            <a:off x="6918833" y="3983361"/>
            <a:ext cx="4409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 err="1">
                <a:latin typeface="Goudy Old Style" panose="02020502050305020303" pitchFamily="18" charset="77"/>
              </a:rPr>
              <a:t>www.yourdomain.com</a:t>
            </a:r>
            <a:endParaRPr lang="en-US" sz="2400" i="1" u="sng" dirty="0">
              <a:latin typeface="Goudy Old Style" panose="02020502050305020303" pitchFamily="18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576B5B-D01C-2946-97FB-9E289FC72F37}"/>
              </a:ext>
            </a:extLst>
          </p:cNvPr>
          <p:cNvSpPr txBox="1"/>
          <p:nvPr/>
        </p:nvSpPr>
        <p:spPr>
          <a:xfrm rot="16200000">
            <a:off x="10330663" y="5304630"/>
            <a:ext cx="1996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spc="600" dirty="0">
                <a:latin typeface="Montserrat" pitchFamily="2" charset="77"/>
              </a:rPr>
              <a:t>/ DYNAMIC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15F099-E97B-2149-9C6D-4CAF0A6796A1}"/>
              </a:ext>
            </a:extLst>
          </p:cNvPr>
          <p:cNvSpPr txBox="1"/>
          <p:nvPr/>
        </p:nvSpPr>
        <p:spPr>
          <a:xfrm>
            <a:off x="3119245" y="5514644"/>
            <a:ext cx="5103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i="1" dirty="0">
                <a:latin typeface="Goudy Old Style" panose="02020502050305020303" pitchFamily="18" charset="77"/>
              </a:rPr>
              <a:t>Fashion References</a:t>
            </a:r>
          </a:p>
        </p:txBody>
      </p:sp>
    </p:spTree>
    <p:extLst>
      <p:ext uri="{BB962C8B-B14F-4D97-AF65-F5344CB8AC3E}">
        <p14:creationId xmlns:p14="http://schemas.microsoft.com/office/powerpoint/2010/main" val="4019719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14EBADF-31AF-2A4B-AA03-1D77B05C724C}"/>
              </a:ext>
            </a:extLst>
          </p:cNvPr>
          <p:cNvSpPr/>
          <p:nvPr/>
        </p:nvSpPr>
        <p:spPr>
          <a:xfrm>
            <a:off x="6418035" y="2470958"/>
            <a:ext cx="5085216" cy="4453841"/>
          </a:xfrm>
          <a:prstGeom prst="rect">
            <a:avLst/>
          </a:prstGeom>
          <a:solidFill>
            <a:srgbClr val="DEE6E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片占位符 8" descr="图片包含 室内, 墙壁, 窗帘&#10;&#10;已生成极高可信度的说明">
            <a:extLst>
              <a:ext uri="{FF2B5EF4-FFF2-40B4-BE49-F238E27FC236}">
                <a16:creationId xmlns:a16="http://schemas.microsoft.com/office/drawing/2014/main" id="{0158347D-58C4-4A32-8775-C227769079E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96A703F-BC7E-1440-997E-999D1F93F83A}"/>
              </a:ext>
            </a:extLst>
          </p:cNvPr>
          <p:cNvGrpSpPr/>
          <p:nvPr/>
        </p:nvGrpSpPr>
        <p:grpSpPr>
          <a:xfrm>
            <a:off x="1127588" y="2470958"/>
            <a:ext cx="8930640" cy="2754630"/>
            <a:chOff x="1771650" y="1703070"/>
            <a:chExt cx="8930640" cy="275463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2FB1FBB-94E9-2D4A-BDF2-AB904D8B3096}"/>
                </a:ext>
              </a:extLst>
            </p:cNvPr>
            <p:cNvSpPr/>
            <p:nvPr/>
          </p:nvSpPr>
          <p:spPr>
            <a:xfrm>
              <a:off x="1771650" y="1760220"/>
              <a:ext cx="2697480" cy="2697480"/>
            </a:xfrm>
            <a:prstGeom prst="ellipse">
              <a:avLst/>
            </a:prstGeom>
            <a:solidFill>
              <a:srgbClr val="DEE6E8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282BE5F-BC6D-6F4D-824F-AF9084986C8A}"/>
                </a:ext>
              </a:extLst>
            </p:cNvPr>
            <p:cNvSpPr/>
            <p:nvPr/>
          </p:nvSpPr>
          <p:spPr>
            <a:xfrm>
              <a:off x="3947160" y="1760220"/>
              <a:ext cx="2697480" cy="2697480"/>
            </a:xfrm>
            <a:prstGeom prst="ellipse">
              <a:avLst/>
            </a:prstGeom>
            <a:solidFill>
              <a:srgbClr val="DEE6E8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755BCB9-9D41-A54B-8547-42164EB6F277}"/>
                </a:ext>
              </a:extLst>
            </p:cNvPr>
            <p:cNvSpPr/>
            <p:nvPr/>
          </p:nvSpPr>
          <p:spPr>
            <a:xfrm>
              <a:off x="5958840" y="1760220"/>
              <a:ext cx="2697480" cy="2697480"/>
            </a:xfrm>
            <a:prstGeom prst="ellipse">
              <a:avLst/>
            </a:prstGeom>
            <a:solidFill>
              <a:srgbClr val="DEE6E8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ABBE226-213C-F944-A6AA-81D69CA4D0F1}"/>
                </a:ext>
              </a:extLst>
            </p:cNvPr>
            <p:cNvSpPr/>
            <p:nvPr/>
          </p:nvSpPr>
          <p:spPr>
            <a:xfrm>
              <a:off x="8004810" y="1703070"/>
              <a:ext cx="2697480" cy="2697480"/>
            </a:xfrm>
            <a:prstGeom prst="ellipse">
              <a:avLst/>
            </a:prstGeom>
            <a:solidFill>
              <a:srgbClr val="DEE6E8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044D609-CD54-6442-8B22-03FBA23E8B90}"/>
                </a:ext>
              </a:extLst>
            </p:cNvPr>
            <p:cNvSpPr txBox="1"/>
            <p:nvPr/>
          </p:nvSpPr>
          <p:spPr>
            <a:xfrm>
              <a:off x="2277793" y="2385127"/>
              <a:ext cx="15913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u="sng" dirty="0">
                  <a:latin typeface="Goudy Old Style" panose="02020502050305020303" pitchFamily="18" charset="77"/>
                </a:rPr>
                <a:t>2010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7213328-133E-EF43-A11E-187BF0AB97E7}"/>
                </a:ext>
              </a:extLst>
            </p:cNvPr>
            <p:cNvSpPr txBox="1"/>
            <p:nvPr/>
          </p:nvSpPr>
          <p:spPr>
            <a:xfrm>
              <a:off x="2276665" y="3108960"/>
              <a:ext cx="17830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Goudy Old Style" panose="02020502050305020303" pitchFamily="18" charset="77"/>
                </a:rPr>
                <a:t>The Journey Started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3B5A119-56B7-4245-81B7-F1CD01DB873A}"/>
                </a:ext>
              </a:extLst>
            </p:cNvPr>
            <p:cNvSpPr txBox="1"/>
            <p:nvPr/>
          </p:nvSpPr>
          <p:spPr>
            <a:xfrm>
              <a:off x="4239540" y="2376162"/>
              <a:ext cx="15119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u="sng" dirty="0">
                  <a:latin typeface="Goudy Old Style" panose="02020502050305020303" pitchFamily="18" charset="77"/>
                </a:rPr>
                <a:t>2012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7FBA5BE-7923-BA46-AF5F-D95493E88A42}"/>
                </a:ext>
              </a:extLst>
            </p:cNvPr>
            <p:cNvSpPr txBox="1"/>
            <p:nvPr/>
          </p:nvSpPr>
          <p:spPr>
            <a:xfrm>
              <a:off x="4229743" y="3108960"/>
              <a:ext cx="17830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Goudy Old Style" panose="02020502050305020303" pitchFamily="18" charset="77"/>
                </a:rPr>
                <a:t>First 1000 Units Sale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914C295-B07C-F246-951B-BF58DC95A43F}"/>
                </a:ext>
              </a:extLst>
            </p:cNvPr>
            <p:cNvSpPr txBox="1"/>
            <p:nvPr/>
          </p:nvSpPr>
          <p:spPr>
            <a:xfrm>
              <a:off x="6462485" y="2340459"/>
              <a:ext cx="15423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u="sng" dirty="0">
                  <a:latin typeface="Goudy Old Style" panose="02020502050305020303" pitchFamily="18" charset="77"/>
                </a:rPr>
                <a:t>2014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C60F495-1717-BF46-884D-14F0F4605DCB}"/>
                </a:ext>
              </a:extLst>
            </p:cNvPr>
            <p:cNvSpPr txBox="1"/>
            <p:nvPr/>
          </p:nvSpPr>
          <p:spPr>
            <a:xfrm>
              <a:off x="6452688" y="3073257"/>
              <a:ext cx="160604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Goudy Old Style" panose="02020502050305020303" pitchFamily="18" charset="77"/>
                </a:rPr>
                <a:t>Best Branding</a:t>
              </a:r>
            </a:p>
            <a:p>
              <a:r>
                <a:rPr lang="en-US" sz="2000" b="1" dirty="0">
                  <a:latin typeface="Goudy Old Style" panose="02020502050305020303" pitchFamily="18" charset="77"/>
                </a:rPr>
                <a:t>Of the Year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07B5CD4-9407-AB44-A08A-951677771B18}"/>
                </a:ext>
              </a:extLst>
            </p:cNvPr>
            <p:cNvSpPr txBox="1"/>
            <p:nvPr/>
          </p:nvSpPr>
          <p:spPr>
            <a:xfrm>
              <a:off x="8577166" y="2304756"/>
              <a:ext cx="17732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u="sng" dirty="0">
                  <a:latin typeface="Goudy Old Style" panose="02020502050305020303" pitchFamily="18" charset="77"/>
                </a:rPr>
                <a:t>2018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FAC70CC-278D-BC4A-8753-6BC2856089A3}"/>
                </a:ext>
              </a:extLst>
            </p:cNvPr>
            <p:cNvSpPr txBox="1"/>
            <p:nvPr/>
          </p:nvSpPr>
          <p:spPr>
            <a:xfrm>
              <a:off x="8567369" y="3037554"/>
              <a:ext cx="17830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Goudy Old Style" panose="02020502050305020303" pitchFamily="18" charset="77"/>
                </a:rPr>
                <a:t>Reach 1M Sales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7226C1D7-F67C-644C-AE32-42DB239CB2D8}"/>
              </a:ext>
            </a:extLst>
          </p:cNvPr>
          <p:cNvSpPr txBox="1"/>
          <p:nvPr/>
        </p:nvSpPr>
        <p:spPr>
          <a:xfrm>
            <a:off x="936456" y="422212"/>
            <a:ext cx="47870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Goudy Old Style" panose="02020502050305020303" pitchFamily="18" charset="77"/>
              </a:rPr>
              <a:t>Company History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1AD820-B218-B44B-B03F-9E556AD93C69}"/>
              </a:ext>
            </a:extLst>
          </p:cNvPr>
          <p:cNvSpPr txBox="1"/>
          <p:nvPr/>
        </p:nvSpPr>
        <p:spPr>
          <a:xfrm rot="16200000">
            <a:off x="9504530" y="4162842"/>
            <a:ext cx="2773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600" dirty="0">
                <a:latin typeface="Montserrat" pitchFamily="2" charset="77"/>
              </a:rPr>
              <a:t>/ DYNAMIC</a:t>
            </a:r>
          </a:p>
        </p:txBody>
      </p:sp>
    </p:spTree>
    <p:extLst>
      <p:ext uri="{BB962C8B-B14F-4D97-AF65-F5344CB8AC3E}">
        <p14:creationId xmlns:p14="http://schemas.microsoft.com/office/powerpoint/2010/main" val="40171757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1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3" descr="图片包含 墙壁, 房间, 室内, 场景&#10;&#10;已生成极高可信度的说明">
            <a:extLst>
              <a:ext uri="{FF2B5EF4-FFF2-40B4-BE49-F238E27FC236}">
                <a16:creationId xmlns:a16="http://schemas.microsoft.com/office/drawing/2014/main" id="{A7BC08E6-8169-41CC-9E73-435BEE3B67B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60493DC-248F-8640-A534-9F069C75577E}"/>
              </a:ext>
            </a:extLst>
          </p:cNvPr>
          <p:cNvSpPr/>
          <p:nvPr/>
        </p:nvSpPr>
        <p:spPr>
          <a:xfrm>
            <a:off x="3150767" y="0"/>
            <a:ext cx="5165766" cy="6858000"/>
          </a:xfrm>
          <a:prstGeom prst="rect">
            <a:avLst/>
          </a:prstGeom>
          <a:solidFill>
            <a:srgbClr val="A3928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D309A1-A756-7B44-B3FD-FBA107F587CD}"/>
              </a:ext>
            </a:extLst>
          </p:cNvPr>
          <p:cNvSpPr txBox="1"/>
          <p:nvPr/>
        </p:nvSpPr>
        <p:spPr>
          <a:xfrm>
            <a:off x="1014131" y="1301506"/>
            <a:ext cx="57229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Goudy Old Style" panose="02020502050305020303" pitchFamily="18" charset="77"/>
              </a:rPr>
              <a:t>Vision.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759DF3F-688D-014C-B814-2C28E6D9F336}"/>
              </a:ext>
            </a:extLst>
          </p:cNvPr>
          <p:cNvSpPr txBox="1">
            <a:spLocks/>
          </p:cNvSpPr>
          <p:nvPr/>
        </p:nvSpPr>
        <p:spPr>
          <a:xfrm>
            <a:off x="1042590" y="4194079"/>
            <a:ext cx="3717300" cy="181841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perspiciatis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unde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omnis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iste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natus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error sit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voluptatem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accusantium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doloremque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laudantium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totam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rem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aperiam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eaque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ipsa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quae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ab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illo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inventore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veritatis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et quasi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architecto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beatae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vitae dicta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sunt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explicabo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totam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rem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83CBE7-C289-854E-A1C1-2441E2BFB769}"/>
              </a:ext>
            </a:extLst>
          </p:cNvPr>
          <p:cNvSpPr txBox="1"/>
          <p:nvPr/>
        </p:nvSpPr>
        <p:spPr>
          <a:xfrm>
            <a:off x="1014131" y="3078011"/>
            <a:ext cx="5180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chemeClr val="bg1"/>
                </a:solidFill>
                <a:latin typeface="Goudy Old Style" panose="02020502050305020303" pitchFamily="18" charset="77"/>
              </a:rPr>
              <a:t>Unlimited Creativity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3B1F45-AE81-5247-A725-A86A394E0ADD}"/>
              </a:ext>
            </a:extLst>
          </p:cNvPr>
          <p:cNvSpPr txBox="1"/>
          <p:nvPr/>
        </p:nvSpPr>
        <p:spPr>
          <a:xfrm rot="16200000">
            <a:off x="9002275" y="4185381"/>
            <a:ext cx="3964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600" dirty="0">
                <a:solidFill>
                  <a:schemeClr val="bg1"/>
                </a:solidFill>
                <a:latin typeface="Montserrat" pitchFamily="2" charset="77"/>
              </a:rPr>
              <a:t>/ DYNAMIC</a:t>
            </a:r>
          </a:p>
        </p:txBody>
      </p:sp>
    </p:spTree>
    <p:extLst>
      <p:ext uri="{BB962C8B-B14F-4D97-AF65-F5344CB8AC3E}">
        <p14:creationId xmlns:p14="http://schemas.microsoft.com/office/powerpoint/2010/main" val="11262127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C9B29A9-BCA8-2D40-A05F-24755D3C067E}"/>
              </a:ext>
            </a:extLst>
          </p:cNvPr>
          <p:cNvSpPr/>
          <p:nvPr/>
        </p:nvSpPr>
        <p:spPr>
          <a:xfrm>
            <a:off x="5947319" y="3082370"/>
            <a:ext cx="3512634" cy="2790701"/>
          </a:xfrm>
          <a:prstGeom prst="rect">
            <a:avLst/>
          </a:prstGeom>
          <a:solidFill>
            <a:srgbClr val="DEE6E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745AD1-35CD-5E40-8857-4693CC3CE8D6}"/>
              </a:ext>
            </a:extLst>
          </p:cNvPr>
          <p:cNvSpPr/>
          <p:nvPr/>
        </p:nvSpPr>
        <p:spPr>
          <a:xfrm>
            <a:off x="1095486" y="546117"/>
            <a:ext cx="3512634" cy="6311883"/>
          </a:xfrm>
          <a:prstGeom prst="rect">
            <a:avLst/>
          </a:prstGeom>
          <a:solidFill>
            <a:srgbClr val="D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6F7398-FC99-F542-9F98-73156D8986C2}"/>
              </a:ext>
            </a:extLst>
          </p:cNvPr>
          <p:cNvSpPr txBox="1"/>
          <p:nvPr/>
        </p:nvSpPr>
        <p:spPr>
          <a:xfrm>
            <a:off x="5194245" y="294864"/>
            <a:ext cx="57229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Goudy Old Style" panose="02020502050305020303" pitchFamily="18" charset="77"/>
              </a:rPr>
              <a:t>Mission.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42789A-B052-FA44-9745-3D083BE4E8B7}"/>
              </a:ext>
            </a:extLst>
          </p:cNvPr>
          <p:cNvSpPr txBox="1"/>
          <p:nvPr/>
        </p:nvSpPr>
        <p:spPr>
          <a:xfrm>
            <a:off x="5194245" y="1672991"/>
            <a:ext cx="5722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latin typeface="Goudy Old Style" panose="02020502050305020303" pitchFamily="18" charset="77"/>
              </a:rPr>
              <a:t>Reinforces Creativity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98E6B62E-F2D7-9341-9DF3-50F6607ED98E}"/>
              </a:ext>
            </a:extLst>
          </p:cNvPr>
          <p:cNvSpPr txBox="1">
            <a:spLocks/>
          </p:cNvSpPr>
          <p:nvPr/>
        </p:nvSpPr>
        <p:spPr>
          <a:xfrm>
            <a:off x="7801976" y="3739051"/>
            <a:ext cx="3778639" cy="213401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ut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perspiciatis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unde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omnis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iste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natus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error sit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voluptatem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accusantium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doloremque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laudantium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,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totam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rem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aperiam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,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eaque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ipsa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quae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ab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illo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inventore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veritatis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et quasi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architecto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beatae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vitae dicta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sunt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explicabo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.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totam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rem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4D8821-2040-864F-B3C0-33A4C1B0744E}"/>
              </a:ext>
            </a:extLst>
          </p:cNvPr>
          <p:cNvSpPr txBox="1"/>
          <p:nvPr/>
        </p:nvSpPr>
        <p:spPr>
          <a:xfrm rot="16200000">
            <a:off x="10312421" y="4868748"/>
            <a:ext cx="2536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600" dirty="0">
                <a:solidFill>
                  <a:schemeClr val="bg1"/>
                </a:solidFill>
                <a:latin typeface="Montserrat" pitchFamily="2" charset="77"/>
              </a:rPr>
              <a:t>/ DYNAMIC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CE01B5-F2AB-6944-AB9E-32B8F841D08B}"/>
              </a:ext>
            </a:extLst>
          </p:cNvPr>
          <p:cNvSpPr txBox="1"/>
          <p:nvPr/>
        </p:nvSpPr>
        <p:spPr>
          <a:xfrm rot="16200000">
            <a:off x="-420136" y="5138839"/>
            <a:ext cx="1996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600" dirty="0">
                <a:latin typeface="Montserrat" pitchFamily="2" charset="77"/>
              </a:rPr>
              <a:t>/ DYNAMIC</a:t>
            </a:r>
          </a:p>
        </p:txBody>
      </p:sp>
      <p:pic>
        <p:nvPicPr>
          <p:cNvPr id="12" name="图片占位符 11" descr="图片包含 室内, 墙壁, 冰箱, 餐桌&#10;&#10;已生成极高可信度的说明">
            <a:extLst>
              <a:ext uri="{FF2B5EF4-FFF2-40B4-BE49-F238E27FC236}">
                <a16:creationId xmlns:a16="http://schemas.microsoft.com/office/drawing/2014/main" id="{EFBC6333-8CAF-4768-BBCE-5256FB57A47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7" name="图片占位符 6" descr="图片包含 室内, 墙壁, 窗户, 地板&#10;&#10;已生成极高可信度的说明">
            <a:extLst>
              <a:ext uri="{FF2B5EF4-FFF2-40B4-BE49-F238E27FC236}">
                <a16:creationId xmlns:a16="http://schemas.microsoft.com/office/drawing/2014/main" id="{5AD81C4F-EA8B-4AA3-938F-1C95955662A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09880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1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3" descr="图片包含 室内, 餐桌, 鲜花, 花瓶&#10;&#10;已生成极高可信度的说明">
            <a:extLst>
              <a:ext uri="{FF2B5EF4-FFF2-40B4-BE49-F238E27FC236}">
                <a16:creationId xmlns:a16="http://schemas.microsoft.com/office/drawing/2014/main" id="{D9B71535-D608-4C25-81FC-D3AF53545FB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380156A-AD82-E445-8465-5E451AB0E03F}"/>
              </a:ext>
            </a:extLst>
          </p:cNvPr>
          <p:cNvSpPr/>
          <p:nvPr/>
        </p:nvSpPr>
        <p:spPr>
          <a:xfrm>
            <a:off x="1052186" y="1236944"/>
            <a:ext cx="6199635" cy="5621055"/>
          </a:xfrm>
          <a:prstGeom prst="rect">
            <a:avLst/>
          </a:prstGeom>
          <a:solidFill>
            <a:srgbClr val="A3928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A99DC0-3540-D242-9622-2A8A74063C97}"/>
              </a:ext>
            </a:extLst>
          </p:cNvPr>
          <p:cNvSpPr txBox="1"/>
          <p:nvPr/>
        </p:nvSpPr>
        <p:spPr>
          <a:xfrm>
            <a:off x="1680310" y="1764969"/>
            <a:ext cx="57229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Goudy Old Style" panose="02020502050305020303" pitchFamily="18" charset="77"/>
              </a:rPr>
              <a:t>Strategy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D16655-2BF1-0A4E-A932-B81FC9CACC2E}"/>
              </a:ext>
            </a:extLst>
          </p:cNvPr>
          <p:cNvSpPr txBox="1"/>
          <p:nvPr/>
        </p:nvSpPr>
        <p:spPr>
          <a:xfrm>
            <a:off x="1767993" y="3225661"/>
            <a:ext cx="5180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chemeClr val="bg1"/>
                </a:solidFill>
                <a:latin typeface="Goudy Old Style" panose="02020502050305020303" pitchFamily="18" charset="77"/>
              </a:rPr>
              <a:t>Explore Your Limit, Do Best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F6F44A-4AEC-034E-BD2C-DA4D518A83D5}"/>
              </a:ext>
            </a:extLst>
          </p:cNvPr>
          <p:cNvSpPr txBox="1"/>
          <p:nvPr/>
        </p:nvSpPr>
        <p:spPr>
          <a:xfrm rot="16200000">
            <a:off x="-466773" y="5482555"/>
            <a:ext cx="1996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spc="600" dirty="0">
                <a:solidFill>
                  <a:schemeClr val="bg1"/>
                </a:solidFill>
                <a:latin typeface="Montserrat" pitchFamily="2" charset="77"/>
              </a:rPr>
              <a:t>/ DYNAMIC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001CC48-785B-BF4B-B929-A5E8C3177F0A}"/>
              </a:ext>
            </a:extLst>
          </p:cNvPr>
          <p:cNvSpPr txBox="1">
            <a:spLocks/>
          </p:cNvSpPr>
          <p:nvPr/>
        </p:nvSpPr>
        <p:spPr>
          <a:xfrm>
            <a:off x="1752973" y="4151858"/>
            <a:ext cx="3778639" cy="184984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perspiciatis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unde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omnis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iste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natus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error sit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voluptatem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accusantium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doloremque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laudantium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totam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rem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aperiam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eaque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ipsa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quae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ab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illo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inventore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veritatis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et quasi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architecto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beatae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vitae dicta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sunt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explicabo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totam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rem</a:t>
            </a:r>
          </a:p>
        </p:txBody>
      </p:sp>
    </p:spTree>
    <p:extLst>
      <p:ext uri="{BB962C8B-B14F-4D97-AF65-F5344CB8AC3E}">
        <p14:creationId xmlns:p14="http://schemas.microsoft.com/office/powerpoint/2010/main" val="35320259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3DF840C9-EB6A-344B-9EB4-2327286C89D2}"/>
              </a:ext>
            </a:extLst>
          </p:cNvPr>
          <p:cNvSpPr/>
          <p:nvPr/>
        </p:nvSpPr>
        <p:spPr>
          <a:xfrm>
            <a:off x="2291822" y="0"/>
            <a:ext cx="3219462" cy="5073381"/>
          </a:xfrm>
          <a:prstGeom prst="rect">
            <a:avLst/>
          </a:prstGeom>
          <a:solidFill>
            <a:srgbClr val="DEE6E8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110B980-1CD4-DB4D-A069-67A91344D1E7}"/>
              </a:ext>
            </a:extLst>
          </p:cNvPr>
          <p:cNvGrpSpPr/>
          <p:nvPr/>
        </p:nvGrpSpPr>
        <p:grpSpPr>
          <a:xfrm>
            <a:off x="5511284" y="916396"/>
            <a:ext cx="6362783" cy="5025208"/>
            <a:chOff x="5051631" y="838063"/>
            <a:chExt cx="6362783" cy="5025208"/>
          </a:xfrm>
        </p:grpSpPr>
        <p:sp>
          <p:nvSpPr>
            <p:cNvPr id="34" name="Freeform 458">
              <a:extLst>
                <a:ext uri="{FF2B5EF4-FFF2-40B4-BE49-F238E27FC236}">
                  <a16:creationId xmlns:a16="http://schemas.microsoft.com/office/drawing/2014/main" id="{05D300CE-F29A-9E41-B423-EC981EB98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0631" y="1727696"/>
              <a:ext cx="1004097" cy="1004091"/>
            </a:xfrm>
            <a:prstGeom prst="rect">
              <a:avLst/>
            </a:prstGeom>
            <a:solidFill>
              <a:srgbClr val="8EADB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dirty="0"/>
            </a:p>
          </p:txBody>
        </p:sp>
        <p:sp>
          <p:nvSpPr>
            <p:cNvPr id="35" name="Freeform 459">
              <a:extLst>
                <a:ext uri="{FF2B5EF4-FFF2-40B4-BE49-F238E27FC236}">
                  <a16:creationId xmlns:a16="http://schemas.microsoft.com/office/drawing/2014/main" id="{4949D528-1646-394C-A7FE-38E0BEA09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6459" y="3358704"/>
              <a:ext cx="5673542" cy="45720"/>
            </a:xfrm>
            <a:custGeom>
              <a:avLst/>
              <a:gdLst>
                <a:gd name="T0" fmla="*/ 0 w 3064"/>
                <a:gd name="T1" fmla="*/ 32 h 33"/>
                <a:gd name="T2" fmla="*/ 3063 w 3064"/>
                <a:gd name="T3" fmla="*/ 32 h 33"/>
                <a:gd name="T4" fmla="*/ 3063 w 3064"/>
                <a:gd name="T5" fmla="*/ 0 h 33"/>
                <a:gd name="T6" fmla="*/ 0 w 3064"/>
                <a:gd name="T7" fmla="*/ 0 h 33"/>
                <a:gd name="T8" fmla="*/ 0 w 3064"/>
                <a:gd name="T9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64" h="33">
                  <a:moveTo>
                    <a:pt x="0" y="32"/>
                  </a:moveTo>
                  <a:lnTo>
                    <a:pt x="3063" y="32"/>
                  </a:lnTo>
                  <a:lnTo>
                    <a:pt x="3063" y="0"/>
                  </a:lnTo>
                  <a:lnTo>
                    <a:pt x="0" y="0"/>
                  </a:lnTo>
                  <a:lnTo>
                    <a:pt x="0" y="32"/>
                  </a:lnTo>
                </a:path>
              </a:pathLst>
            </a:custGeom>
            <a:solidFill>
              <a:srgbClr val="DEE6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dirty="0"/>
            </a:p>
          </p:txBody>
        </p:sp>
        <p:sp>
          <p:nvSpPr>
            <p:cNvPr id="36" name="Freeform 460">
              <a:extLst>
                <a:ext uri="{FF2B5EF4-FFF2-40B4-BE49-F238E27FC236}">
                  <a16:creationId xmlns:a16="http://schemas.microsoft.com/office/drawing/2014/main" id="{1C0AFEDC-1D2F-6A40-8A79-941628C5B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6459" y="3358704"/>
              <a:ext cx="5673542" cy="57146"/>
            </a:xfrm>
            <a:custGeom>
              <a:avLst/>
              <a:gdLst>
                <a:gd name="T0" fmla="*/ 0 w 3064"/>
                <a:gd name="T1" fmla="*/ 32 h 33"/>
                <a:gd name="T2" fmla="*/ 3063 w 3064"/>
                <a:gd name="T3" fmla="*/ 32 h 33"/>
                <a:gd name="T4" fmla="*/ 3063 w 3064"/>
                <a:gd name="T5" fmla="*/ 0 h 33"/>
                <a:gd name="T6" fmla="*/ 0 w 306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64" h="33">
                  <a:moveTo>
                    <a:pt x="0" y="32"/>
                  </a:moveTo>
                  <a:lnTo>
                    <a:pt x="3063" y="32"/>
                  </a:lnTo>
                  <a:lnTo>
                    <a:pt x="306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7" name="Freeform 461">
              <a:extLst>
                <a:ext uri="{FF2B5EF4-FFF2-40B4-BE49-F238E27FC236}">
                  <a16:creationId xmlns:a16="http://schemas.microsoft.com/office/drawing/2014/main" id="{7613385C-47DE-6543-AD92-B41CB7C06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8914" y="3228090"/>
              <a:ext cx="318374" cy="318374"/>
            </a:xfrm>
            <a:custGeom>
              <a:avLst/>
              <a:gdLst>
                <a:gd name="T0" fmla="*/ 169 w 170"/>
                <a:gd name="T1" fmla="*/ 84 h 170"/>
                <a:gd name="T2" fmla="*/ 169 w 170"/>
                <a:gd name="T3" fmla="*/ 84 h 170"/>
                <a:gd name="T4" fmla="*/ 84 w 170"/>
                <a:gd name="T5" fmla="*/ 169 h 170"/>
                <a:gd name="T6" fmla="*/ 0 w 170"/>
                <a:gd name="T7" fmla="*/ 84 h 170"/>
                <a:gd name="T8" fmla="*/ 84 w 170"/>
                <a:gd name="T9" fmla="*/ 0 h 170"/>
                <a:gd name="T10" fmla="*/ 169 w 170"/>
                <a:gd name="T11" fmla="*/ 8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" h="170">
                  <a:moveTo>
                    <a:pt x="169" y="84"/>
                  </a:moveTo>
                  <a:lnTo>
                    <a:pt x="169" y="84"/>
                  </a:lnTo>
                  <a:cubicBezTo>
                    <a:pt x="169" y="129"/>
                    <a:pt x="133" y="169"/>
                    <a:pt x="84" y="169"/>
                  </a:cubicBezTo>
                  <a:cubicBezTo>
                    <a:pt x="40" y="169"/>
                    <a:pt x="0" y="129"/>
                    <a:pt x="0" y="84"/>
                  </a:cubicBezTo>
                  <a:cubicBezTo>
                    <a:pt x="0" y="36"/>
                    <a:pt x="40" y="0"/>
                    <a:pt x="84" y="0"/>
                  </a:cubicBezTo>
                  <a:cubicBezTo>
                    <a:pt x="133" y="0"/>
                    <a:pt x="169" y="36"/>
                    <a:pt x="169" y="84"/>
                  </a:cubicBezTo>
                </a:path>
              </a:pathLst>
            </a:custGeom>
            <a:solidFill>
              <a:srgbClr val="DEE6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9" name="Freeform 463">
              <a:extLst>
                <a:ext uri="{FF2B5EF4-FFF2-40B4-BE49-F238E27FC236}">
                  <a16:creationId xmlns:a16="http://schemas.microsoft.com/office/drawing/2014/main" id="{06EF6D1F-6167-4B42-88AB-50147886A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5664" y="3236256"/>
              <a:ext cx="310208" cy="310208"/>
            </a:xfrm>
            <a:custGeom>
              <a:avLst/>
              <a:gdLst>
                <a:gd name="T0" fmla="*/ 0 w 167"/>
                <a:gd name="T1" fmla="*/ 80 h 166"/>
                <a:gd name="T2" fmla="*/ 0 w 167"/>
                <a:gd name="T3" fmla="*/ 80 h 166"/>
                <a:gd name="T4" fmla="*/ 81 w 167"/>
                <a:gd name="T5" fmla="*/ 0 h 166"/>
                <a:gd name="T6" fmla="*/ 166 w 167"/>
                <a:gd name="T7" fmla="*/ 80 h 166"/>
                <a:gd name="T8" fmla="*/ 81 w 167"/>
                <a:gd name="T9" fmla="*/ 165 h 166"/>
                <a:gd name="T10" fmla="*/ 0 w 167"/>
                <a:gd name="T11" fmla="*/ 8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166">
                  <a:moveTo>
                    <a:pt x="0" y="80"/>
                  </a:moveTo>
                  <a:lnTo>
                    <a:pt x="0" y="80"/>
                  </a:lnTo>
                  <a:cubicBezTo>
                    <a:pt x="0" y="36"/>
                    <a:pt x="37" y="0"/>
                    <a:pt x="81" y="0"/>
                  </a:cubicBezTo>
                  <a:cubicBezTo>
                    <a:pt x="130" y="0"/>
                    <a:pt x="166" y="36"/>
                    <a:pt x="166" y="80"/>
                  </a:cubicBezTo>
                  <a:cubicBezTo>
                    <a:pt x="166" y="129"/>
                    <a:pt x="130" y="165"/>
                    <a:pt x="81" y="165"/>
                  </a:cubicBezTo>
                  <a:cubicBezTo>
                    <a:pt x="37" y="165"/>
                    <a:pt x="0" y="129"/>
                    <a:pt x="0" y="80"/>
                  </a:cubicBezTo>
                </a:path>
              </a:pathLst>
            </a:custGeom>
            <a:solidFill>
              <a:srgbClr val="DEE6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dirty="0"/>
            </a:p>
          </p:txBody>
        </p:sp>
        <p:sp>
          <p:nvSpPr>
            <p:cNvPr id="41" name="Freeform 465">
              <a:extLst>
                <a:ext uri="{FF2B5EF4-FFF2-40B4-BE49-F238E27FC236}">
                  <a16:creationId xmlns:a16="http://schemas.microsoft.com/office/drawing/2014/main" id="{E0967B04-9534-B84C-9961-DD473010E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793" y="3236256"/>
              <a:ext cx="310208" cy="310208"/>
            </a:xfrm>
            <a:custGeom>
              <a:avLst/>
              <a:gdLst>
                <a:gd name="T0" fmla="*/ 0 w 166"/>
                <a:gd name="T1" fmla="*/ 80 h 166"/>
                <a:gd name="T2" fmla="*/ 0 w 166"/>
                <a:gd name="T3" fmla="*/ 80 h 166"/>
                <a:gd name="T4" fmla="*/ 80 w 166"/>
                <a:gd name="T5" fmla="*/ 0 h 166"/>
                <a:gd name="T6" fmla="*/ 165 w 166"/>
                <a:gd name="T7" fmla="*/ 80 h 166"/>
                <a:gd name="T8" fmla="*/ 80 w 166"/>
                <a:gd name="T9" fmla="*/ 165 h 166"/>
                <a:gd name="T10" fmla="*/ 0 w 166"/>
                <a:gd name="T11" fmla="*/ 8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166">
                  <a:moveTo>
                    <a:pt x="0" y="80"/>
                  </a:moveTo>
                  <a:lnTo>
                    <a:pt x="0" y="80"/>
                  </a:lnTo>
                  <a:cubicBezTo>
                    <a:pt x="0" y="36"/>
                    <a:pt x="36" y="0"/>
                    <a:pt x="80" y="0"/>
                  </a:cubicBezTo>
                  <a:cubicBezTo>
                    <a:pt x="129" y="0"/>
                    <a:pt x="165" y="36"/>
                    <a:pt x="165" y="80"/>
                  </a:cubicBezTo>
                  <a:cubicBezTo>
                    <a:pt x="165" y="129"/>
                    <a:pt x="129" y="165"/>
                    <a:pt x="80" y="165"/>
                  </a:cubicBezTo>
                  <a:cubicBezTo>
                    <a:pt x="36" y="165"/>
                    <a:pt x="0" y="129"/>
                    <a:pt x="0" y="80"/>
                  </a:cubicBezTo>
                </a:path>
              </a:pathLst>
            </a:custGeom>
            <a:solidFill>
              <a:srgbClr val="DEE6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3" name="Freeform 467">
              <a:extLst>
                <a:ext uri="{FF2B5EF4-FFF2-40B4-BE49-F238E27FC236}">
                  <a16:creationId xmlns:a16="http://schemas.microsoft.com/office/drawing/2014/main" id="{0D676FFC-5986-AB49-B62A-823F76B1B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9556" y="3228090"/>
              <a:ext cx="310208" cy="318374"/>
            </a:xfrm>
            <a:custGeom>
              <a:avLst/>
              <a:gdLst>
                <a:gd name="T0" fmla="*/ 165 w 166"/>
                <a:gd name="T1" fmla="*/ 84 h 170"/>
                <a:gd name="T2" fmla="*/ 165 w 166"/>
                <a:gd name="T3" fmla="*/ 84 h 170"/>
                <a:gd name="T4" fmla="*/ 80 w 166"/>
                <a:gd name="T5" fmla="*/ 169 h 170"/>
                <a:gd name="T6" fmla="*/ 0 w 166"/>
                <a:gd name="T7" fmla="*/ 84 h 170"/>
                <a:gd name="T8" fmla="*/ 80 w 166"/>
                <a:gd name="T9" fmla="*/ 0 h 170"/>
                <a:gd name="T10" fmla="*/ 165 w 166"/>
                <a:gd name="T11" fmla="*/ 8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170">
                  <a:moveTo>
                    <a:pt x="165" y="84"/>
                  </a:moveTo>
                  <a:lnTo>
                    <a:pt x="165" y="84"/>
                  </a:lnTo>
                  <a:cubicBezTo>
                    <a:pt x="165" y="129"/>
                    <a:pt x="129" y="169"/>
                    <a:pt x="80" y="169"/>
                  </a:cubicBezTo>
                  <a:cubicBezTo>
                    <a:pt x="36" y="169"/>
                    <a:pt x="0" y="129"/>
                    <a:pt x="0" y="84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9" y="0"/>
                    <a:pt x="165" y="36"/>
                    <a:pt x="165" y="84"/>
                  </a:cubicBezTo>
                </a:path>
              </a:pathLst>
            </a:custGeom>
            <a:solidFill>
              <a:srgbClr val="DEE6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5" name="Freeform 469">
              <a:extLst>
                <a:ext uri="{FF2B5EF4-FFF2-40B4-BE49-F238E27FC236}">
                  <a16:creationId xmlns:a16="http://schemas.microsoft.com/office/drawing/2014/main" id="{C441707A-48E3-7844-A4D6-D13BE7774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0192" y="3228090"/>
              <a:ext cx="310208" cy="318374"/>
            </a:xfrm>
            <a:custGeom>
              <a:avLst/>
              <a:gdLst>
                <a:gd name="T0" fmla="*/ 165 w 166"/>
                <a:gd name="T1" fmla="*/ 84 h 170"/>
                <a:gd name="T2" fmla="*/ 165 w 166"/>
                <a:gd name="T3" fmla="*/ 84 h 170"/>
                <a:gd name="T4" fmla="*/ 80 w 166"/>
                <a:gd name="T5" fmla="*/ 169 h 170"/>
                <a:gd name="T6" fmla="*/ 0 w 166"/>
                <a:gd name="T7" fmla="*/ 84 h 170"/>
                <a:gd name="T8" fmla="*/ 80 w 166"/>
                <a:gd name="T9" fmla="*/ 0 h 170"/>
                <a:gd name="T10" fmla="*/ 165 w 166"/>
                <a:gd name="T11" fmla="*/ 8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170">
                  <a:moveTo>
                    <a:pt x="165" y="84"/>
                  </a:moveTo>
                  <a:lnTo>
                    <a:pt x="165" y="84"/>
                  </a:lnTo>
                  <a:cubicBezTo>
                    <a:pt x="165" y="129"/>
                    <a:pt x="129" y="169"/>
                    <a:pt x="80" y="169"/>
                  </a:cubicBezTo>
                  <a:cubicBezTo>
                    <a:pt x="36" y="169"/>
                    <a:pt x="0" y="129"/>
                    <a:pt x="0" y="84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9" y="0"/>
                    <a:pt x="165" y="36"/>
                    <a:pt x="165" y="84"/>
                  </a:cubicBezTo>
                </a:path>
              </a:pathLst>
            </a:custGeom>
            <a:solidFill>
              <a:srgbClr val="DEE6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9" name="Freeform 473">
              <a:extLst>
                <a:ext uri="{FF2B5EF4-FFF2-40B4-BE49-F238E27FC236}">
                  <a16:creationId xmlns:a16="http://schemas.microsoft.com/office/drawing/2014/main" id="{95550B21-4A4D-FB45-B4B5-40A752C76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178" y="1730920"/>
              <a:ext cx="1004091" cy="995931"/>
            </a:xfrm>
            <a:prstGeom prst="rect">
              <a:avLst/>
            </a:prstGeom>
            <a:solidFill>
              <a:srgbClr val="8EADB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52" name="Freeform 476">
              <a:extLst>
                <a:ext uri="{FF2B5EF4-FFF2-40B4-BE49-F238E27FC236}">
                  <a16:creationId xmlns:a16="http://schemas.microsoft.com/office/drawing/2014/main" id="{C5B44077-4C17-5E44-A6B9-2C03FC36D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4190" y="1727691"/>
              <a:ext cx="1004091" cy="1004091"/>
            </a:xfrm>
            <a:prstGeom prst="rect">
              <a:avLst/>
            </a:prstGeom>
            <a:solidFill>
              <a:srgbClr val="8EADB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dirty="0"/>
            </a:p>
          </p:txBody>
        </p:sp>
        <p:sp>
          <p:nvSpPr>
            <p:cNvPr id="55" name="Freeform 479">
              <a:extLst>
                <a:ext uri="{FF2B5EF4-FFF2-40B4-BE49-F238E27FC236}">
                  <a16:creationId xmlns:a16="http://schemas.microsoft.com/office/drawing/2014/main" id="{A3710E0A-B354-614E-ACD6-DB039F7B2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9689" y="4016003"/>
              <a:ext cx="1004097" cy="1004097"/>
            </a:xfrm>
            <a:prstGeom prst="rect">
              <a:avLst/>
            </a:prstGeom>
            <a:solidFill>
              <a:srgbClr val="8EADB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dirty="0"/>
            </a:p>
          </p:txBody>
        </p:sp>
        <p:sp>
          <p:nvSpPr>
            <p:cNvPr id="58" name="Freeform 482">
              <a:extLst>
                <a:ext uri="{FF2B5EF4-FFF2-40B4-BE49-F238E27FC236}">
                  <a16:creationId xmlns:a16="http://schemas.microsoft.com/office/drawing/2014/main" id="{70F2CD28-3EE5-7D48-9425-0ADBF69C2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8317" y="3990951"/>
              <a:ext cx="1004097" cy="1004097"/>
            </a:xfrm>
            <a:prstGeom prst="rect">
              <a:avLst/>
            </a:prstGeom>
            <a:solidFill>
              <a:srgbClr val="8EADB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F319578-0976-964E-A151-7528FFBAA15B}"/>
                </a:ext>
              </a:extLst>
            </p:cNvPr>
            <p:cNvGrpSpPr/>
            <p:nvPr/>
          </p:nvGrpSpPr>
          <p:grpSpPr>
            <a:xfrm>
              <a:off x="6055224" y="2085116"/>
              <a:ext cx="224806" cy="323094"/>
              <a:chOff x="9189742" y="2055335"/>
              <a:chExt cx="341312" cy="490537"/>
            </a:xfrm>
            <a:solidFill>
              <a:schemeClr val="bg1"/>
            </a:solidFill>
          </p:grpSpPr>
          <p:sp>
            <p:nvSpPr>
              <p:cNvPr id="30" name="Freeform 326">
                <a:extLst>
                  <a:ext uri="{FF2B5EF4-FFF2-40B4-BE49-F238E27FC236}">
                    <a16:creationId xmlns:a16="http://schemas.microsoft.com/office/drawing/2014/main" id="{4B256EBE-CC4E-634C-9424-FD75CAA6B2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89742" y="2055335"/>
                <a:ext cx="341312" cy="490537"/>
              </a:xfrm>
              <a:custGeom>
                <a:avLst/>
                <a:gdLst>
                  <a:gd name="T0" fmla="*/ 44 w 88"/>
                  <a:gd name="T1" fmla="*/ 0 h 128"/>
                  <a:gd name="T2" fmla="*/ 0 w 88"/>
                  <a:gd name="T3" fmla="*/ 44 h 128"/>
                  <a:gd name="T4" fmla="*/ 20 w 88"/>
                  <a:gd name="T5" fmla="*/ 92 h 128"/>
                  <a:gd name="T6" fmla="*/ 44 w 88"/>
                  <a:gd name="T7" fmla="*/ 128 h 128"/>
                  <a:gd name="T8" fmla="*/ 68 w 88"/>
                  <a:gd name="T9" fmla="*/ 92 h 128"/>
                  <a:gd name="T10" fmla="*/ 88 w 88"/>
                  <a:gd name="T11" fmla="*/ 44 h 128"/>
                  <a:gd name="T12" fmla="*/ 44 w 88"/>
                  <a:gd name="T13" fmla="*/ 0 h 128"/>
                  <a:gd name="T14" fmla="*/ 54 w 88"/>
                  <a:gd name="T15" fmla="*/ 109 h 128"/>
                  <a:gd name="T16" fmla="*/ 35 w 88"/>
                  <a:gd name="T17" fmla="*/ 111 h 128"/>
                  <a:gd name="T18" fmla="*/ 32 w 88"/>
                  <a:gd name="T19" fmla="*/ 104 h 128"/>
                  <a:gd name="T20" fmla="*/ 32 w 88"/>
                  <a:gd name="T21" fmla="*/ 103 h 128"/>
                  <a:gd name="T22" fmla="*/ 57 w 88"/>
                  <a:gd name="T23" fmla="*/ 100 h 128"/>
                  <a:gd name="T24" fmla="*/ 56 w 88"/>
                  <a:gd name="T25" fmla="*/ 104 h 128"/>
                  <a:gd name="T26" fmla="*/ 54 w 88"/>
                  <a:gd name="T27" fmla="*/ 109 h 128"/>
                  <a:gd name="T28" fmla="*/ 31 w 88"/>
                  <a:gd name="T29" fmla="*/ 100 h 128"/>
                  <a:gd name="T30" fmla="*/ 28 w 88"/>
                  <a:gd name="T31" fmla="*/ 92 h 128"/>
                  <a:gd name="T32" fmla="*/ 60 w 88"/>
                  <a:gd name="T33" fmla="*/ 92 h 128"/>
                  <a:gd name="T34" fmla="*/ 58 w 88"/>
                  <a:gd name="T35" fmla="*/ 96 h 128"/>
                  <a:gd name="T36" fmla="*/ 31 w 88"/>
                  <a:gd name="T37" fmla="*/ 100 h 128"/>
                  <a:gd name="T38" fmla="*/ 44 w 88"/>
                  <a:gd name="T39" fmla="*/ 120 h 128"/>
                  <a:gd name="T40" fmla="*/ 36 w 88"/>
                  <a:gd name="T41" fmla="*/ 115 h 128"/>
                  <a:gd name="T42" fmla="*/ 53 w 88"/>
                  <a:gd name="T43" fmla="*/ 113 h 128"/>
                  <a:gd name="T44" fmla="*/ 44 w 88"/>
                  <a:gd name="T45" fmla="*/ 120 h 128"/>
                  <a:gd name="T46" fmla="*/ 63 w 88"/>
                  <a:gd name="T47" fmla="*/ 84 h 128"/>
                  <a:gd name="T48" fmla="*/ 25 w 88"/>
                  <a:gd name="T49" fmla="*/ 84 h 128"/>
                  <a:gd name="T50" fmla="*/ 19 w 88"/>
                  <a:gd name="T51" fmla="*/ 71 h 128"/>
                  <a:gd name="T52" fmla="*/ 8 w 88"/>
                  <a:gd name="T53" fmla="*/ 44 h 128"/>
                  <a:gd name="T54" fmla="*/ 44 w 88"/>
                  <a:gd name="T55" fmla="*/ 8 h 128"/>
                  <a:gd name="T56" fmla="*/ 80 w 88"/>
                  <a:gd name="T57" fmla="*/ 44 h 128"/>
                  <a:gd name="T58" fmla="*/ 69 w 88"/>
                  <a:gd name="T59" fmla="*/ 71 h 128"/>
                  <a:gd name="T60" fmla="*/ 63 w 88"/>
                  <a:gd name="T61" fmla="*/ 84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8" h="128">
                    <a:moveTo>
                      <a:pt x="44" y="0"/>
                    </a:moveTo>
                    <a:cubicBezTo>
                      <a:pt x="20" y="0"/>
                      <a:pt x="0" y="20"/>
                      <a:pt x="0" y="44"/>
                    </a:cubicBezTo>
                    <a:cubicBezTo>
                      <a:pt x="0" y="60"/>
                      <a:pt x="15" y="77"/>
                      <a:pt x="20" y="92"/>
                    </a:cubicBezTo>
                    <a:cubicBezTo>
                      <a:pt x="28" y="115"/>
                      <a:pt x="27" y="128"/>
                      <a:pt x="44" y="128"/>
                    </a:cubicBezTo>
                    <a:cubicBezTo>
                      <a:pt x="61" y="128"/>
                      <a:pt x="60" y="115"/>
                      <a:pt x="68" y="92"/>
                    </a:cubicBezTo>
                    <a:cubicBezTo>
                      <a:pt x="73" y="77"/>
                      <a:pt x="88" y="60"/>
                      <a:pt x="88" y="44"/>
                    </a:cubicBezTo>
                    <a:cubicBezTo>
                      <a:pt x="88" y="20"/>
                      <a:pt x="68" y="0"/>
                      <a:pt x="44" y="0"/>
                    </a:cubicBezTo>
                    <a:close/>
                    <a:moveTo>
                      <a:pt x="54" y="109"/>
                    </a:moveTo>
                    <a:cubicBezTo>
                      <a:pt x="35" y="111"/>
                      <a:pt x="35" y="111"/>
                      <a:pt x="35" y="111"/>
                    </a:cubicBezTo>
                    <a:cubicBezTo>
                      <a:pt x="34" y="109"/>
                      <a:pt x="33" y="107"/>
                      <a:pt x="32" y="104"/>
                    </a:cubicBezTo>
                    <a:cubicBezTo>
                      <a:pt x="32" y="104"/>
                      <a:pt x="32" y="104"/>
                      <a:pt x="32" y="103"/>
                    </a:cubicBezTo>
                    <a:cubicBezTo>
                      <a:pt x="57" y="100"/>
                      <a:pt x="57" y="100"/>
                      <a:pt x="57" y="100"/>
                    </a:cubicBezTo>
                    <a:cubicBezTo>
                      <a:pt x="57" y="102"/>
                      <a:pt x="56" y="103"/>
                      <a:pt x="56" y="104"/>
                    </a:cubicBezTo>
                    <a:cubicBezTo>
                      <a:pt x="55" y="106"/>
                      <a:pt x="55" y="107"/>
                      <a:pt x="54" y="109"/>
                    </a:cubicBezTo>
                    <a:close/>
                    <a:moveTo>
                      <a:pt x="31" y="100"/>
                    </a:moveTo>
                    <a:cubicBezTo>
                      <a:pt x="30" y="97"/>
                      <a:pt x="29" y="95"/>
                      <a:pt x="28" y="92"/>
                    </a:cubicBezTo>
                    <a:cubicBezTo>
                      <a:pt x="60" y="92"/>
                      <a:pt x="60" y="92"/>
                      <a:pt x="60" y="92"/>
                    </a:cubicBezTo>
                    <a:cubicBezTo>
                      <a:pt x="59" y="93"/>
                      <a:pt x="59" y="95"/>
                      <a:pt x="58" y="96"/>
                    </a:cubicBezTo>
                    <a:lnTo>
                      <a:pt x="31" y="100"/>
                    </a:lnTo>
                    <a:close/>
                    <a:moveTo>
                      <a:pt x="44" y="120"/>
                    </a:moveTo>
                    <a:cubicBezTo>
                      <a:pt x="40" y="120"/>
                      <a:pt x="38" y="120"/>
                      <a:pt x="36" y="115"/>
                    </a:cubicBezTo>
                    <a:cubicBezTo>
                      <a:pt x="53" y="113"/>
                      <a:pt x="53" y="113"/>
                      <a:pt x="53" y="113"/>
                    </a:cubicBezTo>
                    <a:cubicBezTo>
                      <a:pt x="51" y="119"/>
                      <a:pt x="49" y="120"/>
                      <a:pt x="44" y="120"/>
                    </a:cubicBezTo>
                    <a:close/>
                    <a:moveTo>
                      <a:pt x="63" y="84"/>
                    </a:moveTo>
                    <a:cubicBezTo>
                      <a:pt x="25" y="84"/>
                      <a:pt x="25" y="84"/>
                      <a:pt x="25" y="84"/>
                    </a:cubicBezTo>
                    <a:cubicBezTo>
                      <a:pt x="23" y="80"/>
                      <a:pt x="21" y="75"/>
                      <a:pt x="19" y="71"/>
                    </a:cubicBezTo>
                    <a:cubicBezTo>
                      <a:pt x="13" y="62"/>
                      <a:pt x="8" y="52"/>
                      <a:pt x="8" y="44"/>
                    </a:cubicBezTo>
                    <a:cubicBezTo>
                      <a:pt x="8" y="24"/>
                      <a:pt x="24" y="8"/>
                      <a:pt x="44" y="8"/>
                    </a:cubicBezTo>
                    <a:cubicBezTo>
                      <a:pt x="64" y="8"/>
                      <a:pt x="80" y="24"/>
                      <a:pt x="80" y="44"/>
                    </a:cubicBezTo>
                    <a:cubicBezTo>
                      <a:pt x="80" y="52"/>
                      <a:pt x="75" y="62"/>
                      <a:pt x="69" y="71"/>
                    </a:cubicBezTo>
                    <a:cubicBezTo>
                      <a:pt x="67" y="75"/>
                      <a:pt x="65" y="80"/>
                      <a:pt x="63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600"/>
              </a:p>
            </p:txBody>
          </p:sp>
          <p:sp>
            <p:nvSpPr>
              <p:cNvPr id="31" name="Freeform 327">
                <a:extLst>
                  <a:ext uri="{FF2B5EF4-FFF2-40B4-BE49-F238E27FC236}">
                    <a16:creationId xmlns:a16="http://schemas.microsoft.com/office/drawing/2014/main" id="{8EFDAEFB-ADF8-2149-B17D-4676F2F530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09088" y="2138363"/>
                <a:ext cx="101600" cy="100012"/>
              </a:xfrm>
              <a:custGeom>
                <a:avLst/>
                <a:gdLst>
                  <a:gd name="T0" fmla="*/ 24 w 26"/>
                  <a:gd name="T1" fmla="*/ 0 h 26"/>
                  <a:gd name="T2" fmla="*/ 0 w 26"/>
                  <a:gd name="T3" fmla="*/ 24 h 26"/>
                  <a:gd name="T4" fmla="*/ 2 w 26"/>
                  <a:gd name="T5" fmla="*/ 26 h 26"/>
                  <a:gd name="T6" fmla="*/ 4 w 26"/>
                  <a:gd name="T7" fmla="*/ 24 h 26"/>
                  <a:gd name="T8" fmla="*/ 24 w 26"/>
                  <a:gd name="T9" fmla="*/ 4 h 26"/>
                  <a:gd name="T10" fmla="*/ 26 w 26"/>
                  <a:gd name="T11" fmla="*/ 2 h 26"/>
                  <a:gd name="T12" fmla="*/ 24 w 26"/>
                  <a:gd name="T1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6">
                    <a:moveTo>
                      <a:pt x="24" y="0"/>
                    </a:moveTo>
                    <a:cubicBezTo>
                      <a:pt x="11" y="0"/>
                      <a:pt x="0" y="11"/>
                      <a:pt x="0" y="24"/>
                    </a:cubicBezTo>
                    <a:cubicBezTo>
                      <a:pt x="0" y="25"/>
                      <a:pt x="1" y="26"/>
                      <a:pt x="2" y="26"/>
                    </a:cubicBezTo>
                    <a:cubicBezTo>
                      <a:pt x="3" y="26"/>
                      <a:pt x="4" y="25"/>
                      <a:pt x="4" y="24"/>
                    </a:cubicBezTo>
                    <a:cubicBezTo>
                      <a:pt x="4" y="13"/>
                      <a:pt x="13" y="4"/>
                      <a:pt x="24" y="4"/>
                    </a:cubicBezTo>
                    <a:cubicBezTo>
                      <a:pt x="25" y="4"/>
                      <a:pt x="26" y="3"/>
                      <a:pt x="26" y="2"/>
                    </a:cubicBezTo>
                    <a:cubicBezTo>
                      <a:pt x="26" y="1"/>
                      <a:pt x="25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6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BD7F7B8-E6CB-5A47-8CFF-5C769E0ACF4B}"/>
                </a:ext>
              </a:extLst>
            </p:cNvPr>
            <p:cNvGrpSpPr/>
            <p:nvPr/>
          </p:nvGrpSpPr>
          <p:grpSpPr>
            <a:xfrm>
              <a:off x="7080717" y="4329090"/>
              <a:ext cx="371013" cy="369746"/>
              <a:chOff x="8588375" y="100013"/>
              <a:chExt cx="930276" cy="927101"/>
            </a:xfrm>
            <a:solidFill>
              <a:schemeClr val="bg1"/>
            </a:solidFill>
          </p:grpSpPr>
          <p:sp>
            <p:nvSpPr>
              <p:cNvPr id="21" name="Freeform 16">
                <a:extLst>
                  <a:ext uri="{FF2B5EF4-FFF2-40B4-BE49-F238E27FC236}">
                    <a16:creationId xmlns:a16="http://schemas.microsoft.com/office/drawing/2014/main" id="{34D08D80-007E-3942-BB31-6EAF5D98F3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1750" y="187326"/>
                <a:ext cx="509588" cy="504825"/>
              </a:xfrm>
              <a:custGeom>
                <a:avLst/>
                <a:gdLst>
                  <a:gd name="T0" fmla="*/ 7 w 134"/>
                  <a:gd name="T1" fmla="*/ 133 h 133"/>
                  <a:gd name="T2" fmla="*/ 3 w 134"/>
                  <a:gd name="T3" fmla="*/ 131 h 133"/>
                  <a:gd name="T4" fmla="*/ 3 w 134"/>
                  <a:gd name="T5" fmla="*/ 123 h 133"/>
                  <a:gd name="T6" fmla="*/ 123 w 134"/>
                  <a:gd name="T7" fmla="*/ 3 h 133"/>
                  <a:gd name="T8" fmla="*/ 131 w 134"/>
                  <a:gd name="T9" fmla="*/ 3 h 133"/>
                  <a:gd name="T10" fmla="*/ 131 w 134"/>
                  <a:gd name="T11" fmla="*/ 11 h 133"/>
                  <a:gd name="T12" fmla="*/ 11 w 134"/>
                  <a:gd name="T13" fmla="*/ 131 h 133"/>
                  <a:gd name="T14" fmla="*/ 7 w 134"/>
                  <a:gd name="T1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4" h="133">
                    <a:moveTo>
                      <a:pt x="7" y="133"/>
                    </a:moveTo>
                    <a:cubicBezTo>
                      <a:pt x="5" y="133"/>
                      <a:pt x="4" y="132"/>
                      <a:pt x="3" y="131"/>
                    </a:cubicBezTo>
                    <a:cubicBezTo>
                      <a:pt x="0" y="129"/>
                      <a:pt x="0" y="125"/>
                      <a:pt x="3" y="123"/>
                    </a:cubicBezTo>
                    <a:cubicBezTo>
                      <a:pt x="123" y="3"/>
                      <a:pt x="123" y="3"/>
                      <a:pt x="123" y="3"/>
                    </a:cubicBezTo>
                    <a:cubicBezTo>
                      <a:pt x="125" y="0"/>
                      <a:pt x="129" y="0"/>
                      <a:pt x="131" y="3"/>
                    </a:cubicBezTo>
                    <a:cubicBezTo>
                      <a:pt x="134" y="5"/>
                      <a:pt x="134" y="9"/>
                      <a:pt x="131" y="11"/>
                    </a:cubicBezTo>
                    <a:cubicBezTo>
                      <a:pt x="11" y="131"/>
                      <a:pt x="11" y="131"/>
                      <a:pt x="11" y="131"/>
                    </a:cubicBezTo>
                    <a:cubicBezTo>
                      <a:pt x="10" y="132"/>
                      <a:pt x="9" y="133"/>
                      <a:pt x="7" y="1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600"/>
              </a:p>
            </p:txBody>
          </p:sp>
          <p:sp>
            <p:nvSpPr>
              <p:cNvPr id="22" name="Freeform 17">
                <a:extLst>
                  <a:ext uri="{FF2B5EF4-FFF2-40B4-BE49-F238E27FC236}">
                    <a16:creationId xmlns:a16="http://schemas.microsoft.com/office/drawing/2014/main" id="{62A948E1-C3C0-C045-A54F-EA00E4226E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64638" y="100013"/>
                <a:ext cx="354013" cy="346075"/>
              </a:xfrm>
              <a:custGeom>
                <a:avLst/>
                <a:gdLst>
                  <a:gd name="T0" fmla="*/ 41 w 93"/>
                  <a:gd name="T1" fmla="*/ 91 h 91"/>
                  <a:gd name="T2" fmla="*/ 15 w 93"/>
                  <a:gd name="T3" fmla="*/ 78 h 91"/>
                  <a:gd name="T4" fmla="*/ 3 w 93"/>
                  <a:gd name="T5" fmla="*/ 46 h 91"/>
                  <a:gd name="T6" fmla="*/ 61 w 93"/>
                  <a:gd name="T7" fmla="*/ 0 h 91"/>
                  <a:gd name="T8" fmla="*/ 67 w 93"/>
                  <a:gd name="T9" fmla="*/ 1 h 91"/>
                  <a:gd name="T10" fmla="*/ 69 w 93"/>
                  <a:gd name="T11" fmla="*/ 6 h 91"/>
                  <a:gd name="T12" fmla="*/ 69 w 93"/>
                  <a:gd name="T13" fmla="*/ 24 h 91"/>
                  <a:gd name="T14" fmla="*/ 87 w 93"/>
                  <a:gd name="T15" fmla="*/ 24 h 91"/>
                  <a:gd name="T16" fmla="*/ 92 w 93"/>
                  <a:gd name="T17" fmla="*/ 26 h 91"/>
                  <a:gd name="T18" fmla="*/ 93 w 93"/>
                  <a:gd name="T19" fmla="*/ 32 h 91"/>
                  <a:gd name="T20" fmla="*/ 41 w 93"/>
                  <a:gd name="T21" fmla="*/ 91 h 91"/>
                  <a:gd name="T22" fmla="*/ 57 w 93"/>
                  <a:gd name="T23" fmla="*/ 15 h 91"/>
                  <a:gd name="T24" fmla="*/ 15 w 93"/>
                  <a:gd name="T25" fmla="*/ 48 h 91"/>
                  <a:gd name="T26" fmla="*/ 23 w 93"/>
                  <a:gd name="T27" fmla="*/ 70 h 91"/>
                  <a:gd name="T28" fmla="*/ 41 w 93"/>
                  <a:gd name="T29" fmla="*/ 79 h 91"/>
                  <a:gd name="T30" fmla="*/ 78 w 93"/>
                  <a:gd name="T31" fmla="*/ 36 h 91"/>
                  <a:gd name="T32" fmla="*/ 63 w 93"/>
                  <a:gd name="T33" fmla="*/ 36 h 91"/>
                  <a:gd name="T34" fmla="*/ 57 w 93"/>
                  <a:gd name="T35" fmla="*/ 30 h 91"/>
                  <a:gd name="T36" fmla="*/ 57 w 93"/>
                  <a:gd name="T37" fmla="*/ 1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3" h="91">
                    <a:moveTo>
                      <a:pt x="41" y="91"/>
                    </a:moveTo>
                    <a:cubicBezTo>
                      <a:pt x="32" y="91"/>
                      <a:pt x="23" y="87"/>
                      <a:pt x="15" y="78"/>
                    </a:cubicBezTo>
                    <a:cubicBezTo>
                      <a:pt x="4" y="68"/>
                      <a:pt x="0" y="57"/>
                      <a:pt x="3" y="46"/>
                    </a:cubicBezTo>
                    <a:cubicBezTo>
                      <a:pt x="9" y="18"/>
                      <a:pt x="56" y="2"/>
                      <a:pt x="61" y="0"/>
                    </a:cubicBezTo>
                    <a:cubicBezTo>
                      <a:pt x="63" y="0"/>
                      <a:pt x="65" y="0"/>
                      <a:pt x="67" y="1"/>
                    </a:cubicBezTo>
                    <a:cubicBezTo>
                      <a:pt x="68" y="2"/>
                      <a:pt x="69" y="4"/>
                      <a:pt x="69" y="6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89" y="24"/>
                      <a:pt x="91" y="25"/>
                      <a:pt x="92" y="26"/>
                    </a:cubicBezTo>
                    <a:cubicBezTo>
                      <a:pt x="93" y="28"/>
                      <a:pt x="93" y="30"/>
                      <a:pt x="93" y="32"/>
                    </a:cubicBezTo>
                    <a:cubicBezTo>
                      <a:pt x="91" y="38"/>
                      <a:pt x="72" y="91"/>
                      <a:pt x="41" y="91"/>
                    </a:cubicBezTo>
                    <a:close/>
                    <a:moveTo>
                      <a:pt x="57" y="15"/>
                    </a:moveTo>
                    <a:cubicBezTo>
                      <a:pt x="42" y="21"/>
                      <a:pt x="18" y="33"/>
                      <a:pt x="15" y="48"/>
                    </a:cubicBezTo>
                    <a:cubicBezTo>
                      <a:pt x="13" y="55"/>
                      <a:pt x="16" y="62"/>
                      <a:pt x="23" y="70"/>
                    </a:cubicBezTo>
                    <a:cubicBezTo>
                      <a:pt x="29" y="76"/>
                      <a:pt x="35" y="79"/>
                      <a:pt x="41" y="79"/>
                    </a:cubicBezTo>
                    <a:cubicBezTo>
                      <a:pt x="57" y="79"/>
                      <a:pt x="72" y="53"/>
                      <a:pt x="78" y="36"/>
                    </a:cubicBezTo>
                    <a:cubicBezTo>
                      <a:pt x="63" y="36"/>
                      <a:pt x="63" y="36"/>
                      <a:pt x="63" y="36"/>
                    </a:cubicBezTo>
                    <a:cubicBezTo>
                      <a:pt x="60" y="36"/>
                      <a:pt x="57" y="33"/>
                      <a:pt x="57" y="30"/>
                    </a:cubicBezTo>
                    <a:lnTo>
                      <a:pt x="57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600"/>
              </a:p>
            </p:txBody>
          </p:sp>
          <p:sp>
            <p:nvSpPr>
              <p:cNvPr id="23" name="Freeform 18">
                <a:extLst>
                  <a:ext uri="{FF2B5EF4-FFF2-40B4-BE49-F238E27FC236}">
                    <a16:creationId xmlns:a16="http://schemas.microsoft.com/office/drawing/2014/main" id="{D0DFCADC-F128-3945-B226-EBBCFFFB8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90050" y="142876"/>
                <a:ext cx="46038" cy="185738"/>
              </a:xfrm>
              <a:custGeom>
                <a:avLst/>
                <a:gdLst>
                  <a:gd name="T0" fmla="*/ 6 w 12"/>
                  <a:gd name="T1" fmla="*/ 49 h 49"/>
                  <a:gd name="T2" fmla="*/ 0 w 12"/>
                  <a:gd name="T3" fmla="*/ 43 h 49"/>
                  <a:gd name="T4" fmla="*/ 0 w 12"/>
                  <a:gd name="T5" fmla="*/ 6 h 49"/>
                  <a:gd name="T6" fmla="*/ 6 w 12"/>
                  <a:gd name="T7" fmla="*/ 0 h 49"/>
                  <a:gd name="T8" fmla="*/ 12 w 12"/>
                  <a:gd name="T9" fmla="*/ 6 h 49"/>
                  <a:gd name="T10" fmla="*/ 12 w 12"/>
                  <a:gd name="T11" fmla="*/ 43 h 49"/>
                  <a:gd name="T12" fmla="*/ 6 w 12"/>
                  <a:gd name="T1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49">
                    <a:moveTo>
                      <a:pt x="6" y="49"/>
                    </a:moveTo>
                    <a:cubicBezTo>
                      <a:pt x="3" y="49"/>
                      <a:pt x="0" y="46"/>
                      <a:pt x="0" y="4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9" y="0"/>
                      <a:pt x="12" y="2"/>
                      <a:pt x="12" y="6"/>
                    </a:cubicBezTo>
                    <a:cubicBezTo>
                      <a:pt x="12" y="43"/>
                      <a:pt x="12" y="43"/>
                      <a:pt x="12" y="43"/>
                    </a:cubicBezTo>
                    <a:cubicBezTo>
                      <a:pt x="12" y="46"/>
                      <a:pt x="9" y="49"/>
                      <a:pt x="6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600"/>
              </a:p>
            </p:txBody>
          </p:sp>
          <p:sp>
            <p:nvSpPr>
              <p:cNvPr id="24" name="Freeform 19">
                <a:extLst>
                  <a:ext uri="{FF2B5EF4-FFF2-40B4-BE49-F238E27FC236}">
                    <a16:creationId xmlns:a16="http://schemas.microsoft.com/office/drawing/2014/main" id="{6E04B956-875E-E148-A11E-1F883962FD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88375" y="882651"/>
                <a:ext cx="147638" cy="144463"/>
              </a:xfrm>
              <a:custGeom>
                <a:avLst/>
                <a:gdLst>
                  <a:gd name="T0" fmla="*/ 7 w 39"/>
                  <a:gd name="T1" fmla="*/ 38 h 38"/>
                  <a:gd name="T2" fmla="*/ 3 w 39"/>
                  <a:gd name="T3" fmla="*/ 36 h 38"/>
                  <a:gd name="T4" fmla="*/ 3 w 39"/>
                  <a:gd name="T5" fmla="*/ 28 h 38"/>
                  <a:gd name="T6" fmla="*/ 29 w 39"/>
                  <a:gd name="T7" fmla="*/ 2 h 38"/>
                  <a:gd name="T8" fmla="*/ 37 w 39"/>
                  <a:gd name="T9" fmla="*/ 2 h 38"/>
                  <a:gd name="T10" fmla="*/ 37 w 39"/>
                  <a:gd name="T11" fmla="*/ 10 h 38"/>
                  <a:gd name="T12" fmla="*/ 11 w 39"/>
                  <a:gd name="T13" fmla="*/ 36 h 38"/>
                  <a:gd name="T14" fmla="*/ 7 w 39"/>
                  <a:gd name="T1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7" y="38"/>
                    </a:moveTo>
                    <a:cubicBezTo>
                      <a:pt x="5" y="38"/>
                      <a:pt x="4" y="37"/>
                      <a:pt x="3" y="36"/>
                    </a:cubicBezTo>
                    <a:cubicBezTo>
                      <a:pt x="0" y="34"/>
                      <a:pt x="0" y="30"/>
                      <a:pt x="3" y="28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31" y="0"/>
                      <a:pt x="35" y="0"/>
                      <a:pt x="37" y="2"/>
                    </a:cubicBezTo>
                    <a:cubicBezTo>
                      <a:pt x="39" y="4"/>
                      <a:pt x="39" y="8"/>
                      <a:pt x="37" y="1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10" y="37"/>
                      <a:pt x="9" y="38"/>
                      <a:pt x="7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600"/>
              </a:p>
            </p:txBody>
          </p:sp>
          <p:sp>
            <p:nvSpPr>
              <p:cNvPr id="25" name="Freeform 20">
                <a:extLst>
                  <a:ext uri="{FF2B5EF4-FFF2-40B4-BE49-F238E27FC236}">
                    <a16:creationId xmlns:a16="http://schemas.microsoft.com/office/drawing/2014/main" id="{7A275323-F251-6D41-B46E-2BBC2C1A2F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3" y="882651"/>
                <a:ext cx="147638" cy="144463"/>
              </a:xfrm>
              <a:custGeom>
                <a:avLst/>
                <a:gdLst>
                  <a:gd name="T0" fmla="*/ 32 w 39"/>
                  <a:gd name="T1" fmla="*/ 38 h 38"/>
                  <a:gd name="T2" fmla="*/ 28 w 39"/>
                  <a:gd name="T3" fmla="*/ 36 h 38"/>
                  <a:gd name="T4" fmla="*/ 2 w 39"/>
                  <a:gd name="T5" fmla="*/ 10 h 38"/>
                  <a:gd name="T6" fmla="*/ 2 w 39"/>
                  <a:gd name="T7" fmla="*/ 2 h 38"/>
                  <a:gd name="T8" fmla="*/ 10 w 39"/>
                  <a:gd name="T9" fmla="*/ 2 h 38"/>
                  <a:gd name="T10" fmla="*/ 36 w 39"/>
                  <a:gd name="T11" fmla="*/ 28 h 38"/>
                  <a:gd name="T12" fmla="*/ 36 w 39"/>
                  <a:gd name="T13" fmla="*/ 36 h 38"/>
                  <a:gd name="T14" fmla="*/ 32 w 39"/>
                  <a:gd name="T1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32" y="38"/>
                    </a:moveTo>
                    <a:cubicBezTo>
                      <a:pt x="30" y="38"/>
                      <a:pt x="29" y="37"/>
                      <a:pt x="28" y="36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0" y="8"/>
                      <a:pt x="0" y="4"/>
                      <a:pt x="2" y="2"/>
                    </a:cubicBezTo>
                    <a:cubicBezTo>
                      <a:pt x="4" y="0"/>
                      <a:pt x="8" y="0"/>
                      <a:pt x="10" y="2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9" y="30"/>
                      <a:pt x="39" y="34"/>
                      <a:pt x="36" y="36"/>
                    </a:cubicBezTo>
                    <a:cubicBezTo>
                      <a:pt x="35" y="37"/>
                      <a:pt x="34" y="38"/>
                      <a:pt x="32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600"/>
              </a:p>
            </p:txBody>
          </p:sp>
          <p:sp>
            <p:nvSpPr>
              <p:cNvPr id="26" name="Freeform 21">
                <a:extLst>
                  <a:ext uri="{FF2B5EF4-FFF2-40B4-BE49-F238E27FC236}">
                    <a16:creationId xmlns:a16="http://schemas.microsoft.com/office/drawing/2014/main" id="{2DD51C12-B219-5845-BBFD-DDD6C24704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91549" y="312738"/>
                <a:ext cx="714374" cy="714376"/>
              </a:xfrm>
              <a:custGeom>
                <a:avLst/>
                <a:gdLst>
                  <a:gd name="T0" fmla="*/ 94 w 188"/>
                  <a:gd name="T1" fmla="*/ 188 h 188"/>
                  <a:gd name="T2" fmla="*/ 0 w 188"/>
                  <a:gd name="T3" fmla="*/ 94 h 188"/>
                  <a:gd name="T4" fmla="*/ 94 w 188"/>
                  <a:gd name="T5" fmla="*/ 0 h 188"/>
                  <a:gd name="T6" fmla="*/ 188 w 188"/>
                  <a:gd name="T7" fmla="*/ 94 h 188"/>
                  <a:gd name="T8" fmla="*/ 94 w 188"/>
                  <a:gd name="T9" fmla="*/ 188 h 188"/>
                  <a:gd name="T10" fmla="*/ 94 w 188"/>
                  <a:gd name="T11" fmla="*/ 12 h 188"/>
                  <a:gd name="T12" fmla="*/ 12 w 188"/>
                  <a:gd name="T13" fmla="*/ 94 h 188"/>
                  <a:gd name="T14" fmla="*/ 94 w 188"/>
                  <a:gd name="T15" fmla="*/ 176 h 188"/>
                  <a:gd name="T16" fmla="*/ 176 w 188"/>
                  <a:gd name="T17" fmla="*/ 94 h 188"/>
                  <a:gd name="T18" fmla="*/ 94 w 188"/>
                  <a:gd name="T19" fmla="*/ 12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8" h="188">
                    <a:moveTo>
                      <a:pt x="94" y="188"/>
                    </a:moveTo>
                    <a:cubicBezTo>
                      <a:pt x="42" y="188"/>
                      <a:pt x="0" y="146"/>
                      <a:pt x="0" y="94"/>
                    </a:cubicBezTo>
                    <a:cubicBezTo>
                      <a:pt x="0" y="42"/>
                      <a:pt x="42" y="0"/>
                      <a:pt x="94" y="0"/>
                    </a:cubicBezTo>
                    <a:cubicBezTo>
                      <a:pt x="146" y="0"/>
                      <a:pt x="188" y="42"/>
                      <a:pt x="188" y="94"/>
                    </a:cubicBezTo>
                    <a:cubicBezTo>
                      <a:pt x="188" y="146"/>
                      <a:pt x="146" y="188"/>
                      <a:pt x="94" y="188"/>
                    </a:cubicBezTo>
                    <a:close/>
                    <a:moveTo>
                      <a:pt x="94" y="12"/>
                    </a:moveTo>
                    <a:cubicBezTo>
                      <a:pt x="49" y="12"/>
                      <a:pt x="12" y="49"/>
                      <a:pt x="12" y="94"/>
                    </a:cubicBezTo>
                    <a:cubicBezTo>
                      <a:pt x="12" y="139"/>
                      <a:pt x="49" y="176"/>
                      <a:pt x="94" y="176"/>
                    </a:cubicBezTo>
                    <a:cubicBezTo>
                      <a:pt x="139" y="176"/>
                      <a:pt x="176" y="139"/>
                      <a:pt x="176" y="94"/>
                    </a:cubicBezTo>
                    <a:cubicBezTo>
                      <a:pt x="176" y="49"/>
                      <a:pt x="139" y="12"/>
                      <a:pt x="9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600"/>
              </a:p>
            </p:txBody>
          </p:sp>
          <p:sp>
            <p:nvSpPr>
              <p:cNvPr id="27" name="Freeform 22">
                <a:extLst>
                  <a:ext uri="{FF2B5EF4-FFF2-40B4-BE49-F238E27FC236}">
                    <a16:creationId xmlns:a16="http://schemas.microsoft.com/office/drawing/2014/main" id="{F60586F8-80F4-3A4B-B436-B9954F09FC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13787" y="434977"/>
                <a:ext cx="469901" cy="469899"/>
              </a:xfrm>
              <a:custGeom>
                <a:avLst/>
                <a:gdLst>
                  <a:gd name="T0" fmla="*/ 62 w 124"/>
                  <a:gd name="T1" fmla="*/ 124 h 124"/>
                  <a:gd name="T2" fmla="*/ 0 w 124"/>
                  <a:gd name="T3" fmla="*/ 62 h 124"/>
                  <a:gd name="T4" fmla="*/ 62 w 124"/>
                  <a:gd name="T5" fmla="*/ 0 h 124"/>
                  <a:gd name="T6" fmla="*/ 124 w 124"/>
                  <a:gd name="T7" fmla="*/ 62 h 124"/>
                  <a:gd name="T8" fmla="*/ 62 w 124"/>
                  <a:gd name="T9" fmla="*/ 124 h 124"/>
                  <a:gd name="T10" fmla="*/ 62 w 124"/>
                  <a:gd name="T11" fmla="*/ 12 h 124"/>
                  <a:gd name="T12" fmla="*/ 12 w 124"/>
                  <a:gd name="T13" fmla="*/ 62 h 124"/>
                  <a:gd name="T14" fmla="*/ 62 w 124"/>
                  <a:gd name="T15" fmla="*/ 112 h 124"/>
                  <a:gd name="T16" fmla="*/ 112 w 124"/>
                  <a:gd name="T17" fmla="*/ 62 h 124"/>
                  <a:gd name="T18" fmla="*/ 62 w 124"/>
                  <a:gd name="T19" fmla="*/ 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4" h="124">
                    <a:moveTo>
                      <a:pt x="62" y="124"/>
                    </a:moveTo>
                    <a:cubicBezTo>
                      <a:pt x="28" y="124"/>
                      <a:pt x="0" y="96"/>
                      <a:pt x="0" y="62"/>
                    </a:cubicBezTo>
                    <a:cubicBezTo>
                      <a:pt x="0" y="28"/>
                      <a:pt x="28" y="0"/>
                      <a:pt x="62" y="0"/>
                    </a:cubicBezTo>
                    <a:cubicBezTo>
                      <a:pt x="96" y="0"/>
                      <a:pt x="124" y="28"/>
                      <a:pt x="124" y="62"/>
                    </a:cubicBezTo>
                    <a:cubicBezTo>
                      <a:pt x="124" y="96"/>
                      <a:pt x="96" y="124"/>
                      <a:pt x="62" y="124"/>
                    </a:cubicBezTo>
                    <a:close/>
                    <a:moveTo>
                      <a:pt x="62" y="12"/>
                    </a:moveTo>
                    <a:cubicBezTo>
                      <a:pt x="34" y="12"/>
                      <a:pt x="12" y="34"/>
                      <a:pt x="12" y="62"/>
                    </a:cubicBezTo>
                    <a:cubicBezTo>
                      <a:pt x="12" y="90"/>
                      <a:pt x="34" y="112"/>
                      <a:pt x="62" y="112"/>
                    </a:cubicBezTo>
                    <a:cubicBezTo>
                      <a:pt x="90" y="112"/>
                      <a:pt x="112" y="90"/>
                      <a:pt x="112" y="62"/>
                    </a:cubicBezTo>
                    <a:cubicBezTo>
                      <a:pt x="112" y="34"/>
                      <a:pt x="90" y="12"/>
                      <a:pt x="6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600"/>
              </a:p>
            </p:txBody>
          </p:sp>
          <p:sp>
            <p:nvSpPr>
              <p:cNvPr id="28" name="Freeform 23">
                <a:extLst>
                  <a:ext uri="{FF2B5EF4-FFF2-40B4-BE49-F238E27FC236}">
                    <a16:creationId xmlns:a16="http://schemas.microsoft.com/office/drawing/2014/main" id="{ACC89600-5804-E349-9581-3E2B6DCB68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34438" y="555626"/>
                <a:ext cx="228600" cy="228600"/>
              </a:xfrm>
              <a:custGeom>
                <a:avLst/>
                <a:gdLst>
                  <a:gd name="T0" fmla="*/ 30 w 60"/>
                  <a:gd name="T1" fmla="*/ 60 h 60"/>
                  <a:gd name="T2" fmla="*/ 0 w 60"/>
                  <a:gd name="T3" fmla="*/ 30 h 60"/>
                  <a:gd name="T4" fmla="*/ 30 w 60"/>
                  <a:gd name="T5" fmla="*/ 0 h 60"/>
                  <a:gd name="T6" fmla="*/ 60 w 60"/>
                  <a:gd name="T7" fmla="*/ 30 h 60"/>
                  <a:gd name="T8" fmla="*/ 30 w 60"/>
                  <a:gd name="T9" fmla="*/ 60 h 60"/>
                  <a:gd name="T10" fmla="*/ 30 w 60"/>
                  <a:gd name="T11" fmla="*/ 12 h 60"/>
                  <a:gd name="T12" fmla="*/ 12 w 60"/>
                  <a:gd name="T13" fmla="*/ 30 h 60"/>
                  <a:gd name="T14" fmla="*/ 30 w 60"/>
                  <a:gd name="T15" fmla="*/ 48 h 60"/>
                  <a:gd name="T16" fmla="*/ 48 w 60"/>
                  <a:gd name="T17" fmla="*/ 30 h 60"/>
                  <a:gd name="T18" fmla="*/ 30 w 60"/>
                  <a:gd name="T19" fmla="*/ 12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60"/>
                    </a:moveTo>
                    <a:cubicBezTo>
                      <a:pt x="13" y="60"/>
                      <a:pt x="0" y="47"/>
                      <a:pt x="0" y="30"/>
                    </a:cubicBezTo>
                    <a:cubicBezTo>
                      <a:pt x="0" y="13"/>
                      <a:pt x="13" y="0"/>
                      <a:pt x="30" y="0"/>
                    </a:cubicBezTo>
                    <a:cubicBezTo>
                      <a:pt x="47" y="0"/>
                      <a:pt x="60" y="13"/>
                      <a:pt x="60" y="30"/>
                    </a:cubicBezTo>
                    <a:cubicBezTo>
                      <a:pt x="60" y="47"/>
                      <a:pt x="47" y="60"/>
                      <a:pt x="30" y="60"/>
                    </a:cubicBezTo>
                    <a:close/>
                    <a:moveTo>
                      <a:pt x="30" y="12"/>
                    </a:moveTo>
                    <a:cubicBezTo>
                      <a:pt x="20" y="12"/>
                      <a:pt x="12" y="20"/>
                      <a:pt x="12" y="30"/>
                    </a:cubicBezTo>
                    <a:cubicBezTo>
                      <a:pt x="12" y="40"/>
                      <a:pt x="20" y="48"/>
                      <a:pt x="30" y="48"/>
                    </a:cubicBezTo>
                    <a:cubicBezTo>
                      <a:pt x="40" y="48"/>
                      <a:pt x="48" y="40"/>
                      <a:pt x="48" y="30"/>
                    </a:cubicBezTo>
                    <a:cubicBezTo>
                      <a:pt x="48" y="20"/>
                      <a:pt x="40" y="12"/>
                      <a:pt x="3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600"/>
              </a:p>
            </p:txBody>
          </p:sp>
          <p:sp>
            <p:nvSpPr>
              <p:cNvPr id="29" name="Freeform 24">
                <a:extLst>
                  <a:ext uri="{FF2B5EF4-FFF2-40B4-BE49-F238E27FC236}">
                    <a16:creationId xmlns:a16="http://schemas.microsoft.com/office/drawing/2014/main" id="{001EDE24-1A77-6045-ACCE-E40AC34FEA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10638" y="631826"/>
                <a:ext cx="76200" cy="76200"/>
              </a:xfrm>
              <a:custGeom>
                <a:avLst/>
                <a:gdLst>
                  <a:gd name="T0" fmla="*/ 10 w 20"/>
                  <a:gd name="T1" fmla="*/ 20 h 20"/>
                  <a:gd name="T2" fmla="*/ 0 w 20"/>
                  <a:gd name="T3" fmla="*/ 10 h 20"/>
                  <a:gd name="T4" fmla="*/ 10 w 20"/>
                  <a:gd name="T5" fmla="*/ 0 h 20"/>
                  <a:gd name="T6" fmla="*/ 20 w 20"/>
                  <a:gd name="T7" fmla="*/ 10 h 20"/>
                  <a:gd name="T8" fmla="*/ 10 w 20"/>
                  <a:gd name="T9" fmla="*/ 20 h 20"/>
                  <a:gd name="T10" fmla="*/ 10 w 20"/>
                  <a:gd name="T11" fmla="*/ 8 h 20"/>
                  <a:gd name="T12" fmla="*/ 8 w 20"/>
                  <a:gd name="T13" fmla="*/ 10 h 20"/>
                  <a:gd name="T14" fmla="*/ 10 w 20"/>
                  <a:gd name="T15" fmla="*/ 12 h 20"/>
                  <a:gd name="T16" fmla="*/ 12 w 20"/>
                  <a:gd name="T17" fmla="*/ 10 h 20"/>
                  <a:gd name="T18" fmla="*/ 10 w 20"/>
                  <a:gd name="T19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0">
                    <a:moveTo>
                      <a:pt x="10" y="20"/>
                    </a:moveTo>
                    <a:cubicBezTo>
                      <a:pt x="4" y="20"/>
                      <a:pt x="0" y="16"/>
                      <a:pt x="0" y="10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6" y="0"/>
                      <a:pt x="20" y="4"/>
                      <a:pt x="20" y="10"/>
                    </a:cubicBezTo>
                    <a:cubicBezTo>
                      <a:pt x="20" y="16"/>
                      <a:pt x="16" y="20"/>
                      <a:pt x="10" y="20"/>
                    </a:cubicBezTo>
                    <a:close/>
                    <a:moveTo>
                      <a:pt x="10" y="8"/>
                    </a:moveTo>
                    <a:cubicBezTo>
                      <a:pt x="9" y="8"/>
                      <a:pt x="8" y="9"/>
                      <a:pt x="8" y="10"/>
                    </a:cubicBezTo>
                    <a:cubicBezTo>
                      <a:pt x="8" y="11"/>
                      <a:pt x="9" y="12"/>
                      <a:pt x="10" y="12"/>
                    </a:cubicBezTo>
                    <a:cubicBezTo>
                      <a:pt x="11" y="12"/>
                      <a:pt x="12" y="11"/>
                      <a:pt x="12" y="10"/>
                    </a:cubicBezTo>
                    <a:cubicBezTo>
                      <a:pt x="12" y="9"/>
                      <a:pt x="11" y="8"/>
                      <a:pt x="1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600"/>
              </a:p>
            </p:txBody>
          </p:sp>
        </p:grpSp>
        <p:sp>
          <p:nvSpPr>
            <p:cNvPr id="6" name="Freeform 22">
              <a:extLst>
                <a:ext uri="{FF2B5EF4-FFF2-40B4-BE49-F238E27FC236}">
                  <a16:creationId xmlns:a16="http://schemas.microsoft.com/office/drawing/2014/main" id="{EBE855C4-7D50-0540-B886-67BB21D9FB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9291" y="2057555"/>
              <a:ext cx="339865" cy="330119"/>
            </a:xfrm>
            <a:custGeom>
              <a:avLst/>
              <a:gdLst>
                <a:gd name="T0" fmla="*/ 112 w 118"/>
                <a:gd name="T1" fmla="*/ 26 h 112"/>
                <a:gd name="T2" fmla="*/ 95 w 118"/>
                <a:gd name="T3" fmla="*/ 20 h 112"/>
                <a:gd name="T4" fmla="*/ 95 w 118"/>
                <a:gd name="T5" fmla="*/ 16 h 112"/>
                <a:gd name="T6" fmla="*/ 95 w 118"/>
                <a:gd name="T7" fmla="*/ 12 h 112"/>
                <a:gd name="T8" fmla="*/ 83 w 118"/>
                <a:gd name="T9" fmla="*/ 0 h 112"/>
                <a:gd name="T10" fmla="*/ 35 w 118"/>
                <a:gd name="T11" fmla="*/ 0 h 112"/>
                <a:gd name="T12" fmla="*/ 23 w 118"/>
                <a:gd name="T13" fmla="*/ 12 h 112"/>
                <a:gd name="T14" fmla="*/ 23 w 118"/>
                <a:gd name="T15" fmla="*/ 16 h 112"/>
                <a:gd name="T16" fmla="*/ 23 w 118"/>
                <a:gd name="T17" fmla="*/ 20 h 112"/>
                <a:gd name="T18" fmla="*/ 6 w 118"/>
                <a:gd name="T19" fmla="*/ 26 h 112"/>
                <a:gd name="T20" fmla="*/ 3 w 118"/>
                <a:gd name="T21" fmla="*/ 45 h 112"/>
                <a:gd name="T22" fmla="*/ 24 w 118"/>
                <a:gd name="T23" fmla="*/ 58 h 112"/>
                <a:gd name="T24" fmla="*/ 55 w 118"/>
                <a:gd name="T25" fmla="*/ 88 h 112"/>
                <a:gd name="T26" fmla="*/ 55 w 118"/>
                <a:gd name="T27" fmla="*/ 88 h 112"/>
                <a:gd name="T28" fmla="*/ 55 w 118"/>
                <a:gd name="T29" fmla="*/ 104 h 112"/>
                <a:gd name="T30" fmla="*/ 47 w 118"/>
                <a:gd name="T31" fmla="*/ 104 h 112"/>
                <a:gd name="T32" fmla="*/ 43 w 118"/>
                <a:gd name="T33" fmla="*/ 108 h 112"/>
                <a:gd name="T34" fmla="*/ 47 w 118"/>
                <a:gd name="T35" fmla="*/ 112 h 112"/>
                <a:gd name="T36" fmla="*/ 71 w 118"/>
                <a:gd name="T37" fmla="*/ 112 h 112"/>
                <a:gd name="T38" fmla="*/ 75 w 118"/>
                <a:gd name="T39" fmla="*/ 108 h 112"/>
                <a:gd name="T40" fmla="*/ 71 w 118"/>
                <a:gd name="T41" fmla="*/ 104 h 112"/>
                <a:gd name="T42" fmla="*/ 63 w 118"/>
                <a:gd name="T43" fmla="*/ 104 h 112"/>
                <a:gd name="T44" fmla="*/ 63 w 118"/>
                <a:gd name="T45" fmla="*/ 88 h 112"/>
                <a:gd name="T46" fmla="*/ 63 w 118"/>
                <a:gd name="T47" fmla="*/ 88 h 112"/>
                <a:gd name="T48" fmla="*/ 94 w 118"/>
                <a:gd name="T49" fmla="*/ 58 h 112"/>
                <a:gd name="T50" fmla="*/ 115 w 118"/>
                <a:gd name="T51" fmla="*/ 45 h 112"/>
                <a:gd name="T52" fmla="*/ 112 w 118"/>
                <a:gd name="T53" fmla="*/ 26 h 112"/>
                <a:gd name="T54" fmla="*/ 11 w 118"/>
                <a:gd name="T55" fmla="*/ 42 h 112"/>
                <a:gd name="T56" fmla="*/ 12 w 118"/>
                <a:gd name="T57" fmla="*/ 31 h 112"/>
                <a:gd name="T58" fmla="*/ 23 w 118"/>
                <a:gd name="T59" fmla="*/ 28 h 112"/>
                <a:gd name="T60" fmla="*/ 23 w 118"/>
                <a:gd name="T61" fmla="*/ 48 h 112"/>
                <a:gd name="T62" fmla="*/ 23 w 118"/>
                <a:gd name="T63" fmla="*/ 50 h 112"/>
                <a:gd name="T64" fmla="*/ 11 w 118"/>
                <a:gd name="T65" fmla="*/ 42 h 112"/>
                <a:gd name="T66" fmla="*/ 87 w 118"/>
                <a:gd name="T67" fmla="*/ 16 h 112"/>
                <a:gd name="T68" fmla="*/ 87 w 118"/>
                <a:gd name="T69" fmla="*/ 48 h 112"/>
                <a:gd name="T70" fmla="*/ 59 w 118"/>
                <a:gd name="T71" fmla="*/ 80 h 112"/>
                <a:gd name="T72" fmla="*/ 31 w 118"/>
                <a:gd name="T73" fmla="*/ 48 h 112"/>
                <a:gd name="T74" fmla="*/ 31 w 118"/>
                <a:gd name="T75" fmla="*/ 16 h 112"/>
                <a:gd name="T76" fmla="*/ 31 w 118"/>
                <a:gd name="T77" fmla="*/ 12 h 112"/>
                <a:gd name="T78" fmla="*/ 35 w 118"/>
                <a:gd name="T79" fmla="*/ 8 h 112"/>
                <a:gd name="T80" fmla="*/ 83 w 118"/>
                <a:gd name="T81" fmla="*/ 8 h 112"/>
                <a:gd name="T82" fmla="*/ 87 w 118"/>
                <a:gd name="T83" fmla="*/ 12 h 112"/>
                <a:gd name="T84" fmla="*/ 87 w 118"/>
                <a:gd name="T85" fmla="*/ 16 h 112"/>
                <a:gd name="T86" fmla="*/ 107 w 118"/>
                <a:gd name="T87" fmla="*/ 42 h 112"/>
                <a:gd name="T88" fmla="*/ 95 w 118"/>
                <a:gd name="T89" fmla="*/ 50 h 112"/>
                <a:gd name="T90" fmla="*/ 95 w 118"/>
                <a:gd name="T91" fmla="*/ 48 h 112"/>
                <a:gd name="T92" fmla="*/ 95 w 118"/>
                <a:gd name="T93" fmla="*/ 28 h 112"/>
                <a:gd name="T94" fmla="*/ 106 w 118"/>
                <a:gd name="T95" fmla="*/ 31 h 112"/>
                <a:gd name="T96" fmla="*/ 107 w 118"/>
                <a:gd name="T97" fmla="*/ 4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8" h="112">
                  <a:moveTo>
                    <a:pt x="112" y="26"/>
                  </a:moveTo>
                  <a:cubicBezTo>
                    <a:pt x="108" y="22"/>
                    <a:pt x="102" y="19"/>
                    <a:pt x="95" y="20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5" y="5"/>
                    <a:pt x="90" y="0"/>
                    <a:pt x="83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8" y="0"/>
                    <a:pt x="23" y="5"/>
                    <a:pt x="23" y="12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16" y="19"/>
                    <a:pt x="10" y="22"/>
                    <a:pt x="6" y="26"/>
                  </a:cubicBezTo>
                  <a:cubicBezTo>
                    <a:pt x="1" y="32"/>
                    <a:pt x="0" y="39"/>
                    <a:pt x="3" y="45"/>
                  </a:cubicBezTo>
                  <a:cubicBezTo>
                    <a:pt x="7" y="53"/>
                    <a:pt x="14" y="57"/>
                    <a:pt x="24" y="58"/>
                  </a:cubicBezTo>
                  <a:cubicBezTo>
                    <a:pt x="28" y="74"/>
                    <a:pt x="40" y="86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47" y="104"/>
                    <a:pt x="47" y="104"/>
                    <a:pt x="47" y="104"/>
                  </a:cubicBezTo>
                  <a:cubicBezTo>
                    <a:pt x="45" y="104"/>
                    <a:pt x="43" y="106"/>
                    <a:pt x="43" y="108"/>
                  </a:cubicBezTo>
                  <a:cubicBezTo>
                    <a:pt x="43" y="110"/>
                    <a:pt x="45" y="112"/>
                    <a:pt x="47" y="112"/>
                  </a:cubicBezTo>
                  <a:cubicBezTo>
                    <a:pt x="71" y="112"/>
                    <a:pt x="71" y="112"/>
                    <a:pt x="71" y="112"/>
                  </a:cubicBezTo>
                  <a:cubicBezTo>
                    <a:pt x="73" y="112"/>
                    <a:pt x="75" y="110"/>
                    <a:pt x="75" y="108"/>
                  </a:cubicBezTo>
                  <a:cubicBezTo>
                    <a:pt x="75" y="106"/>
                    <a:pt x="73" y="104"/>
                    <a:pt x="71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78" y="86"/>
                    <a:pt x="90" y="74"/>
                    <a:pt x="94" y="58"/>
                  </a:cubicBezTo>
                  <a:cubicBezTo>
                    <a:pt x="104" y="57"/>
                    <a:pt x="111" y="53"/>
                    <a:pt x="115" y="45"/>
                  </a:cubicBezTo>
                  <a:cubicBezTo>
                    <a:pt x="118" y="39"/>
                    <a:pt x="117" y="32"/>
                    <a:pt x="112" y="26"/>
                  </a:cubicBezTo>
                  <a:close/>
                  <a:moveTo>
                    <a:pt x="11" y="42"/>
                  </a:moveTo>
                  <a:cubicBezTo>
                    <a:pt x="9" y="39"/>
                    <a:pt x="9" y="34"/>
                    <a:pt x="12" y="31"/>
                  </a:cubicBezTo>
                  <a:cubicBezTo>
                    <a:pt x="14" y="29"/>
                    <a:pt x="18" y="28"/>
                    <a:pt x="23" y="28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3" y="49"/>
                    <a:pt x="23" y="49"/>
                    <a:pt x="23" y="50"/>
                  </a:cubicBezTo>
                  <a:cubicBezTo>
                    <a:pt x="17" y="49"/>
                    <a:pt x="13" y="46"/>
                    <a:pt x="11" y="42"/>
                  </a:cubicBezTo>
                  <a:close/>
                  <a:moveTo>
                    <a:pt x="87" y="16"/>
                  </a:moveTo>
                  <a:cubicBezTo>
                    <a:pt x="87" y="48"/>
                    <a:pt x="87" y="48"/>
                    <a:pt x="87" y="48"/>
                  </a:cubicBezTo>
                  <a:cubicBezTo>
                    <a:pt x="87" y="66"/>
                    <a:pt x="74" y="80"/>
                    <a:pt x="59" y="80"/>
                  </a:cubicBezTo>
                  <a:cubicBezTo>
                    <a:pt x="44" y="80"/>
                    <a:pt x="31" y="66"/>
                    <a:pt x="31" y="48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0"/>
                    <a:pt x="33" y="8"/>
                    <a:pt x="35" y="8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85" y="8"/>
                    <a:pt x="87" y="10"/>
                    <a:pt x="87" y="12"/>
                  </a:cubicBezTo>
                  <a:lnTo>
                    <a:pt x="87" y="16"/>
                  </a:lnTo>
                  <a:close/>
                  <a:moveTo>
                    <a:pt x="107" y="42"/>
                  </a:moveTo>
                  <a:cubicBezTo>
                    <a:pt x="105" y="46"/>
                    <a:pt x="101" y="49"/>
                    <a:pt x="95" y="50"/>
                  </a:cubicBezTo>
                  <a:cubicBezTo>
                    <a:pt x="95" y="49"/>
                    <a:pt x="95" y="49"/>
                    <a:pt x="95" y="48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100" y="28"/>
                    <a:pt x="104" y="29"/>
                    <a:pt x="106" y="31"/>
                  </a:cubicBezTo>
                  <a:cubicBezTo>
                    <a:pt x="109" y="34"/>
                    <a:pt x="109" y="39"/>
                    <a:pt x="107" y="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/>
            </a:p>
          </p:txBody>
        </p:sp>
        <p:sp>
          <p:nvSpPr>
            <p:cNvPr id="7" name="Freeform 52">
              <a:extLst>
                <a:ext uri="{FF2B5EF4-FFF2-40B4-BE49-F238E27FC236}">
                  <a16:creationId xmlns:a16="http://schemas.microsoft.com/office/drawing/2014/main" id="{13298A6A-A71C-2F42-BC25-37C113C4B1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32951" y="4298673"/>
              <a:ext cx="422710" cy="324405"/>
            </a:xfrm>
            <a:custGeom>
              <a:avLst/>
              <a:gdLst>
                <a:gd name="T0" fmla="*/ 113 w 128"/>
                <a:gd name="T1" fmla="*/ 0 h 98"/>
                <a:gd name="T2" fmla="*/ 98 w 128"/>
                <a:gd name="T3" fmla="*/ 15 h 98"/>
                <a:gd name="T4" fmla="*/ 103 w 128"/>
                <a:gd name="T5" fmla="*/ 26 h 98"/>
                <a:gd name="T6" fmla="*/ 84 w 128"/>
                <a:gd name="T7" fmla="*/ 54 h 98"/>
                <a:gd name="T8" fmla="*/ 79 w 128"/>
                <a:gd name="T9" fmla="*/ 52 h 98"/>
                <a:gd name="T10" fmla="*/ 66 w 128"/>
                <a:gd name="T11" fmla="*/ 60 h 98"/>
                <a:gd name="T12" fmla="*/ 55 w 128"/>
                <a:gd name="T13" fmla="*/ 54 h 98"/>
                <a:gd name="T14" fmla="*/ 56 w 128"/>
                <a:gd name="T15" fmla="*/ 49 h 98"/>
                <a:gd name="T16" fmla="*/ 41 w 128"/>
                <a:gd name="T17" fmla="*/ 34 h 98"/>
                <a:gd name="T18" fmla="*/ 26 w 128"/>
                <a:gd name="T19" fmla="*/ 49 h 98"/>
                <a:gd name="T20" fmla="*/ 31 w 128"/>
                <a:gd name="T21" fmla="*/ 60 h 98"/>
                <a:gd name="T22" fmla="*/ 23 w 128"/>
                <a:gd name="T23" fmla="*/ 70 h 98"/>
                <a:gd name="T24" fmla="*/ 15 w 128"/>
                <a:gd name="T25" fmla="*/ 68 h 98"/>
                <a:gd name="T26" fmla="*/ 0 w 128"/>
                <a:gd name="T27" fmla="*/ 83 h 98"/>
                <a:gd name="T28" fmla="*/ 15 w 128"/>
                <a:gd name="T29" fmla="*/ 98 h 98"/>
                <a:gd name="T30" fmla="*/ 30 w 128"/>
                <a:gd name="T31" fmla="*/ 83 h 98"/>
                <a:gd name="T32" fmla="*/ 26 w 128"/>
                <a:gd name="T33" fmla="*/ 73 h 98"/>
                <a:gd name="T34" fmla="*/ 34 w 128"/>
                <a:gd name="T35" fmla="*/ 62 h 98"/>
                <a:gd name="T36" fmla="*/ 41 w 128"/>
                <a:gd name="T37" fmla="*/ 64 h 98"/>
                <a:gd name="T38" fmla="*/ 53 w 128"/>
                <a:gd name="T39" fmla="*/ 57 h 98"/>
                <a:gd name="T40" fmla="*/ 64 w 128"/>
                <a:gd name="T41" fmla="*/ 64 h 98"/>
                <a:gd name="T42" fmla="*/ 64 w 128"/>
                <a:gd name="T43" fmla="*/ 68 h 98"/>
                <a:gd name="T44" fmla="*/ 79 w 128"/>
                <a:gd name="T45" fmla="*/ 83 h 98"/>
                <a:gd name="T46" fmla="*/ 94 w 128"/>
                <a:gd name="T47" fmla="*/ 68 h 98"/>
                <a:gd name="T48" fmla="*/ 88 w 128"/>
                <a:gd name="T49" fmla="*/ 56 h 98"/>
                <a:gd name="T50" fmla="*/ 106 w 128"/>
                <a:gd name="T51" fmla="*/ 28 h 98"/>
                <a:gd name="T52" fmla="*/ 113 w 128"/>
                <a:gd name="T53" fmla="*/ 30 h 98"/>
                <a:gd name="T54" fmla="*/ 128 w 128"/>
                <a:gd name="T55" fmla="*/ 15 h 98"/>
                <a:gd name="T56" fmla="*/ 113 w 128"/>
                <a:gd name="T57" fmla="*/ 0 h 98"/>
                <a:gd name="T58" fmla="*/ 15 w 128"/>
                <a:gd name="T59" fmla="*/ 90 h 98"/>
                <a:gd name="T60" fmla="*/ 7 w 128"/>
                <a:gd name="T61" fmla="*/ 83 h 98"/>
                <a:gd name="T62" fmla="*/ 15 w 128"/>
                <a:gd name="T63" fmla="*/ 75 h 98"/>
                <a:gd name="T64" fmla="*/ 22 w 128"/>
                <a:gd name="T65" fmla="*/ 83 h 98"/>
                <a:gd name="T66" fmla="*/ 15 w 128"/>
                <a:gd name="T67" fmla="*/ 90 h 98"/>
                <a:gd name="T68" fmla="*/ 41 w 128"/>
                <a:gd name="T69" fmla="*/ 56 h 98"/>
                <a:gd name="T70" fmla="*/ 34 w 128"/>
                <a:gd name="T71" fmla="*/ 49 h 98"/>
                <a:gd name="T72" fmla="*/ 41 w 128"/>
                <a:gd name="T73" fmla="*/ 41 h 98"/>
                <a:gd name="T74" fmla="*/ 49 w 128"/>
                <a:gd name="T75" fmla="*/ 49 h 98"/>
                <a:gd name="T76" fmla="*/ 41 w 128"/>
                <a:gd name="T77" fmla="*/ 56 h 98"/>
                <a:gd name="T78" fmla="*/ 79 w 128"/>
                <a:gd name="T79" fmla="*/ 75 h 98"/>
                <a:gd name="T80" fmla="*/ 71 w 128"/>
                <a:gd name="T81" fmla="*/ 68 h 98"/>
                <a:gd name="T82" fmla="*/ 79 w 128"/>
                <a:gd name="T83" fmla="*/ 60 h 98"/>
                <a:gd name="T84" fmla="*/ 86 w 128"/>
                <a:gd name="T85" fmla="*/ 68 h 98"/>
                <a:gd name="T86" fmla="*/ 79 w 128"/>
                <a:gd name="T87" fmla="*/ 75 h 98"/>
                <a:gd name="T88" fmla="*/ 113 w 128"/>
                <a:gd name="T89" fmla="*/ 22 h 98"/>
                <a:gd name="T90" fmla="*/ 105 w 128"/>
                <a:gd name="T91" fmla="*/ 15 h 98"/>
                <a:gd name="T92" fmla="*/ 113 w 128"/>
                <a:gd name="T93" fmla="*/ 7 h 98"/>
                <a:gd name="T94" fmla="*/ 120 w 128"/>
                <a:gd name="T95" fmla="*/ 15 h 98"/>
                <a:gd name="T96" fmla="*/ 113 w 128"/>
                <a:gd name="T97" fmla="*/ 2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" h="98">
                  <a:moveTo>
                    <a:pt x="113" y="0"/>
                  </a:moveTo>
                  <a:cubicBezTo>
                    <a:pt x="104" y="0"/>
                    <a:pt x="98" y="7"/>
                    <a:pt x="98" y="15"/>
                  </a:cubicBezTo>
                  <a:cubicBezTo>
                    <a:pt x="98" y="19"/>
                    <a:pt x="100" y="23"/>
                    <a:pt x="103" y="26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3" y="53"/>
                    <a:pt x="81" y="52"/>
                    <a:pt x="79" y="52"/>
                  </a:cubicBezTo>
                  <a:cubicBezTo>
                    <a:pt x="73" y="52"/>
                    <a:pt x="68" y="56"/>
                    <a:pt x="66" y="60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6" y="53"/>
                    <a:pt x="56" y="51"/>
                    <a:pt x="56" y="49"/>
                  </a:cubicBezTo>
                  <a:cubicBezTo>
                    <a:pt x="56" y="40"/>
                    <a:pt x="49" y="34"/>
                    <a:pt x="41" y="34"/>
                  </a:cubicBezTo>
                  <a:cubicBezTo>
                    <a:pt x="33" y="34"/>
                    <a:pt x="26" y="40"/>
                    <a:pt x="26" y="49"/>
                  </a:cubicBezTo>
                  <a:cubicBezTo>
                    <a:pt x="26" y="53"/>
                    <a:pt x="28" y="57"/>
                    <a:pt x="31" y="60"/>
                  </a:cubicBezTo>
                  <a:cubicBezTo>
                    <a:pt x="23" y="70"/>
                    <a:pt x="23" y="70"/>
                    <a:pt x="23" y="70"/>
                  </a:cubicBezTo>
                  <a:cubicBezTo>
                    <a:pt x="21" y="69"/>
                    <a:pt x="18" y="68"/>
                    <a:pt x="15" y="68"/>
                  </a:cubicBezTo>
                  <a:cubicBezTo>
                    <a:pt x="6" y="68"/>
                    <a:pt x="0" y="74"/>
                    <a:pt x="0" y="83"/>
                  </a:cubicBezTo>
                  <a:cubicBezTo>
                    <a:pt x="0" y="91"/>
                    <a:pt x="6" y="98"/>
                    <a:pt x="15" y="98"/>
                  </a:cubicBezTo>
                  <a:cubicBezTo>
                    <a:pt x="23" y="98"/>
                    <a:pt x="30" y="91"/>
                    <a:pt x="30" y="83"/>
                  </a:cubicBezTo>
                  <a:cubicBezTo>
                    <a:pt x="30" y="79"/>
                    <a:pt x="28" y="76"/>
                    <a:pt x="26" y="73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6" y="63"/>
                    <a:pt x="39" y="64"/>
                    <a:pt x="41" y="64"/>
                  </a:cubicBezTo>
                  <a:cubicBezTo>
                    <a:pt x="46" y="64"/>
                    <a:pt x="51" y="61"/>
                    <a:pt x="53" y="5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4" y="65"/>
                    <a:pt x="64" y="66"/>
                    <a:pt x="64" y="68"/>
                  </a:cubicBezTo>
                  <a:cubicBezTo>
                    <a:pt x="64" y="76"/>
                    <a:pt x="70" y="83"/>
                    <a:pt x="79" y="83"/>
                  </a:cubicBezTo>
                  <a:cubicBezTo>
                    <a:pt x="87" y="83"/>
                    <a:pt x="94" y="76"/>
                    <a:pt x="94" y="68"/>
                  </a:cubicBezTo>
                  <a:cubicBezTo>
                    <a:pt x="94" y="63"/>
                    <a:pt x="91" y="58"/>
                    <a:pt x="88" y="56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8" y="29"/>
                    <a:pt x="110" y="30"/>
                    <a:pt x="113" y="30"/>
                  </a:cubicBezTo>
                  <a:cubicBezTo>
                    <a:pt x="121" y="30"/>
                    <a:pt x="128" y="23"/>
                    <a:pt x="128" y="15"/>
                  </a:cubicBezTo>
                  <a:cubicBezTo>
                    <a:pt x="128" y="7"/>
                    <a:pt x="121" y="0"/>
                    <a:pt x="113" y="0"/>
                  </a:cubicBezTo>
                  <a:close/>
                  <a:moveTo>
                    <a:pt x="15" y="90"/>
                  </a:moveTo>
                  <a:cubicBezTo>
                    <a:pt x="11" y="90"/>
                    <a:pt x="7" y="87"/>
                    <a:pt x="7" y="83"/>
                  </a:cubicBezTo>
                  <a:cubicBezTo>
                    <a:pt x="7" y="78"/>
                    <a:pt x="11" y="75"/>
                    <a:pt x="15" y="75"/>
                  </a:cubicBezTo>
                  <a:cubicBezTo>
                    <a:pt x="19" y="75"/>
                    <a:pt x="22" y="78"/>
                    <a:pt x="22" y="83"/>
                  </a:cubicBezTo>
                  <a:cubicBezTo>
                    <a:pt x="22" y="87"/>
                    <a:pt x="19" y="90"/>
                    <a:pt x="15" y="90"/>
                  </a:cubicBezTo>
                  <a:close/>
                  <a:moveTo>
                    <a:pt x="41" y="56"/>
                  </a:moveTo>
                  <a:cubicBezTo>
                    <a:pt x="37" y="56"/>
                    <a:pt x="34" y="53"/>
                    <a:pt x="34" y="49"/>
                  </a:cubicBezTo>
                  <a:cubicBezTo>
                    <a:pt x="34" y="45"/>
                    <a:pt x="37" y="41"/>
                    <a:pt x="41" y="41"/>
                  </a:cubicBezTo>
                  <a:cubicBezTo>
                    <a:pt x="45" y="41"/>
                    <a:pt x="49" y="45"/>
                    <a:pt x="49" y="49"/>
                  </a:cubicBezTo>
                  <a:cubicBezTo>
                    <a:pt x="49" y="53"/>
                    <a:pt x="45" y="56"/>
                    <a:pt x="41" y="56"/>
                  </a:cubicBezTo>
                  <a:close/>
                  <a:moveTo>
                    <a:pt x="79" y="75"/>
                  </a:moveTo>
                  <a:cubicBezTo>
                    <a:pt x="75" y="75"/>
                    <a:pt x="71" y="72"/>
                    <a:pt x="71" y="68"/>
                  </a:cubicBezTo>
                  <a:cubicBezTo>
                    <a:pt x="71" y="63"/>
                    <a:pt x="75" y="60"/>
                    <a:pt x="79" y="60"/>
                  </a:cubicBezTo>
                  <a:cubicBezTo>
                    <a:pt x="83" y="60"/>
                    <a:pt x="86" y="63"/>
                    <a:pt x="86" y="68"/>
                  </a:cubicBezTo>
                  <a:cubicBezTo>
                    <a:pt x="86" y="72"/>
                    <a:pt x="83" y="75"/>
                    <a:pt x="79" y="75"/>
                  </a:cubicBezTo>
                  <a:close/>
                  <a:moveTo>
                    <a:pt x="113" y="22"/>
                  </a:moveTo>
                  <a:cubicBezTo>
                    <a:pt x="108" y="22"/>
                    <a:pt x="105" y="19"/>
                    <a:pt x="105" y="15"/>
                  </a:cubicBezTo>
                  <a:cubicBezTo>
                    <a:pt x="105" y="11"/>
                    <a:pt x="108" y="7"/>
                    <a:pt x="113" y="7"/>
                  </a:cubicBezTo>
                  <a:cubicBezTo>
                    <a:pt x="117" y="7"/>
                    <a:pt x="120" y="11"/>
                    <a:pt x="120" y="15"/>
                  </a:cubicBezTo>
                  <a:cubicBezTo>
                    <a:pt x="120" y="19"/>
                    <a:pt x="117" y="22"/>
                    <a:pt x="113" y="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1600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4A0273F-6D86-A543-898F-9A590BBFA01D}"/>
                </a:ext>
              </a:extLst>
            </p:cNvPr>
            <p:cNvGrpSpPr/>
            <p:nvPr/>
          </p:nvGrpSpPr>
          <p:grpSpPr>
            <a:xfrm>
              <a:off x="10182876" y="2154753"/>
              <a:ext cx="483049" cy="209492"/>
              <a:chOff x="2842057" y="5485212"/>
              <a:chExt cx="754062" cy="327025"/>
            </a:xfrm>
            <a:solidFill>
              <a:schemeClr val="bg1"/>
            </a:solidFill>
          </p:grpSpPr>
          <p:sp>
            <p:nvSpPr>
              <p:cNvPr id="14" name="Freeform 31">
                <a:extLst>
                  <a:ext uri="{FF2B5EF4-FFF2-40B4-BE49-F238E27FC236}">
                    <a16:creationId xmlns:a16="http://schemas.microsoft.com/office/drawing/2014/main" id="{DC50604D-26B7-F649-AE6E-01AA280602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3413" y="5508626"/>
                <a:ext cx="92075" cy="93663"/>
              </a:xfrm>
              <a:custGeom>
                <a:avLst/>
                <a:gdLst>
                  <a:gd name="T0" fmla="*/ 23 w 24"/>
                  <a:gd name="T1" fmla="*/ 7 h 24"/>
                  <a:gd name="T2" fmla="*/ 24 w 24"/>
                  <a:gd name="T3" fmla="*/ 3 h 24"/>
                  <a:gd name="T4" fmla="*/ 22 w 24"/>
                  <a:gd name="T5" fmla="*/ 1 h 24"/>
                  <a:gd name="T6" fmla="*/ 20 w 24"/>
                  <a:gd name="T7" fmla="*/ 0 h 24"/>
                  <a:gd name="T8" fmla="*/ 16 w 24"/>
                  <a:gd name="T9" fmla="*/ 2 h 24"/>
                  <a:gd name="T10" fmla="*/ 0 w 24"/>
                  <a:gd name="T11" fmla="*/ 22 h 24"/>
                  <a:gd name="T12" fmla="*/ 8 w 24"/>
                  <a:gd name="T13" fmla="*/ 24 h 24"/>
                  <a:gd name="T14" fmla="*/ 8 w 24"/>
                  <a:gd name="T15" fmla="*/ 24 h 24"/>
                  <a:gd name="T16" fmla="*/ 21 w 24"/>
                  <a:gd name="T17" fmla="*/ 9 h 24"/>
                  <a:gd name="T18" fmla="*/ 23 w 24"/>
                  <a:gd name="T19" fmla="*/ 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24">
                    <a:moveTo>
                      <a:pt x="23" y="7"/>
                    </a:moveTo>
                    <a:cubicBezTo>
                      <a:pt x="23" y="6"/>
                      <a:pt x="24" y="5"/>
                      <a:pt x="24" y="3"/>
                    </a:cubicBezTo>
                    <a:cubicBezTo>
                      <a:pt x="23" y="2"/>
                      <a:pt x="23" y="2"/>
                      <a:pt x="22" y="1"/>
                    </a:cubicBezTo>
                    <a:cubicBezTo>
                      <a:pt x="22" y="0"/>
                      <a:pt x="21" y="0"/>
                      <a:pt x="20" y="0"/>
                    </a:cubicBezTo>
                    <a:cubicBezTo>
                      <a:pt x="18" y="0"/>
                      <a:pt x="17" y="1"/>
                      <a:pt x="16" y="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3"/>
                      <a:pt x="5" y="23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8"/>
                      <a:pt x="22" y="7"/>
                      <a:pt x="23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id-ID" sz="1600"/>
              </a:p>
            </p:txBody>
          </p:sp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F7FE46B1-4FB2-3240-AB72-D8903E0546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7375" y="5505451"/>
                <a:ext cx="80962" cy="80963"/>
              </a:xfrm>
              <a:custGeom>
                <a:avLst/>
                <a:gdLst>
                  <a:gd name="T0" fmla="*/ 21 w 21"/>
                  <a:gd name="T1" fmla="*/ 4 h 21"/>
                  <a:gd name="T2" fmla="*/ 19 w 21"/>
                  <a:gd name="T3" fmla="*/ 1 h 21"/>
                  <a:gd name="T4" fmla="*/ 17 w 21"/>
                  <a:gd name="T5" fmla="*/ 0 h 21"/>
                  <a:gd name="T6" fmla="*/ 13 w 21"/>
                  <a:gd name="T7" fmla="*/ 2 h 21"/>
                  <a:gd name="T8" fmla="*/ 0 w 21"/>
                  <a:gd name="T9" fmla="*/ 18 h 21"/>
                  <a:gd name="T10" fmla="*/ 8 w 21"/>
                  <a:gd name="T11" fmla="*/ 21 h 21"/>
                  <a:gd name="T12" fmla="*/ 20 w 21"/>
                  <a:gd name="T13" fmla="*/ 7 h 21"/>
                  <a:gd name="T14" fmla="*/ 21 w 21"/>
                  <a:gd name="T15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21">
                    <a:moveTo>
                      <a:pt x="21" y="4"/>
                    </a:moveTo>
                    <a:cubicBezTo>
                      <a:pt x="21" y="2"/>
                      <a:pt x="20" y="1"/>
                      <a:pt x="19" y="1"/>
                    </a:cubicBezTo>
                    <a:cubicBezTo>
                      <a:pt x="19" y="0"/>
                      <a:pt x="18" y="0"/>
                      <a:pt x="17" y="0"/>
                    </a:cubicBezTo>
                    <a:cubicBezTo>
                      <a:pt x="16" y="0"/>
                      <a:pt x="14" y="1"/>
                      <a:pt x="13" y="2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3" y="19"/>
                      <a:pt x="5" y="20"/>
                      <a:pt x="8" y="21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6"/>
                      <a:pt x="21" y="5"/>
                      <a:pt x="2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id-ID" sz="1600"/>
              </a:p>
            </p:txBody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99798944-B319-A344-92D2-D8D91B51C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9450" y="5548313"/>
                <a:ext cx="73025" cy="69850"/>
              </a:xfrm>
              <a:custGeom>
                <a:avLst/>
                <a:gdLst>
                  <a:gd name="T0" fmla="*/ 14 w 19"/>
                  <a:gd name="T1" fmla="*/ 0 h 18"/>
                  <a:gd name="T2" fmla="*/ 13 w 19"/>
                  <a:gd name="T3" fmla="*/ 0 h 18"/>
                  <a:gd name="T4" fmla="*/ 0 w 19"/>
                  <a:gd name="T5" fmla="*/ 16 h 18"/>
                  <a:gd name="T6" fmla="*/ 9 w 19"/>
                  <a:gd name="T7" fmla="*/ 18 h 18"/>
                  <a:gd name="T8" fmla="*/ 17 w 19"/>
                  <a:gd name="T9" fmla="*/ 8 h 18"/>
                  <a:gd name="T10" fmla="*/ 17 w 19"/>
                  <a:gd name="T11" fmla="*/ 7 h 18"/>
                  <a:gd name="T12" fmla="*/ 18 w 19"/>
                  <a:gd name="T13" fmla="*/ 6 h 18"/>
                  <a:gd name="T14" fmla="*/ 17 w 19"/>
                  <a:gd name="T15" fmla="*/ 1 h 18"/>
                  <a:gd name="T16" fmla="*/ 14 w 19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18">
                    <a:moveTo>
                      <a:pt x="14" y="0"/>
                    </a:moveTo>
                    <a:cubicBezTo>
                      <a:pt x="14" y="0"/>
                      <a:pt x="13" y="0"/>
                      <a:pt x="13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6"/>
                      <a:pt x="6" y="17"/>
                      <a:pt x="9" y="1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9" y="5"/>
                      <a:pt x="19" y="2"/>
                      <a:pt x="17" y="1"/>
                    </a:cubicBezTo>
                    <a:cubicBezTo>
                      <a:pt x="16" y="0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id-ID" sz="1600"/>
              </a:p>
            </p:txBody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93D66085-471F-1341-9E09-0AEFD4E1A3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4038" y="5529263"/>
                <a:ext cx="41275" cy="38100"/>
              </a:xfrm>
              <a:custGeom>
                <a:avLst/>
                <a:gdLst>
                  <a:gd name="T0" fmla="*/ 9 w 11"/>
                  <a:gd name="T1" fmla="*/ 1 h 10"/>
                  <a:gd name="T2" fmla="*/ 6 w 11"/>
                  <a:gd name="T3" fmla="*/ 0 h 10"/>
                  <a:gd name="T4" fmla="*/ 6 w 11"/>
                  <a:gd name="T5" fmla="*/ 0 h 10"/>
                  <a:gd name="T6" fmla="*/ 0 w 11"/>
                  <a:gd name="T7" fmla="*/ 7 h 10"/>
                  <a:gd name="T8" fmla="*/ 5 w 11"/>
                  <a:gd name="T9" fmla="*/ 10 h 10"/>
                  <a:gd name="T10" fmla="*/ 10 w 11"/>
                  <a:gd name="T11" fmla="*/ 4 h 10"/>
                  <a:gd name="T12" fmla="*/ 9 w 11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9" y="1"/>
                    </a:moveTo>
                    <a:cubicBezTo>
                      <a:pt x="8" y="0"/>
                      <a:pt x="7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8"/>
                      <a:pt x="3" y="9"/>
                      <a:pt x="5" y="10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0" y="2"/>
                      <a:pt x="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id-ID" sz="1600"/>
              </a:p>
            </p:txBody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A1952DF8-702B-9742-BEAC-4CE25C0F1B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8663" y="5602288"/>
                <a:ext cx="15875" cy="19050"/>
              </a:xfrm>
              <a:custGeom>
                <a:avLst/>
                <a:gdLst>
                  <a:gd name="T0" fmla="*/ 0 w 4"/>
                  <a:gd name="T1" fmla="*/ 5 h 5"/>
                  <a:gd name="T2" fmla="*/ 0 w 4"/>
                  <a:gd name="T3" fmla="*/ 5 h 5"/>
                  <a:gd name="T4" fmla="*/ 4 w 4"/>
                  <a:gd name="T5" fmla="*/ 4 h 5"/>
                  <a:gd name="T6" fmla="*/ 4 w 4"/>
                  <a:gd name="T7" fmla="*/ 0 h 5"/>
                  <a:gd name="T8" fmla="*/ 0 w 4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0" y="5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4" y="4"/>
                      <a:pt x="4" y="4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id-ID" sz="1600"/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C8E1623E-C4FE-6F4C-967B-041B34CABC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6856" y="5491554"/>
                <a:ext cx="449263" cy="254000"/>
              </a:xfrm>
              <a:custGeom>
                <a:avLst/>
                <a:gdLst>
                  <a:gd name="T0" fmla="*/ 117 w 118"/>
                  <a:gd name="T1" fmla="*/ 9 h 65"/>
                  <a:gd name="T2" fmla="*/ 101 w 118"/>
                  <a:gd name="T3" fmla="*/ 0 h 65"/>
                  <a:gd name="T4" fmla="*/ 85 w 118"/>
                  <a:gd name="T5" fmla="*/ 10 h 65"/>
                  <a:gd name="T6" fmla="*/ 85 w 118"/>
                  <a:gd name="T7" fmla="*/ 13 h 65"/>
                  <a:gd name="T8" fmla="*/ 63 w 118"/>
                  <a:gd name="T9" fmla="*/ 21 h 65"/>
                  <a:gd name="T10" fmla="*/ 62 w 118"/>
                  <a:gd name="T11" fmla="*/ 20 h 65"/>
                  <a:gd name="T12" fmla="*/ 36 w 118"/>
                  <a:gd name="T13" fmla="*/ 7 h 65"/>
                  <a:gd name="T14" fmla="*/ 36 w 118"/>
                  <a:gd name="T15" fmla="*/ 7 h 65"/>
                  <a:gd name="T16" fmla="*/ 30 w 118"/>
                  <a:gd name="T17" fmla="*/ 5 h 65"/>
                  <a:gd name="T18" fmla="*/ 25 w 118"/>
                  <a:gd name="T19" fmla="*/ 7 h 65"/>
                  <a:gd name="T20" fmla="*/ 25 w 118"/>
                  <a:gd name="T21" fmla="*/ 7 h 65"/>
                  <a:gd name="T22" fmla="*/ 7 w 118"/>
                  <a:gd name="T23" fmla="*/ 17 h 65"/>
                  <a:gd name="T24" fmla="*/ 3 w 118"/>
                  <a:gd name="T25" fmla="*/ 29 h 65"/>
                  <a:gd name="T26" fmla="*/ 2 w 118"/>
                  <a:gd name="T27" fmla="*/ 39 h 65"/>
                  <a:gd name="T28" fmla="*/ 3 w 118"/>
                  <a:gd name="T29" fmla="*/ 40 h 65"/>
                  <a:gd name="T30" fmla="*/ 8 w 118"/>
                  <a:gd name="T31" fmla="*/ 38 h 65"/>
                  <a:gd name="T32" fmla="*/ 21 w 118"/>
                  <a:gd name="T33" fmla="*/ 20 h 65"/>
                  <a:gd name="T34" fmla="*/ 22 w 118"/>
                  <a:gd name="T35" fmla="*/ 18 h 65"/>
                  <a:gd name="T36" fmla="*/ 24 w 118"/>
                  <a:gd name="T37" fmla="*/ 19 h 65"/>
                  <a:gd name="T38" fmla="*/ 28 w 118"/>
                  <a:gd name="T39" fmla="*/ 21 h 65"/>
                  <a:gd name="T40" fmla="*/ 34 w 118"/>
                  <a:gd name="T41" fmla="*/ 24 h 65"/>
                  <a:gd name="T42" fmla="*/ 34 w 118"/>
                  <a:gd name="T43" fmla="*/ 24 h 65"/>
                  <a:gd name="T44" fmla="*/ 46 w 118"/>
                  <a:gd name="T45" fmla="*/ 34 h 65"/>
                  <a:gd name="T46" fmla="*/ 58 w 118"/>
                  <a:gd name="T47" fmla="*/ 46 h 65"/>
                  <a:gd name="T48" fmla="*/ 58 w 118"/>
                  <a:gd name="T49" fmla="*/ 46 h 65"/>
                  <a:gd name="T50" fmla="*/ 58 w 118"/>
                  <a:gd name="T51" fmla="*/ 46 h 65"/>
                  <a:gd name="T52" fmla="*/ 59 w 118"/>
                  <a:gd name="T53" fmla="*/ 65 h 65"/>
                  <a:gd name="T54" fmla="*/ 86 w 118"/>
                  <a:gd name="T55" fmla="*/ 52 h 65"/>
                  <a:gd name="T56" fmla="*/ 102 w 118"/>
                  <a:gd name="T57" fmla="*/ 58 h 65"/>
                  <a:gd name="T58" fmla="*/ 118 w 118"/>
                  <a:gd name="T59" fmla="*/ 49 h 65"/>
                  <a:gd name="T60" fmla="*/ 117 w 118"/>
                  <a:gd name="T61" fmla="*/ 9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18" h="65">
                    <a:moveTo>
                      <a:pt x="117" y="9"/>
                    </a:moveTo>
                    <a:cubicBezTo>
                      <a:pt x="117" y="4"/>
                      <a:pt x="110" y="0"/>
                      <a:pt x="101" y="0"/>
                    </a:cubicBezTo>
                    <a:cubicBezTo>
                      <a:pt x="92" y="0"/>
                      <a:pt x="85" y="5"/>
                      <a:pt x="85" y="10"/>
                    </a:cubicBezTo>
                    <a:cubicBezTo>
                      <a:pt x="85" y="13"/>
                      <a:pt x="85" y="13"/>
                      <a:pt x="85" y="13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2" y="20"/>
                      <a:pt x="62" y="20"/>
                      <a:pt x="62" y="20"/>
                    </a:cubicBezTo>
                    <a:cubicBezTo>
                      <a:pt x="60" y="18"/>
                      <a:pt x="45" y="11"/>
                      <a:pt x="36" y="7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4" y="6"/>
                      <a:pt x="32" y="5"/>
                      <a:pt x="30" y="5"/>
                    </a:cubicBezTo>
                    <a:cubicBezTo>
                      <a:pt x="27" y="5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0" y="37"/>
                      <a:pt x="1" y="39"/>
                      <a:pt x="2" y="39"/>
                    </a:cubicBezTo>
                    <a:cubicBezTo>
                      <a:pt x="2" y="39"/>
                      <a:pt x="2" y="40"/>
                      <a:pt x="3" y="40"/>
                    </a:cubicBezTo>
                    <a:cubicBezTo>
                      <a:pt x="5" y="40"/>
                      <a:pt x="7" y="39"/>
                      <a:pt x="8" y="38"/>
                    </a:cubicBezTo>
                    <a:cubicBezTo>
                      <a:pt x="16" y="33"/>
                      <a:pt x="21" y="20"/>
                      <a:pt x="21" y="20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5" y="20"/>
                      <a:pt x="26" y="20"/>
                      <a:pt x="28" y="21"/>
                    </a:cubicBezTo>
                    <a:cubicBezTo>
                      <a:pt x="30" y="22"/>
                      <a:pt x="33" y="23"/>
                      <a:pt x="34" y="24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8" y="28"/>
                      <a:pt x="42" y="31"/>
                      <a:pt x="46" y="34"/>
                    </a:cubicBezTo>
                    <a:cubicBezTo>
                      <a:pt x="51" y="38"/>
                      <a:pt x="56" y="41"/>
                      <a:pt x="58" y="46"/>
                    </a:cubicBezTo>
                    <a:cubicBezTo>
                      <a:pt x="58" y="46"/>
                      <a:pt x="58" y="46"/>
                      <a:pt x="58" y="46"/>
                    </a:cubicBezTo>
                    <a:cubicBezTo>
                      <a:pt x="58" y="46"/>
                      <a:pt x="58" y="46"/>
                      <a:pt x="58" y="46"/>
                    </a:cubicBezTo>
                    <a:cubicBezTo>
                      <a:pt x="59" y="54"/>
                      <a:pt x="59" y="61"/>
                      <a:pt x="59" y="65"/>
                    </a:cubicBezTo>
                    <a:cubicBezTo>
                      <a:pt x="86" y="52"/>
                      <a:pt x="86" y="52"/>
                      <a:pt x="86" y="52"/>
                    </a:cubicBezTo>
                    <a:cubicBezTo>
                      <a:pt x="88" y="56"/>
                      <a:pt x="94" y="58"/>
                      <a:pt x="102" y="58"/>
                    </a:cubicBezTo>
                    <a:cubicBezTo>
                      <a:pt x="111" y="58"/>
                      <a:pt x="118" y="54"/>
                      <a:pt x="118" y="49"/>
                    </a:cubicBezTo>
                    <a:lnTo>
                      <a:pt x="117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id-ID" sz="1600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6F775614-E052-C947-A958-E88DF78506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2057" y="5485212"/>
                <a:ext cx="517524" cy="327025"/>
              </a:xfrm>
              <a:custGeom>
                <a:avLst/>
                <a:gdLst>
                  <a:gd name="T0" fmla="*/ 123 w 136"/>
                  <a:gd name="T1" fmla="*/ 38 h 84"/>
                  <a:gd name="T2" fmla="*/ 112 w 136"/>
                  <a:gd name="T3" fmla="*/ 29 h 84"/>
                  <a:gd name="T4" fmla="*/ 107 w 136"/>
                  <a:gd name="T5" fmla="*/ 26 h 84"/>
                  <a:gd name="T6" fmla="*/ 104 w 136"/>
                  <a:gd name="T7" fmla="*/ 25 h 84"/>
                  <a:gd name="T8" fmla="*/ 90 w 136"/>
                  <a:gd name="T9" fmla="*/ 43 h 84"/>
                  <a:gd name="T10" fmla="*/ 90 w 136"/>
                  <a:gd name="T11" fmla="*/ 43 h 84"/>
                  <a:gd name="T12" fmla="*/ 83 w 136"/>
                  <a:gd name="T13" fmla="*/ 45 h 84"/>
                  <a:gd name="T14" fmla="*/ 79 w 136"/>
                  <a:gd name="T15" fmla="*/ 43 h 84"/>
                  <a:gd name="T16" fmla="*/ 80 w 136"/>
                  <a:gd name="T17" fmla="*/ 30 h 84"/>
                  <a:gd name="T18" fmla="*/ 84 w 136"/>
                  <a:gd name="T19" fmla="*/ 17 h 84"/>
                  <a:gd name="T20" fmla="*/ 95 w 136"/>
                  <a:gd name="T21" fmla="*/ 10 h 84"/>
                  <a:gd name="T22" fmla="*/ 87 w 136"/>
                  <a:gd name="T23" fmla="*/ 8 h 84"/>
                  <a:gd name="T24" fmla="*/ 57 w 136"/>
                  <a:gd name="T25" fmla="*/ 19 h 84"/>
                  <a:gd name="T26" fmla="*/ 57 w 136"/>
                  <a:gd name="T27" fmla="*/ 20 h 84"/>
                  <a:gd name="T28" fmla="*/ 32 w 136"/>
                  <a:gd name="T29" fmla="*/ 9 h 84"/>
                  <a:gd name="T30" fmla="*/ 16 w 136"/>
                  <a:gd name="T31" fmla="*/ 0 h 84"/>
                  <a:gd name="T32" fmla="*/ 0 w 136"/>
                  <a:gd name="T33" fmla="*/ 10 h 84"/>
                  <a:gd name="T34" fmla="*/ 0 w 136"/>
                  <a:gd name="T35" fmla="*/ 49 h 84"/>
                  <a:gd name="T36" fmla="*/ 17 w 136"/>
                  <a:gd name="T37" fmla="*/ 58 h 84"/>
                  <a:gd name="T38" fmla="*/ 33 w 136"/>
                  <a:gd name="T39" fmla="*/ 51 h 84"/>
                  <a:gd name="T40" fmla="*/ 57 w 136"/>
                  <a:gd name="T41" fmla="*/ 62 h 84"/>
                  <a:gd name="T42" fmla="*/ 57 w 136"/>
                  <a:gd name="T43" fmla="*/ 63 h 84"/>
                  <a:gd name="T44" fmla="*/ 58 w 136"/>
                  <a:gd name="T45" fmla="*/ 66 h 84"/>
                  <a:gd name="T46" fmla="*/ 63 w 136"/>
                  <a:gd name="T47" fmla="*/ 60 h 84"/>
                  <a:gd name="T48" fmla="*/ 66 w 136"/>
                  <a:gd name="T49" fmla="*/ 58 h 84"/>
                  <a:gd name="T50" fmla="*/ 71 w 136"/>
                  <a:gd name="T51" fmla="*/ 60 h 84"/>
                  <a:gd name="T52" fmla="*/ 73 w 136"/>
                  <a:gd name="T53" fmla="*/ 62 h 84"/>
                  <a:gd name="T54" fmla="*/ 79 w 136"/>
                  <a:gd name="T55" fmla="*/ 55 h 84"/>
                  <a:gd name="T56" fmla="*/ 86 w 136"/>
                  <a:gd name="T57" fmla="*/ 52 h 84"/>
                  <a:gd name="T58" fmla="*/ 91 w 136"/>
                  <a:gd name="T59" fmla="*/ 54 h 84"/>
                  <a:gd name="T60" fmla="*/ 93 w 136"/>
                  <a:gd name="T61" fmla="*/ 57 h 84"/>
                  <a:gd name="T62" fmla="*/ 94 w 136"/>
                  <a:gd name="T63" fmla="*/ 57 h 84"/>
                  <a:gd name="T64" fmla="*/ 101 w 136"/>
                  <a:gd name="T65" fmla="*/ 53 h 84"/>
                  <a:gd name="T66" fmla="*/ 106 w 136"/>
                  <a:gd name="T67" fmla="*/ 55 h 84"/>
                  <a:gd name="T68" fmla="*/ 108 w 136"/>
                  <a:gd name="T69" fmla="*/ 60 h 84"/>
                  <a:gd name="T70" fmla="*/ 108 w 136"/>
                  <a:gd name="T71" fmla="*/ 63 h 84"/>
                  <a:gd name="T72" fmla="*/ 113 w 136"/>
                  <a:gd name="T73" fmla="*/ 65 h 84"/>
                  <a:gd name="T74" fmla="*/ 114 w 136"/>
                  <a:gd name="T75" fmla="*/ 76 h 84"/>
                  <a:gd name="T76" fmla="*/ 113 w 136"/>
                  <a:gd name="T77" fmla="*/ 78 h 84"/>
                  <a:gd name="T78" fmla="*/ 113 w 136"/>
                  <a:gd name="T79" fmla="*/ 84 h 84"/>
                  <a:gd name="T80" fmla="*/ 114 w 136"/>
                  <a:gd name="T81" fmla="*/ 84 h 84"/>
                  <a:gd name="T82" fmla="*/ 119 w 136"/>
                  <a:gd name="T83" fmla="*/ 80 h 84"/>
                  <a:gd name="T84" fmla="*/ 119 w 136"/>
                  <a:gd name="T85" fmla="*/ 64 h 84"/>
                  <a:gd name="T86" fmla="*/ 118 w 136"/>
                  <a:gd name="T87" fmla="*/ 62 h 84"/>
                  <a:gd name="T88" fmla="*/ 106 w 136"/>
                  <a:gd name="T89" fmla="*/ 50 h 84"/>
                  <a:gd name="T90" fmla="*/ 108 w 136"/>
                  <a:gd name="T91" fmla="*/ 48 h 84"/>
                  <a:gd name="T92" fmla="*/ 121 w 136"/>
                  <a:gd name="T93" fmla="*/ 61 h 84"/>
                  <a:gd name="T94" fmla="*/ 122 w 136"/>
                  <a:gd name="T95" fmla="*/ 63 h 84"/>
                  <a:gd name="T96" fmla="*/ 122 w 136"/>
                  <a:gd name="T97" fmla="*/ 79 h 84"/>
                  <a:gd name="T98" fmla="*/ 123 w 136"/>
                  <a:gd name="T99" fmla="*/ 79 h 84"/>
                  <a:gd name="T100" fmla="*/ 128 w 136"/>
                  <a:gd name="T101" fmla="*/ 76 h 84"/>
                  <a:gd name="T102" fmla="*/ 128 w 136"/>
                  <a:gd name="T103" fmla="*/ 66 h 84"/>
                  <a:gd name="T104" fmla="*/ 127 w 136"/>
                  <a:gd name="T105" fmla="*/ 53 h 84"/>
                  <a:gd name="T106" fmla="*/ 111 w 136"/>
                  <a:gd name="T107" fmla="*/ 38 h 84"/>
                  <a:gd name="T108" fmla="*/ 113 w 136"/>
                  <a:gd name="T109" fmla="*/ 36 h 84"/>
                  <a:gd name="T110" fmla="*/ 129 w 136"/>
                  <a:gd name="T111" fmla="*/ 52 h 84"/>
                  <a:gd name="T112" fmla="*/ 131 w 136"/>
                  <a:gd name="T113" fmla="*/ 66 h 84"/>
                  <a:gd name="T114" fmla="*/ 131 w 136"/>
                  <a:gd name="T115" fmla="*/ 75 h 84"/>
                  <a:gd name="T116" fmla="*/ 131 w 136"/>
                  <a:gd name="T117" fmla="*/ 75 h 84"/>
                  <a:gd name="T118" fmla="*/ 135 w 136"/>
                  <a:gd name="T119" fmla="*/ 74 h 84"/>
                  <a:gd name="T120" fmla="*/ 135 w 136"/>
                  <a:gd name="T121" fmla="*/ 73 h 84"/>
                  <a:gd name="T122" fmla="*/ 134 w 136"/>
                  <a:gd name="T123" fmla="*/ 49 h 84"/>
                  <a:gd name="T124" fmla="*/ 123 w 136"/>
                  <a:gd name="T125" fmla="*/ 3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6" h="84">
                    <a:moveTo>
                      <a:pt x="123" y="38"/>
                    </a:moveTo>
                    <a:cubicBezTo>
                      <a:pt x="120" y="35"/>
                      <a:pt x="115" y="32"/>
                      <a:pt x="112" y="29"/>
                    </a:cubicBezTo>
                    <a:cubicBezTo>
                      <a:pt x="111" y="28"/>
                      <a:pt x="109" y="27"/>
                      <a:pt x="107" y="26"/>
                    </a:cubicBezTo>
                    <a:cubicBezTo>
                      <a:pt x="106" y="26"/>
                      <a:pt x="105" y="26"/>
                      <a:pt x="104" y="25"/>
                    </a:cubicBezTo>
                    <a:cubicBezTo>
                      <a:pt x="102" y="29"/>
                      <a:pt x="97" y="39"/>
                      <a:pt x="90" y="43"/>
                    </a:cubicBezTo>
                    <a:cubicBezTo>
                      <a:pt x="90" y="43"/>
                      <a:pt x="90" y="43"/>
                      <a:pt x="90" y="43"/>
                    </a:cubicBezTo>
                    <a:cubicBezTo>
                      <a:pt x="89" y="43"/>
                      <a:pt x="86" y="45"/>
                      <a:pt x="83" y="45"/>
                    </a:cubicBezTo>
                    <a:cubicBezTo>
                      <a:pt x="81" y="45"/>
                      <a:pt x="79" y="44"/>
                      <a:pt x="79" y="43"/>
                    </a:cubicBezTo>
                    <a:cubicBezTo>
                      <a:pt x="77" y="41"/>
                      <a:pt x="77" y="37"/>
                      <a:pt x="80" y="30"/>
                    </a:cubicBezTo>
                    <a:cubicBezTo>
                      <a:pt x="84" y="17"/>
                      <a:pt x="84" y="17"/>
                      <a:pt x="84" y="17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3" y="9"/>
                      <a:pt x="90" y="8"/>
                      <a:pt x="87" y="8"/>
                    </a:cubicBezTo>
                    <a:cubicBezTo>
                      <a:pt x="74" y="9"/>
                      <a:pt x="57" y="19"/>
                      <a:pt x="57" y="19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4"/>
                      <a:pt x="25" y="0"/>
                      <a:pt x="16" y="0"/>
                    </a:cubicBezTo>
                    <a:cubicBezTo>
                      <a:pt x="7" y="1"/>
                      <a:pt x="0" y="5"/>
                      <a:pt x="0" y="1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5"/>
                      <a:pt x="8" y="59"/>
                      <a:pt x="17" y="58"/>
                    </a:cubicBezTo>
                    <a:cubicBezTo>
                      <a:pt x="25" y="58"/>
                      <a:pt x="31" y="55"/>
                      <a:pt x="33" y="51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3"/>
                      <a:pt x="57" y="63"/>
                      <a:pt x="57" y="63"/>
                    </a:cubicBezTo>
                    <a:cubicBezTo>
                      <a:pt x="57" y="64"/>
                      <a:pt x="57" y="65"/>
                      <a:pt x="58" y="66"/>
                    </a:cubicBezTo>
                    <a:cubicBezTo>
                      <a:pt x="63" y="60"/>
                      <a:pt x="63" y="60"/>
                      <a:pt x="63" y="60"/>
                    </a:cubicBezTo>
                    <a:cubicBezTo>
                      <a:pt x="63" y="59"/>
                      <a:pt x="65" y="58"/>
                      <a:pt x="66" y="58"/>
                    </a:cubicBezTo>
                    <a:cubicBezTo>
                      <a:pt x="68" y="58"/>
                      <a:pt x="70" y="59"/>
                      <a:pt x="71" y="60"/>
                    </a:cubicBezTo>
                    <a:cubicBezTo>
                      <a:pt x="72" y="61"/>
                      <a:pt x="73" y="62"/>
                      <a:pt x="73" y="62"/>
                    </a:cubicBezTo>
                    <a:cubicBezTo>
                      <a:pt x="79" y="55"/>
                      <a:pt x="79" y="55"/>
                      <a:pt x="79" y="55"/>
                    </a:cubicBezTo>
                    <a:cubicBezTo>
                      <a:pt x="81" y="53"/>
                      <a:pt x="83" y="52"/>
                      <a:pt x="86" y="52"/>
                    </a:cubicBezTo>
                    <a:cubicBezTo>
                      <a:pt x="88" y="52"/>
                      <a:pt x="90" y="53"/>
                      <a:pt x="91" y="54"/>
                    </a:cubicBezTo>
                    <a:cubicBezTo>
                      <a:pt x="92" y="55"/>
                      <a:pt x="93" y="56"/>
                      <a:pt x="93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6" y="54"/>
                      <a:pt x="98" y="53"/>
                      <a:pt x="101" y="53"/>
                    </a:cubicBezTo>
                    <a:cubicBezTo>
                      <a:pt x="103" y="53"/>
                      <a:pt x="104" y="54"/>
                      <a:pt x="106" y="55"/>
                    </a:cubicBezTo>
                    <a:cubicBezTo>
                      <a:pt x="107" y="56"/>
                      <a:pt x="108" y="58"/>
                      <a:pt x="108" y="60"/>
                    </a:cubicBezTo>
                    <a:cubicBezTo>
                      <a:pt x="109" y="61"/>
                      <a:pt x="108" y="62"/>
                      <a:pt x="108" y="63"/>
                    </a:cubicBezTo>
                    <a:cubicBezTo>
                      <a:pt x="110" y="63"/>
                      <a:pt x="111" y="64"/>
                      <a:pt x="113" y="65"/>
                    </a:cubicBezTo>
                    <a:cubicBezTo>
                      <a:pt x="116" y="68"/>
                      <a:pt x="117" y="73"/>
                      <a:pt x="114" y="76"/>
                    </a:cubicBezTo>
                    <a:cubicBezTo>
                      <a:pt x="113" y="78"/>
                      <a:pt x="113" y="78"/>
                      <a:pt x="113" y="78"/>
                    </a:cubicBezTo>
                    <a:cubicBezTo>
                      <a:pt x="113" y="84"/>
                      <a:pt x="113" y="84"/>
                      <a:pt x="113" y="84"/>
                    </a:cubicBezTo>
                    <a:cubicBezTo>
                      <a:pt x="113" y="84"/>
                      <a:pt x="113" y="84"/>
                      <a:pt x="114" y="84"/>
                    </a:cubicBezTo>
                    <a:cubicBezTo>
                      <a:pt x="117" y="84"/>
                      <a:pt x="119" y="81"/>
                      <a:pt x="119" y="80"/>
                    </a:cubicBezTo>
                    <a:cubicBezTo>
                      <a:pt x="119" y="78"/>
                      <a:pt x="120" y="69"/>
                      <a:pt x="119" y="64"/>
                    </a:cubicBezTo>
                    <a:cubicBezTo>
                      <a:pt x="119" y="63"/>
                      <a:pt x="118" y="63"/>
                      <a:pt x="118" y="62"/>
                    </a:cubicBezTo>
                    <a:cubicBezTo>
                      <a:pt x="117" y="59"/>
                      <a:pt x="109" y="53"/>
                      <a:pt x="106" y="50"/>
                    </a:cubicBezTo>
                    <a:cubicBezTo>
                      <a:pt x="108" y="48"/>
                      <a:pt x="108" y="48"/>
                      <a:pt x="108" y="48"/>
                    </a:cubicBezTo>
                    <a:cubicBezTo>
                      <a:pt x="109" y="49"/>
                      <a:pt x="119" y="56"/>
                      <a:pt x="121" y="61"/>
                    </a:cubicBezTo>
                    <a:cubicBezTo>
                      <a:pt x="121" y="62"/>
                      <a:pt x="121" y="62"/>
                      <a:pt x="122" y="63"/>
                    </a:cubicBezTo>
                    <a:cubicBezTo>
                      <a:pt x="123" y="68"/>
                      <a:pt x="122" y="76"/>
                      <a:pt x="122" y="79"/>
                    </a:cubicBezTo>
                    <a:cubicBezTo>
                      <a:pt x="123" y="79"/>
                      <a:pt x="123" y="79"/>
                      <a:pt x="123" y="79"/>
                    </a:cubicBezTo>
                    <a:cubicBezTo>
                      <a:pt x="127" y="79"/>
                      <a:pt x="128" y="77"/>
                      <a:pt x="128" y="76"/>
                    </a:cubicBezTo>
                    <a:cubicBezTo>
                      <a:pt x="128" y="76"/>
                      <a:pt x="128" y="71"/>
                      <a:pt x="128" y="66"/>
                    </a:cubicBezTo>
                    <a:cubicBezTo>
                      <a:pt x="128" y="58"/>
                      <a:pt x="127" y="54"/>
                      <a:pt x="127" y="53"/>
                    </a:cubicBezTo>
                    <a:cubicBezTo>
                      <a:pt x="125" y="49"/>
                      <a:pt x="115" y="41"/>
                      <a:pt x="111" y="38"/>
                    </a:cubicBezTo>
                    <a:cubicBezTo>
                      <a:pt x="113" y="36"/>
                      <a:pt x="113" y="36"/>
                      <a:pt x="113" y="36"/>
                    </a:cubicBezTo>
                    <a:cubicBezTo>
                      <a:pt x="113" y="36"/>
                      <a:pt x="127" y="46"/>
                      <a:pt x="129" y="52"/>
                    </a:cubicBezTo>
                    <a:cubicBezTo>
                      <a:pt x="130" y="54"/>
                      <a:pt x="131" y="59"/>
                      <a:pt x="131" y="66"/>
                    </a:cubicBezTo>
                    <a:cubicBezTo>
                      <a:pt x="131" y="70"/>
                      <a:pt x="131" y="74"/>
                      <a:pt x="131" y="75"/>
                    </a:cubicBezTo>
                    <a:cubicBezTo>
                      <a:pt x="131" y="75"/>
                      <a:pt x="131" y="75"/>
                      <a:pt x="131" y="75"/>
                    </a:cubicBezTo>
                    <a:cubicBezTo>
                      <a:pt x="133" y="75"/>
                      <a:pt x="134" y="75"/>
                      <a:pt x="135" y="74"/>
                    </a:cubicBezTo>
                    <a:cubicBezTo>
                      <a:pt x="135" y="73"/>
                      <a:pt x="135" y="73"/>
                      <a:pt x="135" y="73"/>
                    </a:cubicBezTo>
                    <a:cubicBezTo>
                      <a:pt x="135" y="73"/>
                      <a:pt x="136" y="63"/>
                      <a:pt x="134" y="49"/>
                    </a:cubicBezTo>
                    <a:cubicBezTo>
                      <a:pt x="133" y="45"/>
                      <a:pt x="128" y="42"/>
                      <a:pt x="123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id-ID" sz="1600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D7EAF8-808F-8B4C-9F0F-33C9A8309CAA}"/>
                </a:ext>
              </a:extLst>
            </p:cNvPr>
            <p:cNvSpPr txBox="1"/>
            <p:nvPr/>
          </p:nvSpPr>
          <p:spPr>
            <a:xfrm>
              <a:off x="5051631" y="853912"/>
              <a:ext cx="21077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pc="-150" dirty="0">
                  <a:latin typeface="Goudy Old Style" panose="02020502050305020303" pitchFamily="18" charset="77"/>
                </a:rPr>
                <a:t>Idea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0461EA-32E9-6E4B-BBC7-4F335B31378B}"/>
                </a:ext>
              </a:extLst>
            </p:cNvPr>
            <p:cNvSpPr txBox="1"/>
            <p:nvPr/>
          </p:nvSpPr>
          <p:spPr>
            <a:xfrm>
              <a:off x="6044737" y="5387404"/>
              <a:ext cx="21077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pc="-150" dirty="0">
                  <a:latin typeface="Goudy Old Style" panose="02020502050305020303" pitchFamily="18" charset="77"/>
                </a:rPr>
                <a:t>Goals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5FF5CC-E964-8746-847C-40BC6AECC2A8}"/>
                </a:ext>
              </a:extLst>
            </p:cNvPr>
            <p:cNvSpPr txBox="1"/>
            <p:nvPr/>
          </p:nvSpPr>
          <p:spPr>
            <a:xfrm>
              <a:off x="7244970" y="840683"/>
              <a:ext cx="21077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pc="-150" dirty="0">
                  <a:latin typeface="Goudy Old Style" panose="02020502050305020303" pitchFamily="18" charset="77"/>
                </a:rPr>
                <a:t>Achievement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31B4A9-9AF7-E04C-A47F-A3BAC29DFF49}"/>
                </a:ext>
              </a:extLst>
            </p:cNvPr>
            <p:cNvSpPr txBox="1"/>
            <p:nvPr/>
          </p:nvSpPr>
          <p:spPr>
            <a:xfrm>
              <a:off x="9306639" y="838063"/>
              <a:ext cx="21077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pc="-150" dirty="0">
                  <a:latin typeface="Goudy Old Style" panose="02020502050305020303" pitchFamily="18" charset="77"/>
                </a:rPr>
                <a:t>Teamwork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3F00B5-7E4B-854F-A954-21F3CEB1ED41}"/>
                </a:ext>
              </a:extLst>
            </p:cNvPr>
            <p:cNvSpPr txBox="1"/>
            <p:nvPr/>
          </p:nvSpPr>
          <p:spPr>
            <a:xfrm>
              <a:off x="8308463" y="5401606"/>
              <a:ext cx="21077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pc="-150" dirty="0">
                  <a:latin typeface="Goudy Old Style" panose="02020502050305020303" pitchFamily="18" charset="77"/>
                </a:rPr>
                <a:t>Measurement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41A4594A-A298-0B4B-84D6-5C0D72948F64}"/>
              </a:ext>
            </a:extLst>
          </p:cNvPr>
          <p:cNvSpPr/>
          <p:nvPr/>
        </p:nvSpPr>
        <p:spPr>
          <a:xfrm>
            <a:off x="-1" y="2964614"/>
            <a:ext cx="4761758" cy="3893386"/>
          </a:xfrm>
          <a:prstGeom prst="rect">
            <a:avLst/>
          </a:prstGeom>
          <a:solidFill>
            <a:srgbClr val="D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BF83A97-19F9-7C42-A0DF-37BE881F827E}"/>
              </a:ext>
            </a:extLst>
          </p:cNvPr>
          <p:cNvSpPr txBox="1"/>
          <p:nvPr/>
        </p:nvSpPr>
        <p:spPr>
          <a:xfrm>
            <a:off x="1271219" y="948544"/>
            <a:ext cx="35453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Goudy Old Style" panose="02020502050305020303" pitchFamily="18" charset="77"/>
              </a:rPr>
              <a:t>Culture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D99F753-CD57-584D-A9B5-0F3947358191}"/>
              </a:ext>
            </a:extLst>
          </p:cNvPr>
          <p:cNvSpPr txBox="1"/>
          <p:nvPr/>
        </p:nvSpPr>
        <p:spPr>
          <a:xfrm>
            <a:off x="613764" y="4465589"/>
            <a:ext cx="35949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u="sng">
                <a:latin typeface="Goudy Old Style" panose="02020502050305020303" pitchFamily="18" charset="77"/>
              </a:rPr>
              <a:t>You can have it all</a:t>
            </a:r>
          </a:p>
          <a:p>
            <a:r>
              <a:rPr lang="en-US" sz="2800" i="1" u="sng">
                <a:latin typeface="Goudy Old Style" panose="02020502050305020303" pitchFamily="18" charset="77"/>
              </a:rPr>
              <a:t>Just not all at once</a:t>
            </a:r>
            <a:endParaRPr lang="en-US" sz="2800" i="1" u="sng" dirty="0">
              <a:latin typeface="Goudy Old Style" panose="02020502050305020303" pitchFamily="18" charset="7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342BF22-9C1E-1D4B-B2FD-C6B919B252BA}"/>
              </a:ext>
            </a:extLst>
          </p:cNvPr>
          <p:cNvSpPr txBox="1"/>
          <p:nvPr/>
        </p:nvSpPr>
        <p:spPr>
          <a:xfrm rot="16200000">
            <a:off x="-520388" y="1406132"/>
            <a:ext cx="2394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600" dirty="0">
                <a:latin typeface="Montserrat" pitchFamily="2" charset="77"/>
              </a:rPr>
              <a:t>/ DYNAMIC</a:t>
            </a:r>
          </a:p>
        </p:txBody>
      </p:sp>
    </p:spTree>
    <p:extLst>
      <p:ext uri="{BB962C8B-B14F-4D97-AF65-F5344CB8AC3E}">
        <p14:creationId xmlns:p14="http://schemas.microsoft.com/office/powerpoint/2010/main" val="14189029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4341BB1-0B95-4B40-A3B6-FCAE0E2B78E9}"/>
              </a:ext>
            </a:extLst>
          </p:cNvPr>
          <p:cNvSpPr/>
          <p:nvPr/>
        </p:nvSpPr>
        <p:spPr>
          <a:xfrm>
            <a:off x="1095486" y="546117"/>
            <a:ext cx="3512634" cy="6311883"/>
          </a:xfrm>
          <a:prstGeom prst="rect">
            <a:avLst/>
          </a:prstGeom>
          <a:solidFill>
            <a:srgbClr val="D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46242D-EA58-934E-99C5-DBF0DD1142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315138-AB72-2441-A3F1-68CE21D84738}"/>
              </a:ext>
            </a:extLst>
          </p:cNvPr>
          <p:cNvSpPr txBox="1"/>
          <p:nvPr/>
        </p:nvSpPr>
        <p:spPr>
          <a:xfrm>
            <a:off x="945687" y="2579161"/>
            <a:ext cx="57229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Goudy Old Style" panose="02020502050305020303" pitchFamily="18" charset="77"/>
              </a:rPr>
              <a:t>It’s 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DA7C72-CC57-2246-8F0F-19F9B494ACA8}"/>
              </a:ext>
            </a:extLst>
          </p:cNvPr>
          <p:cNvSpPr/>
          <p:nvPr/>
        </p:nvSpPr>
        <p:spPr>
          <a:xfrm>
            <a:off x="5912636" y="3444364"/>
            <a:ext cx="6333871" cy="2790701"/>
          </a:xfrm>
          <a:prstGeom prst="rect">
            <a:avLst/>
          </a:prstGeom>
          <a:solidFill>
            <a:srgbClr val="DEE6E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E6F675-0291-AF4D-A2F6-E72A71A8E085}"/>
              </a:ext>
            </a:extLst>
          </p:cNvPr>
          <p:cNvSpPr txBox="1"/>
          <p:nvPr/>
        </p:nvSpPr>
        <p:spPr>
          <a:xfrm>
            <a:off x="5565822" y="4203367"/>
            <a:ext cx="57229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 i="1" u="sng" dirty="0">
                <a:latin typeface="Goudy Old Style" panose="02020502050305020303" pitchFamily="18" charset="77"/>
              </a:rPr>
              <a:t>Break Slide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063D4F-D077-C64E-9484-A4E974B284DA}"/>
              </a:ext>
            </a:extLst>
          </p:cNvPr>
          <p:cNvSpPr txBox="1"/>
          <p:nvPr/>
        </p:nvSpPr>
        <p:spPr>
          <a:xfrm rot="16200000">
            <a:off x="-420136" y="5138839"/>
            <a:ext cx="1996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600" dirty="0">
                <a:latin typeface="Montserrat" pitchFamily="2" charset="77"/>
              </a:rPr>
              <a:t>/ DYNAMIC</a:t>
            </a:r>
          </a:p>
        </p:txBody>
      </p:sp>
    </p:spTree>
    <p:extLst>
      <p:ext uri="{BB962C8B-B14F-4D97-AF65-F5344CB8AC3E}">
        <p14:creationId xmlns:p14="http://schemas.microsoft.com/office/powerpoint/2010/main" val="25712261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1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9C24CA8-A326-0E4F-9C4D-4BAB7401E73E}"/>
              </a:ext>
            </a:extLst>
          </p:cNvPr>
          <p:cNvSpPr/>
          <p:nvPr/>
        </p:nvSpPr>
        <p:spPr>
          <a:xfrm>
            <a:off x="1052186" y="3584889"/>
            <a:ext cx="6199635" cy="3273110"/>
          </a:xfrm>
          <a:prstGeom prst="rect">
            <a:avLst/>
          </a:prstGeom>
          <a:solidFill>
            <a:srgbClr val="A3928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片占位符 8" descr="图片包含 室内, 墙壁, 家具, 座位&#10;&#10;已生成极高可信度的说明">
            <a:extLst>
              <a:ext uri="{FF2B5EF4-FFF2-40B4-BE49-F238E27FC236}">
                <a16:creationId xmlns:a16="http://schemas.microsoft.com/office/drawing/2014/main" id="{85FDE80A-4BF6-4BBE-A8B3-E97A84D76BE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FDF1E6-CA65-104A-AEEB-1DC6B837BF75}"/>
              </a:ext>
            </a:extLst>
          </p:cNvPr>
          <p:cNvSpPr txBox="1"/>
          <p:nvPr/>
        </p:nvSpPr>
        <p:spPr>
          <a:xfrm>
            <a:off x="2404997" y="1579416"/>
            <a:ext cx="57229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Goudy Old Style" panose="02020502050305020303" pitchFamily="18" charset="77"/>
              </a:rPr>
              <a:t>Our Services.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EF0953-4678-5649-88FD-DA07E146951E}"/>
              </a:ext>
            </a:extLst>
          </p:cNvPr>
          <p:cNvSpPr txBox="1"/>
          <p:nvPr/>
        </p:nvSpPr>
        <p:spPr>
          <a:xfrm>
            <a:off x="1955607" y="4689906"/>
            <a:ext cx="4392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i="1" u="sng" dirty="0" err="1">
                <a:solidFill>
                  <a:schemeClr val="bg1"/>
                </a:solidFill>
                <a:latin typeface="Goudy Old Style" panose="02020502050305020303" pitchFamily="18" charset="77"/>
              </a:rPr>
              <a:t>Cultivative</a:t>
            </a:r>
            <a:r>
              <a:rPr lang="en-US" sz="2800" i="1" u="sng" dirty="0">
                <a:solidFill>
                  <a:schemeClr val="bg1"/>
                </a:solidFill>
                <a:latin typeface="Goudy Old Style" panose="02020502050305020303" pitchFamily="18" charset="77"/>
              </a:rPr>
              <a:t> of Creativity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647539-B6B2-384A-B3F3-506DB17F040F}"/>
              </a:ext>
            </a:extLst>
          </p:cNvPr>
          <p:cNvSpPr txBox="1"/>
          <p:nvPr/>
        </p:nvSpPr>
        <p:spPr>
          <a:xfrm rot="16200000">
            <a:off x="-802961" y="4782240"/>
            <a:ext cx="2671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spc="600" dirty="0">
                <a:solidFill>
                  <a:schemeClr val="bg1"/>
                </a:solidFill>
                <a:latin typeface="Montserrat" pitchFamily="2" charset="77"/>
              </a:rPr>
              <a:t>/ DYNAMIC</a:t>
            </a:r>
          </a:p>
        </p:txBody>
      </p:sp>
    </p:spTree>
    <p:extLst>
      <p:ext uri="{BB962C8B-B14F-4D97-AF65-F5344CB8AC3E}">
        <p14:creationId xmlns:p14="http://schemas.microsoft.com/office/powerpoint/2010/main" val="29173442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F4A7DF-4EF9-7043-91DC-3A4E5DA157EE}"/>
              </a:ext>
            </a:extLst>
          </p:cNvPr>
          <p:cNvSpPr/>
          <p:nvPr/>
        </p:nvSpPr>
        <p:spPr>
          <a:xfrm>
            <a:off x="5964600" y="0"/>
            <a:ext cx="2631047" cy="6858000"/>
          </a:xfrm>
          <a:prstGeom prst="rect">
            <a:avLst/>
          </a:prstGeom>
          <a:solidFill>
            <a:srgbClr val="D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4C45B4-EBED-3B4B-B0AE-F96BADC78E0D}"/>
              </a:ext>
            </a:extLst>
          </p:cNvPr>
          <p:cNvSpPr/>
          <p:nvPr/>
        </p:nvSpPr>
        <p:spPr>
          <a:xfrm>
            <a:off x="3855649" y="567690"/>
            <a:ext cx="6008370" cy="5646420"/>
          </a:xfrm>
          <a:prstGeom prst="rect">
            <a:avLst/>
          </a:prstGeom>
          <a:solidFill>
            <a:srgbClr val="DEE6E8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0579F6-F90C-9B4D-B50A-F1D94DDE5A5F}"/>
              </a:ext>
            </a:extLst>
          </p:cNvPr>
          <p:cNvSpPr txBox="1"/>
          <p:nvPr/>
        </p:nvSpPr>
        <p:spPr>
          <a:xfrm>
            <a:off x="426244" y="2114127"/>
            <a:ext cx="75183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Goudy Old Style" panose="02020502050305020303" pitchFamily="18" charset="77"/>
              </a:rPr>
              <a:t>Less in More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19F4D7-4EFA-394F-9E7D-854CE7AA3BAD}"/>
              </a:ext>
            </a:extLst>
          </p:cNvPr>
          <p:cNvSpPr txBox="1"/>
          <p:nvPr/>
        </p:nvSpPr>
        <p:spPr>
          <a:xfrm>
            <a:off x="1484143" y="4179506"/>
            <a:ext cx="3943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i="1" u="sng" dirty="0">
                <a:latin typeface="Goudy Old Style" panose="02020502050305020303" pitchFamily="18" charset="77"/>
              </a:rPr>
              <a:t>Andrea De </a:t>
            </a:r>
            <a:r>
              <a:rPr lang="en-US" sz="3200" i="1" u="sng" dirty="0" err="1">
                <a:latin typeface="Goudy Old Style" panose="02020502050305020303" pitchFamily="18" charset="77"/>
              </a:rPr>
              <a:t>Sarto</a:t>
            </a:r>
            <a:endParaRPr lang="en-US" sz="3200" i="1" u="sng" dirty="0">
              <a:latin typeface="Goudy Old Style" panose="02020502050305020303" pitchFamily="18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27A6C-949D-EA46-B972-3D4B23EEEE0D}"/>
              </a:ext>
            </a:extLst>
          </p:cNvPr>
          <p:cNvSpPr txBox="1"/>
          <p:nvPr/>
        </p:nvSpPr>
        <p:spPr>
          <a:xfrm rot="16200000">
            <a:off x="-717591" y="4549489"/>
            <a:ext cx="3052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600" dirty="0">
                <a:latin typeface="Montserrat" pitchFamily="2" charset="77"/>
              </a:rPr>
              <a:t>/ DYNAMIC</a:t>
            </a:r>
          </a:p>
        </p:txBody>
      </p:sp>
      <p:pic>
        <p:nvPicPr>
          <p:cNvPr id="4" name="图片占位符 3" descr="图片包含 室内, 墙壁, 窗帘&#10;&#10;已生成极高可信度的说明">
            <a:extLst>
              <a:ext uri="{FF2B5EF4-FFF2-40B4-BE49-F238E27FC236}">
                <a16:creationId xmlns:a16="http://schemas.microsoft.com/office/drawing/2014/main" id="{EAAD0C2E-94DB-4CBF-9385-85B26FD1FA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858264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 descr="图片包含 室内, 墙壁, 床, 房间&#10;&#10;已生成极高可信度的说明">
            <a:extLst>
              <a:ext uri="{FF2B5EF4-FFF2-40B4-BE49-F238E27FC236}">
                <a16:creationId xmlns:a16="http://schemas.microsoft.com/office/drawing/2014/main" id="{4D11B2FE-B1B9-41F8-8EE1-E5669AA44F7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E8FEC61-F7D9-D349-8126-1252CE50B7EE}"/>
              </a:ext>
            </a:extLst>
          </p:cNvPr>
          <p:cNvSpPr/>
          <p:nvPr/>
        </p:nvSpPr>
        <p:spPr>
          <a:xfrm>
            <a:off x="0" y="-33553"/>
            <a:ext cx="3512634" cy="2601390"/>
          </a:xfrm>
          <a:prstGeom prst="rect">
            <a:avLst/>
          </a:prstGeom>
          <a:solidFill>
            <a:srgbClr val="D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0AFCF7-0C52-3141-8924-3D054B7AF383}"/>
              </a:ext>
            </a:extLst>
          </p:cNvPr>
          <p:cNvSpPr/>
          <p:nvPr/>
        </p:nvSpPr>
        <p:spPr>
          <a:xfrm>
            <a:off x="4447092" y="0"/>
            <a:ext cx="5085216" cy="6881132"/>
          </a:xfrm>
          <a:prstGeom prst="rect">
            <a:avLst/>
          </a:prstGeom>
          <a:solidFill>
            <a:srgbClr val="DEE6E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D10A2A-24A2-F346-895D-998465C32EE3}"/>
              </a:ext>
            </a:extLst>
          </p:cNvPr>
          <p:cNvSpPr txBox="1"/>
          <p:nvPr/>
        </p:nvSpPr>
        <p:spPr>
          <a:xfrm>
            <a:off x="839244" y="1128479"/>
            <a:ext cx="57229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Goudy Old Style" panose="02020502050305020303" pitchFamily="18" charset="77"/>
              </a:rPr>
              <a:t>Our Services.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57D5838-BFE0-D441-B381-0624529155C5}"/>
              </a:ext>
            </a:extLst>
          </p:cNvPr>
          <p:cNvSpPr txBox="1">
            <a:spLocks/>
          </p:cNvSpPr>
          <p:nvPr/>
        </p:nvSpPr>
        <p:spPr>
          <a:xfrm>
            <a:off x="594722" y="3994584"/>
            <a:ext cx="3852370" cy="177199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ut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perspiciatis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unde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omnis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iste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natus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error sit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voluptatem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accusantium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doloremque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laudantium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,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totam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rem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aperiam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,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eaque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ipsa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quae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ab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illo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inventore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veritatis</a:t>
            </a:r>
            <a:endParaRPr lang="en-US" sz="1400" dirty="0">
              <a:latin typeface="Goudy Old Style" panose="02020502050305020303" pitchFamily="18" charset="77"/>
              <a:ea typeface="Roboto" panose="02000000000000000000" pitchFamily="2" charset="0"/>
              <a:cs typeface="Lora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B551FA-F3F4-2845-AFC7-10EE651BC539}"/>
              </a:ext>
            </a:extLst>
          </p:cNvPr>
          <p:cNvSpPr txBox="1"/>
          <p:nvPr/>
        </p:nvSpPr>
        <p:spPr>
          <a:xfrm>
            <a:off x="650383" y="3110527"/>
            <a:ext cx="367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u="sng" dirty="0">
                <a:latin typeface="Goudy Old Style" panose="02020502050305020303" pitchFamily="18" charset="77"/>
              </a:rPr>
              <a:t>Digital Advertising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C85BADA-34F4-3E49-8C5C-A484BED0D0CE}"/>
              </a:ext>
            </a:extLst>
          </p:cNvPr>
          <p:cNvSpPr txBox="1">
            <a:spLocks/>
          </p:cNvSpPr>
          <p:nvPr/>
        </p:nvSpPr>
        <p:spPr>
          <a:xfrm>
            <a:off x="5125965" y="3969355"/>
            <a:ext cx="3852370" cy="177199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ut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perspiciatis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unde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omnis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iste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natus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error sit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voluptatem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accusantium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doloremque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laudantium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,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totam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rem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aperiam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,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eaque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ipsa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quae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ab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illo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inventore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veritatis</a:t>
            </a:r>
            <a:endParaRPr lang="en-US" sz="1400" dirty="0">
              <a:latin typeface="Goudy Old Style" panose="02020502050305020303" pitchFamily="18" charset="77"/>
              <a:ea typeface="Roboto" panose="02000000000000000000" pitchFamily="2" charset="0"/>
              <a:cs typeface="Lora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C65155-465F-EE49-B6F2-A00BDA4F6F71}"/>
              </a:ext>
            </a:extLst>
          </p:cNvPr>
          <p:cNvSpPr txBox="1"/>
          <p:nvPr/>
        </p:nvSpPr>
        <p:spPr>
          <a:xfrm>
            <a:off x="5125965" y="3076156"/>
            <a:ext cx="367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u="sng" dirty="0">
                <a:latin typeface="Goudy Old Style" panose="02020502050305020303" pitchFamily="18" charset="77"/>
              </a:rPr>
              <a:t>Social Media Specialist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A211EE-384B-004F-B6B5-4082FE748AF7}"/>
              </a:ext>
            </a:extLst>
          </p:cNvPr>
          <p:cNvSpPr txBox="1"/>
          <p:nvPr/>
        </p:nvSpPr>
        <p:spPr>
          <a:xfrm>
            <a:off x="10008120" y="251479"/>
            <a:ext cx="1708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u="sng" dirty="0">
                <a:latin typeface="Goudy Old Style" panose="02020502050305020303" pitchFamily="18" charset="77"/>
              </a:rPr>
              <a:t>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2B8946-4289-BE40-A347-4450D44ACDA3}"/>
              </a:ext>
            </a:extLst>
          </p:cNvPr>
          <p:cNvSpPr txBox="1"/>
          <p:nvPr/>
        </p:nvSpPr>
        <p:spPr>
          <a:xfrm rot="16200000">
            <a:off x="6506364" y="1455188"/>
            <a:ext cx="2394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600" dirty="0">
                <a:latin typeface="Montserrat" pitchFamily="2" charset="77"/>
              </a:rPr>
              <a:t>/ DYNAMIC</a:t>
            </a:r>
          </a:p>
        </p:txBody>
      </p:sp>
    </p:spTree>
    <p:extLst>
      <p:ext uri="{BB962C8B-B14F-4D97-AF65-F5344CB8AC3E}">
        <p14:creationId xmlns:p14="http://schemas.microsoft.com/office/powerpoint/2010/main" val="27614217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1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 descr="图片包含 水, 墙壁&#10;&#10;已生成极高可信度的说明">
            <a:extLst>
              <a:ext uri="{FF2B5EF4-FFF2-40B4-BE49-F238E27FC236}">
                <a16:creationId xmlns:a16="http://schemas.microsoft.com/office/drawing/2014/main" id="{BD23CE1E-3381-430F-BF89-42A2BDDB5DB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56DFEA-0E7F-E74D-90A5-7188D1658B62}"/>
              </a:ext>
            </a:extLst>
          </p:cNvPr>
          <p:cNvSpPr/>
          <p:nvPr/>
        </p:nvSpPr>
        <p:spPr>
          <a:xfrm>
            <a:off x="2945081" y="2043459"/>
            <a:ext cx="6923382" cy="4814542"/>
          </a:xfrm>
          <a:prstGeom prst="rect">
            <a:avLst/>
          </a:prstGeom>
          <a:solidFill>
            <a:srgbClr val="A3928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B93883-AA54-9C44-A108-6171DAB0C687}"/>
              </a:ext>
            </a:extLst>
          </p:cNvPr>
          <p:cNvSpPr txBox="1"/>
          <p:nvPr/>
        </p:nvSpPr>
        <p:spPr>
          <a:xfrm>
            <a:off x="2848262" y="344437"/>
            <a:ext cx="57229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Goudy Old Style" panose="02020502050305020303" pitchFamily="18" charset="77"/>
              </a:rPr>
              <a:t>Our Services.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69038957-9816-3542-8CE3-9A5860F99503}"/>
              </a:ext>
            </a:extLst>
          </p:cNvPr>
          <p:cNvSpPr txBox="1">
            <a:spLocks/>
          </p:cNvSpPr>
          <p:nvPr/>
        </p:nvSpPr>
        <p:spPr>
          <a:xfrm>
            <a:off x="6814530" y="5345163"/>
            <a:ext cx="4296053" cy="119116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perspiciatis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unde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omnis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iste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natus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error sit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voluptatem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accusantium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doloremque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laudantium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totam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rem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aperiam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eaque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ipsa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quae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ab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illo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inventore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veritatis</a:t>
            </a:r>
            <a:endParaRPr lang="en-US" sz="1400" dirty="0">
              <a:solidFill>
                <a:schemeClr val="bg1"/>
              </a:solidFill>
              <a:latin typeface="Goudy Old Style" panose="02020502050305020303" pitchFamily="18" charset="77"/>
              <a:ea typeface="Roboto" panose="02000000000000000000" pitchFamily="2" charset="0"/>
              <a:cs typeface="Lora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77D2D4-C425-6E42-86D4-491CD52E6B76}"/>
              </a:ext>
            </a:extLst>
          </p:cNvPr>
          <p:cNvSpPr txBox="1"/>
          <p:nvPr/>
        </p:nvSpPr>
        <p:spPr>
          <a:xfrm>
            <a:off x="6814531" y="4597175"/>
            <a:ext cx="367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u="sng" dirty="0">
                <a:solidFill>
                  <a:schemeClr val="bg1"/>
                </a:solidFill>
                <a:latin typeface="Goudy Old Style" panose="02020502050305020303" pitchFamily="18" charset="77"/>
              </a:rPr>
              <a:t>Photography Agency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C519D1D-E157-9C4F-833A-E8D5D77F208B}"/>
              </a:ext>
            </a:extLst>
          </p:cNvPr>
          <p:cNvSpPr txBox="1">
            <a:spLocks/>
          </p:cNvSpPr>
          <p:nvPr/>
        </p:nvSpPr>
        <p:spPr>
          <a:xfrm>
            <a:off x="3658792" y="3181817"/>
            <a:ext cx="4347982" cy="125865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perspiciatis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unde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omnis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iste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natus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error sit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voluptatem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accusantium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doloremque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laudantium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totam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rem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aperiam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eaque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ipsa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quae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ab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illo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inventore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veritatis</a:t>
            </a:r>
            <a:endParaRPr lang="en-US" sz="1400" dirty="0">
              <a:solidFill>
                <a:schemeClr val="bg1"/>
              </a:solidFill>
              <a:latin typeface="Goudy Old Style" panose="02020502050305020303" pitchFamily="18" charset="77"/>
              <a:ea typeface="Roboto" panose="02000000000000000000" pitchFamily="2" charset="0"/>
              <a:cs typeface="Lora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A9C48B-2466-0349-A43F-F2C4243863D5}"/>
              </a:ext>
            </a:extLst>
          </p:cNvPr>
          <p:cNvSpPr txBox="1"/>
          <p:nvPr/>
        </p:nvSpPr>
        <p:spPr>
          <a:xfrm>
            <a:off x="3658792" y="2283014"/>
            <a:ext cx="367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u="sng" dirty="0">
                <a:solidFill>
                  <a:schemeClr val="bg1"/>
                </a:solidFill>
                <a:latin typeface="Goudy Old Style" panose="02020502050305020303" pitchFamily="18" charset="77"/>
              </a:rPr>
              <a:t>Interior Consultant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F179FB-5759-3147-BF2D-BA60A1F30824}"/>
              </a:ext>
            </a:extLst>
          </p:cNvPr>
          <p:cNvSpPr txBox="1"/>
          <p:nvPr/>
        </p:nvSpPr>
        <p:spPr>
          <a:xfrm>
            <a:off x="10019996" y="466926"/>
            <a:ext cx="1708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u="sng" dirty="0">
                <a:solidFill>
                  <a:schemeClr val="bg1"/>
                </a:solidFill>
                <a:latin typeface="Goudy Old Style" panose="02020502050305020303" pitchFamily="18" charset="7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F1DE5B-5EA2-E647-8F5C-B16E1CA56A2F}"/>
              </a:ext>
            </a:extLst>
          </p:cNvPr>
          <p:cNvSpPr txBox="1"/>
          <p:nvPr/>
        </p:nvSpPr>
        <p:spPr>
          <a:xfrm rot="16200000">
            <a:off x="9802061" y="3180573"/>
            <a:ext cx="2394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spc="600" dirty="0">
                <a:solidFill>
                  <a:schemeClr val="bg1"/>
                </a:solidFill>
                <a:latin typeface="Montserrat" pitchFamily="2" charset="77"/>
              </a:rPr>
              <a:t>/ DYNAMIC</a:t>
            </a:r>
          </a:p>
        </p:txBody>
      </p:sp>
    </p:spTree>
    <p:extLst>
      <p:ext uri="{BB962C8B-B14F-4D97-AF65-F5344CB8AC3E}">
        <p14:creationId xmlns:p14="http://schemas.microsoft.com/office/powerpoint/2010/main" val="24052342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 descr="图片包含 墙壁, 座位, 家具, 室内&#10;&#10;已生成极高可信度的说明">
            <a:extLst>
              <a:ext uri="{FF2B5EF4-FFF2-40B4-BE49-F238E27FC236}">
                <a16:creationId xmlns:a16="http://schemas.microsoft.com/office/drawing/2014/main" id="{D0413647-D641-4E86-AAAD-64594DB441F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F1E7C6C-1608-904D-8C2C-92FE7C53837D}"/>
              </a:ext>
            </a:extLst>
          </p:cNvPr>
          <p:cNvSpPr/>
          <p:nvPr/>
        </p:nvSpPr>
        <p:spPr>
          <a:xfrm>
            <a:off x="-1" y="-33553"/>
            <a:ext cx="3773103" cy="5078164"/>
          </a:xfrm>
          <a:prstGeom prst="rect">
            <a:avLst/>
          </a:prstGeom>
          <a:solidFill>
            <a:srgbClr val="D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D5F15D-4869-884A-983A-6CDB3FE0DD62}"/>
              </a:ext>
            </a:extLst>
          </p:cNvPr>
          <p:cNvSpPr/>
          <p:nvPr/>
        </p:nvSpPr>
        <p:spPr>
          <a:xfrm>
            <a:off x="4447092" y="4613096"/>
            <a:ext cx="5085216" cy="2268035"/>
          </a:xfrm>
          <a:prstGeom prst="rect">
            <a:avLst/>
          </a:prstGeom>
          <a:solidFill>
            <a:srgbClr val="DEE6E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15A79F-BE36-254B-AC73-F8BC937495F0}"/>
              </a:ext>
            </a:extLst>
          </p:cNvPr>
          <p:cNvSpPr txBox="1"/>
          <p:nvPr/>
        </p:nvSpPr>
        <p:spPr>
          <a:xfrm>
            <a:off x="4539560" y="864119"/>
            <a:ext cx="6916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Goudy Old Style" panose="02020502050305020303" pitchFamily="18" charset="77"/>
              </a:rPr>
              <a:t>Project Timeline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D9E06D-8650-4542-AE93-1B616D63C9A5}"/>
              </a:ext>
            </a:extLst>
          </p:cNvPr>
          <p:cNvSpPr txBox="1"/>
          <p:nvPr/>
        </p:nvSpPr>
        <p:spPr>
          <a:xfrm>
            <a:off x="4539560" y="2159437"/>
            <a:ext cx="5642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u="sng" dirty="0">
                <a:latin typeface="Goudy Old Style" panose="02020502050305020303" pitchFamily="18" charset="77"/>
              </a:rPr>
              <a:t>You can have it all. Just not all at once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DFD81-6EF7-E740-AF26-AC489AD16BAD}"/>
              </a:ext>
            </a:extLst>
          </p:cNvPr>
          <p:cNvSpPr txBox="1"/>
          <p:nvPr/>
        </p:nvSpPr>
        <p:spPr>
          <a:xfrm rot="16200000">
            <a:off x="9393401" y="4806095"/>
            <a:ext cx="2394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600" dirty="0">
                <a:latin typeface="Montserrat" pitchFamily="2" charset="77"/>
              </a:rPr>
              <a:t>/ DYNAMIC</a:t>
            </a:r>
          </a:p>
        </p:txBody>
      </p:sp>
      <p:pic>
        <p:nvPicPr>
          <p:cNvPr id="4" name="图片占位符 3" descr="图片包含 座位, 家具, 墙壁, 室内&#10;&#10;已生成极高可信度的说明">
            <a:extLst>
              <a:ext uri="{FF2B5EF4-FFF2-40B4-BE49-F238E27FC236}">
                <a16:creationId xmlns:a16="http://schemas.microsoft.com/office/drawing/2014/main" id="{C0E8B8B4-E1D2-4710-A51E-1E06DC2732A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550584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1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C9A1974-9DF1-9440-8EFA-BB237F9EA669}"/>
              </a:ext>
            </a:extLst>
          </p:cNvPr>
          <p:cNvSpPr/>
          <p:nvPr/>
        </p:nvSpPr>
        <p:spPr>
          <a:xfrm>
            <a:off x="7392336" y="0"/>
            <a:ext cx="4799664" cy="4814542"/>
          </a:xfrm>
          <a:prstGeom prst="rect">
            <a:avLst/>
          </a:prstGeom>
          <a:solidFill>
            <a:srgbClr val="A3928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EB8C42-1C1A-6E4D-A497-8C2D47B42046}"/>
              </a:ext>
            </a:extLst>
          </p:cNvPr>
          <p:cNvSpPr txBox="1"/>
          <p:nvPr/>
        </p:nvSpPr>
        <p:spPr>
          <a:xfrm>
            <a:off x="6835868" y="517320"/>
            <a:ext cx="4589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  <a:latin typeface="Goudy Old Style" panose="02020502050305020303" pitchFamily="18" charset="77"/>
              </a:rPr>
              <a:t>Timeline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63856185-9C5C-1D49-A023-7C1616952AC3}"/>
              </a:ext>
            </a:extLst>
          </p:cNvPr>
          <p:cNvSpPr txBox="1">
            <a:spLocks/>
          </p:cNvSpPr>
          <p:nvPr/>
        </p:nvSpPr>
        <p:spPr>
          <a:xfrm>
            <a:off x="689161" y="5079448"/>
            <a:ext cx="2450546" cy="122827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perspiciatis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unde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omnis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iste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natus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error sit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voluptatem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accusantium</a:t>
            </a:r>
            <a:endParaRPr lang="en-US" sz="1400" dirty="0">
              <a:solidFill>
                <a:schemeClr val="bg1"/>
              </a:solidFill>
              <a:latin typeface="Goudy Old Style" panose="02020502050305020303" pitchFamily="18" charset="77"/>
              <a:ea typeface="Roboto" panose="02000000000000000000" pitchFamily="2" charset="0"/>
              <a:cs typeface="Lora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D7E16E-2B95-AC4F-901B-71EAE33B9F02}"/>
              </a:ext>
            </a:extLst>
          </p:cNvPr>
          <p:cNvSpPr txBox="1"/>
          <p:nvPr/>
        </p:nvSpPr>
        <p:spPr>
          <a:xfrm>
            <a:off x="689161" y="4228868"/>
            <a:ext cx="367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u="sng" dirty="0">
                <a:solidFill>
                  <a:schemeClr val="bg1"/>
                </a:solidFill>
                <a:latin typeface="Goudy Old Style" panose="02020502050305020303" pitchFamily="18" charset="77"/>
              </a:rPr>
              <a:t>Timeline Project 01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F9262D3D-E222-CA4A-9092-B9A08B0D1647}"/>
              </a:ext>
            </a:extLst>
          </p:cNvPr>
          <p:cNvSpPr txBox="1">
            <a:spLocks/>
          </p:cNvSpPr>
          <p:nvPr/>
        </p:nvSpPr>
        <p:spPr>
          <a:xfrm>
            <a:off x="3764193" y="1727053"/>
            <a:ext cx="2450546" cy="122827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perspiciatis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unde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omnis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iste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natus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error sit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voluptatem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accusantium</a:t>
            </a:r>
            <a:endParaRPr lang="en-US" sz="1400" dirty="0">
              <a:solidFill>
                <a:schemeClr val="bg1"/>
              </a:solidFill>
              <a:latin typeface="Goudy Old Style" panose="02020502050305020303" pitchFamily="18" charset="77"/>
              <a:ea typeface="Roboto" panose="02000000000000000000" pitchFamily="2" charset="0"/>
              <a:cs typeface="Lora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3957B0-4922-E04B-8520-BFA88A00D387}"/>
              </a:ext>
            </a:extLst>
          </p:cNvPr>
          <p:cNvSpPr txBox="1"/>
          <p:nvPr/>
        </p:nvSpPr>
        <p:spPr>
          <a:xfrm>
            <a:off x="3781045" y="782226"/>
            <a:ext cx="367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u="sng" dirty="0">
                <a:solidFill>
                  <a:schemeClr val="bg1"/>
                </a:solidFill>
                <a:latin typeface="Goudy Old Style" panose="02020502050305020303" pitchFamily="18" charset="77"/>
              </a:rPr>
              <a:t>Timeline Project 02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BF455E37-4535-504A-90CF-B79406684EEE}"/>
              </a:ext>
            </a:extLst>
          </p:cNvPr>
          <p:cNvSpPr txBox="1">
            <a:spLocks/>
          </p:cNvSpPr>
          <p:nvPr/>
        </p:nvSpPr>
        <p:spPr>
          <a:xfrm>
            <a:off x="9306623" y="1813219"/>
            <a:ext cx="2450546" cy="122827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ut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perspiciatis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unde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omnis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iste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natus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error sit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voluptatem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accusantium</a:t>
            </a:r>
            <a:endParaRPr lang="en-US" sz="1400" dirty="0">
              <a:solidFill>
                <a:schemeClr val="bg1"/>
              </a:solidFill>
              <a:latin typeface="Goudy Old Style" panose="02020502050305020303" pitchFamily="18" charset="77"/>
              <a:ea typeface="Roboto" panose="02000000000000000000" pitchFamily="2" charset="0"/>
              <a:cs typeface="Lora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011316-C535-8747-976B-D4E3A9A53DE9}"/>
              </a:ext>
            </a:extLst>
          </p:cNvPr>
          <p:cNvSpPr txBox="1"/>
          <p:nvPr/>
        </p:nvSpPr>
        <p:spPr>
          <a:xfrm>
            <a:off x="6231591" y="5634116"/>
            <a:ext cx="367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u="sng" dirty="0">
                <a:solidFill>
                  <a:schemeClr val="bg1"/>
                </a:solidFill>
                <a:latin typeface="Goudy Old Style" panose="02020502050305020303" pitchFamily="18" charset="77"/>
              </a:rPr>
              <a:t>Timeline Project 03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AAF114-7FC0-404B-9BE4-D3BB910BE13B}"/>
              </a:ext>
            </a:extLst>
          </p:cNvPr>
          <p:cNvSpPr txBox="1"/>
          <p:nvPr/>
        </p:nvSpPr>
        <p:spPr>
          <a:xfrm rot="16200000">
            <a:off x="7102739" y="906223"/>
            <a:ext cx="2089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600" dirty="0">
                <a:solidFill>
                  <a:schemeClr val="bg1"/>
                </a:solidFill>
                <a:latin typeface="Montserrat" pitchFamily="2" charset="77"/>
              </a:rPr>
              <a:t>/ DYNAMIC</a:t>
            </a:r>
          </a:p>
        </p:txBody>
      </p:sp>
      <p:pic>
        <p:nvPicPr>
          <p:cNvPr id="3" name="图片占位符 2" descr="图片包含 猫, 室内, 就坐, 墙壁&#10;&#10;已生成极高可信度的说明">
            <a:extLst>
              <a:ext uri="{FF2B5EF4-FFF2-40B4-BE49-F238E27FC236}">
                <a16:creationId xmlns:a16="http://schemas.microsoft.com/office/drawing/2014/main" id="{32E376C5-F9A1-4ED6-BC32-65DB943DF68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7" name="图片占位符 6" descr="图片包含 墙壁, 室内, 椅子, 就坐&#10;&#10;已生成极高可信度的说明">
            <a:extLst>
              <a:ext uri="{FF2B5EF4-FFF2-40B4-BE49-F238E27FC236}">
                <a16:creationId xmlns:a16="http://schemas.microsoft.com/office/drawing/2014/main" id="{302C2789-A8CC-435E-BA08-75F6760F43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948"/>
          <a:stretch/>
        </p:blipFill>
        <p:spPr>
          <a:xfrm>
            <a:off x="3460376" y="3314000"/>
            <a:ext cx="2635624" cy="2876176"/>
          </a:xfrm>
        </p:spPr>
      </p:pic>
      <p:pic>
        <p:nvPicPr>
          <p:cNvPr id="11" name="图片占位符 10" descr="图片包含 墙壁, 室内&#10;&#10;已生成高可信度的说明">
            <a:extLst>
              <a:ext uri="{FF2B5EF4-FFF2-40B4-BE49-F238E27FC236}">
                <a16:creationId xmlns:a16="http://schemas.microsoft.com/office/drawing/2014/main" id="{2B9A4D62-7296-45BA-8C0A-86146BF096A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3" name="图片占位符 12" descr="图片包含 墙壁, 室内, 物体&#10;&#10;已生成极高可信度的说明">
            <a:extLst>
              <a:ext uri="{FF2B5EF4-FFF2-40B4-BE49-F238E27FC236}">
                <a16:creationId xmlns:a16="http://schemas.microsoft.com/office/drawing/2014/main" id="{EBEE0310-856F-4B19-A9AC-0C27632B648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26364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23" grpId="0" build="p"/>
      <p:bldP spid="2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 descr="图片包含 室内, 墙壁, 窗户, 卫生间&#10;&#10;已生成极高可信度的说明">
            <a:extLst>
              <a:ext uri="{FF2B5EF4-FFF2-40B4-BE49-F238E27FC236}">
                <a16:creationId xmlns:a16="http://schemas.microsoft.com/office/drawing/2014/main" id="{68785447-C803-47FD-AEC9-710252F3CA4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22"/>
          <a:stretch/>
        </p:blipFill>
        <p:spPr>
          <a:xfrm>
            <a:off x="6968491" y="1162050"/>
            <a:ext cx="5223509" cy="4457700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C44C55B-A8D2-B54B-B25C-B6F1DBC83FB4}"/>
              </a:ext>
            </a:extLst>
          </p:cNvPr>
          <p:cNvSpPr/>
          <p:nvPr/>
        </p:nvSpPr>
        <p:spPr>
          <a:xfrm>
            <a:off x="6701425" y="0"/>
            <a:ext cx="2981196" cy="6858000"/>
          </a:xfrm>
          <a:prstGeom prst="rect">
            <a:avLst/>
          </a:prstGeom>
          <a:solidFill>
            <a:srgbClr val="DEE6E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88367B-7D51-AA45-8788-2C89DC7C3223}"/>
              </a:ext>
            </a:extLst>
          </p:cNvPr>
          <p:cNvSpPr txBox="1"/>
          <p:nvPr/>
        </p:nvSpPr>
        <p:spPr>
          <a:xfrm>
            <a:off x="688958" y="462237"/>
            <a:ext cx="4849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Goudy Old Style" panose="02020502050305020303" pitchFamily="18" charset="77"/>
              </a:rPr>
              <a:t>Planner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C2D676-FC93-664C-A911-02121EB8FF26}"/>
              </a:ext>
            </a:extLst>
          </p:cNvPr>
          <p:cNvSpPr/>
          <p:nvPr/>
        </p:nvSpPr>
        <p:spPr>
          <a:xfrm>
            <a:off x="7979079" y="4321479"/>
            <a:ext cx="3773103" cy="2217108"/>
          </a:xfrm>
          <a:prstGeom prst="rect">
            <a:avLst/>
          </a:prstGeom>
          <a:solidFill>
            <a:srgbClr val="D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8B7683-8190-EA4C-98FC-3919300D6016}"/>
              </a:ext>
            </a:extLst>
          </p:cNvPr>
          <p:cNvSpPr txBox="1"/>
          <p:nvPr/>
        </p:nvSpPr>
        <p:spPr>
          <a:xfrm>
            <a:off x="8556003" y="5204251"/>
            <a:ext cx="2570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Montserrat" pitchFamily="2" charset="77"/>
              </a:rPr>
              <a:t>19-22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473392-48B0-424C-AF04-C40FBA3DEAF4}"/>
              </a:ext>
            </a:extLst>
          </p:cNvPr>
          <p:cNvSpPr txBox="1"/>
          <p:nvPr/>
        </p:nvSpPr>
        <p:spPr>
          <a:xfrm>
            <a:off x="8617228" y="4663395"/>
            <a:ext cx="2570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600" dirty="0">
                <a:latin typeface="Montserrat" pitchFamily="2" charset="77"/>
              </a:rPr>
              <a:t>DATE LINE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11ABBF-F750-7D4A-929A-D1D5E791FF63}"/>
              </a:ext>
            </a:extLst>
          </p:cNvPr>
          <p:cNvSpPr txBox="1"/>
          <p:nvPr/>
        </p:nvSpPr>
        <p:spPr>
          <a:xfrm>
            <a:off x="688958" y="1662566"/>
            <a:ext cx="5642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i="1" u="sng" dirty="0">
                <a:latin typeface="Goudy Old Style" panose="02020502050305020303" pitchFamily="18" charset="77"/>
              </a:rPr>
              <a:t>A goal without a plan is just a wish</a:t>
            </a:r>
            <a:endParaRPr lang="en-US" sz="4000" i="1" u="sng" dirty="0">
              <a:latin typeface="Goudy Old Style" panose="02020502050305020303" pitchFamily="18" charset="77"/>
            </a:endParaRP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F0DE7FB5-B849-2848-A9AC-35A4B0438E1B}"/>
              </a:ext>
            </a:extLst>
          </p:cNvPr>
          <p:cNvSpPr txBox="1">
            <a:spLocks/>
          </p:cNvSpPr>
          <p:nvPr/>
        </p:nvSpPr>
        <p:spPr>
          <a:xfrm>
            <a:off x="688958" y="3192981"/>
            <a:ext cx="2617914" cy="99736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ut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perspiciatis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unde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omnis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iste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natus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error sit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voluptatem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accusantium</a:t>
            </a:r>
            <a:endParaRPr lang="en-US" sz="1400" dirty="0">
              <a:latin typeface="Goudy Old Style" panose="02020502050305020303" pitchFamily="18" charset="77"/>
              <a:ea typeface="Roboto" panose="02000000000000000000" pitchFamily="2" charset="0"/>
              <a:cs typeface="Lora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ECFBB7-5C1A-294D-B0E5-5D5721A7E5F8}"/>
              </a:ext>
            </a:extLst>
          </p:cNvPr>
          <p:cNvSpPr txBox="1"/>
          <p:nvPr/>
        </p:nvSpPr>
        <p:spPr>
          <a:xfrm>
            <a:off x="688959" y="2663253"/>
            <a:ext cx="3269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oudy Old Style" panose="02020502050305020303" pitchFamily="18" charset="77"/>
              </a:rPr>
              <a:t>19 </a:t>
            </a:r>
            <a:r>
              <a:rPr lang="en-US" sz="2800" b="1" dirty="0" err="1">
                <a:latin typeface="Goudy Old Style" panose="02020502050305020303" pitchFamily="18" charset="77"/>
              </a:rPr>
              <a:t>Januari</a:t>
            </a:r>
            <a:endParaRPr lang="en-US" sz="2800" b="1" dirty="0">
              <a:latin typeface="Goudy Old Style" panose="02020502050305020303" pitchFamily="18" charset="77"/>
            </a:endParaRP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F0EDCCAE-2872-EF43-9184-C9AD0A91B20E}"/>
              </a:ext>
            </a:extLst>
          </p:cNvPr>
          <p:cNvSpPr txBox="1">
            <a:spLocks/>
          </p:cNvSpPr>
          <p:nvPr/>
        </p:nvSpPr>
        <p:spPr>
          <a:xfrm>
            <a:off x="688957" y="5139260"/>
            <a:ext cx="2617915" cy="99736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ut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perspiciatis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unde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omnis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iste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natus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error sit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voluptatem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accusantium</a:t>
            </a:r>
            <a:endParaRPr lang="en-US" sz="1400" dirty="0">
              <a:latin typeface="Goudy Old Style" panose="02020502050305020303" pitchFamily="18" charset="77"/>
              <a:ea typeface="Roboto" panose="02000000000000000000" pitchFamily="2" charset="0"/>
              <a:cs typeface="Lora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A42BFD-C0FC-6B40-A991-C7AE14F41117}"/>
              </a:ext>
            </a:extLst>
          </p:cNvPr>
          <p:cNvSpPr txBox="1"/>
          <p:nvPr/>
        </p:nvSpPr>
        <p:spPr>
          <a:xfrm>
            <a:off x="688959" y="4609532"/>
            <a:ext cx="3269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oudy Old Style" panose="02020502050305020303" pitchFamily="18" charset="77"/>
              </a:rPr>
              <a:t>20 </a:t>
            </a:r>
            <a:r>
              <a:rPr lang="en-US" sz="2800" b="1" dirty="0" err="1">
                <a:latin typeface="Goudy Old Style" panose="02020502050305020303" pitchFamily="18" charset="77"/>
              </a:rPr>
              <a:t>Januari</a:t>
            </a:r>
            <a:endParaRPr lang="en-US" sz="2800" b="1" dirty="0">
              <a:latin typeface="Goudy Old Style" panose="02020502050305020303" pitchFamily="18" charset="77"/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C7660B24-670D-F442-811C-E2C872AC5484}"/>
              </a:ext>
            </a:extLst>
          </p:cNvPr>
          <p:cNvSpPr txBox="1">
            <a:spLocks/>
          </p:cNvSpPr>
          <p:nvPr/>
        </p:nvSpPr>
        <p:spPr>
          <a:xfrm>
            <a:off x="3567927" y="3186473"/>
            <a:ext cx="2763161" cy="99736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ut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perspiciatis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unde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omnis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iste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natus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error sit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voluptatem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accusantium</a:t>
            </a:r>
            <a:endParaRPr lang="en-US" sz="1400" dirty="0">
              <a:latin typeface="Goudy Old Style" panose="02020502050305020303" pitchFamily="18" charset="77"/>
              <a:ea typeface="Roboto" panose="02000000000000000000" pitchFamily="2" charset="0"/>
              <a:cs typeface="Lora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8C1E2E-D5F0-164B-AA37-BE479EEF0071}"/>
              </a:ext>
            </a:extLst>
          </p:cNvPr>
          <p:cNvSpPr txBox="1"/>
          <p:nvPr/>
        </p:nvSpPr>
        <p:spPr>
          <a:xfrm>
            <a:off x="3567929" y="2656745"/>
            <a:ext cx="3269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oudy Old Style" panose="02020502050305020303" pitchFamily="18" charset="77"/>
              </a:rPr>
              <a:t>21 </a:t>
            </a:r>
            <a:r>
              <a:rPr lang="en-US" sz="2800" b="1" dirty="0" err="1">
                <a:latin typeface="Goudy Old Style" panose="02020502050305020303" pitchFamily="18" charset="77"/>
              </a:rPr>
              <a:t>Januari</a:t>
            </a:r>
            <a:endParaRPr lang="en-US" sz="2800" b="1" dirty="0">
              <a:latin typeface="Goudy Old Style" panose="02020502050305020303" pitchFamily="18" charset="77"/>
            </a:endParaRP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E16249DC-6EFA-3E4A-9823-7A0433100BA7}"/>
              </a:ext>
            </a:extLst>
          </p:cNvPr>
          <p:cNvSpPr txBox="1">
            <a:spLocks/>
          </p:cNvSpPr>
          <p:nvPr/>
        </p:nvSpPr>
        <p:spPr>
          <a:xfrm>
            <a:off x="3567927" y="5132751"/>
            <a:ext cx="2872441" cy="141655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ut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perspiciatis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unde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omnis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iste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natus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error sit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voluptatem</a:t>
            </a:r>
            <a:r>
              <a:rPr lang="en-US" sz="1400" dirty="0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" panose="02000000000000000000" pitchFamily="2" charset="0"/>
                <a:cs typeface="Lora" charset="0"/>
              </a:rPr>
              <a:t>accusantium</a:t>
            </a:r>
            <a:endParaRPr lang="en-US" sz="1400" dirty="0">
              <a:latin typeface="Goudy Old Style" panose="02020502050305020303" pitchFamily="18" charset="77"/>
              <a:ea typeface="Roboto" panose="02000000000000000000" pitchFamily="2" charset="0"/>
              <a:cs typeface="Lora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AF582D-1856-8440-9D87-1D520D0A541F}"/>
              </a:ext>
            </a:extLst>
          </p:cNvPr>
          <p:cNvSpPr txBox="1"/>
          <p:nvPr/>
        </p:nvSpPr>
        <p:spPr>
          <a:xfrm>
            <a:off x="3567929" y="4603024"/>
            <a:ext cx="3269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oudy Old Style" panose="02020502050305020303" pitchFamily="18" charset="77"/>
              </a:rPr>
              <a:t>22 </a:t>
            </a:r>
            <a:r>
              <a:rPr lang="en-US" sz="2800" b="1" dirty="0" err="1">
                <a:latin typeface="Goudy Old Style" panose="02020502050305020303" pitchFamily="18" charset="77"/>
              </a:rPr>
              <a:t>Januari</a:t>
            </a:r>
            <a:endParaRPr lang="en-US" sz="2800" b="1" dirty="0">
              <a:latin typeface="Goudy Old Style" panose="02020502050305020303" pitchFamily="18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8DB5B5-B988-654E-8659-7E537567F448}"/>
              </a:ext>
            </a:extLst>
          </p:cNvPr>
          <p:cNvSpPr txBox="1"/>
          <p:nvPr/>
        </p:nvSpPr>
        <p:spPr>
          <a:xfrm>
            <a:off x="7084477" y="475519"/>
            <a:ext cx="2394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600" dirty="0">
                <a:latin typeface="Montserrat" pitchFamily="2" charset="77"/>
              </a:rPr>
              <a:t>/ DYNAMIC</a:t>
            </a:r>
          </a:p>
        </p:txBody>
      </p:sp>
    </p:spTree>
    <p:extLst>
      <p:ext uri="{BB962C8B-B14F-4D97-AF65-F5344CB8AC3E}">
        <p14:creationId xmlns:p14="http://schemas.microsoft.com/office/powerpoint/2010/main" val="21564862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27" grpId="0" build="p"/>
      <p:bldP spid="29" grpId="0" build="p"/>
      <p:bldP spid="3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1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021CD79-AE51-E544-9473-72B2251A1312}"/>
              </a:ext>
            </a:extLst>
          </p:cNvPr>
          <p:cNvSpPr/>
          <p:nvPr/>
        </p:nvSpPr>
        <p:spPr>
          <a:xfrm>
            <a:off x="4009793" y="0"/>
            <a:ext cx="6123763" cy="6858001"/>
          </a:xfrm>
          <a:prstGeom prst="rect">
            <a:avLst/>
          </a:prstGeom>
          <a:solidFill>
            <a:srgbClr val="A3928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53FCF1-374F-7C4D-94C6-E6340116C1F2}"/>
              </a:ext>
            </a:extLst>
          </p:cNvPr>
          <p:cNvSpPr txBox="1"/>
          <p:nvPr/>
        </p:nvSpPr>
        <p:spPr>
          <a:xfrm>
            <a:off x="693430" y="3108861"/>
            <a:ext cx="4849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err="1">
                <a:solidFill>
                  <a:schemeClr val="bg1"/>
                </a:solidFill>
                <a:latin typeface="Goudy Old Style" panose="02020502050305020303" pitchFamily="18" charset="77"/>
              </a:rPr>
              <a:t>Moodboard</a:t>
            </a:r>
            <a:endParaRPr lang="en-US" sz="7200" b="1" dirty="0">
              <a:solidFill>
                <a:schemeClr val="bg1"/>
              </a:solidFill>
              <a:latin typeface="Goudy Old Style" panose="02020502050305020303" pitchFamily="18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8AC7B3-A466-164D-AEC3-C550637F6640}"/>
              </a:ext>
            </a:extLst>
          </p:cNvPr>
          <p:cNvSpPr txBox="1"/>
          <p:nvPr/>
        </p:nvSpPr>
        <p:spPr>
          <a:xfrm>
            <a:off x="693430" y="4741640"/>
            <a:ext cx="36458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i="1" u="sng" dirty="0">
                <a:solidFill>
                  <a:schemeClr val="bg1"/>
                </a:solidFill>
                <a:latin typeface="Goudy Old Style" panose="02020502050305020303" pitchFamily="18" charset="77"/>
              </a:rPr>
              <a:t>By failing to prepare, you are preparing to fail</a:t>
            </a:r>
            <a:endParaRPr lang="en-US" sz="4000" i="1" u="sng" dirty="0">
              <a:solidFill>
                <a:schemeClr val="bg1"/>
              </a:solidFill>
              <a:latin typeface="Goudy Old Style" panose="02020502050305020303" pitchFamily="18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B6005D-E00E-A740-BD1D-A294F99CEA46}"/>
              </a:ext>
            </a:extLst>
          </p:cNvPr>
          <p:cNvSpPr txBox="1"/>
          <p:nvPr/>
        </p:nvSpPr>
        <p:spPr>
          <a:xfrm rot="16200000">
            <a:off x="580796" y="1366678"/>
            <a:ext cx="2394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600" dirty="0">
                <a:solidFill>
                  <a:schemeClr val="bg1"/>
                </a:solidFill>
                <a:latin typeface="Montserrat" pitchFamily="2" charset="77"/>
              </a:rPr>
              <a:t>/ DYNAMIC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7EF2BD-B388-E04F-A0F1-2BC403B77E0A}"/>
              </a:ext>
            </a:extLst>
          </p:cNvPr>
          <p:cNvSpPr txBox="1"/>
          <p:nvPr/>
        </p:nvSpPr>
        <p:spPr>
          <a:xfrm>
            <a:off x="10219207" y="5011963"/>
            <a:ext cx="1786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600" dirty="0">
                <a:solidFill>
                  <a:schemeClr val="bg1"/>
                </a:solidFill>
                <a:latin typeface="Montserrat" pitchFamily="2" charset="77"/>
              </a:rPr>
              <a:t>01</a:t>
            </a:r>
          </a:p>
        </p:txBody>
      </p:sp>
      <p:pic>
        <p:nvPicPr>
          <p:cNvPr id="12" name="图片占位符 11" descr="图片包含 墙壁, 室内, 照片, 房间&#10;&#10;已生成极高可信度的说明">
            <a:extLst>
              <a:ext uri="{FF2B5EF4-FFF2-40B4-BE49-F238E27FC236}">
                <a16:creationId xmlns:a16="http://schemas.microsoft.com/office/drawing/2014/main" id="{34B301FA-FE60-4B1C-969E-3FA89D4D21C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图片占位符 7" descr="图片包含 室内, 墙壁, 餐桌, 鲜花&#10;&#10;已生成极高可信度的说明">
            <a:extLst>
              <a:ext uri="{FF2B5EF4-FFF2-40B4-BE49-F238E27FC236}">
                <a16:creationId xmlns:a16="http://schemas.microsoft.com/office/drawing/2014/main" id="{1FABE46A-C217-4EE5-8B4E-352E0EF7696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4" name="图片占位符 3" descr="图片包含 室内, 墙壁, 餐桌, 窗户&#10;&#10;已生成极高可信度的说明">
            <a:extLst>
              <a:ext uri="{FF2B5EF4-FFF2-40B4-BE49-F238E27FC236}">
                <a16:creationId xmlns:a16="http://schemas.microsoft.com/office/drawing/2014/main" id="{54698521-4289-4ED9-B27A-3DED8FE7DB7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75197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E6DE8A2-0D14-5D4A-ACD9-9DD6417B7B3E}"/>
              </a:ext>
            </a:extLst>
          </p:cNvPr>
          <p:cNvSpPr/>
          <p:nvPr/>
        </p:nvSpPr>
        <p:spPr>
          <a:xfrm>
            <a:off x="1090643" y="0"/>
            <a:ext cx="2981196" cy="2642992"/>
          </a:xfrm>
          <a:prstGeom prst="rect">
            <a:avLst/>
          </a:prstGeom>
          <a:solidFill>
            <a:srgbClr val="DEE6E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830D8D-22AC-8843-9F0C-F34C75924C0E}"/>
              </a:ext>
            </a:extLst>
          </p:cNvPr>
          <p:cNvSpPr/>
          <p:nvPr/>
        </p:nvSpPr>
        <p:spPr>
          <a:xfrm>
            <a:off x="8768219" y="0"/>
            <a:ext cx="3423781" cy="2642992"/>
          </a:xfrm>
          <a:prstGeom prst="rect">
            <a:avLst/>
          </a:prstGeom>
          <a:solidFill>
            <a:srgbClr val="D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占位符 3" descr="图片包含 室内, 墙壁, 餐桌, 窗户&#10;&#10;已生成极高可信度的说明">
            <a:extLst>
              <a:ext uri="{FF2B5EF4-FFF2-40B4-BE49-F238E27FC236}">
                <a16:creationId xmlns:a16="http://schemas.microsoft.com/office/drawing/2014/main" id="{9628DBBE-16E4-48AB-A771-C46E5D71E5F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9" name="图片占位符 8" descr="图片包含 室内, 墙壁, 冰箱, 餐桌&#10;&#10;已生成极高可信度的说明">
            <a:extLst>
              <a:ext uri="{FF2B5EF4-FFF2-40B4-BE49-F238E27FC236}">
                <a16:creationId xmlns:a16="http://schemas.microsoft.com/office/drawing/2014/main" id="{E633F307-A045-4287-8E33-E179E98364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2" name="图片占位符 11" descr="图片包含 室内, 沙发, 地板, 墙壁&#10;&#10;已生成极高可信度的说明">
            <a:extLst>
              <a:ext uri="{FF2B5EF4-FFF2-40B4-BE49-F238E27FC236}">
                <a16:creationId xmlns:a16="http://schemas.microsoft.com/office/drawing/2014/main" id="{CB514987-3BB1-4629-925B-0D7BE9854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CD9606-A2C2-A84C-85A1-224A7E489290}"/>
              </a:ext>
            </a:extLst>
          </p:cNvPr>
          <p:cNvSpPr txBox="1"/>
          <p:nvPr/>
        </p:nvSpPr>
        <p:spPr>
          <a:xfrm>
            <a:off x="1512891" y="660400"/>
            <a:ext cx="1786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600" dirty="0">
                <a:latin typeface="Montserrat" pitchFamily="2" charset="77"/>
              </a:rPr>
              <a:t>02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4CA1CB-7A6D-F94C-AE3A-5C199BA8B090}"/>
              </a:ext>
            </a:extLst>
          </p:cNvPr>
          <p:cNvSpPr txBox="1"/>
          <p:nvPr/>
        </p:nvSpPr>
        <p:spPr>
          <a:xfrm>
            <a:off x="602232" y="3376734"/>
            <a:ext cx="4849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err="1">
                <a:latin typeface="Goudy Old Style" panose="02020502050305020303" pitchFamily="18" charset="77"/>
              </a:rPr>
              <a:t>Moodboard</a:t>
            </a:r>
            <a:endParaRPr lang="en-US" sz="7200" b="1" dirty="0">
              <a:latin typeface="Goudy Old Style" panose="02020502050305020303" pitchFamily="18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503F90-83C0-A14D-B5F1-F504802A8323}"/>
              </a:ext>
            </a:extLst>
          </p:cNvPr>
          <p:cNvSpPr txBox="1"/>
          <p:nvPr/>
        </p:nvSpPr>
        <p:spPr>
          <a:xfrm>
            <a:off x="602232" y="4804296"/>
            <a:ext cx="42077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i="1" u="sng" dirty="0">
                <a:latin typeface="Goudy Old Style" panose="02020502050305020303" pitchFamily="18" charset="77"/>
              </a:rPr>
              <a:t>The future is already here – it's just not evenly distributed</a:t>
            </a:r>
            <a:endParaRPr lang="en-US" sz="4000" i="1" u="sng" dirty="0">
              <a:latin typeface="Goudy Old Style" panose="02020502050305020303" pitchFamily="18" charset="7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7093B9-C4A2-584A-91F2-66718C970A01}"/>
              </a:ext>
            </a:extLst>
          </p:cNvPr>
          <p:cNvSpPr txBox="1"/>
          <p:nvPr/>
        </p:nvSpPr>
        <p:spPr>
          <a:xfrm rot="16200000">
            <a:off x="-456281" y="1718914"/>
            <a:ext cx="2394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spc="600" dirty="0">
                <a:latin typeface="Montserrat" pitchFamily="2" charset="77"/>
              </a:rPr>
              <a:t>/ DYNAMIC</a:t>
            </a:r>
          </a:p>
        </p:txBody>
      </p:sp>
    </p:spTree>
    <p:extLst>
      <p:ext uri="{BB962C8B-B14F-4D97-AF65-F5344CB8AC3E}">
        <p14:creationId xmlns:p14="http://schemas.microsoft.com/office/powerpoint/2010/main" val="7686517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1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021CD79-AE51-E544-9473-72B2251A1312}"/>
              </a:ext>
            </a:extLst>
          </p:cNvPr>
          <p:cNvSpPr/>
          <p:nvPr/>
        </p:nvSpPr>
        <p:spPr>
          <a:xfrm>
            <a:off x="4997885" y="0"/>
            <a:ext cx="5135671" cy="6858001"/>
          </a:xfrm>
          <a:prstGeom prst="rect">
            <a:avLst/>
          </a:prstGeom>
          <a:solidFill>
            <a:srgbClr val="A3928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53FCF1-374F-7C4D-94C6-E6340116C1F2}"/>
              </a:ext>
            </a:extLst>
          </p:cNvPr>
          <p:cNvSpPr txBox="1"/>
          <p:nvPr/>
        </p:nvSpPr>
        <p:spPr>
          <a:xfrm>
            <a:off x="5209250" y="5233577"/>
            <a:ext cx="6421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1" dirty="0" err="1">
                <a:solidFill>
                  <a:schemeClr val="bg1"/>
                </a:solidFill>
                <a:latin typeface="Goudy Old Style" panose="02020502050305020303" pitchFamily="18" charset="77"/>
              </a:rPr>
              <a:t>Moodboard</a:t>
            </a:r>
            <a:endParaRPr lang="en-US" sz="7200" b="1" dirty="0">
              <a:solidFill>
                <a:schemeClr val="bg1"/>
              </a:solidFill>
              <a:latin typeface="Goudy Old Style" panose="02020502050305020303" pitchFamily="18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8AC7B3-A466-164D-AEC3-C550637F6640}"/>
              </a:ext>
            </a:extLst>
          </p:cNvPr>
          <p:cNvSpPr txBox="1"/>
          <p:nvPr/>
        </p:nvSpPr>
        <p:spPr>
          <a:xfrm>
            <a:off x="482302" y="5397190"/>
            <a:ext cx="48537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i="1" u="sng" dirty="0">
                <a:solidFill>
                  <a:schemeClr val="bg1"/>
                </a:solidFill>
                <a:latin typeface="Goudy Old Style" panose="02020502050305020303" pitchFamily="18" charset="77"/>
              </a:rPr>
              <a:t>By failing to prepare, you are preparing to fail</a:t>
            </a:r>
            <a:endParaRPr lang="en-US" sz="4000" i="1" u="sng" dirty="0">
              <a:solidFill>
                <a:schemeClr val="bg1"/>
              </a:solidFill>
              <a:latin typeface="Goudy Old Style" panose="02020502050305020303" pitchFamily="18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B6005D-E00E-A740-BD1D-A294F99CEA46}"/>
              </a:ext>
            </a:extLst>
          </p:cNvPr>
          <p:cNvSpPr txBox="1"/>
          <p:nvPr/>
        </p:nvSpPr>
        <p:spPr>
          <a:xfrm>
            <a:off x="663536" y="590154"/>
            <a:ext cx="2394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600" dirty="0">
                <a:solidFill>
                  <a:schemeClr val="bg1"/>
                </a:solidFill>
                <a:latin typeface="Montserrat" pitchFamily="2" charset="77"/>
              </a:rPr>
              <a:t>/ DYNAMIC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7EF2BD-B388-E04F-A0F1-2BC403B77E0A}"/>
              </a:ext>
            </a:extLst>
          </p:cNvPr>
          <p:cNvSpPr txBox="1"/>
          <p:nvPr/>
        </p:nvSpPr>
        <p:spPr>
          <a:xfrm>
            <a:off x="10275264" y="159616"/>
            <a:ext cx="1786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600" dirty="0">
                <a:solidFill>
                  <a:schemeClr val="bg1"/>
                </a:solidFill>
                <a:latin typeface="Montserrat" pitchFamily="2" charset="77"/>
              </a:rPr>
              <a:t>03</a:t>
            </a:r>
          </a:p>
        </p:txBody>
      </p:sp>
      <p:pic>
        <p:nvPicPr>
          <p:cNvPr id="3" name="图片占位符 2" descr="图片包含 墙壁, 室内&#10;&#10;已生成高可信度的说明">
            <a:extLst>
              <a:ext uri="{FF2B5EF4-FFF2-40B4-BE49-F238E27FC236}">
                <a16:creationId xmlns:a16="http://schemas.microsoft.com/office/drawing/2014/main" id="{F9620754-8417-48F2-ABF6-F877225A6B6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5" name="图片占位符 4" descr="图片包含 座位, 家具, 椅子&#10;&#10;已生成极高可信度的说明">
            <a:extLst>
              <a:ext uri="{FF2B5EF4-FFF2-40B4-BE49-F238E27FC236}">
                <a16:creationId xmlns:a16="http://schemas.microsoft.com/office/drawing/2014/main" id="{122BB11D-83EC-48AB-9F95-05E091079B6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7" name="图片占位符 6" descr="图片包含 墙壁, 家具, 鲜花, 室内&#10;&#10;已生成高可信度的说明">
            <a:extLst>
              <a:ext uri="{FF2B5EF4-FFF2-40B4-BE49-F238E27FC236}">
                <a16:creationId xmlns:a16="http://schemas.microsoft.com/office/drawing/2014/main" id="{7795C5C6-07A3-408C-A514-56228591FE13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36067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5830D8D-22AC-8843-9F0C-F34C75924C0E}"/>
              </a:ext>
            </a:extLst>
          </p:cNvPr>
          <p:cNvSpPr/>
          <p:nvPr/>
        </p:nvSpPr>
        <p:spPr>
          <a:xfrm>
            <a:off x="8768219" y="0"/>
            <a:ext cx="3423781" cy="2642992"/>
          </a:xfrm>
          <a:prstGeom prst="rect">
            <a:avLst/>
          </a:prstGeom>
          <a:solidFill>
            <a:srgbClr val="D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占位符 2" descr="图片包含 地板, 室内, 墙壁, 木制&#10;&#10;已生成极高可信度的说明">
            <a:extLst>
              <a:ext uri="{FF2B5EF4-FFF2-40B4-BE49-F238E27FC236}">
                <a16:creationId xmlns:a16="http://schemas.microsoft.com/office/drawing/2014/main" id="{33205402-EC01-40DE-AB2E-7364A7B544C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5" name="图片占位符 4" descr="图片包含 墙壁, 室内, 房间&#10;&#10;已生成极高可信度的说明">
            <a:extLst>
              <a:ext uri="{FF2B5EF4-FFF2-40B4-BE49-F238E27FC236}">
                <a16:creationId xmlns:a16="http://schemas.microsoft.com/office/drawing/2014/main" id="{A1E425D0-7135-4425-8BAA-E5111757429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7" name="图片占位符 6" descr="图片包含 室内, 沙发, 墙壁, 枕头&#10;&#10;已生成极高可信度的说明">
            <a:extLst>
              <a:ext uri="{FF2B5EF4-FFF2-40B4-BE49-F238E27FC236}">
                <a16:creationId xmlns:a16="http://schemas.microsoft.com/office/drawing/2014/main" id="{1EEF8FCF-4AF9-4C39-9EBA-7C66F6E3EE1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87093B9-C4A2-584A-91F2-66718C970A01}"/>
              </a:ext>
            </a:extLst>
          </p:cNvPr>
          <p:cNvSpPr txBox="1"/>
          <p:nvPr/>
        </p:nvSpPr>
        <p:spPr>
          <a:xfrm rot="16200000">
            <a:off x="-97095" y="5087677"/>
            <a:ext cx="2022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600" dirty="0">
                <a:latin typeface="Montserrat" pitchFamily="2" charset="77"/>
              </a:rPr>
              <a:t>/ DYNAMIC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6DE8A2-0D14-5D4A-ACD9-9DD6417B7B3E}"/>
              </a:ext>
            </a:extLst>
          </p:cNvPr>
          <p:cNvSpPr/>
          <p:nvPr/>
        </p:nvSpPr>
        <p:spPr>
          <a:xfrm>
            <a:off x="1665962" y="4215008"/>
            <a:ext cx="7804594" cy="2642992"/>
          </a:xfrm>
          <a:prstGeom prst="rect">
            <a:avLst/>
          </a:prstGeom>
          <a:solidFill>
            <a:srgbClr val="DEE6E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4CA1CB-7A6D-F94C-AE3A-5C199BA8B090}"/>
              </a:ext>
            </a:extLst>
          </p:cNvPr>
          <p:cNvSpPr txBox="1"/>
          <p:nvPr/>
        </p:nvSpPr>
        <p:spPr>
          <a:xfrm>
            <a:off x="775575" y="1321495"/>
            <a:ext cx="4849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err="1">
                <a:latin typeface="Goudy Old Style" panose="02020502050305020303" pitchFamily="18" charset="77"/>
              </a:rPr>
              <a:t>Moodboard</a:t>
            </a:r>
            <a:endParaRPr lang="en-US" sz="7200" b="1" dirty="0">
              <a:latin typeface="Goudy Old Style" panose="02020502050305020303" pitchFamily="18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503F90-83C0-A14D-B5F1-F504802A8323}"/>
              </a:ext>
            </a:extLst>
          </p:cNvPr>
          <p:cNvSpPr txBox="1"/>
          <p:nvPr/>
        </p:nvSpPr>
        <p:spPr>
          <a:xfrm>
            <a:off x="4512817" y="4687567"/>
            <a:ext cx="50720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i="1" u="sng" dirty="0">
                <a:latin typeface="Goudy Old Style" panose="02020502050305020303" pitchFamily="18" charset="77"/>
              </a:rPr>
              <a:t>The future is already here – it's just not evenly distributed</a:t>
            </a:r>
            <a:endParaRPr lang="en-US" sz="4400" i="1" u="sng" dirty="0">
              <a:latin typeface="Goudy Old Style" panose="02020502050305020303" pitchFamily="18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D9606-A2C2-A84C-85A1-224A7E489290}"/>
              </a:ext>
            </a:extLst>
          </p:cNvPr>
          <p:cNvSpPr txBox="1"/>
          <p:nvPr/>
        </p:nvSpPr>
        <p:spPr>
          <a:xfrm>
            <a:off x="9774019" y="813664"/>
            <a:ext cx="1786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600" dirty="0">
                <a:latin typeface="Montserrat" pitchFamily="2" charset="7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8533910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1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占位符 11" descr="图片包含 运输&#10;&#10;已生成高可信度的说明">
            <a:extLst>
              <a:ext uri="{FF2B5EF4-FFF2-40B4-BE49-F238E27FC236}">
                <a16:creationId xmlns:a16="http://schemas.microsoft.com/office/drawing/2014/main" id="{2D049B9D-8E6F-4FE2-97B9-FFCB3468A6D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035553A-471E-FB49-80D6-D5CE42748AC6}"/>
              </a:ext>
            </a:extLst>
          </p:cNvPr>
          <p:cNvSpPr/>
          <p:nvPr/>
        </p:nvSpPr>
        <p:spPr>
          <a:xfrm>
            <a:off x="3883068" y="983293"/>
            <a:ext cx="5787025" cy="4891415"/>
          </a:xfrm>
          <a:prstGeom prst="rect">
            <a:avLst/>
          </a:prstGeom>
          <a:solidFill>
            <a:srgbClr val="A3928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8E3781-0B17-B64D-95E8-F10EC1D8C944}"/>
              </a:ext>
            </a:extLst>
          </p:cNvPr>
          <p:cNvSpPr txBox="1"/>
          <p:nvPr/>
        </p:nvSpPr>
        <p:spPr>
          <a:xfrm>
            <a:off x="1682985" y="1883457"/>
            <a:ext cx="48493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Goudy Old Style" panose="02020502050305020303" pitchFamily="18" charset="77"/>
              </a:rPr>
              <a:t>Break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A82154-E61F-1942-9FF3-E4098EC046B7}"/>
              </a:ext>
            </a:extLst>
          </p:cNvPr>
          <p:cNvSpPr txBox="1"/>
          <p:nvPr/>
        </p:nvSpPr>
        <p:spPr>
          <a:xfrm>
            <a:off x="4539804" y="4002193"/>
            <a:ext cx="4473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1" i="1" u="sng" dirty="0">
                <a:solidFill>
                  <a:schemeClr val="bg1"/>
                </a:solidFill>
                <a:latin typeface="Goudy Old Style" panose="02020502050305020303" pitchFamily="18" charset="77"/>
              </a:rPr>
              <a:t>Slides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B35D18-38B5-D64A-BEB3-B966B438A8DF}"/>
              </a:ext>
            </a:extLst>
          </p:cNvPr>
          <p:cNvSpPr txBox="1"/>
          <p:nvPr/>
        </p:nvSpPr>
        <p:spPr>
          <a:xfrm rot="16200000">
            <a:off x="-118078" y="4463857"/>
            <a:ext cx="2394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600" dirty="0">
                <a:solidFill>
                  <a:schemeClr val="bg1"/>
                </a:solidFill>
                <a:latin typeface="Montserrat" pitchFamily="2" charset="77"/>
              </a:rPr>
              <a:t>/ DYNAMIC</a:t>
            </a:r>
          </a:p>
        </p:txBody>
      </p:sp>
    </p:spTree>
    <p:extLst>
      <p:ext uri="{BB962C8B-B14F-4D97-AF65-F5344CB8AC3E}">
        <p14:creationId xmlns:p14="http://schemas.microsoft.com/office/powerpoint/2010/main" val="12091832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1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5E53D15-BFD2-1C47-8CDF-A6C30991FBC7}"/>
              </a:ext>
            </a:extLst>
          </p:cNvPr>
          <p:cNvSpPr/>
          <p:nvPr/>
        </p:nvSpPr>
        <p:spPr>
          <a:xfrm>
            <a:off x="4940136" y="0"/>
            <a:ext cx="3146962" cy="4096987"/>
          </a:xfrm>
          <a:prstGeom prst="rect">
            <a:avLst/>
          </a:prstGeom>
          <a:solidFill>
            <a:srgbClr val="A3928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F39B91-6404-704A-88BC-4D0CF359AF95}"/>
              </a:ext>
            </a:extLst>
          </p:cNvPr>
          <p:cNvSpPr txBox="1"/>
          <p:nvPr/>
        </p:nvSpPr>
        <p:spPr>
          <a:xfrm>
            <a:off x="3790393" y="997845"/>
            <a:ext cx="75183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1" dirty="0">
                <a:solidFill>
                  <a:schemeClr val="bg1"/>
                </a:solidFill>
                <a:latin typeface="Goudy Old Style" panose="02020502050305020303" pitchFamily="18" charset="77"/>
              </a:rPr>
              <a:t>Less Talk </a:t>
            </a:r>
          </a:p>
          <a:p>
            <a:pPr algn="r"/>
            <a:r>
              <a:rPr lang="en-US" sz="8000" b="1" dirty="0">
                <a:solidFill>
                  <a:schemeClr val="bg1"/>
                </a:solidFill>
                <a:latin typeface="Goudy Old Style" panose="02020502050305020303" pitchFamily="18" charset="77"/>
              </a:rPr>
              <a:t>Do More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1F34EB-8F59-3742-A985-DEA63B89007F}"/>
              </a:ext>
            </a:extLst>
          </p:cNvPr>
          <p:cNvSpPr txBox="1"/>
          <p:nvPr/>
        </p:nvSpPr>
        <p:spPr>
          <a:xfrm>
            <a:off x="8087098" y="4771666"/>
            <a:ext cx="322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i="1" u="sng" dirty="0">
                <a:solidFill>
                  <a:schemeClr val="bg1"/>
                </a:solidFill>
                <a:latin typeface="Goudy Old Style" panose="02020502050305020303" pitchFamily="18" charset="77"/>
              </a:rPr>
              <a:t>Action more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3953BC-4DFE-F34E-BA77-AB83ACDC1383}"/>
              </a:ext>
            </a:extLst>
          </p:cNvPr>
          <p:cNvSpPr txBox="1"/>
          <p:nvPr/>
        </p:nvSpPr>
        <p:spPr>
          <a:xfrm rot="16200000">
            <a:off x="6467788" y="5099094"/>
            <a:ext cx="1996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600" dirty="0">
                <a:solidFill>
                  <a:schemeClr val="bg1"/>
                </a:solidFill>
                <a:latin typeface="Montserrat" pitchFamily="2" charset="77"/>
              </a:rPr>
              <a:t>/ DYNAMIC</a:t>
            </a:r>
          </a:p>
        </p:txBody>
      </p:sp>
      <p:pic>
        <p:nvPicPr>
          <p:cNvPr id="4" name="图片占位符 3" descr="图片包含 墙壁, 座位, 家具, 室内&#10;&#10;已生成极高可信度的说明">
            <a:extLst>
              <a:ext uri="{FF2B5EF4-FFF2-40B4-BE49-F238E27FC236}">
                <a16:creationId xmlns:a16="http://schemas.microsoft.com/office/drawing/2014/main" id="{E691CA3B-EAB0-43B0-B35D-476E085A350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307497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120CDE7-D89E-9749-BB32-B1AAE220A7CE}"/>
              </a:ext>
            </a:extLst>
          </p:cNvPr>
          <p:cNvSpPr/>
          <p:nvPr/>
        </p:nvSpPr>
        <p:spPr>
          <a:xfrm>
            <a:off x="2668922" y="1"/>
            <a:ext cx="2981196" cy="6858000"/>
          </a:xfrm>
          <a:prstGeom prst="rect">
            <a:avLst/>
          </a:prstGeom>
          <a:solidFill>
            <a:srgbClr val="D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片占位符 8" descr="图片包含 室内, 墙壁, 地板&#10;&#10;已生成极高可信度的说明">
            <a:extLst>
              <a:ext uri="{FF2B5EF4-FFF2-40B4-BE49-F238E27FC236}">
                <a16:creationId xmlns:a16="http://schemas.microsoft.com/office/drawing/2014/main" id="{28A667FC-195A-40A3-A759-861CA28464B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946959" cy="3137771"/>
          </a:xfrm>
        </p:spPr>
      </p:pic>
      <p:pic>
        <p:nvPicPr>
          <p:cNvPr id="4" name="图片占位符 3" descr="图片包含 室内, 沙发, 墙壁, 枕头&#10;&#10;已生成极高可信度的说明">
            <a:extLst>
              <a:ext uri="{FF2B5EF4-FFF2-40B4-BE49-F238E27FC236}">
                <a16:creationId xmlns:a16="http://schemas.microsoft.com/office/drawing/2014/main" id="{213B132E-D6E6-4272-83D5-1FAC5460AB2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3FA277E-0DF5-0B4B-B083-AB2BBFC46522}"/>
              </a:ext>
            </a:extLst>
          </p:cNvPr>
          <p:cNvSpPr/>
          <p:nvPr/>
        </p:nvSpPr>
        <p:spPr>
          <a:xfrm>
            <a:off x="2955321" y="378911"/>
            <a:ext cx="3581564" cy="3679522"/>
          </a:xfrm>
          <a:prstGeom prst="rect">
            <a:avLst/>
          </a:prstGeom>
          <a:solidFill>
            <a:srgbClr val="DEE6E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FFDB28-2BAD-B746-BA3A-1098121F5F50}"/>
              </a:ext>
            </a:extLst>
          </p:cNvPr>
          <p:cNvSpPr txBox="1"/>
          <p:nvPr/>
        </p:nvSpPr>
        <p:spPr>
          <a:xfrm>
            <a:off x="664012" y="4062744"/>
            <a:ext cx="5974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Goudy Old Style" panose="02020502050305020303" pitchFamily="18" charset="77"/>
              </a:rPr>
              <a:t>Minimalism is saying all by saying nothing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D1A1A0-2CEB-814C-8AA9-75734A387AD6}"/>
              </a:ext>
            </a:extLst>
          </p:cNvPr>
          <p:cNvSpPr txBox="1"/>
          <p:nvPr/>
        </p:nvSpPr>
        <p:spPr>
          <a:xfrm>
            <a:off x="8353103" y="2542526"/>
            <a:ext cx="2956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i="1" u="sng" dirty="0">
                <a:latin typeface="Goudy Old Style" panose="02020502050305020303" pitchFamily="18" charset="77"/>
              </a:rPr>
              <a:t>Will Advise</a:t>
            </a:r>
            <a:endParaRPr lang="en-US" sz="4000" i="1" u="sng" dirty="0">
              <a:latin typeface="Goudy Old Style" panose="02020502050305020303" pitchFamily="18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EA2383-5047-4548-9672-A0A04332E6B6}"/>
              </a:ext>
            </a:extLst>
          </p:cNvPr>
          <p:cNvSpPr/>
          <p:nvPr/>
        </p:nvSpPr>
        <p:spPr>
          <a:xfrm>
            <a:off x="7240044" y="2846846"/>
            <a:ext cx="663880" cy="1252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9C73F4-9667-B343-8932-D85F6FCDDA3F}"/>
              </a:ext>
            </a:extLst>
          </p:cNvPr>
          <p:cNvSpPr txBox="1"/>
          <p:nvPr/>
        </p:nvSpPr>
        <p:spPr>
          <a:xfrm>
            <a:off x="7240044" y="649012"/>
            <a:ext cx="42839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latin typeface="Goudy Old Style" panose="02020502050305020303" pitchFamily="18" charset="77"/>
              </a:rPr>
              <a:t>Quote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9B82E7-E510-3C44-94F1-D0714FACBB4E}"/>
              </a:ext>
            </a:extLst>
          </p:cNvPr>
          <p:cNvSpPr txBox="1"/>
          <p:nvPr/>
        </p:nvSpPr>
        <p:spPr>
          <a:xfrm rot="16200000">
            <a:off x="10422913" y="1730233"/>
            <a:ext cx="2394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600" dirty="0">
                <a:latin typeface="Montserrat" pitchFamily="2" charset="77"/>
              </a:rPr>
              <a:t>/ DYNAMIC</a:t>
            </a:r>
          </a:p>
        </p:txBody>
      </p:sp>
    </p:spTree>
    <p:extLst>
      <p:ext uri="{BB962C8B-B14F-4D97-AF65-F5344CB8AC3E}">
        <p14:creationId xmlns:p14="http://schemas.microsoft.com/office/powerpoint/2010/main" val="10738773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1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0788FBE-517B-AF45-841B-157157697FAD}"/>
              </a:ext>
            </a:extLst>
          </p:cNvPr>
          <p:cNvSpPr/>
          <p:nvPr/>
        </p:nvSpPr>
        <p:spPr>
          <a:xfrm>
            <a:off x="3883068" y="983294"/>
            <a:ext cx="5787025" cy="4039644"/>
          </a:xfrm>
          <a:prstGeom prst="rect">
            <a:avLst/>
          </a:prstGeom>
          <a:solidFill>
            <a:srgbClr val="A3928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占位符 3" descr="图片包含 室内, 鲜花&#10;&#10;已生成高可信度的说明">
            <a:extLst>
              <a:ext uri="{FF2B5EF4-FFF2-40B4-BE49-F238E27FC236}">
                <a16:creationId xmlns:a16="http://schemas.microsoft.com/office/drawing/2014/main" id="{7FDB87FF-0F47-452C-83A2-E82CF7E819C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图片占位符 7" descr="图片包含 墙壁, 室内, 窗户, 照片&#10;&#10;已生成极高可信度的说明">
            <a:extLst>
              <a:ext uri="{FF2B5EF4-FFF2-40B4-BE49-F238E27FC236}">
                <a16:creationId xmlns:a16="http://schemas.microsoft.com/office/drawing/2014/main" id="{06D62420-C82F-4303-AA4C-15680EFFA2B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FB188475-5F97-164E-856A-04D3BDEC60D9}"/>
              </a:ext>
            </a:extLst>
          </p:cNvPr>
          <p:cNvSpPr/>
          <p:nvPr/>
        </p:nvSpPr>
        <p:spPr>
          <a:xfrm>
            <a:off x="1" y="983292"/>
            <a:ext cx="1966586" cy="4766155"/>
          </a:xfrm>
          <a:prstGeom prst="rect">
            <a:avLst/>
          </a:prstGeom>
          <a:solidFill>
            <a:srgbClr val="A3928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DB7EFB-AF5F-624F-82D8-B301F596E35A}"/>
              </a:ext>
            </a:extLst>
          </p:cNvPr>
          <p:cNvSpPr txBox="1"/>
          <p:nvPr/>
        </p:nvSpPr>
        <p:spPr>
          <a:xfrm>
            <a:off x="6776580" y="1260661"/>
            <a:ext cx="42839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Goudy Old Style" panose="02020502050305020303" pitchFamily="18" charset="77"/>
              </a:rPr>
              <a:t>Quote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950D17-66D8-1A42-9DFE-BEDA59380BF5}"/>
              </a:ext>
            </a:extLst>
          </p:cNvPr>
          <p:cNvSpPr/>
          <p:nvPr/>
        </p:nvSpPr>
        <p:spPr>
          <a:xfrm>
            <a:off x="6679227" y="3322541"/>
            <a:ext cx="45190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Goudy Old Style" panose="02020502050305020303" pitchFamily="18" charset="77"/>
              </a:rPr>
              <a:t>Your home is living space, not storage space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F5973D-8295-B544-ACB0-39E9018E19A4}"/>
              </a:ext>
            </a:extLst>
          </p:cNvPr>
          <p:cNvSpPr txBox="1"/>
          <p:nvPr/>
        </p:nvSpPr>
        <p:spPr>
          <a:xfrm>
            <a:off x="8856998" y="5525722"/>
            <a:ext cx="2956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i="1" u="sng" dirty="0">
                <a:solidFill>
                  <a:schemeClr val="bg1"/>
                </a:solidFill>
                <a:latin typeface="Goudy Old Style" panose="02020502050305020303" pitchFamily="18" charset="77"/>
              </a:rPr>
              <a:t>Francine Jay</a:t>
            </a:r>
            <a:endParaRPr lang="en-US" sz="4000" i="1" u="sng" dirty="0">
              <a:solidFill>
                <a:schemeClr val="bg1"/>
              </a:solidFill>
              <a:latin typeface="Goudy Old Style" panose="02020502050305020303" pitchFamily="18" charset="77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DFB18F5-FF34-5C49-8102-AEFDB5F372D4}"/>
              </a:ext>
            </a:extLst>
          </p:cNvPr>
          <p:cNvSpPr/>
          <p:nvPr/>
        </p:nvSpPr>
        <p:spPr>
          <a:xfrm>
            <a:off x="7743939" y="5787332"/>
            <a:ext cx="663880" cy="125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A50DC1-4BA0-6A43-8018-3A60B018AC94}"/>
              </a:ext>
            </a:extLst>
          </p:cNvPr>
          <p:cNvSpPr txBox="1"/>
          <p:nvPr/>
        </p:nvSpPr>
        <p:spPr>
          <a:xfrm rot="16200000">
            <a:off x="-602026" y="3064247"/>
            <a:ext cx="2394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600" dirty="0">
                <a:solidFill>
                  <a:schemeClr val="bg1"/>
                </a:solidFill>
                <a:latin typeface="Montserrat" pitchFamily="2" charset="77"/>
              </a:rPr>
              <a:t>/ DYNAMIC</a:t>
            </a:r>
          </a:p>
        </p:txBody>
      </p:sp>
    </p:spTree>
    <p:extLst>
      <p:ext uri="{BB962C8B-B14F-4D97-AF65-F5344CB8AC3E}">
        <p14:creationId xmlns:p14="http://schemas.microsoft.com/office/powerpoint/2010/main" val="35044173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120CDE7-D89E-9749-BB32-B1AAE220A7CE}"/>
              </a:ext>
            </a:extLst>
          </p:cNvPr>
          <p:cNvSpPr/>
          <p:nvPr/>
        </p:nvSpPr>
        <p:spPr>
          <a:xfrm>
            <a:off x="2668922" y="1"/>
            <a:ext cx="9523078" cy="2542525"/>
          </a:xfrm>
          <a:prstGeom prst="rect">
            <a:avLst/>
          </a:prstGeom>
          <a:solidFill>
            <a:srgbClr val="D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占位符 4" descr="图片包含 墙壁, 家具, 鲜花, 室内&#10;&#10;已生成高可信度的说明">
            <a:extLst>
              <a:ext uri="{FF2B5EF4-FFF2-40B4-BE49-F238E27FC236}">
                <a16:creationId xmlns:a16="http://schemas.microsoft.com/office/drawing/2014/main" id="{23C87DB6-E12A-4732-8B30-3D4E0816D84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" name="图片占位符 2" descr="图片包含 墙壁, 室内, 物体, 小&#10;&#10;已生成高可信度的说明">
            <a:extLst>
              <a:ext uri="{FF2B5EF4-FFF2-40B4-BE49-F238E27FC236}">
                <a16:creationId xmlns:a16="http://schemas.microsoft.com/office/drawing/2014/main" id="{D56215ED-8F68-4A86-A91E-BDE20514D3C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3FA277E-0DF5-0B4B-B083-AB2BBFC46522}"/>
              </a:ext>
            </a:extLst>
          </p:cNvPr>
          <p:cNvSpPr/>
          <p:nvPr/>
        </p:nvSpPr>
        <p:spPr>
          <a:xfrm>
            <a:off x="0" y="4146115"/>
            <a:ext cx="2975243" cy="2711885"/>
          </a:xfrm>
          <a:prstGeom prst="rect">
            <a:avLst/>
          </a:prstGeom>
          <a:solidFill>
            <a:srgbClr val="DEE6E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FFDB28-2BAD-B746-BA3A-1098121F5F50}"/>
              </a:ext>
            </a:extLst>
          </p:cNvPr>
          <p:cNvSpPr txBox="1"/>
          <p:nvPr/>
        </p:nvSpPr>
        <p:spPr>
          <a:xfrm>
            <a:off x="5549161" y="4677009"/>
            <a:ext cx="5974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Goudy Old Style" panose="02020502050305020303" pitchFamily="18" charset="77"/>
              </a:rPr>
              <a:t>The simplest things are often the truest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D1A1A0-2CEB-814C-8AA9-75734A387AD6}"/>
              </a:ext>
            </a:extLst>
          </p:cNvPr>
          <p:cNvSpPr txBox="1"/>
          <p:nvPr/>
        </p:nvSpPr>
        <p:spPr>
          <a:xfrm>
            <a:off x="6779469" y="3851856"/>
            <a:ext cx="2956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i="1" u="sng" dirty="0">
                <a:latin typeface="Goudy Old Style" panose="02020502050305020303" pitchFamily="18" charset="77"/>
              </a:rPr>
              <a:t> Richard Bach</a:t>
            </a:r>
            <a:endParaRPr lang="en-US" sz="4000" i="1" u="sng" dirty="0">
              <a:latin typeface="Goudy Old Style" panose="02020502050305020303" pitchFamily="18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EA2383-5047-4548-9672-A0A04332E6B6}"/>
              </a:ext>
            </a:extLst>
          </p:cNvPr>
          <p:cNvSpPr/>
          <p:nvPr/>
        </p:nvSpPr>
        <p:spPr>
          <a:xfrm>
            <a:off x="5666410" y="4156176"/>
            <a:ext cx="663880" cy="1252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9C73F4-9667-B343-8932-D85F6FCDDA3F}"/>
              </a:ext>
            </a:extLst>
          </p:cNvPr>
          <p:cNvSpPr txBox="1"/>
          <p:nvPr/>
        </p:nvSpPr>
        <p:spPr>
          <a:xfrm>
            <a:off x="5455136" y="301700"/>
            <a:ext cx="42839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latin typeface="Goudy Old Style" panose="02020502050305020303" pitchFamily="18" charset="77"/>
              </a:rPr>
              <a:t>Quote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9B82E7-E510-3C44-94F1-D0714FACBB4E}"/>
              </a:ext>
            </a:extLst>
          </p:cNvPr>
          <p:cNvSpPr txBox="1"/>
          <p:nvPr/>
        </p:nvSpPr>
        <p:spPr>
          <a:xfrm rot="16200000">
            <a:off x="-763208" y="1524990"/>
            <a:ext cx="2394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spc="600" dirty="0">
                <a:latin typeface="Montserrat" pitchFamily="2" charset="77"/>
              </a:rPr>
              <a:t>/ DYNAMIC</a:t>
            </a:r>
          </a:p>
        </p:txBody>
      </p:sp>
    </p:spTree>
    <p:extLst>
      <p:ext uri="{BB962C8B-B14F-4D97-AF65-F5344CB8AC3E}">
        <p14:creationId xmlns:p14="http://schemas.microsoft.com/office/powerpoint/2010/main" val="20080357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1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 descr="图片包含 墙壁, 地板, 室内, 沙发&#10;&#10;已生成极高可信度的说明">
            <a:extLst>
              <a:ext uri="{FF2B5EF4-FFF2-40B4-BE49-F238E27FC236}">
                <a16:creationId xmlns:a16="http://schemas.microsoft.com/office/drawing/2014/main" id="{08D1DFF5-97AC-412A-BD1F-55F633218EE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788FBE-517B-AF45-841B-157157697FAD}"/>
              </a:ext>
            </a:extLst>
          </p:cNvPr>
          <p:cNvSpPr/>
          <p:nvPr/>
        </p:nvSpPr>
        <p:spPr>
          <a:xfrm>
            <a:off x="5514306" y="488515"/>
            <a:ext cx="6191838" cy="4221270"/>
          </a:xfrm>
          <a:prstGeom prst="rect">
            <a:avLst/>
          </a:prstGeom>
          <a:solidFill>
            <a:srgbClr val="A3928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DB7EFB-AF5F-624F-82D8-B301F596E35A}"/>
              </a:ext>
            </a:extLst>
          </p:cNvPr>
          <p:cNvSpPr txBox="1"/>
          <p:nvPr/>
        </p:nvSpPr>
        <p:spPr>
          <a:xfrm>
            <a:off x="599753" y="369599"/>
            <a:ext cx="42839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Goudy Old Style" panose="02020502050305020303" pitchFamily="18" charset="77"/>
              </a:rPr>
              <a:t>Quote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950D17-66D8-1A42-9DFE-BEDA59380BF5}"/>
              </a:ext>
            </a:extLst>
          </p:cNvPr>
          <p:cNvSpPr/>
          <p:nvPr/>
        </p:nvSpPr>
        <p:spPr>
          <a:xfrm>
            <a:off x="6664202" y="1441763"/>
            <a:ext cx="451904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Goudy Old Style" panose="02020502050305020303" pitchFamily="18" charset="77"/>
              </a:rPr>
              <a:t>Make things as simple as possible but no simpler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F5973D-8295-B544-ACB0-39E9018E19A4}"/>
              </a:ext>
            </a:extLst>
          </p:cNvPr>
          <p:cNvSpPr txBox="1"/>
          <p:nvPr/>
        </p:nvSpPr>
        <p:spPr>
          <a:xfrm>
            <a:off x="2053188" y="5922702"/>
            <a:ext cx="6870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2800" i="1" u="sng" dirty="0">
                <a:solidFill>
                  <a:schemeClr val="bg1"/>
                </a:solidFill>
                <a:latin typeface="Goudy Old Style" panose="02020502050305020303" pitchFamily="18" charset="77"/>
              </a:rPr>
              <a:t>Albert Einstein</a:t>
            </a:r>
            <a:endParaRPr lang="en-US" sz="4000" i="1" u="sng" dirty="0">
              <a:solidFill>
                <a:schemeClr val="bg1"/>
              </a:solidFill>
              <a:latin typeface="Goudy Old Style" panose="02020502050305020303" pitchFamily="18" charset="77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DFB18F5-FF34-5C49-8102-AEFDB5F372D4}"/>
              </a:ext>
            </a:extLst>
          </p:cNvPr>
          <p:cNvSpPr/>
          <p:nvPr/>
        </p:nvSpPr>
        <p:spPr>
          <a:xfrm>
            <a:off x="9574806" y="6152785"/>
            <a:ext cx="663880" cy="125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A50DC1-4BA0-6A43-8018-3A60B018AC94}"/>
              </a:ext>
            </a:extLst>
          </p:cNvPr>
          <p:cNvSpPr txBox="1"/>
          <p:nvPr/>
        </p:nvSpPr>
        <p:spPr>
          <a:xfrm rot="16200000">
            <a:off x="-694569" y="3794907"/>
            <a:ext cx="3357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600" dirty="0">
                <a:solidFill>
                  <a:schemeClr val="bg1"/>
                </a:solidFill>
                <a:latin typeface="Montserrat" pitchFamily="2" charset="77"/>
              </a:rPr>
              <a:t>/ DYNAMIC</a:t>
            </a:r>
          </a:p>
        </p:txBody>
      </p:sp>
    </p:spTree>
    <p:extLst>
      <p:ext uri="{BB962C8B-B14F-4D97-AF65-F5344CB8AC3E}">
        <p14:creationId xmlns:p14="http://schemas.microsoft.com/office/powerpoint/2010/main" val="10780436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4725F0-82BD-F04E-871E-E21081D0FD98}"/>
              </a:ext>
            </a:extLst>
          </p:cNvPr>
          <p:cNvSpPr/>
          <p:nvPr/>
        </p:nvSpPr>
        <p:spPr>
          <a:xfrm>
            <a:off x="3056351" y="1"/>
            <a:ext cx="7315199" cy="6858000"/>
          </a:xfrm>
          <a:prstGeom prst="rect">
            <a:avLst/>
          </a:prstGeom>
          <a:solidFill>
            <a:srgbClr val="D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占位符 3" descr="图片包含 家具, 室内, 地板, 墙壁&#10;&#10;已生成极高可信度的说明">
            <a:extLst>
              <a:ext uri="{FF2B5EF4-FFF2-40B4-BE49-F238E27FC236}">
                <a16:creationId xmlns:a16="http://schemas.microsoft.com/office/drawing/2014/main" id="{6C322A0B-6E89-4093-B198-9F431A3F48F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7" name="图片占位符 6" descr="图片包含 地板, 室内, 墙壁, 房间&#10;&#10;已生成极高可信度的说明">
            <a:extLst>
              <a:ext uri="{FF2B5EF4-FFF2-40B4-BE49-F238E27FC236}">
                <a16:creationId xmlns:a16="http://schemas.microsoft.com/office/drawing/2014/main" id="{B3ADA162-48B4-4FDC-975F-A544E113F9C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074D3CE-A5DA-4C48-9D08-595EB1876DC9}"/>
              </a:ext>
            </a:extLst>
          </p:cNvPr>
          <p:cNvSpPr/>
          <p:nvPr/>
        </p:nvSpPr>
        <p:spPr>
          <a:xfrm>
            <a:off x="0" y="1"/>
            <a:ext cx="2421698" cy="2918563"/>
          </a:xfrm>
          <a:prstGeom prst="rect">
            <a:avLst/>
          </a:prstGeom>
          <a:solidFill>
            <a:srgbClr val="DEE6E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CAD10A-9283-BC45-AF7F-BB8C41E3486D}"/>
              </a:ext>
            </a:extLst>
          </p:cNvPr>
          <p:cNvSpPr txBox="1"/>
          <p:nvPr/>
        </p:nvSpPr>
        <p:spPr>
          <a:xfrm>
            <a:off x="5278031" y="871984"/>
            <a:ext cx="428390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latin typeface="Goudy Old Style" panose="02020502050305020303" pitchFamily="18" charset="77"/>
              </a:rPr>
              <a:t>Our</a:t>
            </a:r>
          </a:p>
          <a:p>
            <a:r>
              <a:rPr lang="en-US" sz="8800" b="1" dirty="0">
                <a:latin typeface="Goudy Old Style" panose="02020502050305020303" pitchFamily="18" charset="77"/>
              </a:rPr>
              <a:t>Teams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209611-E8C3-434C-811A-D00368DE4A24}"/>
              </a:ext>
            </a:extLst>
          </p:cNvPr>
          <p:cNvSpPr/>
          <p:nvPr/>
        </p:nvSpPr>
        <p:spPr>
          <a:xfrm>
            <a:off x="5337513" y="4271931"/>
            <a:ext cx="485867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u="sng" dirty="0">
                <a:latin typeface="Goudy Old Style" panose="02020502050305020303" pitchFamily="18" charset="77"/>
              </a:rPr>
              <a:t>Talent wins games, but teamwork and intelligence win championships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348463-2D37-C044-B197-8DDBFE85ABDC}"/>
              </a:ext>
            </a:extLst>
          </p:cNvPr>
          <p:cNvSpPr txBox="1"/>
          <p:nvPr/>
        </p:nvSpPr>
        <p:spPr>
          <a:xfrm rot="16200000">
            <a:off x="10084762" y="5330444"/>
            <a:ext cx="2394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600" dirty="0">
                <a:latin typeface="Montserrat" pitchFamily="2" charset="77"/>
              </a:rPr>
              <a:t>/ DYNAMIC</a:t>
            </a:r>
          </a:p>
        </p:txBody>
      </p:sp>
    </p:spTree>
    <p:extLst>
      <p:ext uri="{BB962C8B-B14F-4D97-AF65-F5344CB8AC3E}">
        <p14:creationId xmlns:p14="http://schemas.microsoft.com/office/powerpoint/2010/main" val="8214300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1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ECC2798-BEBD-D449-A517-EF6FB0757D3C}"/>
              </a:ext>
            </a:extLst>
          </p:cNvPr>
          <p:cNvSpPr/>
          <p:nvPr/>
        </p:nvSpPr>
        <p:spPr>
          <a:xfrm>
            <a:off x="2054918" y="1334894"/>
            <a:ext cx="7840859" cy="5523106"/>
          </a:xfrm>
          <a:prstGeom prst="rect">
            <a:avLst/>
          </a:prstGeom>
          <a:solidFill>
            <a:srgbClr val="A3928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占位符 3" descr="图片包含 墙壁, 室内, 地板&#10;&#10;已生成极高可信度的说明">
            <a:extLst>
              <a:ext uri="{FF2B5EF4-FFF2-40B4-BE49-F238E27FC236}">
                <a16:creationId xmlns:a16="http://schemas.microsoft.com/office/drawing/2014/main" id="{B1FC4240-DD98-42CF-80BD-3E66898008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图片占位符 7" descr="图片包含 室内, 墙壁, 地板, 餐桌&#10;&#10;已生成极高可信度的说明">
            <a:extLst>
              <a:ext uri="{FF2B5EF4-FFF2-40B4-BE49-F238E27FC236}">
                <a16:creationId xmlns:a16="http://schemas.microsoft.com/office/drawing/2014/main" id="{DDEAECBA-743E-4A3C-8DA7-E1A0D5E8E45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0" name="图片占位符 9" descr="图片包含 家具, 室内, 地板, 墙壁&#10;&#10;已生成极高可信度的说明">
            <a:extLst>
              <a:ext uri="{FF2B5EF4-FFF2-40B4-BE49-F238E27FC236}">
                <a16:creationId xmlns:a16="http://schemas.microsoft.com/office/drawing/2014/main" id="{894FEA15-0078-403A-9F86-B635E5EF5522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16FED48-F659-8943-B946-7400C0859778}"/>
              </a:ext>
            </a:extLst>
          </p:cNvPr>
          <p:cNvSpPr txBox="1"/>
          <p:nvPr/>
        </p:nvSpPr>
        <p:spPr>
          <a:xfrm>
            <a:off x="2054918" y="5278510"/>
            <a:ext cx="78408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Goudy Old Style" panose="02020502050305020303" pitchFamily="18" charset="77"/>
              </a:rPr>
              <a:t>Meets Our Teams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043E34-8C84-D444-BCE2-DDE5E97A43BC}"/>
              </a:ext>
            </a:extLst>
          </p:cNvPr>
          <p:cNvSpPr txBox="1"/>
          <p:nvPr/>
        </p:nvSpPr>
        <p:spPr>
          <a:xfrm>
            <a:off x="4089400" y="683649"/>
            <a:ext cx="3771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600" dirty="0">
                <a:solidFill>
                  <a:schemeClr val="bg1"/>
                </a:solidFill>
                <a:latin typeface="Montserrat" pitchFamily="2" charset="77"/>
              </a:rPr>
              <a:t>/ DYNAMIC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4599B1-B272-3D41-983B-31FEFD1D2D47}"/>
              </a:ext>
            </a:extLst>
          </p:cNvPr>
          <p:cNvSpPr txBox="1"/>
          <p:nvPr/>
        </p:nvSpPr>
        <p:spPr>
          <a:xfrm>
            <a:off x="233534" y="3922508"/>
            <a:ext cx="325403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Goudy Old Style" panose="02020502050305020303" pitchFamily="18" charset="77"/>
              </a:rPr>
              <a:t>Diana </a:t>
            </a:r>
            <a:r>
              <a:rPr lang="en-US" sz="3200" b="1" dirty="0" err="1">
                <a:solidFill>
                  <a:schemeClr val="bg1"/>
                </a:solidFill>
                <a:latin typeface="Goudy Old Style" panose="02020502050305020303" pitchFamily="18" charset="77"/>
              </a:rPr>
              <a:t>Sarkova</a:t>
            </a:r>
            <a:endParaRPr lang="en-US" sz="3200" b="1" dirty="0">
              <a:solidFill>
                <a:schemeClr val="bg1"/>
              </a:solidFill>
              <a:latin typeface="Goudy Old Style" panose="02020502050305020303" pitchFamily="18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0D0F5F-16E6-9C4B-B8C6-2F5DD6125482}"/>
              </a:ext>
            </a:extLst>
          </p:cNvPr>
          <p:cNvSpPr txBox="1"/>
          <p:nvPr/>
        </p:nvSpPr>
        <p:spPr>
          <a:xfrm>
            <a:off x="4348332" y="3922507"/>
            <a:ext cx="325403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 err="1">
                <a:solidFill>
                  <a:schemeClr val="bg1"/>
                </a:solidFill>
                <a:latin typeface="Goudy Old Style" panose="02020502050305020303" pitchFamily="18" charset="77"/>
              </a:rPr>
              <a:t>Meliana</a:t>
            </a:r>
            <a:r>
              <a:rPr lang="en-US" sz="3200" b="1" dirty="0">
                <a:solidFill>
                  <a:schemeClr val="bg1"/>
                </a:solidFill>
                <a:latin typeface="Goudy Old Style" panose="02020502050305020303" pitchFamily="18" charset="77"/>
              </a:rPr>
              <a:t> Vella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EFE9C2-D993-2B4B-B47B-F84FA011C232}"/>
              </a:ext>
            </a:extLst>
          </p:cNvPr>
          <p:cNvSpPr txBox="1"/>
          <p:nvPr/>
        </p:nvSpPr>
        <p:spPr>
          <a:xfrm>
            <a:off x="8722066" y="3922507"/>
            <a:ext cx="325403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Goudy Old Style" panose="02020502050305020303" pitchFamily="18" charset="77"/>
              </a:rPr>
              <a:t>Dena </a:t>
            </a:r>
            <a:r>
              <a:rPr lang="en-US" sz="3200" b="1" dirty="0" err="1">
                <a:solidFill>
                  <a:schemeClr val="bg1"/>
                </a:solidFill>
                <a:latin typeface="Goudy Old Style" panose="02020502050305020303" pitchFamily="18" charset="77"/>
              </a:rPr>
              <a:t>Voksa</a:t>
            </a:r>
            <a:endParaRPr lang="en-US" sz="3200" b="1" dirty="0">
              <a:solidFill>
                <a:schemeClr val="bg1"/>
              </a:solidFill>
              <a:latin typeface="Goudy Old Style" panose="02020502050305020303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88934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1CBA44-8592-8943-844F-50F8AEBAFA58}"/>
              </a:ext>
            </a:extLst>
          </p:cNvPr>
          <p:cNvSpPr/>
          <p:nvPr/>
        </p:nvSpPr>
        <p:spPr>
          <a:xfrm>
            <a:off x="2718147" y="1"/>
            <a:ext cx="3169085" cy="6858000"/>
          </a:xfrm>
          <a:prstGeom prst="rect">
            <a:avLst/>
          </a:prstGeom>
          <a:solidFill>
            <a:srgbClr val="D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占位符 3" descr="图片包含 室内, 墙壁, 妇女, 人员&#10;&#10;已生成极高可信度的说明">
            <a:extLst>
              <a:ext uri="{FF2B5EF4-FFF2-40B4-BE49-F238E27FC236}">
                <a16:creationId xmlns:a16="http://schemas.microsoft.com/office/drawing/2014/main" id="{78F75D64-4BF9-40EC-A8E4-3A1E7AAC6AF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F3C43CB-7CA6-274A-B3CE-A49C47C9979D}"/>
              </a:ext>
            </a:extLst>
          </p:cNvPr>
          <p:cNvSpPr/>
          <p:nvPr/>
        </p:nvSpPr>
        <p:spPr>
          <a:xfrm>
            <a:off x="0" y="1"/>
            <a:ext cx="2421698" cy="2918563"/>
          </a:xfrm>
          <a:prstGeom prst="rect">
            <a:avLst/>
          </a:prstGeom>
          <a:solidFill>
            <a:srgbClr val="DEE6E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7B11F3-751D-B249-A2A3-70D2472B89A1}"/>
              </a:ext>
            </a:extLst>
          </p:cNvPr>
          <p:cNvSpPr txBox="1"/>
          <p:nvPr/>
        </p:nvSpPr>
        <p:spPr>
          <a:xfrm>
            <a:off x="6430162" y="540418"/>
            <a:ext cx="5219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Goudy Old Style" panose="02020502050305020303" pitchFamily="18" charset="77"/>
              </a:rPr>
              <a:t>Diana </a:t>
            </a:r>
            <a:r>
              <a:rPr lang="en-US" sz="5400" b="1" dirty="0" err="1">
                <a:latin typeface="Goudy Old Style" panose="02020502050305020303" pitchFamily="18" charset="77"/>
              </a:rPr>
              <a:t>Sarkova</a:t>
            </a:r>
            <a:endParaRPr lang="en-US" sz="5400" b="1" dirty="0">
              <a:latin typeface="Goudy Old Style" panose="02020502050305020303" pitchFamily="18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5453BA-1C8C-344B-9155-65DF9A66D5BE}"/>
              </a:ext>
            </a:extLst>
          </p:cNvPr>
          <p:cNvSpPr txBox="1"/>
          <p:nvPr/>
        </p:nvSpPr>
        <p:spPr>
          <a:xfrm>
            <a:off x="6430162" y="1576482"/>
            <a:ext cx="5219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u="sng" dirty="0">
                <a:latin typeface="Goudy Old Style" panose="02020502050305020303" pitchFamily="18" charset="77"/>
              </a:rPr>
              <a:t>Chief Technology Officer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6C9611EF-14DB-5148-8083-F8690D07386B}"/>
              </a:ext>
            </a:extLst>
          </p:cNvPr>
          <p:cNvSpPr txBox="1">
            <a:spLocks/>
          </p:cNvSpPr>
          <p:nvPr/>
        </p:nvSpPr>
        <p:spPr>
          <a:xfrm>
            <a:off x="6430162" y="2425378"/>
            <a:ext cx="4477025" cy="91318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Punde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omnis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iste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natus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error sit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voluptatem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accusantium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doloremque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laudantium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,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totam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rem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aperiam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,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eaque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ipsa</a:t>
            </a:r>
            <a:endParaRPr lang="en-US" sz="1400" dirty="0">
              <a:latin typeface="Goudy Old Style" panose="02020502050305020303" pitchFamily="18" charset="77"/>
              <a:ea typeface="Lora" charset="0"/>
              <a:cs typeface="Lora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DE3B0F-5C54-544F-9004-7B3767EA234B}"/>
              </a:ext>
            </a:extLst>
          </p:cNvPr>
          <p:cNvGrpSpPr/>
          <p:nvPr/>
        </p:nvGrpSpPr>
        <p:grpSpPr>
          <a:xfrm>
            <a:off x="6430162" y="3714339"/>
            <a:ext cx="5058056" cy="2216535"/>
            <a:chOff x="6192536" y="1904126"/>
            <a:chExt cx="5058056" cy="2216535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56D6570-D40D-0348-BBC6-BF2E0C6C67A9}"/>
                </a:ext>
              </a:extLst>
            </p:cNvPr>
            <p:cNvCxnSpPr>
              <a:cxnSpLocks/>
            </p:cNvCxnSpPr>
            <p:nvPr/>
          </p:nvCxnSpPr>
          <p:spPr>
            <a:xfrm>
              <a:off x="6243336" y="3329223"/>
              <a:ext cx="5007256" cy="0"/>
            </a:xfrm>
            <a:prstGeom prst="line">
              <a:avLst/>
            </a:prstGeom>
            <a:ln w="1016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04A1990-D6D0-7E47-B41C-86F9C9F50DB4}"/>
                </a:ext>
              </a:extLst>
            </p:cNvPr>
            <p:cNvCxnSpPr>
              <a:cxnSpLocks/>
            </p:cNvCxnSpPr>
            <p:nvPr/>
          </p:nvCxnSpPr>
          <p:spPr>
            <a:xfrm>
              <a:off x="6243336" y="3329223"/>
              <a:ext cx="4655412" cy="0"/>
            </a:xfrm>
            <a:prstGeom prst="line">
              <a:avLst/>
            </a:prstGeom>
            <a:ln w="101600">
              <a:solidFill>
                <a:srgbClr val="8EAD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id="{5732D31B-8A8B-514E-BEC8-DEE07772EFE6}"/>
                </a:ext>
              </a:extLst>
            </p:cNvPr>
            <p:cNvSpPr txBox="1">
              <a:spLocks/>
            </p:cNvSpPr>
            <p:nvPr/>
          </p:nvSpPr>
          <p:spPr>
            <a:xfrm>
              <a:off x="6192536" y="2752535"/>
              <a:ext cx="4449004" cy="29166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 i="1" dirty="0">
                  <a:latin typeface="Goudy Old Style" panose="02020502050305020303" pitchFamily="18" charset="77"/>
                  <a:ea typeface="Montserrat" charset="0"/>
                  <a:cs typeface="Montserrat" charset="0"/>
                </a:rPr>
                <a:t>Public Speaking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DA53F1-4288-D940-ADC0-891B7C06288A}"/>
                </a:ext>
              </a:extLst>
            </p:cNvPr>
            <p:cNvCxnSpPr>
              <a:cxnSpLocks/>
            </p:cNvCxnSpPr>
            <p:nvPr/>
          </p:nvCxnSpPr>
          <p:spPr>
            <a:xfrm>
              <a:off x="6243336" y="2417314"/>
              <a:ext cx="5007256" cy="0"/>
            </a:xfrm>
            <a:prstGeom prst="line">
              <a:avLst/>
            </a:prstGeom>
            <a:ln w="1016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55B23BB-0B31-E34F-8F8F-245EDEB2FF64}"/>
                </a:ext>
              </a:extLst>
            </p:cNvPr>
            <p:cNvCxnSpPr>
              <a:cxnSpLocks/>
            </p:cNvCxnSpPr>
            <p:nvPr/>
          </p:nvCxnSpPr>
          <p:spPr>
            <a:xfrm>
              <a:off x="6243336" y="2417314"/>
              <a:ext cx="4398204" cy="0"/>
            </a:xfrm>
            <a:prstGeom prst="line">
              <a:avLst/>
            </a:prstGeom>
            <a:ln w="101600">
              <a:solidFill>
                <a:srgbClr val="8EAD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Subtitle 2">
              <a:extLst>
                <a:ext uri="{FF2B5EF4-FFF2-40B4-BE49-F238E27FC236}">
                  <a16:creationId xmlns:a16="http://schemas.microsoft.com/office/drawing/2014/main" id="{D214754B-3505-344B-A9D5-900DF6821617}"/>
                </a:ext>
              </a:extLst>
            </p:cNvPr>
            <p:cNvSpPr txBox="1">
              <a:spLocks/>
            </p:cNvSpPr>
            <p:nvPr/>
          </p:nvSpPr>
          <p:spPr>
            <a:xfrm>
              <a:off x="6192536" y="1904126"/>
              <a:ext cx="4449004" cy="33667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 i="1" dirty="0">
                  <a:latin typeface="Goudy Old Style" panose="02020502050305020303" pitchFamily="18" charset="77"/>
                  <a:ea typeface="Montserrat" charset="0"/>
                  <a:cs typeface="Montserrat" charset="0"/>
                </a:rPr>
                <a:t>Social Branding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8DDBDC2-F135-F744-9CC3-F7D1CDF0F616}"/>
                </a:ext>
              </a:extLst>
            </p:cNvPr>
            <p:cNvCxnSpPr>
              <a:cxnSpLocks/>
            </p:cNvCxnSpPr>
            <p:nvPr/>
          </p:nvCxnSpPr>
          <p:spPr>
            <a:xfrm>
              <a:off x="6243336" y="4120661"/>
              <a:ext cx="5007256" cy="0"/>
            </a:xfrm>
            <a:prstGeom prst="line">
              <a:avLst/>
            </a:prstGeom>
            <a:ln w="1016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72FE89-5E8B-EC40-9805-8742E30F1447}"/>
                </a:ext>
              </a:extLst>
            </p:cNvPr>
            <p:cNvCxnSpPr>
              <a:cxnSpLocks/>
            </p:cNvCxnSpPr>
            <p:nvPr/>
          </p:nvCxnSpPr>
          <p:spPr>
            <a:xfrm>
              <a:off x="6243336" y="4120661"/>
              <a:ext cx="4494047" cy="0"/>
            </a:xfrm>
            <a:prstGeom prst="line">
              <a:avLst/>
            </a:prstGeom>
            <a:ln w="101600">
              <a:solidFill>
                <a:srgbClr val="8EAD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Subtitle 2">
              <a:extLst>
                <a:ext uri="{FF2B5EF4-FFF2-40B4-BE49-F238E27FC236}">
                  <a16:creationId xmlns:a16="http://schemas.microsoft.com/office/drawing/2014/main" id="{324D85F6-F67D-4D48-8346-713609CCB1CA}"/>
                </a:ext>
              </a:extLst>
            </p:cNvPr>
            <p:cNvSpPr txBox="1">
              <a:spLocks/>
            </p:cNvSpPr>
            <p:nvPr/>
          </p:nvSpPr>
          <p:spPr>
            <a:xfrm>
              <a:off x="6192536" y="3614246"/>
              <a:ext cx="4449004" cy="29166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 i="1" dirty="0">
                  <a:latin typeface="Goudy Old Style" panose="02020502050305020303" pitchFamily="18" charset="77"/>
                  <a:ea typeface="Montserrat" charset="0"/>
                  <a:cs typeface="Montserrat" charset="0"/>
                </a:rPr>
                <a:t>Marketing Communication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0B4BF8E-1449-8245-9597-FCA580EA92DF}"/>
              </a:ext>
            </a:extLst>
          </p:cNvPr>
          <p:cNvSpPr txBox="1"/>
          <p:nvPr/>
        </p:nvSpPr>
        <p:spPr>
          <a:xfrm rot="16200000">
            <a:off x="-695461" y="4380613"/>
            <a:ext cx="2394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600" dirty="0">
                <a:latin typeface="Montserrat" pitchFamily="2" charset="77"/>
              </a:rPr>
              <a:t>/ DYNAMIC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1ECBE7-B872-D141-801A-DDDCE46F6F55}"/>
              </a:ext>
            </a:extLst>
          </p:cNvPr>
          <p:cNvSpPr txBox="1"/>
          <p:nvPr/>
        </p:nvSpPr>
        <p:spPr>
          <a:xfrm>
            <a:off x="388280" y="1063462"/>
            <a:ext cx="1786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600" dirty="0">
                <a:latin typeface="Montserrat" pitchFamily="2" charset="77"/>
              </a:rPr>
              <a:t>.01</a:t>
            </a:r>
          </a:p>
        </p:txBody>
      </p:sp>
    </p:spTree>
    <p:extLst>
      <p:ext uri="{BB962C8B-B14F-4D97-AF65-F5344CB8AC3E}">
        <p14:creationId xmlns:p14="http://schemas.microsoft.com/office/powerpoint/2010/main" val="11730071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1CBA44-8592-8943-844F-50F8AEBAFA58}"/>
              </a:ext>
            </a:extLst>
          </p:cNvPr>
          <p:cNvSpPr/>
          <p:nvPr/>
        </p:nvSpPr>
        <p:spPr>
          <a:xfrm>
            <a:off x="2718147" y="1"/>
            <a:ext cx="3169085" cy="6858000"/>
          </a:xfrm>
          <a:prstGeom prst="rect">
            <a:avLst/>
          </a:prstGeom>
          <a:solidFill>
            <a:srgbClr val="D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占位符 3" descr="图片包含 室内, 地板, 墙壁, 就坐&#10;&#10;已生成极高可信度的说明">
            <a:extLst>
              <a:ext uri="{FF2B5EF4-FFF2-40B4-BE49-F238E27FC236}">
                <a16:creationId xmlns:a16="http://schemas.microsoft.com/office/drawing/2014/main" id="{B61AD784-B186-429B-B07D-7AA09F58F60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F3C43CB-7CA6-274A-B3CE-A49C47C9979D}"/>
              </a:ext>
            </a:extLst>
          </p:cNvPr>
          <p:cNvSpPr/>
          <p:nvPr/>
        </p:nvSpPr>
        <p:spPr>
          <a:xfrm>
            <a:off x="0" y="1"/>
            <a:ext cx="2421698" cy="2918563"/>
          </a:xfrm>
          <a:prstGeom prst="rect">
            <a:avLst/>
          </a:prstGeom>
          <a:solidFill>
            <a:srgbClr val="DEE6E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7B11F3-751D-B249-A2A3-70D2472B89A1}"/>
              </a:ext>
            </a:extLst>
          </p:cNvPr>
          <p:cNvSpPr txBox="1"/>
          <p:nvPr/>
        </p:nvSpPr>
        <p:spPr>
          <a:xfrm>
            <a:off x="6430162" y="540418"/>
            <a:ext cx="5219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latin typeface="Goudy Old Style" panose="02020502050305020303" pitchFamily="18" charset="77"/>
              </a:rPr>
              <a:t>Meliana</a:t>
            </a:r>
            <a:r>
              <a:rPr lang="en-US" sz="5400" b="1" dirty="0">
                <a:latin typeface="Goudy Old Style" panose="02020502050305020303" pitchFamily="18" charset="77"/>
              </a:rPr>
              <a:t> Vella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5453BA-1C8C-344B-9155-65DF9A66D5BE}"/>
              </a:ext>
            </a:extLst>
          </p:cNvPr>
          <p:cNvSpPr txBox="1"/>
          <p:nvPr/>
        </p:nvSpPr>
        <p:spPr>
          <a:xfrm>
            <a:off x="6430162" y="1576482"/>
            <a:ext cx="5219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u="sng" dirty="0">
                <a:latin typeface="Goudy Old Style" panose="02020502050305020303" pitchFamily="18" charset="77"/>
              </a:rPr>
              <a:t>Senior Designer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6C9611EF-14DB-5148-8083-F8690D07386B}"/>
              </a:ext>
            </a:extLst>
          </p:cNvPr>
          <p:cNvSpPr txBox="1">
            <a:spLocks/>
          </p:cNvSpPr>
          <p:nvPr/>
        </p:nvSpPr>
        <p:spPr>
          <a:xfrm>
            <a:off x="6430162" y="2425378"/>
            <a:ext cx="4477025" cy="91318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Punde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omnis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iste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natus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error sit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voluptatem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accusantium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doloremque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laudantium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,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totam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rem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aperiam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,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eaque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ipsa</a:t>
            </a:r>
            <a:endParaRPr lang="en-US" sz="1400" dirty="0">
              <a:latin typeface="Goudy Old Style" panose="02020502050305020303" pitchFamily="18" charset="77"/>
              <a:ea typeface="Lora" charset="0"/>
              <a:cs typeface="Lora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DE3B0F-5C54-544F-9004-7B3767EA234B}"/>
              </a:ext>
            </a:extLst>
          </p:cNvPr>
          <p:cNvGrpSpPr/>
          <p:nvPr/>
        </p:nvGrpSpPr>
        <p:grpSpPr>
          <a:xfrm>
            <a:off x="6430162" y="3714339"/>
            <a:ext cx="5058056" cy="2216535"/>
            <a:chOff x="6192536" y="1904126"/>
            <a:chExt cx="5058056" cy="2216535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56D6570-D40D-0348-BBC6-BF2E0C6C67A9}"/>
                </a:ext>
              </a:extLst>
            </p:cNvPr>
            <p:cNvCxnSpPr>
              <a:cxnSpLocks/>
            </p:cNvCxnSpPr>
            <p:nvPr/>
          </p:nvCxnSpPr>
          <p:spPr>
            <a:xfrm>
              <a:off x="6243336" y="3329223"/>
              <a:ext cx="5007256" cy="0"/>
            </a:xfrm>
            <a:prstGeom prst="line">
              <a:avLst/>
            </a:prstGeom>
            <a:ln w="1016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04A1990-D6D0-7E47-B41C-86F9C9F50DB4}"/>
                </a:ext>
              </a:extLst>
            </p:cNvPr>
            <p:cNvCxnSpPr>
              <a:cxnSpLocks/>
            </p:cNvCxnSpPr>
            <p:nvPr/>
          </p:nvCxnSpPr>
          <p:spPr>
            <a:xfrm>
              <a:off x="6243336" y="3329223"/>
              <a:ext cx="4655412" cy="0"/>
            </a:xfrm>
            <a:prstGeom prst="line">
              <a:avLst/>
            </a:prstGeom>
            <a:ln w="101600">
              <a:solidFill>
                <a:srgbClr val="8EAD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id="{5732D31B-8A8B-514E-BEC8-DEE07772EFE6}"/>
                </a:ext>
              </a:extLst>
            </p:cNvPr>
            <p:cNvSpPr txBox="1">
              <a:spLocks/>
            </p:cNvSpPr>
            <p:nvPr/>
          </p:nvSpPr>
          <p:spPr>
            <a:xfrm>
              <a:off x="6192536" y="2752535"/>
              <a:ext cx="4449004" cy="29166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 i="1" dirty="0">
                  <a:latin typeface="Goudy Old Style" panose="02020502050305020303" pitchFamily="18" charset="77"/>
                  <a:ea typeface="Montserrat" charset="0"/>
                  <a:cs typeface="Montserrat" charset="0"/>
                </a:rPr>
                <a:t>Public Speaking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DA53F1-4288-D940-ADC0-891B7C06288A}"/>
                </a:ext>
              </a:extLst>
            </p:cNvPr>
            <p:cNvCxnSpPr>
              <a:cxnSpLocks/>
            </p:cNvCxnSpPr>
            <p:nvPr/>
          </p:nvCxnSpPr>
          <p:spPr>
            <a:xfrm>
              <a:off x="6243336" y="2417314"/>
              <a:ext cx="5007256" cy="0"/>
            </a:xfrm>
            <a:prstGeom prst="line">
              <a:avLst/>
            </a:prstGeom>
            <a:ln w="1016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55B23BB-0B31-E34F-8F8F-245EDEB2FF64}"/>
                </a:ext>
              </a:extLst>
            </p:cNvPr>
            <p:cNvCxnSpPr>
              <a:cxnSpLocks/>
            </p:cNvCxnSpPr>
            <p:nvPr/>
          </p:nvCxnSpPr>
          <p:spPr>
            <a:xfrm>
              <a:off x="6243336" y="2417314"/>
              <a:ext cx="4398204" cy="0"/>
            </a:xfrm>
            <a:prstGeom prst="line">
              <a:avLst/>
            </a:prstGeom>
            <a:ln w="101600">
              <a:solidFill>
                <a:srgbClr val="8EAD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Subtitle 2">
              <a:extLst>
                <a:ext uri="{FF2B5EF4-FFF2-40B4-BE49-F238E27FC236}">
                  <a16:creationId xmlns:a16="http://schemas.microsoft.com/office/drawing/2014/main" id="{D214754B-3505-344B-A9D5-900DF6821617}"/>
                </a:ext>
              </a:extLst>
            </p:cNvPr>
            <p:cNvSpPr txBox="1">
              <a:spLocks/>
            </p:cNvSpPr>
            <p:nvPr/>
          </p:nvSpPr>
          <p:spPr>
            <a:xfrm>
              <a:off x="6192536" y="1904126"/>
              <a:ext cx="4449004" cy="33667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 i="1" dirty="0">
                  <a:latin typeface="Goudy Old Style" panose="02020502050305020303" pitchFamily="18" charset="77"/>
                  <a:ea typeface="Montserrat" charset="0"/>
                  <a:cs typeface="Montserrat" charset="0"/>
                </a:rPr>
                <a:t>Social Branding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8DDBDC2-F135-F744-9CC3-F7D1CDF0F616}"/>
                </a:ext>
              </a:extLst>
            </p:cNvPr>
            <p:cNvCxnSpPr>
              <a:cxnSpLocks/>
            </p:cNvCxnSpPr>
            <p:nvPr/>
          </p:nvCxnSpPr>
          <p:spPr>
            <a:xfrm>
              <a:off x="6243336" y="4120661"/>
              <a:ext cx="5007256" cy="0"/>
            </a:xfrm>
            <a:prstGeom prst="line">
              <a:avLst/>
            </a:prstGeom>
            <a:ln w="1016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72FE89-5E8B-EC40-9805-8742E30F1447}"/>
                </a:ext>
              </a:extLst>
            </p:cNvPr>
            <p:cNvCxnSpPr>
              <a:cxnSpLocks/>
            </p:cNvCxnSpPr>
            <p:nvPr/>
          </p:nvCxnSpPr>
          <p:spPr>
            <a:xfrm>
              <a:off x="6243336" y="4120661"/>
              <a:ext cx="4494047" cy="0"/>
            </a:xfrm>
            <a:prstGeom prst="line">
              <a:avLst/>
            </a:prstGeom>
            <a:ln w="101600">
              <a:solidFill>
                <a:srgbClr val="8EAD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Subtitle 2">
              <a:extLst>
                <a:ext uri="{FF2B5EF4-FFF2-40B4-BE49-F238E27FC236}">
                  <a16:creationId xmlns:a16="http://schemas.microsoft.com/office/drawing/2014/main" id="{324D85F6-F67D-4D48-8346-713609CCB1CA}"/>
                </a:ext>
              </a:extLst>
            </p:cNvPr>
            <p:cNvSpPr txBox="1">
              <a:spLocks/>
            </p:cNvSpPr>
            <p:nvPr/>
          </p:nvSpPr>
          <p:spPr>
            <a:xfrm>
              <a:off x="6192536" y="3614246"/>
              <a:ext cx="4449004" cy="29166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 i="1" dirty="0">
                  <a:latin typeface="Goudy Old Style" panose="02020502050305020303" pitchFamily="18" charset="77"/>
                  <a:ea typeface="Montserrat" charset="0"/>
                  <a:cs typeface="Montserrat" charset="0"/>
                </a:rPr>
                <a:t>Marketing Communication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0B4BF8E-1449-8245-9597-FCA580EA92DF}"/>
              </a:ext>
            </a:extLst>
          </p:cNvPr>
          <p:cNvSpPr txBox="1"/>
          <p:nvPr/>
        </p:nvSpPr>
        <p:spPr>
          <a:xfrm rot="16200000">
            <a:off x="-695461" y="4380613"/>
            <a:ext cx="2394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600" dirty="0">
                <a:latin typeface="Montserrat" pitchFamily="2" charset="77"/>
              </a:rPr>
              <a:t>/ DYNAMIC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97E275-893D-244A-B07D-1EF0FDC5D413}"/>
              </a:ext>
            </a:extLst>
          </p:cNvPr>
          <p:cNvSpPr txBox="1"/>
          <p:nvPr/>
        </p:nvSpPr>
        <p:spPr>
          <a:xfrm>
            <a:off x="388280" y="1063462"/>
            <a:ext cx="1786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600" dirty="0">
                <a:latin typeface="Montserrat" pitchFamily="2" charset="77"/>
              </a:rPr>
              <a:t>.02</a:t>
            </a:r>
          </a:p>
        </p:txBody>
      </p:sp>
    </p:spTree>
    <p:extLst>
      <p:ext uri="{BB962C8B-B14F-4D97-AF65-F5344CB8AC3E}">
        <p14:creationId xmlns:p14="http://schemas.microsoft.com/office/powerpoint/2010/main" val="9617166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1CBA44-8592-8943-844F-50F8AEBAFA58}"/>
              </a:ext>
            </a:extLst>
          </p:cNvPr>
          <p:cNvSpPr/>
          <p:nvPr/>
        </p:nvSpPr>
        <p:spPr>
          <a:xfrm>
            <a:off x="2718147" y="1"/>
            <a:ext cx="3169085" cy="6858000"/>
          </a:xfrm>
          <a:prstGeom prst="rect">
            <a:avLst/>
          </a:prstGeom>
          <a:solidFill>
            <a:srgbClr val="D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占位符 3" descr="图片包含 墙壁, 地板, 室内, 沙发&#10;&#10;已生成极高可信度的说明">
            <a:extLst>
              <a:ext uri="{FF2B5EF4-FFF2-40B4-BE49-F238E27FC236}">
                <a16:creationId xmlns:a16="http://schemas.microsoft.com/office/drawing/2014/main" id="{EB421266-278C-4072-93D8-34DD220677F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7B11F3-751D-B249-A2A3-70D2472B89A1}"/>
              </a:ext>
            </a:extLst>
          </p:cNvPr>
          <p:cNvSpPr txBox="1"/>
          <p:nvPr/>
        </p:nvSpPr>
        <p:spPr>
          <a:xfrm>
            <a:off x="6430162" y="540418"/>
            <a:ext cx="5219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Goudy Old Style" panose="02020502050305020303" pitchFamily="18" charset="77"/>
              </a:rPr>
              <a:t>Dena </a:t>
            </a:r>
            <a:r>
              <a:rPr lang="en-US" sz="5400" b="1" dirty="0" err="1">
                <a:latin typeface="Goudy Old Style" panose="02020502050305020303" pitchFamily="18" charset="77"/>
              </a:rPr>
              <a:t>Voksa</a:t>
            </a:r>
            <a:endParaRPr lang="en-US" sz="5400" b="1" dirty="0">
              <a:latin typeface="Goudy Old Style" panose="02020502050305020303" pitchFamily="18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5453BA-1C8C-344B-9155-65DF9A66D5BE}"/>
              </a:ext>
            </a:extLst>
          </p:cNvPr>
          <p:cNvSpPr txBox="1"/>
          <p:nvPr/>
        </p:nvSpPr>
        <p:spPr>
          <a:xfrm>
            <a:off x="6430162" y="1576482"/>
            <a:ext cx="5219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u="sng" dirty="0">
                <a:latin typeface="Goudy Old Style" panose="02020502050305020303" pitchFamily="18" charset="77"/>
              </a:rPr>
              <a:t>Head of Editor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6C9611EF-14DB-5148-8083-F8690D07386B}"/>
              </a:ext>
            </a:extLst>
          </p:cNvPr>
          <p:cNvSpPr txBox="1">
            <a:spLocks/>
          </p:cNvSpPr>
          <p:nvPr/>
        </p:nvSpPr>
        <p:spPr>
          <a:xfrm>
            <a:off x="6430162" y="2425378"/>
            <a:ext cx="4477025" cy="91318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Punde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omnis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iste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natus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error sit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voluptatem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accusantium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doloremque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laudantium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,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totam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rem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aperiam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,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eaque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ipsa</a:t>
            </a:r>
            <a:endParaRPr lang="en-US" sz="1400" dirty="0">
              <a:latin typeface="Goudy Old Style" panose="02020502050305020303" pitchFamily="18" charset="77"/>
              <a:ea typeface="Lora" charset="0"/>
              <a:cs typeface="Lora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DE3B0F-5C54-544F-9004-7B3767EA234B}"/>
              </a:ext>
            </a:extLst>
          </p:cNvPr>
          <p:cNvGrpSpPr/>
          <p:nvPr/>
        </p:nvGrpSpPr>
        <p:grpSpPr>
          <a:xfrm>
            <a:off x="6430162" y="3714339"/>
            <a:ext cx="5058056" cy="2216535"/>
            <a:chOff x="6192536" y="1904126"/>
            <a:chExt cx="5058056" cy="2216535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56D6570-D40D-0348-BBC6-BF2E0C6C67A9}"/>
                </a:ext>
              </a:extLst>
            </p:cNvPr>
            <p:cNvCxnSpPr>
              <a:cxnSpLocks/>
            </p:cNvCxnSpPr>
            <p:nvPr/>
          </p:nvCxnSpPr>
          <p:spPr>
            <a:xfrm>
              <a:off x="6243336" y="3329223"/>
              <a:ext cx="5007256" cy="0"/>
            </a:xfrm>
            <a:prstGeom prst="line">
              <a:avLst/>
            </a:prstGeom>
            <a:ln w="1016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04A1990-D6D0-7E47-B41C-86F9C9F50DB4}"/>
                </a:ext>
              </a:extLst>
            </p:cNvPr>
            <p:cNvCxnSpPr>
              <a:cxnSpLocks/>
            </p:cNvCxnSpPr>
            <p:nvPr/>
          </p:nvCxnSpPr>
          <p:spPr>
            <a:xfrm>
              <a:off x="6243336" y="3329223"/>
              <a:ext cx="4655412" cy="0"/>
            </a:xfrm>
            <a:prstGeom prst="line">
              <a:avLst/>
            </a:prstGeom>
            <a:ln w="101600">
              <a:solidFill>
                <a:srgbClr val="8EAD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id="{5732D31B-8A8B-514E-BEC8-DEE07772EFE6}"/>
                </a:ext>
              </a:extLst>
            </p:cNvPr>
            <p:cNvSpPr txBox="1">
              <a:spLocks/>
            </p:cNvSpPr>
            <p:nvPr/>
          </p:nvSpPr>
          <p:spPr>
            <a:xfrm>
              <a:off x="6192536" y="2752535"/>
              <a:ext cx="4449004" cy="29166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 i="1" dirty="0">
                  <a:latin typeface="Goudy Old Style" panose="02020502050305020303" pitchFamily="18" charset="77"/>
                  <a:ea typeface="Montserrat" charset="0"/>
                  <a:cs typeface="Montserrat" charset="0"/>
                </a:rPr>
                <a:t>Public Speaking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DA53F1-4288-D940-ADC0-891B7C06288A}"/>
                </a:ext>
              </a:extLst>
            </p:cNvPr>
            <p:cNvCxnSpPr>
              <a:cxnSpLocks/>
            </p:cNvCxnSpPr>
            <p:nvPr/>
          </p:nvCxnSpPr>
          <p:spPr>
            <a:xfrm>
              <a:off x="6243336" y="2417314"/>
              <a:ext cx="5007256" cy="0"/>
            </a:xfrm>
            <a:prstGeom prst="line">
              <a:avLst/>
            </a:prstGeom>
            <a:ln w="1016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55B23BB-0B31-E34F-8F8F-245EDEB2FF64}"/>
                </a:ext>
              </a:extLst>
            </p:cNvPr>
            <p:cNvCxnSpPr>
              <a:cxnSpLocks/>
            </p:cNvCxnSpPr>
            <p:nvPr/>
          </p:nvCxnSpPr>
          <p:spPr>
            <a:xfrm>
              <a:off x="6243336" y="2417314"/>
              <a:ext cx="4398204" cy="0"/>
            </a:xfrm>
            <a:prstGeom prst="line">
              <a:avLst/>
            </a:prstGeom>
            <a:ln w="101600">
              <a:solidFill>
                <a:srgbClr val="8EAD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Subtitle 2">
              <a:extLst>
                <a:ext uri="{FF2B5EF4-FFF2-40B4-BE49-F238E27FC236}">
                  <a16:creationId xmlns:a16="http://schemas.microsoft.com/office/drawing/2014/main" id="{D214754B-3505-344B-A9D5-900DF6821617}"/>
                </a:ext>
              </a:extLst>
            </p:cNvPr>
            <p:cNvSpPr txBox="1">
              <a:spLocks/>
            </p:cNvSpPr>
            <p:nvPr/>
          </p:nvSpPr>
          <p:spPr>
            <a:xfrm>
              <a:off x="6192536" y="1904126"/>
              <a:ext cx="4449004" cy="33667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 i="1" dirty="0">
                  <a:latin typeface="Goudy Old Style" panose="02020502050305020303" pitchFamily="18" charset="77"/>
                  <a:ea typeface="Montserrat" charset="0"/>
                  <a:cs typeface="Montserrat" charset="0"/>
                </a:rPr>
                <a:t>Social Branding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8DDBDC2-F135-F744-9CC3-F7D1CDF0F616}"/>
                </a:ext>
              </a:extLst>
            </p:cNvPr>
            <p:cNvCxnSpPr>
              <a:cxnSpLocks/>
            </p:cNvCxnSpPr>
            <p:nvPr/>
          </p:nvCxnSpPr>
          <p:spPr>
            <a:xfrm>
              <a:off x="6243336" y="4120661"/>
              <a:ext cx="5007256" cy="0"/>
            </a:xfrm>
            <a:prstGeom prst="line">
              <a:avLst/>
            </a:prstGeom>
            <a:ln w="1016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72FE89-5E8B-EC40-9805-8742E30F1447}"/>
                </a:ext>
              </a:extLst>
            </p:cNvPr>
            <p:cNvCxnSpPr>
              <a:cxnSpLocks/>
            </p:cNvCxnSpPr>
            <p:nvPr/>
          </p:nvCxnSpPr>
          <p:spPr>
            <a:xfrm>
              <a:off x="6243336" y="4120661"/>
              <a:ext cx="4494047" cy="0"/>
            </a:xfrm>
            <a:prstGeom prst="line">
              <a:avLst/>
            </a:prstGeom>
            <a:ln w="101600">
              <a:solidFill>
                <a:srgbClr val="8EAD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Subtitle 2">
              <a:extLst>
                <a:ext uri="{FF2B5EF4-FFF2-40B4-BE49-F238E27FC236}">
                  <a16:creationId xmlns:a16="http://schemas.microsoft.com/office/drawing/2014/main" id="{324D85F6-F67D-4D48-8346-713609CCB1CA}"/>
                </a:ext>
              </a:extLst>
            </p:cNvPr>
            <p:cNvSpPr txBox="1">
              <a:spLocks/>
            </p:cNvSpPr>
            <p:nvPr/>
          </p:nvSpPr>
          <p:spPr>
            <a:xfrm>
              <a:off x="6192536" y="3614246"/>
              <a:ext cx="4449004" cy="29166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800" i="1" dirty="0">
                  <a:latin typeface="Goudy Old Style" panose="02020502050305020303" pitchFamily="18" charset="77"/>
                  <a:ea typeface="Montserrat" charset="0"/>
                  <a:cs typeface="Montserrat" charset="0"/>
                </a:rPr>
                <a:t>Marketing Communication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0B4BF8E-1449-8245-9597-FCA580EA92DF}"/>
              </a:ext>
            </a:extLst>
          </p:cNvPr>
          <p:cNvSpPr txBox="1"/>
          <p:nvPr/>
        </p:nvSpPr>
        <p:spPr>
          <a:xfrm rot="16200000">
            <a:off x="-695461" y="4380613"/>
            <a:ext cx="2394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600" dirty="0">
                <a:latin typeface="Montserrat" pitchFamily="2" charset="77"/>
              </a:rPr>
              <a:t>/ DYNAMIC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3C43CB-7CA6-274A-B3CE-A49C47C9979D}"/>
              </a:ext>
            </a:extLst>
          </p:cNvPr>
          <p:cNvSpPr/>
          <p:nvPr/>
        </p:nvSpPr>
        <p:spPr>
          <a:xfrm>
            <a:off x="0" y="1"/>
            <a:ext cx="2421698" cy="2918563"/>
          </a:xfrm>
          <a:prstGeom prst="rect">
            <a:avLst/>
          </a:prstGeom>
          <a:solidFill>
            <a:srgbClr val="DEE6E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222FF2-B8C7-8E4E-B031-B594728D06DB}"/>
              </a:ext>
            </a:extLst>
          </p:cNvPr>
          <p:cNvSpPr txBox="1"/>
          <p:nvPr/>
        </p:nvSpPr>
        <p:spPr>
          <a:xfrm>
            <a:off x="388280" y="1063462"/>
            <a:ext cx="1786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600" dirty="0">
                <a:latin typeface="Montserrat" pitchFamily="2" charset="77"/>
              </a:rPr>
              <a:t>.03</a:t>
            </a:r>
          </a:p>
        </p:txBody>
      </p:sp>
    </p:spTree>
    <p:extLst>
      <p:ext uri="{BB962C8B-B14F-4D97-AF65-F5344CB8AC3E}">
        <p14:creationId xmlns:p14="http://schemas.microsoft.com/office/powerpoint/2010/main" val="18111000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556A1DA-CC25-F845-B4BB-38FA882295EE}"/>
              </a:ext>
            </a:extLst>
          </p:cNvPr>
          <p:cNvSpPr/>
          <p:nvPr/>
        </p:nvSpPr>
        <p:spPr>
          <a:xfrm>
            <a:off x="1301974" y="1315233"/>
            <a:ext cx="10890026" cy="4872625"/>
          </a:xfrm>
          <a:prstGeom prst="rect">
            <a:avLst/>
          </a:prstGeom>
          <a:solidFill>
            <a:srgbClr val="D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图片占位符 7" descr="图片包含 墙壁, 室内, 白色&#10;&#10;已生成极高可信度的说明">
            <a:extLst>
              <a:ext uri="{FF2B5EF4-FFF2-40B4-BE49-F238E27FC236}">
                <a16:creationId xmlns:a16="http://schemas.microsoft.com/office/drawing/2014/main" id="{FFE09ED2-A2C4-4D62-B073-8C8B549A76A0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D71629-E514-6A4C-932C-15EA6784BA7B}"/>
              </a:ext>
            </a:extLst>
          </p:cNvPr>
          <p:cNvSpPr txBox="1"/>
          <p:nvPr/>
        </p:nvSpPr>
        <p:spPr>
          <a:xfrm>
            <a:off x="2809686" y="689133"/>
            <a:ext cx="60086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Goudy Old Style" panose="02020502050305020303" pitchFamily="18" charset="77"/>
              </a:rPr>
              <a:t>SWOT 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9B7FE9-9BF0-3149-81DF-93493388DB18}"/>
              </a:ext>
            </a:extLst>
          </p:cNvPr>
          <p:cNvSpPr txBox="1"/>
          <p:nvPr/>
        </p:nvSpPr>
        <p:spPr>
          <a:xfrm>
            <a:off x="4975573" y="1891809"/>
            <a:ext cx="555641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b="1" dirty="0">
                <a:latin typeface="Goudy Old Style" panose="02020502050305020303" pitchFamily="18" charset="77"/>
              </a:rPr>
              <a:t>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3A285A-4266-BE4C-B7FF-ADA8BC998C2E}"/>
              </a:ext>
            </a:extLst>
          </p:cNvPr>
          <p:cNvSpPr txBox="1"/>
          <p:nvPr/>
        </p:nvSpPr>
        <p:spPr>
          <a:xfrm>
            <a:off x="5688812" y="1968754"/>
            <a:ext cx="2388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u="sng" dirty="0" err="1">
                <a:latin typeface="Goudy Old Style" panose="02020502050305020303" pitchFamily="18" charset="77"/>
              </a:rPr>
              <a:t>trength</a:t>
            </a:r>
            <a:endParaRPr lang="en-US" sz="3200" i="1" u="sng" dirty="0">
              <a:latin typeface="Goudy Old Style" panose="02020502050305020303" pitchFamily="18" charset="77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9F6E4D2-A85F-3842-AAEA-CCCB2B936721}"/>
              </a:ext>
            </a:extLst>
          </p:cNvPr>
          <p:cNvSpPr txBox="1">
            <a:spLocks/>
          </p:cNvSpPr>
          <p:nvPr/>
        </p:nvSpPr>
        <p:spPr>
          <a:xfrm>
            <a:off x="5688812" y="2712708"/>
            <a:ext cx="2488370" cy="11560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Punde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omnis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iste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natus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error sit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voluptatem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accusantium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doloremque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laudantium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,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totam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rem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aperiam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,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eaque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ipsa</a:t>
            </a:r>
            <a:endParaRPr lang="en-US" sz="1400" dirty="0">
              <a:latin typeface="Goudy Old Style" panose="02020502050305020303" pitchFamily="18" charset="77"/>
              <a:ea typeface="Lora" charset="0"/>
              <a:cs typeface="Lora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A3C0BD-69F1-5046-9DED-BDD4ED80645C}"/>
              </a:ext>
            </a:extLst>
          </p:cNvPr>
          <p:cNvSpPr txBox="1"/>
          <p:nvPr/>
        </p:nvSpPr>
        <p:spPr>
          <a:xfrm>
            <a:off x="4797469" y="3842603"/>
            <a:ext cx="79142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b="1" dirty="0">
                <a:latin typeface="Goudy Old Style" panose="02020502050305020303" pitchFamily="18" charset="77"/>
              </a:rPr>
              <a:t>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016646-6291-CA40-A829-C344125664B8}"/>
              </a:ext>
            </a:extLst>
          </p:cNvPr>
          <p:cNvSpPr txBox="1"/>
          <p:nvPr/>
        </p:nvSpPr>
        <p:spPr>
          <a:xfrm>
            <a:off x="5746494" y="3919548"/>
            <a:ext cx="2388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u="sng" dirty="0" err="1">
                <a:latin typeface="Goudy Old Style" panose="02020502050305020303" pitchFamily="18" charset="77"/>
              </a:rPr>
              <a:t>pportunity</a:t>
            </a:r>
            <a:endParaRPr lang="en-US" sz="3200" i="1" u="sng" dirty="0">
              <a:latin typeface="Goudy Old Style" panose="02020502050305020303" pitchFamily="18" charset="77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432E71AC-49E7-9245-A957-F736BCED69CC}"/>
              </a:ext>
            </a:extLst>
          </p:cNvPr>
          <p:cNvSpPr txBox="1">
            <a:spLocks/>
          </p:cNvSpPr>
          <p:nvPr/>
        </p:nvSpPr>
        <p:spPr>
          <a:xfrm>
            <a:off x="5746494" y="4663502"/>
            <a:ext cx="2488370" cy="11560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Punde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omnis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iste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natus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error sit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voluptatem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accusantium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doloremque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laudantium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,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totam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rem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aperiam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,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eaque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ipsa</a:t>
            </a:r>
            <a:endParaRPr lang="en-US" sz="1400" dirty="0">
              <a:latin typeface="Goudy Old Style" panose="02020502050305020303" pitchFamily="18" charset="77"/>
              <a:ea typeface="Lora" charset="0"/>
              <a:cs typeface="Lora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5CCFAB-3587-5D4E-81CF-17E955D02773}"/>
              </a:ext>
            </a:extLst>
          </p:cNvPr>
          <p:cNvSpPr txBox="1"/>
          <p:nvPr/>
        </p:nvSpPr>
        <p:spPr>
          <a:xfrm>
            <a:off x="8042723" y="1837817"/>
            <a:ext cx="1190485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b="1" dirty="0">
                <a:latin typeface="Goudy Old Style" panose="02020502050305020303" pitchFamily="18" charset="77"/>
              </a:rPr>
              <a:t>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DC01B0-6346-BD49-A998-9B4195EF093D}"/>
              </a:ext>
            </a:extLst>
          </p:cNvPr>
          <p:cNvSpPr txBox="1"/>
          <p:nvPr/>
        </p:nvSpPr>
        <p:spPr>
          <a:xfrm>
            <a:off x="9390805" y="1914762"/>
            <a:ext cx="2388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u="sng" dirty="0" err="1">
                <a:latin typeface="Goudy Old Style" panose="02020502050305020303" pitchFamily="18" charset="77"/>
              </a:rPr>
              <a:t>eakness</a:t>
            </a:r>
            <a:endParaRPr lang="en-US" sz="3200" i="1" u="sng" dirty="0">
              <a:latin typeface="Goudy Old Style" panose="02020502050305020303" pitchFamily="18" charset="77"/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A3D97078-1933-BC4C-BB95-3C7367D439A7}"/>
              </a:ext>
            </a:extLst>
          </p:cNvPr>
          <p:cNvSpPr txBox="1">
            <a:spLocks/>
          </p:cNvSpPr>
          <p:nvPr/>
        </p:nvSpPr>
        <p:spPr>
          <a:xfrm>
            <a:off x="9390805" y="2658716"/>
            <a:ext cx="2488370" cy="11560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Punde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omnis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iste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natus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error sit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voluptatem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accusantium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doloremque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laudantium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,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totam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rem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aperiam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,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eaque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ipsa</a:t>
            </a:r>
            <a:endParaRPr lang="en-US" sz="1400" dirty="0">
              <a:latin typeface="Goudy Old Style" panose="02020502050305020303" pitchFamily="18" charset="77"/>
              <a:ea typeface="Lora" charset="0"/>
              <a:cs typeface="Lora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B1DBE8-0CE1-C141-9034-8FBF386D9973}"/>
              </a:ext>
            </a:extLst>
          </p:cNvPr>
          <p:cNvSpPr txBox="1"/>
          <p:nvPr/>
        </p:nvSpPr>
        <p:spPr>
          <a:xfrm>
            <a:off x="8258296" y="3788611"/>
            <a:ext cx="1032594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b="1" dirty="0">
                <a:latin typeface="Goudy Old Style" panose="02020502050305020303" pitchFamily="18" charset="77"/>
              </a:rPr>
              <a:t>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83C133-35E5-7941-8EFF-B6169EF58871}"/>
              </a:ext>
            </a:extLst>
          </p:cNvPr>
          <p:cNvSpPr txBox="1"/>
          <p:nvPr/>
        </p:nvSpPr>
        <p:spPr>
          <a:xfrm>
            <a:off x="9448487" y="3865556"/>
            <a:ext cx="2388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u="sng" dirty="0" err="1">
                <a:latin typeface="Goudy Old Style" panose="02020502050305020303" pitchFamily="18" charset="77"/>
              </a:rPr>
              <a:t>hreats</a:t>
            </a:r>
            <a:endParaRPr lang="en-US" sz="3200" i="1" u="sng" dirty="0">
              <a:latin typeface="Goudy Old Style" panose="02020502050305020303" pitchFamily="18" charset="77"/>
            </a:endParaRP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973B0AAD-FC0F-964F-B795-DC72A146582D}"/>
              </a:ext>
            </a:extLst>
          </p:cNvPr>
          <p:cNvSpPr txBox="1">
            <a:spLocks/>
          </p:cNvSpPr>
          <p:nvPr/>
        </p:nvSpPr>
        <p:spPr>
          <a:xfrm>
            <a:off x="9448487" y="4609510"/>
            <a:ext cx="2488370" cy="11560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Punde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omnis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iste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natus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error sit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voluptatem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accusantium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doloremque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laudantium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,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totam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rem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aperiam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,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eaque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ipsa</a:t>
            </a:r>
            <a:endParaRPr lang="en-US" sz="1400" dirty="0">
              <a:latin typeface="Goudy Old Style" panose="02020502050305020303" pitchFamily="18" charset="77"/>
              <a:ea typeface="Lora" charset="0"/>
              <a:cs typeface="Lora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4F6D47-8F2A-0242-87A3-DF8E556D70DE}"/>
              </a:ext>
            </a:extLst>
          </p:cNvPr>
          <p:cNvSpPr txBox="1"/>
          <p:nvPr/>
        </p:nvSpPr>
        <p:spPr>
          <a:xfrm rot="16200000">
            <a:off x="-597000" y="4718816"/>
            <a:ext cx="2394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600" dirty="0">
                <a:latin typeface="Montserrat" pitchFamily="2" charset="77"/>
              </a:rPr>
              <a:t>/ DYNAMIC</a:t>
            </a:r>
          </a:p>
        </p:txBody>
      </p:sp>
      <p:pic>
        <p:nvPicPr>
          <p:cNvPr id="3" name="图片占位符 2">
            <a:extLst>
              <a:ext uri="{FF2B5EF4-FFF2-40B4-BE49-F238E27FC236}">
                <a16:creationId xmlns:a16="http://schemas.microsoft.com/office/drawing/2014/main" id="{79B13787-084C-40FD-9CB2-D2D4DD55696B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6031CAD-F4CC-1542-BB59-E3263F775FC9}"/>
              </a:ext>
            </a:extLst>
          </p:cNvPr>
          <p:cNvSpPr/>
          <p:nvPr/>
        </p:nvSpPr>
        <p:spPr>
          <a:xfrm>
            <a:off x="0" y="1"/>
            <a:ext cx="2421698" cy="2918563"/>
          </a:xfrm>
          <a:prstGeom prst="rect">
            <a:avLst/>
          </a:prstGeom>
          <a:solidFill>
            <a:srgbClr val="DEE6E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05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9" grpId="0" build="p"/>
      <p:bldP spid="22" grpId="0" build="p"/>
      <p:bldP spid="2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占位符 9" descr="图片包含 座位, 家具, 椅子&#10;&#10;已生成极高可信度的说明">
            <a:extLst>
              <a:ext uri="{FF2B5EF4-FFF2-40B4-BE49-F238E27FC236}">
                <a16:creationId xmlns:a16="http://schemas.microsoft.com/office/drawing/2014/main" id="{6D935ECC-EE7E-4858-9EB8-BE8C8161006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4F4A7DF-4EF9-7043-91DC-3A4E5DA157EE}"/>
              </a:ext>
            </a:extLst>
          </p:cNvPr>
          <p:cNvSpPr/>
          <p:nvPr/>
        </p:nvSpPr>
        <p:spPr>
          <a:xfrm>
            <a:off x="5964600" y="0"/>
            <a:ext cx="2631047" cy="6858000"/>
          </a:xfrm>
          <a:prstGeom prst="rect">
            <a:avLst/>
          </a:prstGeom>
          <a:solidFill>
            <a:srgbClr val="D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4C45B4-EBED-3B4B-B0AE-F96BADC78E0D}"/>
              </a:ext>
            </a:extLst>
          </p:cNvPr>
          <p:cNvSpPr/>
          <p:nvPr/>
        </p:nvSpPr>
        <p:spPr>
          <a:xfrm>
            <a:off x="1362771" y="216961"/>
            <a:ext cx="6008370" cy="5646420"/>
          </a:xfrm>
          <a:prstGeom prst="rect">
            <a:avLst/>
          </a:prstGeom>
          <a:solidFill>
            <a:srgbClr val="DEE6E8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0579F6-F90C-9B4D-B50A-F1D94DDE5A5F}"/>
              </a:ext>
            </a:extLst>
          </p:cNvPr>
          <p:cNvSpPr txBox="1"/>
          <p:nvPr/>
        </p:nvSpPr>
        <p:spPr>
          <a:xfrm>
            <a:off x="2099875" y="903339"/>
            <a:ext cx="72069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Goudy Old Style" panose="02020502050305020303" pitchFamily="18" charset="77"/>
              </a:rPr>
              <a:t>Simplicity Is The Ultimate Sophistication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19F4D7-4EFA-394F-9E7D-854CE7AA3BAD}"/>
              </a:ext>
            </a:extLst>
          </p:cNvPr>
          <p:cNvSpPr txBox="1"/>
          <p:nvPr/>
        </p:nvSpPr>
        <p:spPr>
          <a:xfrm>
            <a:off x="2844489" y="4530236"/>
            <a:ext cx="3943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i="1" u="sng" dirty="0">
                <a:latin typeface="Goudy Old Style" panose="02020502050305020303" pitchFamily="18" charset="77"/>
              </a:rPr>
              <a:t>Leonardo da Vinci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27A6C-949D-EA46-B972-3D4B23EEEE0D}"/>
              </a:ext>
            </a:extLst>
          </p:cNvPr>
          <p:cNvSpPr txBox="1"/>
          <p:nvPr/>
        </p:nvSpPr>
        <p:spPr>
          <a:xfrm rot="16200000">
            <a:off x="-419312" y="1367233"/>
            <a:ext cx="2577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spc="600" dirty="0">
                <a:latin typeface="Montserrat" pitchFamily="2" charset="77"/>
              </a:rPr>
              <a:t>/ DYNAMIC</a:t>
            </a:r>
          </a:p>
        </p:txBody>
      </p:sp>
      <p:pic>
        <p:nvPicPr>
          <p:cNvPr id="20" name="图片占位符 19" descr="图片包含 墙壁, 室内, 物体&#10;&#10;已生成极高可信度的说明">
            <a:extLst>
              <a:ext uri="{FF2B5EF4-FFF2-40B4-BE49-F238E27FC236}">
                <a16:creationId xmlns:a16="http://schemas.microsoft.com/office/drawing/2014/main" id="{427D76F1-2C9F-4CE9-A12F-E5255D2DB3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245651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1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 descr="图片包含 室内, 地板, 墙壁, 就坐&#10;&#10;已生成极高可信度的说明">
            <a:extLst>
              <a:ext uri="{FF2B5EF4-FFF2-40B4-BE49-F238E27FC236}">
                <a16:creationId xmlns:a16="http://schemas.microsoft.com/office/drawing/2014/main" id="{B25D42A2-7245-4649-9783-769A78FA946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5" name="图片占位符 4" descr="图片包含 室内, 墙壁, 妇女, 人员&#10;&#10;已生成极高可信度的说明">
            <a:extLst>
              <a:ext uri="{FF2B5EF4-FFF2-40B4-BE49-F238E27FC236}">
                <a16:creationId xmlns:a16="http://schemas.microsoft.com/office/drawing/2014/main" id="{8896A098-E393-4F40-A9A2-366C97D371D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9" name="图片占位符 8" descr="图片包含 家具, 室内, 地板, 墙壁&#10;&#10;已生成极高可信度的说明">
            <a:extLst>
              <a:ext uri="{FF2B5EF4-FFF2-40B4-BE49-F238E27FC236}">
                <a16:creationId xmlns:a16="http://schemas.microsoft.com/office/drawing/2014/main" id="{700C74E0-C36C-4D7B-B7CC-7608EC1D931F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B90FBE-32C0-A940-889D-03A305110F39}"/>
              </a:ext>
            </a:extLst>
          </p:cNvPr>
          <p:cNvSpPr/>
          <p:nvPr/>
        </p:nvSpPr>
        <p:spPr>
          <a:xfrm>
            <a:off x="-13279" y="2693095"/>
            <a:ext cx="3208511" cy="3382025"/>
          </a:xfrm>
          <a:prstGeom prst="rect">
            <a:avLst/>
          </a:prstGeom>
          <a:solidFill>
            <a:srgbClr val="A3928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EDA469-C14E-3B48-A80D-07B9F25129BF}"/>
              </a:ext>
            </a:extLst>
          </p:cNvPr>
          <p:cNvSpPr txBox="1"/>
          <p:nvPr/>
        </p:nvSpPr>
        <p:spPr>
          <a:xfrm>
            <a:off x="241850" y="3600022"/>
            <a:ext cx="27248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Goudy Old Style" panose="02020502050305020303" pitchFamily="18" charset="77"/>
              </a:rPr>
              <a:t>Pricing </a:t>
            </a:r>
          </a:p>
          <a:p>
            <a:r>
              <a:rPr lang="en-US" sz="6000" b="1" dirty="0">
                <a:solidFill>
                  <a:schemeClr val="bg1"/>
                </a:solidFill>
                <a:latin typeface="Goudy Old Style" panose="02020502050305020303" pitchFamily="18" charset="77"/>
              </a:rPr>
              <a:t>Table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89ECFB-C013-7548-A49F-EE62EE906FF5}"/>
              </a:ext>
            </a:extLst>
          </p:cNvPr>
          <p:cNvSpPr/>
          <p:nvPr/>
        </p:nvSpPr>
        <p:spPr>
          <a:xfrm>
            <a:off x="3206614" y="860528"/>
            <a:ext cx="2721018" cy="5214594"/>
          </a:xfrm>
          <a:prstGeom prst="rect">
            <a:avLst/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54D1C1D-5DF2-9C4F-8B9E-252DAADF1A09}"/>
              </a:ext>
            </a:extLst>
          </p:cNvPr>
          <p:cNvSpPr txBox="1">
            <a:spLocks/>
          </p:cNvSpPr>
          <p:nvPr/>
        </p:nvSpPr>
        <p:spPr>
          <a:xfrm>
            <a:off x="3566894" y="4422904"/>
            <a:ext cx="1996663" cy="131149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Lora" charset="0"/>
                <a:cs typeface="Lora" charset="0"/>
              </a:rPr>
              <a:t>Punde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Lora" charset="0"/>
                <a:cs typeface="Lora" charset="0"/>
              </a:rPr>
              <a:t>omnis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Lora" charset="0"/>
                <a:cs typeface="Lora" charset="0"/>
              </a:rPr>
              <a:t>iste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Lora" charset="0"/>
                <a:cs typeface="Lora" charset="0"/>
              </a:rPr>
              <a:t>natus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Lora" charset="0"/>
                <a:cs typeface="Lora" charset="0"/>
              </a:rPr>
              <a:t> error sit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Lora" charset="0"/>
                <a:cs typeface="Lora" charset="0"/>
              </a:rPr>
              <a:t>voluptatem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Lora" charset="0"/>
                <a:cs typeface="Lora" charset="0"/>
              </a:rPr>
              <a:t>accusantium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Lora" charset="0"/>
                <a:cs typeface="Lora" charset="0"/>
              </a:rPr>
              <a:t>doloremque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Lora" charset="0"/>
                <a:cs typeface="Lora" charset="0"/>
              </a:rPr>
              <a:t>laudantium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Lora" charset="0"/>
                <a:cs typeface="Lora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Lora" charset="0"/>
                <a:cs typeface="Lora" charset="0"/>
              </a:rPr>
              <a:t>totam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Lora" charset="0"/>
                <a:cs typeface="Lora" charset="0"/>
              </a:rPr>
              <a:t> rem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Lora" charset="0"/>
                <a:cs typeface="Lora" charset="0"/>
              </a:rPr>
              <a:t>aperiam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Lora" charset="0"/>
                <a:cs typeface="Lora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Lora" charset="0"/>
                <a:cs typeface="Lora" charset="0"/>
              </a:rPr>
              <a:t>eaque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Lora" charset="0"/>
                <a:cs typeface="Lora" charset="0"/>
              </a:rPr>
              <a:t>ipsa</a:t>
            </a:r>
            <a:endParaRPr lang="en-US" sz="1400" dirty="0">
              <a:solidFill>
                <a:schemeClr val="bg1"/>
              </a:solidFill>
              <a:latin typeface="Goudy Old Style" panose="02020502050305020303" pitchFamily="18" charset="77"/>
              <a:ea typeface="Lora" charset="0"/>
              <a:cs typeface="Lora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988555-671E-7140-ABAA-FE1B62960572}"/>
              </a:ext>
            </a:extLst>
          </p:cNvPr>
          <p:cNvSpPr txBox="1"/>
          <p:nvPr/>
        </p:nvSpPr>
        <p:spPr>
          <a:xfrm>
            <a:off x="2600651" y="1673564"/>
            <a:ext cx="3103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bg1"/>
                </a:solidFill>
                <a:latin typeface="Goudy Old Style" panose="02020502050305020303" pitchFamily="18" charset="77"/>
              </a:rPr>
              <a:t>Starter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FD2648-5C7C-2146-AFC6-9D9991C1F1D7}"/>
              </a:ext>
            </a:extLst>
          </p:cNvPr>
          <p:cNvSpPr txBox="1"/>
          <p:nvPr/>
        </p:nvSpPr>
        <p:spPr>
          <a:xfrm>
            <a:off x="3704009" y="3551143"/>
            <a:ext cx="1724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baseline="30000" dirty="0">
                <a:solidFill>
                  <a:schemeClr val="bg1"/>
                </a:solidFill>
                <a:latin typeface="Goudy Old Style" panose="02020502050305020303" pitchFamily="18" charset="77"/>
              </a:rPr>
              <a:t>$</a:t>
            </a:r>
            <a:r>
              <a:rPr lang="en-US" sz="3600" b="1" dirty="0">
                <a:solidFill>
                  <a:schemeClr val="bg1"/>
                </a:solidFill>
                <a:latin typeface="Goudy Old Style" panose="02020502050305020303" pitchFamily="18" charset="77"/>
              </a:rPr>
              <a:t>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17F778-67F0-BA43-81A0-5AC8CC13C110}"/>
              </a:ext>
            </a:extLst>
          </p:cNvPr>
          <p:cNvSpPr txBox="1"/>
          <p:nvPr/>
        </p:nvSpPr>
        <p:spPr>
          <a:xfrm rot="16200000">
            <a:off x="10523174" y="4739609"/>
            <a:ext cx="2394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600" dirty="0">
                <a:solidFill>
                  <a:schemeClr val="bg1"/>
                </a:solidFill>
                <a:latin typeface="Montserrat" pitchFamily="2" charset="77"/>
              </a:rPr>
              <a:t>/ DYNAMIC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612403-14B2-824C-BC6A-53FF018CBF32}"/>
              </a:ext>
            </a:extLst>
          </p:cNvPr>
          <p:cNvSpPr/>
          <p:nvPr/>
        </p:nvSpPr>
        <p:spPr>
          <a:xfrm>
            <a:off x="5929529" y="860527"/>
            <a:ext cx="2721018" cy="5214594"/>
          </a:xfrm>
          <a:prstGeom prst="rect">
            <a:avLst/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A099E36-F1BA-094A-97EF-0110D9E1DD44}"/>
              </a:ext>
            </a:extLst>
          </p:cNvPr>
          <p:cNvSpPr txBox="1">
            <a:spLocks/>
          </p:cNvSpPr>
          <p:nvPr/>
        </p:nvSpPr>
        <p:spPr>
          <a:xfrm>
            <a:off x="6287912" y="4552856"/>
            <a:ext cx="1996663" cy="131149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Lora" charset="0"/>
                <a:cs typeface="Lora" charset="0"/>
              </a:rPr>
              <a:t>Punde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Lora" charset="0"/>
                <a:cs typeface="Lora" charset="0"/>
              </a:rPr>
              <a:t>omnis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Lora" charset="0"/>
                <a:cs typeface="Lora" charset="0"/>
              </a:rPr>
              <a:t>iste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Lora" charset="0"/>
                <a:cs typeface="Lora" charset="0"/>
              </a:rPr>
              <a:t>natus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Lora" charset="0"/>
                <a:cs typeface="Lora" charset="0"/>
              </a:rPr>
              <a:t> error sit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Lora" charset="0"/>
                <a:cs typeface="Lora" charset="0"/>
              </a:rPr>
              <a:t>voluptatem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Lora" charset="0"/>
                <a:cs typeface="Lora" charset="0"/>
              </a:rPr>
              <a:t>accusantium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Lora" charset="0"/>
                <a:cs typeface="Lora" charset="0"/>
              </a:rPr>
              <a:t>doloremque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Lora" charset="0"/>
                <a:cs typeface="Lora" charset="0"/>
              </a:rPr>
              <a:t>laudantium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Lora" charset="0"/>
                <a:cs typeface="Lora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Lora" charset="0"/>
                <a:cs typeface="Lora" charset="0"/>
              </a:rPr>
              <a:t>totam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Lora" charset="0"/>
                <a:cs typeface="Lora" charset="0"/>
              </a:rPr>
              <a:t> rem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Lora" charset="0"/>
                <a:cs typeface="Lora" charset="0"/>
              </a:rPr>
              <a:t>aperiam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Lora" charset="0"/>
                <a:cs typeface="Lora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Lora" charset="0"/>
                <a:cs typeface="Lora" charset="0"/>
              </a:rPr>
              <a:t>eaque</a:t>
            </a:r>
            <a:r>
              <a:rPr lang="en-US" sz="1400" dirty="0">
                <a:solidFill>
                  <a:schemeClr val="bg1"/>
                </a:solidFill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Goudy Old Style" panose="02020502050305020303" pitchFamily="18" charset="77"/>
                <a:ea typeface="Lora" charset="0"/>
                <a:cs typeface="Lora" charset="0"/>
              </a:rPr>
              <a:t>ipsa</a:t>
            </a:r>
            <a:endParaRPr lang="en-US" sz="1400" dirty="0">
              <a:solidFill>
                <a:schemeClr val="bg1"/>
              </a:solidFill>
              <a:latin typeface="Goudy Old Style" panose="02020502050305020303" pitchFamily="18" charset="77"/>
              <a:ea typeface="Lora" charset="0"/>
              <a:cs typeface="Lora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298BB0-5364-D04E-B542-4CC1D6705111}"/>
              </a:ext>
            </a:extLst>
          </p:cNvPr>
          <p:cNvSpPr txBox="1"/>
          <p:nvPr/>
        </p:nvSpPr>
        <p:spPr>
          <a:xfrm>
            <a:off x="6425027" y="3681095"/>
            <a:ext cx="1724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baseline="30000" dirty="0">
                <a:solidFill>
                  <a:schemeClr val="bg1"/>
                </a:solidFill>
                <a:latin typeface="Goudy Old Style" panose="02020502050305020303" pitchFamily="18" charset="77"/>
              </a:rPr>
              <a:t>$</a:t>
            </a:r>
            <a:r>
              <a:rPr lang="en-US" sz="3600" b="1" dirty="0">
                <a:solidFill>
                  <a:schemeClr val="bg1"/>
                </a:solidFill>
                <a:latin typeface="Goudy Old Style" panose="02020502050305020303" pitchFamily="18" charset="77"/>
              </a:rPr>
              <a:t>200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11E357-2145-F544-B7ED-BFC5DD71A2C1}"/>
              </a:ext>
            </a:extLst>
          </p:cNvPr>
          <p:cNvSpPr txBox="1"/>
          <p:nvPr/>
        </p:nvSpPr>
        <p:spPr>
          <a:xfrm>
            <a:off x="5428627" y="1641209"/>
            <a:ext cx="3103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bg1"/>
                </a:solidFill>
                <a:latin typeface="Goudy Old Style" panose="02020502050305020303" pitchFamily="18" charset="77"/>
              </a:rPr>
              <a:t>Medium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380D0E-618A-BF41-80EF-7FCBE0E75C06}"/>
              </a:ext>
            </a:extLst>
          </p:cNvPr>
          <p:cNvSpPr/>
          <p:nvPr/>
        </p:nvSpPr>
        <p:spPr>
          <a:xfrm>
            <a:off x="8650547" y="860527"/>
            <a:ext cx="2721018" cy="5214594"/>
          </a:xfrm>
          <a:prstGeom prst="rect">
            <a:avLst/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A33932-3058-004A-8241-A620F80D955D}"/>
              </a:ext>
            </a:extLst>
          </p:cNvPr>
          <p:cNvSpPr txBox="1"/>
          <p:nvPr/>
        </p:nvSpPr>
        <p:spPr>
          <a:xfrm>
            <a:off x="8160176" y="1641209"/>
            <a:ext cx="29378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bg1"/>
                </a:solidFill>
                <a:latin typeface="Goudy Old Style" panose="02020502050305020303" pitchFamily="18" charset="77"/>
              </a:rPr>
              <a:t>Pro</a:t>
            </a:r>
          </a:p>
        </p:txBody>
      </p:sp>
    </p:spTree>
    <p:extLst>
      <p:ext uri="{BB962C8B-B14F-4D97-AF65-F5344CB8AC3E}">
        <p14:creationId xmlns:p14="http://schemas.microsoft.com/office/powerpoint/2010/main" val="32447424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8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 descr="图片包含 墙壁, 地板, 室内, 沙发&#10;&#10;已生成极高可信度的说明">
            <a:extLst>
              <a:ext uri="{FF2B5EF4-FFF2-40B4-BE49-F238E27FC236}">
                <a16:creationId xmlns:a16="http://schemas.microsoft.com/office/drawing/2014/main" id="{87D06128-4259-4838-A0C1-A06374C7123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5" name="图片占位符 4" descr="图片包含 墙壁, 室内, 地板&#10;&#10;已生成极高可信度的说明">
            <a:extLst>
              <a:ext uri="{FF2B5EF4-FFF2-40B4-BE49-F238E27FC236}">
                <a16:creationId xmlns:a16="http://schemas.microsoft.com/office/drawing/2014/main" id="{31442B58-4646-4BB8-9B2F-13A13D7F178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" name="图片占位符 2" descr="图片包含 室内, 墙壁, 地板&#10;&#10;已生成极高可信度的说明">
            <a:extLst>
              <a:ext uri="{FF2B5EF4-FFF2-40B4-BE49-F238E27FC236}">
                <a16:creationId xmlns:a16="http://schemas.microsoft.com/office/drawing/2014/main" id="{7970265B-1E64-4720-B5C5-E3FBF35FE10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D638BD1-8AA7-7348-AD61-4660C7F3C2D0}"/>
              </a:ext>
            </a:extLst>
          </p:cNvPr>
          <p:cNvSpPr/>
          <p:nvPr/>
        </p:nvSpPr>
        <p:spPr>
          <a:xfrm>
            <a:off x="0" y="1357187"/>
            <a:ext cx="3208511" cy="4221273"/>
          </a:xfrm>
          <a:prstGeom prst="rect">
            <a:avLst/>
          </a:prstGeom>
          <a:solidFill>
            <a:srgbClr val="D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9DF564-36A3-D047-8FAC-5C9B7DA2A3DD}"/>
              </a:ext>
            </a:extLst>
          </p:cNvPr>
          <p:cNvSpPr/>
          <p:nvPr/>
        </p:nvSpPr>
        <p:spPr>
          <a:xfrm>
            <a:off x="3995324" y="3939437"/>
            <a:ext cx="8196676" cy="2918563"/>
          </a:xfrm>
          <a:prstGeom prst="rect">
            <a:avLst/>
          </a:prstGeom>
          <a:solidFill>
            <a:srgbClr val="DEE6E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65089A-A39A-D84C-B965-5F542B2E1F63}"/>
              </a:ext>
            </a:extLst>
          </p:cNvPr>
          <p:cNvSpPr txBox="1"/>
          <p:nvPr/>
        </p:nvSpPr>
        <p:spPr>
          <a:xfrm>
            <a:off x="991005" y="1829059"/>
            <a:ext cx="600863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latin typeface="Goudy Old Style" panose="02020502050305020303" pitchFamily="18" charset="77"/>
              </a:rPr>
              <a:t>Break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9E3208-A410-9B44-B515-C3D2F791B645}"/>
              </a:ext>
            </a:extLst>
          </p:cNvPr>
          <p:cNvSpPr txBox="1"/>
          <p:nvPr/>
        </p:nvSpPr>
        <p:spPr>
          <a:xfrm>
            <a:off x="5674290" y="4667760"/>
            <a:ext cx="43272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 b="1" i="1" u="sng" dirty="0">
                <a:latin typeface="Goudy Old Style" panose="02020502050305020303" pitchFamily="18" charset="77"/>
              </a:rPr>
              <a:t>Slide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9D2DCF-97F6-4645-8CD5-0551F09F4D8F}"/>
              </a:ext>
            </a:extLst>
          </p:cNvPr>
          <p:cNvSpPr txBox="1"/>
          <p:nvPr/>
        </p:nvSpPr>
        <p:spPr>
          <a:xfrm rot="16200000">
            <a:off x="130243" y="4952224"/>
            <a:ext cx="2394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600" dirty="0">
                <a:latin typeface="Montserrat" pitchFamily="2" charset="77"/>
              </a:rPr>
              <a:t>/ DYNAMIC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97ABC8-D27D-4E4B-B9CF-EB748D0313DA}"/>
              </a:ext>
            </a:extLst>
          </p:cNvPr>
          <p:cNvSpPr/>
          <p:nvPr/>
        </p:nvSpPr>
        <p:spPr>
          <a:xfrm>
            <a:off x="5035463" y="2968668"/>
            <a:ext cx="3607496" cy="137787"/>
          </a:xfrm>
          <a:prstGeom prst="rect">
            <a:avLst/>
          </a:prstGeom>
          <a:solidFill>
            <a:srgbClr val="A1C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228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1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 descr="图片包含 室内, 地板, 墙壁, 生活&#10;&#10;已生成极高可信度的说明">
            <a:extLst>
              <a:ext uri="{FF2B5EF4-FFF2-40B4-BE49-F238E27FC236}">
                <a16:creationId xmlns:a16="http://schemas.microsoft.com/office/drawing/2014/main" id="{F1FE20DC-9EF7-4AB0-AAB5-D806C287328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5058988-93ED-D446-918C-00633D8678B3}"/>
              </a:ext>
            </a:extLst>
          </p:cNvPr>
          <p:cNvSpPr/>
          <p:nvPr/>
        </p:nvSpPr>
        <p:spPr>
          <a:xfrm>
            <a:off x="7979021" y="0"/>
            <a:ext cx="4212979" cy="6858000"/>
          </a:xfrm>
          <a:prstGeom prst="rect">
            <a:avLst/>
          </a:prstGeom>
          <a:solidFill>
            <a:srgbClr val="A39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85BDE1-89A3-D644-AA26-EB760467D461}"/>
              </a:ext>
            </a:extLst>
          </p:cNvPr>
          <p:cNvSpPr/>
          <p:nvPr/>
        </p:nvSpPr>
        <p:spPr>
          <a:xfrm>
            <a:off x="0" y="3018773"/>
            <a:ext cx="6939419" cy="3382025"/>
          </a:xfrm>
          <a:prstGeom prst="rect">
            <a:avLst/>
          </a:prstGeom>
          <a:solidFill>
            <a:srgbClr val="A3928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7ADFF1-D566-E549-8D45-EF7579B8E6F3}"/>
              </a:ext>
            </a:extLst>
          </p:cNvPr>
          <p:cNvSpPr txBox="1"/>
          <p:nvPr/>
        </p:nvSpPr>
        <p:spPr>
          <a:xfrm>
            <a:off x="567526" y="3663232"/>
            <a:ext cx="6008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Goudy Old Style" panose="02020502050305020303" pitchFamily="18" charset="77"/>
              </a:rPr>
              <a:t>Our Goals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1E5969-E822-174A-838C-B2DE3F4A06CE}"/>
              </a:ext>
            </a:extLst>
          </p:cNvPr>
          <p:cNvSpPr txBox="1"/>
          <p:nvPr/>
        </p:nvSpPr>
        <p:spPr>
          <a:xfrm>
            <a:off x="1244184" y="4884722"/>
            <a:ext cx="5219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i="1" dirty="0">
                <a:solidFill>
                  <a:schemeClr val="bg1"/>
                </a:solidFill>
                <a:latin typeface="Goudy Old Style" panose="02020502050305020303" pitchFamily="18" charset="77"/>
              </a:rPr>
              <a:t>A goal without a plan is just a wish</a:t>
            </a:r>
            <a:r>
              <a:rPr lang="en-US" sz="2800" i="1" dirty="0">
                <a:solidFill>
                  <a:schemeClr val="bg1"/>
                </a:solidFill>
                <a:latin typeface="Goudy Old Style" panose="02020502050305020303" pitchFamily="18" charset="77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13298B-3BA3-C24A-A0C1-702C1BE6CC43}"/>
              </a:ext>
            </a:extLst>
          </p:cNvPr>
          <p:cNvSpPr txBox="1"/>
          <p:nvPr/>
        </p:nvSpPr>
        <p:spPr>
          <a:xfrm>
            <a:off x="8671865" y="792993"/>
            <a:ext cx="3082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Goudy Old Style" panose="02020502050305020303" pitchFamily="18" charset="77"/>
              </a:rPr>
              <a:t>Engagements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76A0E-CBEF-B949-BD5A-17069B079C79}"/>
              </a:ext>
            </a:extLst>
          </p:cNvPr>
          <p:cNvSpPr txBox="1"/>
          <p:nvPr/>
        </p:nvSpPr>
        <p:spPr>
          <a:xfrm>
            <a:off x="8671866" y="1423946"/>
            <a:ext cx="2893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Goudy Old Style" panose="02020502050305020303" pitchFamily="18" charset="77"/>
              </a:rPr>
              <a:t>+ 1.20 M / </a:t>
            </a:r>
            <a:r>
              <a:rPr lang="en-US" sz="2800" b="1" i="1" baseline="-25000" dirty="0">
                <a:solidFill>
                  <a:schemeClr val="bg1"/>
                </a:solidFill>
                <a:latin typeface="Goudy Old Style" panose="02020502050305020303" pitchFamily="18" charset="77"/>
              </a:rPr>
              <a:t>Month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615FF2-9F0F-BC4A-8F09-7DAE15D64CA8}"/>
              </a:ext>
            </a:extLst>
          </p:cNvPr>
          <p:cNvSpPr txBox="1"/>
          <p:nvPr/>
        </p:nvSpPr>
        <p:spPr>
          <a:xfrm>
            <a:off x="8580581" y="2632417"/>
            <a:ext cx="3082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Goudy Old Style" panose="02020502050305020303" pitchFamily="18" charset="77"/>
              </a:rPr>
              <a:t>Interactions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0A58D3-CFFE-664D-AFA6-6C2FBF87C51D}"/>
              </a:ext>
            </a:extLst>
          </p:cNvPr>
          <p:cNvSpPr txBox="1"/>
          <p:nvPr/>
        </p:nvSpPr>
        <p:spPr>
          <a:xfrm>
            <a:off x="8580582" y="3314319"/>
            <a:ext cx="2893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Goudy Old Style" panose="02020502050305020303" pitchFamily="18" charset="77"/>
              </a:rPr>
              <a:t>+ 3.80 M / </a:t>
            </a:r>
            <a:r>
              <a:rPr lang="en-US" sz="2800" b="1" i="1" baseline="-25000" dirty="0">
                <a:solidFill>
                  <a:schemeClr val="bg1"/>
                </a:solidFill>
                <a:latin typeface="Goudy Old Style" panose="02020502050305020303" pitchFamily="18" charset="77"/>
              </a:rPr>
              <a:t>Month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283B52-7B15-0A4E-B8FF-3C4BA2A747AD}"/>
              </a:ext>
            </a:extLst>
          </p:cNvPr>
          <p:cNvSpPr txBox="1"/>
          <p:nvPr/>
        </p:nvSpPr>
        <p:spPr>
          <a:xfrm>
            <a:off x="8580581" y="4528154"/>
            <a:ext cx="3082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Goudy Old Style" panose="02020502050305020303" pitchFamily="18" charset="77"/>
              </a:rPr>
              <a:t>Followers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4A7C42-CF59-7345-9F45-703936755691}"/>
              </a:ext>
            </a:extLst>
          </p:cNvPr>
          <p:cNvSpPr txBox="1"/>
          <p:nvPr/>
        </p:nvSpPr>
        <p:spPr>
          <a:xfrm>
            <a:off x="8580582" y="5210056"/>
            <a:ext cx="2893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Goudy Old Style" panose="02020502050305020303" pitchFamily="18" charset="77"/>
              </a:rPr>
              <a:t>+ 30 K / </a:t>
            </a:r>
            <a:r>
              <a:rPr lang="en-US" sz="2800" b="1" i="1" baseline="-25000" dirty="0">
                <a:solidFill>
                  <a:schemeClr val="bg1"/>
                </a:solidFill>
                <a:latin typeface="Goudy Old Style" panose="02020502050305020303" pitchFamily="18" charset="77"/>
              </a:rPr>
              <a:t>Month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F76676-1660-3148-84F9-BD3BD6AB40F6}"/>
              </a:ext>
            </a:extLst>
          </p:cNvPr>
          <p:cNvSpPr txBox="1"/>
          <p:nvPr/>
        </p:nvSpPr>
        <p:spPr>
          <a:xfrm rot="16200000">
            <a:off x="5843878" y="4566435"/>
            <a:ext cx="3382025" cy="28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600" dirty="0">
                <a:solidFill>
                  <a:schemeClr val="bg1"/>
                </a:solidFill>
                <a:latin typeface="Montserrat" pitchFamily="2" charset="77"/>
              </a:rPr>
              <a:t>/ DYNAMIC</a:t>
            </a:r>
          </a:p>
        </p:txBody>
      </p:sp>
    </p:spTree>
    <p:extLst>
      <p:ext uri="{BB962C8B-B14F-4D97-AF65-F5344CB8AC3E}">
        <p14:creationId xmlns:p14="http://schemas.microsoft.com/office/powerpoint/2010/main" val="13854055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 descr="图片包含 室内, 餐桌, 就坐, 杯子&#10;&#10;已生成极高可信度的说明">
            <a:extLst>
              <a:ext uri="{FF2B5EF4-FFF2-40B4-BE49-F238E27FC236}">
                <a16:creationId xmlns:a16="http://schemas.microsoft.com/office/drawing/2014/main" id="{572DEF5E-CC4B-4DCC-936C-4A50FDB25DF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46531E5-4E29-AA40-A4CB-763ECB513560}"/>
              </a:ext>
            </a:extLst>
          </p:cNvPr>
          <p:cNvSpPr/>
          <p:nvPr/>
        </p:nvSpPr>
        <p:spPr>
          <a:xfrm>
            <a:off x="4747364" y="964505"/>
            <a:ext cx="7444636" cy="5223354"/>
          </a:xfrm>
          <a:prstGeom prst="rect">
            <a:avLst/>
          </a:prstGeom>
          <a:solidFill>
            <a:srgbClr val="D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C3EB68-DFF0-8745-8C47-D8E7320C6709}"/>
              </a:ext>
            </a:extLst>
          </p:cNvPr>
          <p:cNvSpPr/>
          <p:nvPr/>
        </p:nvSpPr>
        <p:spPr>
          <a:xfrm>
            <a:off x="551144" y="0"/>
            <a:ext cx="5035463" cy="4421688"/>
          </a:xfrm>
          <a:prstGeom prst="rect">
            <a:avLst/>
          </a:prstGeom>
          <a:solidFill>
            <a:srgbClr val="DEE6E8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CBCAF-9B9A-1246-827D-F7FAD7970667}"/>
              </a:ext>
            </a:extLst>
          </p:cNvPr>
          <p:cNvSpPr txBox="1"/>
          <p:nvPr/>
        </p:nvSpPr>
        <p:spPr>
          <a:xfrm>
            <a:off x="1069890" y="1074314"/>
            <a:ext cx="52567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Goudy Old Style" panose="02020502050305020303" pitchFamily="18" charset="77"/>
              </a:rPr>
              <a:t>Triangle of Goals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CC2CA8-180B-204D-937E-0A824D2A2C0C}"/>
              </a:ext>
            </a:extLst>
          </p:cNvPr>
          <p:cNvSpPr txBox="1"/>
          <p:nvPr/>
        </p:nvSpPr>
        <p:spPr>
          <a:xfrm>
            <a:off x="1107585" y="3111561"/>
            <a:ext cx="5219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i="1" dirty="0">
                <a:latin typeface="Goudy Old Style" panose="02020502050305020303" pitchFamily="18" charset="77"/>
              </a:rPr>
              <a:t>A goal without a plan is just a wish</a:t>
            </a:r>
            <a:r>
              <a:rPr lang="en-US" sz="2800" i="1" dirty="0">
                <a:latin typeface="Goudy Old Style" panose="02020502050305020303" pitchFamily="18" charset="77"/>
              </a:rPr>
              <a:t> </a:t>
            </a: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44A00EF6-A195-4848-95B1-8C1DAA04C497}"/>
              </a:ext>
            </a:extLst>
          </p:cNvPr>
          <p:cNvSpPr/>
          <p:nvPr/>
        </p:nvSpPr>
        <p:spPr>
          <a:xfrm>
            <a:off x="7908151" y="2558387"/>
            <a:ext cx="2259752" cy="1741226"/>
          </a:xfrm>
          <a:prstGeom prst="triangle">
            <a:avLst/>
          </a:prstGeom>
          <a:solidFill>
            <a:srgbClr val="A1C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F0371D-359B-B14E-9657-310E5A49F2CA}"/>
              </a:ext>
            </a:extLst>
          </p:cNvPr>
          <p:cNvSpPr txBox="1"/>
          <p:nvPr/>
        </p:nvSpPr>
        <p:spPr>
          <a:xfrm>
            <a:off x="7591397" y="1068862"/>
            <a:ext cx="3082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latin typeface="Goudy Old Style" panose="02020502050305020303" pitchFamily="18" charset="77"/>
              </a:rPr>
              <a:t>Engagements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C8A917-C231-3D47-9D66-37449CE6547C}"/>
              </a:ext>
            </a:extLst>
          </p:cNvPr>
          <p:cNvSpPr txBox="1"/>
          <p:nvPr/>
        </p:nvSpPr>
        <p:spPr>
          <a:xfrm>
            <a:off x="7591398" y="1699815"/>
            <a:ext cx="2893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Goudy Old Style" panose="02020502050305020303" pitchFamily="18" charset="77"/>
              </a:rPr>
              <a:t>+ 1.20 M / </a:t>
            </a:r>
            <a:r>
              <a:rPr lang="en-US" sz="2800" b="1" i="1" baseline="-25000" dirty="0">
                <a:latin typeface="Goudy Old Style" panose="02020502050305020303" pitchFamily="18" charset="77"/>
              </a:rPr>
              <a:t>Month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1C65C-7677-3C4B-8375-FDCE11743D17}"/>
              </a:ext>
            </a:extLst>
          </p:cNvPr>
          <p:cNvSpPr txBox="1"/>
          <p:nvPr/>
        </p:nvSpPr>
        <p:spPr>
          <a:xfrm>
            <a:off x="4880541" y="4543311"/>
            <a:ext cx="2710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u="sng" dirty="0">
                <a:latin typeface="Goudy Old Style" panose="02020502050305020303" pitchFamily="18" charset="77"/>
              </a:rPr>
              <a:t>Interactions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3CF8C5-B5AA-7C45-8763-E346FA7F4F85}"/>
              </a:ext>
            </a:extLst>
          </p:cNvPr>
          <p:cNvSpPr txBox="1"/>
          <p:nvPr/>
        </p:nvSpPr>
        <p:spPr>
          <a:xfrm>
            <a:off x="4880541" y="5225213"/>
            <a:ext cx="2521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Goudy Old Style" panose="02020502050305020303" pitchFamily="18" charset="77"/>
              </a:rPr>
              <a:t>+ 3.80 M / </a:t>
            </a:r>
            <a:r>
              <a:rPr lang="en-US" sz="2800" b="1" i="1" baseline="-25000" dirty="0">
                <a:latin typeface="Goudy Old Style" panose="02020502050305020303" pitchFamily="18" charset="77"/>
              </a:rPr>
              <a:t>Month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679DF1-99B0-3940-A965-21848EA090F4}"/>
              </a:ext>
            </a:extLst>
          </p:cNvPr>
          <p:cNvSpPr txBox="1"/>
          <p:nvPr/>
        </p:nvSpPr>
        <p:spPr>
          <a:xfrm>
            <a:off x="9629520" y="4614272"/>
            <a:ext cx="1957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Goudy Old Style" panose="02020502050305020303" pitchFamily="18" charset="77"/>
              </a:rPr>
              <a:t>Followers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AB183D-446E-5740-94AC-A8DAACA5319C}"/>
              </a:ext>
            </a:extLst>
          </p:cNvPr>
          <p:cNvSpPr txBox="1"/>
          <p:nvPr/>
        </p:nvSpPr>
        <p:spPr>
          <a:xfrm>
            <a:off x="9593424" y="5296174"/>
            <a:ext cx="2342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oudy Old Style" panose="02020502050305020303" pitchFamily="18" charset="77"/>
              </a:rPr>
              <a:t>+ 30 K / </a:t>
            </a:r>
            <a:r>
              <a:rPr lang="en-US" sz="2800" b="1" i="1" baseline="-25000" dirty="0">
                <a:latin typeface="Goudy Old Style" panose="02020502050305020303" pitchFamily="18" charset="77"/>
              </a:rPr>
              <a:t>Month</a:t>
            </a: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A5535279-4077-0C41-B379-0B039D2144F0}"/>
              </a:ext>
            </a:extLst>
          </p:cNvPr>
          <p:cNvSpPr/>
          <p:nvPr/>
        </p:nvSpPr>
        <p:spPr>
          <a:xfrm>
            <a:off x="7191499" y="2533389"/>
            <a:ext cx="2767239" cy="2132264"/>
          </a:xfrm>
          <a:prstGeom prst="triangle">
            <a:avLst/>
          </a:prstGeom>
          <a:solidFill>
            <a:srgbClr val="A1C4C8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F01760-6169-ED46-9F43-FD01947D6239}"/>
              </a:ext>
            </a:extLst>
          </p:cNvPr>
          <p:cNvSpPr txBox="1"/>
          <p:nvPr/>
        </p:nvSpPr>
        <p:spPr>
          <a:xfrm rot="16200000">
            <a:off x="10366618" y="1390454"/>
            <a:ext cx="2394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spc="600" dirty="0">
                <a:latin typeface="Montserrat" pitchFamily="2" charset="77"/>
              </a:rPr>
              <a:t>/ DYNAMIC</a:t>
            </a:r>
          </a:p>
        </p:txBody>
      </p:sp>
    </p:spTree>
    <p:extLst>
      <p:ext uri="{BB962C8B-B14F-4D97-AF65-F5344CB8AC3E}">
        <p14:creationId xmlns:p14="http://schemas.microsoft.com/office/powerpoint/2010/main" val="3714070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B0DFAF28-6B6E-B943-9E11-C0FED4258A8C}"/>
              </a:ext>
            </a:extLst>
          </p:cNvPr>
          <p:cNvSpPr txBox="1"/>
          <p:nvPr/>
        </p:nvSpPr>
        <p:spPr>
          <a:xfrm>
            <a:off x="1036147" y="792805"/>
            <a:ext cx="10115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-150" dirty="0">
                <a:latin typeface="Goudy Old Style" panose="02020502050305020303" pitchFamily="18" charset="77"/>
              </a:rPr>
              <a:t>Target Cycles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D32DAEE-92B5-9F48-87BF-D8FFDF0A8D6A}"/>
              </a:ext>
            </a:extLst>
          </p:cNvPr>
          <p:cNvGrpSpPr/>
          <p:nvPr/>
        </p:nvGrpSpPr>
        <p:grpSpPr>
          <a:xfrm>
            <a:off x="807934" y="2089304"/>
            <a:ext cx="10743150" cy="3460787"/>
            <a:chOff x="670448" y="2222724"/>
            <a:chExt cx="10743150" cy="346078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20BA5FA-2CCC-F54A-B8A7-17C1FCB4B412}"/>
                </a:ext>
              </a:extLst>
            </p:cNvPr>
            <p:cNvGrpSpPr/>
            <p:nvPr/>
          </p:nvGrpSpPr>
          <p:grpSpPr>
            <a:xfrm>
              <a:off x="7767435" y="4524908"/>
              <a:ext cx="3561156" cy="1158603"/>
              <a:chOff x="7829194" y="4088122"/>
              <a:chExt cx="3561156" cy="1158603"/>
            </a:xfrm>
          </p:grpSpPr>
          <p:sp>
            <p:nvSpPr>
              <p:cNvPr id="19" name="Freeform 376">
                <a:extLst>
                  <a:ext uri="{FF2B5EF4-FFF2-40B4-BE49-F238E27FC236}">
                    <a16:creationId xmlns:a16="http://schemas.microsoft.com/office/drawing/2014/main" id="{A5126B96-3ED7-4743-969D-BE8F5EC8AD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29194" y="4279144"/>
                <a:ext cx="472052" cy="472054"/>
              </a:xfrm>
              <a:custGeom>
                <a:avLst/>
                <a:gdLst>
                  <a:gd name="T0" fmla="*/ 524 w 525"/>
                  <a:gd name="T1" fmla="*/ 262 h 526"/>
                  <a:gd name="T2" fmla="*/ 524 w 525"/>
                  <a:gd name="T3" fmla="*/ 262 h 526"/>
                  <a:gd name="T4" fmla="*/ 262 w 525"/>
                  <a:gd name="T5" fmla="*/ 525 h 526"/>
                  <a:gd name="T6" fmla="*/ 0 w 525"/>
                  <a:gd name="T7" fmla="*/ 262 h 526"/>
                  <a:gd name="T8" fmla="*/ 262 w 525"/>
                  <a:gd name="T9" fmla="*/ 0 h 526"/>
                  <a:gd name="T10" fmla="*/ 524 w 525"/>
                  <a:gd name="T11" fmla="*/ 262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5" h="526">
                    <a:moveTo>
                      <a:pt x="524" y="262"/>
                    </a:moveTo>
                    <a:lnTo>
                      <a:pt x="524" y="262"/>
                    </a:lnTo>
                    <a:cubicBezTo>
                      <a:pt x="524" y="407"/>
                      <a:pt x="407" y="525"/>
                      <a:pt x="262" y="525"/>
                    </a:cubicBezTo>
                    <a:cubicBezTo>
                      <a:pt x="117" y="525"/>
                      <a:pt x="0" y="407"/>
                      <a:pt x="0" y="262"/>
                    </a:cubicBezTo>
                    <a:cubicBezTo>
                      <a:pt x="0" y="121"/>
                      <a:pt x="117" y="0"/>
                      <a:pt x="262" y="0"/>
                    </a:cubicBezTo>
                    <a:cubicBezTo>
                      <a:pt x="407" y="0"/>
                      <a:pt x="524" y="121"/>
                      <a:pt x="524" y="262"/>
                    </a:cubicBezTo>
                  </a:path>
                </a:pathLst>
              </a:custGeom>
              <a:solidFill>
                <a:srgbClr val="A1C4C8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2400">
                  <a:latin typeface="Goudy Old Style" panose="02020502050305020303" pitchFamily="18" charset="77"/>
                </a:endParaRPr>
              </a:p>
            </p:txBody>
          </p:sp>
          <p:sp>
            <p:nvSpPr>
              <p:cNvPr id="20" name="Subtitle 2">
                <a:extLst>
                  <a:ext uri="{FF2B5EF4-FFF2-40B4-BE49-F238E27FC236}">
                    <a16:creationId xmlns:a16="http://schemas.microsoft.com/office/drawing/2014/main" id="{F675257B-C811-6945-B3A0-36ACB1C27D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55841" y="4088122"/>
                <a:ext cx="2740886" cy="54643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b="1" i="1" u="sng" dirty="0">
                    <a:latin typeface="Goudy Old Style" panose="02020502050305020303" pitchFamily="18" charset="77"/>
                    <a:ea typeface="Roboto Slab" pitchFamily="2" charset="0"/>
                    <a:cs typeface="Montserrat" charset="0"/>
                  </a:rPr>
                  <a:t>Design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782051-149E-3B41-B158-0FEE38D506E2}"/>
                  </a:ext>
                </a:extLst>
              </p:cNvPr>
              <p:cNvSpPr txBox="1"/>
              <p:nvPr/>
            </p:nvSpPr>
            <p:spPr>
              <a:xfrm>
                <a:off x="8555842" y="4723505"/>
                <a:ext cx="2834508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1400" dirty="0" err="1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Sed</a:t>
                </a:r>
                <a:r>
                  <a:rPr lang="en-US" sz="1400" dirty="0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 </a:t>
                </a:r>
                <a:r>
                  <a:rPr lang="en-US" sz="1400" dirty="0" err="1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ut</a:t>
                </a:r>
                <a:r>
                  <a:rPr lang="en-US" sz="1400" dirty="0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 </a:t>
                </a:r>
                <a:r>
                  <a:rPr lang="en-US" sz="1400" dirty="0" err="1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perspiciatis</a:t>
                </a:r>
                <a:r>
                  <a:rPr lang="en-US" sz="1400" dirty="0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 </a:t>
                </a:r>
                <a:r>
                  <a:rPr lang="en-US" sz="1400" dirty="0" err="1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unde</a:t>
                </a:r>
                <a:r>
                  <a:rPr lang="en-US" sz="1400" dirty="0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 </a:t>
                </a:r>
                <a:r>
                  <a:rPr lang="en-US" sz="1400" dirty="0" err="1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omnis</a:t>
                </a:r>
                <a:r>
                  <a:rPr lang="en-US" sz="1400" dirty="0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 </a:t>
                </a:r>
                <a:r>
                  <a:rPr lang="en-US" sz="1400" dirty="0" err="1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iste</a:t>
                </a:r>
                <a:r>
                  <a:rPr lang="en-US" sz="1400" dirty="0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 </a:t>
                </a:r>
                <a:r>
                  <a:rPr lang="en-US" sz="1400" dirty="0" err="1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natus</a:t>
                </a:r>
                <a:r>
                  <a:rPr lang="en-US" sz="1400" dirty="0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 error sit </a:t>
                </a:r>
                <a:r>
                  <a:rPr lang="en-US" sz="1400" dirty="0" err="1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voluptatem</a:t>
                </a:r>
                <a:r>
                  <a:rPr lang="en-US" sz="1400" dirty="0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 </a:t>
                </a:r>
                <a:r>
                  <a:rPr lang="en-US" sz="1400" dirty="0" err="1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accusantiu</a:t>
                </a:r>
                <a:endParaRPr lang="en-US" sz="1400" b="1" dirty="0">
                  <a:latin typeface="Goudy Old Style" panose="02020502050305020303" pitchFamily="18" charset="77"/>
                  <a:ea typeface="Roboto Slab" pitchFamily="2" charset="0"/>
                  <a:cs typeface="Lora" charset="0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5BE6ADD-14B8-1A4F-9921-212C99500ADE}"/>
                </a:ext>
              </a:extLst>
            </p:cNvPr>
            <p:cNvGrpSpPr/>
            <p:nvPr/>
          </p:nvGrpSpPr>
          <p:grpSpPr>
            <a:xfrm>
              <a:off x="683168" y="2364451"/>
              <a:ext cx="3853400" cy="1301757"/>
              <a:chOff x="221268" y="1937036"/>
              <a:chExt cx="3880424" cy="1301757"/>
            </a:xfrm>
          </p:grpSpPr>
          <p:sp>
            <p:nvSpPr>
              <p:cNvPr id="22" name="Freeform 376">
                <a:extLst>
                  <a:ext uri="{FF2B5EF4-FFF2-40B4-BE49-F238E27FC236}">
                    <a16:creationId xmlns:a16="http://schemas.microsoft.com/office/drawing/2014/main" id="{1806A906-35D0-F148-8991-1DFC2193D0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9640" y="2249028"/>
                <a:ext cx="472052" cy="472054"/>
              </a:xfrm>
              <a:custGeom>
                <a:avLst/>
                <a:gdLst>
                  <a:gd name="T0" fmla="*/ 524 w 525"/>
                  <a:gd name="T1" fmla="*/ 262 h 526"/>
                  <a:gd name="T2" fmla="*/ 524 w 525"/>
                  <a:gd name="T3" fmla="*/ 262 h 526"/>
                  <a:gd name="T4" fmla="*/ 262 w 525"/>
                  <a:gd name="T5" fmla="*/ 525 h 526"/>
                  <a:gd name="T6" fmla="*/ 0 w 525"/>
                  <a:gd name="T7" fmla="*/ 262 h 526"/>
                  <a:gd name="T8" fmla="*/ 262 w 525"/>
                  <a:gd name="T9" fmla="*/ 0 h 526"/>
                  <a:gd name="T10" fmla="*/ 524 w 525"/>
                  <a:gd name="T11" fmla="*/ 262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5" h="526">
                    <a:moveTo>
                      <a:pt x="524" y="262"/>
                    </a:moveTo>
                    <a:lnTo>
                      <a:pt x="524" y="262"/>
                    </a:lnTo>
                    <a:cubicBezTo>
                      <a:pt x="524" y="407"/>
                      <a:pt x="407" y="525"/>
                      <a:pt x="262" y="525"/>
                    </a:cubicBezTo>
                    <a:cubicBezTo>
                      <a:pt x="117" y="525"/>
                      <a:pt x="0" y="407"/>
                      <a:pt x="0" y="262"/>
                    </a:cubicBezTo>
                    <a:cubicBezTo>
                      <a:pt x="0" y="121"/>
                      <a:pt x="117" y="0"/>
                      <a:pt x="262" y="0"/>
                    </a:cubicBezTo>
                    <a:cubicBezTo>
                      <a:pt x="407" y="0"/>
                      <a:pt x="524" y="121"/>
                      <a:pt x="524" y="262"/>
                    </a:cubicBezTo>
                  </a:path>
                </a:pathLst>
              </a:custGeom>
              <a:solidFill>
                <a:srgbClr val="A1C4C8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r"/>
                <a:endParaRPr lang="en-US" sz="2400" dirty="0">
                  <a:latin typeface="Goudy Old Style" panose="02020502050305020303" pitchFamily="18" charset="77"/>
                </a:endParaRPr>
              </a:p>
            </p:txBody>
          </p:sp>
          <p:sp>
            <p:nvSpPr>
              <p:cNvPr id="23" name="Subtitle 2">
                <a:extLst>
                  <a:ext uri="{FF2B5EF4-FFF2-40B4-BE49-F238E27FC236}">
                    <a16:creationId xmlns:a16="http://schemas.microsoft.com/office/drawing/2014/main" id="{FB5C104C-33FD-4D4A-AF86-AA1576F79B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1268" y="1937036"/>
                <a:ext cx="3156709" cy="43209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00000"/>
                  </a:lnSpc>
                </a:pPr>
                <a:r>
                  <a:rPr lang="en-US" sz="2800" b="1" i="1" u="sng" dirty="0">
                    <a:latin typeface="Goudy Old Style" panose="02020502050305020303" pitchFamily="18" charset="77"/>
                    <a:ea typeface="Roboto Slab" pitchFamily="2" charset="0"/>
                    <a:cs typeface="Montserrat" charset="0"/>
                  </a:rPr>
                  <a:t>Development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06239B-24C3-FB46-833F-82178565A601}"/>
                  </a:ext>
                </a:extLst>
              </p:cNvPr>
              <p:cNvSpPr txBox="1"/>
              <p:nvPr/>
            </p:nvSpPr>
            <p:spPr>
              <a:xfrm>
                <a:off x="708958" y="2500129"/>
                <a:ext cx="2681851" cy="73866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r"/>
                <a:r>
                  <a:rPr lang="en-US" sz="1400" dirty="0" err="1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Sed</a:t>
                </a:r>
                <a:r>
                  <a:rPr lang="en-US" sz="1400" dirty="0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 </a:t>
                </a:r>
                <a:r>
                  <a:rPr lang="en-US" sz="1400" dirty="0" err="1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ut</a:t>
                </a:r>
                <a:r>
                  <a:rPr lang="en-US" sz="1400" dirty="0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 </a:t>
                </a:r>
                <a:r>
                  <a:rPr lang="en-US" sz="1400" dirty="0" err="1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perspiciatis</a:t>
                </a:r>
                <a:r>
                  <a:rPr lang="en-US" sz="1400" dirty="0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 </a:t>
                </a:r>
                <a:r>
                  <a:rPr lang="en-US" sz="1400" dirty="0" err="1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unde</a:t>
                </a:r>
                <a:r>
                  <a:rPr lang="en-US" sz="1400" dirty="0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 </a:t>
                </a:r>
                <a:r>
                  <a:rPr lang="en-US" sz="1400" dirty="0" err="1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omnis</a:t>
                </a:r>
                <a:r>
                  <a:rPr lang="en-US" sz="1400" dirty="0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 </a:t>
                </a:r>
                <a:r>
                  <a:rPr lang="en-US" sz="1400" dirty="0" err="1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iste</a:t>
                </a:r>
                <a:r>
                  <a:rPr lang="en-US" sz="1400" dirty="0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 </a:t>
                </a:r>
                <a:r>
                  <a:rPr lang="en-US" sz="1400" dirty="0" err="1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natus</a:t>
                </a:r>
                <a:r>
                  <a:rPr lang="en-US" sz="1400" dirty="0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 error sit </a:t>
                </a:r>
                <a:r>
                  <a:rPr lang="en-US" sz="1400" dirty="0" err="1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voluptatem</a:t>
                </a:r>
                <a:r>
                  <a:rPr lang="en-US" sz="1400" dirty="0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 </a:t>
                </a:r>
                <a:r>
                  <a:rPr lang="en-US" sz="1400" dirty="0" err="1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accusantiu</a:t>
                </a:r>
                <a:endParaRPr lang="en-US" sz="1400" b="1" dirty="0">
                  <a:latin typeface="Goudy Old Style" panose="02020502050305020303" pitchFamily="18" charset="77"/>
                  <a:ea typeface="Roboto Slab" pitchFamily="2" charset="0"/>
                  <a:cs typeface="Lora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738B5C4-E3F1-9D4B-851B-5E6CCA8EE6A8}"/>
                </a:ext>
              </a:extLst>
            </p:cNvPr>
            <p:cNvGrpSpPr/>
            <p:nvPr/>
          </p:nvGrpSpPr>
          <p:grpSpPr>
            <a:xfrm>
              <a:off x="7618653" y="2222724"/>
              <a:ext cx="3794945" cy="1256647"/>
              <a:chOff x="7643236" y="1964607"/>
              <a:chExt cx="3866060" cy="1256647"/>
            </a:xfrm>
          </p:grpSpPr>
          <p:sp>
            <p:nvSpPr>
              <p:cNvPr id="25" name="Freeform 376">
                <a:extLst>
                  <a:ext uri="{FF2B5EF4-FFF2-40B4-BE49-F238E27FC236}">
                    <a16:creationId xmlns:a16="http://schemas.microsoft.com/office/drawing/2014/main" id="{F2298F38-49BA-E14F-B613-84C9517955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43236" y="2350141"/>
                <a:ext cx="472052" cy="472054"/>
              </a:xfrm>
              <a:custGeom>
                <a:avLst/>
                <a:gdLst>
                  <a:gd name="T0" fmla="*/ 524 w 525"/>
                  <a:gd name="T1" fmla="*/ 262 h 526"/>
                  <a:gd name="T2" fmla="*/ 524 w 525"/>
                  <a:gd name="T3" fmla="*/ 262 h 526"/>
                  <a:gd name="T4" fmla="*/ 262 w 525"/>
                  <a:gd name="T5" fmla="*/ 525 h 526"/>
                  <a:gd name="T6" fmla="*/ 0 w 525"/>
                  <a:gd name="T7" fmla="*/ 262 h 526"/>
                  <a:gd name="T8" fmla="*/ 262 w 525"/>
                  <a:gd name="T9" fmla="*/ 0 h 526"/>
                  <a:gd name="T10" fmla="*/ 524 w 525"/>
                  <a:gd name="T11" fmla="*/ 262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5" h="526">
                    <a:moveTo>
                      <a:pt x="524" y="262"/>
                    </a:moveTo>
                    <a:lnTo>
                      <a:pt x="524" y="262"/>
                    </a:lnTo>
                    <a:cubicBezTo>
                      <a:pt x="524" y="407"/>
                      <a:pt x="407" y="525"/>
                      <a:pt x="262" y="525"/>
                    </a:cubicBezTo>
                    <a:cubicBezTo>
                      <a:pt x="117" y="525"/>
                      <a:pt x="0" y="407"/>
                      <a:pt x="0" y="262"/>
                    </a:cubicBezTo>
                    <a:cubicBezTo>
                      <a:pt x="0" y="121"/>
                      <a:pt x="117" y="0"/>
                      <a:pt x="262" y="0"/>
                    </a:cubicBezTo>
                    <a:cubicBezTo>
                      <a:pt x="407" y="0"/>
                      <a:pt x="524" y="121"/>
                      <a:pt x="524" y="262"/>
                    </a:cubicBezTo>
                  </a:path>
                </a:pathLst>
              </a:custGeom>
              <a:solidFill>
                <a:srgbClr val="A1C4C8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2400">
                  <a:latin typeface="Goudy Old Style" panose="02020502050305020303" pitchFamily="18" charset="77"/>
                </a:endParaRPr>
              </a:p>
            </p:txBody>
          </p:sp>
          <p:sp>
            <p:nvSpPr>
              <p:cNvPr id="26" name="Subtitle 2">
                <a:extLst>
                  <a:ext uri="{FF2B5EF4-FFF2-40B4-BE49-F238E27FC236}">
                    <a16:creationId xmlns:a16="http://schemas.microsoft.com/office/drawing/2014/main" id="{F5FE800A-2C5A-2D40-AA35-BEBDF0DD2E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90998" y="1964607"/>
                <a:ext cx="3118298" cy="55940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2800" b="1" i="1" u="sng" dirty="0">
                    <a:latin typeface="Goudy Old Style" panose="02020502050305020303" pitchFamily="18" charset="77"/>
                    <a:ea typeface="Roboto Slab" pitchFamily="2" charset="0"/>
                    <a:cs typeface="Montserrat" charset="0"/>
                  </a:rPr>
                  <a:t>Idea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633FBC3-55C5-B149-B501-55C1CBF761D2}"/>
                  </a:ext>
                </a:extLst>
              </p:cNvPr>
              <p:cNvSpPr txBox="1"/>
              <p:nvPr/>
            </p:nvSpPr>
            <p:spPr>
              <a:xfrm>
                <a:off x="8369884" y="2698034"/>
                <a:ext cx="2834508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1400" dirty="0" err="1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Sed</a:t>
                </a:r>
                <a:r>
                  <a:rPr lang="en-US" sz="1400" dirty="0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 </a:t>
                </a:r>
                <a:r>
                  <a:rPr lang="en-US" sz="1400" dirty="0" err="1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ut</a:t>
                </a:r>
                <a:r>
                  <a:rPr lang="en-US" sz="1400" dirty="0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 </a:t>
                </a:r>
                <a:r>
                  <a:rPr lang="en-US" sz="1400" dirty="0" err="1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perspiciatis</a:t>
                </a:r>
                <a:r>
                  <a:rPr lang="en-US" sz="1400" dirty="0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 </a:t>
                </a:r>
                <a:r>
                  <a:rPr lang="en-US" sz="1400" dirty="0" err="1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unde</a:t>
                </a:r>
                <a:r>
                  <a:rPr lang="en-US" sz="1400" dirty="0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 </a:t>
                </a:r>
                <a:r>
                  <a:rPr lang="en-US" sz="1400" dirty="0" err="1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omnis</a:t>
                </a:r>
                <a:r>
                  <a:rPr lang="en-US" sz="1400" dirty="0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 </a:t>
                </a:r>
                <a:r>
                  <a:rPr lang="en-US" sz="1400" dirty="0" err="1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iste</a:t>
                </a:r>
                <a:r>
                  <a:rPr lang="en-US" sz="1400" dirty="0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 </a:t>
                </a:r>
                <a:r>
                  <a:rPr lang="en-US" sz="1400" dirty="0" err="1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natus</a:t>
                </a:r>
                <a:r>
                  <a:rPr lang="en-US" sz="1400" dirty="0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 error sit </a:t>
                </a:r>
                <a:r>
                  <a:rPr lang="en-US" sz="1400" dirty="0" err="1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voluptatem</a:t>
                </a:r>
                <a:r>
                  <a:rPr lang="en-US" sz="1400" dirty="0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 </a:t>
                </a:r>
                <a:r>
                  <a:rPr lang="en-US" sz="1400" dirty="0" err="1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accusantiu</a:t>
                </a:r>
                <a:endParaRPr lang="en-US" sz="1400" b="1" dirty="0">
                  <a:latin typeface="Goudy Old Style" panose="02020502050305020303" pitchFamily="18" charset="77"/>
                  <a:ea typeface="Roboto Slab" pitchFamily="2" charset="0"/>
                  <a:cs typeface="Lora" charset="0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7E22738-0780-B64D-B5CE-855F12BAD35E}"/>
                </a:ext>
              </a:extLst>
            </p:cNvPr>
            <p:cNvGrpSpPr/>
            <p:nvPr/>
          </p:nvGrpSpPr>
          <p:grpSpPr>
            <a:xfrm>
              <a:off x="670448" y="4524908"/>
              <a:ext cx="3834059" cy="1081820"/>
              <a:chOff x="279819" y="3677827"/>
              <a:chExt cx="3834059" cy="1081820"/>
            </a:xfrm>
          </p:grpSpPr>
          <p:sp>
            <p:nvSpPr>
              <p:cNvPr id="28" name="Freeform 376">
                <a:extLst>
                  <a:ext uri="{FF2B5EF4-FFF2-40B4-BE49-F238E27FC236}">
                    <a16:creationId xmlns:a16="http://schemas.microsoft.com/office/drawing/2014/main" id="{A456A836-2634-2846-B686-914E8564E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1826" y="3959212"/>
                <a:ext cx="472052" cy="472054"/>
              </a:xfrm>
              <a:custGeom>
                <a:avLst/>
                <a:gdLst>
                  <a:gd name="T0" fmla="*/ 524 w 525"/>
                  <a:gd name="T1" fmla="*/ 262 h 526"/>
                  <a:gd name="T2" fmla="*/ 524 w 525"/>
                  <a:gd name="T3" fmla="*/ 262 h 526"/>
                  <a:gd name="T4" fmla="*/ 262 w 525"/>
                  <a:gd name="T5" fmla="*/ 525 h 526"/>
                  <a:gd name="T6" fmla="*/ 0 w 525"/>
                  <a:gd name="T7" fmla="*/ 262 h 526"/>
                  <a:gd name="T8" fmla="*/ 262 w 525"/>
                  <a:gd name="T9" fmla="*/ 0 h 526"/>
                  <a:gd name="T10" fmla="*/ 524 w 525"/>
                  <a:gd name="T11" fmla="*/ 262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5" h="526">
                    <a:moveTo>
                      <a:pt x="524" y="262"/>
                    </a:moveTo>
                    <a:lnTo>
                      <a:pt x="524" y="262"/>
                    </a:lnTo>
                    <a:cubicBezTo>
                      <a:pt x="524" y="407"/>
                      <a:pt x="407" y="525"/>
                      <a:pt x="262" y="525"/>
                    </a:cubicBezTo>
                    <a:cubicBezTo>
                      <a:pt x="117" y="525"/>
                      <a:pt x="0" y="407"/>
                      <a:pt x="0" y="262"/>
                    </a:cubicBezTo>
                    <a:cubicBezTo>
                      <a:pt x="0" y="121"/>
                      <a:pt x="117" y="0"/>
                      <a:pt x="262" y="0"/>
                    </a:cubicBezTo>
                    <a:cubicBezTo>
                      <a:pt x="407" y="0"/>
                      <a:pt x="524" y="121"/>
                      <a:pt x="524" y="262"/>
                    </a:cubicBezTo>
                  </a:path>
                </a:pathLst>
              </a:custGeom>
              <a:solidFill>
                <a:srgbClr val="A1C4C8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2400">
                  <a:latin typeface="Goudy Old Style" panose="02020502050305020303" pitchFamily="18" charset="77"/>
                </a:endParaRPr>
              </a:p>
            </p:txBody>
          </p:sp>
          <p:sp>
            <p:nvSpPr>
              <p:cNvPr id="29" name="Subtitle 2">
                <a:extLst>
                  <a:ext uri="{FF2B5EF4-FFF2-40B4-BE49-F238E27FC236}">
                    <a16:creationId xmlns:a16="http://schemas.microsoft.com/office/drawing/2014/main" id="{F65C87DD-EEEE-A64F-8C75-89CD77B9F0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9819" y="3677827"/>
                <a:ext cx="3107411" cy="38608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00000"/>
                  </a:lnSpc>
                </a:pPr>
                <a:r>
                  <a:rPr lang="en-US" sz="2800" b="1" i="1" u="sng" dirty="0">
                    <a:latin typeface="Goudy Old Style" panose="02020502050305020303" pitchFamily="18" charset="77"/>
                    <a:ea typeface="Roboto Slab" pitchFamily="2" charset="0"/>
                    <a:cs typeface="Montserrat" charset="0"/>
                  </a:rPr>
                  <a:t>Analysist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F8E6A8B-386A-3F48-AA21-ABDE92809513}"/>
                  </a:ext>
                </a:extLst>
              </p:cNvPr>
              <p:cNvSpPr txBox="1"/>
              <p:nvPr/>
            </p:nvSpPr>
            <p:spPr>
              <a:xfrm>
                <a:off x="395319" y="4236427"/>
                <a:ext cx="3014250" cy="5232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r"/>
                <a:r>
                  <a:rPr lang="en-US" sz="1400" dirty="0" err="1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Sed</a:t>
                </a:r>
                <a:r>
                  <a:rPr lang="en-US" sz="1400" dirty="0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 </a:t>
                </a:r>
                <a:r>
                  <a:rPr lang="en-US" sz="1400" dirty="0" err="1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ut</a:t>
                </a:r>
                <a:r>
                  <a:rPr lang="en-US" sz="1400" dirty="0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 </a:t>
                </a:r>
                <a:r>
                  <a:rPr lang="en-US" sz="1400" dirty="0" err="1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perspiciatis</a:t>
                </a:r>
                <a:r>
                  <a:rPr lang="en-US" sz="1400" dirty="0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 </a:t>
                </a:r>
                <a:r>
                  <a:rPr lang="en-US" sz="1400" dirty="0" err="1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unde</a:t>
                </a:r>
                <a:r>
                  <a:rPr lang="en-US" sz="1400" dirty="0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 </a:t>
                </a:r>
                <a:r>
                  <a:rPr lang="en-US" sz="1400" dirty="0" err="1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omnis</a:t>
                </a:r>
                <a:r>
                  <a:rPr lang="en-US" sz="1400" dirty="0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 </a:t>
                </a:r>
                <a:r>
                  <a:rPr lang="en-US" sz="1400" dirty="0" err="1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iste</a:t>
                </a:r>
                <a:r>
                  <a:rPr lang="en-US" sz="1400" dirty="0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 </a:t>
                </a:r>
                <a:r>
                  <a:rPr lang="en-US" sz="1400" dirty="0" err="1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natus</a:t>
                </a:r>
                <a:r>
                  <a:rPr lang="en-US" sz="1400" dirty="0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 error sit </a:t>
                </a:r>
                <a:r>
                  <a:rPr lang="en-US" sz="1400" dirty="0" err="1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voluptatem</a:t>
                </a:r>
                <a:r>
                  <a:rPr lang="en-US" sz="1400" dirty="0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 </a:t>
                </a:r>
                <a:r>
                  <a:rPr lang="en-US" sz="1400" dirty="0" err="1">
                    <a:latin typeface="Goudy Old Style" panose="02020502050305020303" pitchFamily="18" charset="77"/>
                    <a:ea typeface="Roboto Slab" pitchFamily="2" charset="0"/>
                    <a:cs typeface="Lora" charset="0"/>
                  </a:rPr>
                  <a:t>accusantiu</a:t>
                </a:r>
                <a:endParaRPr lang="en-US" sz="1400" b="1" dirty="0">
                  <a:latin typeface="Goudy Old Style" panose="02020502050305020303" pitchFamily="18" charset="77"/>
                  <a:ea typeface="Roboto Slab" pitchFamily="2" charset="0"/>
                  <a:cs typeface="Lora" charset="0"/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AD78486-563E-E641-903F-00FD1F7C55E9}"/>
                </a:ext>
              </a:extLst>
            </p:cNvPr>
            <p:cNvGrpSpPr/>
            <p:nvPr/>
          </p:nvGrpSpPr>
          <p:grpSpPr>
            <a:xfrm>
              <a:off x="4786482" y="2601007"/>
              <a:ext cx="2747868" cy="2726253"/>
              <a:chOff x="7776185" y="629119"/>
              <a:chExt cx="2946489" cy="292331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1F8240A-EE10-A94B-9CE8-2B9A601ABD30}"/>
                  </a:ext>
                </a:extLst>
              </p:cNvPr>
              <p:cNvGrpSpPr/>
              <p:nvPr/>
            </p:nvGrpSpPr>
            <p:grpSpPr>
              <a:xfrm>
                <a:off x="7776185" y="629119"/>
                <a:ext cx="2946489" cy="2923312"/>
                <a:chOff x="4416272" y="3475684"/>
                <a:chExt cx="479626" cy="475853"/>
              </a:xfrm>
            </p:grpSpPr>
            <p:sp>
              <p:nvSpPr>
                <p:cNvPr id="3" name="Freeform 404">
                  <a:extLst>
                    <a:ext uri="{FF2B5EF4-FFF2-40B4-BE49-F238E27FC236}">
                      <a16:creationId xmlns:a16="http://schemas.microsoft.com/office/drawing/2014/main" id="{76AD6F0D-571A-0D43-B0B6-21F01068B9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76823" y="3699125"/>
                  <a:ext cx="219075" cy="252412"/>
                </a:xfrm>
                <a:custGeom>
                  <a:avLst/>
                  <a:gdLst>
                    <a:gd name="T0" fmla="*/ 395 w 610"/>
                    <a:gd name="T1" fmla="*/ 93 h 703"/>
                    <a:gd name="T2" fmla="*/ 395 w 610"/>
                    <a:gd name="T3" fmla="*/ 93 h 703"/>
                    <a:gd name="T4" fmla="*/ 504 w 610"/>
                    <a:gd name="T5" fmla="*/ 0 h 703"/>
                    <a:gd name="T6" fmla="*/ 609 w 610"/>
                    <a:gd name="T7" fmla="*/ 93 h 703"/>
                    <a:gd name="T8" fmla="*/ 432 w 610"/>
                    <a:gd name="T9" fmla="*/ 521 h 703"/>
                    <a:gd name="T10" fmla="*/ 0 w 610"/>
                    <a:gd name="T11" fmla="*/ 702 h 703"/>
                    <a:gd name="T12" fmla="*/ 77 w 610"/>
                    <a:gd name="T13" fmla="*/ 597 h 703"/>
                    <a:gd name="T14" fmla="*/ 0 w 610"/>
                    <a:gd name="T15" fmla="*/ 484 h 703"/>
                    <a:gd name="T16" fmla="*/ 395 w 610"/>
                    <a:gd name="T17" fmla="*/ 93 h 7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10" h="703">
                      <a:moveTo>
                        <a:pt x="395" y="93"/>
                      </a:moveTo>
                      <a:lnTo>
                        <a:pt x="395" y="93"/>
                      </a:lnTo>
                      <a:cubicBezTo>
                        <a:pt x="504" y="0"/>
                        <a:pt x="504" y="0"/>
                        <a:pt x="504" y="0"/>
                      </a:cubicBezTo>
                      <a:cubicBezTo>
                        <a:pt x="609" y="93"/>
                        <a:pt x="609" y="93"/>
                        <a:pt x="609" y="93"/>
                      </a:cubicBezTo>
                      <a:cubicBezTo>
                        <a:pt x="609" y="254"/>
                        <a:pt x="545" y="408"/>
                        <a:pt x="432" y="521"/>
                      </a:cubicBezTo>
                      <a:cubicBezTo>
                        <a:pt x="315" y="638"/>
                        <a:pt x="161" y="702"/>
                        <a:pt x="0" y="702"/>
                      </a:cubicBezTo>
                      <a:cubicBezTo>
                        <a:pt x="77" y="597"/>
                        <a:pt x="77" y="597"/>
                        <a:pt x="77" y="597"/>
                      </a:cubicBezTo>
                      <a:cubicBezTo>
                        <a:pt x="0" y="484"/>
                        <a:pt x="0" y="484"/>
                        <a:pt x="0" y="484"/>
                      </a:cubicBezTo>
                      <a:cubicBezTo>
                        <a:pt x="218" y="484"/>
                        <a:pt x="395" y="307"/>
                        <a:pt x="395" y="93"/>
                      </a:cubicBezTo>
                    </a:path>
                  </a:pathLst>
                </a:custGeom>
                <a:solidFill>
                  <a:srgbClr val="DEE6E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4" name="Freeform 405">
                  <a:extLst>
                    <a:ext uri="{FF2B5EF4-FFF2-40B4-BE49-F238E27FC236}">
                      <a16:creationId xmlns:a16="http://schemas.microsoft.com/office/drawing/2014/main" id="{8FCAF264-9F88-8D42-8B17-2A0088F9BC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43486" y="3479291"/>
                  <a:ext cx="252412" cy="219075"/>
                </a:xfrm>
                <a:custGeom>
                  <a:avLst/>
                  <a:gdLst>
                    <a:gd name="T0" fmla="*/ 89 w 699"/>
                    <a:gd name="T1" fmla="*/ 218 h 610"/>
                    <a:gd name="T2" fmla="*/ 89 w 699"/>
                    <a:gd name="T3" fmla="*/ 218 h 610"/>
                    <a:gd name="T4" fmla="*/ 0 w 699"/>
                    <a:gd name="T5" fmla="*/ 105 h 610"/>
                    <a:gd name="T6" fmla="*/ 89 w 699"/>
                    <a:gd name="T7" fmla="*/ 0 h 610"/>
                    <a:gd name="T8" fmla="*/ 521 w 699"/>
                    <a:gd name="T9" fmla="*/ 182 h 610"/>
                    <a:gd name="T10" fmla="*/ 698 w 699"/>
                    <a:gd name="T11" fmla="*/ 609 h 610"/>
                    <a:gd name="T12" fmla="*/ 593 w 699"/>
                    <a:gd name="T13" fmla="*/ 537 h 610"/>
                    <a:gd name="T14" fmla="*/ 484 w 699"/>
                    <a:gd name="T15" fmla="*/ 609 h 610"/>
                    <a:gd name="T16" fmla="*/ 89 w 699"/>
                    <a:gd name="T17" fmla="*/ 218 h 6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99" h="610">
                      <a:moveTo>
                        <a:pt x="89" y="218"/>
                      </a:moveTo>
                      <a:lnTo>
                        <a:pt x="89" y="218"/>
                      </a:ln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89" y="0"/>
                        <a:pt x="89" y="0"/>
                        <a:pt x="89" y="0"/>
                      </a:cubicBezTo>
                      <a:cubicBezTo>
                        <a:pt x="250" y="0"/>
                        <a:pt x="404" y="65"/>
                        <a:pt x="521" y="182"/>
                      </a:cubicBezTo>
                      <a:cubicBezTo>
                        <a:pt x="634" y="295"/>
                        <a:pt x="698" y="448"/>
                        <a:pt x="698" y="609"/>
                      </a:cubicBezTo>
                      <a:cubicBezTo>
                        <a:pt x="593" y="537"/>
                        <a:pt x="593" y="537"/>
                        <a:pt x="593" y="537"/>
                      </a:cubicBezTo>
                      <a:cubicBezTo>
                        <a:pt x="484" y="609"/>
                        <a:pt x="484" y="609"/>
                        <a:pt x="484" y="609"/>
                      </a:cubicBezTo>
                      <a:cubicBezTo>
                        <a:pt x="484" y="396"/>
                        <a:pt x="307" y="218"/>
                        <a:pt x="89" y="218"/>
                      </a:cubicBezTo>
                    </a:path>
                  </a:pathLst>
                </a:custGeom>
                <a:solidFill>
                  <a:srgbClr val="DEE6E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" name="Freeform 406">
                  <a:extLst>
                    <a:ext uri="{FF2B5EF4-FFF2-40B4-BE49-F238E27FC236}">
                      <a16:creationId xmlns:a16="http://schemas.microsoft.com/office/drawing/2014/main" id="{E2579D28-5188-9E43-ABA8-AE9DD5ABEA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6272" y="3475684"/>
                  <a:ext cx="219075" cy="252412"/>
                </a:xfrm>
                <a:custGeom>
                  <a:avLst/>
                  <a:gdLst>
                    <a:gd name="T0" fmla="*/ 218 w 610"/>
                    <a:gd name="T1" fmla="*/ 609 h 699"/>
                    <a:gd name="T2" fmla="*/ 218 w 610"/>
                    <a:gd name="T3" fmla="*/ 609 h 699"/>
                    <a:gd name="T4" fmla="*/ 109 w 610"/>
                    <a:gd name="T5" fmla="*/ 698 h 699"/>
                    <a:gd name="T6" fmla="*/ 0 w 610"/>
                    <a:gd name="T7" fmla="*/ 609 h 699"/>
                    <a:gd name="T8" fmla="*/ 181 w 610"/>
                    <a:gd name="T9" fmla="*/ 182 h 699"/>
                    <a:gd name="T10" fmla="*/ 609 w 610"/>
                    <a:gd name="T11" fmla="*/ 0 h 699"/>
                    <a:gd name="T12" fmla="*/ 536 w 610"/>
                    <a:gd name="T13" fmla="*/ 105 h 699"/>
                    <a:gd name="T14" fmla="*/ 609 w 610"/>
                    <a:gd name="T15" fmla="*/ 218 h 699"/>
                    <a:gd name="T16" fmla="*/ 218 w 610"/>
                    <a:gd name="T17" fmla="*/ 609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10" h="699">
                      <a:moveTo>
                        <a:pt x="218" y="609"/>
                      </a:moveTo>
                      <a:lnTo>
                        <a:pt x="218" y="609"/>
                      </a:lnTo>
                      <a:cubicBezTo>
                        <a:pt x="109" y="698"/>
                        <a:pt x="109" y="698"/>
                        <a:pt x="109" y="698"/>
                      </a:cubicBezTo>
                      <a:cubicBezTo>
                        <a:pt x="0" y="609"/>
                        <a:pt x="0" y="609"/>
                        <a:pt x="0" y="609"/>
                      </a:cubicBezTo>
                      <a:cubicBezTo>
                        <a:pt x="0" y="448"/>
                        <a:pt x="64" y="295"/>
                        <a:pt x="181" y="182"/>
                      </a:cubicBezTo>
                      <a:cubicBezTo>
                        <a:pt x="294" y="65"/>
                        <a:pt x="448" y="0"/>
                        <a:pt x="609" y="0"/>
                      </a:cubicBezTo>
                      <a:cubicBezTo>
                        <a:pt x="536" y="105"/>
                        <a:pt x="536" y="105"/>
                        <a:pt x="536" y="105"/>
                      </a:cubicBezTo>
                      <a:cubicBezTo>
                        <a:pt x="609" y="218"/>
                        <a:pt x="609" y="218"/>
                        <a:pt x="609" y="218"/>
                      </a:cubicBezTo>
                      <a:cubicBezTo>
                        <a:pt x="395" y="218"/>
                        <a:pt x="218" y="396"/>
                        <a:pt x="218" y="609"/>
                      </a:cubicBezTo>
                    </a:path>
                  </a:pathLst>
                </a:custGeom>
                <a:solidFill>
                  <a:srgbClr val="DEE6E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" name="Freeform 407">
                  <a:extLst>
                    <a:ext uri="{FF2B5EF4-FFF2-40B4-BE49-F238E27FC236}">
                      <a16:creationId xmlns:a16="http://schemas.microsoft.com/office/drawing/2014/main" id="{479910D9-892E-094E-AB7F-7BD9D59773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9553" y="3729421"/>
                  <a:ext cx="252413" cy="219075"/>
                </a:xfrm>
                <a:custGeom>
                  <a:avLst/>
                  <a:gdLst>
                    <a:gd name="T0" fmla="*/ 609 w 703"/>
                    <a:gd name="T1" fmla="*/ 395 h 610"/>
                    <a:gd name="T2" fmla="*/ 609 w 703"/>
                    <a:gd name="T3" fmla="*/ 395 h 610"/>
                    <a:gd name="T4" fmla="*/ 702 w 703"/>
                    <a:gd name="T5" fmla="*/ 504 h 610"/>
                    <a:gd name="T6" fmla="*/ 609 w 703"/>
                    <a:gd name="T7" fmla="*/ 609 h 610"/>
                    <a:gd name="T8" fmla="*/ 181 w 703"/>
                    <a:gd name="T9" fmla="*/ 432 h 610"/>
                    <a:gd name="T10" fmla="*/ 0 w 703"/>
                    <a:gd name="T11" fmla="*/ 0 h 610"/>
                    <a:gd name="T12" fmla="*/ 109 w 703"/>
                    <a:gd name="T13" fmla="*/ 77 h 610"/>
                    <a:gd name="T14" fmla="*/ 218 w 703"/>
                    <a:gd name="T15" fmla="*/ 0 h 610"/>
                    <a:gd name="T16" fmla="*/ 609 w 703"/>
                    <a:gd name="T17" fmla="*/ 395 h 6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03" h="610">
                      <a:moveTo>
                        <a:pt x="609" y="395"/>
                      </a:moveTo>
                      <a:lnTo>
                        <a:pt x="609" y="395"/>
                      </a:lnTo>
                      <a:cubicBezTo>
                        <a:pt x="702" y="504"/>
                        <a:pt x="702" y="504"/>
                        <a:pt x="702" y="504"/>
                      </a:cubicBezTo>
                      <a:cubicBezTo>
                        <a:pt x="609" y="609"/>
                        <a:pt x="609" y="609"/>
                        <a:pt x="609" y="609"/>
                      </a:cubicBezTo>
                      <a:cubicBezTo>
                        <a:pt x="448" y="609"/>
                        <a:pt x="294" y="545"/>
                        <a:pt x="181" y="432"/>
                      </a:cubicBezTo>
                      <a:cubicBezTo>
                        <a:pt x="64" y="315"/>
                        <a:pt x="0" y="161"/>
                        <a:pt x="0" y="0"/>
                      </a:cubicBezTo>
                      <a:cubicBezTo>
                        <a:pt x="109" y="77"/>
                        <a:pt x="109" y="77"/>
                        <a:pt x="109" y="77"/>
                      </a:cubicBez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218"/>
                        <a:pt x="395" y="395"/>
                        <a:pt x="609" y="395"/>
                      </a:cubicBezTo>
                    </a:path>
                  </a:pathLst>
                </a:custGeom>
                <a:solidFill>
                  <a:srgbClr val="DEE6E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" name="Freeform 408">
                  <a:extLst>
                    <a:ext uri="{FF2B5EF4-FFF2-40B4-BE49-F238E27FC236}">
                      <a16:creationId xmlns:a16="http://schemas.microsoft.com/office/drawing/2014/main" id="{607669D2-6F6A-1F45-81CB-F674A9CDEB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35488" y="3597275"/>
                  <a:ext cx="244475" cy="244475"/>
                </a:xfrm>
                <a:custGeom>
                  <a:avLst/>
                  <a:gdLst>
                    <a:gd name="T0" fmla="*/ 678 w 679"/>
                    <a:gd name="T1" fmla="*/ 339 h 679"/>
                    <a:gd name="T2" fmla="*/ 678 w 679"/>
                    <a:gd name="T3" fmla="*/ 339 h 679"/>
                    <a:gd name="T4" fmla="*/ 339 w 679"/>
                    <a:gd name="T5" fmla="*/ 678 h 679"/>
                    <a:gd name="T6" fmla="*/ 0 w 679"/>
                    <a:gd name="T7" fmla="*/ 339 h 679"/>
                    <a:gd name="T8" fmla="*/ 339 w 679"/>
                    <a:gd name="T9" fmla="*/ 0 h 679"/>
                    <a:gd name="T10" fmla="*/ 678 w 679"/>
                    <a:gd name="T11" fmla="*/ 339 h 6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79" h="679">
                      <a:moveTo>
                        <a:pt x="678" y="339"/>
                      </a:moveTo>
                      <a:lnTo>
                        <a:pt x="678" y="339"/>
                      </a:lnTo>
                      <a:cubicBezTo>
                        <a:pt x="678" y="524"/>
                        <a:pt x="529" y="678"/>
                        <a:pt x="339" y="678"/>
                      </a:cubicBezTo>
                      <a:cubicBezTo>
                        <a:pt x="154" y="678"/>
                        <a:pt x="0" y="524"/>
                        <a:pt x="0" y="339"/>
                      </a:cubicBezTo>
                      <a:cubicBezTo>
                        <a:pt x="0" y="153"/>
                        <a:pt x="154" y="0"/>
                        <a:pt x="339" y="0"/>
                      </a:cubicBezTo>
                      <a:cubicBezTo>
                        <a:pt x="529" y="0"/>
                        <a:pt x="678" y="153"/>
                        <a:pt x="678" y="339"/>
                      </a:cubicBezTo>
                    </a:path>
                  </a:pathLst>
                </a:custGeom>
                <a:solidFill>
                  <a:srgbClr val="A1C4C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9" name="Group">
                <a:extLst>
                  <a:ext uri="{FF2B5EF4-FFF2-40B4-BE49-F238E27FC236}">
                    <a16:creationId xmlns:a16="http://schemas.microsoft.com/office/drawing/2014/main" id="{22BF2AEE-B553-814A-8207-7C003AD99FEB}"/>
                  </a:ext>
                </a:extLst>
              </p:cNvPr>
              <p:cNvGrpSpPr/>
              <p:nvPr/>
            </p:nvGrpSpPr>
            <p:grpSpPr>
              <a:xfrm>
                <a:off x="8985332" y="1771316"/>
                <a:ext cx="649200" cy="647771"/>
                <a:chOff x="0" y="0"/>
                <a:chExt cx="407933" cy="407035"/>
              </a:xfrm>
              <a:solidFill>
                <a:schemeClr val="bg1"/>
              </a:solidFill>
            </p:grpSpPr>
            <p:sp>
              <p:nvSpPr>
                <p:cNvPr id="40" name="Shape">
                  <a:extLst>
                    <a:ext uri="{FF2B5EF4-FFF2-40B4-BE49-F238E27FC236}">
                      <a16:creationId xmlns:a16="http://schemas.microsoft.com/office/drawing/2014/main" id="{3ECBE195-2565-AF4C-A461-FA3271FA30F6}"/>
                    </a:ext>
                  </a:extLst>
                </p:cNvPr>
                <p:cNvSpPr/>
                <p:nvPr/>
              </p:nvSpPr>
              <p:spPr>
                <a:xfrm>
                  <a:off x="168192" y="-1"/>
                  <a:ext cx="239742" cy="2397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04" h="21504" extrusionOk="0">
                      <a:moveTo>
                        <a:pt x="18446" y="3058"/>
                      </a:moveTo>
                      <a:cubicBezTo>
                        <a:pt x="18063" y="2485"/>
                        <a:pt x="17299" y="2485"/>
                        <a:pt x="16725" y="3058"/>
                      </a:cubicBezTo>
                      <a:cubicBezTo>
                        <a:pt x="15961" y="3823"/>
                        <a:pt x="15961" y="3823"/>
                        <a:pt x="15961" y="3823"/>
                      </a:cubicBezTo>
                      <a:cubicBezTo>
                        <a:pt x="14240" y="0"/>
                        <a:pt x="14240" y="0"/>
                        <a:pt x="14240" y="0"/>
                      </a:cubicBezTo>
                      <a:cubicBezTo>
                        <a:pt x="8506" y="5926"/>
                        <a:pt x="8506" y="5926"/>
                        <a:pt x="8506" y="5926"/>
                      </a:cubicBezTo>
                      <a:cubicBezTo>
                        <a:pt x="10035" y="9749"/>
                        <a:pt x="10035" y="9749"/>
                        <a:pt x="10035" y="9749"/>
                      </a:cubicBezTo>
                      <a:cubicBezTo>
                        <a:pt x="286" y="19497"/>
                        <a:pt x="286" y="19497"/>
                        <a:pt x="286" y="19497"/>
                      </a:cubicBezTo>
                      <a:cubicBezTo>
                        <a:pt x="-96" y="19880"/>
                        <a:pt x="-96" y="20644"/>
                        <a:pt x="286" y="21218"/>
                      </a:cubicBezTo>
                      <a:cubicBezTo>
                        <a:pt x="860" y="21600"/>
                        <a:pt x="1624" y="21600"/>
                        <a:pt x="2007" y="21218"/>
                      </a:cubicBezTo>
                      <a:cubicBezTo>
                        <a:pt x="11946" y="11469"/>
                        <a:pt x="11946" y="11469"/>
                        <a:pt x="11946" y="11469"/>
                      </a:cubicBezTo>
                      <a:cubicBezTo>
                        <a:pt x="15578" y="12998"/>
                        <a:pt x="15578" y="12998"/>
                        <a:pt x="15578" y="12998"/>
                      </a:cubicBezTo>
                      <a:cubicBezTo>
                        <a:pt x="21504" y="7264"/>
                        <a:pt x="21504" y="7264"/>
                        <a:pt x="21504" y="7264"/>
                      </a:cubicBezTo>
                      <a:cubicBezTo>
                        <a:pt x="17681" y="5543"/>
                        <a:pt x="17681" y="5543"/>
                        <a:pt x="17681" y="5543"/>
                      </a:cubicBezTo>
                      <a:cubicBezTo>
                        <a:pt x="18446" y="4779"/>
                        <a:pt x="18446" y="4779"/>
                        <a:pt x="18446" y="4779"/>
                      </a:cubicBezTo>
                      <a:cubicBezTo>
                        <a:pt x="19019" y="4205"/>
                        <a:pt x="19019" y="3441"/>
                        <a:pt x="18446" y="3058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 dirty="0"/>
                </a:p>
              </p:txBody>
            </p:sp>
            <p:sp>
              <p:nvSpPr>
                <p:cNvPr id="41" name="Shape">
                  <a:extLst>
                    <a:ext uri="{FF2B5EF4-FFF2-40B4-BE49-F238E27FC236}">
                      <a16:creationId xmlns:a16="http://schemas.microsoft.com/office/drawing/2014/main" id="{090F0E72-6F8D-3743-8BB3-3E3E3FA980F7}"/>
                    </a:ext>
                  </a:extLst>
                </p:cNvPr>
                <p:cNvSpPr/>
                <p:nvPr/>
              </p:nvSpPr>
              <p:spPr>
                <a:xfrm>
                  <a:off x="88954" y="142866"/>
                  <a:ext cx="174316" cy="1743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488" y="13171"/>
                      </a:moveTo>
                      <a:cubicBezTo>
                        <a:pt x="12907" y="14751"/>
                        <a:pt x="10273" y="14751"/>
                        <a:pt x="8693" y="13171"/>
                      </a:cubicBezTo>
                      <a:cubicBezTo>
                        <a:pt x="7112" y="11590"/>
                        <a:pt x="7112" y="8956"/>
                        <a:pt x="8693" y="7376"/>
                      </a:cubicBezTo>
                      <a:cubicBezTo>
                        <a:pt x="15278" y="1054"/>
                        <a:pt x="15278" y="1054"/>
                        <a:pt x="15278" y="1054"/>
                      </a:cubicBezTo>
                      <a:cubicBezTo>
                        <a:pt x="13961" y="263"/>
                        <a:pt x="12380" y="0"/>
                        <a:pt x="10800" y="0"/>
                      </a:cubicBezTo>
                      <a:cubicBezTo>
                        <a:pt x="4741" y="0"/>
                        <a:pt x="0" y="4741"/>
                        <a:pt x="0" y="10800"/>
                      </a:cubicBezTo>
                      <a:cubicBezTo>
                        <a:pt x="0" y="16595"/>
                        <a:pt x="4741" y="21600"/>
                        <a:pt x="10800" y="21600"/>
                      </a:cubicBezTo>
                      <a:cubicBezTo>
                        <a:pt x="16595" y="21600"/>
                        <a:pt x="21600" y="16595"/>
                        <a:pt x="21600" y="10800"/>
                      </a:cubicBezTo>
                      <a:cubicBezTo>
                        <a:pt x="21600" y="9220"/>
                        <a:pt x="21337" y="7902"/>
                        <a:pt x="20810" y="6849"/>
                      </a:cubicBezTo>
                      <a:lnTo>
                        <a:pt x="14488" y="13171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2" name="Shape">
                  <a:extLst>
                    <a:ext uri="{FF2B5EF4-FFF2-40B4-BE49-F238E27FC236}">
                      <a16:creationId xmlns:a16="http://schemas.microsoft.com/office/drawing/2014/main" id="{618A1894-EE64-A341-9A7D-B0FA9D0F3131}"/>
                    </a:ext>
                  </a:extLst>
                </p:cNvPr>
                <p:cNvSpPr/>
                <p:nvPr/>
              </p:nvSpPr>
              <p:spPr>
                <a:xfrm>
                  <a:off x="0" y="53013"/>
                  <a:ext cx="352225" cy="35402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559" y="6636"/>
                      </a:moveTo>
                      <a:cubicBezTo>
                        <a:pt x="18737" y="5855"/>
                        <a:pt x="18737" y="5855"/>
                        <a:pt x="18737" y="5855"/>
                      </a:cubicBezTo>
                      <a:cubicBezTo>
                        <a:pt x="17306" y="7157"/>
                        <a:pt x="17306" y="7157"/>
                        <a:pt x="17306" y="7157"/>
                      </a:cubicBezTo>
                      <a:cubicBezTo>
                        <a:pt x="17827" y="8328"/>
                        <a:pt x="18217" y="9499"/>
                        <a:pt x="18217" y="10800"/>
                      </a:cubicBezTo>
                      <a:cubicBezTo>
                        <a:pt x="18217" y="14834"/>
                        <a:pt x="14834" y="18217"/>
                        <a:pt x="10800" y="18217"/>
                      </a:cubicBezTo>
                      <a:cubicBezTo>
                        <a:pt x="6636" y="18217"/>
                        <a:pt x="3383" y="14834"/>
                        <a:pt x="3383" y="10800"/>
                      </a:cubicBezTo>
                      <a:cubicBezTo>
                        <a:pt x="3383" y="6636"/>
                        <a:pt x="6636" y="3383"/>
                        <a:pt x="10800" y="3383"/>
                      </a:cubicBezTo>
                      <a:cubicBezTo>
                        <a:pt x="12101" y="3383"/>
                        <a:pt x="13402" y="3773"/>
                        <a:pt x="14573" y="4424"/>
                      </a:cubicBezTo>
                      <a:cubicBezTo>
                        <a:pt x="15875" y="3123"/>
                        <a:pt x="15875" y="3123"/>
                        <a:pt x="15875" y="3123"/>
                      </a:cubicBezTo>
                      <a:cubicBezTo>
                        <a:pt x="15094" y="1171"/>
                        <a:pt x="15094" y="1171"/>
                        <a:pt x="15094" y="1171"/>
                      </a:cubicBezTo>
                      <a:cubicBezTo>
                        <a:pt x="14964" y="781"/>
                        <a:pt x="14964" y="781"/>
                        <a:pt x="14964" y="781"/>
                      </a:cubicBezTo>
                      <a:cubicBezTo>
                        <a:pt x="13663" y="260"/>
                        <a:pt x="12231" y="0"/>
                        <a:pt x="10800" y="0"/>
                      </a:cubicBezTo>
                      <a:cubicBezTo>
                        <a:pt x="4814" y="0"/>
                        <a:pt x="0" y="4814"/>
                        <a:pt x="0" y="10800"/>
                      </a:cubicBezTo>
                      <a:cubicBezTo>
                        <a:pt x="0" y="16786"/>
                        <a:pt x="4814" y="21600"/>
                        <a:pt x="10800" y="21600"/>
                      </a:cubicBezTo>
                      <a:cubicBezTo>
                        <a:pt x="16786" y="21600"/>
                        <a:pt x="21600" y="16786"/>
                        <a:pt x="21600" y="10800"/>
                      </a:cubicBezTo>
                      <a:cubicBezTo>
                        <a:pt x="21600" y="9369"/>
                        <a:pt x="21340" y="7937"/>
                        <a:pt x="20819" y="6766"/>
                      </a:cubicBezTo>
                      <a:lnTo>
                        <a:pt x="20559" y="6636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 dirty="0"/>
                </a:p>
              </p:txBody>
            </p:sp>
          </p:grp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A58806C-662B-5E4F-B31A-6F2F5FC3A372}"/>
              </a:ext>
            </a:extLst>
          </p:cNvPr>
          <p:cNvSpPr txBox="1"/>
          <p:nvPr/>
        </p:nvSpPr>
        <p:spPr>
          <a:xfrm rot="16200000">
            <a:off x="10492571" y="1611379"/>
            <a:ext cx="2394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spc="600" dirty="0">
                <a:latin typeface="Montserrat" pitchFamily="2" charset="77"/>
              </a:rPr>
              <a:t>/ DYNAMIC</a:t>
            </a:r>
          </a:p>
        </p:txBody>
      </p:sp>
    </p:spTree>
    <p:extLst>
      <p:ext uri="{BB962C8B-B14F-4D97-AF65-F5344CB8AC3E}">
        <p14:creationId xmlns:p14="http://schemas.microsoft.com/office/powerpoint/2010/main" val="37356536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245A87B-166F-DB4E-9FD9-1CBD227D827B}"/>
              </a:ext>
            </a:extLst>
          </p:cNvPr>
          <p:cNvSpPr/>
          <p:nvPr/>
        </p:nvSpPr>
        <p:spPr>
          <a:xfrm>
            <a:off x="-4123" y="2262418"/>
            <a:ext cx="5874444" cy="4618475"/>
          </a:xfrm>
          <a:prstGeom prst="rect">
            <a:avLst/>
          </a:prstGeom>
          <a:solidFill>
            <a:srgbClr val="D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9EEAE-1C41-CD47-B849-B3031ABA6C7F}"/>
              </a:ext>
            </a:extLst>
          </p:cNvPr>
          <p:cNvGrpSpPr/>
          <p:nvPr/>
        </p:nvGrpSpPr>
        <p:grpSpPr>
          <a:xfrm>
            <a:off x="6297407" y="928591"/>
            <a:ext cx="5395226" cy="3624336"/>
            <a:chOff x="8013700" y="4495801"/>
            <a:chExt cx="1096963" cy="625475"/>
          </a:xfrm>
        </p:grpSpPr>
        <p:sp>
          <p:nvSpPr>
            <p:cNvPr id="3" name="Freeform 483">
              <a:extLst>
                <a:ext uri="{FF2B5EF4-FFF2-40B4-BE49-F238E27FC236}">
                  <a16:creationId xmlns:a16="http://schemas.microsoft.com/office/drawing/2014/main" id="{E576170F-7CE7-1E42-90AF-9A882E5EE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1638" y="5011738"/>
              <a:ext cx="1089025" cy="12700"/>
            </a:xfrm>
            <a:custGeom>
              <a:avLst/>
              <a:gdLst>
                <a:gd name="T0" fmla="*/ 3026 w 3027"/>
                <a:gd name="T1" fmla="*/ 36 h 37"/>
                <a:gd name="T2" fmla="*/ 0 w 3027"/>
                <a:gd name="T3" fmla="*/ 36 h 37"/>
                <a:gd name="T4" fmla="*/ 0 w 3027"/>
                <a:gd name="T5" fmla="*/ 0 h 37"/>
                <a:gd name="T6" fmla="*/ 3026 w 3027"/>
                <a:gd name="T7" fmla="*/ 0 h 37"/>
                <a:gd name="T8" fmla="*/ 3026 w 3027"/>
                <a:gd name="T9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27" h="37">
                  <a:moveTo>
                    <a:pt x="3026" y="3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3026" y="0"/>
                  </a:lnTo>
                  <a:lnTo>
                    <a:pt x="3026" y="36"/>
                  </a:lnTo>
                </a:path>
              </a:pathLst>
            </a:custGeom>
            <a:solidFill>
              <a:srgbClr val="DEE6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Freeform 484">
              <a:extLst>
                <a:ext uri="{FF2B5EF4-FFF2-40B4-BE49-F238E27FC236}">
                  <a16:creationId xmlns:a16="http://schemas.microsoft.com/office/drawing/2014/main" id="{A0AC7E53-1EAB-5246-8C73-01AC1DC73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1638" y="4918075"/>
              <a:ext cx="1089025" cy="14288"/>
            </a:xfrm>
            <a:custGeom>
              <a:avLst/>
              <a:gdLst>
                <a:gd name="T0" fmla="*/ 3026 w 3027"/>
                <a:gd name="T1" fmla="*/ 37 h 38"/>
                <a:gd name="T2" fmla="*/ 0 w 3027"/>
                <a:gd name="T3" fmla="*/ 37 h 38"/>
                <a:gd name="T4" fmla="*/ 0 w 3027"/>
                <a:gd name="T5" fmla="*/ 0 h 38"/>
                <a:gd name="T6" fmla="*/ 3026 w 3027"/>
                <a:gd name="T7" fmla="*/ 0 h 38"/>
                <a:gd name="T8" fmla="*/ 3026 w 3027"/>
                <a:gd name="T9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27" h="38">
                  <a:moveTo>
                    <a:pt x="3026" y="37"/>
                  </a:moveTo>
                  <a:lnTo>
                    <a:pt x="0" y="37"/>
                  </a:lnTo>
                  <a:lnTo>
                    <a:pt x="0" y="0"/>
                  </a:lnTo>
                  <a:lnTo>
                    <a:pt x="3026" y="0"/>
                  </a:lnTo>
                  <a:lnTo>
                    <a:pt x="3026" y="37"/>
                  </a:lnTo>
                </a:path>
              </a:pathLst>
            </a:custGeom>
            <a:solidFill>
              <a:srgbClr val="DEE6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Freeform 485">
              <a:extLst>
                <a:ext uri="{FF2B5EF4-FFF2-40B4-BE49-F238E27FC236}">
                  <a16:creationId xmlns:a16="http://schemas.microsoft.com/office/drawing/2014/main" id="{C7F02123-384F-094A-81A5-2FE5182FD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8463" y="4808538"/>
              <a:ext cx="1089025" cy="12700"/>
            </a:xfrm>
            <a:custGeom>
              <a:avLst/>
              <a:gdLst>
                <a:gd name="T0" fmla="*/ 3026 w 3027"/>
                <a:gd name="T1" fmla="*/ 36 h 37"/>
                <a:gd name="T2" fmla="*/ 0 w 3027"/>
                <a:gd name="T3" fmla="*/ 36 h 37"/>
                <a:gd name="T4" fmla="*/ 0 w 3027"/>
                <a:gd name="T5" fmla="*/ 0 h 37"/>
                <a:gd name="T6" fmla="*/ 3026 w 3027"/>
                <a:gd name="T7" fmla="*/ 0 h 37"/>
                <a:gd name="T8" fmla="*/ 3026 w 3027"/>
                <a:gd name="T9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27" h="37">
                  <a:moveTo>
                    <a:pt x="3026" y="3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3026" y="0"/>
                  </a:lnTo>
                  <a:lnTo>
                    <a:pt x="3026" y="36"/>
                  </a:lnTo>
                </a:path>
              </a:pathLst>
            </a:custGeom>
            <a:solidFill>
              <a:srgbClr val="DEE6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Freeform 486">
              <a:extLst>
                <a:ext uri="{FF2B5EF4-FFF2-40B4-BE49-F238E27FC236}">
                  <a16:creationId xmlns:a16="http://schemas.microsoft.com/office/drawing/2014/main" id="{7F27B9A8-F358-F346-A12E-387A7E9DF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8463" y="4714875"/>
              <a:ext cx="1089025" cy="11113"/>
            </a:xfrm>
            <a:custGeom>
              <a:avLst/>
              <a:gdLst>
                <a:gd name="T0" fmla="*/ 3026 w 3027"/>
                <a:gd name="T1" fmla="*/ 37 h 38"/>
                <a:gd name="T2" fmla="*/ 0 w 3027"/>
                <a:gd name="T3" fmla="*/ 37 h 38"/>
                <a:gd name="T4" fmla="*/ 0 w 3027"/>
                <a:gd name="T5" fmla="*/ 0 h 38"/>
                <a:gd name="T6" fmla="*/ 3026 w 3027"/>
                <a:gd name="T7" fmla="*/ 0 h 38"/>
                <a:gd name="T8" fmla="*/ 3026 w 3027"/>
                <a:gd name="T9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27" h="38">
                  <a:moveTo>
                    <a:pt x="3026" y="37"/>
                  </a:moveTo>
                  <a:lnTo>
                    <a:pt x="0" y="37"/>
                  </a:lnTo>
                  <a:lnTo>
                    <a:pt x="0" y="0"/>
                  </a:lnTo>
                  <a:lnTo>
                    <a:pt x="3026" y="0"/>
                  </a:lnTo>
                  <a:lnTo>
                    <a:pt x="3026" y="37"/>
                  </a:lnTo>
                </a:path>
              </a:pathLst>
            </a:custGeom>
            <a:solidFill>
              <a:srgbClr val="DEE6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487">
              <a:extLst>
                <a:ext uri="{FF2B5EF4-FFF2-40B4-BE49-F238E27FC236}">
                  <a16:creationId xmlns:a16="http://schemas.microsoft.com/office/drawing/2014/main" id="{B88AA68E-43A5-434E-98EA-34886324A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0050" y="4606925"/>
              <a:ext cx="1089025" cy="12700"/>
            </a:xfrm>
            <a:custGeom>
              <a:avLst/>
              <a:gdLst>
                <a:gd name="T0" fmla="*/ 3026 w 3027"/>
                <a:gd name="T1" fmla="*/ 36 h 37"/>
                <a:gd name="T2" fmla="*/ 0 w 3027"/>
                <a:gd name="T3" fmla="*/ 36 h 37"/>
                <a:gd name="T4" fmla="*/ 0 w 3027"/>
                <a:gd name="T5" fmla="*/ 0 h 37"/>
                <a:gd name="T6" fmla="*/ 3026 w 3027"/>
                <a:gd name="T7" fmla="*/ 0 h 37"/>
                <a:gd name="T8" fmla="*/ 3026 w 3027"/>
                <a:gd name="T9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27" h="37">
                  <a:moveTo>
                    <a:pt x="3026" y="3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3026" y="0"/>
                  </a:lnTo>
                  <a:lnTo>
                    <a:pt x="3026" y="36"/>
                  </a:lnTo>
                </a:path>
              </a:pathLst>
            </a:custGeom>
            <a:solidFill>
              <a:srgbClr val="DEE6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488">
              <a:extLst>
                <a:ext uri="{FF2B5EF4-FFF2-40B4-BE49-F238E27FC236}">
                  <a16:creationId xmlns:a16="http://schemas.microsoft.com/office/drawing/2014/main" id="{71147209-BDB1-6349-8BF3-26B17BA7B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4495801"/>
              <a:ext cx="1095375" cy="625475"/>
            </a:xfrm>
            <a:custGeom>
              <a:avLst/>
              <a:gdLst>
                <a:gd name="T0" fmla="*/ 72 w 3043"/>
                <a:gd name="T1" fmla="*/ 1667 h 1736"/>
                <a:gd name="T2" fmla="*/ 72 w 3043"/>
                <a:gd name="T3" fmla="*/ 0 h 1736"/>
                <a:gd name="T4" fmla="*/ 0 w 3043"/>
                <a:gd name="T5" fmla="*/ 0 h 1736"/>
                <a:gd name="T6" fmla="*/ 0 w 3043"/>
                <a:gd name="T7" fmla="*/ 1667 h 1736"/>
                <a:gd name="T8" fmla="*/ 0 w 3043"/>
                <a:gd name="T9" fmla="*/ 1735 h 1736"/>
                <a:gd name="T10" fmla="*/ 72 w 3043"/>
                <a:gd name="T11" fmla="*/ 1735 h 1736"/>
                <a:gd name="T12" fmla="*/ 3042 w 3043"/>
                <a:gd name="T13" fmla="*/ 1735 h 1736"/>
                <a:gd name="T14" fmla="*/ 3042 w 3043"/>
                <a:gd name="T15" fmla="*/ 1667 h 1736"/>
                <a:gd name="T16" fmla="*/ 72 w 3043"/>
                <a:gd name="T17" fmla="*/ 1667 h 1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3" h="1736">
                  <a:moveTo>
                    <a:pt x="72" y="1667"/>
                  </a:moveTo>
                  <a:lnTo>
                    <a:pt x="72" y="0"/>
                  </a:lnTo>
                  <a:lnTo>
                    <a:pt x="0" y="0"/>
                  </a:lnTo>
                  <a:lnTo>
                    <a:pt x="0" y="1667"/>
                  </a:lnTo>
                  <a:lnTo>
                    <a:pt x="0" y="1735"/>
                  </a:lnTo>
                  <a:lnTo>
                    <a:pt x="72" y="1735"/>
                  </a:lnTo>
                  <a:lnTo>
                    <a:pt x="3042" y="1735"/>
                  </a:lnTo>
                  <a:lnTo>
                    <a:pt x="3042" y="1667"/>
                  </a:lnTo>
                  <a:lnTo>
                    <a:pt x="72" y="1667"/>
                  </a:lnTo>
                </a:path>
              </a:pathLst>
            </a:custGeom>
            <a:solidFill>
              <a:srgbClr val="DEE6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Freeform 489">
              <a:extLst>
                <a:ext uri="{FF2B5EF4-FFF2-40B4-BE49-F238E27FC236}">
                  <a16:creationId xmlns:a16="http://schemas.microsoft.com/office/drawing/2014/main" id="{F9FF9E48-3662-1047-832A-932DE6B1F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3713" y="4960938"/>
              <a:ext cx="192087" cy="131762"/>
            </a:xfrm>
            <a:custGeom>
              <a:avLst/>
              <a:gdLst>
                <a:gd name="T0" fmla="*/ 0 w 534"/>
                <a:gd name="T1" fmla="*/ 363 h 364"/>
                <a:gd name="T2" fmla="*/ 266 w 534"/>
                <a:gd name="T3" fmla="*/ 0 h 364"/>
                <a:gd name="T4" fmla="*/ 533 w 534"/>
                <a:gd name="T5" fmla="*/ 363 h 364"/>
                <a:gd name="T6" fmla="*/ 0 w 534"/>
                <a:gd name="T7" fmla="*/ 363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4" h="364">
                  <a:moveTo>
                    <a:pt x="0" y="363"/>
                  </a:moveTo>
                  <a:lnTo>
                    <a:pt x="266" y="0"/>
                  </a:lnTo>
                  <a:lnTo>
                    <a:pt x="533" y="363"/>
                  </a:lnTo>
                  <a:lnTo>
                    <a:pt x="0" y="363"/>
                  </a:lnTo>
                </a:path>
              </a:pathLst>
            </a:custGeom>
            <a:solidFill>
              <a:srgbClr val="8EADB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490">
              <a:extLst>
                <a:ext uri="{FF2B5EF4-FFF2-40B4-BE49-F238E27FC236}">
                  <a16:creationId xmlns:a16="http://schemas.microsoft.com/office/drawing/2014/main" id="{8BCE0A59-DE19-FC42-B625-8E45F89DE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4213" y="4570413"/>
              <a:ext cx="192087" cy="522287"/>
            </a:xfrm>
            <a:custGeom>
              <a:avLst/>
              <a:gdLst>
                <a:gd name="T0" fmla="*/ 0 w 533"/>
                <a:gd name="T1" fmla="*/ 1448 h 1449"/>
                <a:gd name="T2" fmla="*/ 266 w 533"/>
                <a:gd name="T3" fmla="*/ 0 h 1449"/>
                <a:gd name="T4" fmla="*/ 532 w 533"/>
                <a:gd name="T5" fmla="*/ 1448 h 1449"/>
                <a:gd name="T6" fmla="*/ 0 w 533"/>
                <a:gd name="T7" fmla="*/ 1448 h 1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3" h="1449">
                  <a:moveTo>
                    <a:pt x="0" y="1448"/>
                  </a:moveTo>
                  <a:lnTo>
                    <a:pt x="266" y="0"/>
                  </a:lnTo>
                  <a:lnTo>
                    <a:pt x="532" y="1448"/>
                  </a:lnTo>
                  <a:lnTo>
                    <a:pt x="0" y="1448"/>
                  </a:lnTo>
                </a:path>
              </a:pathLst>
            </a:custGeom>
            <a:solidFill>
              <a:srgbClr val="8EADB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491">
              <a:extLst>
                <a:ext uri="{FF2B5EF4-FFF2-40B4-BE49-F238E27FC236}">
                  <a16:creationId xmlns:a16="http://schemas.microsoft.com/office/drawing/2014/main" id="{2BDBFA21-E5FD-FF4C-8238-2EA948F04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6300" y="4781550"/>
              <a:ext cx="193675" cy="309563"/>
            </a:xfrm>
            <a:custGeom>
              <a:avLst/>
              <a:gdLst>
                <a:gd name="T0" fmla="*/ 0 w 538"/>
                <a:gd name="T1" fmla="*/ 859 h 860"/>
                <a:gd name="T2" fmla="*/ 271 w 538"/>
                <a:gd name="T3" fmla="*/ 0 h 860"/>
                <a:gd name="T4" fmla="*/ 537 w 538"/>
                <a:gd name="T5" fmla="*/ 859 h 860"/>
                <a:gd name="T6" fmla="*/ 0 w 538"/>
                <a:gd name="T7" fmla="*/ 859 h 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8" h="860">
                  <a:moveTo>
                    <a:pt x="0" y="859"/>
                  </a:moveTo>
                  <a:lnTo>
                    <a:pt x="271" y="0"/>
                  </a:lnTo>
                  <a:lnTo>
                    <a:pt x="537" y="859"/>
                  </a:lnTo>
                  <a:lnTo>
                    <a:pt x="0" y="859"/>
                  </a:lnTo>
                </a:path>
              </a:pathLst>
            </a:custGeom>
            <a:solidFill>
              <a:srgbClr val="8EADB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492">
              <a:extLst>
                <a:ext uri="{FF2B5EF4-FFF2-40B4-BE49-F238E27FC236}">
                  <a16:creationId xmlns:a16="http://schemas.microsoft.com/office/drawing/2014/main" id="{4BBB594A-C90D-4E42-8428-BF9D7AA2F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9975" y="4695825"/>
              <a:ext cx="192088" cy="395288"/>
            </a:xfrm>
            <a:custGeom>
              <a:avLst/>
              <a:gdLst>
                <a:gd name="T0" fmla="*/ 0 w 534"/>
                <a:gd name="T1" fmla="*/ 1097 h 1098"/>
                <a:gd name="T2" fmla="*/ 266 w 534"/>
                <a:gd name="T3" fmla="*/ 0 h 1098"/>
                <a:gd name="T4" fmla="*/ 533 w 534"/>
                <a:gd name="T5" fmla="*/ 1097 h 1098"/>
                <a:gd name="T6" fmla="*/ 0 w 534"/>
                <a:gd name="T7" fmla="*/ 1097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4" h="1098">
                  <a:moveTo>
                    <a:pt x="0" y="1097"/>
                  </a:moveTo>
                  <a:lnTo>
                    <a:pt x="266" y="0"/>
                  </a:lnTo>
                  <a:lnTo>
                    <a:pt x="533" y="1097"/>
                  </a:lnTo>
                  <a:lnTo>
                    <a:pt x="0" y="1097"/>
                  </a:lnTo>
                </a:path>
              </a:pathLst>
            </a:custGeom>
            <a:solidFill>
              <a:srgbClr val="8EADB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493">
              <a:extLst>
                <a:ext uri="{FF2B5EF4-FFF2-40B4-BE49-F238E27FC236}">
                  <a16:creationId xmlns:a16="http://schemas.microsoft.com/office/drawing/2014/main" id="{BA2BBC10-4D93-C14D-AC88-D33E302CB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2063" y="4832350"/>
              <a:ext cx="192087" cy="260350"/>
            </a:xfrm>
            <a:custGeom>
              <a:avLst/>
              <a:gdLst>
                <a:gd name="T0" fmla="*/ 0 w 533"/>
                <a:gd name="T1" fmla="*/ 722 h 723"/>
                <a:gd name="T2" fmla="*/ 266 w 533"/>
                <a:gd name="T3" fmla="*/ 0 h 723"/>
                <a:gd name="T4" fmla="*/ 532 w 533"/>
                <a:gd name="T5" fmla="*/ 722 h 723"/>
                <a:gd name="T6" fmla="*/ 0 w 533"/>
                <a:gd name="T7" fmla="*/ 722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3" h="723">
                  <a:moveTo>
                    <a:pt x="0" y="722"/>
                  </a:moveTo>
                  <a:lnTo>
                    <a:pt x="266" y="0"/>
                  </a:lnTo>
                  <a:lnTo>
                    <a:pt x="532" y="722"/>
                  </a:lnTo>
                  <a:lnTo>
                    <a:pt x="0" y="722"/>
                  </a:lnTo>
                </a:path>
              </a:pathLst>
            </a:custGeom>
            <a:solidFill>
              <a:srgbClr val="8EADB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54A89AD-623B-5240-940C-F2EB9F40B04A}"/>
              </a:ext>
            </a:extLst>
          </p:cNvPr>
          <p:cNvSpPr txBox="1"/>
          <p:nvPr/>
        </p:nvSpPr>
        <p:spPr>
          <a:xfrm>
            <a:off x="624707" y="731040"/>
            <a:ext cx="48878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pc="-150" dirty="0">
                <a:latin typeface="Goudy Old Style" panose="02020502050305020303" pitchFamily="18" charset="77"/>
              </a:rPr>
              <a:t>Sales Target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1D79F4BF-3F4F-D649-9E90-71C113242897}"/>
              </a:ext>
            </a:extLst>
          </p:cNvPr>
          <p:cNvSpPr txBox="1">
            <a:spLocks/>
          </p:cNvSpPr>
          <p:nvPr/>
        </p:nvSpPr>
        <p:spPr>
          <a:xfrm>
            <a:off x="6320833" y="5634846"/>
            <a:ext cx="5356184" cy="813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800" i="1" u="sng" dirty="0">
                <a:latin typeface="Goudy Old Style" panose="02020502050305020303" pitchFamily="18" charset="77"/>
                <a:ea typeface="Roboto Slab" pitchFamily="2" charset="0"/>
                <a:cs typeface="Montserrat" charset="0"/>
              </a:rPr>
              <a:t>Statistics Graphics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7CAA48-B052-8640-9488-10D9E4DC33D6}"/>
              </a:ext>
            </a:extLst>
          </p:cNvPr>
          <p:cNvSpPr txBox="1"/>
          <p:nvPr/>
        </p:nvSpPr>
        <p:spPr>
          <a:xfrm>
            <a:off x="6290768" y="4872977"/>
            <a:ext cx="1036908" cy="338554"/>
          </a:xfrm>
          <a:prstGeom prst="rect">
            <a:avLst/>
          </a:prstGeom>
          <a:solidFill>
            <a:srgbClr val="DEE6E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Goudy Old Style" panose="02020502050305020303" pitchFamily="18" charset="77"/>
              </a:rPr>
              <a:t>2010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5A15D8-8884-3044-BEB9-022A186AFDD9}"/>
              </a:ext>
            </a:extLst>
          </p:cNvPr>
          <p:cNvSpPr txBox="1"/>
          <p:nvPr/>
        </p:nvSpPr>
        <p:spPr>
          <a:xfrm>
            <a:off x="7782182" y="4847284"/>
            <a:ext cx="1036908" cy="338554"/>
          </a:xfrm>
          <a:prstGeom prst="rect">
            <a:avLst/>
          </a:prstGeom>
          <a:solidFill>
            <a:srgbClr val="DEE6E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Goudy Old Style" panose="02020502050305020303" pitchFamily="18" charset="77"/>
              </a:rPr>
              <a:t>2012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A03E0B-B9B4-D140-956C-7300F7270277}"/>
              </a:ext>
            </a:extLst>
          </p:cNvPr>
          <p:cNvSpPr txBox="1"/>
          <p:nvPr/>
        </p:nvSpPr>
        <p:spPr>
          <a:xfrm>
            <a:off x="9269602" y="4814033"/>
            <a:ext cx="1036908" cy="338554"/>
          </a:xfrm>
          <a:prstGeom prst="rect">
            <a:avLst/>
          </a:prstGeom>
          <a:solidFill>
            <a:srgbClr val="DEE6E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Goudy Old Style" panose="02020502050305020303" pitchFamily="18" charset="77"/>
              </a:rPr>
              <a:t>2014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57AEF0-76CE-3945-B0DB-384AEAB7FC0C}"/>
              </a:ext>
            </a:extLst>
          </p:cNvPr>
          <p:cNvSpPr txBox="1"/>
          <p:nvPr/>
        </p:nvSpPr>
        <p:spPr>
          <a:xfrm>
            <a:off x="10591613" y="4814033"/>
            <a:ext cx="1036908" cy="338554"/>
          </a:xfrm>
          <a:prstGeom prst="rect">
            <a:avLst/>
          </a:prstGeom>
          <a:solidFill>
            <a:srgbClr val="DEE6E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Goudy Old Style" panose="02020502050305020303" pitchFamily="18" charset="77"/>
              </a:rPr>
              <a:t>2016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890A53A8-D04C-C24D-B3E9-568822EB701D}"/>
              </a:ext>
            </a:extLst>
          </p:cNvPr>
          <p:cNvSpPr txBox="1">
            <a:spLocks/>
          </p:cNvSpPr>
          <p:nvPr/>
        </p:nvSpPr>
        <p:spPr>
          <a:xfrm>
            <a:off x="1799790" y="2658024"/>
            <a:ext cx="3447921" cy="938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ut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perspiciatis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unde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omnis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iste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natus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error sit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voluptatem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accusantium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doloremque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laudantium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,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totam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rem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aperiam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,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eaque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ipsa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quae ab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illo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inventore</a:t>
            </a:r>
            <a:endParaRPr lang="en-US" sz="1400" dirty="0">
              <a:latin typeface="Goudy Old Style" panose="02020502050305020303" pitchFamily="18" charset="77"/>
              <a:ea typeface="Lora" charset="0"/>
              <a:cs typeface="Lora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35E043-5F6E-1E4A-88B7-4B95C1DEF50C}"/>
              </a:ext>
            </a:extLst>
          </p:cNvPr>
          <p:cNvSpPr txBox="1"/>
          <p:nvPr/>
        </p:nvSpPr>
        <p:spPr>
          <a:xfrm>
            <a:off x="643511" y="2750378"/>
            <a:ext cx="954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Goudy Old Style" panose="02020502050305020303" pitchFamily="18" charset="77"/>
                <a:ea typeface="Montserrat" charset="0"/>
                <a:cs typeface="Montserrat" charset="0"/>
              </a:rPr>
              <a:t>01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AA8B679A-E3D5-744A-8844-093CA384E85F}"/>
              </a:ext>
            </a:extLst>
          </p:cNvPr>
          <p:cNvSpPr txBox="1">
            <a:spLocks/>
          </p:cNvSpPr>
          <p:nvPr/>
        </p:nvSpPr>
        <p:spPr>
          <a:xfrm>
            <a:off x="1784538" y="3881624"/>
            <a:ext cx="3447921" cy="923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unde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omnis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iste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natus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error sit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voluptatem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accusantium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doloremque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laudantium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,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totam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rem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aperiam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,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eaque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ipsa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quae ab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illo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inventore</a:t>
            </a:r>
            <a:endParaRPr lang="en-US" sz="1400" dirty="0">
              <a:latin typeface="Goudy Old Style" panose="02020502050305020303" pitchFamily="18" charset="77"/>
              <a:ea typeface="Lora" charset="0"/>
              <a:cs typeface="Lora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027202-9EAF-674B-A620-73329AA80A2F}"/>
              </a:ext>
            </a:extLst>
          </p:cNvPr>
          <p:cNvSpPr txBox="1"/>
          <p:nvPr/>
        </p:nvSpPr>
        <p:spPr>
          <a:xfrm>
            <a:off x="611823" y="3973979"/>
            <a:ext cx="954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Goudy Old Style" panose="02020502050305020303" pitchFamily="18" charset="77"/>
                <a:ea typeface="Montserrat" charset="0"/>
                <a:cs typeface="Montserrat" charset="0"/>
              </a:rPr>
              <a:t>02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3DC4FE8A-DCF6-5640-89D0-A5F0695F9944}"/>
              </a:ext>
            </a:extLst>
          </p:cNvPr>
          <p:cNvSpPr txBox="1">
            <a:spLocks/>
          </p:cNvSpPr>
          <p:nvPr/>
        </p:nvSpPr>
        <p:spPr>
          <a:xfrm>
            <a:off x="1775925" y="4908345"/>
            <a:ext cx="3447921" cy="8349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unde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omnis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iste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natus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error sit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voluptatem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accusantium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doloremque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laudantium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,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totam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rem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aperiam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,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eaque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ipsa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quae ab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illo</a:t>
            </a:r>
            <a:r>
              <a:rPr lang="en-US" sz="1400" dirty="0">
                <a:latin typeface="Goudy Old Style" panose="02020502050305020303" pitchFamily="18" charset="77"/>
                <a:ea typeface="Lora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Lora" charset="0"/>
                <a:cs typeface="Lora" charset="0"/>
              </a:rPr>
              <a:t>inventore</a:t>
            </a:r>
            <a:endParaRPr lang="en-US" sz="1400" dirty="0">
              <a:latin typeface="Goudy Old Style" panose="02020502050305020303" pitchFamily="18" charset="77"/>
              <a:ea typeface="Lora" charset="0"/>
              <a:cs typeface="Lora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AAA1EB-ECC3-6D4A-A5CD-6FD8CC852E87}"/>
              </a:ext>
            </a:extLst>
          </p:cNvPr>
          <p:cNvSpPr txBox="1"/>
          <p:nvPr/>
        </p:nvSpPr>
        <p:spPr>
          <a:xfrm>
            <a:off x="603210" y="5000699"/>
            <a:ext cx="954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Goudy Old Style" panose="02020502050305020303" pitchFamily="18" charset="77"/>
                <a:ea typeface="Montserrat" charset="0"/>
                <a:cs typeface="Montserrat" charset="0"/>
              </a:rPr>
              <a:t>03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5329E2-37F0-A647-B2DE-72416B89BDF1}"/>
              </a:ext>
            </a:extLst>
          </p:cNvPr>
          <p:cNvSpPr txBox="1"/>
          <p:nvPr/>
        </p:nvSpPr>
        <p:spPr>
          <a:xfrm>
            <a:off x="656395" y="6062173"/>
            <a:ext cx="4567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600" dirty="0">
                <a:latin typeface="Montserrat" pitchFamily="2" charset="77"/>
              </a:rPr>
              <a:t>/ DYNAMIC</a:t>
            </a:r>
          </a:p>
        </p:txBody>
      </p:sp>
    </p:spTree>
    <p:extLst>
      <p:ext uri="{BB962C8B-B14F-4D97-AF65-F5344CB8AC3E}">
        <p14:creationId xmlns:p14="http://schemas.microsoft.com/office/powerpoint/2010/main" val="12413985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D31420F5-6F3C-4E4A-8438-06A0649556AB}"/>
              </a:ext>
            </a:extLst>
          </p:cNvPr>
          <p:cNvSpPr/>
          <p:nvPr/>
        </p:nvSpPr>
        <p:spPr>
          <a:xfrm>
            <a:off x="1866547" y="2566744"/>
            <a:ext cx="2968330" cy="2968330"/>
          </a:xfrm>
          <a:prstGeom prst="ellipse">
            <a:avLst/>
          </a:prstGeom>
          <a:solidFill>
            <a:srgbClr val="A1C4C8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E574C7-DF41-B14D-9AB2-C8055389EEDC}"/>
              </a:ext>
            </a:extLst>
          </p:cNvPr>
          <p:cNvSpPr/>
          <p:nvPr/>
        </p:nvSpPr>
        <p:spPr>
          <a:xfrm>
            <a:off x="3928229" y="1853067"/>
            <a:ext cx="4257566" cy="4257566"/>
          </a:xfrm>
          <a:prstGeom prst="ellipse">
            <a:avLst/>
          </a:prstGeom>
          <a:solidFill>
            <a:srgbClr val="DEE6E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0786655-DD35-064F-A14E-B2A5D6C42A25}"/>
              </a:ext>
            </a:extLst>
          </p:cNvPr>
          <p:cNvSpPr/>
          <p:nvPr/>
        </p:nvSpPr>
        <p:spPr>
          <a:xfrm>
            <a:off x="1198341" y="1814847"/>
            <a:ext cx="4334006" cy="4334006"/>
          </a:xfrm>
          <a:prstGeom prst="ellipse">
            <a:avLst/>
          </a:prstGeom>
          <a:noFill/>
          <a:ln w="76200">
            <a:solidFill>
              <a:srgbClr val="A1C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9CC49-4F47-0E46-8CF5-C47527B79B49}"/>
              </a:ext>
            </a:extLst>
          </p:cNvPr>
          <p:cNvSpPr txBox="1"/>
          <p:nvPr/>
        </p:nvSpPr>
        <p:spPr>
          <a:xfrm>
            <a:off x="985339" y="460626"/>
            <a:ext cx="52358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spc="-150" dirty="0">
                <a:latin typeface="Goudy Old Style" panose="02020502050305020303" pitchFamily="18" charset="77"/>
              </a:rPr>
              <a:t>Market Share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8EB6C4-2B8A-8840-9B07-F62AF004C139}"/>
              </a:ext>
            </a:extLst>
          </p:cNvPr>
          <p:cNvSpPr txBox="1"/>
          <p:nvPr/>
        </p:nvSpPr>
        <p:spPr>
          <a:xfrm>
            <a:off x="9045879" y="2068562"/>
            <a:ext cx="3082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Goudy Old Style" panose="02020502050305020303" pitchFamily="18" charset="77"/>
              </a:rPr>
              <a:t>Engagements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FE2709-0EC5-A143-B6F2-E49E7C3E7F63}"/>
              </a:ext>
            </a:extLst>
          </p:cNvPr>
          <p:cNvSpPr txBox="1"/>
          <p:nvPr/>
        </p:nvSpPr>
        <p:spPr>
          <a:xfrm>
            <a:off x="9045880" y="2699515"/>
            <a:ext cx="2893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oudy Old Style" panose="02020502050305020303" pitchFamily="18" charset="77"/>
              </a:rPr>
              <a:t>+ 1.20 M / </a:t>
            </a:r>
            <a:r>
              <a:rPr lang="en-US" sz="2800" b="1" i="1" baseline="-25000" dirty="0">
                <a:latin typeface="Goudy Old Style" panose="02020502050305020303" pitchFamily="18" charset="77"/>
              </a:rPr>
              <a:t>Month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6F2CC3-B590-7844-AD92-BBC17BCCEA7E}"/>
              </a:ext>
            </a:extLst>
          </p:cNvPr>
          <p:cNvSpPr txBox="1"/>
          <p:nvPr/>
        </p:nvSpPr>
        <p:spPr>
          <a:xfrm>
            <a:off x="9137080" y="3678067"/>
            <a:ext cx="2710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Goudy Old Style" panose="02020502050305020303" pitchFamily="18" charset="77"/>
              </a:rPr>
              <a:t>Interactions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DEE3E4-D845-B046-B3BA-4B7DDD1F92C9}"/>
              </a:ext>
            </a:extLst>
          </p:cNvPr>
          <p:cNvSpPr txBox="1"/>
          <p:nvPr/>
        </p:nvSpPr>
        <p:spPr>
          <a:xfrm>
            <a:off x="9081975" y="4223609"/>
            <a:ext cx="2521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oudy Old Style" panose="02020502050305020303" pitchFamily="18" charset="77"/>
              </a:rPr>
              <a:t>+ 3.80 M / </a:t>
            </a:r>
            <a:r>
              <a:rPr lang="en-US" sz="2800" b="1" i="1" baseline="-25000" dirty="0">
                <a:latin typeface="Goudy Old Style" panose="02020502050305020303" pitchFamily="18" charset="77"/>
              </a:rPr>
              <a:t>Month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00E89B-5D51-584B-9614-9C9058ACBC38}"/>
              </a:ext>
            </a:extLst>
          </p:cNvPr>
          <p:cNvSpPr txBox="1"/>
          <p:nvPr/>
        </p:nvSpPr>
        <p:spPr>
          <a:xfrm>
            <a:off x="9205550" y="5198526"/>
            <a:ext cx="2642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Goudy Old Style" panose="02020502050305020303" pitchFamily="18" charset="77"/>
              </a:rPr>
              <a:t>Followers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BA8B0C-3A7B-8D4B-82CA-5C5E367A81F0}"/>
              </a:ext>
            </a:extLst>
          </p:cNvPr>
          <p:cNvSpPr txBox="1"/>
          <p:nvPr/>
        </p:nvSpPr>
        <p:spPr>
          <a:xfrm>
            <a:off x="9260774" y="5744068"/>
            <a:ext cx="2342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oudy Old Style" panose="02020502050305020303" pitchFamily="18" charset="77"/>
              </a:rPr>
              <a:t>+ 30 K / </a:t>
            </a:r>
            <a:r>
              <a:rPr lang="en-US" sz="2800" b="1" i="1" baseline="-25000" dirty="0">
                <a:latin typeface="Goudy Old Style" panose="02020502050305020303" pitchFamily="18" charset="77"/>
              </a:rPr>
              <a:t>Month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B60B95-04B1-DA46-813B-C4F0CD4FFDE6}"/>
              </a:ext>
            </a:extLst>
          </p:cNvPr>
          <p:cNvSpPr txBox="1"/>
          <p:nvPr/>
        </p:nvSpPr>
        <p:spPr>
          <a:xfrm>
            <a:off x="6501007" y="728679"/>
            <a:ext cx="4933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2800" i="1" u="sng" dirty="0">
                <a:latin typeface="Goudy Old Style" panose="02020502050305020303" pitchFamily="18" charset="77"/>
              </a:rPr>
              <a:t>A goal without a plan is just a wish</a:t>
            </a:r>
            <a:r>
              <a:rPr lang="en-US" sz="2800" i="1" u="sng" dirty="0">
                <a:latin typeface="Goudy Old Style" panose="02020502050305020303" pitchFamily="18" charset="77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533C598-775D-FC44-915E-9FC2070A77E3}"/>
              </a:ext>
            </a:extLst>
          </p:cNvPr>
          <p:cNvCxnSpPr>
            <a:cxnSpLocks/>
          </p:cNvCxnSpPr>
          <p:nvPr/>
        </p:nvCxnSpPr>
        <p:spPr>
          <a:xfrm>
            <a:off x="5962389" y="5545395"/>
            <a:ext cx="2964458" cy="0"/>
          </a:xfrm>
          <a:prstGeom prst="line">
            <a:avLst/>
          </a:prstGeom>
          <a:ln w="76200">
            <a:solidFill>
              <a:srgbClr val="8EAD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3A76E0-0240-E843-9D45-FD2240BB1A6A}"/>
              </a:ext>
            </a:extLst>
          </p:cNvPr>
          <p:cNvCxnSpPr>
            <a:cxnSpLocks/>
          </p:cNvCxnSpPr>
          <p:nvPr/>
        </p:nvCxnSpPr>
        <p:spPr>
          <a:xfrm>
            <a:off x="4636718" y="4011112"/>
            <a:ext cx="4290129" cy="0"/>
          </a:xfrm>
          <a:prstGeom prst="line">
            <a:avLst/>
          </a:prstGeom>
          <a:ln w="76200">
            <a:solidFill>
              <a:srgbClr val="8EAD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6CB5265-3DCB-A446-A381-13BBF7DC2522}"/>
              </a:ext>
            </a:extLst>
          </p:cNvPr>
          <p:cNvCxnSpPr>
            <a:cxnSpLocks/>
          </p:cNvCxnSpPr>
          <p:nvPr/>
        </p:nvCxnSpPr>
        <p:spPr>
          <a:xfrm>
            <a:off x="3625223" y="2360069"/>
            <a:ext cx="5301624" cy="0"/>
          </a:xfrm>
          <a:prstGeom prst="line">
            <a:avLst/>
          </a:prstGeom>
          <a:ln w="76200">
            <a:solidFill>
              <a:srgbClr val="8EAD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D2761E2-686D-1940-A403-85511FED9CC0}"/>
              </a:ext>
            </a:extLst>
          </p:cNvPr>
          <p:cNvSpPr txBox="1"/>
          <p:nvPr/>
        </p:nvSpPr>
        <p:spPr>
          <a:xfrm rot="16200000">
            <a:off x="-491417" y="5040363"/>
            <a:ext cx="2394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600" dirty="0">
                <a:latin typeface="Montserrat" pitchFamily="2" charset="77"/>
              </a:rPr>
              <a:t>/ DYNAMIC</a:t>
            </a:r>
          </a:p>
        </p:txBody>
      </p:sp>
    </p:spTree>
    <p:extLst>
      <p:ext uri="{BB962C8B-B14F-4D97-AF65-F5344CB8AC3E}">
        <p14:creationId xmlns:p14="http://schemas.microsoft.com/office/powerpoint/2010/main" val="10879814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3DEACA19-E972-394A-B4E6-B2A36F215436}"/>
              </a:ext>
            </a:extLst>
          </p:cNvPr>
          <p:cNvSpPr/>
          <p:nvPr/>
        </p:nvSpPr>
        <p:spPr>
          <a:xfrm>
            <a:off x="2735851" y="6474"/>
            <a:ext cx="6665979" cy="6665979"/>
          </a:xfrm>
          <a:prstGeom prst="ellipse">
            <a:avLst/>
          </a:prstGeom>
          <a:solidFill>
            <a:srgbClr val="DEE6E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hape 1701">
            <a:extLst>
              <a:ext uri="{FF2B5EF4-FFF2-40B4-BE49-F238E27FC236}">
                <a16:creationId xmlns:a16="http://schemas.microsoft.com/office/drawing/2014/main" id="{574840CB-391E-4381-B1B0-65617076505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21179" y="3631107"/>
            <a:ext cx="3992632" cy="4366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1701">
            <a:extLst>
              <a:ext uri="{FF2B5EF4-FFF2-40B4-BE49-F238E27FC236}">
                <a16:creationId xmlns:a16="http://schemas.microsoft.com/office/drawing/2014/main" id="{89B937AD-CCC5-4581-9455-1257785D9BC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78189" y="3631107"/>
            <a:ext cx="3992632" cy="436648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626770-2816-DD4A-960C-F64F546D9F49}"/>
              </a:ext>
            </a:extLst>
          </p:cNvPr>
          <p:cNvSpPr txBox="1"/>
          <p:nvPr/>
        </p:nvSpPr>
        <p:spPr>
          <a:xfrm>
            <a:off x="1875034" y="1249535"/>
            <a:ext cx="83876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-150" dirty="0">
                <a:latin typeface="Goudy Old Style" panose="02020502050305020303" pitchFamily="18" charset="77"/>
              </a:rPr>
              <a:t>Device Mockup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60BA50-1F22-0743-B33E-CFC0D6DE6FC2}"/>
              </a:ext>
            </a:extLst>
          </p:cNvPr>
          <p:cNvSpPr txBox="1"/>
          <p:nvPr/>
        </p:nvSpPr>
        <p:spPr>
          <a:xfrm>
            <a:off x="3272491" y="2396773"/>
            <a:ext cx="5819681" cy="10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 err="1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Sed</a:t>
            </a:r>
            <a:r>
              <a:rPr lang="en-US" sz="1400" dirty="0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ut</a:t>
            </a:r>
            <a:r>
              <a:rPr lang="en-US" sz="1400" dirty="0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perspiciatis</a:t>
            </a:r>
            <a:r>
              <a:rPr lang="en-US" sz="1400" dirty="0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unde</a:t>
            </a:r>
            <a:r>
              <a:rPr lang="en-US" sz="1400" dirty="0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omnis</a:t>
            </a:r>
            <a:r>
              <a:rPr lang="en-US" sz="1400" dirty="0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iste</a:t>
            </a:r>
            <a:r>
              <a:rPr lang="en-US" sz="1400" dirty="0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natus</a:t>
            </a:r>
            <a:r>
              <a:rPr lang="en-US" sz="1400" dirty="0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 error sit </a:t>
            </a:r>
            <a:r>
              <a:rPr lang="en-US" sz="1400" dirty="0" err="1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voluptatem</a:t>
            </a:r>
            <a:r>
              <a:rPr lang="en-US" sz="1400" dirty="0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accusantiu</a:t>
            </a:r>
            <a:r>
              <a:rPr lang="en-US" sz="1400" dirty="0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 </a:t>
            </a:r>
            <a:r>
              <a:rPr lang="en-ID" sz="1400" dirty="0" err="1">
                <a:latin typeface="Goudy Old Style" panose="02020502050305020303" pitchFamily="18" charset="77"/>
                <a:ea typeface="Roboto Slab" pitchFamily="2" charset="0"/>
              </a:rPr>
              <a:t>ed</a:t>
            </a:r>
            <a:r>
              <a:rPr lang="en-ID" sz="1400" dirty="0">
                <a:latin typeface="Goudy Old Style" panose="02020502050305020303" pitchFamily="18" charset="77"/>
                <a:ea typeface="Roboto Slab" pitchFamily="2" charset="0"/>
              </a:rPr>
              <a:t> </a:t>
            </a:r>
            <a:r>
              <a:rPr lang="en-ID" sz="1400" dirty="0" err="1">
                <a:latin typeface="Goudy Old Style" panose="02020502050305020303" pitchFamily="18" charset="77"/>
                <a:ea typeface="Roboto Slab" pitchFamily="2" charset="0"/>
              </a:rPr>
              <a:t>ut</a:t>
            </a:r>
            <a:r>
              <a:rPr lang="en-ID" sz="1400" dirty="0">
                <a:latin typeface="Goudy Old Style" panose="02020502050305020303" pitchFamily="18" charset="77"/>
                <a:ea typeface="Roboto Slab" pitchFamily="2" charset="0"/>
              </a:rPr>
              <a:t> </a:t>
            </a:r>
            <a:r>
              <a:rPr lang="en-ID" sz="1400" dirty="0" err="1">
                <a:latin typeface="Goudy Old Style" panose="02020502050305020303" pitchFamily="18" charset="77"/>
                <a:ea typeface="Roboto Slab" pitchFamily="2" charset="0"/>
              </a:rPr>
              <a:t>perspiciatis</a:t>
            </a:r>
            <a:r>
              <a:rPr lang="en-ID" sz="1400" dirty="0">
                <a:latin typeface="Goudy Old Style" panose="02020502050305020303" pitchFamily="18" charset="77"/>
                <a:ea typeface="Roboto Slab" pitchFamily="2" charset="0"/>
              </a:rPr>
              <a:t> </a:t>
            </a:r>
            <a:r>
              <a:rPr lang="en-ID" sz="1400" dirty="0" err="1">
                <a:latin typeface="Goudy Old Style" panose="02020502050305020303" pitchFamily="18" charset="77"/>
                <a:ea typeface="Roboto Slab" pitchFamily="2" charset="0"/>
              </a:rPr>
              <a:t>unde</a:t>
            </a:r>
            <a:r>
              <a:rPr lang="en-ID" sz="1400" dirty="0">
                <a:latin typeface="Goudy Old Style" panose="02020502050305020303" pitchFamily="18" charset="77"/>
                <a:ea typeface="Roboto Slab" pitchFamily="2" charset="0"/>
              </a:rPr>
              <a:t> </a:t>
            </a:r>
            <a:r>
              <a:rPr lang="en-ID" sz="1400" dirty="0" err="1">
                <a:latin typeface="Goudy Old Style" panose="02020502050305020303" pitchFamily="18" charset="77"/>
                <a:ea typeface="Roboto Slab" pitchFamily="2" charset="0"/>
              </a:rPr>
              <a:t>omnis</a:t>
            </a:r>
            <a:r>
              <a:rPr lang="en-ID" sz="1400" dirty="0">
                <a:latin typeface="Goudy Old Style" panose="02020502050305020303" pitchFamily="18" charset="77"/>
                <a:ea typeface="Roboto Slab" pitchFamily="2" charset="0"/>
              </a:rPr>
              <a:t> </a:t>
            </a:r>
            <a:r>
              <a:rPr lang="en-ID" sz="1400" dirty="0" err="1">
                <a:latin typeface="Goudy Old Style" panose="02020502050305020303" pitchFamily="18" charset="77"/>
                <a:ea typeface="Roboto Slab" pitchFamily="2" charset="0"/>
              </a:rPr>
              <a:t>iste</a:t>
            </a:r>
            <a:r>
              <a:rPr lang="en-ID" sz="1400" dirty="0">
                <a:latin typeface="Goudy Old Style" panose="02020502050305020303" pitchFamily="18" charset="77"/>
                <a:ea typeface="Roboto Slab" pitchFamily="2" charset="0"/>
              </a:rPr>
              <a:t> </a:t>
            </a:r>
            <a:r>
              <a:rPr lang="en-ID" sz="1400" dirty="0" err="1">
                <a:latin typeface="Goudy Old Style" panose="02020502050305020303" pitchFamily="18" charset="77"/>
                <a:ea typeface="Roboto Slab" pitchFamily="2" charset="0"/>
              </a:rPr>
              <a:t>natus</a:t>
            </a:r>
            <a:r>
              <a:rPr lang="en-ID" sz="1400" dirty="0">
                <a:latin typeface="Goudy Old Style" panose="02020502050305020303" pitchFamily="18" charset="77"/>
                <a:ea typeface="Roboto Slab" pitchFamily="2" charset="0"/>
              </a:rPr>
              <a:t> error sit </a:t>
            </a:r>
            <a:r>
              <a:rPr lang="en-ID" sz="1400" dirty="0" err="1">
                <a:latin typeface="Goudy Old Style" panose="02020502050305020303" pitchFamily="18" charset="77"/>
                <a:ea typeface="Roboto Slab" pitchFamily="2" charset="0"/>
              </a:rPr>
              <a:t>voluptatem</a:t>
            </a:r>
            <a:r>
              <a:rPr lang="en-ID" sz="1400" dirty="0">
                <a:latin typeface="Goudy Old Style" panose="02020502050305020303" pitchFamily="18" charset="77"/>
                <a:ea typeface="Roboto Slab" pitchFamily="2" charset="0"/>
              </a:rPr>
              <a:t> </a:t>
            </a:r>
            <a:r>
              <a:rPr lang="en-ID" sz="1400" dirty="0" err="1">
                <a:latin typeface="Goudy Old Style" panose="02020502050305020303" pitchFamily="18" charset="77"/>
                <a:ea typeface="Roboto Slab" pitchFamily="2" charset="0"/>
              </a:rPr>
              <a:t>accusantium</a:t>
            </a:r>
            <a:r>
              <a:rPr lang="en-ID" sz="1400" dirty="0">
                <a:latin typeface="Goudy Old Style" panose="02020502050305020303" pitchFamily="18" charset="77"/>
                <a:ea typeface="Roboto Slab" pitchFamily="2" charset="0"/>
              </a:rPr>
              <a:t> </a:t>
            </a:r>
            <a:r>
              <a:rPr lang="en-ID" sz="1400" dirty="0" err="1">
                <a:latin typeface="Goudy Old Style" panose="02020502050305020303" pitchFamily="18" charset="77"/>
                <a:ea typeface="Roboto Slab" pitchFamily="2" charset="0"/>
              </a:rPr>
              <a:t>doloremque</a:t>
            </a:r>
            <a:r>
              <a:rPr lang="en-ID" sz="1400" dirty="0">
                <a:latin typeface="Goudy Old Style" panose="02020502050305020303" pitchFamily="18" charset="77"/>
                <a:ea typeface="Roboto Slab" pitchFamily="2" charset="0"/>
              </a:rPr>
              <a:t> </a:t>
            </a:r>
            <a:r>
              <a:rPr lang="en-ID" sz="1400" dirty="0" err="1">
                <a:latin typeface="Goudy Old Style" panose="02020502050305020303" pitchFamily="18" charset="77"/>
                <a:ea typeface="Roboto Slab" pitchFamily="2" charset="0"/>
              </a:rPr>
              <a:t>laudantium</a:t>
            </a:r>
            <a:r>
              <a:rPr lang="en-ID" sz="1400" dirty="0">
                <a:latin typeface="Goudy Old Style" panose="02020502050305020303" pitchFamily="18" charset="77"/>
                <a:ea typeface="Roboto Slab" pitchFamily="2" charset="0"/>
              </a:rPr>
              <a:t>, </a:t>
            </a:r>
            <a:r>
              <a:rPr lang="en-ID" sz="1400" dirty="0" err="1">
                <a:latin typeface="Goudy Old Style" panose="02020502050305020303" pitchFamily="18" charset="77"/>
                <a:ea typeface="Roboto Slab" pitchFamily="2" charset="0"/>
              </a:rPr>
              <a:t>totam</a:t>
            </a:r>
            <a:r>
              <a:rPr lang="en-ID" sz="1400" dirty="0">
                <a:latin typeface="Goudy Old Style" panose="02020502050305020303" pitchFamily="18" charset="77"/>
                <a:ea typeface="Roboto Slab" pitchFamily="2" charset="0"/>
              </a:rPr>
              <a:t> </a:t>
            </a:r>
            <a:r>
              <a:rPr lang="en-ID" sz="1400" dirty="0" err="1">
                <a:latin typeface="Goudy Old Style" panose="02020502050305020303" pitchFamily="18" charset="77"/>
                <a:ea typeface="Roboto Slab" pitchFamily="2" charset="0"/>
              </a:rPr>
              <a:t>voluptatem</a:t>
            </a:r>
            <a:endParaRPr lang="en-US" sz="1400" b="1" dirty="0">
              <a:latin typeface="Goudy Old Style" panose="02020502050305020303" pitchFamily="18" charset="77"/>
              <a:ea typeface="Roboto Slab" pitchFamily="2" charset="0"/>
              <a:cs typeface="Lora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A1F1D0-8A76-084F-88AE-1921F99043BE}"/>
              </a:ext>
            </a:extLst>
          </p:cNvPr>
          <p:cNvSpPr txBox="1"/>
          <p:nvPr/>
        </p:nvSpPr>
        <p:spPr>
          <a:xfrm rot="16200000">
            <a:off x="9738186" y="4762151"/>
            <a:ext cx="2394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600" dirty="0">
                <a:latin typeface="Montserrat" pitchFamily="2" charset="77"/>
              </a:rPr>
              <a:t>/ DYNAMIC</a:t>
            </a:r>
          </a:p>
        </p:txBody>
      </p:sp>
      <p:pic>
        <p:nvPicPr>
          <p:cNvPr id="3" name="图片占位符 2" descr="图片包含 室内, 沙发, 墙壁, 枕头&#10;&#10;已生成极高可信度的说明">
            <a:extLst>
              <a:ext uri="{FF2B5EF4-FFF2-40B4-BE49-F238E27FC236}">
                <a16:creationId xmlns:a16="http://schemas.microsoft.com/office/drawing/2014/main" id="{898EB966-D390-4687-8074-551577B7F44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6" name="图片占位符 5" descr="图片包含 地板, 墙壁, 室内, 餐桌&#10;&#10;已生成极高可信度的说明">
            <a:extLst>
              <a:ext uri="{FF2B5EF4-FFF2-40B4-BE49-F238E27FC236}">
                <a16:creationId xmlns:a16="http://schemas.microsoft.com/office/drawing/2014/main" id="{254D4E6E-743B-4FB0-B177-58F80B630199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84615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F82DC59B-7652-F041-A834-3AE93FA0A0E4}"/>
              </a:ext>
            </a:extLst>
          </p:cNvPr>
          <p:cNvSpPr/>
          <p:nvPr/>
        </p:nvSpPr>
        <p:spPr>
          <a:xfrm>
            <a:off x="4109863" y="2711688"/>
            <a:ext cx="3918755" cy="4173944"/>
          </a:xfrm>
          <a:prstGeom prst="rect">
            <a:avLst/>
          </a:prstGeom>
          <a:solidFill>
            <a:srgbClr val="D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图片占位符 17" descr="图片包含 墙壁, 室内, 餐桌, 植物&#10;&#10;已生成极高可信度的说明">
            <a:extLst>
              <a:ext uri="{FF2B5EF4-FFF2-40B4-BE49-F238E27FC236}">
                <a16:creationId xmlns:a16="http://schemas.microsoft.com/office/drawing/2014/main" id="{8F7F1315-23B8-4674-8B8C-742BF1F4B16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F1E9A84-AD13-4FD0-B6A5-069C318B7ADE}"/>
              </a:ext>
            </a:extLst>
          </p:cNvPr>
          <p:cNvGrpSpPr/>
          <p:nvPr/>
        </p:nvGrpSpPr>
        <p:grpSpPr>
          <a:xfrm>
            <a:off x="4541077" y="1555544"/>
            <a:ext cx="3022116" cy="5574462"/>
            <a:chOff x="9603561" y="2502535"/>
            <a:chExt cx="5173705" cy="960862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78761AF-6DA5-419E-89E5-D660783F8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603561" y="10720515"/>
              <a:ext cx="5173705" cy="1390643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9D4C662-D2CB-404D-AC86-1D8A668D57AC}"/>
                </a:ext>
              </a:extLst>
            </p:cNvPr>
            <p:cNvGrpSpPr/>
            <p:nvPr/>
          </p:nvGrpSpPr>
          <p:grpSpPr>
            <a:xfrm>
              <a:off x="10000616" y="2502535"/>
              <a:ext cx="4379595" cy="8717280"/>
              <a:chOff x="10000616" y="2502535"/>
              <a:chExt cx="4379595" cy="8717280"/>
            </a:xfrm>
          </p:grpSpPr>
          <p:sp>
            <p:nvSpPr>
              <p:cNvPr id="7" name="Freeform 16">
                <a:extLst>
                  <a:ext uri="{FF2B5EF4-FFF2-40B4-BE49-F238E27FC236}">
                    <a16:creationId xmlns:a16="http://schemas.microsoft.com/office/drawing/2014/main" id="{372BEA8B-1BAF-4107-B195-904DCB8867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00616" y="2502535"/>
                <a:ext cx="4379595" cy="8717280"/>
              </a:xfrm>
              <a:custGeom>
                <a:avLst/>
                <a:gdLst>
                  <a:gd name="T0" fmla="*/ 1435 w 1440"/>
                  <a:gd name="T1" fmla="*/ 659 h 2868"/>
                  <a:gd name="T2" fmla="*/ 1429 w 1440"/>
                  <a:gd name="T3" fmla="*/ 659 h 2868"/>
                  <a:gd name="T4" fmla="*/ 1429 w 1440"/>
                  <a:gd name="T5" fmla="*/ 221 h 2868"/>
                  <a:gd name="T6" fmla="*/ 1209 w 1440"/>
                  <a:gd name="T7" fmla="*/ 0 h 2868"/>
                  <a:gd name="T8" fmla="*/ 232 w 1440"/>
                  <a:gd name="T9" fmla="*/ 0 h 2868"/>
                  <a:gd name="T10" fmla="*/ 11 w 1440"/>
                  <a:gd name="T11" fmla="*/ 221 h 2868"/>
                  <a:gd name="T12" fmla="*/ 11 w 1440"/>
                  <a:gd name="T13" fmla="*/ 387 h 2868"/>
                  <a:gd name="T14" fmla="*/ 4 w 1440"/>
                  <a:gd name="T15" fmla="*/ 387 h 2868"/>
                  <a:gd name="T16" fmla="*/ 0 w 1440"/>
                  <a:gd name="T17" fmla="*/ 392 h 2868"/>
                  <a:gd name="T18" fmla="*/ 0 w 1440"/>
                  <a:gd name="T19" fmla="*/ 498 h 2868"/>
                  <a:gd name="T20" fmla="*/ 4 w 1440"/>
                  <a:gd name="T21" fmla="*/ 502 h 2868"/>
                  <a:gd name="T22" fmla="*/ 11 w 1440"/>
                  <a:gd name="T23" fmla="*/ 502 h 2868"/>
                  <a:gd name="T24" fmla="*/ 11 w 1440"/>
                  <a:gd name="T25" fmla="*/ 593 h 2868"/>
                  <a:gd name="T26" fmla="*/ 4 w 1440"/>
                  <a:gd name="T27" fmla="*/ 593 h 2868"/>
                  <a:gd name="T28" fmla="*/ 0 w 1440"/>
                  <a:gd name="T29" fmla="*/ 597 h 2868"/>
                  <a:gd name="T30" fmla="*/ 0 w 1440"/>
                  <a:gd name="T31" fmla="*/ 798 h 2868"/>
                  <a:gd name="T32" fmla="*/ 4 w 1440"/>
                  <a:gd name="T33" fmla="*/ 802 h 2868"/>
                  <a:gd name="T34" fmla="*/ 11 w 1440"/>
                  <a:gd name="T35" fmla="*/ 802 h 2868"/>
                  <a:gd name="T36" fmla="*/ 11 w 1440"/>
                  <a:gd name="T37" fmla="*/ 855 h 2868"/>
                  <a:gd name="T38" fmla="*/ 4 w 1440"/>
                  <a:gd name="T39" fmla="*/ 855 h 2868"/>
                  <a:gd name="T40" fmla="*/ 0 w 1440"/>
                  <a:gd name="T41" fmla="*/ 860 h 2868"/>
                  <a:gd name="T42" fmla="*/ 0 w 1440"/>
                  <a:gd name="T43" fmla="*/ 1061 h 2868"/>
                  <a:gd name="T44" fmla="*/ 4 w 1440"/>
                  <a:gd name="T45" fmla="*/ 1065 h 2868"/>
                  <a:gd name="T46" fmla="*/ 11 w 1440"/>
                  <a:gd name="T47" fmla="*/ 1065 h 2868"/>
                  <a:gd name="T48" fmla="*/ 11 w 1440"/>
                  <a:gd name="T49" fmla="*/ 2647 h 2868"/>
                  <a:gd name="T50" fmla="*/ 232 w 1440"/>
                  <a:gd name="T51" fmla="*/ 2868 h 2868"/>
                  <a:gd name="T52" fmla="*/ 1209 w 1440"/>
                  <a:gd name="T53" fmla="*/ 2868 h 2868"/>
                  <a:gd name="T54" fmla="*/ 1429 w 1440"/>
                  <a:gd name="T55" fmla="*/ 2647 h 2868"/>
                  <a:gd name="T56" fmla="*/ 1429 w 1440"/>
                  <a:gd name="T57" fmla="*/ 1001 h 2868"/>
                  <a:gd name="T58" fmla="*/ 1435 w 1440"/>
                  <a:gd name="T59" fmla="*/ 1001 h 2868"/>
                  <a:gd name="T60" fmla="*/ 1440 w 1440"/>
                  <a:gd name="T61" fmla="*/ 996 h 2868"/>
                  <a:gd name="T62" fmla="*/ 1440 w 1440"/>
                  <a:gd name="T63" fmla="*/ 664 h 2868"/>
                  <a:gd name="T64" fmla="*/ 1435 w 1440"/>
                  <a:gd name="T65" fmla="*/ 659 h 2868"/>
                  <a:gd name="T66" fmla="*/ 1341 w 1440"/>
                  <a:gd name="T67" fmla="*/ 2657 h 2868"/>
                  <a:gd name="T68" fmla="*/ 1220 w 1440"/>
                  <a:gd name="T69" fmla="*/ 2778 h 2868"/>
                  <a:gd name="T70" fmla="*/ 221 w 1440"/>
                  <a:gd name="T71" fmla="*/ 2778 h 2868"/>
                  <a:gd name="T72" fmla="*/ 99 w 1440"/>
                  <a:gd name="T73" fmla="*/ 2657 h 2868"/>
                  <a:gd name="T74" fmla="*/ 99 w 1440"/>
                  <a:gd name="T75" fmla="*/ 211 h 2868"/>
                  <a:gd name="T76" fmla="*/ 221 w 1440"/>
                  <a:gd name="T77" fmla="*/ 89 h 2868"/>
                  <a:gd name="T78" fmla="*/ 354 w 1440"/>
                  <a:gd name="T79" fmla="*/ 89 h 2868"/>
                  <a:gd name="T80" fmla="*/ 354 w 1440"/>
                  <a:gd name="T81" fmla="*/ 89 h 2868"/>
                  <a:gd name="T82" fmla="*/ 355 w 1440"/>
                  <a:gd name="T83" fmla="*/ 89 h 2868"/>
                  <a:gd name="T84" fmla="*/ 369 w 1440"/>
                  <a:gd name="T85" fmla="*/ 103 h 2868"/>
                  <a:gd name="T86" fmla="*/ 369 w 1440"/>
                  <a:gd name="T87" fmla="*/ 103 h 2868"/>
                  <a:gd name="T88" fmla="*/ 369 w 1440"/>
                  <a:gd name="T89" fmla="*/ 104 h 2868"/>
                  <a:gd name="T90" fmla="*/ 369 w 1440"/>
                  <a:gd name="T91" fmla="*/ 109 h 2868"/>
                  <a:gd name="T92" fmla="*/ 448 w 1440"/>
                  <a:gd name="T93" fmla="*/ 189 h 2868"/>
                  <a:gd name="T94" fmla="*/ 992 w 1440"/>
                  <a:gd name="T95" fmla="*/ 189 h 2868"/>
                  <a:gd name="T96" fmla="*/ 1072 w 1440"/>
                  <a:gd name="T97" fmla="*/ 109 h 2868"/>
                  <a:gd name="T98" fmla="*/ 1072 w 1440"/>
                  <a:gd name="T99" fmla="*/ 104 h 2868"/>
                  <a:gd name="T100" fmla="*/ 1072 w 1440"/>
                  <a:gd name="T101" fmla="*/ 103 h 2868"/>
                  <a:gd name="T102" fmla="*/ 1085 w 1440"/>
                  <a:gd name="T103" fmla="*/ 89 h 2868"/>
                  <a:gd name="T104" fmla="*/ 1086 w 1440"/>
                  <a:gd name="T105" fmla="*/ 89 h 2868"/>
                  <a:gd name="T106" fmla="*/ 1086 w 1440"/>
                  <a:gd name="T107" fmla="*/ 89 h 2868"/>
                  <a:gd name="T108" fmla="*/ 1220 w 1440"/>
                  <a:gd name="T109" fmla="*/ 89 h 2868"/>
                  <a:gd name="T110" fmla="*/ 1341 w 1440"/>
                  <a:gd name="T111" fmla="*/ 211 h 2868"/>
                  <a:gd name="T112" fmla="*/ 1341 w 1440"/>
                  <a:gd name="T113" fmla="*/ 2657 h 2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40" h="2868">
                    <a:moveTo>
                      <a:pt x="1435" y="659"/>
                    </a:moveTo>
                    <a:cubicBezTo>
                      <a:pt x="1429" y="659"/>
                      <a:pt x="1429" y="659"/>
                      <a:pt x="1429" y="659"/>
                    </a:cubicBezTo>
                    <a:cubicBezTo>
                      <a:pt x="1429" y="221"/>
                      <a:pt x="1429" y="221"/>
                      <a:pt x="1429" y="221"/>
                    </a:cubicBezTo>
                    <a:cubicBezTo>
                      <a:pt x="1429" y="99"/>
                      <a:pt x="1331" y="0"/>
                      <a:pt x="1209" y="0"/>
                    </a:cubicBezTo>
                    <a:cubicBezTo>
                      <a:pt x="232" y="0"/>
                      <a:pt x="232" y="0"/>
                      <a:pt x="232" y="0"/>
                    </a:cubicBezTo>
                    <a:cubicBezTo>
                      <a:pt x="110" y="0"/>
                      <a:pt x="11" y="99"/>
                      <a:pt x="11" y="221"/>
                    </a:cubicBezTo>
                    <a:cubicBezTo>
                      <a:pt x="11" y="387"/>
                      <a:pt x="11" y="387"/>
                      <a:pt x="11" y="387"/>
                    </a:cubicBezTo>
                    <a:cubicBezTo>
                      <a:pt x="4" y="387"/>
                      <a:pt x="4" y="387"/>
                      <a:pt x="4" y="387"/>
                    </a:cubicBezTo>
                    <a:cubicBezTo>
                      <a:pt x="2" y="387"/>
                      <a:pt x="0" y="389"/>
                      <a:pt x="0" y="392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500"/>
                      <a:pt x="2" y="502"/>
                      <a:pt x="4" y="502"/>
                    </a:cubicBezTo>
                    <a:cubicBezTo>
                      <a:pt x="11" y="502"/>
                      <a:pt x="11" y="502"/>
                      <a:pt x="11" y="502"/>
                    </a:cubicBezTo>
                    <a:cubicBezTo>
                      <a:pt x="11" y="593"/>
                      <a:pt x="11" y="593"/>
                      <a:pt x="11" y="593"/>
                    </a:cubicBezTo>
                    <a:cubicBezTo>
                      <a:pt x="4" y="593"/>
                      <a:pt x="4" y="593"/>
                      <a:pt x="4" y="593"/>
                    </a:cubicBezTo>
                    <a:cubicBezTo>
                      <a:pt x="2" y="593"/>
                      <a:pt x="0" y="595"/>
                      <a:pt x="0" y="597"/>
                    </a:cubicBezTo>
                    <a:cubicBezTo>
                      <a:pt x="0" y="798"/>
                      <a:pt x="0" y="798"/>
                      <a:pt x="0" y="798"/>
                    </a:cubicBezTo>
                    <a:cubicBezTo>
                      <a:pt x="0" y="801"/>
                      <a:pt x="2" y="802"/>
                      <a:pt x="4" y="802"/>
                    </a:cubicBezTo>
                    <a:cubicBezTo>
                      <a:pt x="11" y="802"/>
                      <a:pt x="11" y="802"/>
                      <a:pt x="11" y="802"/>
                    </a:cubicBezTo>
                    <a:cubicBezTo>
                      <a:pt x="11" y="855"/>
                      <a:pt x="11" y="855"/>
                      <a:pt x="11" y="855"/>
                    </a:cubicBezTo>
                    <a:cubicBezTo>
                      <a:pt x="4" y="855"/>
                      <a:pt x="4" y="855"/>
                      <a:pt x="4" y="855"/>
                    </a:cubicBezTo>
                    <a:cubicBezTo>
                      <a:pt x="2" y="855"/>
                      <a:pt x="0" y="857"/>
                      <a:pt x="0" y="860"/>
                    </a:cubicBezTo>
                    <a:cubicBezTo>
                      <a:pt x="0" y="1061"/>
                      <a:pt x="0" y="1061"/>
                      <a:pt x="0" y="1061"/>
                    </a:cubicBezTo>
                    <a:cubicBezTo>
                      <a:pt x="0" y="1063"/>
                      <a:pt x="2" y="1065"/>
                      <a:pt x="4" y="1065"/>
                    </a:cubicBezTo>
                    <a:cubicBezTo>
                      <a:pt x="11" y="1065"/>
                      <a:pt x="11" y="1065"/>
                      <a:pt x="11" y="1065"/>
                    </a:cubicBezTo>
                    <a:cubicBezTo>
                      <a:pt x="11" y="2647"/>
                      <a:pt x="11" y="2647"/>
                      <a:pt x="11" y="2647"/>
                    </a:cubicBezTo>
                    <a:cubicBezTo>
                      <a:pt x="11" y="2769"/>
                      <a:pt x="110" y="2868"/>
                      <a:pt x="232" y="2868"/>
                    </a:cubicBezTo>
                    <a:cubicBezTo>
                      <a:pt x="1209" y="2868"/>
                      <a:pt x="1209" y="2868"/>
                      <a:pt x="1209" y="2868"/>
                    </a:cubicBezTo>
                    <a:cubicBezTo>
                      <a:pt x="1331" y="2868"/>
                      <a:pt x="1429" y="2769"/>
                      <a:pt x="1429" y="2647"/>
                    </a:cubicBezTo>
                    <a:cubicBezTo>
                      <a:pt x="1429" y="1001"/>
                      <a:pt x="1429" y="1001"/>
                      <a:pt x="1429" y="1001"/>
                    </a:cubicBezTo>
                    <a:cubicBezTo>
                      <a:pt x="1435" y="1001"/>
                      <a:pt x="1435" y="1001"/>
                      <a:pt x="1435" y="1001"/>
                    </a:cubicBezTo>
                    <a:cubicBezTo>
                      <a:pt x="1438" y="1001"/>
                      <a:pt x="1440" y="999"/>
                      <a:pt x="1440" y="996"/>
                    </a:cubicBezTo>
                    <a:cubicBezTo>
                      <a:pt x="1440" y="664"/>
                      <a:pt x="1440" y="664"/>
                      <a:pt x="1440" y="664"/>
                    </a:cubicBezTo>
                    <a:cubicBezTo>
                      <a:pt x="1440" y="661"/>
                      <a:pt x="1438" y="659"/>
                      <a:pt x="1435" y="659"/>
                    </a:cubicBezTo>
                    <a:close/>
                    <a:moveTo>
                      <a:pt x="1341" y="2657"/>
                    </a:moveTo>
                    <a:cubicBezTo>
                      <a:pt x="1341" y="2724"/>
                      <a:pt x="1287" y="2778"/>
                      <a:pt x="1220" y="2778"/>
                    </a:cubicBezTo>
                    <a:cubicBezTo>
                      <a:pt x="221" y="2778"/>
                      <a:pt x="221" y="2778"/>
                      <a:pt x="221" y="2778"/>
                    </a:cubicBezTo>
                    <a:cubicBezTo>
                      <a:pt x="154" y="2778"/>
                      <a:pt x="99" y="2724"/>
                      <a:pt x="99" y="2657"/>
                    </a:cubicBezTo>
                    <a:cubicBezTo>
                      <a:pt x="99" y="211"/>
                      <a:pt x="99" y="211"/>
                      <a:pt x="99" y="211"/>
                    </a:cubicBezTo>
                    <a:cubicBezTo>
                      <a:pt x="99" y="144"/>
                      <a:pt x="154" y="89"/>
                      <a:pt x="221" y="89"/>
                    </a:cubicBezTo>
                    <a:cubicBezTo>
                      <a:pt x="354" y="89"/>
                      <a:pt x="354" y="89"/>
                      <a:pt x="354" y="89"/>
                    </a:cubicBezTo>
                    <a:cubicBezTo>
                      <a:pt x="354" y="89"/>
                      <a:pt x="354" y="89"/>
                      <a:pt x="354" y="89"/>
                    </a:cubicBezTo>
                    <a:cubicBezTo>
                      <a:pt x="355" y="89"/>
                      <a:pt x="355" y="89"/>
                      <a:pt x="355" y="89"/>
                    </a:cubicBezTo>
                    <a:cubicBezTo>
                      <a:pt x="363" y="89"/>
                      <a:pt x="369" y="95"/>
                      <a:pt x="369" y="103"/>
                    </a:cubicBezTo>
                    <a:cubicBezTo>
                      <a:pt x="369" y="103"/>
                      <a:pt x="369" y="103"/>
                      <a:pt x="369" y="103"/>
                    </a:cubicBezTo>
                    <a:cubicBezTo>
                      <a:pt x="369" y="104"/>
                      <a:pt x="369" y="104"/>
                      <a:pt x="369" y="104"/>
                    </a:cubicBezTo>
                    <a:cubicBezTo>
                      <a:pt x="369" y="109"/>
                      <a:pt x="369" y="109"/>
                      <a:pt x="369" y="109"/>
                    </a:cubicBezTo>
                    <a:cubicBezTo>
                      <a:pt x="369" y="153"/>
                      <a:pt x="404" y="189"/>
                      <a:pt x="448" y="189"/>
                    </a:cubicBezTo>
                    <a:cubicBezTo>
                      <a:pt x="992" y="189"/>
                      <a:pt x="992" y="189"/>
                      <a:pt x="992" y="189"/>
                    </a:cubicBezTo>
                    <a:cubicBezTo>
                      <a:pt x="1036" y="189"/>
                      <a:pt x="1072" y="153"/>
                      <a:pt x="1072" y="109"/>
                    </a:cubicBezTo>
                    <a:cubicBezTo>
                      <a:pt x="1072" y="104"/>
                      <a:pt x="1072" y="104"/>
                      <a:pt x="1072" y="104"/>
                    </a:cubicBezTo>
                    <a:cubicBezTo>
                      <a:pt x="1072" y="103"/>
                      <a:pt x="1072" y="103"/>
                      <a:pt x="1072" y="103"/>
                    </a:cubicBezTo>
                    <a:cubicBezTo>
                      <a:pt x="1072" y="95"/>
                      <a:pt x="1078" y="89"/>
                      <a:pt x="1085" y="89"/>
                    </a:cubicBezTo>
                    <a:cubicBezTo>
                      <a:pt x="1085" y="89"/>
                      <a:pt x="1086" y="89"/>
                      <a:pt x="1086" y="89"/>
                    </a:cubicBezTo>
                    <a:cubicBezTo>
                      <a:pt x="1086" y="89"/>
                      <a:pt x="1086" y="89"/>
                      <a:pt x="1086" y="89"/>
                    </a:cubicBezTo>
                    <a:cubicBezTo>
                      <a:pt x="1220" y="89"/>
                      <a:pt x="1220" y="89"/>
                      <a:pt x="1220" y="89"/>
                    </a:cubicBezTo>
                    <a:cubicBezTo>
                      <a:pt x="1287" y="89"/>
                      <a:pt x="1341" y="144"/>
                      <a:pt x="1341" y="211"/>
                    </a:cubicBezTo>
                    <a:lnTo>
                      <a:pt x="1341" y="2657"/>
                    </a:lnTo>
                    <a:close/>
                  </a:path>
                </a:pathLst>
              </a:custGeom>
              <a:solidFill>
                <a:srgbClr val="ECEC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17">
                <a:extLst>
                  <a:ext uri="{FF2B5EF4-FFF2-40B4-BE49-F238E27FC236}">
                    <a16:creationId xmlns:a16="http://schemas.microsoft.com/office/drawing/2014/main" id="{EE6E5B2E-CF87-4B86-973B-F1B0D5D9B8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07138" y="2575878"/>
                <a:ext cx="4166553" cy="8567103"/>
              </a:xfrm>
              <a:custGeom>
                <a:avLst/>
                <a:gdLst>
                  <a:gd name="T0" fmla="*/ 1171 w 1370"/>
                  <a:gd name="T1" fmla="*/ 0 h 2819"/>
                  <a:gd name="T2" fmla="*/ 199 w 1370"/>
                  <a:gd name="T3" fmla="*/ 0 h 2819"/>
                  <a:gd name="T4" fmla="*/ 0 w 1370"/>
                  <a:gd name="T5" fmla="*/ 199 h 2819"/>
                  <a:gd name="T6" fmla="*/ 0 w 1370"/>
                  <a:gd name="T7" fmla="*/ 2621 h 2819"/>
                  <a:gd name="T8" fmla="*/ 199 w 1370"/>
                  <a:gd name="T9" fmla="*/ 2819 h 2819"/>
                  <a:gd name="T10" fmla="*/ 1171 w 1370"/>
                  <a:gd name="T11" fmla="*/ 2819 h 2819"/>
                  <a:gd name="T12" fmla="*/ 1370 w 1370"/>
                  <a:gd name="T13" fmla="*/ 2621 h 2819"/>
                  <a:gd name="T14" fmla="*/ 1370 w 1370"/>
                  <a:gd name="T15" fmla="*/ 199 h 2819"/>
                  <a:gd name="T16" fmla="*/ 1171 w 1370"/>
                  <a:gd name="T17" fmla="*/ 0 h 2819"/>
                  <a:gd name="T18" fmla="*/ 1306 w 1370"/>
                  <a:gd name="T19" fmla="*/ 2633 h 2819"/>
                  <a:gd name="T20" fmla="*/ 1185 w 1370"/>
                  <a:gd name="T21" fmla="*/ 2754 h 2819"/>
                  <a:gd name="T22" fmla="*/ 186 w 1370"/>
                  <a:gd name="T23" fmla="*/ 2754 h 2819"/>
                  <a:gd name="T24" fmla="*/ 64 w 1370"/>
                  <a:gd name="T25" fmla="*/ 2633 h 2819"/>
                  <a:gd name="T26" fmla="*/ 64 w 1370"/>
                  <a:gd name="T27" fmla="*/ 187 h 2819"/>
                  <a:gd name="T28" fmla="*/ 186 w 1370"/>
                  <a:gd name="T29" fmla="*/ 65 h 2819"/>
                  <a:gd name="T30" fmla="*/ 319 w 1370"/>
                  <a:gd name="T31" fmla="*/ 65 h 2819"/>
                  <a:gd name="T32" fmla="*/ 319 w 1370"/>
                  <a:gd name="T33" fmla="*/ 65 h 2819"/>
                  <a:gd name="T34" fmla="*/ 320 w 1370"/>
                  <a:gd name="T35" fmla="*/ 65 h 2819"/>
                  <a:gd name="T36" fmla="*/ 334 w 1370"/>
                  <a:gd name="T37" fmla="*/ 79 h 2819"/>
                  <a:gd name="T38" fmla="*/ 334 w 1370"/>
                  <a:gd name="T39" fmla="*/ 79 h 2819"/>
                  <a:gd name="T40" fmla="*/ 334 w 1370"/>
                  <a:gd name="T41" fmla="*/ 80 h 2819"/>
                  <a:gd name="T42" fmla="*/ 334 w 1370"/>
                  <a:gd name="T43" fmla="*/ 85 h 2819"/>
                  <a:gd name="T44" fmla="*/ 413 w 1370"/>
                  <a:gd name="T45" fmla="*/ 165 h 2819"/>
                  <a:gd name="T46" fmla="*/ 957 w 1370"/>
                  <a:gd name="T47" fmla="*/ 165 h 2819"/>
                  <a:gd name="T48" fmla="*/ 1037 w 1370"/>
                  <a:gd name="T49" fmla="*/ 85 h 2819"/>
                  <a:gd name="T50" fmla="*/ 1037 w 1370"/>
                  <a:gd name="T51" fmla="*/ 80 h 2819"/>
                  <a:gd name="T52" fmla="*/ 1037 w 1370"/>
                  <a:gd name="T53" fmla="*/ 79 h 2819"/>
                  <a:gd name="T54" fmla="*/ 1050 w 1370"/>
                  <a:gd name="T55" fmla="*/ 65 h 2819"/>
                  <a:gd name="T56" fmla="*/ 1051 w 1370"/>
                  <a:gd name="T57" fmla="*/ 65 h 2819"/>
                  <a:gd name="T58" fmla="*/ 1051 w 1370"/>
                  <a:gd name="T59" fmla="*/ 65 h 2819"/>
                  <a:gd name="T60" fmla="*/ 1185 w 1370"/>
                  <a:gd name="T61" fmla="*/ 65 h 2819"/>
                  <a:gd name="T62" fmla="*/ 1306 w 1370"/>
                  <a:gd name="T63" fmla="*/ 187 h 2819"/>
                  <a:gd name="T64" fmla="*/ 1306 w 1370"/>
                  <a:gd name="T65" fmla="*/ 2633 h 2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70" h="2819">
                    <a:moveTo>
                      <a:pt x="1171" y="0"/>
                    </a:moveTo>
                    <a:cubicBezTo>
                      <a:pt x="199" y="0"/>
                      <a:pt x="199" y="0"/>
                      <a:pt x="199" y="0"/>
                    </a:cubicBezTo>
                    <a:cubicBezTo>
                      <a:pt x="89" y="0"/>
                      <a:pt x="0" y="89"/>
                      <a:pt x="0" y="199"/>
                    </a:cubicBezTo>
                    <a:cubicBezTo>
                      <a:pt x="0" y="2621"/>
                      <a:pt x="0" y="2621"/>
                      <a:pt x="0" y="2621"/>
                    </a:cubicBezTo>
                    <a:cubicBezTo>
                      <a:pt x="0" y="2730"/>
                      <a:pt x="89" y="2819"/>
                      <a:pt x="199" y="2819"/>
                    </a:cubicBezTo>
                    <a:cubicBezTo>
                      <a:pt x="1171" y="2819"/>
                      <a:pt x="1171" y="2819"/>
                      <a:pt x="1171" y="2819"/>
                    </a:cubicBezTo>
                    <a:cubicBezTo>
                      <a:pt x="1281" y="2819"/>
                      <a:pt x="1370" y="2730"/>
                      <a:pt x="1370" y="2621"/>
                    </a:cubicBezTo>
                    <a:cubicBezTo>
                      <a:pt x="1370" y="199"/>
                      <a:pt x="1370" y="199"/>
                      <a:pt x="1370" y="199"/>
                    </a:cubicBezTo>
                    <a:cubicBezTo>
                      <a:pt x="1370" y="89"/>
                      <a:pt x="1281" y="0"/>
                      <a:pt x="1171" y="0"/>
                    </a:cubicBezTo>
                    <a:close/>
                    <a:moveTo>
                      <a:pt x="1306" y="2633"/>
                    </a:moveTo>
                    <a:cubicBezTo>
                      <a:pt x="1306" y="2700"/>
                      <a:pt x="1252" y="2754"/>
                      <a:pt x="1185" y="2754"/>
                    </a:cubicBezTo>
                    <a:cubicBezTo>
                      <a:pt x="186" y="2754"/>
                      <a:pt x="186" y="2754"/>
                      <a:pt x="186" y="2754"/>
                    </a:cubicBezTo>
                    <a:cubicBezTo>
                      <a:pt x="119" y="2754"/>
                      <a:pt x="64" y="2700"/>
                      <a:pt x="64" y="2633"/>
                    </a:cubicBezTo>
                    <a:cubicBezTo>
                      <a:pt x="64" y="187"/>
                      <a:pt x="64" y="187"/>
                      <a:pt x="64" y="187"/>
                    </a:cubicBezTo>
                    <a:cubicBezTo>
                      <a:pt x="64" y="120"/>
                      <a:pt x="119" y="65"/>
                      <a:pt x="186" y="65"/>
                    </a:cubicBezTo>
                    <a:cubicBezTo>
                      <a:pt x="319" y="65"/>
                      <a:pt x="319" y="65"/>
                      <a:pt x="319" y="65"/>
                    </a:cubicBezTo>
                    <a:cubicBezTo>
                      <a:pt x="319" y="65"/>
                      <a:pt x="319" y="65"/>
                      <a:pt x="319" y="65"/>
                    </a:cubicBezTo>
                    <a:cubicBezTo>
                      <a:pt x="320" y="65"/>
                      <a:pt x="320" y="65"/>
                      <a:pt x="320" y="65"/>
                    </a:cubicBezTo>
                    <a:cubicBezTo>
                      <a:pt x="328" y="65"/>
                      <a:pt x="334" y="71"/>
                      <a:pt x="334" y="79"/>
                    </a:cubicBezTo>
                    <a:cubicBezTo>
                      <a:pt x="334" y="79"/>
                      <a:pt x="334" y="79"/>
                      <a:pt x="334" y="79"/>
                    </a:cubicBezTo>
                    <a:cubicBezTo>
                      <a:pt x="334" y="80"/>
                      <a:pt x="334" y="80"/>
                      <a:pt x="334" y="80"/>
                    </a:cubicBezTo>
                    <a:cubicBezTo>
                      <a:pt x="334" y="85"/>
                      <a:pt x="334" y="85"/>
                      <a:pt x="334" y="85"/>
                    </a:cubicBezTo>
                    <a:cubicBezTo>
                      <a:pt x="334" y="129"/>
                      <a:pt x="369" y="165"/>
                      <a:pt x="413" y="165"/>
                    </a:cubicBezTo>
                    <a:cubicBezTo>
                      <a:pt x="957" y="165"/>
                      <a:pt x="957" y="165"/>
                      <a:pt x="957" y="165"/>
                    </a:cubicBezTo>
                    <a:cubicBezTo>
                      <a:pt x="1001" y="165"/>
                      <a:pt x="1037" y="129"/>
                      <a:pt x="1037" y="85"/>
                    </a:cubicBezTo>
                    <a:cubicBezTo>
                      <a:pt x="1037" y="80"/>
                      <a:pt x="1037" y="80"/>
                      <a:pt x="1037" y="80"/>
                    </a:cubicBezTo>
                    <a:cubicBezTo>
                      <a:pt x="1037" y="79"/>
                      <a:pt x="1037" y="79"/>
                      <a:pt x="1037" y="79"/>
                    </a:cubicBezTo>
                    <a:cubicBezTo>
                      <a:pt x="1037" y="71"/>
                      <a:pt x="1043" y="65"/>
                      <a:pt x="1050" y="65"/>
                    </a:cubicBezTo>
                    <a:cubicBezTo>
                      <a:pt x="1050" y="65"/>
                      <a:pt x="1051" y="65"/>
                      <a:pt x="1051" y="65"/>
                    </a:cubicBezTo>
                    <a:cubicBezTo>
                      <a:pt x="1051" y="65"/>
                      <a:pt x="1051" y="65"/>
                      <a:pt x="1051" y="65"/>
                    </a:cubicBezTo>
                    <a:cubicBezTo>
                      <a:pt x="1185" y="65"/>
                      <a:pt x="1185" y="65"/>
                      <a:pt x="1185" y="65"/>
                    </a:cubicBezTo>
                    <a:cubicBezTo>
                      <a:pt x="1252" y="65"/>
                      <a:pt x="1306" y="120"/>
                      <a:pt x="1306" y="187"/>
                    </a:cubicBezTo>
                    <a:lnTo>
                      <a:pt x="1306" y="2633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18">
                <a:extLst>
                  <a:ext uri="{FF2B5EF4-FFF2-40B4-BE49-F238E27FC236}">
                    <a16:creationId xmlns:a16="http://schemas.microsoft.com/office/drawing/2014/main" id="{28FDA779-5D33-40B4-A3DC-997939917D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06703" y="2797652"/>
                <a:ext cx="1040765" cy="132715"/>
              </a:xfrm>
              <a:custGeom>
                <a:avLst/>
                <a:gdLst>
                  <a:gd name="T0" fmla="*/ 13 w 342"/>
                  <a:gd name="T1" fmla="*/ 9 h 44"/>
                  <a:gd name="T2" fmla="*/ 0 w 342"/>
                  <a:gd name="T3" fmla="*/ 22 h 44"/>
                  <a:gd name="T4" fmla="*/ 13 w 342"/>
                  <a:gd name="T5" fmla="*/ 35 h 44"/>
                  <a:gd name="T6" fmla="*/ 26 w 342"/>
                  <a:gd name="T7" fmla="*/ 22 h 44"/>
                  <a:gd name="T8" fmla="*/ 13 w 342"/>
                  <a:gd name="T9" fmla="*/ 9 h 44"/>
                  <a:gd name="T10" fmla="*/ 234 w 342"/>
                  <a:gd name="T11" fmla="*/ 13 h 44"/>
                  <a:gd name="T12" fmla="*/ 86 w 342"/>
                  <a:gd name="T13" fmla="*/ 13 h 44"/>
                  <a:gd name="T14" fmla="*/ 77 w 342"/>
                  <a:gd name="T15" fmla="*/ 22 h 44"/>
                  <a:gd name="T16" fmla="*/ 86 w 342"/>
                  <a:gd name="T17" fmla="*/ 31 h 44"/>
                  <a:gd name="T18" fmla="*/ 234 w 342"/>
                  <a:gd name="T19" fmla="*/ 31 h 44"/>
                  <a:gd name="T20" fmla="*/ 243 w 342"/>
                  <a:gd name="T21" fmla="*/ 22 h 44"/>
                  <a:gd name="T22" fmla="*/ 234 w 342"/>
                  <a:gd name="T23" fmla="*/ 13 h 44"/>
                  <a:gd name="T24" fmla="*/ 320 w 342"/>
                  <a:gd name="T25" fmla="*/ 0 h 44"/>
                  <a:gd name="T26" fmla="*/ 298 w 342"/>
                  <a:gd name="T27" fmla="*/ 22 h 44"/>
                  <a:gd name="T28" fmla="*/ 320 w 342"/>
                  <a:gd name="T29" fmla="*/ 44 h 44"/>
                  <a:gd name="T30" fmla="*/ 342 w 342"/>
                  <a:gd name="T31" fmla="*/ 22 h 44"/>
                  <a:gd name="T32" fmla="*/ 320 w 342"/>
                  <a:gd name="T33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2" h="44">
                    <a:moveTo>
                      <a:pt x="13" y="9"/>
                    </a:moveTo>
                    <a:cubicBezTo>
                      <a:pt x="6" y="9"/>
                      <a:pt x="0" y="15"/>
                      <a:pt x="0" y="22"/>
                    </a:cubicBezTo>
                    <a:cubicBezTo>
                      <a:pt x="0" y="30"/>
                      <a:pt x="6" y="35"/>
                      <a:pt x="13" y="35"/>
                    </a:cubicBezTo>
                    <a:cubicBezTo>
                      <a:pt x="20" y="35"/>
                      <a:pt x="26" y="30"/>
                      <a:pt x="26" y="22"/>
                    </a:cubicBezTo>
                    <a:cubicBezTo>
                      <a:pt x="26" y="15"/>
                      <a:pt x="20" y="9"/>
                      <a:pt x="13" y="9"/>
                    </a:cubicBezTo>
                    <a:close/>
                    <a:moveTo>
                      <a:pt x="234" y="13"/>
                    </a:moveTo>
                    <a:cubicBezTo>
                      <a:pt x="86" y="13"/>
                      <a:pt x="86" y="13"/>
                      <a:pt x="86" y="13"/>
                    </a:cubicBezTo>
                    <a:cubicBezTo>
                      <a:pt x="81" y="13"/>
                      <a:pt x="77" y="17"/>
                      <a:pt x="77" y="22"/>
                    </a:cubicBezTo>
                    <a:cubicBezTo>
                      <a:pt x="77" y="27"/>
                      <a:pt x="81" y="31"/>
                      <a:pt x="86" y="31"/>
                    </a:cubicBezTo>
                    <a:cubicBezTo>
                      <a:pt x="234" y="31"/>
                      <a:pt x="234" y="31"/>
                      <a:pt x="234" y="31"/>
                    </a:cubicBezTo>
                    <a:cubicBezTo>
                      <a:pt x="239" y="31"/>
                      <a:pt x="243" y="27"/>
                      <a:pt x="243" y="22"/>
                    </a:cubicBezTo>
                    <a:cubicBezTo>
                      <a:pt x="243" y="17"/>
                      <a:pt x="239" y="13"/>
                      <a:pt x="234" y="13"/>
                    </a:cubicBezTo>
                    <a:close/>
                    <a:moveTo>
                      <a:pt x="320" y="0"/>
                    </a:moveTo>
                    <a:cubicBezTo>
                      <a:pt x="308" y="0"/>
                      <a:pt x="298" y="10"/>
                      <a:pt x="298" y="22"/>
                    </a:cubicBezTo>
                    <a:cubicBezTo>
                      <a:pt x="298" y="34"/>
                      <a:pt x="308" y="44"/>
                      <a:pt x="320" y="44"/>
                    </a:cubicBezTo>
                    <a:cubicBezTo>
                      <a:pt x="332" y="44"/>
                      <a:pt x="342" y="34"/>
                      <a:pt x="342" y="22"/>
                    </a:cubicBezTo>
                    <a:cubicBezTo>
                      <a:pt x="342" y="10"/>
                      <a:pt x="332" y="0"/>
                      <a:pt x="320" y="0"/>
                    </a:cubicBezTo>
                    <a:close/>
                  </a:path>
                </a:pathLst>
              </a:custGeom>
              <a:solidFill>
                <a:srgbClr val="ECEC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19">
                <a:extLst>
                  <a:ext uri="{FF2B5EF4-FFF2-40B4-BE49-F238E27FC236}">
                    <a16:creationId xmlns:a16="http://schemas.microsoft.com/office/drawing/2014/main" id="{BC7C5B49-4665-4005-BAD3-DE53EF5DE7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33795" y="3340735"/>
                <a:ext cx="73343" cy="68104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20">
                <a:extLst>
                  <a:ext uri="{FF2B5EF4-FFF2-40B4-BE49-F238E27FC236}">
                    <a16:creationId xmlns:a16="http://schemas.microsoft.com/office/drawing/2014/main" id="{D5F14BAA-FBC6-4BA2-90C4-746D96579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73690" y="3340735"/>
                <a:ext cx="73343" cy="68104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21">
                <a:extLst>
                  <a:ext uri="{FF2B5EF4-FFF2-40B4-BE49-F238E27FC236}">
                    <a16:creationId xmlns:a16="http://schemas.microsoft.com/office/drawing/2014/main" id="{C8988346-28C5-4BDD-9D51-CF94525E7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33795" y="10320497"/>
                <a:ext cx="73343" cy="6635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22">
                <a:extLst>
                  <a:ext uri="{FF2B5EF4-FFF2-40B4-BE49-F238E27FC236}">
                    <a16:creationId xmlns:a16="http://schemas.microsoft.com/office/drawing/2014/main" id="{AAADA534-5F29-4C23-82D9-04A3C2F964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73690" y="10320497"/>
                <a:ext cx="73343" cy="6635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D9243734-055B-6540-8E1F-2E8B4D1C578C}"/>
              </a:ext>
            </a:extLst>
          </p:cNvPr>
          <p:cNvSpPr txBox="1"/>
          <p:nvPr/>
        </p:nvSpPr>
        <p:spPr>
          <a:xfrm>
            <a:off x="747987" y="393312"/>
            <a:ext cx="86340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spc="-150" dirty="0">
                <a:latin typeface="Goudy Old Style" panose="02020502050305020303" pitchFamily="18" charset="77"/>
              </a:rPr>
              <a:t>Device Mockup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21C3B5F-23AB-4A4C-BEA6-E019D2DC8819}"/>
              </a:ext>
            </a:extLst>
          </p:cNvPr>
          <p:cNvGrpSpPr/>
          <p:nvPr/>
        </p:nvGrpSpPr>
        <p:grpSpPr>
          <a:xfrm>
            <a:off x="4322848" y="2155163"/>
            <a:ext cx="1113448" cy="1128214"/>
            <a:chOff x="856548" y="2541494"/>
            <a:chExt cx="1510134" cy="1510134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7607D57-B723-8942-B18D-1675D61E0472}"/>
                </a:ext>
              </a:extLst>
            </p:cNvPr>
            <p:cNvSpPr/>
            <p:nvPr/>
          </p:nvSpPr>
          <p:spPr>
            <a:xfrm>
              <a:off x="856548" y="2541494"/>
              <a:ext cx="1510134" cy="1510134"/>
            </a:xfrm>
            <a:prstGeom prst="ellipse">
              <a:avLst/>
            </a:prstGeom>
            <a:solidFill>
              <a:srgbClr val="8EAD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DF84EA74-E7A5-D84C-91D9-9017FCCBD2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06043" y="3090311"/>
              <a:ext cx="411143" cy="412500"/>
            </a:xfrm>
            <a:custGeom>
              <a:avLst/>
              <a:gdLst>
                <a:gd name="T0" fmla="*/ 114 w 128"/>
                <a:gd name="T1" fmla="*/ 29 h 128"/>
                <a:gd name="T2" fmla="*/ 112 w 128"/>
                <a:gd name="T3" fmla="*/ 8 h 128"/>
                <a:gd name="T4" fmla="*/ 24 w 128"/>
                <a:gd name="T5" fmla="*/ 0 h 128"/>
                <a:gd name="T6" fmla="*/ 16 w 128"/>
                <a:gd name="T7" fmla="*/ 27 h 128"/>
                <a:gd name="T8" fmla="*/ 2 w 128"/>
                <a:gd name="T9" fmla="*/ 45 h 128"/>
                <a:gd name="T10" fmla="*/ 0 w 128"/>
                <a:gd name="T11" fmla="*/ 56 h 128"/>
                <a:gd name="T12" fmla="*/ 12 w 128"/>
                <a:gd name="T13" fmla="*/ 68 h 128"/>
                <a:gd name="T14" fmla="*/ 20 w 128"/>
                <a:gd name="T15" fmla="*/ 128 h 128"/>
                <a:gd name="T16" fmla="*/ 116 w 128"/>
                <a:gd name="T17" fmla="*/ 120 h 128"/>
                <a:gd name="T18" fmla="*/ 116 w 128"/>
                <a:gd name="T19" fmla="*/ 68 h 128"/>
                <a:gd name="T20" fmla="*/ 128 w 128"/>
                <a:gd name="T21" fmla="*/ 52 h 128"/>
                <a:gd name="T22" fmla="*/ 104 w 128"/>
                <a:gd name="T23" fmla="*/ 8 h 128"/>
                <a:gd name="T24" fmla="*/ 24 w 128"/>
                <a:gd name="T25" fmla="*/ 24 h 128"/>
                <a:gd name="T26" fmla="*/ 24 w 128"/>
                <a:gd name="T27" fmla="*/ 8 h 128"/>
                <a:gd name="T28" fmla="*/ 41 w 128"/>
                <a:gd name="T29" fmla="*/ 60 h 128"/>
                <a:gd name="T30" fmla="*/ 40 w 128"/>
                <a:gd name="T31" fmla="*/ 32 h 128"/>
                <a:gd name="T32" fmla="*/ 41 w 128"/>
                <a:gd name="T33" fmla="*/ 60 h 128"/>
                <a:gd name="T34" fmla="*/ 62 w 128"/>
                <a:gd name="T35" fmla="*/ 32 h 128"/>
                <a:gd name="T36" fmla="*/ 45 w 128"/>
                <a:gd name="T37" fmla="*/ 60 h 128"/>
                <a:gd name="T38" fmla="*/ 66 w 128"/>
                <a:gd name="T39" fmla="*/ 32 h 128"/>
                <a:gd name="T40" fmla="*/ 83 w 128"/>
                <a:gd name="T41" fmla="*/ 60 h 128"/>
                <a:gd name="T42" fmla="*/ 66 w 128"/>
                <a:gd name="T43" fmla="*/ 32 h 128"/>
                <a:gd name="T44" fmla="*/ 88 w 128"/>
                <a:gd name="T45" fmla="*/ 32 h 128"/>
                <a:gd name="T46" fmla="*/ 87 w 128"/>
                <a:gd name="T47" fmla="*/ 60 h 128"/>
                <a:gd name="T48" fmla="*/ 8 w 128"/>
                <a:gd name="T49" fmla="*/ 56 h 128"/>
                <a:gd name="T50" fmla="*/ 9 w 128"/>
                <a:gd name="T51" fmla="*/ 50 h 128"/>
                <a:gd name="T52" fmla="*/ 24 w 128"/>
                <a:gd name="T53" fmla="*/ 32 h 128"/>
                <a:gd name="T54" fmla="*/ 19 w 128"/>
                <a:gd name="T55" fmla="*/ 60 h 128"/>
                <a:gd name="T56" fmla="*/ 8 w 128"/>
                <a:gd name="T57" fmla="*/ 56 h 128"/>
                <a:gd name="T58" fmla="*/ 50 w 128"/>
                <a:gd name="T59" fmla="*/ 120 h 128"/>
                <a:gd name="T60" fmla="*/ 80 w 128"/>
                <a:gd name="T61" fmla="*/ 80 h 128"/>
                <a:gd name="T62" fmla="*/ 108 w 128"/>
                <a:gd name="T63" fmla="*/ 120 h 128"/>
                <a:gd name="T64" fmla="*/ 84 w 128"/>
                <a:gd name="T65" fmla="*/ 80 h 128"/>
                <a:gd name="T66" fmla="*/ 50 w 128"/>
                <a:gd name="T67" fmla="*/ 76 h 128"/>
                <a:gd name="T68" fmla="*/ 46 w 128"/>
                <a:gd name="T69" fmla="*/ 120 h 128"/>
                <a:gd name="T70" fmla="*/ 20 w 128"/>
                <a:gd name="T71" fmla="*/ 68 h 128"/>
                <a:gd name="T72" fmla="*/ 108 w 128"/>
                <a:gd name="T73" fmla="*/ 120 h 128"/>
                <a:gd name="T74" fmla="*/ 116 w 128"/>
                <a:gd name="T75" fmla="*/ 60 h 128"/>
                <a:gd name="T76" fmla="*/ 93 w 128"/>
                <a:gd name="T77" fmla="*/ 32 h 128"/>
                <a:gd name="T78" fmla="*/ 104 w 128"/>
                <a:gd name="T79" fmla="*/ 32 h 128"/>
                <a:gd name="T80" fmla="*/ 119 w 128"/>
                <a:gd name="T81" fmla="*/ 50 h 128"/>
                <a:gd name="T82" fmla="*/ 120 w 128"/>
                <a:gd name="T83" fmla="*/ 5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" h="128">
                  <a:moveTo>
                    <a:pt x="126" y="45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3" y="28"/>
                    <a:pt x="113" y="28"/>
                    <a:pt x="112" y="27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4"/>
                    <a:pt x="108" y="0"/>
                    <a:pt x="10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16" y="4"/>
                    <a:pt x="16" y="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1" y="47"/>
                    <a:pt x="0" y="49"/>
                    <a:pt x="0" y="5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3"/>
                    <a:pt x="5" y="68"/>
                    <a:pt x="12" y="68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12" y="120"/>
                    <a:pt x="12" y="120"/>
                    <a:pt x="12" y="120"/>
                  </a:cubicBezTo>
                  <a:cubicBezTo>
                    <a:pt x="12" y="124"/>
                    <a:pt x="16" y="128"/>
                    <a:pt x="20" y="128"/>
                  </a:cubicBezTo>
                  <a:cubicBezTo>
                    <a:pt x="108" y="128"/>
                    <a:pt x="108" y="128"/>
                    <a:pt x="108" y="128"/>
                  </a:cubicBezTo>
                  <a:cubicBezTo>
                    <a:pt x="112" y="128"/>
                    <a:pt x="116" y="124"/>
                    <a:pt x="116" y="120"/>
                  </a:cubicBezTo>
                  <a:cubicBezTo>
                    <a:pt x="116" y="68"/>
                    <a:pt x="116" y="68"/>
                    <a:pt x="116" y="68"/>
                  </a:cubicBezTo>
                  <a:cubicBezTo>
                    <a:pt x="116" y="68"/>
                    <a:pt x="116" y="68"/>
                    <a:pt x="116" y="68"/>
                  </a:cubicBezTo>
                  <a:cubicBezTo>
                    <a:pt x="123" y="68"/>
                    <a:pt x="128" y="63"/>
                    <a:pt x="128" y="56"/>
                  </a:cubicBezTo>
                  <a:cubicBezTo>
                    <a:pt x="128" y="52"/>
                    <a:pt x="128" y="52"/>
                    <a:pt x="128" y="52"/>
                  </a:cubicBezTo>
                  <a:cubicBezTo>
                    <a:pt x="128" y="49"/>
                    <a:pt x="127" y="47"/>
                    <a:pt x="126" y="45"/>
                  </a:cubicBezTo>
                  <a:close/>
                  <a:moveTo>
                    <a:pt x="104" y="8"/>
                  </a:moveTo>
                  <a:cubicBezTo>
                    <a:pt x="104" y="24"/>
                    <a:pt x="104" y="24"/>
                    <a:pt x="10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lnTo>
                    <a:pt x="104" y="8"/>
                  </a:lnTo>
                  <a:close/>
                  <a:moveTo>
                    <a:pt x="41" y="60"/>
                  </a:moveTo>
                  <a:cubicBezTo>
                    <a:pt x="24" y="60"/>
                    <a:pt x="24" y="60"/>
                    <a:pt x="24" y="60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9" y="32"/>
                    <a:pt x="49" y="32"/>
                    <a:pt x="49" y="32"/>
                  </a:cubicBezTo>
                  <a:lnTo>
                    <a:pt x="41" y="60"/>
                  </a:lnTo>
                  <a:close/>
                  <a:moveTo>
                    <a:pt x="53" y="32"/>
                  </a:moveTo>
                  <a:cubicBezTo>
                    <a:pt x="62" y="32"/>
                    <a:pt x="62" y="32"/>
                    <a:pt x="62" y="32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45" y="60"/>
                    <a:pt x="45" y="60"/>
                    <a:pt x="45" y="60"/>
                  </a:cubicBezTo>
                  <a:lnTo>
                    <a:pt x="53" y="32"/>
                  </a:lnTo>
                  <a:close/>
                  <a:moveTo>
                    <a:pt x="66" y="32"/>
                  </a:moveTo>
                  <a:cubicBezTo>
                    <a:pt x="75" y="32"/>
                    <a:pt x="75" y="32"/>
                    <a:pt x="75" y="32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66" y="60"/>
                    <a:pt x="66" y="60"/>
                    <a:pt x="66" y="60"/>
                  </a:cubicBezTo>
                  <a:lnTo>
                    <a:pt x="66" y="32"/>
                  </a:lnTo>
                  <a:close/>
                  <a:moveTo>
                    <a:pt x="79" y="32"/>
                  </a:moveTo>
                  <a:cubicBezTo>
                    <a:pt x="88" y="32"/>
                    <a:pt x="88" y="32"/>
                    <a:pt x="88" y="32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87" y="60"/>
                    <a:pt x="87" y="60"/>
                    <a:pt x="87" y="60"/>
                  </a:cubicBezTo>
                  <a:lnTo>
                    <a:pt x="79" y="32"/>
                  </a:lnTo>
                  <a:close/>
                  <a:moveTo>
                    <a:pt x="8" y="56"/>
                  </a:moveTo>
                  <a:cubicBezTo>
                    <a:pt x="8" y="52"/>
                    <a:pt x="8" y="52"/>
                    <a:pt x="8" y="52"/>
                  </a:cubicBezTo>
                  <a:cubicBezTo>
                    <a:pt x="8" y="51"/>
                    <a:pt x="8" y="50"/>
                    <a:pt x="9" y="50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2" y="33"/>
                    <a:pt x="23" y="32"/>
                    <a:pt x="24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0" y="60"/>
                    <a:pt x="8" y="58"/>
                    <a:pt x="8" y="56"/>
                  </a:cubicBezTo>
                  <a:close/>
                  <a:moveTo>
                    <a:pt x="80" y="120"/>
                  </a:moveTo>
                  <a:cubicBezTo>
                    <a:pt x="50" y="120"/>
                    <a:pt x="50" y="120"/>
                    <a:pt x="50" y="12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80" y="80"/>
                    <a:pt x="80" y="80"/>
                    <a:pt x="80" y="80"/>
                  </a:cubicBezTo>
                  <a:lnTo>
                    <a:pt x="80" y="120"/>
                  </a:lnTo>
                  <a:close/>
                  <a:moveTo>
                    <a:pt x="108" y="120"/>
                  </a:moveTo>
                  <a:cubicBezTo>
                    <a:pt x="84" y="120"/>
                    <a:pt x="84" y="120"/>
                    <a:pt x="84" y="12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78"/>
                    <a:pt x="82" y="76"/>
                    <a:pt x="80" y="76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48" y="76"/>
                    <a:pt x="46" y="78"/>
                    <a:pt x="46" y="80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20" y="120"/>
                    <a:pt x="20" y="120"/>
                    <a:pt x="20" y="120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108" y="68"/>
                    <a:pt x="108" y="68"/>
                    <a:pt x="108" y="68"/>
                  </a:cubicBezTo>
                  <a:lnTo>
                    <a:pt x="108" y="120"/>
                  </a:lnTo>
                  <a:close/>
                  <a:moveTo>
                    <a:pt x="120" y="56"/>
                  </a:moveTo>
                  <a:cubicBezTo>
                    <a:pt x="120" y="58"/>
                    <a:pt x="118" y="60"/>
                    <a:pt x="116" y="60"/>
                  </a:cubicBezTo>
                  <a:cubicBezTo>
                    <a:pt x="109" y="60"/>
                    <a:pt x="109" y="60"/>
                    <a:pt x="109" y="60"/>
                  </a:cubicBezTo>
                  <a:cubicBezTo>
                    <a:pt x="93" y="32"/>
                    <a:pt x="93" y="32"/>
                    <a:pt x="9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2"/>
                    <a:pt x="106" y="33"/>
                    <a:pt x="107" y="34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20" y="50"/>
                    <a:pt x="120" y="51"/>
                    <a:pt x="120" y="52"/>
                  </a:cubicBezTo>
                  <a:lnTo>
                    <a:pt x="120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92D2744-45D5-F14C-9670-9C87ED955D0E}"/>
              </a:ext>
            </a:extLst>
          </p:cNvPr>
          <p:cNvGrpSpPr/>
          <p:nvPr/>
        </p:nvGrpSpPr>
        <p:grpSpPr>
          <a:xfrm>
            <a:off x="4329660" y="4291109"/>
            <a:ext cx="1113448" cy="1128214"/>
            <a:chOff x="856548" y="2541494"/>
            <a:chExt cx="1510134" cy="1510134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03029BF-2A08-0C4A-B65A-B13934F14FD8}"/>
                </a:ext>
              </a:extLst>
            </p:cNvPr>
            <p:cNvSpPr/>
            <p:nvPr/>
          </p:nvSpPr>
          <p:spPr>
            <a:xfrm>
              <a:off x="856548" y="2541494"/>
              <a:ext cx="1510134" cy="1510134"/>
            </a:xfrm>
            <a:prstGeom prst="ellipse">
              <a:avLst/>
            </a:prstGeom>
            <a:solidFill>
              <a:srgbClr val="8EAD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B55B4F50-7A36-474C-891A-72D009FB4B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06043" y="3090311"/>
              <a:ext cx="411143" cy="412500"/>
            </a:xfrm>
            <a:custGeom>
              <a:avLst/>
              <a:gdLst>
                <a:gd name="T0" fmla="*/ 114 w 128"/>
                <a:gd name="T1" fmla="*/ 29 h 128"/>
                <a:gd name="T2" fmla="*/ 112 w 128"/>
                <a:gd name="T3" fmla="*/ 8 h 128"/>
                <a:gd name="T4" fmla="*/ 24 w 128"/>
                <a:gd name="T5" fmla="*/ 0 h 128"/>
                <a:gd name="T6" fmla="*/ 16 w 128"/>
                <a:gd name="T7" fmla="*/ 27 h 128"/>
                <a:gd name="T8" fmla="*/ 2 w 128"/>
                <a:gd name="T9" fmla="*/ 45 h 128"/>
                <a:gd name="T10" fmla="*/ 0 w 128"/>
                <a:gd name="T11" fmla="*/ 56 h 128"/>
                <a:gd name="T12" fmla="*/ 12 w 128"/>
                <a:gd name="T13" fmla="*/ 68 h 128"/>
                <a:gd name="T14" fmla="*/ 20 w 128"/>
                <a:gd name="T15" fmla="*/ 128 h 128"/>
                <a:gd name="T16" fmla="*/ 116 w 128"/>
                <a:gd name="T17" fmla="*/ 120 h 128"/>
                <a:gd name="T18" fmla="*/ 116 w 128"/>
                <a:gd name="T19" fmla="*/ 68 h 128"/>
                <a:gd name="T20" fmla="*/ 128 w 128"/>
                <a:gd name="T21" fmla="*/ 52 h 128"/>
                <a:gd name="T22" fmla="*/ 104 w 128"/>
                <a:gd name="T23" fmla="*/ 8 h 128"/>
                <a:gd name="T24" fmla="*/ 24 w 128"/>
                <a:gd name="T25" fmla="*/ 24 h 128"/>
                <a:gd name="T26" fmla="*/ 24 w 128"/>
                <a:gd name="T27" fmla="*/ 8 h 128"/>
                <a:gd name="T28" fmla="*/ 41 w 128"/>
                <a:gd name="T29" fmla="*/ 60 h 128"/>
                <a:gd name="T30" fmla="*/ 40 w 128"/>
                <a:gd name="T31" fmla="*/ 32 h 128"/>
                <a:gd name="T32" fmla="*/ 41 w 128"/>
                <a:gd name="T33" fmla="*/ 60 h 128"/>
                <a:gd name="T34" fmla="*/ 62 w 128"/>
                <a:gd name="T35" fmla="*/ 32 h 128"/>
                <a:gd name="T36" fmla="*/ 45 w 128"/>
                <a:gd name="T37" fmla="*/ 60 h 128"/>
                <a:gd name="T38" fmla="*/ 66 w 128"/>
                <a:gd name="T39" fmla="*/ 32 h 128"/>
                <a:gd name="T40" fmla="*/ 83 w 128"/>
                <a:gd name="T41" fmla="*/ 60 h 128"/>
                <a:gd name="T42" fmla="*/ 66 w 128"/>
                <a:gd name="T43" fmla="*/ 32 h 128"/>
                <a:gd name="T44" fmla="*/ 88 w 128"/>
                <a:gd name="T45" fmla="*/ 32 h 128"/>
                <a:gd name="T46" fmla="*/ 87 w 128"/>
                <a:gd name="T47" fmla="*/ 60 h 128"/>
                <a:gd name="T48" fmla="*/ 8 w 128"/>
                <a:gd name="T49" fmla="*/ 56 h 128"/>
                <a:gd name="T50" fmla="*/ 9 w 128"/>
                <a:gd name="T51" fmla="*/ 50 h 128"/>
                <a:gd name="T52" fmla="*/ 24 w 128"/>
                <a:gd name="T53" fmla="*/ 32 h 128"/>
                <a:gd name="T54" fmla="*/ 19 w 128"/>
                <a:gd name="T55" fmla="*/ 60 h 128"/>
                <a:gd name="T56" fmla="*/ 8 w 128"/>
                <a:gd name="T57" fmla="*/ 56 h 128"/>
                <a:gd name="T58" fmla="*/ 50 w 128"/>
                <a:gd name="T59" fmla="*/ 120 h 128"/>
                <a:gd name="T60" fmla="*/ 80 w 128"/>
                <a:gd name="T61" fmla="*/ 80 h 128"/>
                <a:gd name="T62" fmla="*/ 108 w 128"/>
                <a:gd name="T63" fmla="*/ 120 h 128"/>
                <a:gd name="T64" fmla="*/ 84 w 128"/>
                <a:gd name="T65" fmla="*/ 80 h 128"/>
                <a:gd name="T66" fmla="*/ 50 w 128"/>
                <a:gd name="T67" fmla="*/ 76 h 128"/>
                <a:gd name="T68" fmla="*/ 46 w 128"/>
                <a:gd name="T69" fmla="*/ 120 h 128"/>
                <a:gd name="T70" fmla="*/ 20 w 128"/>
                <a:gd name="T71" fmla="*/ 68 h 128"/>
                <a:gd name="T72" fmla="*/ 108 w 128"/>
                <a:gd name="T73" fmla="*/ 120 h 128"/>
                <a:gd name="T74" fmla="*/ 116 w 128"/>
                <a:gd name="T75" fmla="*/ 60 h 128"/>
                <a:gd name="T76" fmla="*/ 93 w 128"/>
                <a:gd name="T77" fmla="*/ 32 h 128"/>
                <a:gd name="T78" fmla="*/ 104 w 128"/>
                <a:gd name="T79" fmla="*/ 32 h 128"/>
                <a:gd name="T80" fmla="*/ 119 w 128"/>
                <a:gd name="T81" fmla="*/ 50 h 128"/>
                <a:gd name="T82" fmla="*/ 120 w 128"/>
                <a:gd name="T83" fmla="*/ 5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" h="128">
                  <a:moveTo>
                    <a:pt x="126" y="45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3" y="28"/>
                    <a:pt x="113" y="28"/>
                    <a:pt x="112" y="27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4"/>
                    <a:pt x="108" y="0"/>
                    <a:pt x="10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16" y="4"/>
                    <a:pt x="16" y="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1" y="47"/>
                    <a:pt x="0" y="49"/>
                    <a:pt x="0" y="5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3"/>
                    <a:pt x="5" y="68"/>
                    <a:pt x="12" y="68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12" y="120"/>
                    <a:pt x="12" y="120"/>
                    <a:pt x="12" y="120"/>
                  </a:cubicBezTo>
                  <a:cubicBezTo>
                    <a:pt x="12" y="124"/>
                    <a:pt x="16" y="128"/>
                    <a:pt x="20" y="128"/>
                  </a:cubicBezTo>
                  <a:cubicBezTo>
                    <a:pt x="108" y="128"/>
                    <a:pt x="108" y="128"/>
                    <a:pt x="108" y="128"/>
                  </a:cubicBezTo>
                  <a:cubicBezTo>
                    <a:pt x="112" y="128"/>
                    <a:pt x="116" y="124"/>
                    <a:pt x="116" y="120"/>
                  </a:cubicBezTo>
                  <a:cubicBezTo>
                    <a:pt x="116" y="68"/>
                    <a:pt x="116" y="68"/>
                    <a:pt x="116" y="68"/>
                  </a:cubicBezTo>
                  <a:cubicBezTo>
                    <a:pt x="116" y="68"/>
                    <a:pt x="116" y="68"/>
                    <a:pt x="116" y="68"/>
                  </a:cubicBezTo>
                  <a:cubicBezTo>
                    <a:pt x="123" y="68"/>
                    <a:pt x="128" y="63"/>
                    <a:pt x="128" y="56"/>
                  </a:cubicBezTo>
                  <a:cubicBezTo>
                    <a:pt x="128" y="52"/>
                    <a:pt x="128" y="52"/>
                    <a:pt x="128" y="52"/>
                  </a:cubicBezTo>
                  <a:cubicBezTo>
                    <a:pt x="128" y="49"/>
                    <a:pt x="127" y="47"/>
                    <a:pt x="126" y="45"/>
                  </a:cubicBezTo>
                  <a:close/>
                  <a:moveTo>
                    <a:pt x="104" y="8"/>
                  </a:moveTo>
                  <a:cubicBezTo>
                    <a:pt x="104" y="24"/>
                    <a:pt x="104" y="24"/>
                    <a:pt x="10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lnTo>
                    <a:pt x="104" y="8"/>
                  </a:lnTo>
                  <a:close/>
                  <a:moveTo>
                    <a:pt x="41" y="60"/>
                  </a:moveTo>
                  <a:cubicBezTo>
                    <a:pt x="24" y="60"/>
                    <a:pt x="24" y="60"/>
                    <a:pt x="24" y="60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9" y="32"/>
                    <a:pt x="49" y="32"/>
                    <a:pt x="49" y="32"/>
                  </a:cubicBezTo>
                  <a:lnTo>
                    <a:pt x="41" y="60"/>
                  </a:lnTo>
                  <a:close/>
                  <a:moveTo>
                    <a:pt x="53" y="32"/>
                  </a:moveTo>
                  <a:cubicBezTo>
                    <a:pt x="62" y="32"/>
                    <a:pt x="62" y="32"/>
                    <a:pt x="62" y="32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45" y="60"/>
                    <a:pt x="45" y="60"/>
                    <a:pt x="45" y="60"/>
                  </a:cubicBezTo>
                  <a:lnTo>
                    <a:pt x="53" y="32"/>
                  </a:lnTo>
                  <a:close/>
                  <a:moveTo>
                    <a:pt x="66" y="32"/>
                  </a:moveTo>
                  <a:cubicBezTo>
                    <a:pt x="75" y="32"/>
                    <a:pt x="75" y="32"/>
                    <a:pt x="75" y="32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66" y="60"/>
                    <a:pt x="66" y="60"/>
                    <a:pt x="66" y="60"/>
                  </a:cubicBezTo>
                  <a:lnTo>
                    <a:pt x="66" y="32"/>
                  </a:lnTo>
                  <a:close/>
                  <a:moveTo>
                    <a:pt x="79" y="32"/>
                  </a:moveTo>
                  <a:cubicBezTo>
                    <a:pt x="88" y="32"/>
                    <a:pt x="88" y="32"/>
                    <a:pt x="88" y="32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87" y="60"/>
                    <a:pt x="87" y="60"/>
                    <a:pt x="87" y="60"/>
                  </a:cubicBezTo>
                  <a:lnTo>
                    <a:pt x="79" y="32"/>
                  </a:lnTo>
                  <a:close/>
                  <a:moveTo>
                    <a:pt x="8" y="56"/>
                  </a:moveTo>
                  <a:cubicBezTo>
                    <a:pt x="8" y="52"/>
                    <a:pt x="8" y="52"/>
                    <a:pt x="8" y="52"/>
                  </a:cubicBezTo>
                  <a:cubicBezTo>
                    <a:pt x="8" y="51"/>
                    <a:pt x="8" y="50"/>
                    <a:pt x="9" y="50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2" y="33"/>
                    <a:pt x="23" y="32"/>
                    <a:pt x="24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0" y="60"/>
                    <a:pt x="8" y="58"/>
                    <a:pt x="8" y="56"/>
                  </a:cubicBezTo>
                  <a:close/>
                  <a:moveTo>
                    <a:pt x="80" y="120"/>
                  </a:moveTo>
                  <a:cubicBezTo>
                    <a:pt x="50" y="120"/>
                    <a:pt x="50" y="120"/>
                    <a:pt x="50" y="12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80" y="80"/>
                    <a:pt x="80" y="80"/>
                    <a:pt x="80" y="80"/>
                  </a:cubicBezTo>
                  <a:lnTo>
                    <a:pt x="80" y="120"/>
                  </a:lnTo>
                  <a:close/>
                  <a:moveTo>
                    <a:pt x="108" y="120"/>
                  </a:moveTo>
                  <a:cubicBezTo>
                    <a:pt x="84" y="120"/>
                    <a:pt x="84" y="120"/>
                    <a:pt x="84" y="12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78"/>
                    <a:pt x="82" y="76"/>
                    <a:pt x="80" y="76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48" y="76"/>
                    <a:pt x="46" y="78"/>
                    <a:pt x="46" y="80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20" y="120"/>
                    <a:pt x="20" y="120"/>
                    <a:pt x="20" y="120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108" y="68"/>
                    <a:pt x="108" y="68"/>
                    <a:pt x="108" y="68"/>
                  </a:cubicBezTo>
                  <a:lnTo>
                    <a:pt x="108" y="120"/>
                  </a:lnTo>
                  <a:close/>
                  <a:moveTo>
                    <a:pt x="120" y="56"/>
                  </a:moveTo>
                  <a:cubicBezTo>
                    <a:pt x="120" y="58"/>
                    <a:pt x="118" y="60"/>
                    <a:pt x="116" y="60"/>
                  </a:cubicBezTo>
                  <a:cubicBezTo>
                    <a:pt x="109" y="60"/>
                    <a:pt x="109" y="60"/>
                    <a:pt x="109" y="60"/>
                  </a:cubicBezTo>
                  <a:cubicBezTo>
                    <a:pt x="93" y="32"/>
                    <a:pt x="93" y="32"/>
                    <a:pt x="9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2"/>
                    <a:pt x="106" y="33"/>
                    <a:pt x="107" y="34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20" y="50"/>
                    <a:pt x="120" y="51"/>
                    <a:pt x="120" y="52"/>
                  </a:cubicBezTo>
                  <a:lnTo>
                    <a:pt x="120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8A3CC59-543B-5543-99E8-99B210CCD9C9}"/>
              </a:ext>
            </a:extLst>
          </p:cNvPr>
          <p:cNvGrpSpPr/>
          <p:nvPr/>
        </p:nvGrpSpPr>
        <p:grpSpPr>
          <a:xfrm>
            <a:off x="6700361" y="2202780"/>
            <a:ext cx="1113448" cy="1128214"/>
            <a:chOff x="856548" y="2541494"/>
            <a:chExt cx="1510134" cy="1510134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5578E89-169C-8E4B-9476-364418200521}"/>
                </a:ext>
              </a:extLst>
            </p:cNvPr>
            <p:cNvSpPr/>
            <p:nvPr/>
          </p:nvSpPr>
          <p:spPr>
            <a:xfrm>
              <a:off x="856548" y="2541494"/>
              <a:ext cx="1510134" cy="1510134"/>
            </a:xfrm>
            <a:prstGeom prst="ellipse">
              <a:avLst/>
            </a:prstGeom>
            <a:solidFill>
              <a:srgbClr val="8EAD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ADDB8243-AA7E-E84D-BB55-44765F3BB8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06043" y="3090311"/>
              <a:ext cx="411143" cy="412500"/>
            </a:xfrm>
            <a:custGeom>
              <a:avLst/>
              <a:gdLst>
                <a:gd name="T0" fmla="*/ 114 w 128"/>
                <a:gd name="T1" fmla="*/ 29 h 128"/>
                <a:gd name="T2" fmla="*/ 112 w 128"/>
                <a:gd name="T3" fmla="*/ 8 h 128"/>
                <a:gd name="T4" fmla="*/ 24 w 128"/>
                <a:gd name="T5" fmla="*/ 0 h 128"/>
                <a:gd name="T6" fmla="*/ 16 w 128"/>
                <a:gd name="T7" fmla="*/ 27 h 128"/>
                <a:gd name="T8" fmla="*/ 2 w 128"/>
                <a:gd name="T9" fmla="*/ 45 h 128"/>
                <a:gd name="T10" fmla="*/ 0 w 128"/>
                <a:gd name="T11" fmla="*/ 56 h 128"/>
                <a:gd name="T12" fmla="*/ 12 w 128"/>
                <a:gd name="T13" fmla="*/ 68 h 128"/>
                <a:gd name="T14" fmla="*/ 20 w 128"/>
                <a:gd name="T15" fmla="*/ 128 h 128"/>
                <a:gd name="T16" fmla="*/ 116 w 128"/>
                <a:gd name="T17" fmla="*/ 120 h 128"/>
                <a:gd name="T18" fmla="*/ 116 w 128"/>
                <a:gd name="T19" fmla="*/ 68 h 128"/>
                <a:gd name="T20" fmla="*/ 128 w 128"/>
                <a:gd name="T21" fmla="*/ 52 h 128"/>
                <a:gd name="T22" fmla="*/ 104 w 128"/>
                <a:gd name="T23" fmla="*/ 8 h 128"/>
                <a:gd name="T24" fmla="*/ 24 w 128"/>
                <a:gd name="T25" fmla="*/ 24 h 128"/>
                <a:gd name="T26" fmla="*/ 24 w 128"/>
                <a:gd name="T27" fmla="*/ 8 h 128"/>
                <a:gd name="T28" fmla="*/ 41 w 128"/>
                <a:gd name="T29" fmla="*/ 60 h 128"/>
                <a:gd name="T30" fmla="*/ 40 w 128"/>
                <a:gd name="T31" fmla="*/ 32 h 128"/>
                <a:gd name="T32" fmla="*/ 41 w 128"/>
                <a:gd name="T33" fmla="*/ 60 h 128"/>
                <a:gd name="T34" fmla="*/ 62 w 128"/>
                <a:gd name="T35" fmla="*/ 32 h 128"/>
                <a:gd name="T36" fmla="*/ 45 w 128"/>
                <a:gd name="T37" fmla="*/ 60 h 128"/>
                <a:gd name="T38" fmla="*/ 66 w 128"/>
                <a:gd name="T39" fmla="*/ 32 h 128"/>
                <a:gd name="T40" fmla="*/ 83 w 128"/>
                <a:gd name="T41" fmla="*/ 60 h 128"/>
                <a:gd name="T42" fmla="*/ 66 w 128"/>
                <a:gd name="T43" fmla="*/ 32 h 128"/>
                <a:gd name="T44" fmla="*/ 88 w 128"/>
                <a:gd name="T45" fmla="*/ 32 h 128"/>
                <a:gd name="T46" fmla="*/ 87 w 128"/>
                <a:gd name="T47" fmla="*/ 60 h 128"/>
                <a:gd name="T48" fmla="*/ 8 w 128"/>
                <a:gd name="T49" fmla="*/ 56 h 128"/>
                <a:gd name="T50" fmla="*/ 9 w 128"/>
                <a:gd name="T51" fmla="*/ 50 h 128"/>
                <a:gd name="T52" fmla="*/ 24 w 128"/>
                <a:gd name="T53" fmla="*/ 32 h 128"/>
                <a:gd name="T54" fmla="*/ 19 w 128"/>
                <a:gd name="T55" fmla="*/ 60 h 128"/>
                <a:gd name="T56" fmla="*/ 8 w 128"/>
                <a:gd name="T57" fmla="*/ 56 h 128"/>
                <a:gd name="T58" fmla="*/ 50 w 128"/>
                <a:gd name="T59" fmla="*/ 120 h 128"/>
                <a:gd name="T60" fmla="*/ 80 w 128"/>
                <a:gd name="T61" fmla="*/ 80 h 128"/>
                <a:gd name="T62" fmla="*/ 108 w 128"/>
                <a:gd name="T63" fmla="*/ 120 h 128"/>
                <a:gd name="T64" fmla="*/ 84 w 128"/>
                <a:gd name="T65" fmla="*/ 80 h 128"/>
                <a:gd name="T66" fmla="*/ 50 w 128"/>
                <a:gd name="T67" fmla="*/ 76 h 128"/>
                <a:gd name="T68" fmla="*/ 46 w 128"/>
                <a:gd name="T69" fmla="*/ 120 h 128"/>
                <a:gd name="T70" fmla="*/ 20 w 128"/>
                <a:gd name="T71" fmla="*/ 68 h 128"/>
                <a:gd name="T72" fmla="*/ 108 w 128"/>
                <a:gd name="T73" fmla="*/ 120 h 128"/>
                <a:gd name="T74" fmla="*/ 116 w 128"/>
                <a:gd name="T75" fmla="*/ 60 h 128"/>
                <a:gd name="T76" fmla="*/ 93 w 128"/>
                <a:gd name="T77" fmla="*/ 32 h 128"/>
                <a:gd name="T78" fmla="*/ 104 w 128"/>
                <a:gd name="T79" fmla="*/ 32 h 128"/>
                <a:gd name="T80" fmla="*/ 119 w 128"/>
                <a:gd name="T81" fmla="*/ 50 h 128"/>
                <a:gd name="T82" fmla="*/ 120 w 128"/>
                <a:gd name="T83" fmla="*/ 5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" h="128">
                  <a:moveTo>
                    <a:pt x="126" y="45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3" y="28"/>
                    <a:pt x="113" y="28"/>
                    <a:pt x="112" y="27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4"/>
                    <a:pt x="108" y="0"/>
                    <a:pt x="10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16" y="4"/>
                    <a:pt x="16" y="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1" y="47"/>
                    <a:pt x="0" y="49"/>
                    <a:pt x="0" y="5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3"/>
                    <a:pt x="5" y="68"/>
                    <a:pt x="12" y="68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12" y="120"/>
                    <a:pt x="12" y="120"/>
                    <a:pt x="12" y="120"/>
                  </a:cubicBezTo>
                  <a:cubicBezTo>
                    <a:pt x="12" y="124"/>
                    <a:pt x="16" y="128"/>
                    <a:pt x="20" y="128"/>
                  </a:cubicBezTo>
                  <a:cubicBezTo>
                    <a:pt x="108" y="128"/>
                    <a:pt x="108" y="128"/>
                    <a:pt x="108" y="128"/>
                  </a:cubicBezTo>
                  <a:cubicBezTo>
                    <a:pt x="112" y="128"/>
                    <a:pt x="116" y="124"/>
                    <a:pt x="116" y="120"/>
                  </a:cubicBezTo>
                  <a:cubicBezTo>
                    <a:pt x="116" y="68"/>
                    <a:pt x="116" y="68"/>
                    <a:pt x="116" y="68"/>
                  </a:cubicBezTo>
                  <a:cubicBezTo>
                    <a:pt x="116" y="68"/>
                    <a:pt x="116" y="68"/>
                    <a:pt x="116" y="68"/>
                  </a:cubicBezTo>
                  <a:cubicBezTo>
                    <a:pt x="123" y="68"/>
                    <a:pt x="128" y="63"/>
                    <a:pt x="128" y="56"/>
                  </a:cubicBezTo>
                  <a:cubicBezTo>
                    <a:pt x="128" y="52"/>
                    <a:pt x="128" y="52"/>
                    <a:pt x="128" y="52"/>
                  </a:cubicBezTo>
                  <a:cubicBezTo>
                    <a:pt x="128" y="49"/>
                    <a:pt x="127" y="47"/>
                    <a:pt x="126" y="45"/>
                  </a:cubicBezTo>
                  <a:close/>
                  <a:moveTo>
                    <a:pt x="104" y="8"/>
                  </a:moveTo>
                  <a:cubicBezTo>
                    <a:pt x="104" y="24"/>
                    <a:pt x="104" y="24"/>
                    <a:pt x="10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lnTo>
                    <a:pt x="104" y="8"/>
                  </a:lnTo>
                  <a:close/>
                  <a:moveTo>
                    <a:pt x="41" y="60"/>
                  </a:moveTo>
                  <a:cubicBezTo>
                    <a:pt x="24" y="60"/>
                    <a:pt x="24" y="60"/>
                    <a:pt x="24" y="60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9" y="32"/>
                    <a:pt x="49" y="32"/>
                    <a:pt x="49" y="32"/>
                  </a:cubicBezTo>
                  <a:lnTo>
                    <a:pt x="41" y="60"/>
                  </a:lnTo>
                  <a:close/>
                  <a:moveTo>
                    <a:pt x="53" y="32"/>
                  </a:moveTo>
                  <a:cubicBezTo>
                    <a:pt x="62" y="32"/>
                    <a:pt x="62" y="32"/>
                    <a:pt x="62" y="32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45" y="60"/>
                    <a:pt x="45" y="60"/>
                    <a:pt x="45" y="60"/>
                  </a:cubicBezTo>
                  <a:lnTo>
                    <a:pt x="53" y="32"/>
                  </a:lnTo>
                  <a:close/>
                  <a:moveTo>
                    <a:pt x="66" y="32"/>
                  </a:moveTo>
                  <a:cubicBezTo>
                    <a:pt x="75" y="32"/>
                    <a:pt x="75" y="32"/>
                    <a:pt x="75" y="32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66" y="60"/>
                    <a:pt x="66" y="60"/>
                    <a:pt x="66" y="60"/>
                  </a:cubicBezTo>
                  <a:lnTo>
                    <a:pt x="66" y="32"/>
                  </a:lnTo>
                  <a:close/>
                  <a:moveTo>
                    <a:pt x="79" y="32"/>
                  </a:moveTo>
                  <a:cubicBezTo>
                    <a:pt x="88" y="32"/>
                    <a:pt x="88" y="32"/>
                    <a:pt x="88" y="32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87" y="60"/>
                    <a:pt x="87" y="60"/>
                    <a:pt x="87" y="60"/>
                  </a:cubicBezTo>
                  <a:lnTo>
                    <a:pt x="79" y="32"/>
                  </a:lnTo>
                  <a:close/>
                  <a:moveTo>
                    <a:pt x="8" y="56"/>
                  </a:moveTo>
                  <a:cubicBezTo>
                    <a:pt x="8" y="52"/>
                    <a:pt x="8" y="52"/>
                    <a:pt x="8" y="52"/>
                  </a:cubicBezTo>
                  <a:cubicBezTo>
                    <a:pt x="8" y="51"/>
                    <a:pt x="8" y="50"/>
                    <a:pt x="9" y="50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2" y="33"/>
                    <a:pt x="23" y="32"/>
                    <a:pt x="24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0" y="60"/>
                    <a:pt x="8" y="58"/>
                    <a:pt x="8" y="56"/>
                  </a:cubicBezTo>
                  <a:close/>
                  <a:moveTo>
                    <a:pt x="80" y="120"/>
                  </a:moveTo>
                  <a:cubicBezTo>
                    <a:pt x="50" y="120"/>
                    <a:pt x="50" y="120"/>
                    <a:pt x="50" y="12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80" y="80"/>
                    <a:pt x="80" y="80"/>
                    <a:pt x="80" y="80"/>
                  </a:cubicBezTo>
                  <a:lnTo>
                    <a:pt x="80" y="120"/>
                  </a:lnTo>
                  <a:close/>
                  <a:moveTo>
                    <a:pt x="108" y="120"/>
                  </a:moveTo>
                  <a:cubicBezTo>
                    <a:pt x="84" y="120"/>
                    <a:pt x="84" y="120"/>
                    <a:pt x="84" y="12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78"/>
                    <a:pt x="82" y="76"/>
                    <a:pt x="80" y="76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48" y="76"/>
                    <a:pt x="46" y="78"/>
                    <a:pt x="46" y="80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20" y="120"/>
                    <a:pt x="20" y="120"/>
                    <a:pt x="20" y="120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108" y="68"/>
                    <a:pt x="108" y="68"/>
                    <a:pt x="108" y="68"/>
                  </a:cubicBezTo>
                  <a:lnTo>
                    <a:pt x="108" y="120"/>
                  </a:lnTo>
                  <a:close/>
                  <a:moveTo>
                    <a:pt x="120" y="56"/>
                  </a:moveTo>
                  <a:cubicBezTo>
                    <a:pt x="120" y="58"/>
                    <a:pt x="118" y="60"/>
                    <a:pt x="116" y="60"/>
                  </a:cubicBezTo>
                  <a:cubicBezTo>
                    <a:pt x="109" y="60"/>
                    <a:pt x="109" y="60"/>
                    <a:pt x="109" y="60"/>
                  </a:cubicBezTo>
                  <a:cubicBezTo>
                    <a:pt x="93" y="32"/>
                    <a:pt x="93" y="32"/>
                    <a:pt x="9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2"/>
                    <a:pt x="106" y="33"/>
                    <a:pt x="107" y="34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20" y="50"/>
                    <a:pt x="120" y="51"/>
                    <a:pt x="120" y="52"/>
                  </a:cubicBezTo>
                  <a:lnTo>
                    <a:pt x="120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010D92F-C7B9-884D-BEA3-C8DA7BB032A3}"/>
              </a:ext>
            </a:extLst>
          </p:cNvPr>
          <p:cNvGrpSpPr/>
          <p:nvPr/>
        </p:nvGrpSpPr>
        <p:grpSpPr>
          <a:xfrm>
            <a:off x="6710871" y="4336149"/>
            <a:ext cx="1113448" cy="1128214"/>
            <a:chOff x="856548" y="2541494"/>
            <a:chExt cx="1510134" cy="1510134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4C7DAD2-4C9C-2249-97C4-A642E8358AE1}"/>
                </a:ext>
              </a:extLst>
            </p:cNvPr>
            <p:cNvSpPr/>
            <p:nvPr/>
          </p:nvSpPr>
          <p:spPr>
            <a:xfrm>
              <a:off x="856548" y="2541494"/>
              <a:ext cx="1510134" cy="1510134"/>
            </a:xfrm>
            <a:prstGeom prst="ellipse">
              <a:avLst/>
            </a:prstGeom>
            <a:solidFill>
              <a:srgbClr val="8EAD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D2039991-4FA9-FE4B-B6F8-E98E3558F4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06043" y="3090311"/>
              <a:ext cx="411143" cy="412500"/>
            </a:xfrm>
            <a:custGeom>
              <a:avLst/>
              <a:gdLst>
                <a:gd name="T0" fmla="*/ 114 w 128"/>
                <a:gd name="T1" fmla="*/ 29 h 128"/>
                <a:gd name="T2" fmla="*/ 112 w 128"/>
                <a:gd name="T3" fmla="*/ 8 h 128"/>
                <a:gd name="T4" fmla="*/ 24 w 128"/>
                <a:gd name="T5" fmla="*/ 0 h 128"/>
                <a:gd name="T6" fmla="*/ 16 w 128"/>
                <a:gd name="T7" fmla="*/ 27 h 128"/>
                <a:gd name="T8" fmla="*/ 2 w 128"/>
                <a:gd name="T9" fmla="*/ 45 h 128"/>
                <a:gd name="T10" fmla="*/ 0 w 128"/>
                <a:gd name="T11" fmla="*/ 56 h 128"/>
                <a:gd name="T12" fmla="*/ 12 w 128"/>
                <a:gd name="T13" fmla="*/ 68 h 128"/>
                <a:gd name="T14" fmla="*/ 20 w 128"/>
                <a:gd name="T15" fmla="*/ 128 h 128"/>
                <a:gd name="T16" fmla="*/ 116 w 128"/>
                <a:gd name="T17" fmla="*/ 120 h 128"/>
                <a:gd name="T18" fmla="*/ 116 w 128"/>
                <a:gd name="T19" fmla="*/ 68 h 128"/>
                <a:gd name="T20" fmla="*/ 128 w 128"/>
                <a:gd name="T21" fmla="*/ 52 h 128"/>
                <a:gd name="T22" fmla="*/ 104 w 128"/>
                <a:gd name="T23" fmla="*/ 8 h 128"/>
                <a:gd name="T24" fmla="*/ 24 w 128"/>
                <a:gd name="T25" fmla="*/ 24 h 128"/>
                <a:gd name="T26" fmla="*/ 24 w 128"/>
                <a:gd name="T27" fmla="*/ 8 h 128"/>
                <a:gd name="T28" fmla="*/ 41 w 128"/>
                <a:gd name="T29" fmla="*/ 60 h 128"/>
                <a:gd name="T30" fmla="*/ 40 w 128"/>
                <a:gd name="T31" fmla="*/ 32 h 128"/>
                <a:gd name="T32" fmla="*/ 41 w 128"/>
                <a:gd name="T33" fmla="*/ 60 h 128"/>
                <a:gd name="T34" fmla="*/ 62 w 128"/>
                <a:gd name="T35" fmla="*/ 32 h 128"/>
                <a:gd name="T36" fmla="*/ 45 w 128"/>
                <a:gd name="T37" fmla="*/ 60 h 128"/>
                <a:gd name="T38" fmla="*/ 66 w 128"/>
                <a:gd name="T39" fmla="*/ 32 h 128"/>
                <a:gd name="T40" fmla="*/ 83 w 128"/>
                <a:gd name="T41" fmla="*/ 60 h 128"/>
                <a:gd name="T42" fmla="*/ 66 w 128"/>
                <a:gd name="T43" fmla="*/ 32 h 128"/>
                <a:gd name="T44" fmla="*/ 88 w 128"/>
                <a:gd name="T45" fmla="*/ 32 h 128"/>
                <a:gd name="T46" fmla="*/ 87 w 128"/>
                <a:gd name="T47" fmla="*/ 60 h 128"/>
                <a:gd name="T48" fmla="*/ 8 w 128"/>
                <a:gd name="T49" fmla="*/ 56 h 128"/>
                <a:gd name="T50" fmla="*/ 9 w 128"/>
                <a:gd name="T51" fmla="*/ 50 h 128"/>
                <a:gd name="T52" fmla="*/ 24 w 128"/>
                <a:gd name="T53" fmla="*/ 32 h 128"/>
                <a:gd name="T54" fmla="*/ 19 w 128"/>
                <a:gd name="T55" fmla="*/ 60 h 128"/>
                <a:gd name="T56" fmla="*/ 8 w 128"/>
                <a:gd name="T57" fmla="*/ 56 h 128"/>
                <a:gd name="T58" fmla="*/ 50 w 128"/>
                <a:gd name="T59" fmla="*/ 120 h 128"/>
                <a:gd name="T60" fmla="*/ 80 w 128"/>
                <a:gd name="T61" fmla="*/ 80 h 128"/>
                <a:gd name="T62" fmla="*/ 108 w 128"/>
                <a:gd name="T63" fmla="*/ 120 h 128"/>
                <a:gd name="T64" fmla="*/ 84 w 128"/>
                <a:gd name="T65" fmla="*/ 80 h 128"/>
                <a:gd name="T66" fmla="*/ 50 w 128"/>
                <a:gd name="T67" fmla="*/ 76 h 128"/>
                <a:gd name="T68" fmla="*/ 46 w 128"/>
                <a:gd name="T69" fmla="*/ 120 h 128"/>
                <a:gd name="T70" fmla="*/ 20 w 128"/>
                <a:gd name="T71" fmla="*/ 68 h 128"/>
                <a:gd name="T72" fmla="*/ 108 w 128"/>
                <a:gd name="T73" fmla="*/ 120 h 128"/>
                <a:gd name="T74" fmla="*/ 116 w 128"/>
                <a:gd name="T75" fmla="*/ 60 h 128"/>
                <a:gd name="T76" fmla="*/ 93 w 128"/>
                <a:gd name="T77" fmla="*/ 32 h 128"/>
                <a:gd name="T78" fmla="*/ 104 w 128"/>
                <a:gd name="T79" fmla="*/ 32 h 128"/>
                <a:gd name="T80" fmla="*/ 119 w 128"/>
                <a:gd name="T81" fmla="*/ 50 h 128"/>
                <a:gd name="T82" fmla="*/ 120 w 128"/>
                <a:gd name="T83" fmla="*/ 5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" h="128">
                  <a:moveTo>
                    <a:pt x="126" y="45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3" y="28"/>
                    <a:pt x="113" y="28"/>
                    <a:pt x="112" y="27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4"/>
                    <a:pt x="108" y="0"/>
                    <a:pt x="10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16" y="4"/>
                    <a:pt x="16" y="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1" y="47"/>
                    <a:pt x="0" y="49"/>
                    <a:pt x="0" y="5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3"/>
                    <a:pt x="5" y="68"/>
                    <a:pt x="12" y="68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12" y="120"/>
                    <a:pt x="12" y="120"/>
                    <a:pt x="12" y="120"/>
                  </a:cubicBezTo>
                  <a:cubicBezTo>
                    <a:pt x="12" y="124"/>
                    <a:pt x="16" y="128"/>
                    <a:pt x="20" y="128"/>
                  </a:cubicBezTo>
                  <a:cubicBezTo>
                    <a:pt x="108" y="128"/>
                    <a:pt x="108" y="128"/>
                    <a:pt x="108" y="128"/>
                  </a:cubicBezTo>
                  <a:cubicBezTo>
                    <a:pt x="112" y="128"/>
                    <a:pt x="116" y="124"/>
                    <a:pt x="116" y="120"/>
                  </a:cubicBezTo>
                  <a:cubicBezTo>
                    <a:pt x="116" y="68"/>
                    <a:pt x="116" y="68"/>
                    <a:pt x="116" y="68"/>
                  </a:cubicBezTo>
                  <a:cubicBezTo>
                    <a:pt x="116" y="68"/>
                    <a:pt x="116" y="68"/>
                    <a:pt x="116" y="68"/>
                  </a:cubicBezTo>
                  <a:cubicBezTo>
                    <a:pt x="123" y="68"/>
                    <a:pt x="128" y="63"/>
                    <a:pt x="128" y="56"/>
                  </a:cubicBezTo>
                  <a:cubicBezTo>
                    <a:pt x="128" y="52"/>
                    <a:pt x="128" y="52"/>
                    <a:pt x="128" y="52"/>
                  </a:cubicBezTo>
                  <a:cubicBezTo>
                    <a:pt x="128" y="49"/>
                    <a:pt x="127" y="47"/>
                    <a:pt x="126" y="45"/>
                  </a:cubicBezTo>
                  <a:close/>
                  <a:moveTo>
                    <a:pt x="104" y="8"/>
                  </a:moveTo>
                  <a:cubicBezTo>
                    <a:pt x="104" y="24"/>
                    <a:pt x="104" y="24"/>
                    <a:pt x="10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lnTo>
                    <a:pt x="104" y="8"/>
                  </a:lnTo>
                  <a:close/>
                  <a:moveTo>
                    <a:pt x="41" y="60"/>
                  </a:moveTo>
                  <a:cubicBezTo>
                    <a:pt x="24" y="60"/>
                    <a:pt x="24" y="60"/>
                    <a:pt x="24" y="60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9" y="32"/>
                    <a:pt x="49" y="32"/>
                    <a:pt x="49" y="32"/>
                  </a:cubicBezTo>
                  <a:lnTo>
                    <a:pt x="41" y="60"/>
                  </a:lnTo>
                  <a:close/>
                  <a:moveTo>
                    <a:pt x="53" y="32"/>
                  </a:moveTo>
                  <a:cubicBezTo>
                    <a:pt x="62" y="32"/>
                    <a:pt x="62" y="32"/>
                    <a:pt x="62" y="32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45" y="60"/>
                    <a:pt x="45" y="60"/>
                    <a:pt x="45" y="60"/>
                  </a:cubicBezTo>
                  <a:lnTo>
                    <a:pt x="53" y="32"/>
                  </a:lnTo>
                  <a:close/>
                  <a:moveTo>
                    <a:pt x="66" y="32"/>
                  </a:moveTo>
                  <a:cubicBezTo>
                    <a:pt x="75" y="32"/>
                    <a:pt x="75" y="32"/>
                    <a:pt x="75" y="32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66" y="60"/>
                    <a:pt x="66" y="60"/>
                    <a:pt x="66" y="60"/>
                  </a:cubicBezTo>
                  <a:lnTo>
                    <a:pt x="66" y="32"/>
                  </a:lnTo>
                  <a:close/>
                  <a:moveTo>
                    <a:pt x="79" y="32"/>
                  </a:moveTo>
                  <a:cubicBezTo>
                    <a:pt x="88" y="32"/>
                    <a:pt x="88" y="32"/>
                    <a:pt x="88" y="32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87" y="60"/>
                    <a:pt x="87" y="60"/>
                    <a:pt x="87" y="60"/>
                  </a:cubicBezTo>
                  <a:lnTo>
                    <a:pt x="79" y="32"/>
                  </a:lnTo>
                  <a:close/>
                  <a:moveTo>
                    <a:pt x="8" y="56"/>
                  </a:moveTo>
                  <a:cubicBezTo>
                    <a:pt x="8" y="52"/>
                    <a:pt x="8" y="52"/>
                    <a:pt x="8" y="52"/>
                  </a:cubicBezTo>
                  <a:cubicBezTo>
                    <a:pt x="8" y="51"/>
                    <a:pt x="8" y="50"/>
                    <a:pt x="9" y="50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2" y="33"/>
                    <a:pt x="23" y="32"/>
                    <a:pt x="24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0" y="60"/>
                    <a:pt x="8" y="58"/>
                    <a:pt x="8" y="56"/>
                  </a:cubicBezTo>
                  <a:close/>
                  <a:moveTo>
                    <a:pt x="80" y="120"/>
                  </a:moveTo>
                  <a:cubicBezTo>
                    <a:pt x="50" y="120"/>
                    <a:pt x="50" y="120"/>
                    <a:pt x="50" y="12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80" y="80"/>
                    <a:pt x="80" y="80"/>
                    <a:pt x="80" y="80"/>
                  </a:cubicBezTo>
                  <a:lnTo>
                    <a:pt x="80" y="120"/>
                  </a:lnTo>
                  <a:close/>
                  <a:moveTo>
                    <a:pt x="108" y="120"/>
                  </a:moveTo>
                  <a:cubicBezTo>
                    <a:pt x="84" y="120"/>
                    <a:pt x="84" y="120"/>
                    <a:pt x="84" y="12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78"/>
                    <a:pt x="82" y="76"/>
                    <a:pt x="80" y="76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48" y="76"/>
                    <a:pt x="46" y="78"/>
                    <a:pt x="46" y="80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20" y="120"/>
                    <a:pt x="20" y="120"/>
                    <a:pt x="20" y="120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108" y="68"/>
                    <a:pt x="108" y="68"/>
                    <a:pt x="108" y="68"/>
                  </a:cubicBezTo>
                  <a:lnTo>
                    <a:pt x="108" y="120"/>
                  </a:lnTo>
                  <a:close/>
                  <a:moveTo>
                    <a:pt x="120" y="56"/>
                  </a:moveTo>
                  <a:cubicBezTo>
                    <a:pt x="120" y="58"/>
                    <a:pt x="118" y="60"/>
                    <a:pt x="116" y="60"/>
                  </a:cubicBezTo>
                  <a:cubicBezTo>
                    <a:pt x="109" y="60"/>
                    <a:pt x="109" y="60"/>
                    <a:pt x="109" y="60"/>
                  </a:cubicBezTo>
                  <a:cubicBezTo>
                    <a:pt x="93" y="32"/>
                    <a:pt x="93" y="32"/>
                    <a:pt x="9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2"/>
                    <a:pt x="106" y="33"/>
                    <a:pt x="107" y="34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20" y="50"/>
                    <a:pt x="120" y="51"/>
                    <a:pt x="120" y="52"/>
                  </a:cubicBezTo>
                  <a:lnTo>
                    <a:pt x="120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81" name="Subtitle 2">
            <a:extLst>
              <a:ext uri="{FF2B5EF4-FFF2-40B4-BE49-F238E27FC236}">
                <a16:creationId xmlns:a16="http://schemas.microsoft.com/office/drawing/2014/main" id="{B8DFEFE1-78D0-994B-BCEC-84E5EB39E8CB}"/>
              </a:ext>
            </a:extLst>
          </p:cNvPr>
          <p:cNvSpPr txBox="1">
            <a:spLocks/>
          </p:cNvSpPr>
          <p:nvPr/>
        </p:nvSpPr>
        <p:spPr>
          <a:xfrm>
            <a:off x="821837" y="2308911"/>
            <a:ext cx="2782454" cy="5700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2800" i="1" u="sng" dirty="0">
                <a:latin typeface="Goudy Old Style" panose="02020502050305020303" pitchFamily="18" charset="77"/>
                <a:ea typeface="Roboto Slab" pitchFamily="2" charset="0"/>
                <a:cs typeface="Montserrat" charset="0"/>
              </a:rPr>
              <a:t>Realtime Promotion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BBD5EA11-6CC3-4B42-A1DD-3EA71C392306}"/>
              </a:ext>
            </a:extLst>
          </p:cNvPr>
          <p:cNvSpPr txBox="1">
            <a:spLocks/>
          </p:cNvSpPr>
          <p:nvPr/>
        </p:nvSpPr>
        <p:spPr>
          <a:xfrm>
            <a:off x="821837" y="4296088"/>
            <a:ext cx="2782454" cy="5700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2800" i="1" u="sng" dirty="0">
                <a:latin typeface="Goudy Old Style" panose="02020502050305020303" pitchFamily="18" charset="77"/>
                <a:ea typeface="Roboto Slab" pitchFamily="2" charset="0"/>
                <a:cs typeface="Montserrat" charset="0"/>
              </a:rPr>
              <a:t>Easy To Use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D83B6945-255F-504E-B205-25BAE1E6EF00}"/>
              </a:ext>
            </a:extLst>
          </p:cNvPr>
          <p:cNvSpPr txBox="1">
            <a:spLocks/>
          </p:cNvSpPr>
          <p:nvPr/>
        </p:nvSpPr>
        <p:spPr>
          <a:xfrm>
            <a:off x="8473244" y="2337786"/>
            <a:ext cx="3028186" cy="5700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800" i="1" u="sng" dirty="0">
                <a:latin typeface="Goudy Old Style" panose="02020502050305020303" pitchFamily="18" charset="77"/>
                <a:ea typeface="Roboto Slab" pitchFamily="2" charset="0"/>
                <a:cs typeface="Montserrat" charset="0"/>
              </a:rPr>
              <a:t>Discount 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7A5E061F-15A8-BA4D-B982-3EE48F393E7C}"/>
              </a:ext>
            </a:extLst>
          </p:cNvPr>
          <p:cNvSpPr txBox="1">
            <a:spLocks/>
          </p:cNvSpPr>
          <p:nvPr/>
        </p:nvSpPr>
        <p:spPr>
          <a:xfrm>
            <a:off x="8433770" y="4243886"/>
            <a:ext cx="2782454" cy="5700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800" i="1" u="sng" dirty="0">
                <a:latin typeface="Goudy Old Style" panose="02020502050305020303" pitchFamily="18" charset="77"/>
                <a:ea typeface="Roboto Slab" pitchFamily="2" charset="0"/>
                <a:cs typeface="Montserrat" charset="0"/>
              </a:rPr>
              <a:t>Flash Sale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1A6233A-EEC2-E646-83E3-79C2EBE1B91E}"/>
              </a:ext>
            </a:extLst>
          </p:cNvPr>
          <p:cNvSpPr txBox="1"/>
          <p:nvPr/>
        </p:nvSpPr>
        <p:spPr>
          <a:xfrm>
            <a:off x="337579" y="3016893"/>
            <a:ext cx="3266712" cy="10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 dirty="0" err="1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Sed</a:t>
            </a:r>
            <a:r>
              <a:rPr lang="en-US" sz="1400" dirty="0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ut</a:t>
            </a:r>
            <a:r>
              <a:rPr lang="en-US" sz="1400" dirty="0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perspiciatis</a:t>
            </a:r>
            <a:r>
              <a:rPr lang="en-US" sz="1400" dirty="0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unde</a:t>
            </a:r>
            <a:r>
              <a:rPr lang="en-US" sz="1400" dirty="0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omnis</a:t>
            </a:r>
            <a:r>
              <a:rPr lang="en-US" sz="1400" dirty="0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iste</a:t>
            </a:r>
            <a:r>
              <a:rPr lang="en-US" sz="1400" dirty="0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natus</a:t>
            </a:r>
            <a:r>
              <a:rPr lang="en-US" sz="1400" dirty="0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 error sit </a:t>
            </a:r>
            <a:r>
              <a:rPr lang="en-US" sz="1400" dirty="0" err="1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voluptatem</a:t>
            </a:r>
            <a:r>
              <a:rPr lang="en-US" sz="1400" dirty="0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accusantiu</a:t>
            </a:r>
            <a:r>
              <a:rPr lang="en-US" sz="1400" dirty="0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 </a:t>
            </a:r>
            <a:r>
              <a:rPr lang="en-ID" sz="1400" dirty="0" err="1">
                <a:latin typeface="Goudy Old Style" panose="02020502050305020303" pitchFamily="18" charset="77"/>
                <a:ea typeface="Roboto Slab" pitchFamily="2" charset="0"/>
              </a:rPr>
              <a:t>ed</a:t>
            </a:r>
            <a:r>
              <a:rPr lang="en-ID" sz="1400" dirty="0">
                <a:latin typeface="Goudy Old Style" panose="02020502050305020303" pitchFamily="18" charset="77"/>
                <a:ea typeface="Roboto Slab" pitchFamily="2" charset="0"/>
              </a:rPr>
              <a:t> </a:t>
            </a:r>
            <a:r>
              <a:rPr lang="en-ID" sz="1400" dirty="0" err="1">
                <a:latin typeface="Goudy Old Style" panose="02020502050305020303" pitchFamily="18" charset="77"/>
                <a:ea typeface="Roboto Slab" pitchFamily="2" charset="0"/>
              </a:rPr>
              <a:t>ut</a:t>
            </a:r>
            <a:r>
              <a:rPr lang="en-ID" sz="1400" dirty="0">
                <a:latin typeface="Goudy Old Style" panose="02020502050305020303" pitchFamily="18" charset="77"/>
                <a:ea typeface="Roboto Slab" pitchFamily="2" charset="0"/>
              </a:rPr>
              <a:t> </a:t>
            </a:r>
            <a:r>
              <a:rPr lang="en-ID" sz="1400" dirty="0" err="1">
                <a:latin typeface="Goudy Old Style" panose="02020502050305020303" pitchFamily="18" charset="77"/>
                <a:ea typeface="Roboto Slab" pitchFamily="2" charset="0"/>
              </a:rPr>
              <a:t>perspiciatis</a:t>
            </a:r>
            <a:r>
              <a:rPr lang="en-ID" sz="1400" dirty="0">
                <a:latin typeface="Goudy Old Style" panose="02020502050305020303" pitchFamily="18" charset="77"/>
                <a:ea typeface="Roboto Slab" pitchFamily="2" charset="0"/>
              </a:rPr>
              <a:t> </a:t>
            </a:r>
            <a:r>
              <a:rPr lang="en-ID" sz="1400" dirty="0" err="1">
                <a:latin typeface="Goudy Old Style" panose="02020502050305020303" pitchFamily="18" charset="77"/>
                <a:ea typeface="Roboto Slab" pitchFamily="2" charset="0"/>
              </a:rPr>
              <a:t>unde</a:t>
            </a:r>
            <a:endParaRPr lang="en-US" sz="1400" b="1" dirty="0">
              <a:latin typeface="Goudy Old Style" panose="02020502050305020303" pitchFamily="18" charset="77"/>
              <a:ea typeface="Roboto Slab" pitchFamily="2" charset="0"/>
              <a:cs typeface="Lora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BB6F5A-8AC3-374C-B798-C92ABAC112CF}"/>
              </a:ext>
            </a:extLst>
          </p:cNvPr>
          <p:cNvSpPr txBox="1"/>
          <p:nvPr/>
        </p:nvSpPr>
        <p:spPr>
          <a:xfrm>
            <a:off x="371789" y="4918291"/>
            <a:ext cx="3232502" cy="10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400" dirty="0" err="1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Sed</a:t>
            </a:r>
            <a:r>
              <a:rPr lang="en-US" sz="1400" dirty="0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ut</a:t>
            </a:r>
            <a:r>
              <a:rPr lang="en-US" sz="1400" dirty="0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perspiciatis</a:t>
            </a:r>
            <a:r>
              <a:rPr lang="en-US" sz="1400" dirty="0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unde</a:t>
            </a:r>
            <a:r>
              <a:rPr lang="en-US" sz="1400" dirty="0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omnis</a:t>
            </a:r>
            <a:r>
              <a:rPr lang="en-US" sz="1400" dirty="0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iste</a:t>
            </a:r>
            <a:r>
              <a:rPr lang="en-US" sz="1400" dirty="0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natus</a:t>
            </a:r>
            <a:r>
              <a:rPr lang="en-US" sz="1400" dirty="0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 error sit </a:t>
            </a:r>
            <a:r>
              <a:rPr lang="en-US" sz="1400" dirty="0" err="1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voluptatem</a:t>
            </a:r>
            <a:r>
              <a:rPr lang="en-US" sz="1400" dirty="0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accusantiu</a:t>
            </a:r>
            <a:r>
              <a:rPr lang="en-US" sz="1400" dirty="0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 </a:t>
            </a:r>
            <a:r>
              <a:rPr lang="en-ID" sz="1400" dirty="0" err="1">
                <a:latin typeface="Goudy Old Style" panose="02020502050305020303" pitchFamily="18" charset="77"/>
                <a:ea typeface="Roboto Slab" pitchFamily="2" charset="0"/>
              </a:rPr>
              <a:t>ed</a:t>
            </a:r>
            <a:r>
              <a:rPr lang="en-ID" sz="1400" dirty="0">
                <a:latin typeface="Goudy Old Style" panose="02020502050305020303" pitchFamily="18" charset="77"/>
                <a:ea typeface="Roboto Slab" pitchFamily="2" charset="0"/>
              </a:rPr>
              <a:t> </a:t>
            </a:r>
            <a:r>
              <a:rPr lang="en-ID" sz="1400" dirty="0" err="1">
                <a:latin typeface="Goudy Old Style" panose="02020502050305020303" pitchFamily="18" charset="77"/>
                <a:ea typeface="Roboto Slab" pitchFamily="2" charset="0"/>
              </a:rPr>
              <a:t>ut</a:t>
            </a:r>
            <a:r>
              <a:rPr lang="en-ID" sz="1400" dirty="0">
                <a:latin typeface="Goudy Old Style" panose="02020502050305020303" pitchFamily="18" charset="77"/>
                <a:ea typeface="Roboto Slab" pitchFamily="2" charset="0"/>
              </a:rPr>
              <a:t> </a:t>
            </a:r>
            <a:r>
              <a:rPr lang="en-ID" sz="1400" dirty="0" err="1">
                <a:latin typeface="Goudy Old Style" panose="02020502050305020303" pitchFamily="18" charset="77"/>
                <a:ea typeface="Roboto Slab" pitchFamily="2" charset="0"/>
              </a:rPr>
              <a:t>perspiciatis</a:t>
            </a:r>
            <a:r>
              <a:rPr lang="en-ID" sz="1400" dirty="0">
                <a:latin typeface="Goudy Old Style" panose="02020502050305020303" pitchFamily="18" charset="77"/>
                <a:ea typeface="Roboto Slab" pitchFamily="2" charset="0"/>
              </a:rPr>
              <a:t> </a:t>
            </a:r>
            <a:r>
              <a:rPr lang="en-ID" sz="1400" dirty="0" err="1">
                <a:latin typeface="Goudy Old Style" panose="02020502050305020303" pitchFamily="18" charset="77"/>
                <a:ea typeface="Roboto Slab" pitchFamily="2" charset="0"/>
              </a:rPr>
              <a:t>unde</a:t>
            </a:r>
            <a:endParaRPr lang="en-US" sz="1400" b="1" dirty="0">
              <a:latin typeface="Goudy Old Style" panose="02020502050305020303" pitchFamily="18" charset="77"/>
              <a:ea typeface="Roboto Slab" pitchFamily="2" charset="0"/>
              <a:cs typeface="Lora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1FB92B7-28B1-7643-ABED-0B48CA7AB54D}"/>
              </a:ext>
            </a:extLst>
          </p:cNvPr>
          <p:cNvSpPr txBox="1"/>
          <p:nvPr/>
        </p:nvSpPr>
        <p:spPr>
          <a:xfrm>
            <a:off x="8473244" y="3016893"/>
            <a:ext cx="3293448" cy="10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Sed</a:t>
            </a:r>
            <a:r>
              <a:rPr lang="en-US" sz="1400" dirty="0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ut</a:t>
            </a:r>
            <a:r>
              <a:rPr lang="en-US" sz="1400" dirty="0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perspiciatis</a:t>
            </a:r>
            <a:r>
              <a:rPr lang="en-US" sz="1400" dirty="0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unde</a:t>
            </a:r>
            <a:r>
              <a:rPr lang="en-US" sz="1400" dirty="0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omnis</a:t>
            </a:r>
            <a:r>
              <a:rPr lang="en-US" sz="1400" dirty="0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iste</a:t>
            </a:r>
            <a:r>
              <a:rPr lang="en-US" sz="1400" dirty="0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natus</a:t>
            </a:r>
            <a:r>
              <a:rPr lang="en-US" sz="1400" dirty="0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 error sit </a:t>
            </a:r>
            <a:r>
              <a:rPr lang="en-US" sz="1400" dirty="0" err="1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voluptatem</a:t>
            </a:r>
            <a:r>
              <a:rPr lang="en-US" sz="1400" dirty="0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accusantiu</a:t>
            </a:r>
            <a:r>
              <a:rPr lang="en-US" sz="1400" dirty="0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 </a:t>
            </a:r>
            <a:r>
              <a:rPr lang="en-ID" sz="1400" dirty="0" err="1">
                <a:latin typeface="Goudy Old Style" panose="02020502050305020303" pitchFamily="18" charset="77"/>
                <a:ea typeface="Roboto Slab" pitchFamily="2" charset="0"/>
              </a:rPr>
              <a:t>ed</a:t>
            </a:r>
            <a:r>
              <a:rPr lang="en-ID" sz="1400" dirty="0">
                <a:latin typeface="Goudy Old Style" panose="02020502050305020303" pitchFamily="18" charset="77"/>
                <a:ea typeface="Roboto Slab" pitchFamily="2" charset="0"/>
              </a:rPr>
              <a:t> </a:t>
            </a:r>
            <a:r>
              <a:rPr lang="en-ID" sz="1400" dirty="0" err="1">
                <a:latin typeface="Goudy Old Style" panose="02020502050305020303" pitchFamily="18" charset="77"/>
                <a:ea typeface="Roboto Slab" pitchFamily="2" charset="0"/>
              </a:rPr>
              <a:t>ut</a:t>
            </a:r>
            <a:r>
              <a:rPr lang="en-ID" sz="1400" dirty="0">
                <a:latin typeface="Goudy Old Style" panose="02020502050305020303" pitchFamily="18" charset="77"/>
                <a:ea typeface="Roboto Slab" pitchFamily="2" charset="0"/>
              </a:rPr>
              <a:t> </a:t>
            </a:r>
            <a:r>
              <a:rPr lang="en-ID" sz="1400" dirty="0" err="1">
                <a:latin typeface="Goudy Old Style" panose="02020502050305020303" pitchFamily="18" charset="77"/>
                <a:ea typeface="Roboto Slab" pitchFamily="2" charset="0"/>
              </a:rPr>
              <a:t>perspiciatis</a:t>
            </a:r>
            <a:r>
              <a:rPr lang="en-ID" sz="1400" dirty="0">
                <a:latin typeface="Goudy Old Style" panose="02020502050305020303" pitchFamily="18" charset="77"/>
                <a:ea typeface="Roboto Slab" pitchFamily="2" charset="0"/>
              </a:rPr>
              <a:t> </a:t>
            </a:r>
            <a:r>
              <a:rPr lang="en-ID" sz="1400" dirty="0" err="1">
                <a:latin typeface="Goudy Old Style" panose="02020502050305020303" pitchFamily="18" charset="77"/>
                <a:ea typeface="Roboto Slab" pitchFamily="2" charset="0"/>
              </a:rPr>
              <a:t>unde</a:t>
            </a:r>
            <a:endParaRPr lang="en-US" sz="1400" b="1" dirty="0">
              <a:latin typeface="Goudy Old Style" panose="02020502050305020303" pitchFamily="18" charset="77"/>
              <a:ea typeface="Roboto Slab" pitchFamily="2" charset="0"/>
              <a:cs typeface="Lora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9FDDA93-A835-7647-8C3A-FDD13A35B96F}"/>
              </a:ext>
            </a:extLst>
          </p:cNvPr>
          <p:cNvSpPr txBox="1"/>
          <p:nvPr/>
        </p:nvSpPr>
        <p:spPr>
          <a:xfrm>
            <a:off x="8433770" y="4866089"/>
            <a:ext cx="3067660" cy="10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Sed</a:t>
            </a:r>
            <a:r>
              <a:rPr lang="en-US" sz="1400" dirty="0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ut</a:t>
            </a:r>
            <a:r>
              <a:rPr lang="en-US" sz="1400" dirty="0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perspiciatis</a:t>
            </a:r>
            <a:r>
              <a:rPr lang="en-US" sz="1400" dirty="0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unde</a:t>
            </a:r>
            <a:r>
              <a:rPr lang="en-US" sz="1400" dirty="0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omnis</a:t>
            </a:r>
            <a:r>
              <a:rPr lang="en-US" sz="1400" dirty="0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iste</a:t>
            </a:r>
            <a:r>
              <a:rPr lang="en-US" sz="1400" dirty="0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natus</a:t>
            </a:r>
            <a:r>
              <a:rPr lang="en-US" sz="1400" dirty="0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 error sit </a:t>
            </a:r>
            <a:r>
              <a:rPr lang="en-US" sz="1400" dirty="0" err="1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voluptatem</a:t>
            </a:r>
            <a:r>
              <a:rPr lang="en-US" sz="1400" dirty="0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 </a:t>
            </a:r>
            <a:r>
              <a:rPr lang="en-US" sz="1400" dirty="0" err="1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accusantiu</a:t>
            </a:r>
            <a:r>
              <a:rPr lang="en-US" sz="1400" dirty="0">
                <a:latin typeface="Goudy Old Style" panose="02020502050305020303" pitchFamily="18" charset="77"/>
                <a:ea typeface="Roboto Slab" pitchFamily="2" charset="0"/>
                <a:cs typeface="Lora" charset="0"/>
              </a:rPr>
              <a:t> </a:t>
            </a:r>
            <a:r>
              <a:rPr lang="en-ID" sz="1400" dirty="0" err="1">
                <a:latin typeface="Goudy Old Style" panose="02020502050305020303" pitchFamily="18" charset="77"/>
                <a:ea typeface="Roboto Slab" pitchFamily="2" charset="0"/>
              </a:rPr>
              <a:t>ed</a:t>
            </a:r>
            <a:r>
              <a:rPr lang="en-ID" sz="1400" dirty="0">
                <a:latin typeface="Goudy Old Style" panose="02020502050305020303" pitchFamily="18" charset="77"/>
                <a:ea typeface="Roboto Slab" pitchFamily="2" charset="0"/>
              </a:rPr>
              <a:t> </a:t>
            </a:r>
            <a:r>
              <a:rPr lang="en-ID" sz="1400" dirty="0" err="1">
                <a:latin typeface="Goudy Old Style" panose="02020502050305020303" pitchFamily="18" charset="77"/>
                <a:ea typeface="Roboto Slab" pitchFamily="2" charset="0"/>
              </a:rPr>
              <a:t>ut</a:t>
            </a:r>
            <a:r>
              <a:rPr lang="en-ID" sz="1400" dirty="0">
                <a:latin typeface="Goudy Old Style" panose="02020502050305020303" pitchFamily="18" charset="77"/>
                <a:ea typeface="Roboto Slab" pitchFamily="2" charset="0"/>
              </a:rPr>
              <a:t> </a:t>
            </a:r>
            <a:r>
              <a:rPr lang="en-ID" sz="1400" dirty="0" err="1">
                <a:latin typeface="Goudy Old Style" panose="02020502050305020303" pitchFamily="18" charset="77"/>
                <a:ea typeface="Roboto Slab" pitchFamily="2" charset="0"/>
              </a:rPr>
              <a:t>perspiciatis</a:t>
            </a:r>
            <a:r>
              <a:rPr lang="en-ID" sz="1400" dirty="0">
                <a:latin typeface="Goudy Old Style" panose="02020502050305020303" pitchFamily="18" charset="77"/>
                <a:ea typeface="Roboto Slab" pitchFamily="2" charset="0"/>
              </a:rPr>
              <a:t> </a:t>
            </a:r>
            <a:r>
              <a:rPr lang="en-ID" sz="1400" dirty="0" err="1">
                <a:latin typeface="Goudy Old Style" panose="02020502050305020303" pitchFamily="18" charset="77"/>
                <a:ea typeface="Roboto Slab" pitchFamily="2" charset="0"/>
              </a:rPr>
              <a:t>unde</a:t>
            </a:r>
            <a:endParaRPr lang="en-US" sz="1400" b="1" dirty="0">
              <a:latin typeface="Goudy Old Style" panose="02020502050305020303" pitchFamily="18" charset="77"/>
              <a:ea typeface="Roboto Slab" pitchFamily="2" charset="0"/>
              <a:cs typeface="Lora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C37517-3F1C-E94B-90ED-06CCB841ECBC}"/>
              </a:ext>
            </a:extLst>
          </p:cNvPr>
          <p:cNvSpPr txBox="1"/>
          <p:nvPr/>
        </p:nvSpPr>
        <p:spPr>
          <a:xfrm>
            <a:off x="9269260" y="808811"/>
            <a:ext cx="2497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spc="600" dirty="0">
                <a:latin typeface="Montserrat" pitchFamily="2" charset="77"/>
              </a:rPr>
              <a:t>/ DYNAMIC</a:t>
            </a:r>
          </a:p>
        </p:txBody>
      </p:sp>
    </p:spTree>
    <p:extLst>
      <p:ext uri="{BB962C8B-B14F-4D97-AF65-F5344CB8AC3E}">
        <p14:creationId xmlns:p14="http://schemas.microsoft.com/office/powerpoint/2010/main" val="19351901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3EF6784D-8965-6646-92B1-2BFA32682756}"/>
              </a:ext>
            </a:extLst>
          </p:cNvPr>
          <p:cNvSpPr/>
          <p:nvPr/>
        </p:nvSpPr>
        <p:spPr>
          <a:xfrm>
            <a:off x="0" y="3106455"/>
            <a:ext cx="6377651" cy="3751545"/>
          </a:xfrm>
          <a:prstGeom prst="rect">
            <a:avLst/>
          </a:prstGeom>
          <a:solidFill>
            <a:srgbClr val="D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占位符 3" descr="图片包含 室内, 墙壁, 家具, 座位&#10;&#10;已生成极高可信度的说明">
            <a:extLst>
              <a:ext uri="{FF2B5EF4-FFF2-40B4-BE49-F238E27FC236}">
                <a16:creationId xmlns:a16="http://schemas.microsoft.com/office/drawing/2014/main" id="{4C3ABE63-EA41-4AE2-BDE0-AF71EE03D02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5" name="图片占位符 14" descr="图片包含 室内, 沙发, 房间, 生活&#10;&#10;已生成极高可信度的说明">
            <a:extLst>
              <a:ext uri="{FF2B5EF4-FFF2-40B4-BE49-F238E27FC236}">
                <a16:creationId xmlns:a16="http://schemas.microsoft.com/office/drawing/2014/main" id="{9D394735-1943-4C48-89A4-250CD6322FFA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F1E9A84-AD13-4FD0-B6A5-069C318B7ADE}"/>
              </a:ext>
            </a:extLst>
          </p:cNvPr>
          <p:cNvGrpSpPr/>
          <p:nvPr/>
        </p:nvGrpSpPr>
        <p:grpSpPr>
          <a:xfrm>
            <a:off x="1003961" y="1864357"/>
            <a:ext cx="2334974" cy="4336523"/>
            <a:chOff x="9603561" y="2502535"/>
            <a:chExt cx="5173705" cy="960862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78761AF-6DA5-419E-89E5-D660783F8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603561" y="10720515"/>
              <a:ext cx="5173705" cy="1390643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9D4C662-D2CB-404D-AC86-1D8A668D57AC}"/>
                </a:ext>
              </a:extLst>
            </p:cNvPr>
            <p:cNvGrpSpPr/>
            <p:nvPr/>
          </p:nvGrpSpPr>
          <p:grpSpPr>
            <a:xfrm>
              <a:off x="10000616" y="2502535"/>
              <a:ext cx="4379595" cy="8717280"/>
              <a:chOff x="10000616" y="2502535"/>
              <a:chExt cx="4379595" cy="8717280"/>
            </a:xfrm>
          </p:grpSpPr>
          <p:sp>
            <p:nvSpPr>
              <p:cNvPr id="7" name="Freeform 16">
                <a:extLst>
                  <a:ext uri="{FF2B5EF4-FFF2-40B4-BE49-F238E27FC236}">
                    <a16:creationId xmlns:a16="http://schemas.microsoft.com/office/drawing/2014/main" id="{372BEA8B-1BAF-4107-B195-904DCB8867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00616" y="2502535"/>
                <a:ext cx="4379595" cy="8717280"/>
              </a:xfrm>
              <a:custGeom>
                <a:avLst/>
                <a:gdLst>
                  <a:gd name="T0" fmla="*/ 1435 w 1440"/>
                  <a:gd name="T1" fmla="*/ 659 h 2868"/>
                  <a:gd name="T2" fmla="*/ 1429 w 1440"/>
                  <a:gd name="T3" fmla="*/ 659 h 2868"/>
                  <a:gd name="T4" fmla="*/ 1429 w 1440"/>
                  <a:gd name="T5" fmla="*/ 221 h 2868"/>
                  <a:gd name="T6" fmla="*/ 1209 w 1440"/>
                  <a:gd name="T7" fmla="*/ 0 h 2868"/>
                  <a:gd name="T8" fmla="*/ 232 w 1440"/>
                  <a:gd name="T9" fmla="*/ 0 h 2868"/>
                  <a:gd name="T10" fmla="*/ 11 w 1440"/>
                  <a:gd name="T11" fmla="*/ 221 h 2868"/>
                  <a:gd name="T12" fmla="*/ 11 w 1440"/>
                  <a:gd name="T13" fmla="*/ 387 h 2868"/>
                  <a:gd name="T14" fmla="*/ 4 w 1440"/>
                  <a:gd name="T15" fmla="*/ 387 h 2868"/>
                  <a:gd name="T16" fmla="*/ 0 w 1440"/>
                  <a:gd name="T17" fmla="*/ 392 h 2868"/>
                  <a:gd name="T18" fmla="*/ 0 w 1440"/>
                  <a:gd name="T19" fmla="*/ 498 h 2868"/>
                  <a:gd name="T20" fmla="*/ 4 w 1440"/>
                  <a:gd name="T21" fmla="*/ 502 h 2868"/>
                  <a:gd name="T22" fmla="*/ 11 w 1440"/>
                  <a:gd name="T23" fmla="*/ 502 h 2868"/>
                  <a:gd name="T24" fmla="*/ 11 w 1440"/>
                  <a:gd name="T25" fmla="*/ 593 h 2868"/>
                  <a:gd name="T26" fmla="*/ 4 w 1440"/>
                  <a:gd name="T27" fmla="*/ 593 h 2868"/>
                  <a:gd name="T28" fmla="*/ 0 w 1440"/>
                  <a:gd name="T29" fmla="*/ 597 h 2868"/>
                  <a:gd name="T30" fmla="*/ 0 w 1440"/>
                  <a:gd name="T31" fmla="*/ 798 h 2868"/>
                  <a:gd name="T32" fmla="*/ 4 w 1440"/>
                  <a:gd name="T33" fmla="*/ 802 h 2868"/>
                  <a:gd name="T34" fmla="*/ 11 w 1440"/>
                  <a:gd name="T35" fmla="*/ 802 h 2868"/>
                  <a:gd name="T36" fmla="*/ 11 w 1440"/>
                  <a:gd name="T37" fmla="*/ 855 h 2868"/>
                  <a:gd name="T38" fmla="*/ 4 w 1440"/>
                  <a:gd name="T39" fmla="*/ 855 h 2868"/>
                  <a:gd name="T40" fmla="*/ 0 w 1440"/>
                  <a:gd name="T41" fmla="*/ 860 h 2868"/>
                  <a:gd name="T42" fmla="*/ 0 w 1440"/>
                  <a:gd name="T43" fmla="*/ 1061 h 2868"/>
                  <a:gd name="T44" fmla="*/ 4 w 1440"/>
                  <a:gd name="T45" fmla="*/ 1065 h 2868"/>
                  <a:gd name="T46" fmla="*/ 11 w 1440"/>
                  <a:gd name="T47" fmla="*/ 1065 h 2868"/>
                  <a:gd name="T48" fmla="*/ 11 w 1440"/>
                  <a:gd name="T49" fmla="*/ 2647 h 2868"/>
                  <a:gd name="T50" fmla="*/ 232 w 1440"/>
                  <a:gd name="T51" fmla="*/ 2868 h 2868"/>
                  <a:gd name="T52" fmla="*/ 1209 w 1440"/>
                  <a:gd name="T53" fmla="*/ 2868 h 2868"/>
                  <a:gd name="T54" fmla="*/ 1429 w 1440"/>
                  <a:gd name="T55" fmla="*/ 2647 h 2868"/>
                  <a:gd name="T56" fmla="*/ 1429 w 1440"/>
                  <a:gd name="T57" fmla="*/ 1001 h 2868"/>
                  <a:gd name="T58" fmla="*/ 1435 w 1440"/>
                  <a:gd name="T59" fmla="*/ 1001 h 2868"/>
                  <a:gd name="T60" fmla="*/ 1440 w 1440"/>
                  <a:gd name="T61" fmla="*/ 996 h 2868"/>
                  <a:gd name="T62" fmla="*/ 1440 w 1440"/>
                  <a:gd name="T63" fmla="*/ 664 h 2868"/>
                  <a:gd name="T64" fmla="*/ 1435 w 1440"/>
                  <a:gd name="T65" fmla="*/ 659 h 2868"/>
                  <a:gd name="T66" fmla="*/ 1341 w 1440"/>
                  <a:gd name="T67" fmla="*/ 2657 h 2868"/>
                  <a:gd name="T68" fmla="*/ 1220 w 1440"/>
                  <a:gd name="T69" fmla="*/ 2778 h 2868"/>
                  <a:gd name="T70" fmla="*/ 221 w 1440"/>
                  <a:gd name="T71" fmla="*/ 2778 h 2868"/>
                  <a:gd name="T72" fmla="*/ 99 w 1440"/>
                  <a:gd name="T73" fmla="*/ 2657 h 2868"/>
                  <a:gd name="T74" fmla="*/ 99 w 1440"/>
                  <a:gd name="T75" fmla="*/ 211 h 2868"/>
                  <a:gd name="T76" fmla="*/ 221 w 1440"/>
                  <a:gd name="T77" fmla="*/ 89 h 2868"/>
                  <a:gd name="T78" fmla="*/ 354 w 1440"/>
                  <a:gd name="T79" fmla="*/ 89 h 2868"/>
                  <a:gd name="T80" fmla="*/ 354 w 1440"/>
                  <a:gd name="T81" fmla="*/ 89 h 2868"/>
                  <a:gd name="T82" fmla="*/ 355 w 1440"/>
                  <a:gd name="T83" fmla="*/ 89 h 2868"/>
                  <a:gd name="T84" fmla="*/ 369 w 1440"/>
                  <a:gd name="T85" fmla="*/ 103 h 2868"/>
                  <a:gd name="T86" fmla="*/ 369 w 1440"/>
                  <a:gd name="T87" fmla="*/ 103 h 2868"/>
                  <a:gd name="T88" fmla="*/ 369 w 1440"/>
                  <a:gd name="T89" fmla="*/ 104 h 2868"/>
                  <a:gd name="T90" fmla="*/ 369 w 1440"/>
                  <a:gd name="T91" fmla="*/ 109 h 2868"/>
                  <a:gd name="T92" fmla="*/ 448 w 1440"/>
                  <a:gd name="T93" fmla="*/ 189 h 2868"/>
                  <a:gd name="T94" fmla="*/ 992 w 1440"/>
                  <a:gd name="T95" fmla="*/ 189 h 2868"/>
                  <a:gd name="T96" fmla="*/ 1072 w 1440"/>
                  <a:gd name="T97" fmla="*/ 109 h 2868"/>
                  <a:gd name="T98" fmla="*/ 1072 w 1440"/>
                  <a:gd name="T99" fmla="*/ 104 h 2868"/>
                  <a:gd name="T100" fmla="*/ 1072 w 1440"/>
                  <a:gd name="T101" fmla="*/ 103 h 2868"/>
                  <a:gd name="T102" fmla="*/ 1085 w 1440"/>
                  <a:gd name="T103" fmla="*/ 89 h 2868"/>
                  <a:gd name="T104" fmla="*/ 1086 w 1440"/>
                  <a:gd name="T105" fmla="*/ 89 h 2868"/>
                  <a:gd name="T106" fmla="*/ 1086 w 1440"/>
                  <a:gd name="T107" fmla="*/ 89 h 2868"/>
                  <a:gd name="T108" fmla="*/ 1220 w 1440"/>
                  <a:gd name="T109" fmla="*/ 89 h 2868"/>
                  <a:gd name="T110" fmla="*/ 1341 w 1440"/>
                  <a:gd name="T111" fmla="*/ 211 h 2868"/>
                  <a:gd name="T112" fmla="*/ 1341 w 1440"/>
                  <a:gd name="T113" fmla="*/ 2657 h 2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40" h="2868">
                    <a:moveTo>
                      <a:pt x="1435" y="659"/>
                    </a:moveTo>
                    <a:cubicBezTo>
                      <a:pt x="1429" y="659"/>
                      <a:pt x="1429" y="659"/>
                      <a:pt x="1429" y="659"/>
                    </a:cubicBezTo>
                    <a:cubicBezTo>
                      <a:pt x="1429" y="221"/>
                      <a:pt x="1429" y="221"/>
                      <a:pt x="1429" y="221"/>
                    </a:cubicBezTo>
                    <a:cubicBezTo>
                      <a:pt x="1429" y="99"/>
                      <a:pt x="1331" y="0"/>
                      <a:pt x="1209" y="0"/>
                    </a:cubicBezTo>
                    <a:cubicBezTo>
                      <a:pt x="232" y="0"/>
                      <a:pt x="232" y="0"/>
                      <a:pt x="232" y="0"/>
                    </a:cubicBezTo>
                    <a:cubicBezTo>
                      <a:pt x="110" y="0"/>
                      <a:pt x="11" y="99"/>
                      <a:pt x="11" y="221"/>
                    </a:cubicBezTo>
                    <a:cubicBezTo>
                      <a:pt x="11" y="387"/>
                      <a:pt x="11" y="387"/>
                      <a:pt x="11" y="387"/>
                    </a:cubicBezTo>
                    <a:cubicBezTo>
                      <a:pt x="4" y="387"/>
                      <a:pt x="4" y="387"/>
                      <a:pt x="4" y="387"/>
                    </a:cubicBezTo>
                    <a:cubicBezTo>
                      <a:pt x="2" y="387"/>
                      <a:pt x="0" y="389"/>
                      <a:pt x="0" y="392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500"/>
                      <a:pt x="2" y="502"/>
                      <a:pt x="4" y="502"/>
                    </a:cubicBezTo>
                    <a:cubicBezTo>
                      <a:pt x="11" y="502"/>
                      <a:pt x="11" y="502"/>
                      <a:pt x="11" y="502"/>
                    </a:cubicBezTo>
                    <a:cubicBezTo>
                      <a:pt x="11" y="593"/>
                      <a:pt x="11" y="593"/>
                      <a:pt x="11" y="593"/>
                    </a:cubicBezTo>
                    <a:cubicBezTo>
                      <a:pt x="4" y="593"/>
                      <a:pt x="4" y="593"/>
                      <a:pt x="4" y="593"/>
                    </a:cubicBezTo>
                    <a:cubicBezTo>
                      <a:pt x="2" y="593"/>
                      <a:pt x="0" y="595"/>
                      <a:pt x="0" y="597"/>
                    </a:cubicBezTo>
                    <a:cubicBezTo>
                      <a:pt x="0" y="798"/>
                      <a:pt x="0" y="798"/>
                      <a:pt x="0" y="798"/>
                    </a:cubicBezTo>
                    <a:cubicBezTo>
                      <a:pt x="0" y="801"/>
                      <a:pt x="2" y="802"/>
                      <a:pt x="4" y="802"/>
                    </a:cubicBezTo>
                    <a:cubicBezTo>
                      <a:pt x="11" y="802"/>
                      <a:pt x="11" y="802"/>
                      <a:pt x="11" y="802"/>
                    </a:cubicBezTo>
                    <a:cubicBezTo>
                      <a:pt x="11" y="855"/>
                      <a:pt x="11" y="855"/>
                      <a:pt x="11" y="855"/>
                    </a:cubicBezTo>
                    <a:cubicBezTo>
                      <a:pt x="4" y="855"/>
                      <a:pt x="4" y="855"/>
                      <a:pt x="4" y="855"/>
                    </a:cubicBezTo>
                    <a:cubicBezTo>
                      <a:pt x="2" y="855"/>
                      <a:pt x="0" y="857"/>
                      <a:pt x="0" y="860"/>
                    </a:cubicBezTo>
                    <a:cubicBezTo>
                      <a:pt x="0" y="1061"/>
                      <a:pt x="0" y="1061"/>
                      <a:pt x="0" y="1061"/>
                    </a:cubicBezTo>
                    <a:cubicBezTo>
                      <a:pt x="0" y="1063"/>
                      <a:pt x="2" y="1065"/>
                      <a:pt x="4" y="1065"/>
                    </a:cubicBezTo>
                    <a:cubicBezTo>
                      <a:pt x="11" y="1065"/>
                      <a:pt x="11" y="1065"/>
                      <a:pt x="11" y="1065"/>
                    </a:cubicBezTo>
                    <a:cubicBezTo>
                      <a:pt x="11" y="2647"/>
                      <a:pt x="11" y="2647"/>
                      <a:pt x="11" y="2647"/>
                    </a:cubicBezTo>
                    <a:cubicBezTo>
                      <a:pt x="11" y="2769"/>
                      <a:pt x="110" y="2868"/>
                      <a:pt x="232" y="2868"/>
                    </a:cubicBezTo>
                    <a:cubicBezTo>
                      <a:pt x="1209" y="2868"/>
                      <a:pt x="1209" y="2868"/>
                      <a:pt x="1209" y="2868"/>
                    </a:cubicBezTo>
                    <a:cubicBezTo>
                      <a:pt x="1331" y="2868"/>
                      <a:pt x="1429" y="2769"/>
                      <a:pt x="1429" y="2647"/>
                    </a:cubicBezTo>
                    <a:cubicBezTo>
                      <a:pt x="1429" y="1001"/>
                      <a:pt x="1429" y="1001"/>
                      <a:pt x="1429" y="1001"/>
                    </a:cubicBezTo>
                    <a:cubicBezTo>
                      <a:pt x="1435" y="1001"/>
                      <a:pt x="1435" y="1001"/>
                      <a:pt x="1435" y="1001"/>
                    </a:cubicBezTo>
                    <a:cubicBezTo>
                      <a:pt x="1438" y="1001"/>
                      <a:pt x="1440" y="999"/>
                      <a:pt x="1440" y="996"/>
                    </a:cubicBezTo>
                    <a:cubicBezTo>
                      <a:pt x="1440" y="664"/>
                      <a:pt x="1440" y="664"/>
                      <a:pt x="1440" y="664"/>
                    </a:cubicBezTo>
                    <a:cubicBezTo>
                      <a:pt x="1440" y="661"/>
                      <a:pt x="1438" y="659"/>
                      <a:pt x="1435" y="659"/>
                    </a:cubicBezTo>
                    <a:close/>
                    <a:moveTo>
                      <a:pt x="1341" y="2657"/>
                    </a:moveTo>
                    <a:cubicBezTo>
                      <a:pt x="1341" y="2724"/>
                      <a:pt x="1287" y="2778"/>
                      <a:pt x="1220" y="2778"/>
                    </a:cubicBezTo>
                    <a:cubicBezTo>
                      <a:pt x="221" y="2778"/>
                      <a:pt x="221" y="2778"/>
                      <a:pt x="221" y="2778"/>
                    </a:cubicBezTo>
                    <a:cubicBezTo>
                      <a:pt x="154" y="2778"/>
                      <a:pt x="99" y="2724"/>
                      <a:pt x="99" y="2657"/>
                    </a:cubicBezTo>
                    <a:cubicBezTo>
                      <a:pt x="99" y="211"/>
                      <a:pt x="99" y="211"/>
                      <a:pt x="99" y="211"/>
                    </a:cubicBezTo>
                    <a:cubicBezTo>
                      <a:pt x="99" y="144"/>
                      <a:pt x="154" y="89"/>
                      <a:pt x="221" y="89"/>
                    </a:cubicBezTo>
                    <a:cubicBezTo>
                      <a:pt x="354" y="89"/>
                      <a:pt x="354" y="89"/>
                      <a:pt x="354" y="89"/>
                    </a:cubicBezTo>
                    <a:cubicBezTo>
                      <a:pt x="354" y="89"/>
                      <a:pt x="354" y="89"/>
                      <a:pt x="354" y="89"/>
                    </a:cubicBezTo>
                    <a:cubicBezTo>
                      <a:pt x="355" y="89"/>
                      <a:pt x="355" y="89"/>
                      <a:pt x="355" y="89"/>
                    </a:cubicBezTo>
                    <a:cubicBezTo>
                      <a:pt x="363" y="89"/>
                      <a:pt x="369" y="95"/>
                      <a:pt x="369" y="103"/>
                    </a:cubicBezTo>
                    <a:cubicBezTo>
                      <a:pt x="369" y="103"/>
                      <a:pt x="369" y="103"/>
                      <a:pt x="369" y="103"/>
                    </a:cubicBezTo>
                    <a:cubicBezTo>
                      <a:pt x="369" y="104"/>
                      <a:pt x="369" y="104"/>
                      <a:pt x="369" y="104"/>
                    </a:cubicBezTo>
                    <a:cubicBezTo>
                      <a:pt x="369" y="109"/>
                      <a:pt x="369" y="109"/>
                      <a:pt x="369" y="109"/>
                    </a:cubicBezTo>
                    <a:cubicBezTo>
                      <a:pt x="369" y="153"/>
                      <a:pt x="404" y="189"/>
                      <a:pt x="448" y="189"/>
                    </a:cubicBezTo>
                    <a:cubicBezTo>
                      <a:pt x="992" y="189"/>
                      <a:pt x="992" y="189"/>
                      <a:pt x="992" y="189"/>
                    </a:cubicBezTo>
                    <a:cubicBezTo>
                      <a:pt x="1036" y="189"/>
                      <a:pt x="1072" y="153"/>
                      <a:pt x="1072" y="109"/>
                    </a:cubicBezTo>
                    <a:cubicBezTo>
                      <a:pt x="1072" y="104"/>
                      <a:pt x="1072" y="104"/>
                      <a:pt x="1072" y="104"/>
                    </a:cubicBezTo>
                    <a:cubicBezTo>
                      <a:pt x="1072" y="103"/>
                      <a:pt x="1072" y="103"/>
                      <a:pt x="1072" y="103"/>
                    </a:cubicBezTo>
                    <a:cubicBezTo>
                      <a:pt x="1072" y="95"/>
                      <a:pt x="1078" y="89"/>
                      <a:pt x="1085" y="89"/>
                    </a:cubicBezTo>
                    <a:cubicBezTo>
                      <a:pt x="1085" y="89"/>
                      <a:pt x="1086" y="89"/>
                      <a:pt x="1086" y="89"/>
                    </a:cubicBezTo>
                    <a:cubicBezTo>
                      <a:pt x="1086" y="89"/>
                      <a:pt x="1086" y="89"/>
                      <a:pt x="1086" y="89"/>
                    </a:cubicBezTo>
                    <a:cubicBezTo>
                      <a:pt x="1220" y="89"/>
                      <a:pt x="1220" y="89"/>
                      <a:pt x="1220" y="89"/>
                    </a:cubicBezTo>
                    <a:cubicBezTo>
                      <a:pt x="1287" y="89"/>
                      <a:pt x="1341" y="144"/>
                      <a:pt x="1341" y="211"/>
                    </a:cubicBezTo>
                    <a:lnTo>
                      <a:pt x="1341" y="2657"/>
                    </a:lnTo>
                    <a:close/>
                  </a:path>
                </a:pathLst>
              </a:custGeom>
              <a:solidFill>
                <a:srgbClr val="ECEC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17">
                <a:extLst>
                  <a:ext uri="{FF2B5EF4-FFF2-40B4-BE49-F238E27FC236}">
                    <a16:creationId xmlns:a16="http://schemas.microsoft.com/office/drawing/2014/main" id="{EE6E5B2E-CF87-4B86-973B-F1B0D5D9B8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07138" y="2575878"/>
                <a:ext cx="4166553" cy="8567103"/>
              </a:xfrm>
              <a:custGeom>
                <a:avLst/>
                <a:gdLst>
                  <a:gd name="T0" fmla="*/ 1171 w 1370"/>
                  <a:gd name="T1" fmla="*/ 0 h 2819"/>
                  <a:gd name="T2" fmla="*/ 199 w 1370"/>
                  <a:gd name="T3" fmla="*/ 0 h 2819"/>
                  <a:gd name="T4" fmla="*/ 0 w 1370"/>
                  <a:gd name="T5" fmla="*/ 199 h 2819"/>
                  <a:gd name="T6" fmla="*/ 0 w 1370"/>
                  <a:gd name="T7" fmla="*/ 2621 h 2819"/>
                  <a:gd name="T8" fmla="*/ 199 w 1370"/>
                  <a:gd name="T9" fmla="*/ 2819 h 2819"/>
                  <a:gd name="T10" fmla="*/ 1171 w 1370"/>
                  <a:gd name="T11" fmla="*/ 2819 h 2819"/>
                  <a:gd name="T12" fmla="*/ 1370 w 1370"/>
                  <a:gd name="T13" fmla="*/ 2621 h 2819"/>
                  <a:gd name="T14" fmla="*/ 1370 w 1370"/>
                  <a:gd name="T15" fmla="*/ 199 h 2819"/>
                  <a:gd name="T16" fmla="*/ 1171 w 1370"/>
                  <a:gd name="T17" fmla="*/ 0 h 2819"/>
                  <a:gd name="T18" fmla="*/ 1306 w 1370"/>
                  <a:gd name="T19" fmla="*/ 2633 h 2819"/>
                  <a:gd name="T20" fmla="*/ 1185 w 1370"/>
                  <a:gd name="T21" fmla="*/ 2754 h 2819"/>
                  <a:gd name="T22" fmla="*/ 186 w 1370"/>
                  <a:gd name="T23" fmla="*/ 2754 h 2819"/>
                  <a:gd name="T24" fmla="*/ 64 w 1370"/>
                  <a:gd name="T25" fmla="*/ 2633 h 2819"/>
                  <a:gd name="T26" fmla="*/ 64 w 1370"/>
                  <a:gd name="T27" fmla="*/ 187 h 2819"/>
                  <a:gd name="T28" fmla="*/ 186 w 1370"/>
                  <a:gd name="T29" fmla="*/ 65 h 2819"/>
                  <a:gd name="T30" fmla="*/ 319 w 1370"/>
                  <a:gd name="T31" fmla="*/ 65 h 2819"/>
                  <a:gd name="T32" fmla="*/ 319 w 1370"/>
                  <a:gd name="T33" fmla="*/ 65 h 2819"/>
                  <a:gd name="T34" fmla="*/ 320 w 1370"/>
                  <a:gd name="T35" fmla="*/ 65 h 2819"/>
                  <a:gd name="T36" fmla="*/ 334 w 1370"/>
                  <a:gd name="T37" fmla="*/ 79 h 2819"/>
                  <a:gd name="T38" fmla="*/ 334 w 1370"/>
                  <a:gd name="T39" fmla="*/ 79 h 2819"/>
                  <a:gd name="T40" fmla="*/ 334 w 1370"/>
                  <a:gd name="T41" fmla="*/ 80 h 2819"/>
                  <a:gd name="T42" fmla="*/ 334 w 1370"/>
                  <a:gd name="T43" fmla="*/ 85 h 2819"/>
                  <a:gd name="T44" fmla="*/ 413 w 1370"/>
                  <a:gd name="T45" fmla="*/ 165 h 2819"/>
                  <a:gd name="T46" fmla="*/ 957 w 1370"/>
                  <a:gd name="T47" fmla="*/ 165 h 2819"/>
                  <a:gd name="T48" fmla="*/ 1037 w 1370"/>
                  <a:gd name="T49" fmla="*/ 85 h 2819"/>
                  <a:gd name="T50" fmla="*/ 1037 w 1370"/>
                  <a:gd name="T51" fmla="*/ 80 h 2819"/>
                  <a:gd name="T52" fmla="*/ 1037 w 1370"/>
                  <a:gd name="T53" fmla="*/ 79 h 2819"/>
                  <a:gd name="T54" fmla="*/ 1050 w 1370"/>
                  <a:gd name="T55" fmla="*/ 65 h 2819"/>
                  <a:gd name="T56" fmla="*/ 1051 w 1370"/>
                  <a:gd name="T57" fmla="*/ 65 h 2819"/>
                  <a:gd name="T58" fmla="*/ 1051 w 1370"/>
                  <a:gd name="T59" fmla="*/ 65 h 2819"/>
                  <a:gd name="T60" fmla="*/ 1185 w 1370"/>
                  <a:gd name="T61" fmla="*/ 65 h 2819"/>
                  <a:gd name="T62" fmla="*/ 1306 w 1370"/>
                  <a:gd name="T63" fmla="*/ 187 h 2819"/>
                  <a:gd name="T64" fmla="*/ 1306 w 1370"/>
                  <a:gd name="T65" fmla="*/ 2633 h 2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70" h="2819">
                    <a:moveTo>
                      <a:pt x="1171" y="0"/>
                    </a:moveTo>
                    <a:cubicBezTo>
                      <a:pt x="199" y="0"/>
                      <a:pt x="199" y="0"/>
                      <a:pt x="199" y="0"/>
                    </a:cubicBezTo>
                    <a:cubicBezTo>
                      <a:pt x="89" y="0"/>
                      <a:pt x="0" y="89"/>
                      <a:pt x="0" y="199"/>
                    </a:cubicBezTo>
                    <a:cubicBezTo>
                      <a:pt x="0" y="2621"/>
                      <a:pt x="0" y="2621"/>
                      <a:pt x="0" y="2621"/>
                    </a:cubicBezTo>
                    <a:cubicBezTo>
                      <a:pt x="0" y="2730"/>
                      <a:pt x="89" y="2819"/>
                      <a:pt x="199" y="2819"/>
                    </a:cubicBezTo>
                    <a:cubicBezTo>
                      <a:pt x="1171" y="2819"/>
                      <a:pt x="1171" y="2819"/>
                      <a:pt x="1171" y="2819"/>
                    </a:cubicBezTo>
                    <a:cubicBezTo>
                      <a:pt x="1281" y="2819"/>
                      <a:pt x="1370" y="2730"/>
                      <a:pt x="1370" y="2621"/>
                    </a:cubicBezTo>
                    <a:cubicBezTo>
                      <a:pt x="1370" y="199"/>
                      <a:pt x="1370" y="199"/>
                      <a:pt x="1370" y="199"/>
                    </a:cubicBezTo>
                    <a:cubicBezTo>
                      <a:pt x="1370" y="89"/>
                      <a:pt x="1281" y="0"/>
                      <a:pt x="1171" y="0"/>
                    </a:cubicBezTo>
                    <a:close/>
                    <a:moveTo>
                      <a:pt x="1306" y="2633"/>
                    </a:moveTo>
                    <a:cubicBezTo>
                      <a:pt x="1306" y="2700"/>
                      <a:pt x="1252" y="2754"/>
                      <a:pt x="1185" y="2754"/>
                    </a:cubicBezTo>
                    <a:cubicBezTo>
                      <a:pt x="186" y="2754"/>
                      <a:pt x="186" y="2754"/>
                      <a:pt x="186" y="2754"/>
                    </a:cubicBezTo>
                    <a:cubicBezTo>
                      <a:pt x="119" y="2754"/>
                      <a:pt x="64" y="2700"/>
                      <a:pt x="64" y="2633"/>
                    </a:cubicBezTo>
                    <a:cubicBezTo>
                      <a:pt x="64" y="187"/>
                      <a:pt x="64" y="187"/>
                      <a:pt x="64" y="187"/>
                    </a:cubicBezTo>
                    <a:cubicBezTo>
                      <a:pt x="64" y="120"/>
                      <a:pt x="119" y="65"/>
                      <a:pt x="186" y="65"/>
                    </a:cubicBezTo>
                    <a:cubicBezTo>
                      <a:pt x="319" y="65"/>
                      <a:pt x="319" y="65"/>
                      <a:pt x="319" y="65"/>
                    </a:cubicBezTo>
                    <a:cubicBezTo>
                      <a:pt x="319" y="65"/>
                      <a:pt x="319" y="65"/>
                      <a:pt x="319" y="65"/>
                    </a:cubicBezTo>
                    <a:cubicBezTo>
                      <a:pt x="320" y="65"/>
                      <a:pt x="320" y="65"/>
                      <a:pt x="320" y="65"/>
                    </a:cubicBezTo>
                    <a:cubicBezTo>
                      <a:pt x="328" y="65"/>
                      <a:pt x="334" y="71"/>
                      <a:pt x="334" y="79"/>
                    </a:cubicBezTo>
                    <a:cubicBezTo>
                      <a:pt x="334" y="79"/>
                      <a:pt x="334" y="79"/>
                      <a:pt x="334" y="79"/>
                    </a:cubicBezTo>
                    <a:cubicBezTo>
                      <a:pt x="334" y="80"/>
                      <a:pt x="334" y="80"/>
                      <a:pt x="334" y="80"/>
                    </a:cubicBezTo>
                    <a:cubicBezTo>
                      <a:pt x="334" y="85"/>
                      <a:pt x="334" y="85"/>
                      <a:pt x="334" y="85"/>
                    </a:cubicBezTo>
                    <a:cubicBezTo>
                      <a:pt x="334" y="129"/>
                      <a:pt x="369" y="165"/>
                      <a:pt x="413" y="165"/>
                    </a:cubicBezTo>
                    <a:cubicBezTo>
                      <a:pt x="957" y="165"/>
                      <a:pt x="957" y="165"/>
                      <a:pt x="957" y="165"/>
                    </a:cubicBezTo>
                    <a:cubicBezTo>
                      <a:pt x="1001" y="165"/>
                      <a:pt x="1037" y="129"/>
                      <a:pt x="1037" y="85"/>
                    </a:cubicBezTo>
                    <a:cubicBezTo>
                      <a:pt x="1037" y="80"/>
                      <a:pt x="1037" y="80"/>
                      <a:pt x="1037" y="80"/>
                    </a:cubicBezTo>
                    <a:cubicBezTo>
                      <a:pt x="1037" y="79"/>
                      <a:pt x="1037" y="79"/>
                      <a:pt x="1037" y="79"/>
                    </a:cubicBezTo>
                    <a:cubicBezTo>
                      <a:pt x="1037" y="71"/>
                      <a:pt x="1043" y="65"/>
                      <a:pt x="1050" y="65"/>
                    </a:cubicBezTo>
                    <a:cubicBezTo>
                      <a:pt x="1050" y="65"/>
                      <a:pt x="1051" y="65"/>
                      <a:pt x="1051" y="65"/>
                    </a:cubicBezTo>
                    <a:cubicBezTo>
                      <a:pt x="1051" y="65"/>
                      <a:pt x="1051" y="65"/>
                      <a:pt x="1051" y="65"/>
                    </a:cubicBezTo>
                    <a:cubicBezTo>
                      <a:pt x="1185" y="65"/>
                      <a:pt x="1185" y="65"/>
                      <a:pt x="1185" y="65"/>
                    </a:cubicBezTo>
                    <a:cubicBezTo>
                      <a:pt x="1252" y="65"/>
                      <a:pt x="1306" y="120"/>
                      <a:pt x="1306" y="187"/>
                    </a:cubicBezTo>
                    <a:lnTo>
                      <a:pt x="1306" y="2633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18">
                <a:extLst>
                  <a:ext uri="{FF2B5EF4-FFF2-40B4-BE49-F238E27FC236}">
                    <a16:creationId xmlns:a16="http://schemas.microsoft.com/office/drawing/2014/main" id="{28FDA779-5D33-40B4-A3DC-997939917D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06703" y="2797652"/>
                <a:ext cx="1040765" cy="132715"/>
              </a:xfrm>
              <a:custGeom>
                <a:avLst/>
                <a:gdLst>
                  <a:gd name="T0" fmla="*/ 13 w 342"/>
                  <a:gd name="T1" fmla="*/ 9 h 44"/>
                  <a:gd name="T2" fmla="*/ 0 w 342"/>
                  <a:gd name="T3" fmla="*/ 22 h 44"/>
                  <a:gd name="T4" fmla="*/ 13 w 342"/>
                  <a:gd name="T5" fmla="*/ 35 h 44"/>
                  <a:gd name="T6" fmla="*/ 26 w 342"/>
                  <a:gd name="T7" fmla="*/ 22 h 44"/>
                  <a:gd name="T8" fmla="*/ 13 w 342"/>
                  <a:gd name="T9" fmla="*/ 9 h 44"/>
                  <a:gd name="T10" fmla="*/ 234 w 342"/>
                  <a:gd name="T11" fmla="*/ 13 h 44"/>
                  <a:gd name="T12" fmla="*/ 86 w 342"/>
                  <a:gd name="T13" fmla="*/ 13 h 44"/>
                  <a:gd name="T14" fmla="*/ 77 w 342"/>
                  <a:gd name="T15" fmla="*/ 22 h 44"/>
                  <a:gd name="T16" fmla="*/ 86 w 342"/>
                  <a:gd name="T17" fmla="*/ 31 h 44"/>
                  <a:gd name="T18" fmla="*/ 234 w 342"/>
                  <a:gd name="T19" fmla="*/ 31 h 44"/>
                  <a:gd name="T20" fmla="*/ 243 w 342"/>
                  <a:gd name="T21" fmla="*/ 22 h 44"/>
                  <a:gd name="T22" fmla="*/ 234 w 342"/>
                  <a:gd name="T23" fmla="*/ 13 h 44"/>
                  <a:gd name="T24" fmla="*/ 320 w 342"/>
                  <a:gd name="T25" fmla="*/ 0 h 44"/>
                  <a:gd name="T26" fmla="*/ 298 w 342"/>
                  <a:gd name="T27" fmla="*/ 22 h 44"/>
                  <a:gd name="T28" fmla="*/ 320 w 342"/>
                  <a:gd name="T29" fmla="*/ 44 h 44"/>
                  <a:gd name="T30" fmla="*/ 342 w 342"/>
                  <a:gd name="T31" fmla="*/ 22 h 44"/>
                  <a:gd name="T32" fmla="*/ 320 w 342"/>
                  <a:gd name="T33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2" h="44">
                    <a:moveTo>
                      <a:pt x="13" y="9"/>
                    </a:moveTo>
                    <a:cubicBezTo>
                      <a:pt x="6" y="9"/>
                      <a:pt x="0" y="15"/>
                      <a:pt x="0" y="22"/>
                    </a:cubicBezTo>
                    <a:cubicBezTo>
                      <a:pt x="0" y="30"/>
                      <a:pt x="6" y="35"/>
                      <a:pt x="13" y="35"/>
                    </a:cubicBezTo>
                    <a:cubicBezTo>
                      <a:pt x="20" y="35"/>
                      <a:pt x="26" y="30"/>
                      <a:pt x="26" y="22"/>
                    </a:cubicBezTo>
                    <a:cubicBezTo>
                      <a:pt x="26" y="15"/>
                      <a:pt x="20" y="9"/>
                      <a:pt x="13" y="9"/>
                    </a:cubicBezTo>
                    <a:close/>
                    <a:moveTo>
                      <a:pt x="234" y="13"/>
                    </a:moveTo>
                    <a:cubicBezTo>
                      <a:pt x="86" y="13"/>
                      <a:pt x="86" y="13"/>
                      <a:pt x="86" y="13"/>
                    </a:cubicBezTo>
                    <a:cubicBezTo>
                      <a:pt x="81" y="13"/>
                      <a:pt x="77" y="17"/>
                      <a:pt x="77" y="22"/>
                    </a:cubicBezTo>
                    <a:cubicBezTo>
                      <a:pt x="77" y="27"/>
                      <a:pt x="81" y="31"/>
                      <a:pt x="86" y="31"/>
                    </a:cubicBezTo>
                    <a:cubicBezTo>
                      <a:pt x="234" y="31"/>
                      <a:pt x="234" y="31"/>
                      <a:pt x="234" y="31"/>
                    </a:cubicBezTo>
                    <a:cubicBezTo>
                      <a:pt x="239" y="31"/>
                      <a:pt x="243" y="27"/>
                      <a:pt x="243" y="22"/>
                    </a:cubicBezTo>
                    <a:cubicBezTo>
                      <a:pt x="243" y="17"/>
                      <a:pt x="239" y="13"/>
                      <a:pt x="234" y="13"/>
                    </a:cubicBezTo>
                    <a:close/>
                    <a:moveTo>
                      <a:pt x="320" y="0"/>
                    </a:moveTo>
                    <a:cubicBezTo>
                      <a:pt x="308" y="0"/>
                      <a:pt x="298" y="10"/>
                      <a:pt x="298" y="22"/>
                    </a:cubicBezTo>
                    <a:cubicBezTo>
                      <a:pt x="298" y="34"/>
                      <a:pt x="308" y="44"/>
                      <a:pt x="320" y="44"/>
                    </a:cubicBezTo>
                    <a:cubicBezTo>
                      <a:pt x="332" y="44"/>
                      <a:pt x="342" y="34"/>
                      <a:pt x="342" y="22"/>
                    </a:cubicBezTo>
                    <a:cubicBezTo>
                      <a:pt x="342" y="10"/>
                      <a:pt x="332" y="0"/>
                      <a:pt x="320" y="0"/>
                    </a:cubicBezTo>
                    <a:close/>
                  </a:path>
                </a:pathLst>
              </a:custGeom>
              <a:solidFill>
                <a:srgbClr val="ECEC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19">
                <a:extLst>
                  <a:ext uri="{FF2B5EF4-FFF2-40B4-BE49-F238E27FC236}">
                    <a16:creationId xmlns:a16="http://schemas.microsoft.com/office/drawing/2014/main" id="{BC7C5B49-4665-4005-BAD3-DE53EF5DE7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33795" y="3340735"/>
                <a:ext cx="73343" cy="68104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20">
                <a:extLst>
                  <a:ext uri="{FF2B5EF4-FFF2-40B4-BE49-F238E27FC236}">
                    <a16:creationId xmlns:a16="http://schemas.microsoft.com/office/drawing/2014/main" id="{D5F14BAA-FBC6-4BA2-90C4-746D96579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73690" y="3340735"/>
                <a:ext cx="73343" cy="68104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21">
                <a:extLst>
                  <a:ext uri="{FF2B5EF4-FFF2-40B4-BE49-F238E27FC236}">
                    <a16:creationId xmlns:a16="http://schemas.microsoft.com/office/drawing/2014/main" id="{C8988346-28C5-4BDD-9D51-CF94525E7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33795" y="10320497"/>
                <a:ext cx="73343" cy="6635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22">
                <a:extLst>
                  <a:ext uri="{FF2B5EF4-FFF2-40B4-BE49-F238E27FC236}">
                    <a16:creationId xmlns:a16="http://schemas.microsoft.com/office/drawing/2014/main" id="{AAADA534-5F29-4C23-82D9-04A3C2F964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73690" y="10320497"/>
                <a:ext cx="73343" cy="6635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33050F2-12BE-6841-8286-DD347B573B9C}"/>
              </a:ext>
            </a:extLst>
          </p:cNvPr>
          <p:cNvGrpSpPr/>
          <p:nvPr/>
        </p:nvGrpSpPr>
        <p:grpSpPr>
          <a:xfrm>
            <a:off x="3312956" y="1864357"/>
            <a:ext cx="2334974" cy="4336523"/>
            <a:chOff x="9603561" y="2502535"/>
            <a:chExt cx="5173705" cy="9608623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7305F5C7-716B-3440-BFAD-85AB7AB98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603561" y="10720515"/>
              <a:ext cx="5173705" cy="1390643"/>
            </a:xfrm>
            <a:prstGeom prst="rect">
              <a:avLst/>
            </a:prstGeom>
          </p:spPr>
        </p:pic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1B9E9E2-B1AA-0A40-8FB9-843D8B2C65F3}"/>
                </a:ext>
              </a:extLst>
            </p:cNvPr>
            <p:cNvGrpSpPr/>
            <p:nvPr/>
          </p:nvGrpSpPr>
          <p:grpSpPr>
            <a:xfrm>
              <a:off x="10000616" y="2502535"/>
              <a:ext cx="4379595" cy="8717280"/>
              <a:chOff x="10000616" y="2502535"/>
              <a:chExt cx="4379595" cy="8717280"/>
            </a:xfrm>
          </p:grpSpPr>
          <p:sp>
            <p:nvSpPr>
              <p:cNvPr id="56" name="Freeform 16">
                <a:extLst>
                  <a:ext uri="{FF2B5EF4-FFF2-40B4-BE49-F238E27FC236}">
                    <a16:creationId xmlns:a16="http://schemas.microsoft.com/office/drawing/2014/main" id="{27FE69F8-93E0-1143-BF5B-E5D5DEA359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00616" y="2502535"/>
                <a:ext cx="4379595" cy="8717280"/>
              </a:xfrm>
              <a:custGeom>
                <a:avLst/>
                <a:gdLst>
                  <a:gd name="T0" fmla="*/ 1435 w 1440"/>
                  <a:gd name="T1" fmla="*/ 659 h 2868"/>
                  <a:gd name="T2" fmla="*/ 1429 w 1440"/>
                  <a:gd name="T3" fmla="*/ 659 h 2868"/>
                  <a:gd name="T4" fmla="*/ 1429 w 1440"/>
                  <a:gd name="T5" fmla="*/ 221 h 2868"/>
                  <a:gd name="T6" fmla="*/ 1209 w 1440"/>
                  <a:gd name="T7" fmla="*/ 0 h 2868"/>
                  <a:gd name="T8" fmla="*/ 232 w 1440"/>
                  <a:gd name="T9" fmla="*/ 0 h 2868"/>
                  <a:gd name="T10" fmla="*/ 11 w 1440"/>
                  <a:gd name="T11" fmla="*/ 221 h 2868"/>
                  <a:gd name="T12" fmla="*/ 11 w 1440"/>
                  <a:gd name="T13" fmla="*/ 387 h 2868"/>
                  <a:gd name="T14" fmla="*/ 4 w 1440"/>
                  <a:gd name="T15" fmla="*/ 387 h 2868"/>
                  <a:gd name="T16" fmla="*/ 0 w 1440"/>
                  <a:gd name="T17" fmla="*/ 392 h 2868"/>
                  <a:gd name="T18" fmla="*/ 0 w 1440"/>
                  <a:gd name="T19" fmla="*/ 498 h 2868"/>
                  <a:gd name="T20" fmla="*/ 4 w 1440"/>
                  <a:gd name="T21" fmla="*/ 502 h 2868"/>
                  <a:gd name="T22" fmla="*/ 11 w 1440"/>
                  <a:gd name="T23" fmla="*/ 502 h 2868"/>
                  <a:gd name="T24" fmla="*/ 11 w 1440"/>
                  <a:gd name="T25" fmla="*/ 593 h 2868"/>
                  <a:gd name="T26" fmla="*/ 4 w 1440"/>
                  <a:gd name="T27" fmla="*/ 593 h 2868"/>
                  <a:gd name="T28" fmla="*/ 0 w 1440"/>
                  <a:gd name="T29" fmla="*/ 597 h 2868"/>
                  <a:gd name="T30" fmla="*/ 0 w 1440"/>
                  <a:gd name="T31" fmla="*/ 798 h 2868"/>
                  <a:gd name="T32" fmla="*/ 4 w 1440"/>
                  <a:gd name="T33" fmla="*/ 802 h 2868"/>
                  <a:gd name="T34" fmla="*/ 11 w 1440"/>
                  <a:gd name="T35" fmla="*/ 802 h 2868"/>
                  <a:gd name="T36" fmla="*/ 11 w 1440"/>
                  <a:gd name="T37" fmla="*/ 855 h 2868"/>
                  <a:gd name="T38" fmla="*/ 4 w 1440"/>
                  <a:gd name="T39" fmla="*/ 855 h 2868"/>
                  <a:gd name="T40" fmla="*/ 0 w 1440"/>
                  <a:gd name="T41" fmla="*/ 860 h 2868"/>
                  <a:gd name="T42" fmla="*/ 0 w 1440"/>
                  <a:gd name="T43" fmla="*/ 1061 h 2868"/>
                  <a:gd name="T44" fmla="*/ 4 w 1440"/>
                  <a:gd name="T45" fmla="*/ 1065 h 2868"/>
                  <a:gd name="T46" fmla="*/ 11 w 1440"/>
                  <a:gd name="T47" fmla="*/ 1065 h 2868"/>
                  <a:gd name="T48" fmla="*/ 11 w 1440"/>
                  <a:gd name="T49" fmla="*/ 2647 h 2868"/>
                  <a:gd name="T50" fmla="*/ 232 w 1440"/>
                  <a:gd name="T51" fmla="*/ 2868 h 2868"/>
                  <a:gd name="T52" fmla="*/ 1209 w 1440"/>
                  <a:gd name="T53" fmla="*/ 2868 h 2868"/>
                  <a:gd name="T54" fmla="*/ 1429 w 1440"/>
                  <a:gd name="T55" fmla="*/ 2647 h 2868"/>
                  <a:gd name="T56" fmla="*/ 1429 w 1440"/>
                  <a:gd name="T57" fmla="*/ 1001 h 2868"/>
                  <a:gd name="T58" fmla="*/ 1435 w 1440"/>
                  <a:gd name="T59" fmla="*/ 1001 h 2868"/>
                  <a:gd name="T60" fmla="*/ 1440 w 1440"/>
                  <a:gd name="T61" fmla="*/ 996 h 2868"/>
                  <a:gd name="T62" fmla="*/ 1440 w 1440"/>
                  <a:gd name="T63" fmla="*/ 664 h 2868"/>
                  <a:gd name="T64" fmla="*/ 1435 w 1440"/>
                  <a:gd name="T65" fmla="*/ 659 h 2868"/>
                  <a:gd name="T66" fmla="*/ 1341 w 1440"/>
                  <a:gd name="T67" fmla="*/ 2657 h 2868"/>
                  <a:gd name="T68" fmla="*/ 1220 w 1440"/>
                  <a:gd name="T69" fmla="*/ 2778 h 2868"/>
                  <a:gd name="T70" fmla="*/ 221 w 1440"/>
                  <a:gd name="T71" fmla="*/ 2778 h 2868"/>
                  <a:gd name="T72" fmla="*/ 99 w 1440"/>
                  <a:gd name="T73" fmla="*/ 2657 h 2868"/>
                  <a:gd name="T74" fmla="*/ 99 w 1440"/>
                  <a:gd name="T75" fmla="*/ 211 h 2868"/>
                  <a:gd name="T76" fmla="*/ 221 w 1440"/>
                  <a:gd name="T77" fmla="*/ 89 h 2868"/>
                  <a:gd name="T78" fmla="*/ 354 w 1440"/>
                  <a:gd name="T79" fmla="*/ 89 h 2868"/>
                  <a:gd name="T80" fmla="*/ 354 w 1440"/>
                  <a:gd name="T81" fmla="*/ 89 h 2868"/>
                  <a:gd name="T82" fmla="*/ 355 w 1440"/>
                  <a:gd name="T83" fmla="*/ 89 h 2868"/>
                  <a:gd name="T84" fmla="*/ 369 w 1440"/>
                  <a:gd name="T85" fmla="*/ 103 h 2868"/>
                  <a:gd name="T86" fmla="*/ 369 w 1440"/>
                  <a:gd name="T87" fmla="*/ 103 h 2868"/>
                  <a:gd name="T88" fmla="*/ 369 w 1440"/>
                  <a:gd name="T89" fmla="*/ 104 h 2868"/>
                  <a:gd name="T90" fmla="*/ 369 w 1440"/>
                  <a:gd name="T91" fmla="*/ 109 h 2868"/>
                  <a:gd name="T92" fmla="*/ 448 w 1440"/>
                  <a:gd name="T93" fmla="*/ 189 h 2868"/>
                  <a:gd name="T94" fmla="*/ 992 w 1440"/>
                  <a:gd name="T95" fmla="*/ 189 h 2868"/>
                  <a:gd name="T96" fmla="*/ 1072 w 1440"/>
                  <a:gd name="T97" fmla="*/ 109 h 2868"/>
                  <a:gd name="T98" fmla="*/ 1072 w 1440"/>
                  <a:gd name="T99" fmla="*/ 104 h 2868"/>
                  <a:gd name="T100" fmla="*/ 1072 w 1440"/>
                  <a:gd name="T101" fmla="*/ 103 h 2868"/>
                  <a:gd name="T102" fmla="*/ 1085 w 1440"/>
                  <a:gd name="T103" fmla="*/ 89 h 2868"/>
                  <a:gd name="T104" fmla="*/ 1086 w 1440"/>
                  <a:gd name="T105" fmla="*/ 89 h 2868"/>
                  <a:gd name="T106" fmla="*/ 1086 w 1440"/>
                  <a:gd name="T107" fmla="*/ 89 h 2868"/>
                  <a:gd name="T108" fmla="*/ 1220 w 1440"/>
                  <a:gd name="T109" fmla="*/ 89 h 2868"/>
                  <a:gd name="T110" fmla="*/ 1341 w 1440"/>
                  <a:gd name="T111" fmla="*/ 211 h 2868"/>
                  <a:gd name="T112" fmla="*/ 1341 w 1440"/>
                  <a:gd name="T113" fmla="*/ 2657 h 2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40" h="2868">
                    <a:moveTo>
                      <a:pt x="1435" y="659"/>
                    </a:moveTo>
                    <a:cubicBezTo>
                      <a:pt x="1429" y="659"/>
                      <a:pt x="1429" y="659"/>
                      <a:pt x="1429" y="659"/>
                    </a:cubicBezTo>
                    <a:cubicBezTo>
                      <a:pt x="1429" y="221"/>
                      <a:pt x="1429" y="221"/>
                      <a:pt x="1429" y="221"/>
                    </a:cubicBezTo>
                    <a:cubicBezTo>
                      <a:pt x="1429" y="99"/>
                      <a:pt x="1331" y="0"/>
                      <a:pt x="1209" y="0"/>
                    </a:cubicBezTo>
                    <a:cubicBezTo>
                      <a:pt x="232" y="0"/>
                      <a:pt x="232" y="0"/>
                      <a:pt x="232" y="0"/>
                    </a:cubicBezTo>
                    <a:cubicBezTo>
                      <a:pt x="110" y="0"/>
                      <a:pt x="11" y="99"/>
                      <a:pt x="11" y="221"/>
                    </a:cubicBezTo>
                    <a:cubicBezTo>
                      <a:pt x="11" y="387"/>
                      <a:pt x="11" y="387"/>
                      <a:pt x="11" y="387"/>
                    </a:cubicBezTo>
                    <a:cubicBezTo>
                      <a:pt x="4" y="387"/>
                      <a:pt x="4" y="387"/>
                      <a:pt x="4" y="387"/>
                    </a:cubicBezTo>
                    <a:cubicBezTo>
                      <a:pt x="2" y="387"/>
                      <a:pt x="0" y="389"/>
                      <a:pt x="0" y="392"/>
                    </a:cubicBezTo>
                    <a:cubicBezTo>
                      <a:pt x="0" y="498"/>
                      <a:pt x="0" y="498"/>
                      <a:pt x="0" y="498"/>
                    </a:cubicBezTo>
                    <a:cubicBezTo>
                      <a:pt x="0" y="500"/>
                      <a:pt x="2" y="502"/>
                      <a:pt x="4" y="502"/>
                    </a:cubicBezTo>
                    <a:cubicBezTo>
                      <a:pt x="11" y="502"/>
                      <a:pt x="11" y="502"/>
                      <a:pt x="11" y="502"/>
                    </a:cubicBezTo>
                    <a:cubicBezTo>
                      <a:pt x="11" y="593"/>
                      <a:pt x="11" y="593"/>
                      <a:pt x="11" y="593"/>
                    </a:cubicBezTo>
                    <a:cubicBezTo>
                      <a:pt x="4" y="593"/>
                      <a:pt x="4" y="593"/>
                      <a:pt x="4" y="593"/>
                    </a:cubicBezTo>
                    <a:cubicBezTo>
                      <a:pt x="2" y="593"/>
                      <a:pt x="0" y="595"/>
                      <a:pt x="0" y="597"/>
                    </a:cubicBezTo>
                    <a:cubicBezTo>
                      <a:pt x="0" y="798"/>
                      <a:pt x="0" y="798"/>
                      <a:pt x="0" y="798"/>
                    </a:cubicBezTo>
                    <a:cubicBezTo>
                      <a:pt x="0" y="801"/>
                      <a:pt x="2" y="802"/>
                      <a:pt x="4" y="802"/>
                    </a:cubicBezTo>
                    <a:cubicBezTo>
                      <a:pt x="11" y="802"/>
                      <a:pt x="11" y="802"/>
                      <a:pt x="11" y="802"/>
                    </a:cubicBezTo>
                    <a:cubicBezTo>
                      <a:pt x="11" y="855"/>
                      <a:pt x="11" y="855"/>
                      <a:pt x="11" y="855"/>
                    </a:cubicBezTo>
                    <a:cubicBezTo>
                      <a:pt x="4" y="855"/>
                      <a:pt x="4" y="855"/>
                      <a:pt x="4" y="855"/>
                    </a:cubicBezTo>
                    <a:cubicBezTo>
                      <a:pt x="2" y="855"/>
                      <a:pt x="0" y="857"/>
                      <a:pt x="0" y="860"/>
                    </a:cubicBezTo>
                    <a:cubicBezTo>
                      <a:pt x="0" y="1061"/>
                      <a:pt x="0" y="1061"/>
                      <a:pt x="0" y="1061"/>
                    </a:cubicBezTo>
                    <a:cubicBezTo>
                      <a:pt x="0" y="1063"/>
                      <a:pt x="2" y="1065"/>
                      <a:pt x="4" y="1065"/>
                    </a:cubicBezTo>
                    <a:cubicBezTo>
                      <a:pt x="11" y="1065"/>
                      <a:pt x="11" y="1065"/>
                      <a:pt x="11" y="1065"/>
                    </a:cubicBezTo>
                    <a:cubicBezTo>
                      <a:pt x="11" y="2647"/>
                      <a:pt x="11" y="2647"/>
                      <a:pt x="11" y="2647"/>
                    </a:cubicBezTo>
                    <a:cubicBezTo>
                      <a:pt x="11" y="2769"/>
                      <a:pt x="110" y="2868"/>
                      <a:pt x="232" y="2868"/>
                    </a:cubicBezTo>
                    <a:cubicBezTo>
                      <a:pt x="1209" y="2868"/>
                      <a:pt x="1209" y="2868"/>
                      <a:pt x="1209" y="2868"/>
                    </a:cubicBezTo>
                    <a:cubicBezTo>
                      <a:pt x="1331" y="2868"/>
                      <a:pt x="1429" y="2769"/>
                      <a:pt x="1429" y="2647"/>
                    </a:cubicBezTo>
                    <a:cubicBezTo>
                      <a:pt x="1429" y="1001"/>
                      <a:pt x="1429" y="1001"/>
                      <a:pt x="1429" y="1001"/>
                    </a:cubicBezTo>
                    <a:cubicBezTo>
                      <a:pt x="1435" y="1001"/>
                      <a:pt x="1435" y="1001"/>
                      <a:pt x="1435" y="1001"/>
                    </a:cubicBezTo>
                    <a:cubicBezTo>
                      <a:pt x="1438" y="1001"/>
                      <a:pt x="1440" y="999"/>
                      <a:pt x="1440" y="996"/>
                    </a:cubicBezTo>
                    <a:cubicBezTo>
                      <a:pt x="1440" y="664"/>
                      <a:pt x="1440" y="664"/>
                      <a:pt x="1440" y="664"/>
                    </a:cubicBezTo>
                    <a:cubicBezTo>
                      <a:pt x="1440" y="661"/>
                      <a:pt x="1438" y="659"/>
                      <a:pt x="1435" y="659"/>
                    </a:cubicBezTo>
                    <a:close/>
                    <a:moveTo>
                      <a:pt x="1341" y="2657"/>
                    </a:moveTo>
                    <a:cubicBezTo>
                      <a:pt x="1341" y="2724"/>
                      <a:pt x="1287" y="2778"/>
                      <a:pt x="1220" y="2778"/>
                    </a:cubicBezTo>
                    <a:cubicBezTo>
                      <a:pt x="221" y="2778"/>
                      <a:pt x="221" y="2778"/>
                      <a:pt x="221" y="2778"/>
                    </a:cubicBezTo>
                    <a:cubicBezTo>
                      <a:pt x="154" y="2778"/>
                      <a:pt x="99" y="2724"/>
                      <a:pt x="99" y="2657"/>
                    </a:cubicBezTo>
                    <a:cubicBezTo>
                      <a:pt x="99" y="211"/>
                      <a:pt x="99" y="211"/>
                      <a:pt x="99" y="211"/>
                    </a:cubicBezTo>
                    <a:cubicBezTo>
                      <a:pt x="99" y="144"/>
                      <a:pt x="154" y="89"/>
                      <a:pt x="221" y="89"/>
                    </a:cubicBezTo>
                    <a:cubicBezTo>
                      <a:pt x="354" y="89"/>
                      <a:pt x="354" y="89"/>
                      <a:pt x="354" y="89"/>
                    </a:cubicBezTo>
                    <a:cubicBezTo>
                      <a:pt x="354" y="89"/>
                      <a:pt x="354" y="89"/>
                      <a:pt x="354" y="89"/>
                    </a:cubicBezTo>
                    <a:cubicBezTo>
                      <a:pt x="355" y="89"/>
                      <a:pt x="355" y="89"/>
                      <a:pt x="355" y="89"/>
                    </a:cubicBezTo>
                    <a:cubicBezTo>
                      <a:pt x="363" y="89"/>
                      <a:pt x="369" y="95"/>
                      <a:pt x="369" y="103"/>
                    </a:cubicBezTo>
                    <a:cubicBezTo>
                      <a:pt x="369" y="103"/>
                      <a:pt x="369" y="103"/>
                      <a:pt x="369" y="103"/>
                    </a:cubicBezTo>
                    <a:cubicBezTo>
                      <a:pt x="369" y="104"/>
                      <a:pt x="369" y="104"/>
                      <a:pt x="369" y="104"/>
                    </a:cubicBezTo>
                    <a:cubicBezTo>
                      <a:pt x="369" y="109"/>
                      <a:pt x="369" y="109"/>
                      <a:pt x="369" y="109"/>
                    </a:cubicBezTo>
                    <a:cubicBezTo>
                      <a:pt x="369" y="153"/>
                      <a:pt x="404" y="189"/>
                      <a:pt x="448" y="189"/>
                    </a:cubicBezTo>
                    <a:cubicBezTo>
                      <a:pt x="992" y="189"/>
                      <a:pt x="992" y="189"/>
                      <a:pt x="992" y="189"/>
                    </a:cubicBezTo>
                    <a:cubicBezTo>
                      <a:pt x="1036" y="189"/>
                      <a:pt x="1072" y="153"/>
                      <a:pt x="1072" y="109"/>
                    </a:cubicBezTo>
                    <a:cubicBezTo>
                      <a:pt x="1072" y="104"/>
                      <a:pt x="1072" y="104"/>
                      <a:pt x="1072" y="104"/>
                    </a:cubicBezTo>
                    <a:cubicBezTo>
                      <a:pt x="1072" y="103"/>
                      <a:pt x="1072" y="103"/>
                      <a:pt x="1072" y="103"/>
                    </a:cubicBezTo>
                    <a:cubicBezTo>
                      <a:pt x="1072" y="95"/>
                      <a:pt x="1078" y="89"/>
                      <a:pt x="1085" y="89"/>
                    </a:cubicBezTo>
                    <a:cubicBezTo>
                      <a:pt x="1085" y="89"/>
                      <a:pt x="1086" y="89"/>
                      <a:pt x="1086" y="89"/>
                    </a:cubicBezTo>
                    <a:cubicBezTo>
                      <a:pt x="1086" y="89"/>
                      <a:pt x="1086" y="89"/>
                      <a:pt x="1086" y="89"/>
                    </a:cubicBezTo>
                    <a:cubicBezTo>
                      <a:pt x="1220" y="89"/>
                      <a:pt x="1220" y="89"/>
                      <a:pt x="1220" y="89"/>
                    </a:cubicBezTo>
                    <a:cubicBezTo>
                      <a:pt x="1287" y="89"/>
                      <a:pt x="1341" y="144"/>
                      <a:pt x="1341" y="211"/>
                    </a:cubicBezTo>
                    <a:lnTo>
                      <a:pt x="1341" y="2657"/>
                    </a:lnTo>
                    <a:close/>
                  </a:path>
                </a:pathLst>
              </a:custGeom>
              <a:solidFill>
                <a:srgbClr val="ECEC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17">
                <a:extLst>
                  <a:ext uri="{FF2B5EF4-FFF2-40B4-BE49-F238E27FC236}">
                    <a16:creationId xmlns:a16="http://schemas.microsoft.com/office/drawing/2014/main" id="{2D4617CA-62F5-0344-9CB3-AA5B476A1A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107138" y="2575878"/>
                <a:ext cx="4166553" cy="8567103"/>
              </a:xfrm>
              <a:custGeom>
                <a:avLst/>
                <a:gdLst>
                  <a:gd name="T0" fmla="*/ 1171 w 1370"/>
                  <a:gd name="T1" fmla="*/ 0 h 2819"/>
                  <a:gd name="T2" fmla="*/ 199 w 1370"/>
                  <a:gd name="T3" fmla="*/ 0 h 2819"/>
                  <a:gd name="T4" fmla="*/ 0 w 1370"/>
                  <a:gd name="T5" fmla="*/ 199 h 2819"/>
                  <a:gd name="T6" fmla="*/ 0 w 1370"/>
                  <a:gd name="T7" fmla="*/ 2621 h 2819"/>
                  <a:gd name="T8" fmla="*/ 199 w 1370"/>
                  <a:gd name="T9" fmla="*/ 2819 h 2819"/>
                  <a:gd name="T10" fmla="*/ 1171 w 1370"/>
                  <a:gd name="T11" fmla="*/ 2819 h 2819"/>
                  <a:gd name="T12" fmla="*/ 1370 w 1370"/>
                  <a:gd name="T13" fmla="*/ 2621 h 2819"/>
                  <a:gd name="T14" fmla="*/ 1370 w 1370"/>
                  <a:gd name="T15" fmla="*/ 199 h 2819"/>
                  <a:gd name="T16" fmla="*/ 1171 w 1370"/>
                  <a:gd name="T17" fmla="*/ 0 h 2819"/>
                  <a:gd name="T18" fmla="*/ 1306 w 1370"/>
                  <a:gd name="T19" fmla="*/ 2633 h 2819"/>
                  <a:gd name="T20" fmla="*/ 1185 w 1370"/>
                  <a:gd name="T21" fmla="*/ 2754 h 2819"/>
                  <a:gd name="T22" fmla="*/ 186 w 1370"/>
                  <a:gd name="T23" fmla="*/ 2754 h 2819"/>
                  <a:gd name="T24" fmla="*/ 64 w 1370"/>
                  <a:gd name="T25" fmla="*/ 2633 h 2819"/>
                  <a:gd name="T26" fmla="*/ 64 w 1370"/>
                  <a:gd name="T27" fmla="*/ 187 h 2819"/>
                  <a:gd name="T28" fmla="*/ 186 w 1370"/>
                  <a:gd name="T29" fmla="*/ 65 h 2819"/>
                  <a:gd name="T30" fmla="*/ 319 w 1370"/>
                  <a:gd name="T31" fmla="*/ 65 h 2819"/>
                  <a:gd name="T32" fmla="*/ 319 w 1370"/>
                  <a:gd name="T33" fmla="*/ 65 h 2819"/>
                  <a:gd name="T34" fmla="*/ 320 w 1370"/>
                  <a:gd name="T35" fmla="*/ 65 h 2819"/>
                  <a:gd name="T36" fmla="*/ 334 w 1370"/>
                  <a:gd name="T37" fmla="*/ 79 h 2819"/>
                  <a:gd name="T38" fmla="*/ 334 w 1370"/>
                  <a:gd name="T39" fmla="*/ 79 h 2819"/>
                  <a:gd name="T40" fmla="*/ 334 w 1370"/>
                  <a:gd name="T41" fmla="*/ 80 h 2819"/>
                  <a:gd name="T42" fmla="*/ 334 w 1370"/>
                  <a:gd name="T43" fmla="*/ 85 h 2819"/>
                  <a:gd name="T44" fmla="*/ 413 w 1370"/>
                  <a:gd name="T45" fmla="*/ 165 h 2819"/>
                  <a:gd name="T46" fmla="*/ 957 w 1370"/>
                  <a:gd name="T47" fmla="*/ 165 h 2819"/>
                  <a:gd name="T48" fmla="*/ 1037 w 1370"/>
                  <a:gd name="T49" fmla="*/ 85 h 2819"/>
                  <a:gd name="T50" fmla="*/ 1037 w 1370"/>
                  <a:gd name="T51" fmla="*/ 80 h 2819"/>
                  <a:gd name="T52" fmla="*/ 1037 w 1370"/>
                  <a:gd name="T53" fmla="*/ 79 h 2819"/>
                  <a:gd name="T54" fmla="*/ 1050 w 1370"/>
                  <a:gd name="T55" fmla="*/ 65 h 2819"/>
                  <a:gd name="T56" fmla="*/ 1051 w 1370"/>
                  <a:gd name="T57" fmla="*/ 65 h 2819"/>
                  <a:gd name="T58" fmla="*/ 1051 w 1370"/>
                  <a:gd name="T59" fmla="*/ 65 h 2819"/>
                  <a:gd name="T60" fmla="*/ 1185 w 1370"/>
                  <a:gd name="T61" fmla="*/ 65 h 2819"/>
                  <a:gd name="T62" fmla="*/ 1306 w 1370"/>
                  <a:gd name="T63" fmla="*/ 187 h 2819"/>
                  <a:gd name="T64" fmla="*/ 1306 w 1370"/>
                  <a:gd name="T65" fmla="*/ 2633 h 2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70" h="2819">
                    <a:moveTo>
                      <a:pt x="1171" y="0"/>
                    </a:moveTo>
                    <a:cubicBezTo>
                      <a:pt x="199" y="0"/>
                      <a:pt x="199" y="0"/>
                      <a:pt x="199" y="0"/>
                    </a:cubicBezTo>
                    <a:cubicBezTo>
                      <a:pt x="89" y="0"/>
                      <a:pt x="0" y="89"/>
                      <a:pt x="0" y="199"/>
                    </a:cubicBezTo>
                    <a:cubicBezTo>
                      <a:pt x="0" y="2621"/>
                      <a:pt x="0" y="2621"/>
                      <a:pt x="0" y="2621"/>
                    </a:cubicBezTo>
                    <a:cubicBezTo>
                      <a:pt x="0" y="2730"/>
                      <a:pt x="89" y="2819"/>
                      <a:pt x="199" y="2819"/>
                    </a:cubicBezTo>
                    <a:cubicBezTo>
                      <a:pt x="1171" y="2819"/>
                      <a:pt x="1171" y="2819"/>
                      <a:pt x="1171" y="2819"/>
                    </a:cubicBezTo>
                    <a:cubicBezTo>
                      <a:pt x="1281" y="2819"/>
                      <a:pt x="1370" y="2730"/>
                      <a:pt x="1370" y="2621"/>
                    </a:cubicBezTo>
                    <a:cubicBezTo>
                      <a:pt x="1370" y="199"/>
                      <a:pt x="1370" y="199"/>
                      <a:pt x="1370" y="199"/>
                    </a:cubicBezTo>
                    <a:cubicBezTo>
                      <a:pt x="1370" y="89"/>
                      <a:pt x="1281" y="0"/>
                      <a:pt x="1171" y="0"/>
                    </a:cubicBezTo>
                    <a:close/>
                    <a:moveTo>
                      <a:pt x="1306" y="2633"/>
                    </a:moveTo>
                    <a:cubicBezTo>
                      <a:pt x="1306" y="2700"/>
                      <a:pt x="1252" y="2754"/>
                      <a:pt x="1185" y="2754"/>
                    </a:cubicBezTo>
                    <a:cubicBezTo>
                      <a:pt x="186" y="2754"/>
                      <a:pt x="186" y="2754"/>
                      <a:pt x="186" y="2754"/>
                    </a:cubicBezTo>
                    <a:cubicBezTo>
                      <a:pt x="119" y="2754"/>
                      <a:pt x="64" y="2700"/>
                      <a:pt x="64" y="2633"/>
                    </a:cubicBezTo>
                    <a:cubicBezTo>
                      <a:pt x="64" y="187"/>
                      <a:pt x="64" y="187"/>
                      <a:pt x="64" y="187"/>
                    </a:cubicBezTo>
                    <a:cubicBezTo>
                      <a:pt x="64" y="120"/>
                      <a:pt x="119" y="65"/>
                      <a:pt x="186" y="65"/>
                    </a:cubicBezTo>
                    <a:cubicBezTo>
                      <a:pt x="319" y="65"/>
                      <a:pt x="319" y="65"/>
                      <a:pt x="319" y="65"/>
                    </a:cubicBezTo>
                    <a:cubicBezTo>
                      <a:pt x="319" y="65"/>
                      <a:pt x="319" y="65"/>
                      <a:pt x="319" y="65"/>
                    </a:cubicBezTo>
                    <a:cubicBezTo>
                      <a:pt x="320" y="65"/>
                      <a:pt x="320" y="65"/>
                      <a:pt x="320" y="65"/>
                    </a:cubicBezTo>
                    <a:cubicBezTo>
                      <a:pt x="328" y="65"/>
                      <a:pt x="334" y="71"/>
                      <a:pt x="334" y="79"/>
                    </a:cubicBezTo>
                    <a:cubicBezTo>
                      <a:pt x="334" y="79"/>
                      <a:pt x="334" y="79"/>
                      <a:pt x="334" y="79"/>
                    </a:cubicBezTo>
                    <a:cubicBezTo>
                      <a:pt x="334" y="80"/>
                      <a:pt x="334" y="80"/>
                      <a:pt x="334" y="80"/>
                    </a:cubicBezTo>
                    <a:cubicBezTo>
                      <a:pt x="334" y="85"/>
                      <a:pt x="334" y="85"/>
                      <a:pt x="334" y="85"/>
                    </a:cubicBezTo>
                    <a:cubicBezTo>
                      <a:pt x="334" y="129"/>
                      <a:pt x="369" y="165"/>
                      <a:pt x="413" y="165"/>
                    </a:cubicBezTo>
                    <a:cubicBezTo>
                      <a:pt x="957" y="165"/>
                      <a:pt x="957" y="165"/>
                      <a:pt x="957" y="165"/>
                    </a:cubicBezTo>
                    <a:cubicBezTo>
                      <a:pt x="1001" y="165"/>
                      <a:pt x="1037" y="129"/>
                      <a:pt x="1037" y="85"/>
                    </a:cubicBezTo>
                    <a:cubicBezTo>
                      <a:pt x="1037" y="80"/>
                      <a:pt x="1037" y="80"/>
                      <a:pt x="1037" y="80"/>
                    </a:cubicBezTo>
                    <a:cubicBezTo>
                      <a:pt x="1037" y="79"/>
                      <a:pt x="1037" y="79"/>
                      <a:pt x="1037" y="79"/>
                    </a:cubicBezTo>
                    <a:cubicBezTo>
                      <a:pt x="1037" y="71"/>
                      <a:pt x="1043" y="65"/>
                      <a:pt x="1050" y="65"/>
                    </a:cubicBezTo>
                    <a:cubicBezTo>
                      <a:pt x="1050" y="65"/>
                      <a:pt x="1051" y="65"/>
                      <a:pt x="1051" y="65"/>
                    </a:cubicBezTo>
                    <a:cubicBezTo>
                      <a:pt x="1051" y="65"/>
                      <a:pt x="1051" y="65"/>
                      <a:pt x="1051" y="65"/>
                    </a:cubicBezTo>
                    <a:cubicBezTo>
                      <a:pt x="1185" y="65"/>
                      <a:pt x="1185" y="65"/>
                      <a:pt x="1185" y="65"/>
                    </a:cubicBezTo>
                    <a:cubicBezTo>
                      <a:pt x="1252" y="65"/>
                      <a:pt x="1306" y="120"/>
                      <a:pt x="1306" y="187"/>
                    </a:cubicBezTo>
                    <a:lnTo>
                      <a:pt x="1306" y="2633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18">
                <a:extLst>
                  <a:ext uri="{FF2B5EF4-FFF2-40B4-BE49-F238E27FC236}">
                    <a16:creationId xmlns:a16="http://schemas.microsoft.com/office/drawing/2014/main" id="{145584D9-5812-5743-A2C1-AAECE6BB9F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06703" y="2797652"/>
                <a:ext cx="1040765" cy="132715"/>
              </a:xfrm>
              <a:custGeom>
                <a:avLst/>
                <a:gdLst>
                  <a:gd name="T0" fmla="*/ 13 w 342"/>
                  <a:gd name="T1" fmla="*/ 9 h 44"/>
                  <a:gd name="T2" fmla="*/ 0 w 342"/>
                  <a:gd name="T3" fmla="*/ 22 h 44"/>
                  <a:gd name="T4" fmla="*/ 13 w 342"/>
                  <a:gd name="T5" fmla="*/ 35 h 44"/>
                  <a:gd name="T6" fmla="*/ 26 w 342"/>
                  <a:gd name="T7" fmla="*/ 22 h 44"/>
                  <a:gd name="T8" fmla="*/ 13 w 342"/>
                  <a:gd name="T9" fmla="*/ 9 h 44"/>
                  <a:gd name="T10" fmla="*/ 234 w 342"/>
                  <a:gd name="T11" fmla="*/ 13 h 44"/>
                  <a:gd name="T12" fmla="*/ 86 w 342"/>
                  <a:gd name="T13" fmla="*/ 13 h 44"/>
                  <a:gd name="T14" fmla="*/ 77 w 342"/>
                  <a:gd name="T15" fmla="*/ 22 h 44"/>
                  <a:gd name="T16" fmla="*/ 86 w 342"/>
                  <a:gd name="T17" fmla="*/ 31 h 44"/>
                  <a:gd name="T18" fmla="*/ 234 w 342"/>
                  <a:gd name="T19" fmla="*/ 31 h 44"/>
                  <a:gd name="T20" fmla="*/ 243 w 342"/>
                  <a:gd name="T21" fmla="*/ 22 h 44"/>
                  <a:gd name="T22" fmla="*/ 234 w 342"/>
                  <a:gd name="T23" fmla="*/ 13 h 44"/>
                  <a:gd name="T24" fmla="*/ 320 w 342"/>
                  <a:gd name="T25" fmla="*/ 0 h 44"/>
                  <a:gd name="T26" fmla="*/ 298 w 342"/>
                  <a:gd name="T27" fmla="*/ 22 h 44"/>
                  <a:gd name="T28" fmla="*/ 320 w 342"/>
                  <a:gd name="T29" fmla="*/ 44 h 44"/>
                  <a:gd name="T30" fmla="*/ 342 w 342"/>
                  <a:gd name="T31" fmla="*/ 22 h 44"/>
                  <a:gd name="T32" fmla="*/ 320 w 342"/>
                  <a:gd name="T33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2" h="44">
                    <a:moveTo>
                      <a:pt x="13" y="9"/>
                    </a:moveTo>
                    <a:cubicBezTo>
                      <a:pt x="6" y="9"/>
                      <a:pt x="0" y="15"/>
                      <a:pt x="0" y="22"/>
                    </a:cubicBezTo>
                    <a:cubicBezTo>
                      <a:pt x="0" y="30"/>
                      <a:pt x="6" y="35"/>
                      <a:pt x="13" y="35"/>
                    </a:cubicBezTo>
                    <a:cubicBezTo>
                      <a:pt x="20" y="35"/>
                      <a:pt x="26" y="30"/>
                      <a:pt x="26" y="22"/>
                    </a:cubicBezTo>
                    <a:cubicBezTo>
                      <a:pt x="26" y="15"/>
                      <a:pt x="20" y="9"/>
                      <a:pt x="13" y="9"/>
                    </a:cubicBezTo>
                    <a:close/>
                    <a:moveTo>
                      <a:pt x="234" y="13"/>
                    </a:moveTo>
                    <a:cubicBezTo>
                      <a:pt x="86" y="13"/>
                      <a:pt x="86" y="13"/>
                      <a:pt x="86" y="13"/>
                    </a:cubicBezTo>
                    <a:cubicBezTo>
                      <a:pt x="81" y="13"/>
                      <a:pt x="77" y="17"/>
                      <a:pt x="77" y="22"/>
                    </a:cubicBezTo>
                    <a:cubicBezTo>
                      <a:pt x="77" y="27"/>
                      <a:pt x="81" y="31"/>
                      <a:pt x="86" y="31"/>
                    </a:cubicBezTo>
                    <a:cubicBezTo>
                      <a:pt x="234" y="31"/>
                      <a:pt x="234" y="31"/>
                      <a:pt x="234" y="31"/>
                    </a:cubicBezTo>
                    <a:cubicBezTo>
                      <a:pt x="239" y="31"/>
                      <a:pt x="243" y="27"/>
                      <a:pt x="243" y="22"/>
                    </a:cubicBezTo>
                    <a:cubicBezTo>
                      <a:pt x="243" y="17"/>
                      <a:pt x="239" y="13"/>
                      <a:pt x="234" y="13"/>
                    </a:cubicBezTo>
                    <a:close/>
                    <a:moveTo>
                      <a:pt x="320" y="0"/>
                    </a:moveTo>
                    <a:cubicBezTo>
                      <a:pt x="308" y="0"/>
                      <a:pt x="298" y="10"/>
                      <a:pt x="298" y="22"/>
                    </a:cubicBezTo>
                    <a:cubicBezTo>
                      <a:pt x="298" y="34"/>
                      <a:pt x="308" y="44"/>
                      <a:pt x="320" y="44"/>
                    </a:cubicBezTo>
                    <a:cubicBezTo>
                      <a:pt x="332" y="44"/>
                      <a:pt x="342" y="34"/>
                      <a:pt x="342" y="22"/>
                    </a:cubicBezTo>
                    <a:cubicBezTo>
                      <a:pt x="342" y="10"/>
                      <a:pt x="332" y="0"/>
                      <a:pt x="320" y="0"/>
                    </a:cubicBezTo>
                    <a:close/>
                  </a:path>
                </a:pathLst>
              </a:custGeom>
              <a:solidFill>
                <a:srgbClr val="ECEC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Rectangle 19">
                <a:extLst>
                  <a:ext uri="{FF2B5EF4-FFF2-40B4-BE49-F238E27FC236}">
                    <a16:creationId xmlns:a16="http://schemas.microsoft.com/office/drawing/2014/main" id="{80E23A2A-6B49-9C40-88FB-D82263502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33795" y="3340735"/>
                <a:ext cx="73343" cy="68104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Rectangle 20">
                <a:extLst>
                  <a:ext uri="{FF2B5EF4-FFF2-40B4-BE49-F238E27FC236}">
                    <a16:creationId xmlns:a16="http://schemas.microsoft.com/office/drawing/2014/main" id="{45E1A831-51D9-EE4E-B5AA-5662F8ADA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73690" y="3340735"/>
                <a:ext cx="73343" cy="68104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964D3D4F-16BF-8142-AFA2-6799315D4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33795" y="10320497"/>
                <a:ext cx="73343" cy="6635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3C10F8C6-56AE-8842-891C-E784328E4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73690" y="10320497"/>
                <a:ext cx="73343" cy="66358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6A1C1B5-B30A-184F-8E9E-17B12EC55C88}"/>
              </a:ext>
            </a:extLst>
          </p:cNvPr>
          <p:cNvGrpSpPr/>
          <p:nvPr/>
        </p:nvGrpSpPr>
        <p:grpSpPr>
          <a:xfrm>
            <a:off x="7578009" y="1611970"/>
            <a:ext cx="1113448" cy="1128214"/>
            <a:chOff x="856548" y="2541494"/>
            <a:chExt cx="1510134" cy="1510134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BCF84F4-15C8-E741-9138-BF5370920B22}"/>
                </a:ext>
              </a:extLst>
            </p:cNvPr>
            <p:cNvSpPr/>
            <p:nvPr/>
          </p:nvSpPr>
          <p:spPr>
            <a:xfrm>
              <a:off x="856548" y="2541494"/>
              <a:ext cx="1510134" cy="1510134"/>
            </a:xfrm>
            <a:prstGeom prst="ellipse">
              <a:avLst/>
            </a:prstGeom>
            <a:solidFill>
              <a:srgbClr val="8EAD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4100DD6E-B260-AA46-9277-6199D9124E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06043" y="3090311"/>
              <a:ext cx="411143" cy="412500"/>
            </a:xfrm>
            <a:custGeom>
              <a:avLst/>
              <a:gdLst>
                <a:gd name="T0" fmla="*/ 114 w 128"/>
                <a:gd name="T1" fmla="*/ 29 h 128"/>
                <a:gd name="T2" fmla="*/ 112 w 128"/>
                <a:gd name="T3" fmla="*/ 8 h 128"/>
                <a:gd name="T4" fmla="*/ 24 w 128"/>
                <a:gd name="T5" fmla="*/ 0 h 128"/>
                <a:gd name="T6" fmla="*/ 16 w 128"/>
                <a:gd name="T7" fmla="*/ 27 h 128"/>
                <a:gd name="T8" fmla="*/ 2 w 128"/>
                <a:gd name="T9" fmla="*/ 45 h 128"/>
                <a:gd name="T10" fmla="*/ 0 w 128"/>
                <a:gd name="T11" fmla="*/ 56 h 128"/>
                <a:gd name="T12" fmla="*/ 12 w 128"/>
                <a:gd name="T13" fmla="*/ 68 h 128"/>
                <a:gd name="T14" fmla="*/ 20 w 128"/>
                <a:gd name="T15" fmla="*/ 128 h 128"/>
                <a:gd name="T16" fmla="*/ 116 w 128"/>
                <a:gd name="T17" fmla="*/ 120 h 128"/>
                <a:gd name="T18" fmla="*/ 116 w 128"/>
                <a:gd name="T19" fmla="*/ 68 h 128"/>
                <a:gd name="T20" fmla="*/ 128 w 128"/>
                <a:gd name="T21" fmla="*/ 52 h 128"/>
                <a:gd name="T22" fmla="*/ 104 w 128"/>
                <a:gd name="T23" fmla="*/ 8 h 128"/>
                <a:gd name="T24" fmla="*/ 24 w 128"/>
                <a:gd name="T25" fmla="*/ 24 h 128"/>
                <a:gd name="T26" fmla="*/ 24 w 128"/>
                <a:gd name="T27" fmla="*/ 8 h 128"/>
                <a:gd name="T28" fmla="*/ 41 w 128"/>
                <a:gd name="T29" fmla="*/ 60 h 128"/>
                <a:gd name="T30" fmla="*/ 40 w 128"/>
                <a:gd name="T31" fmla="*/ 32 h 128"/>
                <a:gd name="T32" fmla="*/ 41 w 128"/>
                <a:gd name="T33" fmla="*/ 60 h 128"/>
                <a:gd name="T34" fmla="*/ 62 w 128"/>
                <a:gd name="T35" fmla="*/ 32 h 128"/>
                <a:gd name="T36" fmla="*/ 45 w 128"/>
                <a:gd name="T37" fmla="*/ 60 h 128"/>
                <a:gd name="T38" fmla="*/ 66 w 128"/>
                <a:gd name="T39" fmla="*/ 32 h 128"/>
                <a:gd name="T40" fmla="*/ 83 w 128"/>
                <a:gd name="T41" fmla="*/ 60 h 128"/>
                <a:gd name="T42" fmla="*/ 66 w 128"/>
                <a:gd name="T43" fmla="*/ 32 h 128"/>
                <a:gd name="T44" fmla="*/ 88 w 128"/>
                <a:gd name="T45" fmla="*/ 32 h 128"/>
                <a:gd name="T46" fmla="*/ 87 w 128"/>
                <a:gd name="T47" fmla="*/ 60 h 128"/>
                <a:gd name="T48" fmla="*/ 8 w 128"/>
                <a:gd name="T49" fmla="*/ 56 h 128"/>
                <a:gd name="T50" fmla="*/ 9 w 128"/>
                <a:gd name="T51" fmla="*/ 50 h 128"/>
                <a:gd name="T52" fmla="*/ 24 w 128"/>
                <a:gd name="T53" fmla="*/ 32 h 128"/>
                <a:gd name="T54" fmla="*/ 19 w 128"/>
                <a:gd name="T55" fmla="*/ 60 h 128"/>
                <a:gd name="T56" fmla="*/ 8 w 128"/>
                <a:gd name="T57" fmla="*/ 56 h 128"/>
                <a:gd name="T58" fmla="*/ 50 w 128"/>
                <a:gd name="T59" fmla="*/ 120 h 128"/>
                <a:gd name="T60" fmla="*/ 80 w 128"/>
                <a:gd name="T61" fmla="*/ 80 h 128"/>
                <a:gd name="T62" fmla="*/ 108 w 128"/>
                <a:gd name="T63" fmla="*/ 120 h 128"/>
                <a:gd name="T64" fmla="*/ 84 w 128"/>
                <a:gd name="T65" fmla="*/ 80 h 128"/>
                <a:gd name="T66" fmla="*/ 50 w 128"/>
                <a:gd name="T67" fmla="*/ 76 h 128"/>
                <a:gd name="T68" fmla="*/ 46 w 128"/>
                <a:gd name="T69" fmla="*/ 120 h 128"/>
                <a:gd name="T70" fmla="*/ 20 w 128"/>
                <a:gd name="T71" fmla="*/ 68 h 128"/>
                <a:gd name="T72" fmla="*/ 108 w 128"/>
                <a:gd name="T73" fmla="*/ 120 h 128"/>
                <a:gd name="T74" fmla="*/ 116 w 128"/>
                <a:gd name="T75" fmla="*/ 60 h 128"/>
                <a:gd name="T76" fmla="*/ 93 w 128"/>
                <a:gd name="T77" fmla="*/ 32 h 128"/>
                <a:gd name="T78" fmla="*/ 104 w 128"/>
                <a:gd name="T79" fmla="*/ 32 h 128"/>
                <a:gd name="T80" fmla="*/ 119 w 128"/>
                <a:gd name="T81" fmla="*/ 50 h 128"/>
                <a:gd name="T82" fmla="*/ 120 w 128"/>
                <a:gd name="T83" fmla="*/ 5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" h="128">
                  <a:moveTo>
                    <a:pt x="126" y="45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3" y="28"/>
                    <a:pt x="113" y="28"/>
                    <a:pt x="112" y="27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4"/>
                    <a:pt x="108" y="0"/>
                    <a:pt x="10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16" y="4"/>
                    <a:pt x="16" y="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1" y="47"/>
                    <a:pt x="0" y="49"/>
                    <a:pt x="0" y="5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3"/>
                    <a:pt x="5" y="68"/>
                    <a:pt x="12" y="68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12" y="120"/>
                    <a:pt x="12" y="120"/>
                    <a:pt x="12" y="120"/>
                  </a:cubicBezTo>
                  <a:cubicBezTo>
                    <a:pt x="12" y="124"/>
                    <a:pt x="16" y="128"/>
                    <a:pt x="20" y="128"/>
                  </a:cubicBezTo>
                  <a:cubicBezTo>
                    <a:pt x="108" y="128"/>
                    <a:pt x="108" y="128"/>
                    <a:pt x="108" y="128"/>
                  </a:cubicBezTo>
                  <a:cubicBezTo>
                    <a:pt x="112" y="128"/>
                    <a:pt x="116" y="124"/>
                    <a:pt x="116" y="120"/>
                  </a:cubicBezTo>
                  <a:cubicBezTo>
                    <a:pt x="116" y="68"/>
                    <a:pt x="116" y="68"/>
                    <a:pt x="116" y="68"/>
                  </a:cubicBezTo>
                  <a:cubicBezTo>
                    <a:pt x="116" y="68"/>
                    <a:pt x="116" y="68"/>
                    <a:pt x="116" y="68"/>
                  </a:cubicBezTo>
                  <a:cubicBezTo>
                    <a:pt x="123" y="68"/>
                    <a:pt x="128" y="63"/>
                    <a:pt x="128" y="56"/>
                  </a:cubicBezTo>
                  <a:cubicBezTo>
                    <a:pt x="128" y="52"/>
                    <a:pt x="128" y="52"/>
                    <a:pt x="128" y="52"/>
                  </a:cubicBezTo>
                  <a:cubicBezTo>
                    <a:pt x="128" y="49"/>
                    <a:pt x="127" y="47"/>
                    <a:pt x="126" y="45"/>
                  </a:cubicBezTo>
                  <a:close/>
                  <a:moveTo>
                    <a:pt x="104" y="8"/>
                  </a:moveTo>
                  <a:cubicBezTo>
                    <a:pt x="104" y="24"/>
                    <a:pt x="104" y="24"/>
                    <a:pt x="10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lnTo>
                    <a:pt x="104" y="8"/>
                  </a:lnTo>
                  <a:close/>
                  <a:moveTo>
                    <a:pt x="41" y="60"/>
                  </a:moveTo>
                  <a:cubicBezTo>
                    <a:pt x="24" y="60"/>
                    <a:pt x="24" y="60"/>
                    <a:pt x="24" y="60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9" y="32"/>
                    <a:pt x="49" y="32"/>
                    <a:pt x="49" y="32"/>
                  </a:cubicBezTo>
                  <a:lnTo>
                    <a:pt x="41" y="60"/>
                  </a:lnTo>
                  <a:close/>
                  <a:moveTo>
                    <a:pt x="53" y="32"/>
                  </a:moveTo>
                  <a:cubicBezTo>
                    <a:pt x="62" y="32"/>
                    <a:pt x="62" y="32"/>
                    <a:pt x="62" y="32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45" y="60"/>
                    <a:pt x="45" y="60"/>
                    <a:pt x="45" y="60"/>
                  </a:cubicBezTo>
                  <a:lnTo>
                    <a:pt x="53" y="32"/>
                  </a:lnTo>
                  <a:close/>
                  <a:moveTo>
                    <a:pt x="66" y="32"/>
                  </a:moveTo>
                  <a:cubicBezTo>
                    <a:pt x="75" y="32"/>
                    <a:pt x="75" y="32"/>
                    <a:pt x="75" y="32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66" y="60"/>
                    <a:pt x="66" y="60"/>
                    <a:pt x="66" y="60"/>
                  </a:cubicBezTo>
                  <a:lnTo>
                    <a:pt x="66" y="32"/>
                  </a:lnTo>
                  <a:close/>
                  <a:moveTo>
                    <a:pt x="79" y="32"/>
                  </a:moveTo>
                  <a:cubicBezTo>
                    <a:pt x="88" y="32"/>
                    <a:pt x="88" y="32"/>
                    <a:pt x="88" y="32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87" y="60"/>
                    <a:pt x="87" y="60"/>
                    <a:pt x="87" y="60"/>
                  </a:cubicBezTo>
                  <a:lnTo>
                    <a:pt x="79" y="32"/>
                  </a:lnTo>
                  <a:close/>
                  <a:moveTo>
                    <a:pt x="8" y="56"/>
                  </a:moveTo>
                  <a:cubicBezTo>
                    <a:pt x="8" y="52"/>
                    <a:pt x="8" y="52"/>
                    <a:pt x="8" y="52"/>
                  </a:cubicBezTo>
                  <a:cubicBezTo>
                    <a:pt x="8" y="51"/>
                    <a:pt x="8" y="50"/>
                    <a:pt x="9" y="50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2" y="33"/>
                    <a:pt x="23" y="32"/>
                    <a:pt x="24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0" y="60"/>
                    <a:pt x="8" y="58"/>
                    <a:pt x="8" y="56"/>
                  </a:cubicBezTo>
                  <a:close/>
                  <a:moveTo>
                    <a:pt x="80" y="120"/>
                  </a:moveTo>
                  <a:cubicBezTo>
                    <a:pt x="50" y="120"/>
                    <a:pt x="50" y="120"/>
                    <a:pt x="50" y="12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80" y="80"/>
                    <a:pt x="80" y="80"/>
                    <a:pt x="80" y="80"/>
                  </a:cubicBezTo>
                  <a:lnTo>
                    <a:pt x="80" y="120"/>
                  </a:lnTo>
                  <a:close/>
                  <a:moveTo>
                    <a:pt x="108" y="120"/>
                  </a:moveTo>
                  <a:cubicBezTo>
                    <a:pt x="84" y="120"/>
                    <a:pt x="84" y="120"/>
                    <a:pt x="84" y="12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78"/>
                    <a:pt x="82" y="76"/>
                    <a:pt x="80" y="76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48" y="76"/>
                    <a:pt x="46" y="78"/>
                    <a:pt x="46" y="80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20" y="120"/>
                    <a:pt x="20" y="120"/>
                    <a:pt x="20" y="120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108" y="68"/>
                    <a:pt x="108" y="68"/>
                    <a:pt x="108" y="68"/>
                  </a:cubicBezTo>
                  <a:lnTo>
                    <a:pt x="108" y="120"/>
                  </a:lnTo>
                  <a:close/>
                  <a:moveTo>
                    <a:pt x="120" y="56"/>
                  </a:moveTo>
                  <a:cubicBezTo>
                    <a:pt x="120" y="58"/>
                    <a:pt x="118" y="60"/>
                    <a:pt x="116" y="60"/>
                  </a:cubicBezTo>
                  <a:cubicBezTo>
                    <a:pt x="109" y="60"/>
                    <a:pt x="109" y="60"/>
                    <a:pt x="109" y="60"/>
                  </a:cubicBezTo>
                  <a:cubicBezTo>
                    <a:pt x="93" y="32"/>
                    <a:pt x="93" y="32"/>
                    <a:pt x="9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2"/>
                    <a:pt x="106" y="33"/>
                    <a:pt x="107" y="34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20" y="50"/>
                    <a:pt x="120" y="51"/>
                    <a:pt x="120" y="52"/>
                  </a:cubicBezTo>
                  <a:lnTo>
                    <a:pt x="120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F66AA24-7219-9F4B-96A3-81CE3DFD8C0A}"/>
              </a:ext>
            </a:extLst>
          </p:cNvPr>
          <p:cNvGrpSpPr/>
          <p:nvPr/>
        </p:nvGrpSpPr>
        <p:grpSpPr>
          <a:xfrm>
            <a:off x="7625123" y="4063359"/>
            <a:ext cx="1113448" cy="1128214"/>
            <a:chOff x="856548" y="2541494"/>
            <a:chExt cx="1510134" cy="1510134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4DC72C7-6873-BA42-B726-FE5269064BFE}"/>
                </a:ext>
              </a:extLst>
            </p:cNvPr>
            <p:cNvSpPr/>
            <p:nvPr/>
          </p:nvSpPr>
          <p:spPr>
            <a:xfrm>
              <a:off x="856548" y="2541494"/>
              <a:ext cx="1510134" cy="1510134"/>
            </a:xfrm>
            <a:prstGeom prst="ellipse">
              <a:avLst/>
            </a:prstGeom>
            <a:solidFill>
              <a:srgbClr val="8EAD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9501ABFA-C214-3447-9F60-0898A885FF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06043" y="3090311"/>
              <a:ext cx="411143" cy="412500"/>
            </a:xfrm>
            <a:custGeom>
              <a:avLst/>
              <a:gdLst>
                <a:gd name="T0" fmla="*/ 114 w 128"/>
                <a:gd name="T1" fmla="*/ 29 h 128"/>
                <a:gd name="T2" fmla="*/ 112 w 128"/>
                <a:gd name="T3" fmla="*/ 8 h 128"/>
                <a:gd name="T4" fmla="*/ 24 w 128"/>
                <a:gd name="T5" fmla="*/ 0 h 128"/>
                <a:gd name="T6" fmla="*/ 16 w 128"/>
                <a:gd name="T7" fmla="*/ 27 h 128"/>
                <a:gd name="T8" fmla="*/ 2 w 128"/>
                <a:gd name="T9" fmla="*/ 45 h 128"/>
                <a:gd name="T10" fmla="*/ 0 w 128"/>
                <a:gd name="T11" fmla="*/ 56 h 128"/>
                <a:gd name="T12" fmla="*/ 12 w 128"/>
                <a:gd name="T13" fmla="*/ 68 h 128"/>
                <a:gd name="T14" fmla="*/ 20 w 128"/>
                <a:gd name="T15" fmla="*/ 128 h 128"/>
                <a:gd name="T16" fmla="*/ 116 w 128"/>
                <a:gd name="T17" fmla="*/ 120 h 128"/>
                <a:gd name="T18" fmla="*/ 116 w 128"/>
                <a:gd name="T19" fmla="*/ 68 h 128"/>
                <a:gd name="T20" fmla="*/ 128 w 128"/>
                <a:gd name="T21" fmla="*/ 52 h 128"/>
                <a:gd name="T22" fmla="*/ 104 w 128"/>
                <a:gd name="T23" fmla="*/ 8 h 128"/>
                <a:gd name="T24" fmla="*/ 24 w 128"/>
                <a:gd name="T25" fmla="*/ 24 h 128"/>
                <a:gd name="T26" fmla="*/ 24 w 128"/>
                <a:gd name="T27" fmla="*/ 8 h 128"/>
                <a:gd name="T28" fmla="*/ 41 w 128"/>
                <a:gd name="T29" fmla="*/ 60 h 128"/>
                <a:gd name="T30" fmla="*/ 40 w 128"/>
                <a:gd name="T31" fmla="*/ 32 h 128"/>
                <a:gd name="T32" fmla="*/ 41 w 128"/>
                <a:gd name="T33" fmla="*/ 60 h 128"/>
                <a:gd name="T34" fmla="*/ 62 w 128"/>
                <a:gd name="T35" fmla="*/ 32 h 128"/>
                <a:gd name="T36" fmla="*/ 45 w 128"/>
                <a:gd name="T37" fmla="*/ 60 h 128"/>
                <a:gd name="T38" fmla="*/ 66 w 128"/>
                <a:gd name="T39" fmla="*/ 32 h 128"/>
                <a:gd name="T40" fmla="*/ 83 w 128"/>
                <a:gd name="T41" fmla="*/ 60 h 128"/>
                <a:gd name="T42" fmla="*/ 66 w 128"/>
                <a:gd name="T43" fmla="*/ 32 h 128"/>
                <a:gd name="T44" fmla="*/ 88 w 128"/>
                <a:gd name="T45" fmla="*/ 32 h 128"/>
                <a:gd name="T46" fmla="*/ 87 w 128"/>
                <a:gd name="T47" fmla="*/ 60 h 128"/>
                <a:gd name="T48" fmla="*/ 8 w 128"/>
                <a:gd name="T49" fmla="*/ 56 h 128"/>
                <a:gd name="T50" fmla="*/ 9 w 128"/>
                <a:gd name="T51" fmla="*/ 50 h 128"/>
                <a:gd name="T52" fmla="*/ 24 w 128"/>
                <a:gd name="T53" fmla="*/ 32 h 128"/>
                <a:gd name="T54" fmla="*/ 19 w 128"/>
                <a:gd name="T55" fmla="*/ 60 h 128"/>
                <a:gd name="T56" fmla="*/ 8 w 128"/>
                <a:gd name="T57" fmla="*/ 56 h 128"/>
                <a:gd name="T58" fmla="*/ 50 w 128"/>
                <a:gd name="T59" fmla="*/ 120 h 128"/>
                <a:gd name="T60" fmla="*/ 80 w 128"/>
                <a:gd name="T61" fmla="*/ 80 h 128"/>
                <a:gd name="T62" fmla="*/ 108 w 128"/>
                <a:gd name="T63" fmla="*/ 120 h 128"/>
                <a:gd name="T64" fmla="*/ 84 w 128"/>
                <a:gd name="T65" fmla="*/ 80 h 128"/>
                <a:gd name="T66" fmla="*/ 50 w 128"/>
                <a:gd name="T67" fmla="*/ 76 h 128"/>
                <a:gd name="T68" fmla="*/ 46 w 128"/>
                <a:gd name="T69" fmla="*/ 120 h 128"/>
                <a:gd name="T70" fmla="*/ 20 w 128"/>
                <a:gd name="T71" fmla="*/ 68 h 128"/>
                <a:gd name="T72" fmla="*/ 108 w 128"/>
                <a:gd name="T73" fmla="*/ 120 h 128"/>
                <a:gd name="T74" fmla="*/ 116 w 128"/>
                <a:gd name="T75" fmla="*/ 60 h 128"/>
                <a:gd name="T76" fmla="*/ 93 w 128"/>
                <a:gd name="T77" fmla="*/ 32 h 128"/>
                <a:gd name="T78" fmla="*/ 104 w 128"/>
                <a:gd name="T79" fmla="*/ 32 h 128"/>
                <a:gd name="T80" fmla="*/ 119 w 128"/>
                <a:gd name="T81" fmla="*/ 50 h 128"/>
                <a:gd name="T82" fmla="*/ 120 w 128"/>
                <a:gd name="T83" fmla="*/ 5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" h="128">
                  <a:moveTo>
                    <a:pt x="126" y="45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3" y="28"/>
                    <a:pt x="113" y="28"/>
                    <a:pt x="112" y="27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4"/>
                    <a:pt x="108" y="0"/>
                    <a:pt x="10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16" y="4"/>
                    <a:pt x="16" y="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1" y="47"/>
                    <a:pt x="0" y="49"/>
                    <a:pt x="0" y="5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3"/>
                    <a:pt x="5" y="68"/>
                    <a:pt x="12" y="68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12" y="120"/>
                    <a:pt x="12" y="120"/>
                    <a:pt x="12" y="120"/>
                  </a:cubicBezTo>
                  <a:cubicBezTo>
                    <a:pt x="12" y="124"/>
                    <a:pt x="16" y="128"/>
                    <a:pt x="20" y="128"/>
                  </a:cubicBezTo>
                  <a:cubicBezTo>
                    <a:pt x="108" y="128"/>
                    <a:pt x="108" y="128"/>
                    <a:pt x="108" y="128"/>
                  </a:cubicBezTo>
                  <a:cubicBezTo>
                    <a:pt x="112" y="128"/>
                    <a:pt x="116" y="124"/>
                    <a:pt x="116" y="120"/>
                  </a:cubicBezTo>
                  <a:cubicBezTo>
                    <a:pt x="116" y="68"/>
                    <a:pt x="116" y="68"/>
                    <a:pt x="116" y="68"/>
                  </a:cubicBezTo>
                  <a:cubicBezTo>
                    <a:pt x="116" y="68"/>
                    <a:pt x="116" y="68"/>
                    <a:pt x="116" y="68"/>
                  </a:cubicBezTo>
                  <a:cubicBezTo>
                    <a:pt x="123" y="68"/>
                    <a:pt x="128" y="63"/>
                    <a:pt x="128" y="56"/>
                  </a:cubicBezTo>
                  <a:cubicBezTo>
                    <a:pt x="128" y="52"/>
                    <a:pt x="128" y="52"/>
                    <a:pt x="128" y="52"/>
                  </a:cubicBezTo>
                  <a:cubicBezTo>
                    <a:pt x="128" y="49"/>
                    <a:pt x="127" y="47"/>
                    <a:pt x="126" y="45"/>
                  </a:cubicBezTo>
                  <a:close/>
                  <a:moveTo>
                    <a:pt x="104" y="8"/>
                  </a:moveTo>
                  <a:cubicBezTo>
                    <a:pt x="104" y="24"/>
                    <a:pt x="104" y="24"/>
                    <a:pt x="10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lnTo>
                    <a:pt x="104" y="8"/>
                  </a:lnTo>
                  <a:close/>
                  <a:moveTo>
                    <a:pt x="41" y="60"/>
                  </a:moveTo>
                  <a:cubicBezTo>
                    <a:pt x="24" y="60"/>
                    <a:pt x="24" y="60"/>
                    <a:pt x="24" y="60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9" y="32"/>
                    <a:pt x="49" y="32"/>
                    <a:pt x="49" y="32"/>
                  </a:cubicBezTo>
                  <a:lnTo>
                    <a:pt x="41" y="60"/>
                  </a:lnTo>
                  <a:close/>
                  <a:moveTo>
                    <a:pt x="53" y="32"/>
                  </a:moveTo>
                  <a:cubicBezTo>
                    <a:pt x="62" y="32"/>
                    <a:pt x="62" y="32"/>
                    <a:pt x="62" y="32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45" y="60"/>
                    <a:pt x="45" y="60"/>
                    <a:pt x="45" y="60"/>
                  </a:cubicBezTo>
                  <a:lnTo>
                    <a:pt x="53" y="32"/>
                  </a:lnTo>
                  <a:close/>
                  <a:moveTo>
                    <a:pt x="66" y="32"/>
                  </a:moveTo>
                  <a:cubicBezTo>
                    <a:pt x="75" y="32"/>
                    <a:pt x="75" y="32"/>
                    <a:pt x="75" y="32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66" y="60"/>
                    <a:pt x="66" y="60"/>
                    <a:pt x="66" y="60"/>
                  </a:cubicBezTo>
                  <a:lnTo>
                    <a:pt x="66" y="32"/>
                  </a:lnTo>
                  <a:close/>
                  <a:moveTo>
                    <a:pt x="79" y="32"/>
                  </a:moveTo>
                  <a:cubicBezTo>
                    <a:pt x="88" y="32"/>
                    <a:pt x="88" y="32"/>
                    <a:pt x="88" y="32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87" y="60"/>
                    <a:pt x="87" y="60"/>
                    <a:pt x="87" y="60"/>
                  </a:cubicBezTo>
                  <a:lnTo>
                    <a:pt x="79" y="32"/>
                  </a:lnTo>
                  <a:close/>
                  <a:moveTo>
                    <a:pt x="8" y="56"/>
                  </a:moveTo>
                  <a:cubicBezTo>
                    <a:pt x="8" y="52"/>
                    <a:pt x="8" y="52"/>
                    <a:pt x="8" y="52"/>
                  </a:cubicBezTo>
                  <a:cubicBezTo>
                    <a:pt x="8" y="51"/>
                    <a:pt x="8" y="50"/>
                    <a:pt x="9" y="50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2" y="33"/>
                    <a:pt x="23" y="32"/>
                    <a:pt x="24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0" y="60"/>
                    <a:pt x="8" y="58"/>
                    <a:pt x="8" y="56"/>
                  </a:cubicBezTo>
                  <a:close/>
                  <a:moveTo>
                    <a:pt x="80" y="120"/>
                  </a:moveTo>
                  <a:cubicBezTo>
                    <a:pt x="50" y="120"/>
                    <a:pt x="50" y="120"/>
                    <a:pt x="50" y="12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80" y="80"/>
                    <a:pt x="80" y="80"/>
                    <a:pt x="80" y="80"/>
                  </a:cubicBezTo>
                  <a:lnTo>
                    <a:pt x="80" y="120"/>
                  </a:lnTo>
                  <a:close/>
                  <a:moveTo>
                    <a:pt x="108" y="120"/>
                  </a:moveTo>
                  <a:cubicBezTo>
                    <a:pt x="84" y="120"/>
                    <a:pt x="84" y="120"/>
                    <a:pt x="84" y="12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78"/>
                    <a:pt x="82" y="76"/>
                    <a:pt x="80" y="76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48" y="76"/>
                    <a:pt x="46" y="78"/>
                    <a:pt x="46" y="80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20" y="120"/>
                    <a:pt x="20" y="120"/>
                    <a:pt x="20" y="120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108" y="68"/>
                    <a:pt x="108" y="68"/>
                    <a:pt x="108" y="68"/>
                  </a:cubicBezTo>
                  <a:lnTo>
                    <a:pt x="108" y="120"/>
                  </a:lnTo>
                  <a:close/>
                  <a:moveTo>
                    <a:pt x="120" y="56"/>
                  </a:moveTo>
                  <a:cubicBezTo>
                    <a:pt x="120" y="58"/>
                    <a:pt x="118" y="60"/>
                    <a:pt x="116" y="60"/>
                  </a:cubicBezTo>
                  <a:cubicBezTo>
                    <a:pt x="109" y="60"/>
                    <a:pt x="109" y="60"/>
                    <a:pt x="109" y="60"/>
                  </a:cubicBezTo>
                  <a:cubicBezTo>
                    <a:pt x="93" y="32"/>
                    <a:pt x="93" y="32"/>
                    <a:pt x="9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2"/>
                    <a:pt x="106" y="33"/>
                    <a:pt x="107" y="34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20" y="50"/>
                    <a:pt x="120" y="51"/>
                    <a:pt x="120" y="52"/>
                  </a:cubicBezTo>
                  <a:lnTo>
                    <a:pt x="120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4DE9997-EB9F-1B4B-A12C-3A30DD394451}"/>
              </a:ext>
            </a:extLst>
          </p:cNvPr>
          <p:cNvGrpSpPr/>
          <p:nvPr/>
        </p:nvGrpSpPr>
        <p:grpSpPr>
          <a:xfrm>
            <a:off x="9973012" y="1611970"/>
            <a:ext cx="1113448" cy="1128214"/>
            <a:chOff x="856548" y="2541494"/>
            <a:chExt cx="1510134" cy="1510134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AFFAA8A-FFB0-584B-8D9C-F939CCA3A9D6}"/>
                </a:ext>
              </a:extLst>
            </p:cNvPr>
            <p:cNvSpPr/>
            <p:nvPr/>
          </p:nvSpPr>
          <p:spPr>
            <a:xfrm>
              <a:off x="856548" y="2541494"/>
              <a:ext cx="1510134" cy="1510134"/>
            </a:xfrm>
            <a:prstGeom prst="ellipse">
              <a:avLst/>
            </a:prstGeom>
            <a:solidFill>
              <a:srgbClr val="8EAD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3B897301-B22B-734B-8BA7-48E5C50DC6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06043" y="3090311"/>
              <a:ext cx="411143" cy="412500"/>
            </a:xfrm>
            <a:custGeom>
              <a:avLst/>
              <a:gdLst>
                <a:gd name="T0" fmla="*/ 114 w 128"/>
                <a:gd name="T1" fmla="*/ 29 h 128"/>
                <a:gd name="T2" fmla="*/ 112 w 128"/>
                <a:gd name="T3" fmla="*/ 8 h 128"/>
                <a:gd name="T4" fmla="*/ 24 w 128"/>
                <a:gd name="T5" fmla="*/ 0 h 128"/>
                <a:gd name="T6" fmla="*/ 16 w 128"/>
                <a:gd name="T7" fmla="*/ 27 h 128"/>
                <a:gd name="T8" fmla="*/ 2 w 128"/>
                <a:gd name="T9" fmla="*/ 45 h 128"/>
                <a:gd name="T10" fmla="*/ 0 w 128"/>
                <a:gd name="T11" fmla="*/ 56 h 128"/>
                <a:gd name="T12" fmla="*/ 12 w 128"/>
                <a:gd name="T13" fmla="*/ 68 h 128"/>
                <a:gd name="T14" fmla="*/ 20 w 128"/>
                <a:gd name="T15" fmla="*/ 128 h 128"/>
                <a:gd name="T16" fmla="*/ 116 w 128"/>
                <a:gd name="T17" fmla="*/ 120 h 128"/>
                <a:gd name="T18" fmla="*/ 116 w 128"/>
                <a:gd name="T19" fmla="*/ 68 h 128"/>
                <a:gd name="T20" fmla="*/ 128 w 128"/>
                <a:gd name="T21" fmla="*/ 52 h 128"/>
                <a:gd name="T22" fmla="*/ 104 w 128"/>
                <a:gd name="T23" fmla="*/ 8 h 128"/>
                <a:gd name="T24" fmla="*/ 24 w 128"/>
                <a:gd name="T25" fmla="*/ 24 h 128"/>
                <a:gd name="T26" fmla="*/ 24 w 128"/>
                <a:gd name="T27" fmla="*/ 8 h 128"/>
                <a:gd name="T28" fmla="*/ 41 w 128"/>
                <a:gd name="T29" fmla="*/ 60 h 128"/>
                <a:gd name="T30" fmla="*/ 40 w 128"/>
                <a:gd name="T31" fmla="*/ 32 h 128"/>
                <a:gd name="T32" fmla="*/ 41 w 128"/>
                <a:gd name="T33" fmla="*/ 60 h 128"/>
                <a:gd name="T34" fmla="*/ 62 w 128"/>
                <a:gd name="T35" fmla="*/ 32 h 128"/>
                <a:gd name="T36" fmla="*/ 45 w 128"/>
                <a:gd name="T37" fmla="*/ 60 h 128"/>
                <a:gd name="T38" fmla="*/ 66 w 128"/>
                <a:gd name="T39" fmla="*/ 32 h 128"/>
                <a:gd name="T40" fmla="*/ 83 w 128"/>
                <a:gd name="T41" fmla="*/ 60 h 128"/>
                <a:gd name="T42" fmla="*/ 66 w 128"/>
                <a:gd name="T43" fmla="*/ 32 h 128"/>
                <a:gd name="T44" fmla="*/ 88 w 128"/>
                <a:gd name="T45" fmla="*/ 32 h 128"/>
                <a:gd name="T46" fmla="*/ 87 w 128"/>
                <a:gd name="T47" fmla="*/ 60 h 128"/>
                <a:gd name="T48" fmla="*/ 8 w 128"/>
                <a:gd name="T49" fmla="*/ 56 h 128"/>
                <a:gd name="T50" fmla="*/ 9 w 128"/>
                <a:gd name="T51" fmla="*/ 50 h 128"/>
                <a:gd name="T52" fmla="*/ 24 w 128"/>
                <a:gd name="T53" fmla="*/ 32 h 128"/>
                <a:gd name="T54" fmla="*/ 19 w 128"/>
                <a:gd name="T55" fmla="*/ 60 h 128"/>
                <a:gd name="T56" fmla="*/ 8 w 128"/>
                <a:gd name="T57" fmla="*/ 56 h 128"/>
                <a:gd name="T58" fmla="*/ 50 w 128"/>
                <a:gd name="T59" fmla="*/ 120 h 128"/>
                <a:gd name="T60" fmla="*/ 80 w 128"/>
                <a:gd name="T61" fmla="*/ 80 h 128"/>
                <a:gd name="T62" fmla="*/ 108 w 128"/>
                <a:gd name="T63" fmla="*/ 120 h 128"/>
                <a:gd name="T64" fmla="*/ 84 w 128"/>
                <a:gd name="T65" fmla="*/ 80 h 128"/>
                <a:gd name="T66" fmla="*/ 50 w 128"/>
                <a:gd name="T67" fmla="*/ 76 h 128"/>
                <a:gd name="T68" fmla="*/ 46 w 128"/>
                <a:gd name="T69" fmla="*/ 120 h 128"/>
                <a:gd name="T70" fmla="*/ 20 w 128"/>
                <a:gd name="T71" fmla="*/ 68 h 128"/>
                <a:gd name="T72" fmla="*/ 108 w 128"/>
                <a:gd name="T73" fmla="*/ 120 h 128"/>
                <a:gd name="T74" fmla="*/ 116 w 128"/>
                <a:gd name="T75" fmla="*/ 60 h 128"/>
                <a:gd name="T76" fmla="*/ 93 w 128"/>
                <a:gd name="T77" fmla="*/ 32 h 128"/>
                <a:gd name="T78" fmla="*/ 104 w 128"/>
                <a:gd name="T79" fmla="*/ 32 h 128"/>
                <a:gd name="T80" fmla="*/ 119 w 128"/>
                <a:gd name="T81" fmla="*/ 50 h 128"/>
                <a:gd name="T82" fmla="*/ 120 w 128"/>
                <a:gd name="T83" fmla="*/ 5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" h="128">
                  <a:moveTo>
                    <a:pt x="126" y="45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3" y="28"/>
                    <a:pt x="113" y="28"/>
                    <a:pt x="112" y="27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4"/>
                    <a:pt x="108" y="0"/>
                    <a:pt x="10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16" y="4"/>
                    <a:pt x="16" y="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1" y="47"/>
                    <a:pt x="0" y="49"/>
                    <a:pt x="0" y="5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3"/>
                    <a:pt x="5" y="68"/>
                    <a:pt x="12" y="68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12" y="120"/>
                    <a:pt x="12" y="120"/>
                    <a:pt x="12" y="120"/>
                  </a:cubicBezTo>
                  <a:cubicBezTo>
                    <a:pt x="12" y="124"/>
                    <a:pt x="16" y="128"/>
                    <a:pt x="20" y="128"/>
                  </a:cubicBezTo>
                  <a:cubicBezTo>
                    <a:pt x="108" y="128"/>
                    <a:pt x="108" y="128"/>
                    <a:pt x="108" y="128"/>
                  </a:cubicBezTo>
                  <a:cubicBezTo>
                    <a:pt x="112" y="128"/>
                    <a:pt x="116" y="124"/>
                    <a:pt x="116" y="120"/>
                  </a:cubicBezTo>
                  <a:cubicBezTo>
                    <a:pt x="116" y="68"/>
                    <a:pt x="116" y="68"/>
                    <a:pt x="116" y="68"/>
                  </a:cubicBezTo>
                  <a:cubicBezTo>
                    <a:pt x="116" y="68"/>
                    <a:pt x="116" y="68"/>
                    <a:pt x="116" y="68"/>
                  </a:cubicBezTo>
                  <a:cubicBezTo>
                    <a:pt x="123" y="68"/>
                    <a:pt x="128" y="63"/>
                    <a:pt x="128" y="56"/>
                  </a:cubicBezTo>
                  <a:cubicBezTo>
                    <a:pt x="128" y="52"/>
                    <a:pt x="128" y="52"/>
                    <a:pt x="128" y="52"/>
                  </a:cubicBezTo>
                  <a:cubicBezTo>
                    <a:pt x="128" y="49"/>
                    <a:pt x="127" y="47"/>
                    <a:pt x="126" y="45"/>
                  </a:cubicBezTo>
                  <a:close/>
                  <a:moveTo>
                    <a:pt x="104" y="8"/>
                  </a:moveTo>
                  <a:cubicBezTo>
                    <a:pt x="104" y="24"/>
                    <a:pt x="104" y="24"/>
                    <a:pt x="10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lnTo>
                    <a:pt x="104" y="8"/>
                  </a:lnTo>
                  <a:close/>
                  <a:moveTo>
                    <a:pt x="41" y="60"/>
                  </a:moveTo>
                  <a:cubicBezTo>
                    <a:pt x="24" y="60"/>
                    <a:pt x="24" y="60"/>
                    <a:pt x="24" y="60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9" y="32"/>
                    <a:pt x="49" y="32"/>
                    <a:pt x="49" y="32"/>
                  </a:cubicBezTo>
                  <a:lnTo>
                    <a:pt x="41" y="60"/>
                  </a:lnTo>
                  <a:close/>
                  <a:moveTo>
                    <a:pt x="53" y="32"/>
                  </a:moveTo>
                  <a:cubicBezTo>
                    <a:pt x="62" y="32"/>
                    <a:pt x="62" y="32"/>
                    <a:pt x="62" y="32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45" y="60"/>
                    <a:pt x="45" y="60"/>
                    <a:pt x="45" y="60"/>
                  </a:cubicBezTo>
                  <a:lnTo>
                    <a:pt x="53" y="32"/>
                  </a:lnTo>
                  <a:close/>
                  <a:moveTo>
                    <a:pt x="66" y="32"/>
                  </a:moveTo>
                  <a:cubicBezTo>
                    <a:pt x="75" y="32"/>
                    <a:pt x="75" y="32"/>
                    <a:pt x="75" y="32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66" y="60"/>
                    <a:pt x="66" y="60"/>
                    <a:pt x="66" y="60"/>
                  </a:cubicBezTo>
                  <a:lnTo>
                    <a:pt x="66" y="32"/>
                  </a:lnTo>
                  <a:close/>
                  <a:moveTo>
                    <a:pt x="79" y="32"/>
                  </a:moveTo>
                  <a:cubicBezTo>
                    <a:pt x="88" y="32"/>
                    <a:pt x="88" y="32"/>
                    <a:pt x="88" y="32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87" y="60"/>
                    <a:pt x="87" y="60"/>
                    <a:pt x="87" y="60"/>
                  </a:cubicBezTo>
                  <a:lnTo>
                    <a:pt x="79" y="32"/>
                  </a:lnTo>
                  <a:close/>
                  <a:moveTo>
                    <a:pt x="8" y="56"/>
                  </a:moveTo>
                  <a:cubicBezTo>
                    <a:pt x="8" y="52"/>
                    <a:pt x="8" y="52"/>
                    <a:pt x="8" y="52"/>
                  </a:cubicBezTo>
                  <a:cubicBezTo>
                    <a:pt x="8" y="51"/>
                    <a:pt x="8" y="50"/>
                    <a:pt x="9" y="50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2" y="33"/>
                    <a:pt x="23" y="32"/>
                    <a:pt x="24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0" y="60"/>
                    <a:pt x="8" y="58"/>
                    <a:pt x="8" y="56"/>
                  </a:cubicBezTo>
                  <a:close/>
                  <a:moveTo>
                    <a:pt x="80" y="120"/>
                  </a:moveTo>
                  <a:cubicBezTo>
                    <a:pt x="50" y="120"/>
                    <a:pt x="50" y="120"/>
                    <a:pt x="50" y="12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80" y="80"/>
                    <a:pt x="80" y="80"/>
                    <a:pt x="80" y="80"/>
                  </a:cubicBezTo>
                  <a:lnTo>
                    <a:pt x="80" y="120"/>
                  </a:lnTo>
                  <a:close/>
                  <a:moveTo>
                    <a:pt x="108" y="120"/>
                  </a:moveTo>
                  <a:cubicBezTo>
                    <a:pt x="84" y="120"/>
                    <a:pt x="84" y="120"/>
                    <a:pt x="84" y="12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78"/>
                    <a:pt x="82" y="76"/>
                    <a:pt x="80" y="76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48" y="76"/>
                    <a:pt x="46" y="78"/>
                    <a:pt x="46" y="80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20" y="120"/>
                    <a:pt x="20" y="120"/>
                    <a:pt x="20" y="120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108" y="68"/>
                    <a:pt x="108" y="68"/>
                    <a:pt x="108" y="68"/>
                  </a:cubicBezTo>
                  <a:lnTo>
                    <a:pt x="108" y="120"/>
                  </a:lnTo>
                  <a:close/>
                  <a:moveTo>
                    <a:pt x="120" y="56"/>
                  </a:moveTo>
                  <a:cubicBezTo>
                    <a:pt x="120" y="58"/>
                    <a:pt x="118" y="60"/>
                    <a:pt x="116" y="60"/>
                  </a:cubicBezTo>
                  <a:cubicBezTo>
                    <a:pt x="109" y="60"/>
                    <a:pt x="109" y="60"/>
                    <a:pt x="109" y="60"/>
                  </a:cubicBezTo>
                  <a:cubicBezTo>
                    <a:pt x="93" y="32"/>
                    <a:pt x="93" y="32"/>
                    <a:pt x="9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2"/>
                    <a:pt x="106" y="33"/>
                    <a:pt x="107" y="34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20" y="50"/>
                    <a:pt x="120" y="51"/>
                    <a:pt x="120" y="52"/>
                  </a:cubicBezTo>
                  <a:lnTo>
                    <a:pt x="120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37C37A7-1004-884E-8F8B-99D61BAD4B4E}"/>
              </a:ext>
            </a:extLst>
          </p:cNvPr>
          <p:cNvGrpSpPr/>
          <p:nvPr/>
        </p:nvGrpSpPr>
        <p:grpSpPr>
          <a:xfrm>
            <a:off x="10020126" y="4134347"/>
            <a:ext cx="1113448" cy="1128214"/>
            <a:chOff x="856548" y="2541494"/>
            <a:chExt cx="1510134" cy="1510134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D8E96C65-1802-2B4E-B6B0-44BF3B8AC4E0}"/>
                </a:ext>
              </a:extLst>
            </p:cNvPr>
            <p:cNvSpPr/>
            <p:nvPr/>
          </p:nvSpPr>
          <p:spPr>
            <a:xfrm>
              <a:off x="856548" y="2541494"/>
              <a:ext cx="1510134" cy="1510134"/>
            </a:xfrm>
            <a:prstGeom prst="ellipse">
              <a:avLst/>
            </a:prstGeom>
            <a:solidFill>
              <a:srgbClr val="8EAD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E614AB9B-F1F6-5140-8B10-80CF9A2624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06043" y="3090311"/>
              <a:ext cx="411143" cy="412500"/>
            </a:xfrm>
            <a:custGeom>
              <a:avLst/>
              <a:gdLst>
                <a:gd name="T0" fmla="*/ 114 w 128"/>
                <a:gd name="T1" fmla="*/ 29 h 128"/>
                <a:gd name="T2" fmla="*/ 112 w 128"/>
                <a:gd name="T3" fmla="*/ 8 h 128"/>
                <a:gd name="T4" fmla="*/ 24 w 128"/>
                <a:gd name="T5" fmla="*/ 0 h 128"/>
                <a:gd name="T6" fmla="*/ 16 w 128"/>
                <a:gd name="T7" fmla="*/ 27 h 128"/>
                <a:gd name="T8" fmla="*/ 2 w 128"/>
                <a:gd name="T9" fmla="*/ 45 h 128"/>
                <a:gd name="T10" fmla="*/ 0 w 128"/>
                <a:gd name="T11" fmla="*/ 56 h 128"/>
                <a:gd name="T12" fmla="*/ 12 w 128"/>
                <a:gd name="T13" fmla="*/ 68 h 128"/>
                <a:gd name="T14" fmla="*/ 20 w 128"/>
                <a:gd name="T15" fmla="*/ 128 h 128"/>
                <a:gd name="T16" fmla="*/ 116 w 128"/>
                <a:gd name="T17" fmla="*/ 120 h 128"/>
                <a:gd name="T18" fmla="*/ 116 w 128"/>
                <a:gd name="T19" fmla="*/ 68 h 128"/>
                <a:gd name="T20" fmla="*/ 128 w 128"/>
                <a:gd name="T21" fmla="*/ 52 h 128"/>
                <a:gd name="T22" fmla="*/ 104 w 128"/>
                <a:gd name="T23" fmla="*/ 8 h 128"/>
                <a:gd name="T24" fmla="*/ 24 w 128"/>
                <a:gd name="T25" fmla="*/ 24 h 128"/>
                <a:gd name="T26" fmla="*/ 24 w 128"/>
                <a:gd name="T27" fmla="*/ 8 h 128"/>
                <a:gd name="T28" fmla="*/ 41 w 128"/>
                <a:gd name="T29" fmla="*/ 60 h 128"/>
                <a:gd name="T30" fmla="*/ 40 w 128"/>
                <a:gd name="T31" fmla="*/ 32 h 128"/>
                <a:gd name="T32" fmla="*/ 41 w 128"/>
                <a:gd name="T33" fmla="*/ 60 h 128"/>
                <a:gd name="T34" fmla="*/ 62 w 128"/>
                <a:gd name="T35" fmla="*/ 32 h 128"/>
                <a:gd name="T36" fmla="*/ 45 w 128"/>
                <a:gd name="T37" fmla="*/ 60 h 128"/>
                <a:gd name="T38" fmla="*/ 66 w 128"/>
                <a:gd name="T39" fmla="*/ 32 h 128"/>
                <a:gd name="T40" fmla="*/ 83 w 128"/>
                <a:gd name="T41" fmla="*/ 60 h 128"/>
                <a:gd name="T42" fmla="*/ 66 w 128"/>
                <a:gd name="T43" fmla="*/ 32 h 128"/>
                <a:gd name="T44" fmla="*/ 88 w 128"/>
                <a:gd name="T45" fmla="*/ 32 h 128"/>
                <a:gd name="T46" fmla="*/ 87 w 128"/>
                <a:gd name="T47" fmla="*/ 60 h 128"/>
                <a:gd name="T48" fmla="*/ 8 w 128"/>
                <a:gd name="T49" fmla="*/ 56 h 128"/>
                <a:gd name="T50" fmla="*/ 9 w 128"/>
                <a:gd name="T51" fmla="*/ 50 h 128"/>
                <a:gd name="T52" fmla="*/ 24 w 128"/>
                <a:gd name="T53" fmla="*/ 32 h 128"/>
                <a:gd name="T54" fmla="*/ 19 w 128"/>
                <a:gd name="T55" fmla="*/ 60 h 128"/>
                <a:gd name="T56" fmla="*/ 8 w 128"/>
                <a:gd name="T57" fmla="*/ 56 h 128"/>
                <a:gd name="T58" fmla="*/ 50 w 128"/>
                <a:gd name="T59" fmla="*/ 120 h 128"/>
                <a:gd name="T60" fmla="*/ 80 w 128"/>
                <a:gd name="T61" fmla="*/ 80 h 128"/>
                <a:gd name="T62" fmla="*/ 108 w 128"/>
                <a:gd name="T63" fmla="*/ 120 h 128"/>
                <a:gd name="T64" fmla="*/ 84 w 128"/>
                <a:gd name="T65" fmla="*/ 80 h 128"/>
                <a:gd name="T66" fmla="*/ 50 w 128"/>
                <a:gd name="T67" fmla="*/ 76 h 128"/>
                <a:gd name="T68" fmla="*/ 46 w 128"/>
                <a:gd name="T69" fmla="*/ 120 h 128"/>
                <a:gd name="T70" fmla="*/ 20 w 128"/>
                <a:gd name="T71" fmla="*/ 68 h 128"/>
                <a:gd name="T72" fmla="*/ 108 w 128"/>
                <a:gd name="T73" fmla="*/ 120 h 128"/>
                <a:gd name="T74" fmla="*/ 116 w 128"/>
                <a:gd name="T75" fmla="*/ 60 h 128"/>
                <a:gd name="T76" fmla="*/ 93 w 128"/>
                <a:gd name="T77" fmla="*/ 32 h 128"/>
                <a:gd name="T78" fmla="*/ 104 w 128"/>
                <a:gd name="T79" fmla="*/ 32 h 128"/>
                <a:gd name="T80" fmla="*/ 119 w 128"/>
                <a:gd name="T81" fmla="*/ 50 h 128"/>
                <a:gd name="T82" fmla="*/ 120 w 128"/>
                <a:gd name="T83" fmla="*/ 5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" h="128">
                  <a:moveTo>
                    <a:pt x="126" y="45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3" y="28"/>
                    <a:pt x="113" y="28"/>
                    <a:pt x="112" y="27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4"/>
                    <a:pt x="108" y="0"/>
                    <a:pt x="10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16" y="4"/>
                    <a:pt x="16" y="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1" y="47"/>
                    <a:pt x="0" y="49"/>
                    <a:pt x="0" y="5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3"/>
                    <a:pt x="5" y="68"/>
                    <a:pt x="12" y="68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12" y="120"/>
                    <a:pt x="12" y="120"/>
                    <a:pt x="12" y="120"/>
                  </a:cubicBezTo>
                  <a:cubicBezTo>
                    <a:pt x="12" y="124"/>
                    <a:pt x="16" y="128"/>
                    <a:pt x="20" y="128"/>
                  </a:cubicBezTo>
                  <a:cubicBezTo>
                    <a:pt x="108" y="128"/>
                    <a:pt x="108" y="128"/>
                    <a:pt x="108" y="128"/>
                  </a:cubicBezTo>
                  <a:cubicBezTo>
                    <a:pt x="112" y="128"/>
                    <a:pt x="116" y="124"/>
                    <a:pt x="116" y="120"/>
                  </a:cubicBezTo>
                  <a:cubicBezTo>
                    <a:pt x="116" y="68"/>
                    <a:pt x="116" y="68"/>
                    <a:pt x="116" y="68"/>
                  </a:cubicBezTo>
                  <a:cubicBezTo>
                    <a:pt x="116" y="68"/>
                    <a:pt x="116" y="68"/>
                    <a:pt x="116" y="68"/>
                  </a:cubicBezTo>
                  <a:cubicBezTo>
                    <a:pt x="123" y="68"/>
                    <a:pt x="128" y="63"/>
                    <a:pt x="128" y="56"/>
                  </a:cubicBezTo>
                  <a:cubicBezTo>
                    <a:pt x="128" y="52"/>
                    <a:pt x="128" y="52"/>
                    <a:pt x="128" y="52"/>
                  </a:cubicBezTo>
                  <a:cubicBezTo>
                    <a:pt x="128" y="49"/>
                    <a:pt x="127" y="47"/>
                    <a:pt x="126" y="45"/>
                  </a:cubicBezTo>
                  <a:close/>
                  <a:moveTo>
                    <a:pt x="104" y="8"/>
                  </a:moveTo>
                  <a:cubicBezTo>
                    <a:pt x="104" y="24"/>
                    <a:pt x="104" y="24"/>
                    <a:pt x="10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lnTo>
                    <a:pt x="104" y="8"/>
                  </a:lnTo>
                  <a:close/>
                  <a:moveTo>
                    <a:pt x="41" y="60"/>
                  </a:moveTo>
                  <a:cubicBezTo>
                    <a:pt x="24" y="60"/>
                    <a:pt x="24" y="60"/>
                    <a:pt x="24" y="60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9" y="32"/>
                    <a:pt x="49" y="32"/>
                    <a:pt x="49" y="32"/>
                  </a:cubicBezTo>
                  <a:lnTo>
                    <a:pt x="41" y="60"/>
                  </a:lnTo>
                  <a:close/>
                  <a:moveTo>
                    <a:pt x="53" y="32"/>
                  </a:moveTo>
                  <a:cubicBezTo>
                    <a:pt x="62" y="32"/>
                    <a:pt x="62" y="32"/>
                    <a:pt x="62" y="32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45" y="60"/>
                    <a:pt x="45" y="60"/>
                    <a:pt x="45" y="60"/>
                  </a:cubicBezTo>
                  <a:lnTo>
                    <a:pt x="53" y="32"/>
                  </a:lnTo>
                  <a:close/>
                  <a:moveTo>
                    <a:pt x="66" y="32"/>
                  </a:moveTo>
                  <a:cubicBezTo>
                    <a:pt x="75" y="32"/>
                    <a:pt x="75" y="32"/>
                    <a:pt x="75" y="32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66" y="60"/>
                    <a:pt x="66" y="60"/>
                    <a:pt x="66" y="60"/>
                  </a:cubicBezTo>
                  <a:lnTo>
                    <a:pt x="66" y="32"/>
                  </a:lnTo>
                  <a:close/>
                  <a:moveTo>
                    <a:pt x="79" y="32"/>
                  </a:moveTo>
                  <a:cubicBezTo>
                    <a:pt x="88" y="32"/>
                    <a:pt x="88" y="32"/>
                    <a:pt x="88" y="32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87" y="60"/>
                    <a:pt x="87" y="60"/>
                    <a:pt x="87" y="60"/>
                  </a:cubicBezTo>
                  <a:lnTo>
                    <a:pt x="79" y="32"/>
                  </a:lnTo>
                  <a:close/>
                  <a:moveTo>
                    <a:pt x="8" y="56"/>
                  </a:moveTo>
                  <a:cubicBezTo>
                    <a:pt x="8" y="52"/>
                    <a:pt x="8" y="52"/>
                    <a:pt x="8" y="52"/>
                  </a:cubicBezTo>
                  <a:cubicBezTo>
                    <a:pt x="8" y="51"/>
                    <a:pt x="8" y="50"/>
                    <a:pt x="9" y="50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2" y="33"/>
                    <a:pt x="23" y="32"/>
                    <a:pt x="24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0" y="60"/>
                    <a:pt x="8" y="58"/>
                    <a:pt x="8" y="56"/>
                  </a:cubicBezTo>
                  <a:close/>
                  <a:moveTo>
                    <a:pt x="80" y="120"/>
                  </a:moveTo>
                  <a:cubicBezTo>
                    <a:pt x="50" y="120"/>
                    <a:pt x="50" y="120"/>
                    <a:pt x="50" y="12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80" y="80"/>
                    <a:pt x="80" y="80"/>
                    <a:pt x="80" y="80"/>
                  </a:cubicBezTo>
                  <a:lnTo>
                    <a:pt x="80" y="120"/>
                  </a:lnTo>
                  <a:close/>
                  <a:moveTo>
                    <a:pt x="108" y="120"/>
                  </a:moveTo>
                  <a:cubicBezTo>
                    <a:pt x="84" y="120"/>
                    <a:pt x="84" y="120"/>
                    <a:pt x="84" y="12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78"/>
                    <a:pt x="82" y="76"/>
                    <a:pt x="80" y="76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48" y="76"/>
                    <a:pt x="46" y="78"/>
                    <a:pt x="46" y="80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20" y="120"/>
                    <a:pt x="20" y="120"/>
                    <a:pt x="20" y="120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108" y="68"/>
                    <a:pt x="108" y="68"/>
                    <a:pt x="108" y="68"/>
                  </a:cubicBezTo>
                  <a:lnTo>
                    <a:pt x="108" y="120"/>
                  </a:lnTo>
                  <a:close/>
                  <a:moveTo>
                    <a:pt x="120" y="56"/>
                  </a:moveTo>
                  <a:cubicBezTo>
                    <a:pt x="120" y="58"/>
                    <a:pt x="118" y="60"/>
                    <a:pt x="116" y="60"/>
                  </a:cubicBezTo>
                  <a:cubicBezTo>
                    <a:pt x="109" y="60"/>
                    <a:pt x="109" y="60"/>
                    <a:pt x="109" y="60"/>
                  </a:cubicBezTo>
                  <a:cubicBezTo>
                    <a:pt x="93" y="32"/>
                    <a:pt x="93" y="32"/>
                    <a:pt x="9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2"/>
                    <a:pt x="106" y="33"/>
                    <a:pt x="107" y="34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20" y="50"/>
                    <a:pt x="120" y="51"/>
                    <a:pt x="120" y="52"/>
                  </a:cubicBezTo>
                  <a:lnTo>
                    <a:pt x="120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90" name="Subtitle 2">
            <a:extLst>
              <a:ext uri="{FF2B5EF4-FFF2-40B4-BE49-F238E27FC236}">
                <a16:creationId xmlns:a16="http://schemas.microsoft.com/office/drawing/2014/main" id="{72EE470F-5DFD-8448-AA87-208ED9BC8458}"/>
              </a:ext>
            </a:extLst>
          </p:cNvPr>
          <p:cNvSpPr txBox="1">
            <a:spLocks/>
          </p:cNvSpPr>
          <p:nvPr/>
        </p:nvSpPr>
        <p:spPr>
          <a:xfrm>
            <a:off x="9590951" y="3031494"/>
            <a:ext cx="1971795" cy="531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b="1" u="sng" dirty="0">
                <a:latin typeface="Goudy Old Style" panose="02020502050305020303" pitchFamily="18" charset="77"/>
                <a:ea typeface="Roboto Slab" pitchFamily="2" charset="0"/>
                <a:cs typeface="Montserrat" charset="0"/>
              </a:rPr>
              <a:t>Discount </a:t>
            </a: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713DF73E-2A6A-154C-8567-4BEC7666A8C8}"/>
              </a:ext>
            </a:extLst>
          </p:cNvPr>
          <p:cNvSpPr txBox="1">
            <a:spLocks/>
          </p:cNvSpPr>
          <p:nvPr/>
        </p:nvSpPr>
        <p:spPr>
          <a:xfrm>
            <a:off x="7281956" y="3028931"/>
            <a:ext cx="1909333" cy="531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b="1" u="sng" dirty="0">
                <a:latin typeface="Goudy Old Style" panose="02020502050305020303" pitchFamily="18" charset="77"/>
                <a:ea typeface="Roboto Slab" pitchFamily="2" charset="0"/>
                <a:cs typeface="Montserrat" charset="0"/>
              </a:rPr>
              <a:t>Flash Sale</a:t>
            </a:r>
          </a:p>
        </p:txBody>
      </p:sp>
      <p:sp>
        <p:nvSpPr>
          <p:cNvPr id="98" name="Subtitle 2">
            <a:extLst>
              <a:ext uri="{FF2B5EF4-FFF2-40B4-BE49-F238E27FC236}">
                <a16:creationId xmlns:a16="http://schemas.microsoft.com/office/drawing/2014/main" id="{EA7E9346-A25B-954D-94F2-542D0A2A0220}"/>
              </a:ext>
            </a:extLst>
          </p:cNvPr>
          <p:cNvSpPr txBox="1">
            <a:spLocks/>
          </p:cNvSpPr>
          <p:nvPr/>
        </p:nvSpPr>
        <p:spPr>
          <a:xfrm>
            <a:off x="9590951" y="5480320"/>
            <a:ext cx="1971795" cy="504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b="1" u="sng" dirty="0">
                <a:latin typeface="Goudy Old Style" panose="02020502050305020303" pitchFamily="18" charset="77"/>
                <a:ea typeface="Roboto Slab" pitchFamily="2" charset="0"/>
                <a:cs typeface="Montserrat" charset="0"/>
              </a:rPr>
              <a:t>Easy To Use </a:t>
            </a:r>
          </a:p>
        </p:txBody>
      </p:sp>
      <p:sp>
        <p:nvSpPr>
          <p:cNvPr id="99" name="Subtitle 2">
            <a:extLst>
              <a:ext uri="{FF2B5EF4-FFF2-40B4-BE49-F238E27FC236}">
                <a16:creationId xmlns:a16="http://schemas.microsoft.com/office/drawing/2014/main" id="{BE563398-163C-5543-9756-393C24A59967}"/>
              </a:ext>
            </a:extLst>
          </p:cNvPr>
          <p:cNvSpPr txBox="1">
            <a:spLocks/>
          </p:cNvSpPr>
          <p:nvPr/>
        </p:nvSpPr>
        <p:spPr>
          <a:xfrm>
            <a:off x="6805275" y="5480320"/>
            <a:ext cx="2738562" cy="5672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b="1" u="sng" dirty="0">
                <a:latin typeface="Goudy Old Style" panose="02020502050305020303" pitchFamily="18" charset="77"/>
                <a:ea typeface="Roboto Slab" pitchFamily="2" charset="0"/>
                <a:cs typeface="Montserrat" charset="0"/>
              </a:rPr>
              <a:t>Special Promotion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E496378-91E0-D549-9EA0-AFCD68B72138}"/>
              </a:ext>
            </a:extLst>
          </p:cNvPr>
          <p:cNvSpPr txBox="1"/>
          <p:nvPr/>
        </p:nvSpPr>
        <p:spPr>
          <a:xfrm>
            <a:off x="995211" y="494677"/>
            <a:ext cx="4993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-150" dirty="0">
                <a:latin typeface="Goudy Old Style" panose="02020502050305020303" pitchFamily="18" charset="77"/>
              </a:rPr>
              <a:t>Device Mockup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F720E37-8CCC-EF45-AE74-D87C64667EC2}"/>
              </a:ext>
            </a:extLst>
          </p:cNvPr>
          <p:cNvSpPr txBox="1"/>
          <p:nvPr/>
        </p:nvSpPr>
        <p:spPr>
          <a:xfrm>
            <a:off x="708063" y="6151411"/>
            <a:ext cx="4993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Goudy Old Style" panose="02020502050305020303" pitchFamily="18" charset="77"/>
              </a:rPr>
              <a:t>Mobile Devices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8EE027-DFB1-2A49-AB13-1C2844E49FB0}"/>
              </a:ext>
            </a:extLst>
          </p:cNvPr>
          <p:cNvSpPr txBox="1"/>
          <p:nvPr/>
        </p:nvSpPr>
        <p:spPr>
          <a:xfrm>
            <a:off x="9018200" y="837043"/>
            <a:ext cx="2497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spc="600" dirty="0">
                <a:latin typeface="Montserrat" pitchFamily="2" charset="77"/>
              </a:rPr>
              <a:t>/ DYNAMIC</a:t>
            </a:r>
          </a:p>
        </p:txBody>
      </p:sp>
    </p:spTree>
    <p:extLst>
      <p:ext uri="{BB962C8B-B14F-4D97-AF65-F5344CB8AC3E}">
        <p14:creationId xmlns:p14="http://schemas.microsoft.com/office/powerpoint/2010/main" val="21484421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1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>
            <a:extLst>
              <a:ext uri="{FF2B5EF4-FFF2-40B4-BE49-F238E27FC236}">
                <a16:creationId xmlns:a16="http://schemas.microsoft.com/office/drawing/2014/main" id="{929B200A-16B9-49DD-9C93-D84D8C61BE9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75370" y="585749"/>
            <a:ext cx="3793285" cy="5547422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7C17AC-A6AD-3E45-BE8A-2C9FEF61757C}"/>
              </a:ext>
            </a:extLst>
          </p:cNvPr>
          <p:cNvSpPr/>
          <p:nvPr/>
        </p:nvSpPr>
        <p:spPr>
          <a:xfrm>
            <a:off x="0" y="585749"/>
            <a:ext cx="6688899" cy="5547422"/>
          </a:xfrm>
          <a:prstGeom prst="rect">
            <a:avLst/>
          </a:prstGeom>
          <a:solidFill>
            <a:srgbClr val="A3928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E53D15-BFD2-1C47-8CDF-A6C30991FBC7}"/>
              </a:ext>
            </a:extLst>
          </p:cNvPr>
          <p:cNvSpPr/>
          <p:nvPr/>
        </p:nvSpPr>
        <p:spPr>
          <a:xfrm>
            <a:off x="11168655" y="6272251"/>
            <a:ext cx="2960318" cy="2775508"/>
          </a:xfrm>
          <a:prstGeom prst="rect">
            <a:avLst/>
          </a:prstGeom>
          <a:solidFill>
            <a:srgbClr val="A3928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F39B91-6404-704A-88BC-4D0CF359AF95}"/>
              </a:ext>
            </a:extLst>
          </p:cNvPr>
          <p:cNvSpPr txBox="1"/>
          <p:nvPr/>
        </p:nvSpPr>
        <p:spPr>
          <a:xfrm>
            <a:off x="686471" y="956778"/>
            <a:ext cx="52291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Goudy Old Style" panose="02020502050305020303" pitchFamily="18" charset="77"/>
              </a:rPr>
              <a:t>Simplicity is an acquired taste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1F34EB-8F59-3742-A985-DEA63B89007F}"/>
              </a:ext>
            </a:extLst>
          </p:cNvPr>
          <p:cNvSpPr txBox="1"/>
          <p:nvPr/>
        </p:nvSpPr>
        <p:spPr>
          <a:xfrm>
            <a:off x="2103308" y="4467127"/>
            <a:ext cx="32216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i="1" u="sng" dirty="0">
                <a:solidFill>
                  <a:schemeClr val="bg1"/>
                </a:solidFill>
                <a:latin typeface="Goudy Old Style" panose="02020502050305020303" pitchFamily="18" charset="77"/>
              </a:rPr>
              <a:t>Katharine Fullerton Gerould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3953BC-4DFE-F34E-BA77-AB83ACDC1383}"/>
              </a:ext>
            </a:extLst>
          </p:cNvPr>
          <p:cNvSpPr txBox="1"/>
          <p:nvPr/>
        </p:nvSpPr>
        <p:spPr>
          <a:xfrm rot="16200000">
            <a:off x="3665446" y="3193355"/>
            <a:ext cx="4777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600" dirty="0">
                <a:solidFill>
                  <a:schemeClr val="bg1"/>
                </a:solidFill>
                <a:latin typeface="Montserrat" pitchFamily="2" charset="77"/>
              </a:rPr>
              <a:t>/ DYNAMIC</a:t>
            </a:r>
          </a:p>
        </p:txBody>
      </p:sp>
    </p:spTree>
    <p:extLst>
      <p:ext uri="{BB962C8B-B14F-4D97-AF65-F5344CB8AC3E}">
        <p14:creationId xmlns:p14="http://schemas.microsoft.com/office/powerpoint/2010/main" val="6107798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DDA5A8-96DA-064F-960A-FF730DBEE08A}"/>
              </a:ext>
            </a:extLst>
          </p:cNvPr>
          <p:cNvSpPr/>
          <p:nvPr/>
        </p:nvSpPr>
        <p:spPr>
          <a:xfrm>
            <a:off x="3040230" y="538618"/>
            <a:ext cx="6225435" cy="5849655"/>
          </a:xfrm>
          <a:prstGeom prst="rect">
            <a:avLst/>
          </a:prstGeom>
          <a:solidFill>
            <a:srgbClr val="D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图片占位符 14" descr="图片包含 室内, 猫, 布置, 床&#10;&#10;已生成极高可信度的说明">
            <a:extLst>
              <a:ext uri="{FF2B5EF4-FFF2-40B4-BE49-F238E27FC236}">
                <a16:creationId xmlns:a16="http://schemas.microsoft.com/office/drawing/2014/main" id="{FBA526ED-9990-47B3-98D3-4D20CC43C7B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98DD13-12CF-964B-B3EF-2E39692C05C0}"/>
              </a:ext>
            </a:extLst>
          </p:cNvPr>
          <p:cNvSpPr/>
          <p:nvPr/>
        </p:nvSpPr>
        <p:spPr>
          <a:xfrm>
            <a:off x="1490597" y="2055607"/>
            <a:ext cx="2542784" cy="2815676"/>
          </a:xfrm>
          <a:prstGeom prst="rect">
            <a:avLst/>
          </a:prstGeom>
          <a:solidFill>
            <a:srgbClr val="DEE6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252A79-408B-2E47-A7E8-80BA4BB0B4D2}"/>
              </a:ext>
            </a:extLst>
          </p:cNvPr>
          <p:cNvSpPr txBox="1"/>
          <p:nvPr/>
        </p:nvSpPr>
        <p:spPr>
          <a:xfrm>
            <a:off x="4484318" y="2055607"/>
            <a:ext cx="52322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spc="-150" dirty="0">
                <a:latin typeface="Goudy Old Style" panose="02020502050305020303" pitchFamily="18" charset="77"/>
              </a:rPr>
              <a:t>Thankyou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17351C-1334-EB4C-B0EC-D8876E235A3B}"/>
              </a:ext>
            </a:extLst>
          </p:cNvPr>
          <p:cNvSpPr txBox="1"/>
          <p:nvPr/>
        </p:nvSpPr>
        <p:spPr>
          <a:xfrm>
            <a:off x="4484318" y="3259287"/>
            <a:ext cx="5377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i="1" u="sng" spc="-150" dirty="0">
                <a:latin typeface="Goudy Old Style" panose="02020502050305020303" pitchFamily="18" charset="77"/>
              </a:rPr>
              <a:t>your amazing word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3CB10B-374A-F744-BE9F-E6044F15AB29}"/>
              </a:ext>
            </a:extLst>
          </p:cNvPr>
          <p:cNvSpPr txBox="1"/>
          <p:nvPr/>
        </p:nvSpPr>
        <p:spPr>
          <a:xfrm rot="16200000">
            <a:off x="8872403" y="3244781"/>
            <a:ext cx="4457699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600" dirty="0">
                <a:latin typeface="Montserrat" pitchFamily="2" charset="77"/>
              </a:rPr>
              <a:t>/ DYNAMIC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4D0970-6CB4-B642-AB61-91B45AFE5B76}"/>
              </a:ext>
            </a:extLst>
          </p:cNvPr>
          <p:cNvSpPr txBox="1"/>
          <p:nvPr/>
        </p:nvSpPr>
        <p:spPr>
          <a:xfrm rot="16200000">
            <a:off x="-1327689" y="3324946"/>
            <a:ext cx="4457699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600" dirty="0">
                <a:latin typeface="Montserrat" pitchFamily="2" charset="77"/>
              </a:rPr>
              <a:t>/ PRESENTATION</a:t>
            </a:r>
          </a:p>
        </p:txBody>
      </p:sp>
    </p:spTree>
    <p:extLst>
      <p:ext uri="{BB962C8B-B14F-4D97-AF65-F5344CB8AC3E}">
        <p14:creationId xmlns:p14="http://schemas.microsoft.com/office/powerpoint/2010/main" val="22810744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 descr="图片包含 墙壁, 室内, 地板, 地面&#10;&#10;已生成极高可信度的说明">
            <a:extLst>
              <a:ext uri="{FF2B5EF4-FFF2-40B4-BE49-F238E27FC236}">
                <a16:creationId xmlns:a16="http://schemas.microsoft.com/office/drawing/2014/main" id="{096A60B2-DBDA-4FC3-8CE5-E68F16203B1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5" name="图片占位符 4" descr="图片包含 墙壁, 地板, 室内, 沙发&#10;&#10;已生成极高可信度的说明">
            <a:extLst>
              <a:ext uri="{FF2B5EF4-FFF2-40B4-BE49-F238E27FC236}">
                <a16:creationId xmlns:a16="http://schemas.microsoft.com/office/drawing/2014/main" id="{E26587A3-E99C-4DAA-BD61-12C0A439E2E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43840A2-211C-EE45-9A49-DE89EE0BD169}"/>
              </a:ext>
            </a:extLst>
          </p:cNvPr>
          <p:cNvSpPr/>
          <p:nvPr/>
        </p:nvSpPr>
        <p:spPr>
          <a:xfrm>
            <a:off x="1300313" y="0"/>
            <a:ext cx="6008370" cy="4960307"/>
          </a:xfrm>
          <a:prstGeom prst="rect">
            <a:avLst/>
          </a:prstGeom>
          <a:solidFill>
            <a:srgbClr val="DEE6E8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19F4D7-4EFA-394F-9E7D-854CE7AA3BAD}"/>
              </a:ext>
            </a:extLst>
          </p:cNvPr>
          <p:cNvSpPr txBox="1"/>
          <p:nvPr/>
        </p:nvSpPr>
        <p:spPr>
          <a:xfrm>
            <a:off x="7684464" y="4884235"/>
            <a:ext cx="3117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i="1" u="sng" dirty="0" err="1">
                <a:latin typeface="Goudy Old Style" panose="02020502050305020303" pitchFamily="18" charset="77"/>
              </a:rPr>
              <a:t>Confucious</a:t>
            </a:r>
            <a:endParaRPr lang="en-US" sz="3200" i="1" u="sng" dirty="0">
              <a:latin typeface="Goudy Old Style" panose="02020502050305020303" pitchFamily="18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27A6C-949D-EA46-B972-3D4B23EEEE0D}"/>
              </a:ext>
            </a:extLst>
          </p:cNvPr>
          <p:cNvSpPr txBox="1"/>
          <p:nvPr/>
        </p:nvSpPr>
        <p:spPr>
          <a:xfrm>
            <a:off x="1300313" y="6129969"/>
            <a:ext cx="2438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600" dirty="0">
                <a:latin typeface="Montserrat" pitchFamily="2" charset="77"/>
              </a:rPr>
              <a:t>/ DYNAMIC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0579F6-F90C-9B4D-B50A-F1D94DDE5A5F}"/>
              </a:ext>
            </a:extLst>
          </p:cNvPr>
          <p:cNvSpPr txBox="1"/>
          <p:nvPr/>
        </p:nvSpPr>
        <p:spPr>
          <a:xfrm>
            <a:off x="3351475" y="1158552"/>
            <a:ext cx="63988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latin typeface="Goudy Old Style" panose="02020502050305020303" pitchFamily="18" charset="77"/>
              </a:rPr>
              <a:t>Life is really simple, but we insist on making it complicated</a:t>
            </a:r>
          </a:p>
        </p:txBody>
      </p:sp>
    </p:spTree>
    <p:extLst>
      <p:ext uri="{BB962C8B-B14F-4D97-AF65-F5344CB8AC3E}">
        <p14:creationId xmlns:p14="http://schemas.microsoft.com/office/powerpoint/2010/main" val="38887115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1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>
            <a:extLst>
              <a:ext uri="{FF2B5EF4-FFF2-40B4-BE49-F238E27FC236}">
                <a16:creationId xmlns:a16="http://schemas.microsoft.com/office/drawing/2014/main" id="{B3D116D0-6241-4283-98AC-7B4D8FD2049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7200979" y="607647"/>
            <a:ext cx="3920131" cy="522684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5E53D15-BFD2-1C47-8CDF-A6C30991FBC7}"/>
              </a:ext>
            </a:extLst>
          </p:cNvPr>
          <p:cNvSpPr/>
          <p:nvPr/>
        </p:nvSpPr>
        <p:spPr>
          <a:xfrm>
            <a:off x="7665929" y="3432132"/>
            <a:ext cx="4108537" cy="3425868"/>
          </a:xfrm>
          <a:prstGeom prst="rect">
            <a:avLst/>
          </a:prstGeom>
          <a:solidFill>
            <a:srgbClr val="A3928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F39B91-6404-704A-88BC-4D0CF359AF95}"/>
              </a:ext>
            </a:extLst>
          </p:cNvPr>
          <p:cNvSpPr txBox="1"/>
          <p:nvPr/>
        </p:nvSpPr>
        <p:spPr>
          <a:xfrm>
            <a:off x="918898" y="886155"/>
            <a:ext cx="61903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Goudy Old Style" panose="02020502050305020303" pitchFamily="18" charset="77"/>
              </a:rPr>
              <a:t>Live simply so that others may simply live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1F34EB-8F59-3742-A985-DEA63B89007F}"/>
              </a:ext>
            </a:extLst>
          </p:cNvPr>
          <p:cNvSpPr txBox="1"/>
          <p:nvPr/>
        </p:nvSpPr>
        <p:spPr>
          <a:xfrm>
            <a:off x="1845252" y="4721323"/>
            <a:ext cx="3221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i="1" u="sng" dirty="0">
                <a:solidFill>
                  <a:schemeClr val="bg1"/>
                </a:solidFill>
                <a:latin typeface="Goudy Old Style" panose="02020502050305020303" pitchFamily="18" charset="77"/>
              </a:rPr>
              <a:t>Elizabeth Ann Seton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3953BC-4DFE-F34E-BA77-AB83ACDC1383}"/>
              </a:ext>
            </a:extLst>
          </p:cNvPr>
          <p:cNvSpPr txBox="1"/>
          <p:nvPr/>
        </p:nvSpPr>
        <p:spPr>
          <a:xfrm rot="16200000">
            <a:off x="7480412" y="5120625"/>
            <a:ext cx="2326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600" dirty="0">
                <a:solidFill>
                  <a:schemeClr val="bg1"/>
                </a:solidFill>
                <a:latin typeface="Montserrat" pitchFamily="2" charset="77"/>
              </a:rPr>
              <a:t>/ DYNAMIC</a:t>
            </a:r>
          </a:p>
        </p:txBody>
      </p:sp>
    </p:spTree>
    <p:extLst>
      <p:ext uri="{BB962C8B-B14F-4D97-AF65-F5344CB8AC3E}">
        <p14:creationId xmlns:p14="http://schemas.microsoft.com/office/powerpoint/2010/main" val="26571406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9BAA3A0-7248-294F-BA66-1416F2197EE1}"/>
              </a:ext>
            </a:extLst>
          </p:cNvPr>
          <p:cNvSpPr/>
          <p:nvPr/>
        </p:nvSpPr>
        <p:spPr>
          <a:xfrm>
            <a:off x="7018317" y="2586790"/>
            <a:ext cx="5173683" cy="3608091"/>
          </a:xfrm>
          <a:prstGeom prst="rect">
            <a:avLst/>
          </a:prstGeom>
          <a:solidFill>
            <a:srgbClr val="D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60EF12-4EC9-C245-8395-1874BC747224}"/>
              </a:ext>
            </a:extLst>
          </p:cNvPr>
          <p:cNvSpPr/>
          <p:nvPr/>
        </p:nvSpPr>
        <p:spPr>
          <a:xfrm>
            <a:off x="3165946" y="700188"/>
            <a:ext cx="6008370" cy="6157811"/>
          </a:xfrm>
          <a:prstGeom prst="rect">
            <a:avLst/>
          </a:prstGeom>
          <a:solidFill>
            <a:srgbClr val="DEE6E8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CEAE56-2D26-AE41-BC65-F1351925A6B1}"/>
              </a:ext>
            </a:extLst>
          </p:cNvPr>
          <p:cNvSpPr txBox="1"/>
          <p:nvPr/>
        </p:nvSpPr>
        <p:spPr>
          <a:xfrm>
            <a:off x="1199723" y="901619"/>
            <a:ext cx="70799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Goudy Old Style" panose="02020502050305020303" pitchFamily="18" charset="77"/>
              </a:rPr>
              <a:t>Table of Content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29EC66-1160-6B48-A21C-58B9F1C1FDC1}"/>
              </a:ext>
            </a:extLst>
          </p:cNvPr>
          <p:cNvSpPr txBox="1"/>
          <p:nvPr/>
        </p:nvSpPr>
        <p:spPr>
          <a:xfrm>
            <a:off x="1222283" y="1993407"/>
            <a:ext cx="5180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latin typeface="Goudy Old Style" panose="02020502050305020303" pitchFamily="18" charset="77"/>
              </a:rPr>
              <a:t>Your Sub Heading Here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2EC894-257C-B44F-9A3E-3263391EFB9C}"/>
              </a:ext>
            </a:extLst>
          </p:cNvPr>
          <p:cNvSpPr txBox="1"/>
          <p:nvPr/>
        </p:nvSpPr>
        <p:spPr>
          <a:xfrm rot="16200000">
            <a:off x="340119" y="4730959"/>
            <a:ext cx="1996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600" dirty="0">
                <a:latin typeface="Montserrat" pitchFamily="2" charset="77"/>
              </a:rPr>
              <a:t>/ DYNAMIC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F1532E-D8EB-DF42-8B3E-79CD3A4C3056}"/>
              </a:ext>
            </a:extLst>
          </p:cNvPr>
          <p:cNvSpPr txBox="1"/>
          <p:nvPr/>
        </p:nvSpPr>
        <p:spPr>
          <a:xfrm>
            <a:off x="3856703" y="3009839"/>
            <a:ext cx="6990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oudy Old Style" panose="02020502050305020303" pitchFamily="18" charset="77"/>
              </a:rPr>
              <a:t>01. About Us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11FC21-3F63-9041-8C13-EB8EBB77D332}"/>
              </a:ext>
            </a:extLst>
          </p:cNvPr>
          <p:cNvSpPr txBox="1"/>
          <p:nvPr/>
        </p:nvSpPr>
        <p:spPr>
          <a:xfrm>
            <a:off x="3856703" y="4352296"/>
            <a:ext cx="6990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oudy Old Style" panose="02020502050305020303" pitchFamily="18" charset="77"/>
              </a:rPr>
              <a:t>03. Services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2669C4-CD33-214F-8215-E4F3B92C85BE}"/>
              </a:ext>
            </a:extLst>
          </p:cNvPr>
          <p:cNvSpPr txBox="1"/>
          <p:nvPr/>
        </p:nvSpPr>
        <p:spPr>
          <a:xfrm>
            <a:off x="3812338" y="5089399"/>
            <a:ext cx="6990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oudy Old Style" panose="02020502050305020303" pitchFamily="18" charset="77"/>
              </a:rPr>
              <a:t>04. Projects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C5483C-EBA8-584B-8594-360FCF9B8D53}"/>
              </a:ext>
            </a:extLst>
          </p:cNvPr>
          <p:cNvSpPr txBox="1"/>
          <p:nvPr/>
        </p:nvSpPr>
        <p:spPr>
          <a:xfrm>
            <a:off x="3812338" y="5826502"/>
            <a:ext cx="6990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oudy Old Style" panose="02020502050305020303" pitchFamily="18" charset="77"/>
              </a:rPr>
              <a:t>05. Teams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8971E8-64B4-F648-B711-0CF3D5C5E783}"/>
              </a:ext>
            </a:extLst>
          </p:cNvPr>
          <p:cNvSpPr txBox="1"/>
          <p:nvPr/>
        </p:nvSpPr>
        <p:spPr>
          <a:xfrm>
            <a:off x="3856703" y="3698097"/>
            <a:ext cx="6990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oudy Old Style" panose="02020502050305020303" pitchFamily="18" charset="77"/>
              </a:rPr>
              <a:t>02. Vision &amp; Mission</a:t>
            </a:r>
          </a:p>
        </p:txBody>
      </p:sp>
      <p:pic>
        <p:nvPicPr>
          <p:cNvPr id="4" name="图片占位符 3" descr="图片包含 墙壁, 室内, 地板&#10;&#10;已生成极高可信度的说明">
            <a:extLst>
              <a:ext uri="{FF2B5EF4-FFF2-40B4-BE49-F238E27FC236}">
                <a16:creationId xmlns:a16="http://schemas.microsoft.com/office/drawing/2014/main" id="{5E3947CC-36A9-4976-830F-B65AC19D4A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9605" y="3667637"/>
            <a:ext cx="3666106" cy="3190363"/>
          </a:xfrm>
        </p:spPr>
      </p:pic>
    </p:spTree>
    <p:extLst>
      <p:ext uri="{BB962C8B-B14F-4D97-AF65-F5344CB8AC3E}">
        <p14:creationId xmlns:p14="http://schemas.microsoft.com/office/powerpoint/2010/main" val="9052877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B1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8" descr="图片包含 室内, 墙壁, 餐桌, 鲜花&#10;&#10;已生成极高可信度的说明">
            <a:extLst>
              <a:ext uri="{FF2B5EF4-FFF2-40B4-BE49-F238E27FC236}">
                <a16:creationId xmlns:a16="http://schemas.microsoft.com/office/drawing/2014/main" id="{A00EEC14-36F0-4308-9B0B-3400A9848EF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0C928CF-E2D9-D64F-A658-6235F32B7BC8}"/>
              </a:ext>
            </a:extLst>
          </p:cNvPr>
          <p:cNvSpPr/>
          <p:nvPr/>
        </p:nvSpPr>
        <p:spPr>
          <a:xfrm>
            <a:off x="2554452" y="1555667"/>
            <a:ext cx="6008370" cy="4030715"/>
          </a:xfrm>
          <a:prstGeom prst="rect">
            <a:avLst/>
          </a:prstGeom>
          <a:solidFill>
            <a:srgbClr val="A3928F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1AE59D-B88D-7740-9C9C-E5E95E422FF5}"/>
              </a:ext>
            </a:extLst>
          </p:cNvPr>
          <p:cNvSpPr txBox="1"/>
          <p:nvPr/>
        </p:nvSpPr>
        <p:spPr>
          <a:xfrm rot="16200000">
            <a:off x="66988" y="4996567"/>
            <a:ext cx="1996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600" dirty="0">
                <a:solidFill>
                  <a:schemeClr val="bg1"/>
                </a:solidFill>
                <a:latin typeface="Montserrat" pitchFamily="2" charset="77"/>
              </a:rPr>
              <a:t>/ DYNAMIC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563041-1917-F041-8E37-6D4AFD834AE2}"/>
              </a:ext>
            </a:extLst>
          </p:cNvPr>
          <p:cNvSpPr txBox="1"/>
          <p:nvPr/>
        </p:nvSpPr>
        <p:spPr>
          <a:xfrm>
            <a:off x="1203592" y="893947"/>
            <a:ext cx="56085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1" dirty="0">
                <a:solidFill>
                  <a:schemeClr val="bg1"/>
                </a:solidFill>
                <a:latin typeface="Goudy Old Style" panose="02020502050305020303" pitchFamily="18" charset="77"/>
              </a:rPr>
              <a:t>Hello!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A0E400-8E02-5043-9725-B8511ADE13D5}"/>
              </a:ext>
            </a:extLst>
          </p:cNvPr>
          <p:cNvSpPr txBox="1"/>
          <p:nvPr/>
        </p:nvSpPr>
        <p:spPr>
          <a:xfrm>
            <a:off x="1769067" y="3128627"/>
            <a:ext cx="5180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err="1">
                <a:solidFill>
                  <a:schemeClr val="bg1"/>
                </a:solidFill>
                <a:latin typeface="Goudy Old Style" panose="02020502050305020303" pitchFamily="18" charset="77"/>
              </a:rPr>
              <a:t>www.yourdomain.com</a:t>
            </a:r>
            <a:endParaRPr lang="en-US" sz="2400" u="sng" dirty="0">
              <a:solidFill>
                <a:schemeClr val="bg1"/>
              </a:solidFill>
              <a:latin typeface="Goudy Old Style" panose="02020502050305020303" pitchFamily="18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4F4946-0072-F94E-85CC-D92544C38478}"/>
              </a:ext>
            </a:extLst>
          </p:cNvPr>
          <p:cNvSpPr txBox="1"/>
          <p:nvPr/>
        </p:nvSpPr>
        <p:spPr>
          <a:xfrm>
            <a:off x="5379521" y="4578477"/>
            <a:ext cx="5103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Goudy Old Style" panose="02020502050305020303" pitchFamily="18" charset="77"/>
              </a:rPr>
              <a:t>Your Style References</a:t>
            </a:r>
          </a:p>
        </p:txBody>
      </p:sp>
    </p:spTree>
    <p:extLst>
      <p:ext uri="{BB962C8B-B14F-4D97-AF65-F5344CB8AC3E}">
        <p14:creationId xmlns:p14="http://schemas.microsoft.com/office/powerpoint/2010/main" val="17339762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4134</TotalTime>
  <Words>1301</Words>
  <Application>Microsoft Office PowerPoint</Application>
  <PresentationFormat>宽屏</PresentationFormat>
  <Paragraphs>295</Paragraphs>
  <Slides>50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5" baseType="lpstr">
      <vt:lpstr>Montserrat</vt:lpstr>
      <vt:lpstr>Arial</vt:lpstr>
      <vt:lpstr>Calibri</vt:lpstr>
      <vt:lpstr>Goudy Old Style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Kalium.</dc:title>
  <dc:creator>Mejakita Dev</dc:creator>
  <cp:lastModifiedBy>Administrator</cp:lastModifiedBy>
  <cp:revision>426</cp:revision>
  <cp:lastPrinted>2018-11-22T01:27:12Z</cp:lastPrinted>
  <dcterms:created xsi:type="dcterms:W3CDTF">2018-05-13T00:15:53Z</dcterms:created>
  <dcterms:modified xsi:type="dcterms:W3CDTF">2021-03-29T03:42:12Z</dcterms:modified>
</cp:coreProperties>
</file>