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68" r:id="rId5"/>
    <p:sldId id="269" r:id="rId6"/>
    <p:sldId id="264" r:id="rId7"/>
    <p:sldId id="270" r:id="rId8"/>
    <p:sldId id="271" r:id="rId9"/>
    <p:sldId id="272" r:id="rId10"/>
    <p:sldId id="265" r:id="rId11"/>
    <p:sldId id="273" r:id="rId12"/>
    <p:sldId id="274" r:id="rId13"/>
    <p:sldId id="275" r:id="rId14"/>
    <p:sldId id="266" r:id="rId15"/>
    <p:sldId id="276" r:id="rId16"/>
    <p:sldId id="277" r:id="rId17"/>
    <p:sldId id="278" r:id="rId18"/>
    <p:sldId id="26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C7BF"/>
    <a:srgbClr val="BE9C90"/>
    <a:srgbClr val="5A3D20"/>
    <a:srgbClr val="E0CDC6"/>
    <a:srgbClr val="D8AA89"/>
    <a:srgbClr val="FAF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Sheet1!$A$25</c:f>
              <c:strCache>
                <c:ptCount val="1"/>
                <c:pt idx="0">
                  <c:v>产品A</c:v>
                </c:pt>
              </c:strCache>
            </c:strRef>
          </c:tx>
          <c:spPr>
            <a:solidFill>
              <a:srgbClr val="BE9C90"/>
            </a:solidFill>
            <a:ln>
              <a:noFill/>
            </a:ln>
            <a:effectLst/>
          </c:spPr>
          <c:invertIfNegative val="0"/>
          <c:cat>
            <c:strRef>
              <c:f>Sheet1!$B$24:$D$24</c:f>
              <c:strCache>
                <c:ptCount val="3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</c:strCache>
            </c:strRef>
          </c:cat>
          <c:val>
            <c:numRef>
              <c:f>Sheet1!$B$25:$D$25</c:f>
              <c:numCache>
                <c:formatCode>General</c:formatCode>
                <c:ptCount val="3"/>
                <c:pt idx="0">
                  <c:v>36</c:v>
                </c:pt>
                <c:pt idx="1">
                  <c:v>66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E-41DF-A09D-8603072DF92A}"/>
            </c:ext>
          </c:extLst>
        </c:ser>
        <c:ser>
          <c:idx val="1"/>
          <c:order val="1"/>
          <c:tx>
            <c:strRef>
              <c:f>Sheet1!$A$26</c:f>
              <c:strCache>
                <c:ptCount val="1"/>
                <c:pt idx="0">
                  <c:v>产品B</c:v>
                </c:pt>
              </c:strCache>
            </c:strRef>
          </c:tx>
          <c:spPr>
            <a:solidFill>
              <a:srgbClr val="DEC7BF"/>
            </a:solidFill>
            <a:ln>
              <a:noFill/>
            </a:ln>
            <a:effectLst/>
          </c:spPr>
          <c:invertIfNegative val="0"/>
          <c:cat>
            <c:strRef>
              <c:f>Sheet1!$B$24:$D$24</c:f>
              <c:strCache>
                <c:ptCount val="3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</c:strCache>
            </c:strRef>
          </c:cat>
          <c:val>
            <c:numRef>
              <c:f>Sheet1!$B$26:$D$26</c:f>
              <c:numCache>
                <c:formatCode>General</c:formatCode>
                <c:ptCount val="3"/>
                <c:pt idx="0">
                  <c:v>33</c:v>
                </c:pt>
                <c:pt idx="1">
                  <c:v>38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8E-41DF-A09D-8603072DF9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4325071"/>
        <c:axId val="194324239"/>
      </c:barChart>
      <c:catAx>
        <c:axId val="1943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94324239"/>
        <c:crosses val="autoZero"/>
        <c:auto val="1"/>
        <c:lblAlgn val="ctr"/>
        <c:lblOffset val="100"/>
        <c:noMultiLvlLbl val="0"/>
      </c:catAx>
      <c:valAx>
        <c:axId val="194324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94325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Sheet1!$S$27</c:f>
              <c:strCache>
                <c:ptCount val="1"/>
                <c:pt idx="0">
                  <c:v>2020</c:v>
                </c:pt>
              </c:strCache>
            </c:strRef>
          </c:tx>
          <c:spPr>
            <a:ln w="38100" cap="rnd">
              <a:solidFill>
                <a:srgbClr val="BE9C90"/>
              </a:solidFill>
              <a:round/>
            </a:ln>
            <a:effectLst/>
          </c:spPr>
          <c:marker>
            <c:symbol val="none"/>
          </c:marker>
          <c:dLbls>
            <c:dLbl>
              <c:idx val="11"/>
              <c:layout>
                <c:manualLayout>
                  <c:x val="-0.14512052062032849"/>
                  <c:y val="-7.1878690932054831E-2"/>
                </c:manualLayout>
              </c:layout>
              <c:spPr>
                <a:solidFill>
                  <a:srgbClr val="BE9C9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852-41BC-9568-37772D3138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Sheet1!$Q$28:$Q$39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Sheet1!$S$28:$S$39</c:f>
              <c:numCache>
                <c:formatCode>General</c:formatCode>
                <c:ptCount val="12"/>
                <c:pt idx="0">
                  <c:v>369</c:v>
                </c:pt>
                <c:pt idx="1">
                  <c:v>219</c:v>
                </c:pt>
                <c:pt idx="2">
                  <c:v>236</c:v>
                </c:pt>
                <c:pt idx="3">
                  <c:v>423</c:v>
                </c:pt>
                <c:pt idx="4">
                  <c:v>563</c:v>
                </c:pt>
                <c:pt idx="5">
                  <c:v>658</c:v>
                </c:pt>
                <c:pt idx="6">
                  <c:v>759</c:v>
                </c:pt>
                <c:pt idx="7">
                  <c:v>426</c:v>
                </c:pt>
                <c:pt idx="8">
                  <c:v>896</c:v>
                </c:pt>
                <c:pt idx="9">
                  <c:v>1033</c:v>
                </c:pt>
                <c:pt idx="10">
                  <c:v>1056</c:v>
                </c:pt>
                <c:pt idx="11">
                  <c:v>1236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52-41BC-9568-37772D313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4167872"/>
        <c:axId val="374174528"/>
      </c:lineChart>
      <c:catAx>
        <c:axId val="37416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74174528"/>
        <c:crosses val="autoZero"/>
        <c:auto val="1"/>
        <c:lblAlgn val="ctr"/>
        <c:lblOffset val="100"/>
        <c:noMultiLvlLbl val="0"/>
      </c:catAx>
      <c:valAx>
        <c:axId val="37417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7416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346771510744427"/>
          <c:y val="0.90022207030290036"/>
          <c:w val="0.1749872600254154"/>
          <c:h val="7.70793957185560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Sheet1!$B$18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DEC7BF"/>
            </a:solidFill>
            <a:ln>
              <a:noFill/>
            </a:ln>
            <a:effectLst/>
            <a:sp3d/>
          </c:spPr>
          <c:invertIfNegative val="0"/>
          <c:cat>
            <c:strRef>
              <c:f>Sheet1!$A$19:$A$22</c:f>
              <c:strCache>
                <c:ptCount val="4"/>
                <c:pt idx="0">
                  <c:v>第一小组</c:v>
                </c:pt>
                <c:pt idx="1">
                  <c:v>第二小组</c:v>
                </c:pt>
                <c:pt idx="2">
                  <c:v>第三小组</c:v>
                </c:pt>
                <c:pt idx="3">
                  <c:v>第四小组</c:v>
                </c:pt>
              </c:strCache>
            </c:strRef>
          </c:cat>
          <c:val>
            <c:numRef>
              <c:f>Sheet1!$B$19:$B$22</c:f>
              <c:numCache>
                <c:formatCode>General</c:formatCode>
                <c:ptCount val="4"/>
                <c:pt idx="0">
                  <c:v>56</c:v>
                </c:pt>
                <c:pt idx="1">
                  <c:v>52</c:v>
                </c:pt>
                <c:pt idx="2">
                  <c:v>63</c:v>
                </c:pt>
                <c:pt idx="3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5-49B5-A9FA-7BD70AEF0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0638431"/>
        <c:axId val="190639263"/>
        <c:axId val="0"/>
      </c:bar3DChart>
      <c:catAx>
        <c:axId val="19063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90639263"/>
        <c:crosses val="autoZero"/>
        <c:auto val="1"/>
        <c:lblAlgn val="ctr"/>
        <c:lblOffset val="100"/>
        <c:noMultiLvlLbl val="0"/>
      </c:catAx>
      <c:valAx>
        <c:axId val="190639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90638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AE16-7D86-438A-8CA7-EFA8581848DF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9CBD-BBB6-4AF0-8B1E-AB29AB08E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5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AE16-7D86-438A-8CA7-EFA8581848DF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9CBD-BBB6-4AF0-8B1E-AB29AB08E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1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AE16-7D86-438A-8CA7-EFA8581848DF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9CBD-BBB6-4AF0-8B1E-AB29AB08E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32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AE16-7D86-438A-8CA7-EFA8581848DF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9CBD-BBB6-4AF0-8B1E-AB29AB08E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53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AE16-7D86-438A-8CA7-EFA8581848DF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9CBD-BBB6-4AF0-8B1E-AB29AB08E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9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AE16-7D86-438A-8CA7-EFA8581848DF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9CBD-BBB6-4AF0-8B1E-AB29AB08E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9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AE16-7D86-438A-8CA7-EFA8581848DF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9CBD-BBB6-4AF0-8B1E-AB29AB08E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1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AE16-7D86-438A-8CA7-EFA8581848DF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9CBD-BBB6-4AF0-8B1E-AB29AB08E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21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AE16-7D86-438A-8CA7-EFA8581848DF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9CBD-BBB6-4AF0-8B1E-AB29AB08E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49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AE16-7D86-438A-8CA7-EFA8581848DF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9CBD-BBB6-4AF0-8B1E-AB29AB08E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1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AE16-7D86-438A-8CA7-EFA8581848DF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9CBD-BBB6-4AF0-8B1E-AB29AB08E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5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AE16-7D86-438A-8CA7-EFA8581848DF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9CBD-BBB6-4AF0-8B1E-AB29AB08E9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17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1" y="1732547"/>
            <a:ext cx="3152473" cy="5125452"/>
          </a:xfrm>
          <a:custGeom>
            <a:avLst/>
            <a:gdLst>
              <a:gd name="connsiteX0" fmla="*/ 145946 w 3518489"/>
              <a:gd name="connsiteY0" fmla="*/ 1176 h 5130092"/>
              <a:gd name="connsiteX1" fmla="*/ 2739367 w 3518489"/>
              <a:gd name="connsiteY1" fmla="*/ 2246841 h 5130092"/>
              <a:gd name="connsiteX2" fmla="*/ 3493863 w 3518489"/>
              <a:gd name="connsiteY2" fmla="*/ 5025022 h 5130092"/>
              <a:gd name="connsiteX3" fmla="*/ 3518489 w 3518489"/>
              <a:gd name="connsiteY3" fmla="*/ 5130092 h 5130092"/>
              <a:gd name="connsiteX4" fmla="*/ 0 w 3518489"/>
              <a:gd name="connsiteY4" fmla="*/ 5130092 h 5130092"/>
              <a:gd name="connsiteX5" fmla="*/ 0 w 3518489"/>
              <a:gd name="connsiteY5" fmla="*/ 24744 h 5130092"/>
              <a:gd name="connsiteX6" fmla="*/ 55958 w 3518489"/>
              <a:gd name="connsiteY6" fmla="*/ 11378 h 5130092"/>
              <a:gd name="connsiteX7" fmla="*/ 145946 w 3518489"/>
              <a:gd name="connsiteY7" fmla="*/ 1176 h 51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489" h="5130092">
                <a:moveTo>
                  <a:pt x="145946" y="1176"/>
                </a:moveTo>
                <a:cubicBezTo>
                  <a:pt x="1023631" y="-46428"/>
                  <a:pt x="2119695" y="1362592"/>
                  <a:pt x="2739367" y="2246841"/>
                </a:cubicBezTo>
                <a:cubicBezTo>
                  <a:pt x="3337670" y="3100599"/>
                  <a:pt x="3288932" y="4066119"/>
                  <a:pt x="3493863" y="5025022"/>
                </a:cubicBezTo>
                <a:lnTo>
                  <a:pt x="3518489" y="5130092"/>
                </a:lnTo>
                <a:lnTo>
                  <a:pt x="0" y="5130092"/>
                </a:lnTo>
                <a:lnTo>
                  <a:pt x="0" y="24744"/>
                </a:lnTo>
                <a:lnTo>
                  <a:pt x="55958" y="11378"/>
                </a:lnTo>
                <a:cubicBezTo>
                  <a:pt x="85675" y="6191"/>
                  <a:pt x="115681" y="2817"/>
                  <a:pt x="145946" y="1176"/>
                </a:cubicBezTo>
                <a:close/>
              </a:path>
            </a:pathLst>
          </a:custGeom>
          <a:solidFill>
            <a:srgbClr val="E0C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7837566" y="3792142"/>
            <a:ext cx="4354435" cy="3065858"/>
          </a:xfrm>
          <a:custGeom>
            <a:avLst/>
            <a:gdLst>
              <a:gd name="connsiteX0" fmla="*/ 4155041 w 4354435"/>
              <a:gd name="connsiteY0" fmla="*/ 39 h 3065858"/>
              <a:gd name="connsiteX1" fmla="*/ 4271899 w 4354435"/>
              <a:gd name="connsiteY1" fmla="*/ 5311 h 3065858"/>
              <a:gd name="connsiteX2" fmla="*/ 4354435 w 4354435"/>
              <a:gd name="connsiteY2" fmla="*/ 19956 h 3065858"/>
              <a:gd name="connsiteX3" fmla="*/ 4354435 w 4354435"/>
              <a:gd name="connsiteY3" fmla="*/ 3065858 h 3065858"/>
              <a:gd name="connsiteX4" fmla="*/ 0 w 4354435"/>
              <a:gd name="connsiteY4" fmla="*/ 3065858 h 3065858"/>
              <a:gd name="connsiteX5" fmla="*/ 59647 w 4354435"/>
              <a:gd name="connsiteY5" fmla="*/ 2889036 h 3065858"/>
              <a:gd name="connsiteX6" fmla="*/ 418650 w 4354435"/>
              <a:gd name="connsiteY6" fmla="*/ 2227629 h 3065858"/>
              <a:gd name="connsiteX7" fmla="*/ 3771260 w 4354435"/>
              <a:gd name="connsiteY7" fmla="*/ 35696 h 3065858"/>
              <a:gd name="connsiteX8" fmla="*/ 4155041 w 4354435"/>
              <a:gd name="connsiteY8" fmla="*/ 39 h 30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54435" h="3065858">
                <a:moveTo>
                  <a:pt x="4155041" y="39"/>
                </a:moveTo>
                <a:cubicBezTo>
                  <a:pt x="4194627" y="-275"/>
                  <a:pt x="4233484" y="1269"/>
                  <a:pt x="4271899" y="5311"/>
                </a:cubicBezTo>
                <a:lnTo>
                  <a:pt x="4354435" y="19956"/>
                </a:lnTo>
                <a:lnTo>
                  <a:pt x="4354435" y="3065858"/>
                </a:lnTo>
                <a:lnTo>
                  <a:pt x="0" y="3065858"/>
                </a:lnTo>
                <a:lnTo>
                  <a:pt x="59647" y="2889036"/>
                </a:lnTo>
                <a:cubicBezTo>
                  <a:pt x="142308" y="2677262"/>
                  <a:pt x="262736" y="2453645"/>
                  <a:pt x="418650" y="2227629"/>
                </a:cubicBezTo>
                <a:cubicBezTo>
                  <a:pt x="834422" y="1624918"/>
                  <a:pt x="3398747" y="81183"/>
                  <a:pt x="3771260" y="35696"/>
                </a:cubicBezTo>
                <a:cubicBezTo>
                  <a:pt x="3910952" y="18638"/>
                  <a:pt x="4036281" y="981"/>
                  <a:pt x="4155041" y="39"/>
                </a:cubicBezTo>
                <a:close/>
              </a:path>
            </a:pathLst>
          </a:custGeom>
          <a:solidFill>
            <a:srgbClr val="D8A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8248748" y="0"/>
            <a:ext cx="3943252" cy="1618806"/>
          </a:xfrm>
          <a:custGeom>
            <a:avLst/>
            <a:gdLst>
              <a:gd name="connsiteX0" fmla="*/ 0 w 3943252"/>
              <a:gd name="connsiteY0" fmla="*/ 0 h 1618806"/>
              <a:gd name="connsiteX1" fmla="*/ 3943252 w 3943252"/>
              <a:gd name="connsiteY1" fmla="*/ 0 h 1618806"/>
              <a:gd name="connsiteX2" fmla="*/ 3943252 w 3943252"/>
              <a:gd name="connsiteY2" fmla="*/ 1332037 h 1618806"/>
              <a:gd name="connsiteX3" fmla="*/ 3870912 w 3943252"/>
              <a:gd name="connsiteY3" fmla="*/ 1367860 h 1618806"/>
              <a:gd name="connsiteX4" fmla="*/ 2100014 w 3943252"/>
              <a:gd name="connsiteY4" fmla="*/ 1540044 h 1618806"/>
              <a:gd name="connsiteX5" fmla="*/ 6129 w 3943252"/>
              <a:gd name="connsiteY5" fmla="*/ 16657 h 161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3252" h="1618806">
                <a:moveTo>
                  <a:pt x="0" y="0"/>
                </a:moveTo>
                <a:lnTo>
                  <a:pt x="3943252" y="0"/>
                </a:lnTo>
                <a:lnTo>
                  <a:pt x="3943252" y="1332037"/>
                </a:lnTo>
                <a:lnTo>
                  <a:pt x="3870912" y="1367860"/>
                </a:lnTo>
                <a:cubicBezTo>
                  <a:pt x="3373556" y="1594678"/>
                  <a:pt x="2643841" y="1704284"/>
                  <a:pt x="2100014" y="1540044"/>
                </a:cubicBezTo>
                <a:cubicBezTo>
                  <a:pt x="1510868" y="1362116"/>
                  <a:pt x="341372" y="738881"/>
                  <a:pt x="6129" y="16657"/>
                </a:cubicBezTo>
                <a:close/>
              </a:path>
            </a:pathLst>
          </a:custGeom>
          <a:solidFill>
            <a:srgbClr val="BE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20991945">
            <a:off x="9970485" y="637260"/>
            <a:ext cx="1194822" cy="1491160"/>
          </a:xfrm>
          <a:custGeom>
            <a:avLst/>
            <a:gdLst>
              <a:gd name="connsiteX0" fmla="*/ 231006 w 1174282"/>
              <a:gd name="connsiteY0" fmla="*/ 0 h 1443789"/>
              <a:gd name="connsiteX1" fmla="*/ 1058779 w 1174282"/>
              <a:gd name="connsiteY1" fmla="*/ 86627 h 1443789"/>
              <a:gd name="connsiteX2" fmla="*/ 1174282 w 1174282"/>
              <a:gd name="connsiteY2" fmla="*/ 1443789 h 1443789"/>
              <a:gd name="connsiteX3" fmla="*/ 0 w 1174282"/>
              <a:gd name="connsiteY3" fmla="*/ 1241659 h 1443789"/>
              <a:gd name="connsiteX4" fmla="*/ 231006 w 1174282"/>
              <a:gd name="connsiteY4" fmla="*/ 0 h 1443789"/>
              <a:gd name="connsiteX0" fmla="*/ 231006 w 1257704"/>
              <a:gd name="connsiteY0" fmla="*/ 122490 h 1566279"/>
              <a:gd name="connsiteX1" fmla="*/ 1058779 w 1257704"/>
              <a:gd name="connsiteY1" fmla="*/ 209117 h 1566279"/>
              <a:gd name="connsiteX2" fmla="*/ 1174282 w 1257704"/>
              <a:gd name="connsiteY2" fmla="*/ 1566279 h 1566279"/>
              <a:gd name="connsiteX3" fmla="*/ 0 w 1257704"/>
              <a:gd name="connsiteY3" fmla="*/ 1364149 h 1566279"/>
              <a:gd name="connsiteX4" fmla="*/ 231006 w 1257704"/>
              <a:gd name="connsiteY4" fmla="*/ 122490 h 1566279"/>
              <a:gd name="connsiteX0" fmla="*/ 286061 w 1312759"/>
              <a:gd name="connsiteY0" fmla="*/ 122490 h 1566279"/>
              <a:gd name="connsiteX1" fmla="*/ 1113834 w 1312759"/>
              <a:gd name="connsiteY1" fmla="*/ 209117 h 1566279"/>
              <a:gd name="connsiteX2" fmla="*/ 1229337 w 1312759"/>
              <a:gd name="connsiteY2" fmla="*/ 1566279 h 1566279"/>
              <a:gd name="connsiteX3" fmla="*/ 55055 w 1312759"/>
              <a:gd name="connsiteY3" fmla="*/ 1364149 h 1566279"/>
              <a:gd name="connsiteX4" fmla="*/ 286061 w 1312759"/>
              <a:gd name="connsiteY4" fmla="*/ 122490 h 1566279"/>
              <a:gd name="connsiteX0" fmla="*/ 284767 w 1311465"/>
              <a:gd name="connsiteY0" fmla="*/ 155261 h 1599050"/>
              <a:gd name="connsiteX1" fmla="*/ 1112540 w 1311465"/>
              <a:gd name="connsiteY1" fmla="*/ 241888 h 1599050"/>
              <a:gd name="connsiteX2" fmla="*/ 1228043 w 1311465"/>
              <a:gd name="connsiteY2" fmla="*/ 1599050 h 1599050"/>
              <a:gd name="connsiteX3" fmla="*/ 53761 w 1311465"/>
              <a:gd name="connsiteY3" fmla="*/ 1396920 h 1599050"/>
              <a:gd name="connsiteX4" fmla="*/ 284767 w 1311465"/>
              <a:gd name="connsiteY4" fmla="*/ 155261 h 1599050"/>
              <a:gd name="connsiteX0" fmla="*/ 286061 w 1312759"/>
              <a:gd name="connsiteY0" fmla="*/ 122491 h 1566280"/>
              <a:gd name="connsiteX1" fmla="*/ 1113834 w 1312759"/>
              <a:gd name="connsiteY1" fmla="*/ 209118 h 1566280"/>
              <a:gd name="connsiteX2" fmla="*/ 1229337 w 1312759"/>
              <a:gd name="connsiteY2" fmla="*/ 1566280 h 1566280"/>
              <a:gd name="connsiteX3" fmla="*/ 55055 w 1312759"/>
              <a:gd name="connsiteY3" fmla="*/ 1364150 h 1566280"/>
              <a:gd name="connsiteX4" fmla="*/ 286061 w 1312759"/>
              <a:gd name="connsiteY4" fmla="*/ 122491 h 1566280"/>
              <a:gd name="connsiteX0" fmla="*/ 387270 w 1413968"/>
              <a:gd name="connsiteY0" fmla="*/ 122491 h 1566280"/>
              <a:gd name="connsiteX1" fmla="*/ 1215043 w 1413968"/>
              <a:gd name="connsiteY1" fmla="*/ 209118 h 1566280"/>
              <a:gd name="connsiteX2" fmla="*/ 1330546 w 1413968"/>
              <a:gd name="connsiteY2" fmla="*/ 1566280 h 1566280"/>
              <a:gd name="connsiteX3" fmla="*/ 156264 w 1413968"/>
              <a:gd name="connsiteY3" fmla="*/ 1364150 h 1566280"/>
              <a:gd name="connsiteX4" fmla="*/ 387270 w 1413968"/>
              <a:gd name="connsiteY4" fmla="*/ 122491 h 1566280"/>
              <a:gd name="connsiteX0" fmla="*/ 328547 w 1355245"/>
              <a:gd name="connsiteY0" fmla="*/ 122491 h 1592705"/>
              <a:gd name="connsiteX1" fmla="*/ 1156320 w 1355245"/>
              <a:gd name="connsiteY1" fmla="*/ 209118 h 1592705"/>
              <a:gd name="connsiteX2" fmla="*/ 1271823 w 1355245"/>
              <a:gd name="connsiteY2" fmla="*/ 1566280 h 1592705"/>
              <a:gd name="connsiteX3" fmla="*/ 97541 w 1355245"/>
              <a:gd name="connsiteY3" fmla="*/ 1364150 h 1592705"/>
              <a:gd name="connsiteX4" fmla="*/ 328547 w 1355245"/>
              <a:gd name="connsiteY4" fmla="*/ 122491 h 1592705"/>
              <a:gd name="connsiteX0" fmla="*/ 328547 w 1450783"/>
              <a:gd name="connsiteY0" fmla="*/ 122491 h 1592705"/>
              <a:gd name="connsiteX1" fmla="*/ 1156320 w 1450783"/>
              <a:gd name="connsiteY1" fmla="*/ 209118 h 1592705"/>
              <a:gd name="connsiteX2" fmla="*/ 1271823 w 1450783"/>
              <a:gd name="connsiteY2" fmla="*/ 1566280 h 1592705"/>
              <a:gd name="connsiteX3" fmla="*/ 97541 w 1450783"/>
              <a:gd name="connsiteY3" fmla="*/ 1364150 h 1592705"/>
              <a:gd name="connsiteX4" fmla="*/ 328547 w 1450783"/>
              <a:gd name="connsiteY4" fmla="*/ 122491 h 1592705"/>
              <a:gd name="connsiteX0" fmla="*/ 328547 w 1408005"/>
              <a:gd name="connsiteY0" fmla="*/ 122491 h 1757216"/>
              <a:gd name="connsiteX1" fmla="*/ 1156320 w 1408005"/>
              <a:gd name="connsiteY1" fmla="*/ 209118 h 1757216"/>
              <a:gd name="connsiteX2" fmla="*/ 1271823 w 1408005"/>
              <a:gd name="connsiteY2" fmla="*/ 1566280 h 1757216"/>
              <a:gd name="connsiteX3" fmla="*/ 97541 w 1408005"/>
              <a:gd name="connsiteY3" fmla="*/ 1364150 h 1757216"/>
              <a:gd name="connsiteX4" fmla="*/ 328547 w 1408005"/>
              <a:gd name="connsiteY4" fmla="*/ 122491 h 17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8005" h="1757216">
                <a:moveTo>
                  <a:pt x="328547" y="122491"/>
                </a:moveTo>
                <a:cubicBezTo>
                  <a:pt x="505010" y="-70014"/>
                  <a:pt x="999107" y="-31513"/>
                  <a:pt x="1156320" y="209118"/>
                </a:cubicBezTo>
                <a:cubicBezTo>
                  <a:pt x="1313533" y="449749"/>
                  <a:pt x="1566998" y="1229396"/>
                  <a:pt x="1271823" y="1566280"/>
                </a:cubicBezTo>
                <a:cubicBezTo>
                  <a:pt x="976648" y="1903164"/>
                  <a:pt x="354214" y="1768411"/>
                  <a:pt x="97541" y="1364150"/>
                </a:cubicBezTo>
                <a:cubicBezTo>
                  <a:pt x="-159132" y="959889"/>
                  <a:pt x="152084" y="314996"/>
                  <a:pt x="328547" y="122491"/>
                </a:cubicBezTo>
                <a:close/>
              </a:path>
            </a:pathLst>
          </a:custGeom>
          <a:solidFill>
            <a:srgbClr val="DEC7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1"/>
            <a:ext cx="2760642" cy="6862812"/>
          </a:xfrm>
          <a:custGeom>
            <a:avLst/>
            <a:gdLst>
              <a:gd name="connsiteX0" fmla="*/ 0 w 3012707"/>
              <a:gd name="connsiteY0" fmla="*/ 0 h 5322771"/>
              <a:gd name="connsiteX1" fmla="*/ 2906829 w 3012707"/>
              <a:gd name="connsiteY1" fmla="*/ 1992430 h 5322771"/>
              <a:gd name="connsiteX2" fmla="*/ 3012707 w 3012707"/>
              <a:gd name="connsiteY2" fmla="*/ 5322771 h 5322771"/>
              <a:gd name="connsiteX0" fmla="*/ 0 w 3012707"/>
              <a:gd name="connsiteY0" fmla="*/ 0 h 5322771"/>
              <a:gd name="connsiteX1" fmla="*/ 2906829 w 3012707"/>
              <a:gd name="connsiteY1" fmla="*/ 1992430 h 5322771"/>
              <a:gd name="connsiteX2" fmla="*/ 3012707 w 3012707"/>
              <a:gd name="connsiteY2" fmla="*/ 5322771 h 5322771"/>
              <a:gd name="connsiteX0" fmla="*/ 0 w 3012707"/>
              <a:gd name="connsiteY0" fmla="*/ 0 h 5322771"/>
              <a:gd name="connsiteX1" fmla="*/ 2906829 w 3012707"/>
              <a:gd name="connsiteY1" fmla="*/ 1992430 h 5322771"/>
              <a:gd name="connsiteX2" fmla="*/ 3012707 w 3012707"/>
              <a:gd name="connsiteY2" fmla="*/ 5322771 h 5322771"/>
              <a:gd name="connsiteX0" fmla="*/ 0 w 3315438"/>
              <a:gd name="connsiteY0" fmla="*/ 0 h 5322771"/>
              <a:gd name="connsiteX1" fmla="*/ 2906829 w 3315438"/>
              <a:gd name="connsiteY1" fmla="*/ 1992430 h 5322771"/>
              <a:gd name="connsiteX2" fmla="*/ 3012707 w 3315438"/>
              <a:gd name="connsiteY2" fmla="*/ 5322771 h 5322771"/>
              <a:gd name="connsiteX0" fmla="*/ 0 w 3329204"/>
              <a:gd name="connsiteY0" fmla="*/ 0 h 5322771"/>
              <a:gd name="connsiteX1" fmla="*/ 2926080 w 3329204"/>
              <a:gd name="connsiteY1" fmla="*/ 2098308 h 5322771"/>
              <a:gd name="connsiteX2" fmla="*/ 3012707 w 3329204"/>
              <a:gd name="connsiteY2" fmla="*/ 5322771 h 5322771"/>
              <a:gd name="connsiteX0" fmla="*/ 0 w 3329204"/>
              <a:gd name="connsiteY0" fmla="*/ 0 h 5322771"/>
              <a:gd name="connsiteX1" fmla="*/ 2926080 w 3329204"/>
              <a:gd name="connsiteY1" fmla="*/ 2098308 h 5322771"/>
              <a:gd name="connsiteX2" fmla="*/ 3012707 w 3329204"/>
              <a:gd name="connsiteY2" fmla="*/ 5322771 h 5322771"/>
              <a:gd name="connsiteX0" fmla="*/ 0 w 3240454"/>
              <a:gd name="connsiteY0" fmla="*/ 0 h 5322771"/>
              <a:gd name="connsiteX1" fmla="*/ 2926080 w 3240454"/>
              <a:gd name="connsiteY1" fmla="*/ 2098308 h 5322771"/>
              <a:gd name="connsiteX2" fmla="*/ 3012707 w 3240454"/>
              <a:gd name="connsiteY2" fmla="*/ 5322771 h 5322771"/>
              <a:gd name="connsiteX0" fmla="*/ 0 w 2682702"/>
              <a:gd name="connsiteY0" fmla="*/ 0 h 6824312"/>
              <a:gd name="connsiteX1" fmla="*/ 2550695 w 2682702"/>
              <a:gd name="connsiteY1" fmla="*/ 3599849 h 6824312"/>
              <a:gd name="connsiteX2" fmla="*/ 2637322 w 2682702"/>
              <a:gd name="connsiteY2" fmla="*/ 6824312 h 6824312"/>
              <a:gd name="connsiteX0" fmla="*/ 17656 w 2700358"/>
              <a:gd name="connsiteY0" fmla="*/ 0 h 6824312"/>
              <a:gd name="connsiteX1" fmla="*/ 2568351 w 2700358"/>
              <a:gd name="connsiteY1" fmla="*/ 3599849 h 6824312"/>
              <a:gd name="connsiteX2" fmla="*/ 2654978 w 2700358"/>
              <a:gd name="connsiteY2" fmla="*/ 6824312 h 6824312"/>
              <a:gd name="connsiteX0" fmla="*/ 2674 w 2685376"/>
              <a:gd name="connsiteY0" fmla="*/ 0 h 6824312"/>
              <a:gd name="connsiteX1" fmla="*/ 2553369 w 2685376"/>
              <a:gd name="connsiteY1" fmla="*/ 3599849 h 6824312"/>
              <a:gd name="connsiteX2" fmla="*/ 2639996 w 2685376"/>
              <a:gd name="connsiteY2" fmla="*/ 6824312 h 6824312"/>
              <a:gd name="connsiteX0" fmla="*/ 2674 w 2654480"/>
              <a:gd name="connsiteY0" fmla="*/ 0 h 6824312"/>
              <a:gd name="connsiteX1" fmla="*/ 2553369 w 2654480"/>
              <a:gd name="connsiteY1" fmla="*/ 3599849 h 6824312"/>
              <a:gd name="connsiteX2" fmla="*/ 2639996 w 2654480"/>
              <a:gd name="connsiteY2" fmla="*/ 6824312 h 6824312"/>
              <a:gd name="connsiteX0" fmla="*/ 2484 w 2816288"/>
              <a:gd name="connsiteY0" fmla="*/ 0 h 6824312"/>
              <a:gd name="connsiteX1" fmla="*/ 2726434 w 2816288"/>
              <a:gd name="connsiteY1" fmla="*/ 3782729 h 6824312"/>
              <a:gd name="connsiteX2" fmla="*/ 2639806 w 2816288"/>
              <a:gd name="connsiteY2" fmla="*/ 6824312 h 682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6288" h="6824312">
                <a:moveTo>
                  <a:pt x="2484" y="0"/>
                </a:moveTo>
                <a:cubicBezTo>
                  <a:pt x="-87352" y="3407343"/>
                  <a:pt x="2286880" y="2645344"/>
                  <a:pt x="2726434" y="3782729"/>
                </a:cubicBezTo>
                <a:cubicBezTo>
                  <a:pt x="3165988" y="4920114"/>
                  <a:pt x="1805616" y="5396565"/>
                  <a:pt x="2639806" y="6824312"/>
                </a:cubicBezTo>
              </a:path>
            </a:pathLst>
          </a:custGeom>
          <a:noFill/>
          <a:ln w="28575">
            <a:solidFill>
              <a:srgbClr val="BE9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e7d195523061f1c01d60fa9f1cfcbfb3d7dea265119d71e15FBB43640B43E9A75E03FE54C774D5D4779ED45933E78901D3CB0E69E39D04A9E1E9B25CF060C4BCA4D072860494D0D8E683C2FE58414E15A257B8C98CAC931B2A91D95E391D8F56A6B197C339044743E4A827576812018FE092D8F796C38DC487F641821CDDB0736DD3EE0F684ACE40">
            <a:extLst>
              <a:ext uri="{FF2B5EF4-FFF2-40B4-BE49-F238E27FC236}">
                <a16:creationId xmlns:a16="http://schemas.microsoft.com/office/drawing/2014/main" id="{E598400E-D425-479A-970E-E4A125C5073F}"/>
              </a:ext>
            </a:extLst>
          </p:cNvPr>
          <p:cNvSpPr txBox="1"/>
          <p:nvPr/>
        </p:nvSpPr>
        <p:spPr>
          <a:xfrm>
            <a:off x="734185" y="333715"/>
            <a:ext cx="97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12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Moon</a:t>
            </a:r>
          </a:p>
          <a:p>
            <a:r>
              <a:rPr kumimoji="1" lang="en-US" altLang="zh-Hans" sz="12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Playfair Display" charset="0"/>
                <a:ea typeface="Playfair Display" charset="0"/>
                <a:cs typeface="Playfair Display" charset="0"/>
              </a:rPr>
              <a:t>Blast</a:t>
            </a:r>
            <a:endParaRPr kumimoji="1" lang="zh-CN" altLang="en-US" sz="1200" spc="100" dirty="0">
              <a:solidFill>
                <a:schemeClr val="tx1">
                  <a:lumMod val="85000"/>
                  <a:lumOff val="15000"/>
                </a:schemeClr>
              </a:solidFill>
              <a:latin typeface="Playfair Display" charset="0"/>
              <a:ea typeface="Playfair Display" charset="0"/>
              <a:cs typeface="Playfair Display" charset="0"/>
            </a:endParaRPr>
          </a:p>
        </p:txBody>
      </p:sp>
      <p:sp>
        <p:nvSpPr>
          <p:cNvPr id="12" name="文本框 11" descr="e7d195523061f1c01d60fa9f1cfcbfb3d7dea265119d71e15FBB43640B43E9A75E03FE54C774D5D4779ED45933E78901D3CB0E69E39D04A9E1E9B25CF060C4BCA4D072860494D0D8E683C2FE58414E15A257B8C98CAC931B2A91D95E391D8F56A6B197C339044743E4A827576812018FE092D8F796C38DC487F641821CDDB0736DD3EE0F684ACE40">
            <a:extLst>
              <a:ext uri="{FF2B5EF4-FFF2-40B4-BE49-F238E27FC236}">
                <a16:creationId xmlns:a16="http://schemas.microsoft.com/office/drawing/2014/main" id="{C572E3B9-48E2-485C-9943-4DE4C95D3EEA}"/>
              </a:ext>
            </a:extLst>
          </p:cNvPr>
          <p:cNvSpPr txBox="1"/>
          <p:nvPr/>
        </p:nvSpPr>
        <p:spPr>
          <a:xfrm>
            <a:off x="10634878" y="292979"/>
            <a:ext cx="2030412" cy="57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osefin Sans" charset="0"/>
                <a:ea typeface="Josefin Sans" charset="0"/>
                <a:cs typeface="Josefin Sans" charset="0"/>
              </a:rPr>
              <a:t>L E U N G</a:t>
            </a:r>
          </a:p>
          <a:p>
            <a:pPr>
              <a:lnSpc>
                <a:spcPct val="150000"/>
              </a:lnSpc>
            </a:pPr>
            <a:r>
              <a:rPr kumimoji="1"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osefin Sans" charset="0"/>
                <a:ea typeface="Josefin Sans" charset="0"/>
                <a:cs typeface="Josefin Sans" charset="0"/>
              </a:rPr>
              <a:t>    Y O Y O</a:t>
            </a:r>
            <a:endParaRPr kumimoji="1" lang="zh-CN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Josefin Sans" charset="0"/>
              <a:ea typeface="Josefin Sans" charset="0"/>
              <a:cs typeface="Josefin Sans" charset="0"/>
            </a:endParaRPr>
          </a:p>
        </p:txBody>
      </p:sp>
      <p:sp>
        <p:nvSpPr>
          <p:cNvPr id="14" name="十字形 13" descr="e7d195523061f1c01d60fa9f1cfcbfb3d7dea265119d71e15FBB43640B43E9A75E03FE54C774D5D4779ED45933E78901D3CB0E69E39D04A9E1E9B25CF060C4BCA4D072860494D0D8E683C2FE58414E15A257B8C98CAC931B2A91D95E391D8F56A6B197C339044743E4A827576812018FE092D8F796C38DC487F641821CDDB0736DD3EE0F684ACE40">
            <a:extLst>
              <a:ext uri="{FF2B5EF4-FFF2-40B4-BE49-F238E27FC236}">
                <a16:creationId xmlns:a16="http://schemas.microsoft.com/office/drawing/2014/main" id="{683CCAC1-4B71-4AB4-94F1-EB65B22E6D5B}"/>
              </a:ext>
            </a:extLst>
          </p:cNvPr>
          <p:cNvSpPr/>
          <p:nvPr/>
        </p:nvSpPr>
        <p:spPr>
          <a:xfrm rot="18905532">
            <a:off x="10714457" y="664366"/>
            <a:ext cx="113999" cy="113999"/>
          </a:xfrm>
          <a:prstGeom prst="plus">
            <a:avLst>
              <a:gd name="adj" fmla="val 46091"/>
            </a:avLst>
          </a:prstGeom>
          <a:solidFill>
            <a:srgbClr val="014DF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文本框 19" descr="e7d195523061f1c01d60fa9f1cfcbfb3d7dea265119d71e15FBB43640B43E9A75E03FE54C774D5D4779ED45933E78901D3CB0E69E39D04A9E1E9B25CF060C4BCA4D072860494D0D8E683C2FE58414E15A257B8C98CAC931B2A91D95E391D8F56A6B197C339044743E4A827576812018FE092D8F796C38DC487F641821CDDB0736DD3EE0F684ACE40">
            <a:extLst>
              <a:ext uri="{FF2B5EF4-FFF2-40B4-BE49-F238E27FC236}">
                <a16:creationId xmlns:a16="http://schemas.microsoft.com/office/drawing/2014/main" id="{2DD10913-A0B6-4E56-BFA1-43DEE45CC083}"/>
              </a:ext>
            </a:extLst>
          </p:cNvPr>
          <p:cNvSpPr txBox="1"/>
          <p:nvPr/>
        </p:nvSpPr>
        <p:spPr>
          <a:xfrm>
            <a:off x="2116305" y="3429000"/>
            <a:ext cx="7959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Han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osefin Sans" charset="0"/>
                <a:ea typeface="Josefin Sans" charset="0"/>
                <a:cs typeface="Josefin Sans" charset="0"/>
              </a:rPr>
              <a:t>MORIMOTO</a:t>
            </a:r>
            <a:endParaRPr kumimoji="1"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Josefin Sans" charset="0"/>
              <a:ea typeface="Josefin Sans" charset="0"/>
              <a:cs typeface="Josefi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92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1" y="1732547"/>
            <a:ext cx="3152473" cy="5125452"/>
          </a:xfrm>
          <a:custGeom>
            <a:avLst/>
            <a:gdLst>
              <a:gd name="connsiteX0" fmla="*/ 145946 w 3518489"/>
              <a:gd name="connsiteY0" fmla="*/ 1176 h 5130092"/>
              <a:gd name="connsiteX1" fmla="*/ 2739367 w 3518489"/>
              <a:gd name="connsiteY1" fmla="*/ 2246841 h 5130092"/>
              <a:gd name="connsiteX2" fmla="*/ 3493863 w 3518489"/>
              <a:gd name="connsiteY2" fmla="*/ 5025022 h 5130092"/>
              <a:gd name="connsiteX3" fmla="*/ 3518489 w 3518489"/>
              <a:gd name="connsiteY3" fmla="*/ 5130092 h 5130092"/>
              <a:gd name="connsiteX4" fmla="*/ 0 w 3518489"/>
              <a:gd name="connsiteY4" fmla="*/ 5130092 h 5130092"/>
              <a:gd name="connsiteX5" fmla="*/ 0 w 3518489"/>
              <a:gd name="connsiteY5" fmla="*/ 24744 h 5130092"/>
              <a:gd name="connsiteX6" fmla="*/ 55958 w 3518489"/>
              <a:gd name="connsiteY6" fmla="*/ 11378 h 5130092"/>
              <a:gd name="connsiteX7" fmla="*/ 145946 w 3518489"/>
              <a:gd name="connsiteY7" fmla="*/ 1176 h 51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489" h="5130092">
                <a:moveTo>
                  <a:pt x="145946" y="1176"/>
                </a:moveTo>
                <a:cubicBezTo>
                  <a:pt x="1023631" y="-46428"/>
                  <a:pt x="2119695" y="1362592"/>
                  <a:pt x="2739367" y="2246841"/>
                </a:cubicBezTo>
                <a:cubicBezTo>
                  <a:pt x="3337670" y="3100599"/>
                  <a:pt x="3288932" y="4066119"/>
                  <a:pt x="3493863" y="5025022"/>
                </a:cubicBezTo>
                <a:lnTo>
                  <a:pt x="3518489" y="5130092"/>
                </a:lnTo>
                <a:lnTo>
                  <a:pt x="0" y="5130092"/>
                </a:lnTo>
                <a:lnTo>
                  <a:pt x="0" y="24744"/>
                </a:lnTo>
                <a:lnTo>
                  <a:pt x="55958" y="11378"/>
                </a:lnTo>
                <a:cubicBezTo>
                  <a:pt x="85675" y="6191"/>
                  <a:pt x="115681" y="2817"/>
                  <a:pt x="145946" y="1176"/>
                </a:cubicBezTo>
                <a:close/>
              </a:path>
            </a:pathLst>
          </a:custGeom>
          <a:solidFill>
            <a:srgbClr val="E0C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7837566" y="3792142"/>
            <a:ext cx="4354435" cy="3065858"/>
          </a:xfrm>
          <a:custGeom>
            <a:avLst/>
            <a:gdLst>
              <a:gd name="connsiteX0" fmla="*/ 4155041 w 4354435"/>
              <a:gd name="connsiteY0" fmla="*/ 39 h 3065858"/>
              <a:gd name="connsiteX1" fmla="*/ 4271899 w 4354435"/>
              <a:gd name="connsiteY1" fmla="*/ 5311 h 3065858"/>
              <a:gd name="connsiteX2" fmla="*/ 4354435 w 4354435"/>
              <a:gd name="connsiteY2" fmla="*/ 19956 h 3065858"/>
              <a:gd name="connsiteX3" fmla="*/ 4354435 w 4354435"/>
              <a:gd name="connsiteY3" fmla="*/ 3065858 h 3065858"/>
              <a:gd name="connsiteX4" fmla="*/ 0 w 4354435"/>
              <a:gd name="connsiteY4" fmla="*/ 3065858 h 3065858"/>
              <a:gd name="connsiteX5" fmla="*/ 59647 w 4354435"/>
              <a:gd name="connsiteY5" fmla="*/ 2889036 h 3065858"/>
              <a:gd name="connsiteX6" fmla="*/ 418650 w 4354435"/>
              <a:gd name="connsiteY6" fmla="*/ 2227629 h 3065858"/>
              <a:gd name="connsiteX7" fmla="*/ 3771260 w 4354435"/>
              <a:gd name="connsiteY7" fmla="*/ 35696 h 3065858"/>
              <a:gd name="connsiteX8" fmla="*/ 4155041 w 4354435"/>
              <a:gd name="connsiteY8" fmla="*/ 39 h 30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54435" h="3065858">
                <a:moveTo>
                  <a:pt x="4155041" y="39"/>
                </a:moveTo>
                <a:cubicBezTo>
                  <a:pt x="4194627" y="-275"/>
                  <a:pt x="4233484" y="1269"/>
                  <a:pt x="4271899" y="5311"/>
                </a:cubicBezTo>
                <a:lnTo>
                  <a:pt x="4354435" y="19956"/>
                </a:lnTo>
                <a:lnTo>
                  <a:pt x="4354435" y="3065858"/>
                </a:lnTo>
                <a:lnTo>
                  <a:pt x="0" y="3065858"/>
                </a:lnTo>
                <a:lnTo>
                  <a:pt x="59647" y="2889036"/>
                </a:lnTo>
                <a:cubicBezTo>
                  <a:pt x="142308" y="2677262"/>
                  <a:pt x="262736" y="2453645"/>
                  <a:pt x="418650" y="2227629"/>
                </a:cubicBezTo>
                <a:cubicBezTo>
                  <a:pt x="834422" y="1624918"/>
                  <a:pt x="3398747" y="81183"/>
                  <a:pt x="3771260" y="35696"/>
                </a:cubicBezTo>
                <a:cubicBezTo>
                  <a:pt x="3910952" y="18638"/>
                  <a:pt x="4036281" y="981"/>
                  <a:pt x="4155041" y="39"/>
                </a:cubicBezTo>
                <a:close/>
              </a:path>
            </a:pathLst>
          </a:custGeom>
          <a:solidFill>
            <a:srgbClr val="D8A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8248748" y="0"/>
            <a:ext cx="3943252" cy="1618806"/>
          </a:xfrm>
          <a:custGeom>
            <a:avLst/>
            <a:gdLst>
              <a:gd name="connsiteX0" fmla="*/ 0 w 3943252"/>
              <a:gd name="connsiteY0" fmla="*/ 0 h 1618806"/>
              <a:gd name="connsiteX1" fmla="*/ 3943252 w 3943252"/>
              <a:gd name="connsiteY1" fmla="*/ 0 h 1618806"/>
              <a:gd name="connsiteX2" fmla="*/ 3943252 w 3943252"/>
              <a:gd name="connsiteY2" fmla="*/ 1332037 h 1618806"/>
              <a:gd name="connsiteX3" fmla="*/ 3870912 w 3943252"/>
              <a:gd name="connsiteY3" fmla="*/ 1367860 h 1618806"/>
              <a:gd name="connsiteX4" fmla="*/ 2100014 w 3943252"/>
              <a:gd name="connsiteY4" fmla="*/ 1540044 h 1618806"/>
              <a:gd name="connsiteX5" fmla="*/ 6129 w 3943252"/>
              <a:gd name="connsiteY5" fmla="*/ 16657 h 161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3252" h="1618806">
                <a:moveTo>
                  <a:pt x="0" y="0"/>
                </a:moveTo>
                <a:lnTo>
                  <a:pt x="3943252" y="0"/>
                </a:lnTo>
                <a:lnTo>
                  <a:pt x="3943252" y="1332037"/>
                </a:lnTo>
                <a:lnTo>
                  <a:pt x="3870912" y="1367860"/>
                </a:lnTo>
                <a:cubicBezTo>
                  <a:pt x="3373556" y="1594678"/>
                  <a:pt x="2643841" y="1704284"/>
                  <a:pt x="2100014" y="1540044"/>
                </a:cubicBezTo>
                <a:cubicBezTo>
                  <a:pt x="1510868" y="1362116"/>
                  <a:pt x="341372" y="738881"/>
                  <a:pt x="6129" y="16657"/>
                </a:cubicBezTo>
                <a:close/>
              </a:path>
            </a:pathLst>
          </a:custGeom>
          <a:solidFill>
            <a:srgbClr val="BE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20991945">
            <a:off x="9970485" y="637260"/>
            <a:ext cx="1194822" cy="1491160"/>
          </a:xfrm>
          <a:custGeom>
            <a:avLst/>
            <a:gdLst>
              <a:gd name="connsiteX0" fmla="*/ 231006 w 1174282"/>
              <a:gd name="connsiteY0" fmla="*/ 0 h 1443789"/>
              <a:gd name="connsiteX1" fmla="*/ 1058779 w 1174282"/>
              <a:gd name="connsiteY1" fmla="*/ 86627 h 1443789"/>
              <a:gd name="connsiteX2" fmla="*/ 1174282 w 1174282"/>
              <a:gd name="connsiteY2" fmla="*/ 1443789 h 1443789"/>
              <a:gd name="connsiteX3" fmla="*/ 0 w 1174282"/>
              <a:gd name="connsiteY3" fmla="*/ 1241659 h 1443789"/>
              <a:gd name="connsiteX4" fmla="*/ 231006 w 1174282"/>
              <a:gd name="connsiteY4" fmla="*/ 0 h 1443789"/>
              <a:gd name="connsiteX0" fmla="*/ 231006 w 1257704"/>
              <a:gd name="connsiteY0" fmla="*/ 122490 h 1566279"/>
              <a:gd name="connsiteX1" fmla="*/ 1058779 w 1257704"/>
              <a:gd name="connsiteY1" fmla="*/ 209117 h 1566279"/>
              <a:gd name="connsiteX2" fmla="*/ 1174282 w 1257704"/>
              <a:gd name="connsiteY2" fmla="*/ 1566279 h 1566279"/>
              <a:gd name="connsiteX3" fmla="*/ 0 w 1257704"/>
              <a:gd name="connsiteY3" fmla="*/ 1364149 h 1566279"/>
              <a:gd name="connsiteX4" fmla="*/ 231006 w 1257704"/>
              <a:gd name="connsiteY4" fmla="*/ 122490 h 1566279"/>
              <a:gd name="connsiteX0" fmla="*/ 286061 w 1312759"/>
              <a:gd name="connsiteY0" fmla="*/ 122490 h 1566279"/>
              <a:gd name="connsiteX1" fmla="*/ 1113834 w 1312759"/>
              <a:gd name="connsiteY1" fmla="*/ 209117 h 1566279"/>
              <a:gd name="connsiteX2" fmla="*/ 1229337 w 1312759"/>
              <a:gd name="connsiteY2" fmla="*/ 1566279 h 1566279"/>
              <a:gd name="connsiteX3" fmla="*/ 55055 w 1312759"/>
              <a:gd name="connsiteY3" fmla="*/ 1364149 h 1566279"/>
              <a:gd name="connsiteX4" fmla="*/ 286061 w 1312759"/>
              <a:gd name="connsiteY4" fmla="*/ 122490 h 1566279"/>
              <a:gd name="connsiteX0" fmla="*/ 284767 w 1311465"/>
              <a:gd name="connsiteY0" fmla="*/ 155261 h 1599050"/>
              <a:gd name="connsiteX1" fmla="*/ 1112540 w 1311465"/>
              <a:gd name="connsiteY1" fmla="*/ 241888 h 1599050"/>
              <a:gd name="connsiteX2" fmla="*/ 1228043 w 1311465"/>
              <a:gd name="connsiteY2" fmla="*/ 1599050 h 1599050"/>
              <a:gd name="connsiteX3" fmla="*/ 53761 w 1311465"/>
              <a:gd name="connsiteY3" fmla="*/ 1396920 h 1599050"/>
              <a:gd name="connsiteX4" fmla="*/ 284767 w 1311465"/>
              <a:gd name="connsiteY4" fmla="*/ 155261 h 1599050"/>
              <a:gd name="connsiteX0" fmla="*/ 286061 w 1312759"/>
              <a:gd name="connsiteY0" fmla="*/ 122491 h 1566280"/>
              <a:gd name="connsiteX1" fmla="*/ 1113834 w 1312759"/>
              <a:gd name="connsiteY1" fmla="*/ 209118 h 1566280"/>
              <a:gd name="connsiteX2" fmla="*/ 1229337 w 1312759"/>
              <a:gd name="connsiteY2" fmla="*/ 1566280 h 1566280"/>
              <a:gd name="connsiteX3" fmla="*/ 55055 w 1312759"/>
              <a:gd name="connsiteY3" fmla="*/ 1364150 h 1566280"/>
              <a:gd name="connsiteX4" fmla="*/ 286061 w 1312759"/>
              <a:gd name="connsiteY4" fmla="*/ 122491 h 1566280"/>
              <a:gd name="connsiteX0" fmla="*/ 387270 w 1413968"/>
              <a:gd name="connsiteY0" fmla="*/ 122491 h 1566280"/>
              <a:gd name="connsiteX1" fmla="*/ 1215043 w 1413968"/>
              <a:gd name="connsiteY1" fmla="*/ 209118 h 1566280"/>
              <a:gd name="connsiteX2" fmla="*/ 1330546 w 1413968"/>
              <a:gd name="connsiteY2" fmla="*/ 1566280 h 1566280"/>
              <a:gd name="connsiteX3" fmla="*/ 156264 w 1413968"/>
              <a:gd name="connsiteY3" fmla="*/ 1364150 h 1566280"/>
              <a:gd name="connsiteX4" fmla="*/ 387270 w 1413968"/>
              <a:gd name="connsiteY4" fmla="*/ 122491 h 1566280"/>
              <a:gd name="connsiteX0" fmla="*/ 328547 w 1355245"/>
              <a:gd name="connsiteY0" fmla="*/ 122491 h 1592705"/>
              <a:gd name="connsiteX1" fmla="*/ 1156320 w 1355245"/>
              <a:gd name="connsiteY1" fmla="*/ 209118 h 1592705"/>
              <a:gd name="connsiteX2" fmla="*/ 1271823 w 1355245"/>
              <a:gd name="connsiteY2" fmla="*/ 1566280 h 1592705"/>
              <a:gd name="connsiteX3" fmla="*/ 97541 w 1355245"/>
              <a:gd name="connsiteY3" fmla="*/ 1364150 h 1592705"/>
              <a:gd name="connsiteX4" fmla="*/ 328547 w 1355245"/>
              <a:gd name="connsiteY4" fmla="*/ 122491 h 1592705"/>
              <a:gd name="connsiteX0" fmla="*/ 328547 w 1450783"/>
              <a:gd name="connsiteY0" fmla="*/ 122491 h 1592705"/>
              <a:gd name="connsiteX1" fmla="*/ 1156320 w 1450783"/>
              <a:gd name="connsiteY1" fmla="*/ 209118 h 1592705"/>
              <a:gd name="connsiteX2" fmla="*/ 1271823 w 1450783"/>
              <a:gd name="connsiteY2" fmla="*/ 1566280 h 1592705"/>
              <a:gd name="connsiteX3" fmla="*/ 97541 w 1450783"/>
              <a:gd name="connsiteY3" fmla="*/ 1364150 h 1592705"/>
              <a:gd name="connsiteX4" fmla="*/ 328547 w 1450783"/>
              <a:gd name="connsiteY4" fmla="*/ 122491 h 1592705"/>
              <a:gd name="connsiteX0" fmla="*/ 328547 w 1408005"/>
              <a:gd name="connsiteY0" fmla="*/ 122491 h 1757216"/>
              <a:gd name="connsiteX1" fmla="*/ 1156320 w 1408005"/>
              <a:gd name="connsiteY1" fmla="*/ 209118 h 1757216"/>
              <a:gd name="connsiteX2" fmla="*/ 1271823 w 1408005"/>
              <a:gd name="connsiteY2" fmla="*/ 1566280 h 1757216"/>
              <a:gd name="connsiteX3" fmla="*/ 97541 w 1408005"/>
              <a:gd name="connsiteY3" fmla="*/ 1364150 h 1757216"/>
              <a:gd name="connsiteX4" fmla="*/ 328547 w 1408005"/>
              <a:gd name="connsiteY4" fmla="*/ 122491 h 17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8005" h="1757216">
                <a:moveTo>
                  <a:pt x="328547" y="122491"/>
                </a:moveTo>
                <a:cubicBezTo>
                  <a:pt x="505010" y="-70014"/>
                  <a:pt x="999107" y="-31513"/>
                  <a:pt x="1156320" y="209118"/>
                </a:cubicBezTo>
                <a:cubicBezTo>
                  <a:pt x="1313533" y="449749"/>
                  <a:pt x="1566998" y="1229396"/>
                  <a:pt x="1271823" y="1566280"/>
                </a:cubicBezTo>
                <a:cubicBezTo>
                  <a:pt x="976648" y="1903164"/>
                  <a:pt x="354214" y="1768411"/>
                  <a:pt x="97541" y="1364150"/>
                </a:cubicBezTo>
                <a:cubicBezTo>
                  <a:pt x="-159132" y="959889"/>
                  <a:pt x="152084" y="314996"/>
                  <a:pt x="328547" y="122491"/>
                </a:cubicBezTo>
                <a:close/>
              </a:path>
            </a:pathLst>
          </a:custGeom>
          <a:solidFill>
            <a:srgbClr val="DEC7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1"/>
            <a:ext cx="2760642" cy="6862812"/>
          </a:xfrm>
          <a:custGeom>
            <a:avLst/>
            <a:gdLst>
              <a:gd name="connsiteX0" fmla="*/ 0 w 3012707"/>
              <a:gd name="connsiteY0" fmla="*/ 0 h 5322771"/>
              <a:gd name="connsiteX1" fmla="*/ 2906829 w 3012707"/>
              <a:gd name="connsiteY1" fmla="*/ 1992430 h 5322771"/>
              <a:gd name="connsiteX2" fmla="*/ 3012707 w 3012707"/>
              <a:gd name="connsiteY2" fmla="*/ 5322771 h 5322771"/>
              <a:gd name="connsiteX0" fmla="*/ 0 w 3012707"/>
              <a:gd name="connsiteY0" fmla="*/ 0 h 5322771"/>
              <a:gd name="connsiteX1" fmla="*/ 2906829 w 3012707"/>
              <a:gd name="connsiteY1" fmla="*/ 1992430 h 5322771"/>
              <a:gd name="connsiteX2" fmla="*/ 3012707 w 3012707"/>
              <a:gd name="connsiteY2" fmla="*/ 5322771 h 5322771"/>
              <a:gd name="connsiteX0" fmla="*/ 0 w 3012707"/>
              <a:gd name="connsiteY0" fmla="*/ 0 h 5322771"/>
              <a:gd name="connsiteX1" fmla="*/ 2906829 w 3012707"/>
              <a:gd name="connsiteY1" fmla="*/ 1992430 h 5322771"/>
              <a:gd name="connsiteX2" fmla="*/ 3012707 w 3012707"/>
              <a:gd name="connsiteY2" fmla="*/ 5322771 h 5322771"/>
              <a:gd name="connsiteX0" fmla="*/ 0 w 3315438"/>
              <a:gd name="connsiteY0" fmla="*/ 0 h 5322771"/>
              <a:gd name="connsiteX1" fmla="*/ 2906829 w 3315438"/>
              <a:gd name="connsiteY1" fmla="*/ 1992430 h 5322771"/>
              <a:gd name="connsiteX2" fmla="*/ 3012707 w 3315438"/>
              <a:gd name="connsiteY2" fmla="*/ 5322771 h 5322771"/>
              <a:gd name="connsiteX0" fmla="*/ 0 w 3329204"/>
              <a:gd name="connsiteY0" fmla="*/ 0 h 5322771"/>
              <a:gd name="connsiteX1" fmla="*/ 2926080 w 3329204"/>
              <a:gd name="connsiteY1" fmla="*/ 2098308 h 5322771"/>
              <a:gd name="connsiteX2" fmla="*/ 3012707 w 3329204"/>
              <a:gd name="connsiteY2" fmla="*/ 5322771 h 5322771"/>
              <a:gd name="connsiteX0" fmla="*/ 0 w 3329204"/>
              <a:gd name="connsiteY0" fmla="*/ 0 h 5322771"/>
              <a:gd name="connsiteX1" fmla="*/ 2926080 w 3329204"/>
              <a:gd name="connsiteY1" fmla="*/ 2098308 h 5322771"/>
              <a:gd name="connsiteX2" fmla="*/ 3012707 w 3329204"/>
              <a:gd name="connsiteY2" fmla="*/ 5322771 h 5322771"/>
              <a:gd name="connsiteX0" fmla="*/ 0 w 3240454"/>
              <a:gd name="connsiteY0" fmla="*/ 0 h 5322771"/>
              <a:gd name="connsiteX1" fmla="*/ 2926080 w 3240454"/>
              <a:gd name="connsiteY1" fmla="*/ 2098308 h 5322771"/>
              <a:gd name="connsiteX2" fmla="*/ 3012707 w 3240454"/>
              <a:gd name="connsiteY2" fmla="*/ 5322771 h 5322771"/>
              <a:gd name="connsiteX0" fmla="*/ 0 w 2682702"/>
              <a:gd name="connsiteY0" fmla="*/ 0 h 6824312"/>
              <a:gd name="connsiteX1" fmla="*/ 2550695 w 2682702"/>
              <a:gd name="connsiteY1" fmla="*/ 3599849 h 6824312"/>
              <a:gd name="connsiteX2" fmla="*/ 2637322 w 2682702"/>
              <a:gd name="connsiteY2" fmla="*/ 6824312 h 6824312"/>
              <a:gd name="connsiteX0" fmla="*/ 17656 w 2700358"/>
              <a:gd name="connsiteY0" fmla="*/ 0 h 6824312"/>
              <a:gd name="connsiteX1" fmla="*/ 2568351 w 2700358"/>
              <a:gd name="connsiteY1" fmla="*/ 3599849 h 6824312"/>
              <a:gd name="connsiteX2" fmla="*/ 2654978 w 2700358"/>
              <a:gd name="connsiteY2" fmla="*/ 6824312 h 6824312"/>
              <a:gd name="connsiteX0" fmla="*/ 2674 w 2685376"/>
              <a:gd name="connsiteY0" fmla="*/ 0 h 6824312"/>
              <a:gd name="connsiteX1" fmla="*/ 2553369 w 2685376"/>
              <a:gd name="connsiteY1" fmla="*/ 3599849 h 6824312"/>
              <a:gd name="connsiteX2" fmla="*/ 2639996 w 2685376"/>
              <a:gd name="connsiteY2" fmla="*/ 6824312 h 6824312"/>
              <a:gd name="connsiteX0" fmla="*/ 2674 w 2654480"/>
              <a:gd name="connsiteY0" fmla="*/ 0 h 6824312"/>
              <a:gd name="connsiteX1" fmla="*/ 2553369 w 2654480"/>
              <a:gd name="connsiteY1" fmla="*/ 3599849 h 6824312"/>
              <a:gd name="connsiteX2" fmla="*/ 2639996 w 2654480"/>
              <a:gd name="connsiteY2" fmla="*/ 6824312 h 6824312"/>
              <a:gd name="connsiteX0" fmla="*/ 2484 w 2816288"/>
              <a:gd name="connsiteY0" fmla="*/ 0 h 6824312"/>
              <a:gd name="connsiteX1" fmla="*/ 2726434 w 2816288"/>
              <a:gd name="connsiteY1" fmla="*/ 3782729 h 6824312"/>
              <a:gd name="connsiteX2" fmla="*/ 2639806 w 2816288"/>
              <a:gd name="connsiteY2" fmla="*/ 6824312 h 682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6288" h="6824312">
                <a:moveTo>
                  <a:pt x="2484" y="0"/>
                </a:moveTo>
                <a:cubicBezTo>
                  <a:pt x="-87352" y="3407343"/>
                  <a:pt x="2286880" y="2645344"/>
                  <a:pt x="2726434" y="3782729"/>
                </a:cubicBezTo>
                <a:cubicBezTo>
                  <a:pt x="3165988" y="4920114"/>
                  <a:pt x="1805616" y="5396565"/>
                  <a:pt x="2639806" y="6824312"/>
                </a:cubicBezTo>
              </a:path>
            </a:pathLst>
          </a:custGeom>
          <a:noFill/>
          <a:ln w="28575">
            <a:solidFill>
              <a:srgbClr val="BE9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57475" y="3842051"/>
            <a:ext cx="4700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5A3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 of market conditions</a:t>
            </a:r>
          </a:p>
        </p:txBody>
      </p:sp>
      <p:sp>
        <p:nvSpPr>
          <p:cNvPr id="9" name="PA_文本框 2"/>
          <p:cNvSpPr txBox="1"/>
          <p:nvPr>
            <p:custDataLst>
              <p:tags r:id="rId1"/>
            </p:custDataLst>
          </p:nvPr>
        </p:nvSpPr>
        <p:spPr>
          <a:xfrm>
            <a:off x="3150636" y="2659504"/>
            <a:ext cx="5917167" cy="11064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6000" b="0" dirty="0">
                <a:solidFill>
                  <a:srgbClr val="5A3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市场状况分析</a:t>
            </a:r>
          </a:p>
        </p:txBody>
      </p:sp>
    </p:spTree>
    <p:extLst>
      <p:ext uri="{BB962C8B-B14F-4D97-AF65-F5344CB8AC3E}">
        <p14:creationId xmlns:p14="http://schemas.microsoft.com/office/powerpoint/2010/main" val="248512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637564"/>
              </p:ext>
            </p:extLst>
          </p:nvPr>
        </p:nvGraphicFramePr>
        <p:xfrm>
          <a:off x="5819863" y="2373042"/>
          <a:ext cx="5425835" cy="3357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1"/>
          <p:cNvSpPr txBox="1">
            <a:spLocks noChangeArrowheads="1"/>
          </p:cNvSpPr>
          <p:nvPr/>
        </p:nvSpPr>
        <p:spPr bwMode="auto">
          <a:xfrm>
            <a:off x="1116606" y="3320058"/>
            <a:ext cx="4209079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5" name="矩形 4"/>
          <p:cNvSpPr/>
          <p:nvPr/>
        </p:nvSpPr>
        <p:spPr>
          <a:xfrm>
            <a:off x="1019492" y="252544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1116606" y="3067222"/>
            <a:ext cx="3556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99673" y="4659173"/>
            <a:ext cx="3542931" cy="13914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99672" y="4659173"/>
            <a:ext cx="1505260" cy="139149"/>
          </a:xfrm>
          <a:prstGeom prst="roundRect">
            <a:avLst>
              <a:gd name="adj" fmla="val 50000"/>
            </a:avLst>
          </a:prstGeom>
          <a:solidFill>
            <a:srgbClr val="BE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05527" y="4552803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44%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09353" y="5010576"/>
            <a:ext cx="3542931" cy="13914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09352" y="5010576"/>
            <a:ext cx="2063685" cy="139149"/>
          </a:xfrm>
          <a:prstGeom prst="roundRect">
            <a:avLst>
              <a:gd name="adj" fmla="val 50000"/>
            </a:avLst>
          </a:prstGeom>
          <a:solidFill>
            <a:srgbClr val="D8A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15205" y="4904205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56%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83480" y="994670"/>
            <a:ext cx="1468967" cy="168726"/>
          </a:xfrm>
          <a:prstGeom prst="roundRect">
            <a:avLst/>
          </a:prstGeom>
          <a:solidFill>
            <a:srgbClr val="E0C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4521" y="64017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5A3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市场状况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5A3D2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3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1143694"/>
              </p:ext>
            </p:extLst>
          </p:nvPr>
        </p:nvGraphicFramePr>
        <p:xfrm>
          <a:off x="856026" y="1925948"/>
          <a:ext cx="4993905" cy="3878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圆角矩形 3"/>
          <p:cNvSpPr/>
          <p:nvPr/>
        </p:nvSpPr>
        <p:spPr>
          <a:xfrm>
            <a:off x="6570445" y="1925948"/>
            <a:ext cx="4741021" cy="1758572"/>
          </a:xfrm>
          <a:prstGeom prst="roundRect">
            <a:avLst>
              <a:gd name="adj" fmla="val 10173"/>
            </a:avLst>
          </a:prstGeom>
          <a:solidFill>
            <a:srgbClr val="BE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1"/>
          <p:cNvSpPr txBox="1">
            <a:spLocks noChangeArrowheads="1"/>
          </p:cNvSpPr>
          <p:nvPr/>
        </p:nvSpPr>
        <p:spPr bwMode="auto">
          <a:xfrm>
            <a:off x="7123902" y="2353510"/>
            <a:ext cx="16966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数据分析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1"/>
          <p:cNvSpPr txBox="1">
            <a:spLocks noChangeArrowheads="1"/>
          </p:cNvSpPr>
          <p:nvPr/>
        </p:nvSpPr>
        <p:spPr bwMode="auto">
          <a:xfrm>
            <a:off x="7123902" y="2692257"/>
            <a:ext cx="3641689" cy="52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570445" y="3839410"/>
            <a:ext cx="4741021" cy="1758572"/>
          </a:xfrm>
          <a:prstGeom prst="roundRect">
            <a:avLst>
              <a:gd name="adj" fmla="val 10173"/>
            </a:avLst>
          </a:prstGeom>
          <a:solidFill>
            <a:srgbClr val="D8A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7123902" y="4266972"/>
            <a:ext cx="16966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数据分析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7123902" y="4605719"/>
            <a:ext cx="3641689" cy="52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783480" y="994670"/>
            <a:ext cx="1468967" cy="168726"/>
          </a:xfrm>
          <a:prstGeom prst="roundRect">
            <a:avLst/>
          </a:prstGeom>
          <a:solidFill>
            <a:srgbClr val="E0C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4521" y="64017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5A3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市场状况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5A3D2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73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826916" y="1517890"/>
            <a:ext cx="3289100" cy="4443044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51450" y="1517890"/>
            <a:ext cx="3289100" cy="4443044"/>
          </a:xfrm>
          <a:prstGeom prst="rect">
            <a:avLst/>
          </a:prstGeom>
          <a:solidFill>
            <a:srgbClr val="BE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1"/>
          <p:cNvSpPr txBox="1">
            <a:spLocks noChangeArrowheads="1"/>
          </p:cNvSpPr>
          <p:nvPr/>
        </p:nvSpPr>
        <p:spPr bwMode="auto">
          <a:xfrm>
            <a:off x="4950110" y="3399549"/>
            <a:ext cx="2341716" cy="77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4950110" y="4688291"/>
            <a:ext cx="2341716" cy="77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4947123" y="2110808"/>
            <a:ext cx="2341716" cy="77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937359" y="3297224"/>
            <a:ext cx="28580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2" name="矩形 11"/>
          <p:cNvSpPr/>
          <p:nvPr/>
        </p:nvSpPr>
        <p:spPr>
          <a:xfrm>
            <a:off x="856459" y="231170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市场概述</a:t>
            </a:r>
          </a:p>
        </p:txBody>
      </p:sp>
      <p:sp>
        <p:nvSpPr>
          <p:cNvPr id="13" name="矩形 12"/>
          <p:cNvSpPr/>
          <p:nvPr/>
        </p:nvSpPr>
        <p:spPr>
          <a:xfrm>
            <a:off x="963332" y="2874941"/>
            <a:ext cx="333228" cy="42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83480" y="994670"/>
            <a:ext cx="1468967" cy="168726"/>
          </a:xfrm>
          <a:prstGeom prst="roundRect">
            <a:avLst/>
          </a:prstGeom>
          <a:solidFill>
            <a:srgbClr val="E0C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4521" y="64017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5A3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市场状况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5A3D2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7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1" y="1732547"/>
            <a:ext cx="3152473" cy="5125452"/>
          </a:xfrm>
          <a:custGeom>
            <a:avLst/>
            <a:gdLst>
              <a:gd name="connsiteX0" fmla="*/ 145946 w 3518489"/>
              <a:gd name="connsiteY0" fmla="*/ 1176 h 5130092"/>
              <a:gd name="connsiteX1" fmla="*/ 2739367 w 3518489"/>
              <a:gd name="connsiteY1" fmla="*/ 2246841 h 5130092"/>
              <a:gd name="connsiteX2" fmla="*/ 3493863 w 3518489"/>
              <a:gd name="connsiteY2" fmla="*/ 5025022 h 5130092"/>
              <a:gd name="connsiteX3" fmla="*/ 3518489 w 3518489"/>
              <a:gd name="connsiteY3" fmla="*/ 5130092 h 5130092"/>
              <a:gd name="connsiteX4" fmla="*/ 0 w 3518489"/>
              <a:gd name="connsiteY4" fmla="*/ 5130092 h 5130092"/>
              <a:gd name="connsiteX5" fmla="*/ 0 w 3518489"/>
              <a:gd name="connsiteY5" fmla="*/ 24744 h 5130092"/>
              <a:gd name="connsiteX6" fmla="*/ 55958 w 3518489"/>
              <a:gd name="connsiteY6" fmla="*/ 11378 h 5130092"/>
              <a:gd name="connsiteX7" fmla="*/ 145946 w 3518489"/>
              <a:gd name="connsiteY7" fmla="*/ 1176 h 51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489" h="5130092">
                <a:moveTo>
                  <a:pt x="145946" y="1176"/>
                </a:moveTo>
                <a:cubicBezTo>
                  <a:pt x="1023631" y="-46428"/>
                  <a:pt x="2119695" y="1362592"/>
                  <a:pt x="2739367" y="2246841"/>
                </a:cubicBezTo>
                <a:cubicBezTo>
                  <a:pt x="3337670" y="3100599"/>
                  <a:pt x="3288932" y="4066119"/>
                  <a:pt x="3493863" y="5025022"/>
                </a:cubicBezTo>
                <a:lnTo>
                  <a:pt x="3518489" y="5130092"/>
                </a:lnTo>
                <a:lnTo>
                  <a:pt x="0" y="5130092"/>
                </a:lnTo>
                <a:lnTo>
                  <a:pt x="0" y="24744"/>
                </a:lnTo>
                <a:lnTo>
                  <a:pt x="55958" y="11378"/>
                </a:lnTo>
                <a:cubicBezTo>
                  <a:pt x="85675" y="6191"/>
                  <a:pt x="115681" y="2817"/>
                  <a:pt x="145946" y="1176"/>
                </a:cubicBezTo>
                <a:close/>
              </a:path>
            </a:pathLst>
          </a:custGeom>
          <a:solidFill>
            <a:srgbClr val="E0C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7837566" y="3792142"/>
            <a:ext cx="4354435" cy="3065858"/>
          </a:xfrm>
          <a:custGeom>
            <a:avLst/>
            <a:gdLst>
              <a:gd name="connsiteX0" fmla="*/ 4155041 w 4354435"/>
              <a:gd name="connsiteY0" fmla="*/ 39 h 3065858"/>
              <a:gd name="connsiteX1" fmla="*/ 4271899 w 4354435"/>
              <a:gd name="connsiteY1" fmla="*/ 5311 h 3065858"/>
              <a:gd name="connsiteX2" fmla="*/ 4354435 w 4354435"/>
              <a:gd name="connsiteY2" fmla="*/ 19956 h 3065858"/>
              <a:gd name="connsiteX3" fmla="*/ 4354435 w 4354435"/>
              <a:gd name="connsiteY3" fmla="*/ 3065858 h 3065858"/>
              <a:gd name="connsiteX4" fmla="*/ 0 w 4354435"/>
              <a:gd name="connsiteY4" fmla="*/ 3065858 h 3065858"/>
              <a:gd name="connsiteX5" fmla="*/ 59647 w 4354435"/>
              <a:gd name="connsiteY5" fmla="*/ 2889036 h 3065858"/>
              <a:gd name="connsiteX6" fmla="*/ 418650 w 4354435"/>
              <a:gd name="connsiteY6" fmla="*/ 2227629 h 3065858"/>
              <a:gd name="connsiteX7" fmla="*/ 3771260 w 4354435"/>
              <a:gd name="connsiteY7" fmla="*/ 35696 h 3065858"/>
              <a:gd name="connsiteX8" fmla="*/ 4155041 w 4354435"/>
              <a:gd name="connsiteY8" fmla="*/ 39 h 30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54435" h="3065858">
                <a:moveTo>
                  <a:pt x="4155041" y="39"/>
                </a:moveTo>
                <a:cubicBezTo>
                  <a:pt x="4194627" y="-275"/>
                  <a:pt x="4233484" y="1269"/>
                  <a:pt x="4271899" y="5311"/>
                </a:cubicBezTo>
                <a:lnTo>
                  <a:pt x="4354435" y="19956"/>
                </a:lnTo>
                <a:lnTo>
                  <a:pt x="4354435" y="3065858"/>
                </a:lnTo>
                <a:lnTo>
                  <a:pt x="0" y="3065858"/>
                </a:lnTo>
                <a:lnTo>
                  <a:pt x="59647" y="2889036"/>
                </a:lnTo>
                <a:cubicBezTo>
                  <a:pt x="142308" y="2677262"/>
                  <a:pt x="262736" y="2453645"/>
                  <a:pt x="418650" y="2227629"/>
                </a:cubicBezTo>
                <a:cubicBezTo>
                  <a:pt x="834422" y="1624918"/>
                  <a:pt x="3398747" y="81183"/>
                  <a:pt x="3771260" y="35696"/>
                </a:cubicBezTo>
                <a:cubicBezTo>
                  <a:pt x="3910952" y="18638"/>
                  <a:pt x="4036281" y="981"/>
                  <a:pt x="4155041" y="39"/>
                </a:cubicBezTo>
                <a:close/>
              </a:path>
            </a:pathLst>
          </a:custGeom>
          <a:solidFill>
            <a:srgbClr val="D8A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8248748" y="0"/>
            <a:ext cx="3943252" cy="1618806"/>
          </a:xfrm>
          <a:custGeom>
            <a:avLst/>
            <a:gdLst>
              <a:gd name="connsiteX0" fmla="*/ 0 w 3943252"/>
              <a:gd name="connsiteY0" fmla="*/ 0 h 1618806"/>
              <a:gd name="connsiteX1" fmla="*/ 3943252 w 3943252"/>
              <a:gd name="connsiteY1" fmla="*/ 0 h 1618806"/>
              <a:gd name="connsiteX2" fmla="*/ 3943252 w 3943252"/>
              <a:gd name="connsiteY2" fmla="*/ 1332037 h 1618806"/>
              <a:gd name="connsiteX3" fmla="*/ 3870912 w 3943252"/>
              <a:gd name="connsiteY3" fmla="*/ 1367860 h 1618806"/>
              <a:gd name="connsiteX4" fmla="*/ 2100014 w 3943252"/>
              <a:gd name="connsiteY4" fmla="*/ 1540044 h 1618806"/>
              <a:gd name="connsiteX5" fmla="*/ 6129 w 3943252"/>
              <a:gd name="connsiteY5" fmla="*/ 16657 h 161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3252" h="1618806">
                <a:moveTo>
                  <a:pt x="0" y="0"/>
                </a:moveTo>
                <a:lnTo>
                  <a:pt x="3943252" y="0"/>
                </a:lnTo>
                <a:lnTo>
                  <a:pt x="3943252" y="1332037"/>
                </a:lnTo>
                <a:lnTo>
                  <a:pt x="3870912" y="1367860"/>
                </a:lnTo>
                <a:cubicBezTo>
                  <a:pt x="3373556" y="1594678"/>
                  <a:pt x="2643841" y="1704284"/>
                  <a:pt x="2100014" y="1540044"/>
                </a:cubicBezTo>
                <a:cubicBezTo>
                  <a:pt x="1510868" y="1362116"/>
                  <a:pt x="341372" y="738881"/>
                  <a:pt x="6129" y="16657"/>
                </a:cubicBezTo>
                <a:close/>
              </a:path>
            </a:pathLst>
          </a:custGeom>
          <a:solidFill>
            <a:srgbClr val="BE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20991945">
            <a:off x="9970485" y="637260"/>
            <a:ext cx="1194822" cy="1491160"/>
          </a:xfrm>
          <a:custGeom>
            <a:avLst/>
            <a:gdLst>
              <a:gd name="connsiteX0" fmla="*/ 231006 w 1174282"/>
              <a:gd name="connsiteY0" fmla="*/ 0 h 1443789"/>
              <a:gd name="connsiteX1" fmla="*/ 1058779 w 1174282"/>
              <a:gd name="connsiteY1" fmla="*/ 86627 h 1443789"/>
              <a:gd name="connsiteX2" fmla="*/ 1174282 w 1174282"/>
              <a:gd name="connsiteY2" fmla="*/ 1443789 h 1443789"/>
              <a:gd name="connsiteX3" fmla="*/ 0 w 1174282"/>
              <a:gd name="connsiteY3" fmla="*/ 1241659 h 1443789"/>
              <a:gd name="connsiteX4" fmla="*/ 231006 w 1174282"/>
              <a:gd name="connsiteY4" fmla="*/ 0 h 1443789"/>
              <a:gd name="connsiteX0" fmla="*/ 231006 w 1257704"/>
              <a:gd name="connsiteY0" fmla="*/ 122490 h 1566279"/>
              <a:gd name="connsiteX1" fmla="*/ 1058779 w 1257704"/>
              <a:gd name="connsiteY1" fmla="*/ 209117 h 1566279"/>
              <a:gd name="connsiteX2" fmla="*/ 1174282 w 1257704"/>
              <a:gd name="connsiteY2" fmla="*/ 1566279 h 1566279"/>
              <a:gd name="connsiteX3" fmla="*/ 0 w 1257704"/>
              <a:gd name="connsiteY3" fmla="*/ 1364149 h 1566279"/>
              <a:gd name="connsiteX4" fmla="*/ 231006 w 1257704"/>
              <a:gd name="connsiteY4" fmla="*/ 122490 h 1566279"/>
              <a:gd name="connsiteX0" fmla="*/ 286061 w 1312759"/>
              <a:gd name="connsiteY0" fmla="*/ 122490 h 1566279"/>
              <a:gd name="connsiteX1" fmla="*/ 1113834 w 1312759"/>
              <a:gd name="connsiteY1" fmla="*/ 209117 h 1566279"/>
              <a:gd name="connsiteX2" fmla="*/ 1229337 w 1312759"/>
              <a:gd name="connsiteY2" fmla="*/ 1566279 h 1566279"/>
              <a:gd name="connsiteX3" fmla="*/ 55055 w 1312759"/>
              <a:gd name="connsiteY3" fmla="*/ 1364149 h 1566279"/>
              <a:gd name="connsiteX4" fmla="*/ 286061 w 1312759"/>
              <a:gd name="connsiteY4" fmla="*/ 122490 h 1566279"/>
              <a:gd name="connsiteX0" fmla="*/ 284767 w 1311465"/>
              <a:gd name="connsiteY0" fmla="*/ 155261 h 1599050"/>
              <a:gd name="connsiteX1" fmla="*/ 1112540 w 1311465"/>
              <a:gd name="connsiteY1" fmla="*/ 241888 h 1599050"/>
              <a:gd name="connsiteX2" fmla="*/ 1228043 w 1311465"/>
              <a:gd name="connsiteY2" fmla="*/ 1599050 h 1599050"/>
              <a:gd name="connsiteX3" fmla="*/ 53761 w 1311465"/>
              <a:gd name="connsiteY3" fmla="*/ 1396920 h 1599050"/>
              <a:gd name="connsiteX4" fmla="*/ 284767 w 1311465"/>
              <a:gd name="connsiteY4" fmla="*/ 155261 h 1599050"/>
              <a:gd name="connsiteX0" fmla="*/ 286061 w 1312759"/>
              <a:gd name="connsiteY0" fmla="*/ 122491 h 1566280"/>
              <a:gd name="connsiteX1" fmla="*/ 1113834 w 1312759"/>
              <a:gd name="connsiteY1" fmla="*/ 209118 h 1566280"/>
              <a:gd name="connsiteX2" fmla="*/ 1229337 w 1312759"/>
              <a:gd name="connsiteY2" fmla="*/ 1566280 h 1566280"/>
              <a:gd name="connsiteX3" fmla="*/ 55055 w 1312759"/>
              <a:gd name="connsiteY3" fmla="*/ 1364150 h 1566280"/>
              <a:gd name="connsiteX4" fmla="*/ 286061 w 1312759"/>
              <a:gd name="connsiteY4" fmla="*/ 122491 h 1566280"/>
              <a:gd name="connsiteX0" fmla="*/ 387270 w 1413968"/>
              <a:gd name="connsiteY0" fmla="*/ 122491 h 1566280"/>
              <a:gd name="connsiteX1" fmla="*/ 1215043 w 1413968"/>
              <a:gd name="connsiteY1" fmla="*/ 209118 h 1566280"/>
              <a:gd name="connsiteX2" fmla="*/ 1330546 w 1413968"/>
              <a:gd name="connsiteY2" fmla="*/ 1566280 h 1566280"/>
              <a:gd name="connsiteX3" fmla="*/ 156264 w 1413968"/>
              <a:gd name="connsiteY3" fmla="*/ 1364150 h 1566280"/>
              <a:gd name="connsiteX4" fmla="*/ 387270 w 1413968"/>
              <a:gd name="connsiteY4" fmla="*/ 122491 h 1566280"/>
              <a:gd name="connsiteX0" fmla="*/ 328547 w 1355245"/>
              <a:gd name="connsiteY0" fmla="*/ 122491 h 1592705"/>
              <a:gd name="connsiteX1" fmla="*/ 1156320 w 1355245"/>
              <a:gd name="connsiteY1" fmla="*/ 209118 h 1592705"/>
              <a:gd name="connsiteX2" fmla="*/ 1271823 w 1355245"/>
              <a:gd name="connsiteY2" fmla="*/ 1566280 h 1592705"/>
              <a:gd name="connsiteX3" fmla="*/ 97541 w 1355245"/>
              <a:gd name="connsiteY3" fmla="*/ 1364150 h 1592705"/>
              <a:gd name="connsiteX4" fmla="*/ 328547 w 1355245"/>
              <a:gd name="connsiteY4" fmla="*/ 122491 h 1592705"/>
              <a:gd name="connsiteX0" fmla="*/ 328547 w 1450783"/>
              <a:gd name="connsiteY0" fmla="*/ 122491 h 1592705"/>
              <a:gd name="connsiteX1" fmla="*/ 1156320 w 1450783"/>
              <a:gd name="connsiteY1" fmla="*/ 209118 h 1592705"/>
              <a:gd name="connsiteX2" fmla="*/ 1271823 w 1450783"/>
              <a:gd name="connsiteY2" fmla="*/ 1566280 h 1592705"/>
              <a:gd name="connsiteX3" fmla="*/ 97541 w 1450783"/>
              <a:gd name="connsiteY3" fmla="*/ 1364150 h 1592705"/>
              <a:gd name="connsiteX4" fmla="*/ 328547 w 1450783"/>
              <a:gd name="connsiteY4" fmla="*/ 122491 h 1592705"/>
              <a:gd name="connsiteX0" fmla="*/ 328547 w 1408005"/>
              <a:gd name="connsiteY0" fmla="*/ 122491 h 1757216"/>
              <a:gd name="connsiteX1" fmla="*/ 1156320 w 1408005"/>
              <a:gd name="connsiteY1" fmla="*/ 209118 h 1757216"/>
              <a:gd name="connsiteX2" fmla="*/ 1271823 w 1408005"/>
              <a:gd name="connsiteY2" fmla="*/ 1566280 h 1757216"/>
              <a:gd name="connsiteX3" fmla="*/ 97541 w 1408005"/>
              <a:gd name="connsiteY3" fmla="*/ 1364150 h 1757216"/>
              <a:gd name="connsiteX4" fmla="*/ 328547 w 1408005"/>
              <a:gd name="connsiteY4" fmla="*/ 122491 h 17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8005" h="1757216">
                <a:moveTo>
                  <a:pt x="328547" y="122491"/>
                </a:moveTo>
                <a:cubicBezTo>
                  <a:pt x="505010" y="-70014"/>
                  <a:pt x="999107" y="-31513"/>
                  <a:pt x="1156320" y="209118"/>
                </a:cubicBezTo>
                <a:cubicBezTo>
                  <a:pt x="1313533" y="449749"/>
                  <a:pt x="1566998" y="1229396"/>
                  <a:pt x="1271823" y="1566280"/>
                </a:cubicBezTo>
                <a:cubicBezTo>
                  <a:pt x="976648" y="1903164"/>
                  <a:pt x="354214" y="1768411"/>
                  <a:pt x="97541" y="1364150"/>
                </a:cubicBezTo>
                <a:cubicBezTo>
                  <a:pt x="-159132" y="959889"/>
                  <a:pt x="152084" y="314996"/>
                  <a:pt x="328547" y="122491"/>
                </a:cubicBezTo>
                <a:close/>
              </a:path>
            </a:pathLst>
          </a:custGeom>
          <a:solidFill>
            <a:srgbClr val="DEC7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1"/>
            <a:ext cx="2760642" cy="6862812"/>
          </a:xfrm>
          <a:custGeom>
            <a:avLst/>
            <a:gdLst>
              <a:gd name="connsiteX0" fmla="*/ 0 w 3012707"/>
              <a:gd name="connsiteY0" fmla="*/ 0 h 5322771"/>
              <a:gd name="connsiteX1" fmla="*/ 2906829 w 3012707"/>
              <a:gd name="connsiteY1" fmla="*/ 1992430 h 5322771"/>
              <a:gd name="connsiteX2" fmla="*/ 3012707 w 3012707"/>
              <a:gd name="connsiteY2" fmla="*/ 5322771 h 5322771"/>
              <a:gd name="connsiteX0" fmla="*/ 0 w 3012707"/>
              <a:gd name="connsiteY0" fmla="*/ 0 h 5322771"/>
              <a:gd name="connsiteX1" fmla="*/ 2906829 w 3012707"/>
              <a:gd name="connsiteY1" fmla="*/ 1992430 h 5322771"/>
              <a:gd name="connsiteX2" fmla="*/ 3012707 w 3012707"/>
              <a:gd name="connsiteY2" fmla="*/ 5322771 h 5322771"/>
              <a:gd name="connsiteX0" fmla="*/ 0 w 3012707"/>
              <a:gd name="connsiteY0" fmla="*/ 0 h 5322771"/>
              <a:gd name="connsiteX1" fmla="*/ 2906829 w 3012707"/>
              <a:gd name="connsiteY1" fmla="*/ 1992430 h 5322771"/>
              <a:gd name="connsiteX2" fmla="*/ 3012707 w 3012707"/>
              <a:gd name="connsiteY2" fmla="*/ 5322771 h 5322771"/>
              <a:gd name="connsiteX0" fmla="*/ 0 w 3315438"/>
              <a:gd name="connsiteY0" fmla="*/ 0 h 5322771"/>
              <a:gd name="connsiteX1" fmla="*/ 2906829 w 3315438"/>
              <a:gd name="connsiteY1" fmla="*/ 1992430 h 5322771"/>
              <a:gd name="connsiteX2" fmla="*/ 3012707 w 3315438"/>
              <a:gd name="connsiteY2" fmla="*/ 5322771 h 5322771"/>
              <a:gd name="connsiteX0" fmla="*/ 0 w 3329204"/>
              <a:gd name="connsiteY0" fmla="*/ 0 h 5322771"/>
              <a:gd name="connsiteX1" fmla="*/ 2926080 w 3329204"/>
              <a:gd name="connsiteY1" fmla="*/ 2098308 h 5322771"/>
              <a:gd name="connsiteX2" fmla="*/ 3012707 w 3329204"/>
              <a:gd name="connsiteY2" fmla="*/ 5322771 h 5322771"/>
              <a:gd name="connsiteX0" fmla="*/ 0 w 3329204"/>
              <a:gd name="connsiteY0" fmla="*/ 0 h 5322771"/>
              <a:gd name="connsiteX1" fmla="*/ 2926080 w 3329204"/>
              <a:gd name="connsiteY1" fmla="*/ 2098308 h 5322771"/>
              <a:gd name="connsiteX2" fmla="*/ 3012707 w 3329204"/>
              <a:gd name="connsiteY2" fmla="*/ 5322771 h 5322771"/>
              <a:gd name="connsiteX0" fmla="*/ 0 w 3240454"/>
              <a:gd name="connsiteY0" fmla="*/ 0 h 5322771"/>
              <a:gd name="connsiteX1" fmla="*/ 2926080 w 3240454"/>
              <a:gd name="connsiteY1" fmla="*/ 2098308 h 5322771"/>
              <a:gd name="connsiteX2" fmla="*/ 3012707 w 3240454"/>
              <a:gd name="connsiteY2" fmla="*/ 5322771 h 5322771"/>
              <a:gd name="connsiteX0" fmla="*/ 0 w 2682702"/>
              <a:gd name="connsiteY0" fmla="*/ 0 h 6824312"/>
              <a:gd name="connsiteX1" fmla="*/ 2550695 w 2682702"/>
              <a:gd name="connsiteY1" fmla="*/ 3599849 h 6824312"/>
              <a:gd name="connsiteX2" fmla="*/ 2637322 w 2682702"/>
              <a:gd name="connsiteY2" fmla="*/ 6824312 h 6824312"/>
              <a:gd name="connsiteX0" fmla="*/ 17656 w 2700358"/>
              <a:gd name="connsiteY0" fmla="*/ 0 h 6824312"/>
              <a:gd name="connsiteX1" fmla="*/ 2568351 w 2700358"/>
              <a:gd name="connsiteY1" fmla="*/ 3599849 h 6824312"/>
              <a:gd name="connsiteX2" fmla="*/ 2654978 w 2700358"/>
              <a:gd name="connsiteY2" fmla="*/ 6824312 h 6824312"/>
              <a:gd name="connsiteX0" fmla="*/ 2674 w 2685376"/>
              <a:gd name="connsiteY0" fmla="*/ 0 h 6824312"/>
              <a:gd name="connsiteX1" fmla="*/ 2553369 w 2685376"/>
              <a:gd name="connsiteY1" fmla="*/ 3599849 h 6824312"/>
              <a:gd name="connsiteX2" fmla="*/ 2639996 w 2685376"/>
              <a:gd name="connsiteY2" fmla="*/ 6824312 h 6824312"/>
              <a:gd name="connsiteX0" fmla="*/ 2674 w 2654480"/>
              <a:gd name="connsiteY0" fmla="*/ 0 h 6824312"/>
              <a:gd name="connsiteX1" fmla="*/ 2553369 w 2654480"/>
              <a:gd name="connsiteY1" fmla="*/ 3599849 h 6824312"/>
              <a:gd name="connsiteX2" fmla="*/ 2639996 w 2654480"/>
              <a:gd name="connsiteY2" fmla="*/ 6824312 h 6824312"/>
              <a:gd name="connsiteX0" fmla="*/ 2484 w 2816288"/>
              <a:gd name="connsiteY0" fmla="*/ 0 h 6824312"/>
              <a:gd name="connsiteX1" fmla="*/ 2726434 w 2816288"/>
              <a:gd name="connsiteY1" fmla="*/ 3782729 h 6824312"/>
              <a:gd name="connsiteX2" fmla="*/ 2639806 w 2816288"/>
              <a:gd name="connsiteY2" fmla="*/ 6824312 h 682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6288" h="6824312">
                <a:moveTo>
                  <a:pt x="2484" y="0"/>
                </a:moveTo>
                <a:cubicBezTo>
                  <a:pt x="-87352" y="3407343"/>
                  <a:pt x="2286880" y="2645344"/>
                  <a:pt x="2726434" y="3782729"/>
                </a:cubicBezTo>
                <a:cubicBezTo>
                  <a:pt x="3165988" y="4920114"/>
                  <a:pt x="1805616" y="5396565"/>
                  <a:pt x="2639806" y="6824312"/>
                </a:cubicBezTo>
              </a:path>
            </a:pathLst>
          </a:custGeom>
          <a:noFill/>
          <a:ln w="28575">
            <a:solidFill>
              <a:srgbClr val="BE9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57475" y="3842051"/>
            <a:ext cx="4700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5A3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Annual work plan</a:t>
            </a:r>
          </a:p>
        </p:txBody>
      </p:sp>
      <p:sp>
        <p:nvSpPr>
          <p:cNvPr id="9" name="PA_文本框 2"/>
          <p:cNvSpPr txBox="1"/>
          <p:nvPr>
            <p:custDataLst>
              <p:tags r:id="rId1"/>
            </p:custDataLst>
          </p:nvPr>
        </p:nvSpPr>
        <p:spPr>
          <a:xfrm>
            <a:off x="3150636" y="2659504"/>
            <a:ext cx="5917167" cy="11070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6000" b="0" dirty="0">
                <a:solidFill>
                  <a:srgbClr val="5A3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工作目标计划</a:t>
            </a:r>
          </a:p>
        </p:txBody>
      </p:sp>
    </p:spTree>
    <p:extLst>
      <p:ext uri="{BB962C8B-B14F-4D97-AF65-F5344CB8AC3E}">
        <p14:creationId xmlns:p14="http://schemas.microsoft.com/office/powerpoint/2010/main" val="96660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24718"/>
            <a:ext cx="12192000" cy="3313292"/>
          </a:xfrm>
          <a:prstGeom prst="rect">
            <a:avLst/>
          </a:prstGeom>
          <a:solidFill>
            <a:srgbClr val="DE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096001" y="1721872"/>
            <a:ext cx="5594576" cy="4064667"/>
          </a:xfrm>
          <a:prstGeom prst="rect">
            <a:avLst/>
          </a:prstGeom>
          <a:solidFill>
            <a:srgbClr val="BE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2002" y="2501839"/>
            <a:ext cx="2543812" cy="2543812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55709" y="2501838"/>
            <a:ext cx="2543812" cy="2543812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quotation-marks_897"/>
          <p:cNvSpPr>
            <a:spLocks noChangeAspect="1"/>
          </p:cNvSpPr>
          <p:nvPr/>
        </p:nvSpPr>
        <p:spPr bwMode="auto">
          <a:xfrm>
            <a:off x="6342683" y="2105383"/>
            <a:ext cx="950580" cy="814403"/>
          </a:xfrm>
          <a:custGeom>
            <a:avLst/>
            <a:gdLst>
              <a:gd name="connsiteX0" fmla="*/ 479725 w 558900"/>
              <a:gd name="connsiteY0" fmla="*/ 0 h 478835"/>
              <a:gd name="connsiteX1" fmla="*/ 479725 w 558900"/>
              <a:gd name="connsiteY1" fmla="*/ 133816 h 478835"/>
              <a:gd name="connsiteX2" fmla="*/ 419940 w 558900"/>
              <a:gd name="connsiteY2" fmla="*/ 217653 h 478835"/>
              <a:gd name="connsiteX3" fmla="*/ 419940 w 558900"/>
              <a:gd name="connsiteY3" fmla="*/ 259571 h 478835"/>
              <a:gd name="connsiteX4" fmla="*/ 558900 w 558900"/>
              <a:gd name="connsiteY4" fmla="*/ 259571 h 478835"/>
              <a:gd name="connsiteX5" fmla="*/ 558900 w 558900"/>
              <a:gd name="connsiteY5" fmla="*/ 478835 h 478835"/>
              <a:gd name="connsiteX6" fmla="*/ 298754 w 558900"/>
              <a:gd name="connsiteY6" fmla="*/ 478835 h 478835"/>
              <a:gd name="connsiteX7" fmla="*/ 298754 w 558900"/>
              <a:gd name="connsiteY7" fmla="*/ 259571 h 478835"/>
              <a:gd name="connsiteX8" fmla="*/ 479725 w 558900"/>
              <a:gd name="connsiteY8" fmla="*/ 0 h 478835"/>
              <a:gd name="connsiteX9" fmla="*/ 179355 w 558900"/>
              <a:gd name="connsiteY9" fmla="*/ 0 h 478835"/>
              <a:gd name="connsiteX10" fmla="*/ 179355 w 558900"/>
              <a:gd name="connsiteY10" fmla="*/ 133816 h 478835"/>
              <a:gd name="connsiteX11" fmla="*/ 119570 w 558900"/>
              <a:gd name="connsiteY11" fmla="*/ 217653 h 478835"/>
              <a:gd name="connsiteX12" fmla="*/ 119570 w 558900"/>
              <a:gd name="connsiteY12" fmla="*/ 259571 h 478835"/>
              <a:gd name="connsiteX13" fmla="*/ 260146 w 558900"/>
              <a:gd name="connsiteY13" fmla="*/ 259571 h 478835"/>
              <a:gd name="connsiteX14" fmla="*/ 260146 w 558900"/>
              <a:gd name="connsiteY14" fmla="*/ 478835 h 478835"/>
              <a:gd name="connsiteX15" fmla="*/ 0 w 558900"/>
              <a:gd name="connsiteY15" fmla="*/ 478835 h 478835"/>
              <a:gd name="connsiteX16" fmla="*/ 0 w 558900"/>
              <a:gd name="connsiteY16" fmla="*/ 259571 h 478835"/>
              <a:gd name="connsiteX17" fmla="*/ 179355 w 558900"/>
              <a:gd name="connsiteY17" fmla="*/ 0 h 47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8900" h="478835">
                <a:moveTo>
                  <a:pt x="479725" y="0"/>
                </a:moveTo>
                <a:lnTo>
                  <a:pt x="479725" y="133816"/>
                </a:lnTo>
                <a:cubicBezTo>
                  <a:pt x="419940" y="133816"/>
                  <a:pt x="419940" y="145102"/>
                  <a:pt x="419940" y="217653"/>
                </a:cubicBezTo>
                <a:lnTo>
                  <a:pt x="419940" y="259571"/>
                </a:lnTo>
                <a:lnTo>
                  <a:pt x="558900" y="259571"/>
                </a:lnTo>
                <a:lnTo>
                  <a:pt x="558900" y="478835"/>
                </a:lnTo>
                <a:lnTo>
                  <a:pt x="298754" y="478835"/>
                </a:lnTo>
                <a:lnTo>
                  <a:pt x="298754" y="259571"/>
                </a:lnTo>
                <a:cubicBezTo>
                  <a:pt x="298754" y="93510"/>
                  <a:pt x="339149" y="0"/>
                  <a:pt x="479725" y="0"/>
                </a:cubicBezTo>
                <a:close/>
                <a:moveTo>
                  <a:pt x="179355" y="0"/>
                </a:moveTo>
                <a:lnTo>
                  <a:pt x="179355" y="133816"/>
                </a:lnTo>
                <a:cubicBezTo>
                  <a:pt x="119570" y="133816"/>
                  <a:pt x="119570" y="145102"/>
                  <a:pt x="119570" y="217653"/>
                </a:cubicBezTo>
                <a:lnTo>
                  <a:pt x="119570" y="259571"/>
                </a:lnTo>
                <a:lnTo>
                  <a:pt x="260146" y="259571"/>
                </a:lnTo>
                <a:lnTo>
                  <a:pt x="260146" y="478835"/>
                </a:lnTo>
                <a:lnTo>
                  <a:pt x="0" y="478835"/>
                </a:lnTo>
                <a:lnTo>
                  <a:pt x="0" y="259571"/>
                </a:lnTo>
                <a:cubicBezTo>
                  <a:pt x="0" y="93510"/>
                  <a:pt x="40395" y="0"/>
                  <a:pt x="179355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7171270" y="2732103"/>
            <a:ext cx="1567275" cy="39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工作目标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7189362" y="3191065"/>
            <a:ext cx="3495574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83480" y="994670"/>
            <a:ext cx="1468967" cy="168726"/>
          </a:xfrm>
          <a:prstGeom prst="roundRect">
            <a:avLst/>
          </a:prstGeom>
          <a:solidFill>
            <a:srgbClr val="E0C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4521" y="64017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5A3D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目标计划</a:t>
            </a:r>
          </a:p>
        </p:txBody>
      </p:sp>
    </p:spTree>
    <p:extLst>
      <p:ext uri="{BB962C8B-B14F-4D97-AF65-F5344CB8AC3E}">
        <p14:creationId xmlns:p14="http://schemas.microsoft.com/office/powerpoint/2010/main" val="27688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57"/>
          <p:cNvSpPr>
            <a:spLocks/>
          </p:cNvSpPr>
          <p:nvPr/>
        </p:nvSpPr>
        <p:spPr bwMode="auto">
          <a:xfrm>
            <a:off x="2616978" y="2021195"/>
            <a:ext cx="2664388" cy="3560133"/>
          </a:xfrm>
          <a:custGeom>
            <a:avLst/>
            <a:gdLst>
              <a:gd name="T0" fmla="*/ 1781131 w 4095466"/>
              <a:gd name="T1" fmla="*/ 2874962 h 5541962"/>
              <a:gd name="T2" fmla="*/ 3038475 w 4095466"/>
              <a:gd name="T3" fmla="*/ 3601170 h 5541962"/>
              <a:gd name="T4" fmla="*/ 2039211 w 4095466"/>
              <a:gd name="T5" fmla="*/ 5332112 h 5541962"/>
              <a:gd name="T6" fmla="*/ 1676882 w 4095466"/>
              <a:gd name="T7" fmla="*/ 5541962 h 5541962"/>
              <a:gd name="T8" fmla="*/ 0 w 4095466"/>
              <a:gd name="T9" fmla="*/ 5541962 h 5541962"/>
              <a:gd name="T10" fmla="*/ 363600 w 4095466"/>
              <a:gd name="T11" fmla="*/ 5332112 h 5541962"/>
              <a:gd name="T12" fmla="*/ 1781131 w 4095466"/>
              <a:gd name="T13" fmla="*/ 2874962 h 5541962"/>
              <a:gd name="T14" fmla="*/ 3200230 w 4095466"/>
              <a:gd name="T15" fmla="*/ 0 h 5541962"/>
              <a:gd name="T16" fmla="*/ 4038183 w 4095466"/>
              <a:gd name="T17" fmla="*/ 1451364 h 5541962"/>
              <a:gd name="T18" fmla="*/ 4038183 w 4095466"/>
              <a:gd name="T19" fmla="*/ 1869489 h 5541962"/>
              <a:gd name="T20" fmla="*/ 3038742 w 4095466"/>
              <a:gd name="T21" fmla="*/ 3600450 h 5541962"/>
              <a:gd name="T22" fmla="*/ 1781175 w 4095466"/>
              <a:gd name="T23" fmla="*/ 2874768 h 5541962"/>
              <a:gd name="T24" fmla="*/ 3200230 w 4095466"/>
              <a:gd name="T25" fmla="*/ 418125 h 5541962"/>
              <a:gd name="T26" fmla="*/ 3200230 w 4095466"/>
              <a:gd name="T27" fmla="*/ 0 h 554196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095466" h="5541962">
                <a:moveTo>
                  <a:pt x="1781131" y="2874962"/>
                </a:moveTo>
                <a:cubicBezTo>
                  <a:pt x="3038475" y="3601170"/>
                  <a:pt x="3038475" y="3601170"/>
                  <a:pt x="3038475" y="3601170"/>
                </a:cubicBezTo>
                <a:cubicBezTo>
                  <a:pt x="2039211" y="5332112"/>
                  <a:pt x="2039211" y="5332112"/>
                  <a:pt x="2039211" y="5332112"/>
                </a:cubicBezTo>
                <a:cubicBezTo>
                  <a:pt x="1959117" y="5472012"/>
                  <a:pt x="1818000" y="5541962"/>
                  <a:pt x="1676882" y="5541962"/>
                </a:cubicBezTo>
                <a:cubicBezTo>
                  <a:pt x="0" y="5541962"/>
                  <a:pt x="0" y="5541962"/>
                  <a:pt x="0" y="5541962"/>
                </a:cubicBezTo>
                <a:cubicBezTo>
                  <a:pt x="141117" y="5541962"/>
                  <a:pt x="282235" y="5472012"/>
                  <a:pt x="363600" y="5332112"/>
                </a:cubicBezTo>
                <a:cubicBezTo>
                  <a:pt x="1781131" y="2874962"/>
                  <a:pt x="1781131" y="2874962"/>
                  <a:pt x="1781131" y="2874962"/>
                </a:cubicBezTo>
                <a:close/>
                <a:moveTo>
                  <a:pt x="3200230" y="0"/>
                </a:moveTo>
                <a:cubicBezTo>
                  <a:pt x="4038183" y="1451364"/>
                  <a:pt x="4038183" y="1451364"/>
                  <a:pt x="4038183" y="1451364"/>
                </a:cubicBezTo>
                <a:cubicBezTo>
                  <a:pt x="4109391" y="1573370"/>
                  <a:pt x="4119563" y="1730961"/>
                  <a:pt x="4038183" y="1869489"/>
                </a:cubicBezTo>
                <a:cubicBezTo>
                  <a:pt x="3038742" y="3600450"/>
                  <a:pt x="3038742" y="3600450"/>
                  <a:pt x="3038742" y="3600450"/>
                </a:cubicBezTo>
                <a:cubicBezTo>
                  <a:pt x="1781175" y="2874768"/>
                  <a:pt x="1781175" y="2874768"/>
                  <a:pt x="1781175" y="2874768"/>
                </a:cubicBezTo>
                <a:lnTo>
                  <a:pt x="3200230" y="418125"/>
                </a:lnTo>
                <a:cubicBezTo>
                  <a:pt x="3280337" y="279597"/>
                  <a:pt x="3270165" y="122006"/>
                  <a:pt x="3200230" y="0"/>
                </a:cubicBezTo>
                <a:close/>
              </a:path>
            </a:pathLst>
          </a:custGeom>
          <a:solidFill>
            <a:srgbClr val="BE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1081234" y="1885560"/>
            <a:ext cx="4163137" cy="1067734"/>
          </a:xfrm>
          <a:custGeom>
            <a:avLst/>
            <a:gdLst>
              <a:gd name="T0" fmla="*/ 837886 w 5033"/>
              <a:gd name="T1" fmla="*/ 209831 h 1307"/>
              <a:gd name="T2" fmla="*/ 1200250 w 5033"/>
              <a:gd name="T3" fmla="*/ 0 h 1307"/>
              <a:gd name="T4" fmla="*/ 5197692 w 5033"/>
              <a:gd name="T5" fmla="*/ 0 h 1307"/>
              <a:gd name="T6" fmla="*/ 5561327 w 5033"/>
              <a:gd name="T7" fmla="*/ 209831 h 1307"/>
              <a:gd name="T8" fmla="*/ 6399213 w 5033"/>
              <a:gd name="T9" fmla="*/ 1662113 h 1307"/>
              <a:gd name="T10" fmla="*/ 6036849 w 5033"/>
              <a:gd name="T11" fmla="*/ 1452282 h 1307"/>
              <a:gd name="T12" fmla="*/ 362364 w 5033"/>
              <a:gd name="T13" fmla="*/ 1452282 h 1307"/>
              <a:gd name="T14" fmla="*/ 0 w 5033"/>
              <a:gd name="T15" fmla="*/ 1662113 h 1307"/>
              <a:gd name="T16" fmla="*/ 837886 w 5033"/>
              <a:gd name="T17" fmla="*/ 209831 h 13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033" h="1307">
                <a:moveTo>
                  <a:pt x="659" y="165"/>
                </a:moveTo>
                <a:cubicBezTo>
                  <a:pt x="714" y="69"/>
                  <a:pt x="818" y="0"/>
                  <a:pt x="944" y="0"/>
                </a:cubicBezTo>
                <a:cubicBezTo>
                  <a:pt x="4088" y="0"/>
                  <a:pt x="4088" y="0"/>
                  <a:pt x="4088" y="0"/>
                </a:cubicBezTo>
                <a:cubicBezTo>
                  <a:pt x="4215" y="0"/>
                  <a:pt x="4318" y="69"/>
                  <a:pt x="4374" y="165"/>
                </a:cubicBezTo>
                <a:cubicBezTo>
                  <a:pt x="5033" y="1307"/>
                  <a:pt x="5033" y="1307"/>
                  <a:pt x="5033" y="1307"/>
                </a:cubicBezTo>
                <a:cubicBezTo>
                  <a:pt x="4978" y="1211"/>
                  <a:pt x="4874" y="1142"/>
                  <a:pt x="4748" y="1142"/>
                </a:cubicBezTo>
                <a:cubicBezTo>
                  <a:pt x="285" y="1142"/>
                  <a:pt x="285" y="1142"/>
                  <a:pt x="285" y="1142"/>
                </a:cubicBezTo>
                <a:cubicBezTo>
                  <a:pt x="158" y="1142"/>
                  <a:pt x="55" y="1211"/>
                  <a:pt x="0" y="1307"/>
                </a:cubicBezTo>
                <a:lnTo>
                  <a:pt x="659" y="165"/>
                </a:lnTo>
                <a:close/>
              </a:path>
            </a:pathLst>
          </a:custGeom>
          <a:solidFill>
            <a:srgbClr val="D8A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1028561" y="2021194"/>
            <a:ext cx="2679032" cy="3560134"/>
          </a:xfrm>
          <a:custGeom>
            <a:avLst/>
            <a:gdLst>
              <a:gd name="T0" fmla="*/ 81343 w 3240"/>
              <a:gd name="T1" fmla="*/ 1451921 h 4359"/>
              <a:gd name="T2" fmla="*/ 918918 w 3240"/>
              <a:gd name="T3" fmla="*/ 0 h 4359"/>
              <a:gd name="T4" fmla="*/ 918918 w 3240"/>
              <a:gd name="T5" fmla="*/ 418285 h 4359"/>
              <a:gd name="T6" fmla="*/ 3754475 w 3240"/>
              <a:gd name="T7" fmla="*/ 5332185 h 4359"/>
              <a:gd name="T8" fmla="*/ 4117975 w 3240"/>
              <a:gd name="T9" fmla="*/ 5541963 h 4359"/>
              <a:gd name="T10" fmla="*/ 2441552 w 3240"/>
              <a:gd name="T11" fmla="*/ 5541963 h 4359"/>
              <a:gd name="T12" fmla="*/ 2078052 w 3240"/>
              <a:gd name="T13" fmla="*/ 5332185 h 4359"/>
              <a:gd name="T14" fmla="*/ 81343 w 3240"/>
              <a:gd name="T15" fmla="*/ 1870206 h 4359"/>
              <a:gd name="T16" fmla="*/ 81343 w 3240"/>
              <a:gd name="T17" fmla="*/ 1451921 h 43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40" h="4359">
                <a:moveTo>
                  <a:pt x="64" y="1142"/>
                </a:moveTo>
                <a:cubicBezTo>
                  <a:pt x="723" y="0"/>
                  <a:pt x="723" y="0"/>
                  <a:pt x="723" y="0"/>
                </a:cubicBezTo>
                <a:cubicBezTo>
                  <a:pt x="667" y="96"/>
                  <a:pt x="660" y="220"/>
                  <a:pt x="723" y="329"/>
                </a:cubicBezTo>
                <a:cubicBezTo>
                  <a:pt x="2954" y="4194"/>
                  <a:pt x="2954" y="4194"/>
                  <a:pt x="2954" y="4194"/>
                </a:cubicBezTo>
                <a:cubicBezTo>
                  <a:pt x="3018" y="4304"/>
                  <a:pt x="3129" y="4359"/>
                  <a:pt x="3240" y="4359"/>
                </a:cubicBezTo>
                <a:cubicBezTo>
                  <a:pt x="1921" y="4359"/>
                  <a:pt x="1921" y="4359"/>
                  <a:pt x="1921" y="4359"/>
                </a:cubicBezTo>
                <a:cubicBezTo>
                  <a:pt x="1810" y="4359"/>
                  <a:pt x="1699" y="4304"/>
                  <a:pt x="1635" y="4194"/>
                </a:cubicBezTo>
                <a:cubicBezTo>
                  <a:pt x="64" y="1471"/>
                  <a:pt x="64" y="1471"/>
                  <a:pt x="64" y="1471"/>
                </a:cubicBezTo>
                <a:cubicBezTo>
                  <a:pt x="0" y="1362"/>
                  <a:pt x="8" y="1238"/>
                  <a:pt x="64" y="1142"/>
                </a:cubicBezTo>
                <a:close/>
              </a:path>
            </a:pathLst>
          </a:custGeom>
          <a:solidFill>
            <a:srgbClr val="DE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6145931" y="1898102"/>
            <a:ext cx="831667" cy="831667"/>
          </a:xfrm>
          <a:prstGeom prst="ellipse">
            <a:avLst/>
          </a:prstGeom>
          <a:solidFill>
            <a:srgbClr val="D8A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7314019" y="1934983"/>
            <a:ext cx="9585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目标计划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7314019" y="2188536"/>
            <a:ext cx="359574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0" name="椭圆 9"/>
          <p:cNvSpPr/>
          <p:nvPr/>
        </p:nvSpPr>
        <p:spPr>
          <a:xfrm>
            <a:off x="6158163" y="3317791"/>
            <a:ext cx="831667" cy="831667"/>
          </a:xfrm>
          <a:prstGeom prst="ellipse">
            <a:avLst/>
          </a:prstGeom>
          <a:solidFill>
            <a:srgbClr val="BE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7326252" y="3354673"/>
            <a:ext cx="9585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目标计划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7326252" y="3608225"/>
            <a:ext cx="359574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椭圆 12"/>
          <p:cNvSpPr/>
          <p:nvPr/>
        </p:nvSpPr>
        <p:spPr>
          <a:xfrm>
            <a:off x="6158163" y="4737482"/>
            <a:ext cx="831667" cy="831667"/>
          </a:xfrm>
          <a:prstGeom prst="ellipse">
            <a:avLst/>
          </a:prstGeom>
          <a:solidFill>
            <a:srgbClr val="DE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oup 58"/>
          <p:cNvGrpSpPr/>
          <p:nvPr/>
        </p:nvGrpSpPr>
        <p:grpSpPr>
          <a:xfrm>
            <a:off x="6417741" y="4918833"/>
            <a:ext cx="324826" cy="477783"/>
            <a:chOff x="9209088" y="5059363"/>
            <a:chExt cx="300038" cy="441324"/>
          </a:xfrm>
          <a:solidFill>
            <a:schemeClr val="bg1"/>
          </a:solidFill>
        </p:grpSpPr>
        <p:sp>
          <p:nvSpPr>
            <p:cNvPr id="15" name="Freeform 412"/>
            <p:cNvSpPr>
              <a:spLocks/>
            </p:cNvSpPr>
            <p:nvPr/>
          </p:nvSpPr>
          <p:spPr bwMode="auto">
            <a:xfrm>
              <a:off x="9313863" y="5059363"/>
              <a:ext cx="90488" cy="90487"/>
            </a:xfrm>
            <a:custGeom>
              <a:avLst/>
              <a:gdLst>
                <a:gd name="T0" fmla="*/ 343 w 686"/>
                <a:gd name="T1" fmla="*/ 0 h 686"/>
                <a:gd name="T2" fmla="*/ 390 w 686"/>
                <a:gd name="T3" fmla="*/ 3 h 686"/>
                <a:gd name="T4" fmla="*/ 435 w 686"/>
                <a:gd name="T5" fmla="*/ 12 h 686"/>
                <a:gd name="T6" fmla="*/ 477 w 686"/>
                <a:gd name="T7" fmla="*/ 27 h 686"/>
                <a:gd name="T8" fmla="*/ 517 w 686"/>
                <a:gd name="T9" fmla="*/ 46 h 686"/>
                <a:gd name="T10" fmla="*/ 553 w 686"/>
                <a:gd name="T11" fmla="*/ 71 h 686"/>
                <a:gd name="T12" fmla="*/ 586 w 686"/>
                <a:gd name="T13" fmla="*/ 100 h 686"/>
                <a:gd name="T14" fmla="*/ 615 w 686"/>
                <a:gd name="T15" fmla="*/ 133 h 686"/>
                <a:gd name="T16" fmla="*/ 640 w 686"/>
                <a:gd name="T17" fmla="*/ 169 h 686"/>
                <a:gd name="T18" fmla="*/ 659 w 686"/>
                <a:gd name="T19" fmla="*/ 209 h 686"/>
                <a:gd name="T20" fmla="*/ 674 w 686"/>
                <a:gd name="T21" fmla="*/ 251 h 686"/>
                <a:gd name="T22" fmla="*/ 683 w 686"/>
                <a:gd name="T23" fmla="*/ 296 h 686"/>
                <a:gd name="T24" fmla="*/ 686 w 686"/>
                <a:gd name="T25" fmla="*/ 342 h 686"/>
                <a:gd name="T26" fmla="*/ 683 w 686"/>
                <a:gd name="T27" fmla="*/ 389 h 686"/>
                <a:gd name="T28" fmla="*/ 674 w 686"/>
                <a:gd name="T29" fmla="*/ 434 h 686"/>
                <a:gd name="T30" fmla="*/ 659 w 686"/>
                <a:gd name="T31" fmla="*/ 476 h 686"/>
                <a:gd name="T32" fmla="*/ 640 w 686"/>
                <a:gd name="T33" fmla="*/ 516 h 686"/>
                <a:gd name="T34" fmla="*/ 615 w 686"/>
                <a:gd name="T35" fmla="*/ 552 h 686"/>
                <a:gd name="T36" fmla="*/ 586 w 686"/>
                <a:gd name="T37" fmla="*/ 585 h 686"/>
                <a:gd name="T38" fmla="*/ 553 w 686"/>
                <a:gd name="T39" fmla="*/ 614 h 686"/>
                <a:gd name="T40" fmla="*/ 517 w 686"/>
                <a:gd name="T41" fmla="*/ 639 h 686"/>
                <a:gd name="T42" fmla="*/ 477 w 686"/>
                <a:gd name="T43" fmla="*/ 659 h 686"/>
                <a:gd name="T44" fmla="*/ 435 w 686"/>
                <a:gd name="T45" fmla="*/ 674 h 686"/>
                <a:gd name="T46" fmla="*/ 390 w 686"/>
                <a:gd name="T47" fmla="*/ 682 h 686"/>
                <a:gd name="T48" fmla="*/ 343 w 686"/>
                <a:gd name="T49" fmla="*/ 686 h 686"/>
                <a:gd name="T50" fmla="*/ 296 w 686"/>
                <a:gd name="T51" fmla="*/ 682 h 686"/>
                <a:gd name="T52" fmla="*/ 252 w 686"/>
                <a:gd name="T53" fmla="*/ 674 h 686"/>
                <a:gd name="T54" fmla="*/ 210 w 686"/>
                <a:gd name="T55" fmla="*/ 659 h 686"/>
                <a:gd name="T56" fmla="*/ 170 w 686"/>
                <a:gd name="T57" fmla="*/ 639 h 686"/>
                <a:gd name="T58" fmla="*/ 134 w 686"/>
                <a:gd name="T59" fmla="*/ 614 h 686"/>
                <a:gd name="T60" fmla="*/ 101 w 686"/>
                <a:gd name="T61" fmla="*/ 585 h 686"/>
                <a:gd name="T62" fmla="*/ 72 w 686"/>
                <a:gd name="T63" fmla="*/ 552 h 686"/>
                <a:gd name="T64" fmla="*/ 48 w 686"/>
                <a:gd name="T65" fmla="*/ 516 h 686"/>
                <a:gd name="T66" fmla="*/ 27 w 686"/>
                <a:gd name="T67" fmla="*/ 476 h 686"/>
                <a:gd name="T68" fmla="*/ 13 w 686"/>
                <a:gd name="T69" fmla="*/ 434 h 686"/>
                <a:gd name="T70" fmla="*/ 4 w 686"/>
                <a:gd name="T71" fmla="*/ 389 h 686"/>
                <a:gd name="T72" fmla="*/ 0 w 686"/>
                <a:gd name="T73" fmla="*/ 342 h 686"/>
                <a:gd name="T74" fmla="*/ 4 w 686"/>
                <a:gd name="T75" fmla="*/ 296 h 686"/>
                <a:gd name="T76" fmla="*/ 13 w 686"/>
                <a:gd name="T77" fmla="*/ 251 h 686"/>
                <a:gd name="T78" fmla="*/ 27 w 686"/>
                <a:gd name="T79" fmla="*/ 209 h 686"/>
                <a:gd name="T80" fmla="*/ 48 w 686"/>
                <a:gd name="T81" fmla="*/ 169 h 686"/>
                <a:gd name="T82" fmla="*/ 72 w 686"/>
                <a:gd name="T83" fmla="*/ 133 h 686"/>
                <a:gd name="T84" fmla="*/ 101 w 686"/>
                <a:gd name="T85" fmla="*/ 100 h 686"/>
                <a:gd name="T86" fmla="*/ 134 w 686"/>
                <a:gd name="T87" fmla="*/ 71 h 686"/>
                <a:gd name="T88" fmla="*/ 170 w 686"/>
                <a:gd name="T89" fmla="*/ 46 h 686"/>
                <a:gd name="T90" fmla="*/ 210 w 686"/>
                <a:gd name="T91" fmla="*/ 27 h 686"/>
                <a:gd name="T92" fmla="*/ 252 w 686"/>
                <a:gd name="T93" fmla="*/ 12 h 686"/>
                <a:gd name="T94" fmla="*/ 296 w 686"/>
                <a:gd name="T95" fmla="*/ 3 h 686"/>
                <a:gd name="T96" fmla="*/ 343 w 686"/>
                <a:gd name="T9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6" h="686">
                  <a:moveTo>
                    <a:pt x="343" y="0"/>
                  </a:moveTo>
                  <a:lnTo>
                    <a:pt x="390" y="3"/>
                  </a:lnTo>
                  <a:lnTo>
                    <a:pt x="435" y="12"/>
                  </a:lnTo>
                  <a:lnTo>
                    <a:pt x="477" y="27"/>
                  </a:lnTo>
                  <a:lnTo>
                    <a:pt x="517" y="46"/>
                  </a:lnTo>
                  <a:lnTo>
                    <a:pt x="553" y="71"/>
                  </a:lnTo>
                  <a:lnTo>
                    <a:pt x="586" y="100"/>
                  </a:lnTo>
                  <a:lnTo>
                    <a:pt x="615" y="133"/>
                  </a:lnTo>
                  <a:lnTo>
                    <a:pt x="640" y="169"/>
                  </a:lnTo>
                  <a:lnTo>
                    <a:pt x="659" y="209"/>
                  </a:lnTo>
                  <a:lnTo>
                    <a:pt x="674" y="251"/>
                  </a:lnTo>
                  <a:lnTo>
                    <a:pt x="683" y="296"/>
                  </a:lnTo>
                  <a:lnTo>
                    <a:pt x="686" y="342"/>
                  </a:lnTo>
                  <a:lnTo>
                    <a:pt x="683" y="389"/>
                  </a:lnTo>
                  <a:lnTo>
                    <a:pt x="674" y="434"/>
                  </a:lnTo>
                  <a:lnTo>
                    <a:pt x="659" y="476"/>
                  </a:lnTo>
                  <a:lnTo>
                    <a:pt x="640" y="516"/>
                  </a:lnTo>
                  <a:lnTo>
                    <a:pt x="615" y="552"/>
                  </a:lnTo>
                  <a:lnTo>
                    <a:pt x="586" y="585"/>
                  </a:lnTo>
                  <a:lnTo>
                    <a:pt x="553" y="614"/>
                  </a:lnTo>
                  <a:lnTo>
                    <a:pt x="517" y="639"/>
                  </a:lnTo>
                  <a:lnTo>
                    <a:pt x="477" y="659"/>
                  </a:lnTo>
                  <a:lnTo>
                    <a:pt x="435" y="674"/>
                  </a:lnTo>
                  <a:lnTo>
                    <a:pt x="390" y="682"/>
                  </a:lnTo>
                  <a:lnTo>
                    <a:pt x="343" y="686"/>
                  </a:lnTo>
                  <a:lnTo>
                    <a:pt x="296" y="682"/>
                  </a:lnTo>
                  <a:lnTo>
                    <a:pt x="252" y="674"/>
                  </a:lnTo>
                  <a:lnTo>
                    <a:pt x="210" y="659"/>
                  </a:lnTo>
                  <a:lnTo>
                    <a:pt x="170" y="639"/>
                  </a:lnTo>
                  <a:lnTo>
                    <a:pt x="134" y="614"/>
                  </a:lnTo>
                  <a:lnTo>
                    <a:pt x="101" y="585"/>
                  </a:lnTo>
                  <a:lnTo>
                    <a:pt x="72" y="552"/>
                  </a:lnTo>
                  <a:lnTo>
                    <a:pt x="48" y="516"/>
                  </a:lnTo>
                  <a:lnTo>
                    <a:pt x="27" y="476"/>
                  </a:lnTo>
                  <a:lnTo>
                    <a:pt x="13" y="434"/>
                  </a:lnTo>
                  <a:lnTo>
                    <a:pt x="4" y="389"/>
                  </a:lnTo>
                  <a:lnTo>
                    <a:pt x="0" y="342"/>
                  </a:lnTo>
                  <a:lnTo>
                    <a:pt x="4" y="296"/>
                  </a:lnTo>
                  <a:lnTo>
                    <a:pt x="13" y="251"/>
                  </a:lnTo>
                  <a:lnTo>
                    <a:pt x="27" y="209"/>
                  </a:lnTo>
                  <a:lnTo>
                    <a:pt x="48" y="169"/>
                  </a:lnTo>
                  <a:lnTo>
                    <a:pt x="72" y="133"/>
                  </a:lnTo>
                  <a:lnTo>
                    <a:pt x="101" y="100"/>
                  </a:lnTo>
                  <a:lnTo>
                    <a:pt x="134" y="71"/>
                  </a:lnTo>
                  <a:lnTo>
                    <a:pt x="170" y="46"/>
                  </a:lnTo>
                  <a:lnTo>
                    <a:pt x="210" y="27"/>
                  </a:lnTo>
                  <a:lnTo>
                    <a:pt x="252" y="12"/>
                  </a:lnTo>
                  <a:lnTo>
                    <a:pt x="296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13"/>
            <p:cNvSpPr>
              <a:spLocks/>
            </p:cNvSpPr>
            <p:nvPr/>
          </p:nvSpPr>
          <p:spPr bwMode="auto">
            <a:xfrm>
              <a:off x="9288463" y="5156200"/>
              <a:ext cx="141288" cy="344487"/>
            </a:xfrm>
            <a:custGeom>
              <a:avLst/>
              <a:gdLst>
                <a:gd name="T0" fmla="*/ 925 w 1073"/>
                <a:gd name="T1" fmla="*/ 1 h 2605"/>
                <a:gd name="T2" fmla="*/ 982 w 1073"/>
                <a:gd name="T3" fmla="*/ 12 h 2605"/>
                <a:gd name="T4" fmla="*/ 1029 w 1073"/>
                <a:gd name="T5" fmla="*/ 45 h 2605"/>
                <a:gd name="T6" fmla="*/ 1061 w 1073"/>
                <a:gd name="T7" fmla="*/ 91 h 2605"/>
                <a:gd name="T8" fmla="*/ 1073 w 1073"/>
                <a:gd name="T9" fmla="*/ 149 h 2605"/>
                <a:gd name="T10" fmla="*/ 1069 w 1073"/>
                <a:gd name="T11" fmla="*/ 1419 h 2605"/>
                <a:gd name="T12" fmla="*/ 1048 w 1073"/>
                <a:gd name="T13" fmla="*/ 1472 h 2605"/>
                <a:gd name="T14" fmla="*/ 1007 w 1073"/>
                <a:gd name="T15" fmla="*/ 1512 h 2605"/>
                <a:gd name="T16" fmla="*/ 954 w 1073"/>
                <a:gd name="T17" fmla="*/ 1535 h 2605"/>
                <a:gd name="T18" fmla="*/ 900 w 1073"/>
                <a:gd name="T19" fmla="*/ 1536 h 2605"/>
                <a:gd name="T20" fmla="*/ 854 w 1073"/>
                <a:gd name="T21" fmla="*/ 1520 h 2605"/>
                <a:gd name="T22" fmla="*/ 835 w 1073"/>
                <a:gd name="T23" fmla="*/ 2456 h 2605"/>
                <a:gd name="T24" fmla="*/ 824 w 1073"/>
                <a:gd name="T25" fmla="*/ 2515 h 2605"/>
                <a:gd name="T26" fmla="*/ 792 w 1073"/>
                <a:gd name="T27" fmla="*/ 2561 h 2605"/>
                <a:gd name="T28" fmla="*/ 744 w 1073"/>
                <a:gd name="T29" fmla="*/ 2593 h 2605"/>
                <a:gd name="T30" fmla="*/ 687 w 1073"/>
                <a:gd name="T31" fmla="*/ 2605 h 2605"/>
                <a:gd name="T32" fmla="*/ 629 w 1073"/>
                <a:gd name="T33" fmla="*/ 2593 h 2605"/>
                <a:gd name="T34" fmla="*/ 582 w 1073"/>
                <a:gd name="T35" fmla="*/ 2561 h 2605"/>
                <a:gd name="T36" fmla="*/ 551 w 1073"/>
                <a:gd name="T37" fmla="*/ 2515 h 2605"/>
                <a:gd name="T38" fmla="*/ 539 w 1073"/>
                <a:gd name="T39" fmla="*/ 2456 h 2605"/>
                <a:gd name="T40" fmla="*/ 532 w 1073"/>
                <a:gd name="T41" fmla="*/ 2486 h 2605"/>
                <a:gd name="T42" fmla="*/ 509 w 1073"/>
                <a:gd name="T43" fmla="*/ 2539 h 2605"/>
                <a:gd name="T44" fmla="*/ 469 w 1073"/>
                <a:gd name="T45" fmla="*/ 2579 h 2605"/>
                <a:gd name="T46" fmla="*/ 416 w 1073"/>
                <a:gd name="T47" fmla="*/ 2602 h 2605"/>
                <a:gd name="T48" fmla="*/ 357 w 1073"/>
                <a:gd name="T49" fmla="*/ 2602 h 2605"/>
                <a:gd name="T50" fmla="*/ 304 w 1073"/>
                <a:gd name="T51" fmla="*/ 2579 h 2605"/>
                <a:gd name="T52" fmla="*/ 263 w 1073"/>
                <a:gd name="T53" fmla="*/ 2539 h 2605"/>
                <a:gd name="T54" fmla="*/ 241 w 1073"/>
                <a:gd name="T55" fmla="*/ 2486 h 2605"/>
                <a:gd name="T56" fmla="*/ 238 w 1073"/>
                <a:gd name="T57" fmla="*/ 1507 h 2605"/>
                <a:gd name="T58" fmla="*/ 197 w 1073"/>
                <a:gd name="T59" fmla="*/ 1530 h 2605"/>
                <a:gd name="T60" fmla="*/ 148 w 1073"/>
                <a:gd name="T61" fmla="*/ 1538 h 2605"/>
                <a:gd name="T62" fmla="*/ 91 w 1073"/>
                <a:gd name="T63" fmla="*/ 1526 h 2605"/>
                <a:gd name="T64" fmla="*/ 43 w 1073"/>
                <a:gd name="T65" fmla="*/ 1495 h 2605"/>
                <a:gd name="T66" fmla="*/ 12 w 1073"/>
                <a:gd name="T67" fmla="*/ 1447 h 2605"/>
                <a:gd name="T68" fmla="*/ 0 w 1073"/>
                <a:gd name="T69" fmla="*/ 1389 h 2605"/>
                <a:gd name="T70" fmla="*/ 3 w 1073"/>
                <a:gd name="T71" fmla="*/ 119 h 2605"/>
                <a:gd name="T72" fmla="*/ 25 w 1073"/>
                <a:gd name="T73" fmla="*/ 67 h 2605"/>
                <a:gd name="T74" fmla="*/ 64 w 1073"/>
                <a:gd name="T75" fmla="*/ 27 h 2605"/>
                <a:gd name="T76" fmla="*/ 116 w 1073"/>
                <a:gd name="T77" fmla="*/ 5 h 2605"/>
                <a:gd name="T78" fmla="*/ 145 w 1073"/>
                <a:gd name="T79" fmla="*/ 0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3" h="2605">
                  <a:moveTo>
                    <a:pt x="145" y="0"/>
                  </a:moveTo>
                  <a:lnTo>
                    <a:pt x="925" y="1"/>
                  </a:lnTo>
                  <a:lnTo>
                    <a:pt x="954" y="4"/>
                  </a:lnTo>
                  <a:lnTo>
                    <a:pt x="982" y="12"/>
                  </a:lnTo>
                  <a:lnTo>
                    <a:pt x="1007" y="26"/>
                  </a:lnTo>
                  <a:lnTo>
                    <a:pt x="1029" y="45"/>
                  </a:lnTo>
                  <a:lnTo>
                    <a:pt x="1048" y="66"/>
                  </a:lnTo>
                  <a:lnTo>
                    <a:pt x="1061" y="91"/>
                  </a:lnTo>
                  <a:lnTo>
                    <a:pt x="1069" y="119"/>
                  </a:lnTo>
                  <a:lnTo>
                    <a:pt x="1073" y="149"/>
                  </a:lnTo>
                  <a:lnTo>
                    <a:pt x="1073" y="1389"/>
                  </a:lnTo>
                  <a:lnTo>
                    <a:pt x="1069" y="1419"/>
                  </a:lnTo>
                  <a:lnTo>
                    <a:pt x="1061" y="1447"/>
                  </a:lnTo>
                  <a:lnTo>
                    <a:pt x="1048" y="1472"/>
                  </a:lnTo>
                  <a:lnTo>
                    <a:pt x="1029" y="1495"/>
                  </a:lnTo>
                  <a:lnTo>
                    <a:pt x="1007" y="1512"/>
                  </a:lnTo>
                  <a:lnTo>
                    <a:pt x="982" y="1526"/>
                  </a:lnTo>
                  <a:lnTo>
                    <a:pt x="954" y="1535"/>
                  </a:lnTo>
                  <a:lnTo>
                    <a:pt x="925" y="1538"/>
                  </a:lnTo>
                  <a:lnTo>
                    <a:pt x="900" y="1536"/>
                  </a:lnTo>
                  <a:lnTo>
                    <a:pt x="876" y="1530"/>
                  </a:lnTo>
                  <a:lnTo>
                    <a:pt x="854" y="1520"/>
                  </a:lnTo>
                  <a:lnTo>
                    <a:pt x="835" y="1508"/>
                  </a:lnTo>
                  <a:lnTo>
                    <a:pt x="835" y="2456"/>
                  </a:lnTo>
                  <a:lnTo>
                    <a:pt x="833" y="2486"/>
                  </a:lnTo>
                  <a:lnTo>
                    <a:pt x="824" y="2515"/>
                  </a:lnTo>
                  <a:lnTo>
                    <a:pt x="810" y="2539"/>
                  </a:lnTo>
                  <a:lnTo>
                    <a:pt x="792" y="2561"/>
                  </a:lnTo>
                  <a:lnTo>
                    <a:pt x="770" y="2579"/>
                  </a:lnTo>
                  <a:lnTo>
                    <a:pt x="744" y="2593"/>
                  </a:lnTo>
                  <a:lnTo>
                    <a:pt x="717" y="2602"/>
                  </a:lnTo>
                  <a:lnTo>
                    <a:pt x="687" y="2605"/>
                  </a:lnTo>
                  <a:lnTo>
                    <a:pt x="657" y="2602"/>
                  </a:lnTo>
                  <a:lnTo>
                    <a:pt x="629" y="2593"/>
                  </a:lnTo>
                  <a:lnTo>
                    <a:pt x="604" y="2579"/>
                  </a:lnTo>
                  <a:lnTo>
                    <a:pt x="582" y="2561"/>
                  </a:lnTo>
                  <a:lnTo>
                    <a:pt x="564" y="2539"/>
                  </a:lnTo>
                  <a:lnTo>
                    <a:pt x="551" y="2515"/>
                  </a:lnTo>
                  <a:lnTo>
                    <a:pt x="542" y="2486"/>
                  </a:lnTo>
                  <a:lnTo>
                    <a:pt x="539" y="2456"/>
                  </a:lnTo>
                  <a:lnTo>
                    <a:pt x="535" y="2456"/>
                  </a:lnTo>
                  <a:lnTo>
                    <a:pt x="532" y="2486"/>
                  </a:lnTo>
                  <a:lnTo>
                    <a:pt x="523" y="2515"/>
                  </a:lnTo>
                  <a:lnTo>
                    <a:pt x="509" y="2539"/>
                  </a:lnTo>
                  <a:lnTo>
                    <a:pt x="492" y="2561"/>
                  </a:lnTo>
                  <a:lnTo>
                    <a:pt x="469" y="2579"/>
                  </a:lnTo>
                  <a:lnTo>
                    <a:pt x="444" y="2593"/>
                  </a:lnTo>
                  <a:lnTo>
                    <a:pt x="416" y="2602"/>
                  </a:lnTo>
                  <a:lnTo>
                    <a:pt x="386" y="2605"/>
                  </a:lnTo>
                  <a:lnTo>
                    <a:pt x="357" y="2602"/>
                  </a:lnTo>
                  <a:lnTo>
                    <a:pt x="328" y="2593"/>
                  </a:lnTo>
                  <a:lnTo>
                    <a:pt x="304" y="2579"/>
                  </a:lnTo>
                  <a:lnTo>
                    <a:pt x="281" y="2561"/>
                  </a:lnTo>
                  <a:lnTo>
                    <a:pt x="263" y="2539"/>
                  </a:lnTo>
                  <a:lnTo>
                    <a:pt x="250" y="2515"/>
                  </a:lnTo>
                  <a:lnTo>
                    <a:pt x="241" y="2486"/>
                  </a:lnTo>
                  <a:lnTo>
                    <a:pt x="238" y="2456"/>
                  </a:lnTo>
                  <a:lnTo>
                    <a:pt x="238" y="1507"/>
                  </a:lnTo>
                  <a:lnTo>
                    <a:pt x="218" y="1520"/>
                  </a:lnTo>
                  <a:lnTo>
                    <a:pt x="197" y="1530"/>
                  </a:lnTo>
                  <a:lnTo>
                    <a:pt x="173" y="1536"/>
                  </a:lnTo>
                  <a:lnTo>
                    <a:pt x="148" y="1538"/>
                  </a:lnTo>
                  <a:lnTo>
                    <a:pt x="119" y="1535"/>
                  </a:lnTo>
                  <a:lnTo>
                    <a:pt x="91" y="1526"/>
                  </a:lnTo>
                  <a:lnTo>
                    <a:pt x="66" y="1512"/>
                  </a:lnTo>
                  <a:lnTo>
                    <a:pt x="43" y="1495"/>
                  </a:lnTo>
                  <a:lnTo>
                    <a:pt x="25" y="1472"/>
                  </a:lnTo>
                  <a:lnTo>
                    <a:pt x="12" y="1447"/>
                  </a:lnTo>
                  <a:lnTo>
                    <a:pt x="3" y="1419"/>
                  </a:lnTo>
                  <a:lnTo>
                    <a:pt x="0" y="138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2"/>
                  </a:lnTo>
                  <a:lnTo>
                    <a:pt x="25" y="67"/>
                  </a:lnTo>
                  <a:lnTo>
                    <a:pt x="42" y="46"/>
                  </a:lnTo>
                  <a:lnTo>
                    <a:pt x="64" y="27"/>
                  </a:lnTo>
                  <a:lnTo>
                    <a:pt x="89" y="13"/>
                  </a:lnTo>
                  <a:lnTo>
                    <a:pt x="116" y="5"/>
                  </a:lnTo>
                  <a:lnTo>
                    <a:pt x="145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14"/>
            <p:cNvSpPr>
              <a:spLocks/>
            </p:cNvSpPr>
            <p:nvPr/>
          </p:nvSpPr>
          <p:spPr bwMode="auto">
            <a:xfrm>
              <a:off x="9232901" y="5059363"/>
              <a:ext cx="74613" cy="82550"/>
            </a:xfrm>
            <a:custGeom>
              <a:avLst/>
              <a:gdLst>
                <a:gd name="T0" fmla="*/ 314 w 565"/>
                <a:gd name="T1" fmla="*/ 0 h 629"/>
                <a:gd name="T2" fmla="*/ 358 w 565"/>
                <a:gd name="T3" fmla="*/ 3 h 629"/>
                <a:gd name="T4" fmla="*/ 400 w 565"/>
                <a:gd name="T5" fmla="*/ 12 h 629"/>
                <a:gd name="T6" fmla="*/ 439 w 565"/>
                <a:gd name="T7" fmla="*/ 25 h 629"/>
                <a:gd name="T8" fmla="*/ 474 w 565"/>
                <a:gd name="T9" fmla="*/ 44 h 629"/>
                <a:gd name="T10" fmla="*/ 508 w 565"/>
                <a:gd name="T11" fmla="*/ 67 h 629"/>
                <a:gd name="T12" fmla="*/ 538 w 565"/>
                <a:gd name="T13" fmla="*/ 94 h 629"/>
                <a:gd name="T14" fmla="*/ 565 w 565"/>
                <a:gd name="T15" fmla="*/ 125 h 629"/>
                <a:gd name="T16" fmla="*/ 545 w 565"/>
                <a:gd name="T17" fmla="*/ 165 h 629"/>
                <a:gd name="T18" fmla="*/ 528 w 565"/>
                <a:gd name="T19" fmla="*/ 206 h 629"/>
                <a:gd name="T20" fmla="*/ 516 w 565"/>
                <a:gd name="T21" fmla="*/ 250 h 629"/>
                <a:gd name="T22" fmla="*/ 509 w 565"/>
                <a:gd name="T23" fmla="*/ 296 h 629"/>
                <a:gd name="T24" fmla="*/ 507 w 565"/>
                <a:gd name="T25" fmla="*/ 342 h 629"/>
                <a:gd name="T26" fmla="*/ 509 w 565"/>
                <a:gd name="T27" fmla="*/ 391 h 629"/>
                <a:gd name="T28" fmla="*/ 518 w 565"/>
                <a:gd name="T29" fmla="*/ 437 h 629"/>
                <a:gd name="T30" fmla="*/ 530 w 565"/>
                <a:gd name="T31" fmla="*/ 483 h 629"/>
                <a:gd name="T32" fmla="*/ 548 w 565"/>
                <a:gd name="T33" fmla="*/ 525 h 629"/>
                <a:gd name="T34" fmla="*/ 518 w 565"/>
                <a:gd name="T35" fmla="*/ 555 h 629"/>
                <a:gd name="T36" fmla="*/ 483 w 565"/>
                <a:gd name="T37" fmla="*/ 581 h 629"/>
                <a:gd name="T38" fmla="*/ 445 w 565"/>
                <a:gd name="T39" fmla="*/ 601 h 629"/>
                <a:gd name="T40" fmla="*/ 404 w 565"/>
                <a:gd name="T41" fmla="*/ 616 h 629"/>
                <a:gd name="T42" fmla="*/ 361 w 565"/>
                <a:gd name="T43" fmla="*/ 626 h 629"/>
                <a:gd name="T44" fmla="*/ 314 w 565"/>
                <a:gd name="T45" fmla="*/ 629 h 629"/>
                <a:gd name="T46" fmla="*/ 272 w 565"/>
                <a:gd name="T47" fmla="*/ 627 h 629"/>
                <a:gd name="T48" fmla="*/ 231 w 565"/>
                <a:gd name="T49" fmla="*/ 619 h 629"/>
                <a:gd name="T50" fmla="*/ 192 w 565"/>
                <a:gd name="T51" fmla="*/ 605 h 629"/>
                <a:gd name="T52" fmla="*/ 156 w 565"/>
                <a:gd name="T53" fmla="*/ 587 h 629"/>
                <a:gd name="T54" fmla="*/ 122 w 565"/>
                <a:gd name="T55" fmla="*/ 565 h 629"/>
                <a:gd name="T56" fmla="*/ 92 w 565"/>
                <a:gd name="T57" fmla="*/ 538 h 629"/>
                <a:gd name="T58" fmla="*/ 66 w 565"/>
                <a:gd name="T59" fmla="*/ 507 h 629"/>
                <a:gd name="T60" fmla="*/ 43 w 565"/>
                <a:gd name="T61" fmla="*/ 474 h 629"/>
                <a:gd name="T62" fmla="*/ 25 w 565"/>
                <a:gd name="T63" fmla="*/ 437 h 629"/>
                <a:gd name="T64" fmla="*/ 11 w 565"/>
                <a:gd name="T65" fmla="*/ 398 h 629"/>
                <a:gd name="T66" fmla="*/ 2 w 565"/>
                <a:gd name="T67" fmla="*/ 357 h 629"/>
                <a:gd name="T68" fmla="*/ 0 w 565"/>
                <a:gd name="T69" fmla="*/ 315 h 629"/>
                <a:gd name="T70" fmla="*/ 3 w 565"/>
                <a:gd name="T71" fmla="*/ 269 h 629"/>
                <a:gd name="T72" fmla="*/ 13 w 565"/>
                <a:gd name="T73" fmla="*/ 223 h 629"/>
                <a:gd name="T74" fmla="*/ 29 w 565"/>
                <a:gd name="T75" fmla="*/ 182 h 629"/>
                <a:gd name="T76" fmla="*/ 51 w 565"/>
                <a:gd name="T77" fmla="*/ 143 h 629"/>
                <a:gd name="T78" fmla="*/ 77 w 565"/>
                <a:gd name="T79" fmla="*/ 108 h 629"/>
                <a:gd name="T80" fmla="*/ 108 w 565"/>
                <a:gd name="T81" fmla="*/ 76 h 629"/>
                <a:gd name="T82" fmla="*/ 144 w 565"/>
                <a:gd name="T83" fmla="*/ 51 h 629"/>
                <a:gd name="T84" fmla="*/ 183 w 565"/>
                <a:gd name="T85" fmla="*/ 29 h 629"/>
                <a:gd name="T86" fmla="*/ 224 w 565"/>
                <a:gd name="T87" fmla="*/ 13 h 629"/>
                <a:gd name="T88" fmla="*/ 268 w 565"/>
                <a:gd name="T89" fmla="*/ 3 h 629"/>
                <a:gd name="T90" fmla="*/ 314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314" y="0"/>
                  </a:moveTo>
                  <a:lnTo>
                    <a:pt x="358" y="3"/>
                  </a:lnTo>
                  <a:lnTo>
                    <a:pt x="400" y="12"/>
                  </a:lnTo>
                  <a:lnTo>
                    <a:pt x="439" y="25"/>
                  </a:lnTo>
                  <a:lnTo>
                    <a:pt x="474" y="44"/>
                  </a:lnTo>
                  <a:lnTo>
                    <a:pt x="508" y="67"/>
                  </a:lnTo>
                  <a:lnTo>
                    <a:pt x="538" y="94"/>
                  </a:lnTo>
                  <a:lnTo>
                    <a:pt x="565" y="125"/>
                  </a:lnTo>
                  <a:lnTo>
                    <a:pt x="545" y="165"/>
                  </a:lnTo>
                  <a:lnTo>
                    <a:pt x="528" y="206"/>
                  </a:lnTo>
                  <a:lnTo>
                    <a:pt x="516" y="250"/>
                  </a:lnTo>
                  <a:lnTo>
                    <a:pt x="509" y="296"/>
                  </a:lnTo>
                  <a:lnTo>
                    <a:pt x="507" y="342"/>
                  </a:lnTo>
                  <a:lnTo>
                    <a:pt x="509" y="391"/>
                  </a:lnTo>
                  <a:lnTo>
                    <a:pt x="518" y="437"/>
                  </a:lnTo>
                  <a:lnTo>
                    <a:pt x="530" y="483"/>
                  </a:lnTo>
                  <a:lnTo>
                    <a:pt x="548" y="525"/>
                  </a:lnTo>
                  <a:lnTo>
                    <a:pt x="518" y="555"/>
                  </a:lnTo>
                  <a:lnTo>
                    <a:pt x="483" y="581"/>
                  </a:lnTo>
                  <a:lnTo>
                    <a:pt x="445" y="601"/>
                  </a:lnTo>
                  <a:lnTo>
                    <a:pt x="404" y="616"/>
                  </a:lnTo>
                  <a:lnTo>
                    <a:pt x="361" y="626"/>
                  </a:lnTo>
                  <a:lnTo>
                    <a:pt x="314" y="629"/>
                  </a:lnTo>
                  <a:lnTo>
                    <a:pt x="272" y="627"/>
                  </a:lnTo>
                  <a:lnTo>
                    <a:pt x="231" y="619"/>
                  </a:lnTo>
                  <a:lnTo>
                    <a:pt x="192" y="605"/>
                  </a:lnTo>
                  <a:lnTo>
                    <a:pt x="156" y="587"/>
                  </a:lnTo>
                  <a:lnTo>
                    <a:pt x="122" y="565"/>
                  </a:lnTo>
                  <a:lnTo>
                    <a:pt x="92" y="538"/>
                  </a:lnTo>
                  <a:lnTo>
                    <a:pt x="66" y="507"/>
                  </a:lnTo>
                  <a:lnTo>
                    <a:pt x="43" y="474"/>
                  </a:lnTo>
                  <a:lnTo>
                    <a:pt x="25" y="437"/>
                  </a:lnTo>
                  <a:lnTo>
                    <a:pt x="11" y="398"/>
                  </a:lnTo>
                  <a:lnTo>
                    <a:pt x="2" y="357"/>
                  </a:lnTo>
                  <a:lnTo>
                    <a:pt x="0" y="315"/>
                  </a:lnTo>
                  <a:lnTo>
                    <a:pt x="3" y="269"/>
                  </a:lnTo>
                  <a:lnTo>
                    <a:pt x="13" y="223"/>
                  </a:lnTo>
                  <a:lnTo>
                    <a:pt x="29" y="182"/>
                  </a:lnTo>
                  <a:lnTo>
                    <a:pt x="51" y="143"/>
                  </a:lnTo>
                  <a:lnTo>
                    <a:pt x="77" y="108"/>
                  </a:lnTo>
                  <a:lnTo>
                    <a:pt x="108" y="76"/>
                  </a:lnTo>
                  <a:lnTo>
                    <a:pt x="144" y="51"/>
                  </a:lnTo>
                  <a:lnTo>
                    <a:pt x="183" y="29"/>
                  </a:lnTo>
                  <a:lnTo>
                    <a:pt x="224" y="13"/>
                  </a:lnTo>
                  <a:lnTo>
                    <a:pt x="268" y="3"/>
                  </a:lnTo>
                  <a:lnTo>
                    <a:pt x="3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415"/>
            <p:cNvSpPr>
              <a:spLocks/>
            </p:cNvSpPr>
            <p:nvPr/>
          </p:nvSpPr>
          <p:spPr bwMode="auto">
            <a:xfrm>
              <a:off x="9209088" y="5148263"/>
              <a:ext cx="96838" cy="317500"/>
            </a:xfrm>
            <a:custGeom>
              <a:avLst/>
              <a:gdLst>
                <a:gd name="T0" fmla="*/ 373 w 729"/>
                <a:gd name="T1" fmla="*/ 0 h 2394"/>
                <a:gd name="T2" fmla="*/ 510 w 729"/>
                <a:gd name="T3" fmla="*/ 0 h 2394"/>
                <a:gd name="T4" fmla="*/ 600 w 729"/>
                <a:gd name="T5" fmla="*/ 0 h 2394"/>
                <a:gd name="T6" fmla="*/ 550 w 729"/>
                <a:gd name="T7" fmla="*/ 46 h 2394"/>
                <a:gd name="T8" fmla="*/ 513 w 729"/>
                <a:gd name="T9" fmla="*/ 105 h 2394"/>
                <a:gd name="T10" fmla="*/ 494 w 729"/>
                <a:gd name="T11" fmla="*/ 172 h 2394"/>
                <a:gd name="T12" fmla="*/ 490 w 729"/>
                <a:gd name="T13" fmla="*/ 1448 h 2394"/>
                <a:gd name="T14" fmla="*/ 502 w 729"/>
                <a:gd name="T15" fmla="*/ 1526 h 2394"/>
                <a:gd name="T16" fmla="*/ 536 w 729"/>
                <a:gd name="T17" fmla="*/ 1594 h 2394"/>
                <a:gd name="T18" fmla="*/ 588 w 729"/>
                <a:gd name="T19" fmla="*/ 1648 h 2394"/>
                <a:gd name="T20" fmla="*/ 652 w 729"/>
                <a:gd name="T21" fmla="*/ 1685 h 2394"/>
                <a:gd name="T22" fmla="*/ 729 w 729"/>
                <a:gd name="T23" fmla="*/ 1702 h 2394"/>
                <a:gd name="T24" fmla="*/ 708 w 729"/>
                <a:gd name="T25" fmla="*/ 2370 h 2394"/>
                <a:gd name="T26" fmla="*/ 659 w 729"/>
                <a:gd name="T27" fmla="*/ 2392 h 2394"/>
                <a:gd name="T28" fmla="*/ 604 w 729"/>
                <a:gd name="T29" fmla="*/ 2392 h 2394"/>
                <a:gd name="T30" fmla="*/ 555 w 729"/>
                <a:gd name="T31" fmla="*/ 2372 h 2394"/>
                <a:gd name="T32" fmla="*/ 518 w 729"/>
                <a:gd name="T33" fmla="*/ 2335 h 2394"/>
                <a:gd name="T34" fmla="*/ 498 w 729"/>
                <a:gd name="T35" fmla="*/ 2285 h 2394"/>
                <a:gd name="T36" fmla="*/ 491 w 729"/>
                <a:gd name="T37" fmla="*/ 2258 h 2394"/>
                <a:gd name="T38" fmla="*/ 481 w 729"/>
                <a:gd name="T39" fmla="*/ 2311 h 2394"/>
                <a:gd name="T40" fmla="*/ 451 w 729"/>
                <a:gd name="T41" fmla="*/ 2354 h 2394"/>
                <a:gd name="T42" fmla="*/ 408 w 729"/>
                <a:gd name="T43" fmla="*/ 2383 h 2394"/>
                <a:gd name="T44" fmla="*/ 355 w 729"/>
                <a:gd name="T45" fmla="*/ 2394 h 2394"/>
                <a:gd name="T46" fmla="*/ 301 w 729"/>
                <a:gd name="T47" fmla="*/ 2383 h 2394"/>
                <a:gd name="T48" fmla="*/ 258 w 729"/>
                <a:gd name="T49" fmla="*/ 2354 h 2394"/>
                <a:gd name="T50" fmla="*/ 229 w 729"/>
                <a:gd name="T51" fmla="*/ 2311 h 2394"/>
                <a:gd name="T52" fmla="*/ 218 w 729"/>
                <a:gd name="T53" fmla="*/ 2258 h 2394"/>
                <a:gd name="T54" fmla="*/ 201 w 729"/>
                <a:gd name="T55" fmla="*/ 1397 h 2394"/>
                <a:gd name="T56" fmla="*/ 159 w 729"/>
                <a:gd name="T57" fmla="*/ 1411 h 2394"/>
                <a:gd name="T58" fmla="*/ 109 w 729"/>
                <a:gd name="T59" fmla="*/ 1410 h 2394"/>
                <a:gd name="T60" fmla="*/ 60 w 729"/>
                <a:gd name="T61" fmla="*/ 1390 h 2394"/>
                <a:gd name="T62" fmla="*/ 24 w 729"/>
                <a:gd name="T63" fmla="*/ 1353 h 2394"/>
                <a:gd name="T64" fmla="*/ 3 w 729"/>
                <a:gd name="T65" fmla="*/ 1305 h 2394"/>
                <a:gd name="T66" fmla="*/ 0 w 729"/>
                <a:gd name="T67" fmla="*/ 137 h 2394"/>
                <a:gd name="T68" fmla="*/ 11 w 729"/>
                <a:gd name="T69" fmla="*/ 84 h 2394"/>
                <a:gd name="T70" fmla="*/ 39 w 729"/>
                <a:gd name="T71" fmla="*/ 42 h 2394"/>
                <a:gd name="T72" fmla="*/ 81 w 729"/>
                <a:gd name="T73" fmla="*/ 12 h 2394"/>
                <a:gd name="T74" fmla="*/ 133 w 729"/>
                <a:gd name="T75" fmla="*/ 1 h 2394"/>
                <a:gd name="T76" fmla="*/ 289 w 729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9" h="2394">
                  <a:moveTo>
                    <a:pt x="329" y="0"/>
                  </a:moveTo>
                  <a:lnTo>
                    <a:pt x="373" y="0"/>
                  </a:lnTo>
                  <a:lnTo>
                    <a:pt x="463" y="0"/>
                  </a:lnTo>
                  <a:lnTo>
                    <a:pt x="510" y="0"/>
                  </a:lnTo>
                  <a:lnTo>
                    <a:pt x="556" y="0"/>
                  </a:lnTo>
                  <a:lnTo>
                    <a:pt x="600" y="0"/>
                  </a:lnTo>
                  <a:lnTo>
                    <a:pt x="573" y="21"/>
                  </a:lnTo>
                  <a:lnTo>
                    <a:pt x="550" y="46"/>
                  </a:lnTo>
                  <a:lnTo>
                    <a:pt x="529" y="74"/>
                  </a:lnTo>
                  <a:lnTo>
                    <a:pt x="513" y="105"/>
                  </a:lnTo>
                  <a:lnTo>
                    <a:pt x="501" y="137"/>
                  </a:lnTo>
                  <a:lnTo>
                    <a:pt x="494" y="172"/>
                  </a:lnTo>
                  <a:lnTo>
                    <a:pt x="490" y="208"/>
                  </a:lnTo>
                  <a:lnTo>
                    <a:pt x="490" y="1448"/>
                  </a:lnTo>
                  <a:lnTo>
                    <a:pt x="494" y="1488"/>
                  </a:lnTo>
                  <a:lnTo>
                    <a:pt x="502" y="1526"/>
                  </a:lnTo>
                  <a:lnTo>
                    <a:pt x="516" y="1562"/>
                  </a:lnTo>
                  <a:lnTo>
                    <a:pt x="536" y="1594"/>
                  </a:lnTo>
                  <a:lnTo>
                    <a:pt x="559" y="1622"/>
                  </a:lnTo>
                  <a:lnTo>
                    <a:pt x="588" y="1648"/>
                  </a:lnTo>
                  <a:lnTo>
                    <a:pt x="619" y="1668"/>
                  </a:lnTo>
                  <a:lnTo>
                    <a:pt x="652" y="1685"/>
                  </a:lnTo>
                  <a:lnTo>
                    <a:pt x="690" y="1697"/>
                  </a:lnTo>
                  <a:lnTo>
                    <a:pt x="729" y="1702"/>
                  </a:lnTo>
                  <a:lnTo>
                    <a:pt x="729" y="2354"/>
                  </a:lnTo>
                  <a:lnTo>
                    <a:pt x="708" y="2370"/>
                  </a:lnTo>
                  <a:lnTo>
                    <a:pt x="685" y="2383"/>
                  </a:lnTo>
                  <a:lnTo>
                    <a:pt x="659" y="2392"/>
                  </a:lnTo>
                  <a:lnTo>
                    <a:pt x="632" y="2394"/>
                  </a:lnTo>
                  <a:lnTo>
                    <a:pt x="604" y="2392"/>
                  </a:lnTo>
                  <a:lnTo>
                    <a:pt x="579" y="2383"/>
                  </a:lnTo>
                  <a:lnTo>
                    <a:pt x="555" y="2372"/>
                  </a:lnTo>
                  <a:lnTo>
                    <a:pt x="535" y="2354"/>
                  </a:lnTo>
                  <a:lnTo>
                    <a:pt x="518" y="2335"/>
                  </a:lnTo>
                  <a:lnTo>
                    <a:pt x="505" y="2311"/>
                  </a:lnTo>
                  <a:lnTo>
                    <a:pt x="498" y="2285"/>
                  </a:lnTo>
                  <a:lnTo>
                    <a:pt x="495" y="2258"/>
                  </a:lnTo>
                  <a:lnTo>
                    <a:pt x="491" y="2258"/>
                  </a:lnTo>
                  <a:lnTo>
                    <a:pt x="488" y="2285"/>
                  </a:lnTo>
                  <a:lnTo>
                    <a:pt x="481" y="2311"/>
                  </a:lnTo>
                  <a:lnTo>
                    <a:pt x="469" y="2335"/>
                  </a:lnTo>
                  <a:lnTo>
                    <a:pt x="451" y="2354"/>
                  </a:lnTo>
                  <a:lnTo>
                    <a:pt x="431" y="2372"/>
                  </a:lnTo>
                  <a:lnTo>
                    <a:pt x="408" y="2383"/>
                  </a:lnTo>
                  <a:lnTo>
                    <a:pt x="382" y="2392"/>
                  </a:lnTo>
                  <a:lnTo>
                    <a:pt x="355" y="2394"/>
                  </a:lnTo>
                  <a:lnTo>
                    <a:pt x="327" y="2392"/>
                  </a:lnTo>
                  <a:lnTo>
                    <a:pt x="301" y="2383"/>
                  </a:lnTo>
                  <a:lnTo>
                    <a:pt x="279" y="2372"/>
                  </a:lnTo>
                  <a:lnTo>
                    <a:pt x="258" y="2354"/>
                  </a:lnTo>
                  <a:lnTo>
                    <a:pt x="242" y="2335"/>
                  </a:lnTo>
                  <a:lnTo>
                    <a:pt x="229" y="2311"/>
                  </a:lnTo>
                  <a:lnTo>
                    <a:pt x="221" y="2285"/>
                  </a:lnTo>
                  <a:lnTo>
                    <a:pt x="218" y="2258"/>
                  </a:lnTo>
                  <a:lnTo>
                    <a:pt x="218" y="1386"/>
                  </a:lnTo>
                  <a:lnTo>
                    <a:pt x="201" y="1397"/>
                  </a:lnTo>
                  <a:lnTo>
                    <a:pt x="180" y="1406"/>
                  </a:lnTo>
                  <a:lnTo>
                    <a:pt x="159" y="1411"/>
                  </a:lnTo>
                  <a:lnTo>
                    <a:pt x="137" y="1414"/>
                  </a:lnTo>
                  <a:lnTo>
                    <a:pt x="109" y="1410"/>
                  </a:lnTo>
                  <a:lnTo>
                    <a:pt x="83" y="1403"/>
                  </a:lnTo>
                  <a:lnTo>
                    <a:pt x="60" y="1390"/>
                  </a:lnTo>
                  <a:lnTo>
                    <a:pt x="40" y="1374"/>
                  </a:lnTo>
                  <a:lnTo>
                    <a:pt x="24" y="1353"/>
                  </a:lnTo>
                  <a:lnTo>
                    <a:pt x="11" y="1330"/>
                  </a:lnTo>
                  <a:lnTo>
                    <a:pt x="3" y="1305"/>
                  </a:lnTo>
                  <a:lnTo>
                    <a:pt x="0" y="1276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81" y="12"/>
                  </a:lnTo>
                  <a:lnTo>
                    <a:pt x="106" y="4"/>
                  </a:lnTo>
                  <a:lnTo>
                    <a:pt x="133" y="1"/>
                  </a:lnTo>
                  <a:lnTo>
                    <a:pt x="133" y="0"/>
                  </a:lnTo>
                  <a:lnTo>
                    <a:pt x="289" y="0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416"/>
            <p:cNvSpPr>
              <a:spLocks/>
            </p:cNvSpPr>
            <p:nvPr/>
          </p:nvSpPr>
          <p:spPr bwMode="auto">
            <a:xfrm>
              <a:off x="9410701" y="5059363"/>
              <a:ext cx="74613" cy="82550"/>
            </a:xfrm>
            <a:custGeom>
              <a:avLst/>
              <a:gdLst>
                <a:gd name="T0" fmla="*/ 249 w 565"/>
                <a:gd name="T1" fmla="*/ 0 h 629"/>
                <a:gd name="T2" fmla="*/ 297 w 565"/>
                <a:gd name="T3" fmla="*/ 3 h 629"/>
                <a:gd name="T4" fmla="*/ 341 w 565"/>
                <a:gd name="T5" fmla="*/ 13 h 629"/>
                <a:gd name="T6" fmla="*/ 382 w 565"/>
                <a:gd name="T7" fmla="*/ 29 h 629"/>
                <a:gd name="T8" fmla="*/ 421 w 565"/>
                <a:gd name="T9" fmla="*/ 51 h 629"/>
                <a:gd name="T10" fmla="*/ 457 w 565"/>
                <a:gd name="T11" fmla="*/ 76 h 629"/>
                <a:gd name="T12" fmla="*/ 488 w 565"/>
                <a:gd name="T13" fmla="*/ 108 h 629"/>
                <a:gd name="T14" fmla="*/ 514 w 565"/>
                <a:gd name="T15" fmla="*/ 143 h 629"/>
                <a:gd name="T16" fmla="*/ 535 w 565"/>
                <a:gd name="T17" fmla="*/ 182 h 629"/>
                <a:gd name="T18" fmla="*/ 552 w 565"/>
                <a:gd name="T19" fmla="*/ 223 h 629"/>
                <a:gd name="T20" fmla="*/ 561 w 565"/>
                <a:gd name="T21" fmla="*/ 269 h 629"/>
                <a:gd name="T22" fmla="*/ 565 w 565"/>
                <a:gd name="T23" fmla="*/ 315 h 629"/>
                <a:gd name="T24" fmla="*/ 562 w 565"/>
                <a:gd name="T25" fmla="*/ 357 h 629"/>
                <a:gd name="T26" fmla="*/ 554 w 565"/>
                <a:gd name="T27" fmla="*/ 398 h 629"/>
                <a:gd name="T28" fmla="*/ 540 w 565"/>
                <a:gd name="T29" fmla="*/ 437 h 629"/>
                <a:gd name="T30" fmla="*/ 521 w 565"/>
                <a:gd name="T31" fmla="*/ 474 h 629"/>
                <a:gd name="T32" fmla="*/ 499 w 565"/>
                <a:gd name="T33" fmla="*/ 507 h 629"/>
                <a:gd name="T34" fmla="*/ 473 w 565"/>
                <a:gd name="T35" fmla="*/ 538 h 629"/>
                <a:gd name="T36" fmla="*/ 443 w 565"/>
                <a:gd name="T37" fmla="*/ 565 h 629"/>
                <a:gd name="T38" fmla="*/ 409 w 565"/>
                <a:gd name="T39" fmla="*/ 587 h 629"/>
                <a:gd name="T40" fmla="*/ 372 w 565"/>
                <a:gd name="T41" fmla="*/ 605 h 629"/>
                <a:gd name="T42" fmla="*/ 333 w 565"/>
                <a:gd name="T43" fmla="*/ 619 h 629"/>
                <a:gd name="T44" fmla="*/ 292 w 565"/>
                <a:gd name="T45" fmla="*/ 627 h 629"/>
                <a:gd name="T46" fmla="*/ 249 w 565"/>
                <a:gd name="T47" fmla="*/ 629 h 629"/>
                <a:gd name="T48" fmla="*/ 204 w 565"/>
                <a:gd name="T49" fmla="*/ 626 h 629"/>
                <a:gd name="T50" fmla="*/ 161 w 565"/>
                <a:gd name="T51" fmla="*/ 616 h 629"/>
                <a:gd name="T52" fmla="*/ 120 w 565"/>
                <a:gd name="T53" fmla="*/ 601 h 629"/>
                <a:gd name="T54" fmla="*/ 82 w 565"/>
                <a:gd name="T55" fmla="*/ 581 h 629"/>
                <a:gd name="T56" fmla="*/ 47 w 565"/>
                <a:gd name="T57" fmla="*/ 555 h 629"/>
                <a:gd name="T58" fmla="*/ 17 w 565"/>
                <a:gd name="T59" fmla="*/ 526 h 629"/>
                <a:gd name="T60" fmla="*/ 34 w 565"/>
                <a:gd name="T61" fmla="*/ 483 h 629"/>
                <a:gd name="T62" fmla="*/ 47 w 565"/>
                <a:gd name="T63" fmla="*/ 438 h 629"/>
                <a:gd name="T64" fmla="*/ 56 w 565"/>
                <a:gd name="T65" fmla="*/ 391 h 629"/>
                <a:gd name="T66" fmla="*/ 59 w 565"/>
                <a:gd name="T67" fmla="*/ 342 h 629"/>
                <a:gd name="T68" fmla="*/ 56 w 565"/>
                <a:gd name="T69" fmla="*/ 296 h 629"/>
                <a:gd name="T70" fmla="*/ 48 w 565"/>
                <a:gd name="T71" fmla="*/ 250 h 629"/>
                <a:gd name="T72" fmla="*/ 36 w 565"/>
                <a:gd name="T73" fmla="*/ 206 h 629"/>
                <a:gd name="T74" fmla="*/ 20 w 565"/>
                <a:gd name="T75" fmla="*/ 164 h 629"/>
                <a:gd name="T76" fmla="*/ 0 w 565"/>
                <a:gd name="T77" fmla="*/ 124 h 629"/>
                <a:gd name="T78" fmla="*/ 27 w 565"/>
                <a:gd name="T79" fmla="*/ 94 h 629"/>
                <a:gd name="T80" fmla="*/ 57 w 565"/>
                <a:gd name="T81" fmla="*/ 67 h 629"/>
                <a:gd name="T82" fmla="*/ 90 w 565"/>
                <a:gd name="T83" fmla="*/ 44 h 629"/>
                <a:gd name="T84" fmla="*/ 126 w 565"/>
                <a:gd name="T85" fmla="*/ 25 h 629"/>
                <a:gd name="T86" fmla="*/ 165 w 565"/>
                <a:gd name="T87" fmla="*/ 12 h 629"/>
                <a:gd name="T88" fmla="*/ 207 w 565"/>
                <a:gd name="T89" fmla="*/ 3 h 629"/>
                <a:gd name="T90" fmla="*/ 249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249" y="0"/>
                  </a:moveTo>
                  <a:lnTo>
                    <a:pt x="297" y="3"/>
                  </a:lnTo>
                  <a:lnTo>
                    <a:pt x="341" y="13"/>
                  </a:lnTo>
                  <a:lnTo>
                    <a:pt x="382" y="29"/>
                  </a:lnTo>
                  <a:lnTo>
                    <a:pt x="421" y="51"/>
                  </a:lnTo>
                  <a:lnTo>
                    <a:pt x="457" y="76"/>
                  </a:lnTo>
                  <a:lnTo>
                    <a:pt x="488" y="108"/>
                  </a:lnTo>
                  <a:lnTo>
                    <a:pt x="514" y="143"/>
                  </a:lnTo>
                  <a:lnTo>
                    <a:pt x="535" y="182"/>
                  </a:lnTo>
                  <a:lnTo>
                    <a:pt x="552" y="223"/>
                  </a:lnTo>
                  <a:lnTo>
                    <a:pt x="561" y="269"/>
                  </a:lnTo>
                  <a:lnTo>
                    <a:pt x="565" y="315"/>
                  </a:lnTo>
                  <a:lnTo>
                    <a:pt x="562" y="357"/>
                  </a:lnTo>
                  <a:lnTo>
                    <a:pt x="554" y="398"/>
                  </a:lnTo>
                  <a:lnTo>
                    <a:pt x="540" y="437"/>
                  </a:lnTo>
                  <a:lnTo>
                    <a:pt x="521" y="474"/>
                  </a:lnTo>
                  <a:lnTo>
                    <a:pt x="499" y="507"/>
                  </a:lnTo>
                  <a:lnTo>
                    <a:pt x="473" y="538"/>
                  </a:lnTo>
                  <a:lnTo>
                    <a:pt x="443" y="565"/>
                  </a:lnTo>
                  <a:lnTo>
                    <a:pt x="409" y="587"/>
                  </a:lnTo>
                  <a:lnTo>
                    <a:pt x="372" y="605"/>
                  </a:lnTo>
                  <a:lnTo>
                    <a:pt x="333" y="619"/>
                  </a:lnTo>
                  <a:lnTo>
                    <a:pt x="292" y="627"/>
                  </a:lnTo>
                  <a:lnTo>
                    <a:pt x="249" y="629"/>
                  </a:lnTo>
                  <a:lnTo>
                    <a:pt x="204" y="626"/>
                  </a:lnTo>
                  <a:lnTo>
                    <a:pt x="161" y="616"/>
                  </a:lnTo>
                  <a:lnTo>
                    <a:pt x="120" y="601"/>
                  </a:lnTo>
                  <a:lnTo>
                    <a:pt x="82" y="581"/>
                  </a:lnTo>
                  <a:lnTo>
                    <a:pt x="47" y="555"/>
                  </a:lnTo>
                  <a:lnTo>
                    <a:pt x="17" y="526"/>
                  </a:lnTo>
                  <a:lnTo>
                    <a:pt x="34" y="483"/>
                  </a:lnTo>
                  <a:lnTo>
                    <a:pt x="47" y="438"/>
                  </a:lnTo>
                  <a:lnTo>
                    <a:pt x="56" y="391"/>
                  </a:lnTo>
                  <a:lnTo>
                    <a:pt x="59" y="342"/>
                  </a:lnTo>
                  <a:lnTo>
                    <a:pt x="56" y="296"/>
                  </a:lnTo>
                  <a:lnTo>
                    <a:pt x="48" y="250"/>
                  </a:lnTo>
                  <a:lnTo>
                    <a:pt x="36" y="206"/>
                  </a:lnTo>
                  <a:lnTo>
                    <a:pt x="20" y="164"/>
                  </a:lnTo>
                  <a:lnTo>
                    <a:pt x="0" y="124"/>
                  </a:lnTo>
                  <a:lnTo>
                    <a:pt x="27" y="94"/>
                  </a:lnTo>
                  <a:lnTo>
                    <a:pt x="57" y="67"/>
                  </a:lnTo>
                  <a:lnTo>
                    <a:pt x="90" y="44"/>
                  </a:lnTo>
                  <a:lnTo>
                    <a:pt x="126" y="25"/>
                  </a:lnTo>
                  <a:lnTo>
                    <a:pt x="165" y="12"/>
                  </a:lnTo>
                  <a:lnTo>
                    <a:pt x="207" y="3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417"/>
            <p:cNvSpPr>
              <a:spLocks/>
            </p:cNvSpPr>
            <p:nvPr/>
          </p:nvSpPr>
          <p:spPr bwMode="auto">
            <a:xfrm>
              <a:off x="9412288" y="5148263"/>
              <a:ext cx="96838" cy="317500"/>
            </a:xfrm>
            <a:custGeom>
              <a:avLst/>
              <a:gdLst>
                <a:gd name="T0" fmla="*/ 510 w 728"/>
                <a:gd name="T1" fmla="*/ 0 h 2394"/>
                <a:gd name="T2" fmla="*/ 579 w 728"/>
                <a:gd name="T3" fmla="*/ 0 h 2394"/>
                <a:gd name="T4" fmla="*/ 594 w 728"/>
                <a:gd name="T5" fmla="*/ 0 h 2394"/>
                <a:gd name="T6" fmla="*/ 621 w 728"/>
                <a:gd name="T7" fmla="*/ 4 h 2394"/>
                <a:gd name="T8" fmla="*/ 669 w 728"/>
                <a:gd name="T9" fmla="*/ 25 h 2394"/>
                <a:gd name="T10" fmla="*/ 705 w 728"/>
                <a:gd name="T11" fmla="*/ 61 h 2394"/>
                <a:gd name="T12" fmla="*/ 725 w 728"/>
                <a:gd name="T13" fmla="*/ 110 h 2394"/>
                <a:gd name="T14" fmla="*/ 728 w 728"/>
                <a:gd name="T15" fmla="*/ 1276 h 2394"/>
                <a:gd name="T16" fmla="*/ 717 w 728"/>
                <a:gd name="T17" fmla="*/ 1330 h 2394"/>
                <a:gd name="T18" fmla="*/ 688 w 728"/>
                <a:gd name="T19" fmla="*/ 1374 h 2394"/>
                <a:gd name="T20" fmla="*/ 645 w 728"/>
                <a:gd name="T21" fmla="*/ 1403 h 2394"/>
                <a:gd name="T22" fmla="*/ 592 w 728"/>
                <a:gd name="T23" fmla="*/ 1414 h 2394"/>
                <a:gd name="T24" fmla="*/ 547 w 728"/>
                <a:gd name="T25" fmla="*/ 1406 h 2394"/>
                <a:gd name="T26" fmla="*/ 509 w 728"/>
                <a:gd name="T27" fmla="*/ 1386 h 2394"/>
                <a:gd name="T28" fmla="*/ 506 w 728"/>
                <a:gd name="T29" fmla="*/ 2285 h 2394"/>
                <a:gd name="T30" fmla="*/ 486 w 728"/>
                <a:gd name="T31" fmla="*/ 2335 h 2394"/>
                <a:gd name="T32" fmla="*/ 449 w 728"/>
                <a:gd name="T33" fmla="*/ 2372 h 2394"/>
                <a:gd name="T34" fmla="*/ 401 w 728"/>
                <a:gd name="T35" fmla="*/ 2392 h 2394"/>
                <a:gd name="T36" fmla="*/ 345 w 728"/>
                <a:gd name="T37" fmla="*/ 2392 h 2394"/>
                <a:gd name="T38" fmla="*/ 297 w 728"/>
                <a:gd name="T39" fmla="*/ 2372 h 2394"/>
                <a:gd name="T40" fmla="*/ 260 w 728"/>
                <a:gd name="T41" fmla="*/ 2335 h 2394"/>
                <a:gd name="T42" fmla="*/ 240 w 728"/>
                <a:gd name="T43" fmla="*/ 2285 h 2394"/>
                <a:gd name="T44" fmla="*/ 233 w 728"/>
                <a:gd name="T45" fmla="*/ 2258 h 2394"/>
                <a:gd name="T46" fmla="*/ 222 w 728"/>
                <a:gd name="T47" fmla="*/ 2311 h 2394"/>
                <a:gd name="T48" fmla="*/ 192 w 728"/>
                <a:gd name="T49" fmla="*/ 2354 h 2394"/>
                <a:gd name="T50" fmla="*/ 149 w 728"/>
                <a:gd name="T51" fmla="*/ 2383 h 2394"/>
                <a:gd name="T52" fmla="*/ 96 w 728"/>
                <a:gd name="T53" fmla="*/ 2394 h 2394"/>
                <a:gd name="T54" fmla="*/ 43 w 728"/>
                <a:gd name="T55" fmla="*/ 2383 h 2394"/>
                <a:gd name="T56" fmla="*/ 0 w 728"/>
                <a:gd name="T57" fmla="*/ 2354 h 2394"/>
                <a:gd name="T58" fmla="*/ 39 w 728"/>
                <a:gd name="T59" fmla="*/ 1697 h 2394"/>
                <a:gd name="T60" fmla="*/ 109 w 728"/>
                <a:gd name="T61" fmla="*/ 1668 h 2394"/>
                <a:gd name="T62" fmla="*/ 168 w 728"/>
                <a:gd name="T63" fmla="*/ 1622 h 2394"/>
                <a:gd name="T64" fmla="*/ 210 w 728"/>
                <a:gd name="T65" fmla="*/ 1560 h 2394"/>
                <a:gd name="T66" fmla="*/ 234 w 728"/>
                <a:gd name="T67" fmla="*/ 1488 h 2394"/>
                <a:gd name="T68" fmla="*/ 236 w 728"/>
                <a:gd name="T69" fmla="*/ 208 h 2394"/>
                <a:gd name="T70" fmla="*/ 227 w 728"/>
                <a:gd name="T71" fmla="*/ 137 h 2394"/>
                <a:gd name="T72" fmla="*/ 199 w 728"/>
                <a:gd name="T73" fmla="*/ 74 h 2394"/>
                <a:gd name="T74" fmla="*/ 155 w 728"/>
                <a:gd name="T75" fmla="*/ 21 h 2394"/>
                <a:gd name="T76" fmla="*/ 438 w 728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8" h="2394">
                  <a:moveTo>
                    <a:pt x="476" y="0"/>
                  </a:moveTo>
                  <a:lnTo>
                    <a:pt x="510" y="0"/>
                  </a:lnTo>
                  <a:lnTo>
                    <a:pt x="561" y="0"/>
                  </a:lnTo>
                  <a:lnTo>
                    <a:pt x="579" y="0"/>
                  </a:lnTo>
                  <a:lnTo>
                    <a:pt x="591" y="0"/>
                  </a:lnTo>
                  <a:lnTo>
                    <a:pt x="594" y="0"/>
                  </a:lnTo>
                  <a:lnTo>
                    <a:pt x="594" y="1"/>
                  </a:lnTo>
                  <a:lnTo>
                    <a:pt x="621" y="4"/>
                  </a:lnTo>
                  <a:lnTo>
                    <a:pt x="647" y="12"/>
                  </a:lnTo>
                  <a:lnTo>
                    <a:pt x="669" y="25"/>
                  </a:lnTo>
                  <a:lnTo>
                    <a:pt x="689" y="42"/>
                  </a:lnTo>
                  <a:lnTo>
                    <a:pt x="705" y="61"/>
                  </a:lnTo>
                  <a:lnTo>
                    <a:pt x="717" y="84"/>
                  </a:lnTo>
                  <a:lnTo>
                    <a:pt x="725" y="110"/>
                  </a:lnTo>
                  <a:lnTo>
                    <a:pt x="728" y="137"/>
                  </a:lnTo>
                  <a:lnTo>
                    <a:pt x="728" y="1276"/>
                  </a:lnTo>
                  <a:lnTo>
                    <a:pt x="725" y="1305"/>
                  </a:lnTo>
                  <a:lnTo>
                    <a:pt x="717" y="1330"/>
                  </a:lnTo>
                  <a:lnTo>
                    <a:pt x="704" y="1353"/>
                  </a:lnTo>
                  <a:lnTo>
                    <a:pt x="688" y="1374"/>
                  </a:lnTo>
                  <a:lnTo>
                    <a:pt x="667" y="1390"/>
                  </a:lnTo>
                  <a:lnTo>
                    <a:pt x="645" y="1403"/>
                  </a:lnTo>
                  <a:lnTo>
                    <a:pt x="619" y="1410"/>
                  </a:lnTo>
                  <a:lnTo>
                    <a:pt x="592" y="1414"/>
                  </a:lnTo>
                  <a:lnTo>
                    <a:pt x="569" y="1411"/>
                  </a:lnTo>
                  <a:lnTo>
                    <a:pt x="547" y="1406"/>
                  </a:lnTo>
                  <a:lnTo>
                    <a:pt x="527" y="1397"/>
                  </a:lnTo>
                  <a:lnTo>
                    <a:pt x="509" y="1386"/>
                  </a:lnTo>
                  <a:lnTo>
                    <a:pt x="509" y="2258"/>
                  </a:lnTo>
                  <a:lnTo>
                    <a:pt x="506" y="2285"/>
                  </a:lnTo>
                  <a:lnTo>
                    <a:pt x="499" y="2311"/>
                  </a:lnTo>
                  <a:lnTo>
                    <a:pt x="486" y="2335"/>
                  </a:lnTo>
                  <a:lnTo>
                    <a:pt x="470" y="2354"/>
                  </a:lnTo>
                  <a:lnTo>
                    <a:pt x="449" y="2372"/>
                  </a:lnTo>
                  <a:lnTo>
                    <a:pt x="426" y="2383"/>
                  </a:lnTo>
                  <a:lnTo>
                    <a:pt x="401" y="2392"/>
                  </a:lnTo>
                  <a:lnTo>
                    <a:pt x="372" y="2394"/>
                  </a:lnTo>
                  <a:lnTo>
                    <a:pt x="345" y="2392"/>
                  </a:lnTo>
                  <a:lnTo>
                    <a:pt x="320" y="2383"/>
                  </a:lnTo>
                  <a:lnTo>
                    <a:pt x="297" y="2372"/>
                  </a:lnTo>
                  <a:lnTo>
                    <a:pt x="276" y="2354"/>
                  </a:lnTo>
                  <a:lnTo>
                    <a:pt x="260" y="2335"/>
                  </a:lnTo>
                  <a:lnTo>
                    <a:pt x="247" y="2311"/>
                  </a:lnTo>
                  <a:lnTo>
                    <a:pt x="240" y="2285"/>
                  </a:lnTo>
                  <a:lnTo>
                    <a:pt x="236" y="2258"/>
                  </a:lnTo>
                  <a:lnTo>
                    <a:pt x="233" y="2258"/>
                  </a:lnTo>
                  <a:lnTo>
                    <a:pt x="230" y="2285"/>
                  </a:lnTo>
                  <a:lnTo>
                    <a:pt x="222" y="2311"/>
                  </a:lnTo>
                  <a:lnTo>
                    <a:pt x="209" y="2335"/>
                  </a:lnTo>
                  <a:lnTo>
                    <a:pt x="192" y="2354"/>
                  </a:lnTo>
                  <a:lnTo>
                    <a:pt x="173" y="2372"/>
                  </a:lnTo>
                  <a:lnTo>
                    <a:pt x="149" y="2383"/>
                  </a:lnTo>
                  <a:lnTo>
                    <a:pt x="123" y="2392"/>
                  </a:lnTo>
                  <a:lnTo>
                    <a:pt x="96" y="2394"/>
                  </a:lnTo>
                  <a:lnTo>
                    <a:pt x="69" y="2392"/>
                  </a:lnTo>
                  <a:lnTo>
                    <a:pt x="43" y="2383"/>
                  </a:lnTo>
                  <a:lnTo>
                    <a:pt x="19" y="2372"/>
                  </a:lnTo>
                  <a:lnTo>
                    <a:pt x="0" y="2354"/>
                  </a:lnTo>
                  <a:lnTo>
                    <a:pt x="0" y="1702"/>
                  </a:lnTo>
                  <a:lnTo>
                    <a:pt x="39" y="1697"/>
                  </a:lnTo>
                  <a:lnTo>
                    <a:pt x="75" y="1685"/>
                  </a:lnTo>
                  <a:lnTo>
                    <a:pt x="109" y="1668"/>
                  </a:lnTo>
                  <a:lnTo>
                    <a:pt x="140" y="1648"/>
                  </a:lnTo>
                  <a:lnTo>
                    <a:pt x="168" y="1622"/>
                  </a:lnTo>
                  <a:lnTo>
                    <a:pt x="191" y="1593"/>
                  </a:lnTo>
                  <a:lnTo>
                    <a:pt x="210" y="1560"/>
                  </a:lnTo>
                  <a:lnTo>
                    <a:pt x="224" y="1526"/>
                  </a:lnTo>
                  <a:lnTo>
                    <a:pt x="234" y="1488"/>
                  </a:lnTo>
                  <a:lnTo>
                    <a:pt x="236" y="1448"/>
                  </a:lnTo>
                  <a:lnTo>
                    <a:pt x="236" y="208"/>
                  </a:lnTo>
                  <a:lnTo>
                    <a:pt x="234" y="172"/>
                  </a:lnTo>
                  <a:lnTo>
                    <a:pt x="227" y="137"/>
                  </a:lnTo>
                  <a:lnTo>
                    <a:pt x="215" y="105"/>
                  </a:lnTo>
                  <a:lnTo>
                    <a:pt x="199" y="74"/>
                  </a:lnTo>
                  <a:lnTo>
                    <a:pt x="178" y="46"/>
                  </a:lnTo>
                  <a:lnTo>
                    <a:pt x="155" y="21"/>
                  </a:lnTo>
                  <a:lnTo>
                    <a:pt x="128" y="0"/>
                  </a:lnTo>
                  <a:lnTo>
                    <a:pt x="438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placeholder_286118"/>
          <p:cNvSpPr>
            <a:spLocks noChangeAspect="1"/>
          </p:cNvSpPr>
          <p:nvPr/>
        </p:nvSpPr>
        <p:spPr bwMode="auto">
          <a:xfrm>
            <a:off x="6375498" y="2104492"/>
            <a:ext cx="362398" cy="425148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22" name="Group 51"/>
          <p:cNvGrpSpPr/>
          <p:nvPr/>
        </p:nvGrpSpPr>
        <p:grpSpPr>
          <a:xfrm>
            <a:off x="6386956" y="3555796"/>
            <a:ext cx="396454" cy="342878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24" name="Freeform 154"/>
            <p:cNvSpPr>
              <a:spLocks/>
            </p:cNvSpPr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56"/>
            <p:cNvSpPr>
              <a:spLocks/>
            </p:cNvSpPr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1"/>
          <p:cNvSpPr txBox="1">
            <a:spLocks noChangeArrowheads="1"/>
          </p:cNvSpPr>
          <p:nvPr/>
        </p:nvSpPr>
        <p:spPr bwMode="auto">
          <a:xfrm>
            <a:off x="7326252" y="4787128"/>
            <a:ext cx="9585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目标计划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1"/>
          <p:cNvSpPr txBox="1">
            <a:spLocks noChangeArrowheads="1"/>
          </p:cNvSpPr>
          <p:nvPr/>
        </p:nvSpPr>
        <p:spPr bwMode="auto">
          <a:xfrm>
            <a:off x="7326252" y="5040680"/>
            <a:ext cx="359574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grpSp>
        <p:nvGrpSpPr>
          <p:cNvPr id="29" name="Group 58"/>
          <p:cNvGrpSpPr/>
          <p:nvPr/>
        </p:nvGrpSpPr>
        <p:grpSpPr>
          <a:xfrm>
            <a:off x="4027257" y="3760126"/>
            <a:ext cx="425051" cy="625203"/>
            <a:chOff x="9209088" y="5059363"/>
            <a:chExt cx="300038" cy="441324"/>
          </a:xfrm>
          <a:solidFill>
            <a:schemeClr val="bg1"/>
          </a:solidFill>
        </p:grpSpPr>
        <p:sp>
          <p:nvSpPr>
            <p:cNvPr id="30" name="Freeform 412"/>
            <p:cNvSpPr>
              <a:spLocks/>
            </p:cNvSpPr>
            <p:nvPr/>
          </p:nvSpPr>
          <p:spPr bwMode="auto">
            <a:xfrm>
              <a:off x="9313863" y="5059363"/>
              <a:ext cx="90488" cy="90487"/>
            </a:xfrm>
            <a:custGeom>
              <a:avLst/>
              <a:gdLst>
                <a:gd name="T0" fmla="*/ 343 w 686"/>
                <a:gd name="T1" fmla="*/ 0 h 686"/>
                <a:gd name="T2" fmla="*/ 390 w 686"/>
                <a:gd name="T3" fmla="*/ 3 h 686"/>
                <a:gd name="T4" fmla="*/ 435 w 686"/>
                <a:gd name="T5" fmla="*/ 12 h 686"/>
                <a:gd name="T6" fmla="*/ 477 w 686"/>
                <a:gd name="T7" fmla="*/ 27 h 686"/>
                <a:gd name="T8" fmla="*/ 517 w 686"/>
                <a:gd name="T9" fmla="*/ 46 h 686"/>
                <a:gd name="T10" fmla="*/ 553 w 686"/>
                <a:gd name="T11" fmla="*/ 71 h 686"/>
                <a:gd name="T12" fmla="*/ 586 w 686"/>
                <a:gd name="T13" fmla="*/ 100 h 686"/>
                <a:gd name="T14" fmla="*/ 615 w 686"/>
                <a:gd name="T15" fmla="*/ 133 h 686"/>
                <a:gd name="T16" fmla="*/ 640 w 686"/>
                <a:gd name="T17" fmla="*/ 169 h 686"/>
                <a:gd name="T18" fmla="*/ 659 w 686"/>
                <a:gd name="T19" fmla="*/ 209 h 686"/>
                <a:gd name="T20" fmla="*/ 674 w 686"/>
                <a:gd name="T21" fmla="*/ 251 h 686"/>
                <a:gd name="T22" fmla="*/ 683 w 686"/>
                <a:gd name="T23" fmla="*/ 296 h 686"/>
                <a:gd name="T24" fmla="*/ 686 w 686"/>
                <a:gd name="T25" fmla="*/ 342 h 686"/>
                <a:gd name="T26" fmla="*/ 683 w 686"/>
                <a:gd name="T27" fmla="*/ 389 h 686"/>
                <a:gd name="T28" fmla="*/ 674 w 686"/>
                <a:gd name="T29" fmla="*/ 434 h 686"/>
                <a:gd name="T30" fmla="*/ 659 w 686"/>
                <a:gd name="T31" fmla="*/ 476 h 686"/>
                <a:gd name="T32" fmla="*/ 640 w 686"/>
                <a:gd name="T33" fmla="*/ 516 h 686"/>
                <a:gd name="T34" fmla="*/ 615 w 686"/>
                <a:gd name="T35" fmla="*/ 552 h 686"/>
                <a:gd name="T36" fmla="*/ 586 w 686"/>
                <a:gd name="T37" fmla="*/ 585 h 686"/>
                <a:gd name="T38" fmla="*/ 553 w 686"/>
                <a:gd name="T39" fmla="*/ 614 h 686"/>
                <a:gd name="T40" fmla="*/ 517 w 686"/>
                <a:gd name="T41" fmla="*/ 639 h 686"/>
                <a:gd name="T42" fmla="*/ 477 w 686"/>
                <a:gd name="T43" fmla="*/ 659 h 686"/>
                <a:gd name="T44" fmla="*/ 435 w 686"/>
                <a:gd name="T45" fmla="*/ 674 h 686"/>
                <a:gd name="T46" fmla="*/ 390 w 686"/>
                <a:gd name="T47" fmla="*/ 682 h 686"/>
                <a:gd name="T48" fmla="*/ 343 w 686"/>
                <a:gd name="T49" fmla="*/ 686 h 686"/>
                <a:gd name="T50" fmla="*/ 296 w 686"/>
                <a:gd name="T51" fmla="*/ 682 h 686"/>
                <a:gd name="T52" fmla="*/ 252 w 686"/>
                <a:gd name="T53" fmla="*/ 674 h 686"/>
                <a:gd name="T54" fmla="*/ 210 w 686"/>
                <a:gd name="T55" fmla="*/ 659 h 686"/>
                <a:gd name="T56" fmla="*/ 170 w 686"/>
                <a:gd name="T57" fmla="*/ 639 h 686"/>
                <a:gd name="T58" fmla="*/ 134 w 686"/>
                <a:gd name="T59" fmla="*/ 614 h 686"/>
                <a:gd name="T60" fmla="*/ 101 w 686"/>
                <a:gd name="T61" fmla="*/ 585 h 686"/>
                <a:gd name="T62" fmla="*/ 72 w 686"/>
                <a:gd name="T63" fmla="*/ 552 h 686"/>
                <a:gd name="T64" fmla="*/ 48 w 686"/>
                <a:gd name="T65" fmla="*/ 516 h 686"/>
                <a:gd name="T66" fmla="*/ 27 w 686"/>
                <a:gd name="T67" fmla="*/ 476 h 686"/>
                <a:gd name="T68" fmla="*/ 13 w 686"/>
                <a:gd name="T69" fmla="*/ 434 h 686"/>
                <a:gd name="T70" fmla="*/ 4 w 686"/>
                <a:gd name="T71" fmla="*/ 389 h 686"/>
                <a:gd name="T72" fmla="*/ 0 w 686"/>
                <a:gd name="T73" fmla="*/ 342 h 686"/>
                <a:gd name="T74" fmla="*/ 4 w 686"/>
                <a:gd name="T75" fmla="*/ 296 h 686"/>
                <a:gd name="T76" fmla="*/ 13 w 686"/>
                <a:gd name="T77" fmla="*/ 251 h 686"/>
                <a:gd name="T78" fmla="*/ 27 w 686"/>
                <a:gd name="T79" fmla="*/ 209 h 686"/>
                <a:gd name="T80" fmla="*/ 48 w 686"/>
                <a:gd name="T81" fmla="*/ 169 h 686"/>
                <a:gd name="T82" fmla="*/ 72 w 686"/>
                <a:gd name="T83" fmla="*/ 133 h 686"/>
                <a:gd name="T84" fmla="*/ 101 w 686"/>
                <a:gd name="T85" fmla="*/ 100 h 686"/>
                <a:gd name="T86" fmla="*/ 134 w 686"/>
                <a:gd name="T87" fmla="*/ 71 h 686"/>
                <a:gd name="T88" fmla="*/ 170 w 686"/>
                <a:gd name="T89" fmla="*/ 46 h 686"/>
                <a:gd name="T90" fmla="*/ 210 w 686"/>
                <a:gd name="T91" fmla="*/ 27 h 686"/>
                <a:gd name="T92" fmla="*/ 252 w 686"/>
                <a:gd name="T93" fmla="*/ 12 h 686"/>
                <a:gd name="T94" fmla="*/ 296 w 686"/>
                <a:gd name="T95" fmla="*/ 3 h 686"/>
                <a:gd name="T96" fmla="*/ 343 w 686"/>
                <a:gd name="T9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6" h="686">
                  <a:moveTo>
                    <a:pt x="343" y="0"/>
                  </a:moveTo>
                  <a:lnTo>
                    <a:pt x="390" y="3"/>
                  </a:lnTo>
                  <a:lnTo>
                    <a:pt x="435" y="12"/>
                  </a:lnTo>
                  <a:lnTo>
                    <a:pt x="477" y="27"/>
                  </a:lnTo>
                  <a:lnTo>
                    <a:pt x="517" y="46"/>
                  </a:lnTo>
                  <a:lnTo>
                    <a:pt x="553" y="71"/>
                  </a:lnTo>
                  <a:lnTo>
                    <a:pt x="586" y="100"/>
                  </a:lnTo>
                  <a:lnTo>
                    <a:pt x="615" y="133"/>
                  </a:lnTo>
                  <a:lnTo>
                    <a:pt x="640" y="169"/>
                  </a:lnTo>
                  <a:lnTo>
                    <a:pt x="659" y="209"/>
                  </a:lnTo>
                  <a:lnTo>
                    <a:pt x="674" y="251"/>
                  </a:lnTo>
                  <a:lnTo>
                    <a:pt x="683" y="296"/>
                  </a:lnTo>
                  <a:lnTo>
                    <a:pt x="686" y="342"/>
                  </a:lnTo>
                  <a:lnTo>
                    <a:pt x="683" y="389"/>
                  </a:lnTo>
                  <a:lnTo>
                    <a:pt x="674" y="434"/>
                  </a:lnTo>
                  <a:lnTo>
                    <a:pt x="659" y="476"/>
                  </a:lnTo>
                  <a:lnTo>
                    <a:pt x="640" y="516"/>
                  </a:lnTo>
                  <a:lnTo>
                    <a:pt x="615" y="552"/>
                  </a:lnTo>
                  <a:lnTo>
                    <a:pt x="586" y="585"/>
                  </a:lnTo>
                  <a:lnTo>
                    <a:pt x="553" y="614"/>
                  </a:lnTo>
                  <a:lnTo>
                    <a:pt x="517" y="639"/>
                  </a:lnTo>
                  <a:lnTo>
                    <a:pt x="477" y="659"/>
                  </a:lnTo>
                  <a:lnTo>
                    <a:pt x="435" y="674"/>
                  </a:lnTo>
                  <a:lnTo>
                    <a:pt x="390" y="682"/>
                  </a:lnTo>
                  <a:lnTo>
                    <a:pt x="343" y="686"/>
                  </a:lnTo>
                  <a:lnTo>
                    <a:pt x="296" y="682"/>
                  </a:lnTo>
                  <a:lnTo>
                    <a:pt x="252" y="674"/>
                  </a:lnTo>
                  <a:lnTo>
                    <a:pt x="210" y="659"/>
                  </a:lnTo>
                  <a:lnTo>
                    <a:pt x="170" y="639"/>
                  </a:lnTo>
                  <a:lnTo>
                    <a:pt x="134" y="614"/>
                  </a:lnTo>
                  <a:lnTo>
                    <a:pt x="101" y="585"/>
                  </a:lnTo>
                  <a:lnTo>
                    <a:pt x="72" y="552"/>
                  </a:lnTo>
                  <a:lnTo>
                    <a:pt x="48" y="516"/>
                  </a:lnTo>
                  <a:lnTo>
                    <a:pt x="27" y="476"/>
                  </a:lnTo>
                  <a:lnTo>
                    <a:pt x="13" y="434"/>
                  </a:lnTo>
                  <a:lnTo>
                    <a:pt x="4" y="389"/>
                  </a:lnTo>
                  <a:lnTo>
                    <a:pt x="0" y="342"/>
                  </a:lnTo>
                  <a:lnTo>
                    <a:pt x="4" y="296"/>
                  </a:lnTo>
                  <a:lnTo>
                    <a:pt x="13" y="251"/>
                  </a:lnTo>
                  <a:lnTo>
                    <a:pt x="27" y="209"/>
                  </a:lnTo>
                  <a:lnTo>
                    <a:pt x="48" y="169"/>
                  </a:lnTo>
                  <a:lnTo>
                    <a:pt x="72" y="133"/>
                  </a:lnTo>
                  <a:lnTo>
                    <a:pt x="101" y="100"/>
                  </a:lnTo>
                  <a:lnTo>
                    <a:pt x="134" y="71"/>
                  </a:lnTo>
                  <a:lnTo>
                    <a:pt x="170" y="46"/>
                  </a:lnTo>
                  <a:lnTo>
                    <a:pt x="210" y="27"/>
                  </a:lnTo>
                  <a:lnTo>
                    <a:pt x="252" y="12"/>
                  </a:lnTo>
                  <a:lnTo>
                    <a:pt x="296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413"/>
            <p:cNvSpPr>
              <a:spLocks/>
            </p:cNvSpPr>
            <p:nvPr/>
          </p:nvSpPr>
          <p:spPr bwMode="auto">
            <a:xfrm>
              <a:off x="9288463" y="5156200"/>
              <a:ext cx="141288" cy="344487"/>
            </a:xfrm>
            <a:custGeom>
              <a:avLst/>
              <a:gdLst>
                <a:gd name="T0" fmla="*/ 925 w 1073"/>
                <a:gd name="T1" fmla="*/ 1 h 2605"/>
                <a:gd name="T2" fmla="*/ 982 w 1073"/>
                <a:gd name="T3" fmla="*/ 12 h 2605"/>
                <a:gd name="T4" fmla="*/ 1029 w 1073"/>
                <a:gd name="T5" fmla="*/ 45 h 2605"/>
                <a:gd name="T6" fmla="*/ 1061 w 1073"/>
                <a:gd name="T7" fmla="*/ 91 h 2605"/>
                <a:gd name="T8" fmla="*/ 1073 w 1073"/>
                <a:gd name="T9" fmla="*/ 149 h 2605"/>
                <a:gd name="T10" fmla="*/ 1069 w 1073"/>
                <a:gd name="T11" fmla="*/ 1419 h 2605"/>
                <a:gd name="T12" fmla="*/ 1048 w 1073"/>
                <a:gd name="T13" fmla="*/ 1472 h 2605"/>
                <a:gd name="T14" fmla="*/ 1007 w 1073"/>
                <a:gd name="T15" fmla="*/ 1512 h 2605"/>
                <a:gd name="T16" fmla="*/ 954 w 1073"/>
                <a:gd name="T17" fmla="*/ 1535 h 2605"/>
                <a:gd name="T18" fmla="*/ 900 w 1073"/>
                <a:gd name="T19" fmla="*/ 1536 h 2605"/>
                <a:gd name="T20" fmla="*/ 854 w 1073"/>
                <a:gd name="T21" fmla="*/ 1520 h 2605"/>
                <a:gd name="T22" fmla="*/ 835 w 1073"/>
                <a:gd name="T23" fmla="*/ 2456 h 2605"/>
                <a:gd name="T24" fmla="*/ 824 w 1073"/>
                <a:gd name="T25" fmla="*/ 2515 h 2605"/>
                <a:gd name="T26" fmla="*/ 792 w 1073"/>
                <a:gd name="T27" fmla="*/ 2561 h 2605"/>
                <a:gd name="T28" fmla="*/ 744 w 1073"/>
                <a:gd name="T29" fmla="*/ 2593 h 2605"/>
                <a:gd name="T30" fmla="*/ 687 w 1073"/>
                <a:gd name="T31" fmla="*/ 2605 h 2605"/>
                <a:gd name="T32" fmla="*/ 629 w 1073"/>
                <a:gd name="T33" fmla="*/ 2593 h 2605"/>
                <a:gd name="T34" fmla="*/ 582 w 1073"/>
                <a:gd name="T35" fmla="*/ 2561 h 2605"/>
                <a:gd name="T36" fmla="*/ 551 w 1073"/>
                <a:gd name="T37" fmla="*/ 2515 h 2605"/>
                <a:gd name="T38" fmla="*/ 539 w 1073"/>
                <a:gd name="T39" fmla="*/ 2456 h 2605"/>
                <a:gd name="T40" fmla="*/ 532 w 1073"/>
                <a:gd name="T41" fmla="*/ 2486 h 2605"/>
                <a:gd name="T42" fmla="*/ 509 w 1073"/>
                <a:gd name="T43" fmla="*/ 2539 h 2605"/>
                <a:gd name="T44" fmla="*/ 469 w 1073"/>
                <a:gd name="T45" fmla="*/ 2579 h 2605"/>
                <a:gd name="T46" fmla="*/ 416 w 1073"/>
                <a:gd name="T47" fmla="*/ 2602 h 2605"/>
                <a:gd name="T48" fmla="*/ 357 w 1073"/>
                <a:gd name="T49" fmla="*/ 2602 h 2605"/>
                <a:gd name="T50" fmla="*/ 304 w 1073"/>
                <a:gd name="T51" fmla="*/ 2579 h 2605"/>
                <a:gd name="T52" fmla="*/ 263 w 1073"/>
                <a:gd name="T53" fmla="*/ 2539 h 2605"/>
                <a:gd name="T54" fmla="*/ 241 w 1073"/>
                <a:gd name="T55" fmla="*/ 2486 h 2605"/>
                <a:gd name="T56" fmla="*/ 238 w 1073"/>
                <a:gd name="T57" fmla="*/ 1507 h 2605"/>
                <a:gd name="T58" fmla="*/ 197 w 1073"/>
                <a:gd name="T59" fmla="*/ 1530 h 2605"/>
                <a:gd name="T60" fmla="*/ 148 w 1073"/>
                <a:gd name="T61" fmla="*/ 1538 h 2605"/>
                <a:gd name="T62" fmla="*/ 91 w 1073"/>
                <a:gd name="T63" fmla="*/ 1526 h 2605"/>
                <a:gd name="T64" fmla="*/ 43 w 1073"/>
                <a:gd name="T65" fmla="*/ 1495 h 2605"/>
                <a:gd name="T66" fmla="*/ 12 w 1073"/>
                <a:gd name="T67" fmla="*/ 1447 h 2605"/>
                <a:gd name="T68" fmla="*/ 0 w 1073"/>
                <a:gd name="T69" fmla="*/ 1389 h 2605"/>
                <a:gd name="T70" fmla="*/ 3 w 1073"/>
                <a:gd name="T71" fmla="*/ 119 h 2605"/>
                <a:gd name="T72" fmla="*/ 25 w 1073"/>
                <a:gd name="T73" fmla="*/ 67 h 2605"/>
                <a:gd name="T74" fmla="*/ 64 w 1073"/>
                <a:gd name="T75" fmla="*/ 27 h 2605"/>
                <a:gd name="T76" fmla="*/ 116 w 1073"/>
                <a:gd name="T77" fmla="*/ 5 h 2605"/>
                <a:gd name="T78" fmla="*/ 145 w 1073"/>
                <a:gd name="T79" fmla="*/ 0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3" h="2605">
                  <a:moveTo>
                    <a:pt x="145" y="0"/>
                  </a:moveTo>
                  <a:lnTo>
                    <a:pt x="925" y="1"/>
                  </a:lnTo>
                  <a:lnTo>
                    <a:pt x="954" y="4"/>
                  </a:lnTo>
                  <a:lnTo>
                    <a:pt x="982" y="12"/>
                  </a:lnTo>
                  <a:lnTo>
                    <a:pt x="1007" y="26"/>
                  </a:lnTo>
                  <a:lnTo>
                    <a:pt x="1029" y="45"/>
                  </a:lnTo>
                  <a:lnTo>
                    <a:pt x="1048" y="66"/>
                  </a:lnTo>
                  <a:lnTo>
                    <a:pt x="1061" y="91"/>
                  </a:lnTo>
                  <a:lnTo>
                    <a:pt x="1069" y="119"/>
                  </a:lnTo>
                  <a:lnTo>
                    <a:pt x="1073" y="149"/>
                  </a:lnTo>
                  <a:lnTo>
                    <a:pt x="1073" y="1389"/>
                  </a:lnTo>
                  <a:lnTo>
                    <a:pt x="1069" y="1419"/>
                  </a:lnTo>
                  <a:lnTo>
                    <a:pt x="1061" y="1447"/>
                  </a:lnTo>
                  <a:lnTo>
                    <a:pt x="1048" y="1472"/>
                  </a:lnTo>
                  <a:lnTo>
                    <a:pt x="1029" y="1495"/>
                  </a:lnTo>
                  <a:lnTo>
                    <a:pt x="1007" y="1512"/>
                  </a:lnTo>
                  <a:lnTo>
                    <a:pt x="982" y="1526"/>
                  </a:lnTo>
                  <a:lnTo>
                    <a:pt x="954" y="1535"/>
                  </a:lnTo>
                  <a:lnTo>
                    <a:pt x="925" y="1538"/>
                  </a:lnTo>
                  <a:lnTo>
                    <a:pt x="900" y="1536"/>
                  </a:lnTo>
                  <a:lnTo>
                    <a:pt x="876" y="1530"/>
                  </a:lnTo>
                  <a:lnTo>
                    <a:pt x="854" y="1520"/>
                  </a:lnTo>
                  <a:lnTo>
                    <a:pt x="835" y="1508"/>
                  </a:lnTo>
                  <a:lnTo>
                    <a:pt x="835" y="2456"/>
                  </a:lnTo>
                  <a:lnTo>
                    <a:pt x="833" y="2486"/>
                  </a:lnTo>
                  <a:lnTo>
                    <a:pt x="824" y="2515"/>
                  </a:lnTo>
                  <a:lnTo>
                    <a:pt x="810" y="2539"/>
                  </a:lnTo>
                  <a:lnTo>
                    <a:pt x="792" y="2561"/>
                  </a:lnTo>
                  <a:lnTo>
                    <a:pt x="770" y="2579"/>
                  </a:lnTo>
                  <a:lnTo>
                    <a:pt x="744" y="2593"/>
                  </a:lnTo>
                  <a:lnTo>
                    <a:pt x="717" y="2602"/>
                  </a:lnTo>
                  <a:lnTo>
                    <a:pt x="687" y="2605"/>
                  </a:lnTo>
                  <a:lnTo>
                    <a:pt x="657" y="2602"/>
                  </a:lnTo>
                  <a:lnTo>
                    <a:pt x="629" y="2593"/>
                  </a:lnTo>
                  <a:lnTo>
                    <a:pt x="604" y="2579"/>
                  </a:lnTo>
                  <a:lnTo>
                    <a:pt x="582" y="2561"/>
                  </a:lnTo>
                  <a:lnTo>
                    <a:pt x="564" y="2539"/>
                  </a:lnTo>
                  <a:lnTo>
                    <a:pt x="551" y="2515"/>
                  </a:lnTo>
                  <a:lnTo>
                    <a:pt x="542" y="2486"/>
                  </a:lnTo>
                  <a:lnTo>
                    <a:pt x="539" y="2456"/>
                  </a:lnTo>
                  <a:lnTo>
                    <a:pt x="535" y="2456"/>
                  </a:lnTo>
                  <a:lnTo>
                    <a:pt x="532" y="2486"/>
                  </a:lnTo>
                  <a:lnTo>
                    <a:pt x="523" y="2515"/>
                  </a:lnTo>
                  <a:lnTo>
                    <a:pt x="509" y="2539"/>
                  </a:lnTo>
                  <a:lnTo>
                    <a:pt x="492" y="2561"/>
                  </a:lnTo>
                  <a:lnTo>
                    <a:pt x="469" y="2579"/>
                  </a:lnTo>
                  <a:lnTo>
                    <a:pt x="444" y="2593"/>
                  </a:lnTo>
                  <a:lnTo>
                    <a:pt x="416" y="2602"/>
                  </a:lnTo>
                  <a:lnTo>
                    <a:pt x="386" y="2605"/>
                  </a:lnTo>
                  <a:lnTo>
                    <a:pt x="357" y="2602"/>
                  </a:lnTo>
                  <a:lnTo>
                    <a:pt x="328" y="2593"/>
                  </a:lnTo>
                  <a:lnTo>
                    <a:pt x="304" y="2579"/>
                  </a:lnTo>
                  <a:lnTo>
                    <a:pt x="281" y="2561"/>
                  </a:lnTo>
                  <a:lnTo>
                    <a:pt x="263" y="2539"/>
                  </a:lnTo>
                  <a:lnTo>
                    <a:pt x="250" y="2515"/>
                  </a:lnTo>
                  <a:lnTo>
                    <a:pt x="241" y="2486"/>
                  </a:lnTo>
                  <a:lnTo>
                    <a:pt x="238" y="2456"/>
                  </a:lnTo>
                  <a:lnTo>
                    <a:pt x="238" y="1507"/>
                  </a:lnTo>
                  <a:lnTo>
                    <a:pt x="218" y="1520"/>
                  </a:lnTo>
                  <a:lnTo>
                    <a:pt x="197" y="1530"/>
                  </a:lnTo>
                  <a:lnTo>
                    <a:pt x="173" y="1536"/>
                  </a:lnTo>
                  <a:lnTo>
                    <a:pt x="148" y="1538"/>
                  </a:lnTo>
                  <a:lnTo>
                    <a:pt x="119" y="1535"/>
                  </a:lnTo>
                  <a:lnTo>
                    <a:pt x="91" y="1526"/>
                  </a:lnTo>
                  <a:lnTo>
                    <a:pt x="66" y="1512"/>
                  </a:lnTo>
                  <a:lnTo>
                    <a:pt x="43" y="1495"/>
                  </a:lnTo>
                  <a:lnTo>
                    <a:pt x="25" y="1472"/>
                  </a:lnTo>
                  <a:lnTo>
                    <a:pt x="12" y="1447"/>
                  </a:lnTo>
                  <a:lnTo>
                    <a:pt x="3" y="1419"/>
                  </a:lnTo>
                  <a:lnTo>
                    <a:pt x="0" y="138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2"/>
                  </a:lnTo>
                  <a:lnTo>
                    <a:pt x="25" y="67"/>
                  </a:lnTo>
                  <a:lnTo>
                    <a:pt x="42" y="46"/>
                  </a:lnTo>
                  <a:lnTo>
                    <a:pt x="64" y="27"/>
                  </a:lnTo>
                  <a:lnTo>
                    <a:pt x="89" y="13"/>
                  </a:lnTo>
                  <a:lnTo>
                    <a:pt x="116" y="5"/>
                  </a:lnTo>
                  <a:lnTo>
                    <a:pt x="145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414"/>
            <p:cNvSpPr>
              <a:spLocks/>
            </p:cNvSpPr>
            <p:nvPr/>
          </p:nvSpPr>
          <p:spPr bwMode="auto">
            <a:xfrm>
              <a:off x="9232901" y="5059363"/>
              <a:ext cx="74613" cy="82550"/>
            </a:xfrm>
            <a:custGeom>
              <a:avLst/>
              <a:gdLst>
                <a:gd name="T0" fmla="*/ 314 w 565"/>
                <a:gd name="T1" fmla="*/ 0 h 629"/>
                <a:gd name="T2" fmla="*/ 358 w 565"/>
                <a:gd name="T3" fmla="*/ 3 h 629"/>
                <a:gd name="T4" fmla="*/ 400 w 565"/>
                <a:gd name="T5" fmla="*/ 12 h 629"/>
                <a:gd name="T6" fmla="*/ 439 w 565"/>
                <a:gd name="T7" fmla="*/ 25 h 629"/>
                <a:gd name="T8" fmla="*/ 474 w 565"/>
                <a:gd name="T9" fmla="*/ 44 h 629"/>
                <a:gd name="T10" fmla="*/ 508 w 565"/>
                <a:gd name="T11" fmla="*/ 67 h 629"/>
                <a:gd name="T12" fmla="*/ 538 w 565"/>
                <a:gd name="T13" fmla="*/ 94 h 629"/>
                <a:gd name="T14" fmla="*/ 565 w 565"/>
                <a:gd name="T15" fmla="*/ 125 h 629"/>
                <a:gd name="T16" fmla="*/ 545 w 565"/>
                <a:gd name="T17" fmla="*/ 165 h 629"/>
                <a:gd name="T18" fmla="*/ 528 w 565"/>
                <a:gd name="T19" fmla="*/ 206 h 629"/>
                <a:gd name="T20" fmla="*/ 516 w 565"/>
                <a:gd name="T21" fmla="*/ 250 h 629"/>
                <a:gd name="T22" fmla="*/ 509 w 565"/>
                <a:gd name="T23" fmla="*/ 296 h 629"/>
                <a:gd name="T24" fmla="*/ 507 w 565"/>
                <a:gd name="T25" fmla="*/ 342 h 629"/>
                <a:gd name="T26" fmla="*/ 509 w 565"/>
                <a:gd name="T27" fmla="*/ 391 h 629"/>
                <a:gd name="T28" fmla="*/ 518 w 565"/>
                <a:gd name="T29" fmla="*/ 437 h 629"/>
                <a:gd name="T30" fmla="*/ 530 w 565"/>
                <a:gd name="T31" fmla="*/ 483 h 629"/>
                <a:gd name="T32" fmla="*/ 548 w 565"/>
                <a:gd name="T33" fmla="*/ 525 h 629"/>
                <a:gd name="T34" fmla="*/ 518 w 565"/>
                <a:gd name="T35" fmla="*/ 555 h 629"/>
                <a:gd name="T36" fmla="*/ 483 w 565"/>
                <a:gd name="T37" fmla="*/ 581 h 629"/>
                <a:gd name="T38" fmla="*/ 445 w 565"/>
                <a:gd name="T39" fmla="*/ 601 h 629"/>
                <a:gd name="T40" fmla="*/ 404 w 565"/>
                <a:gd name="T41" fmla="*/ 616 h 629"/>
                <a:gd name="T42" fmla="*/ 361 w 565"/>
                <a:gd name="T43" fmla="*/ 626 h 629"/>
                <a:gd name="T44" fmla="*/ 314 w 565"/>
                <a:gd name="T45" fmla="*/ 629 h 629"/>
                <a:gd name="T46" fmla="*/ 272 w 565"/>
                <a:gd name="T47" fmla="*/ 627 h 629"/>
                <a:gd name="T48" fmla="*/ 231 w 565"/>
                <a:gd name="T49" fmla="*/ 619 h 629"/>
                <a:gd name="T50" fmla="*/ 192 w 565"/>
                <a:gd name="T51" fmla="*/ 605 h 629"/>
                <a:gd name="T52" fmla="*/ 156 w 565"/>
                <a:gd name="T53" fmla="*/ 587 h 629"/>
                <a:gd name="T54" fmla="*/ 122 w 565"/>
                <a:gd name="T55" fmla="*/ 565 h 629"/>
                <a:gd name="T56" fmla="*/ 92 w 565"/>
                <a:gd name="T57" fmla="*/ 538 h 629"/>
                <a:gd name="T58" fmla="*/ 66 w 565"/>
                <a:gd name="T59" fmla="*/ 507 h 629"/>
                <a:gd name="T60" fmla="*/ 43 w 565"/>
                <a:gd name="T61" fmla="*/ 474 h 629"/>
                <a:gd name="T62" fmla="*/ 25 w 565"/>
                <a:gd name="T63" fmla="*/ 437 h 629"/>
                <a:gd name="T64" fmla="*/ 11 w 565"/>
                <a:gd name="T65" fmla="*/ 398 h 629"/>
                <a:gd name="T66" fmla="*/ 2 w 565"/>
                <a:gd name="T67" fmla="*/ 357 h 629"/>
                <a:gd name="T68" fmla="*/ 0 w 565"/>
                <a:gd name="T69" fmla="*/ 315 h 629"/>
                <a:gd name="T70" fmla="*/ 3 w 565"/>
                <a:gd name="T71" fmla="*/ 269 h 629"/>
                <a:gd name="T72" fmla="*/ 13 w 565"/>
                <a:gd name="T73" fmla="*/ 223 h 629"/>
                <a:gd name="T74" fmla="*/ 29 w 565"/>
                <a:gd name="T75" fmla="*/ 182 h 629"/>
                <a:gd name="T76" fmla="*/ 51 w 565"/>
                <a:gd name="T77" fmla="*/ 143 h 629"/>
                <a:gd name="T78" fmla="*/ 77 w 565"/>
                <a:gd name="T79" fmla="*/ 108 h 629"/>
                <a:gd name="T80" fmla="*/ 108 w 565"/>
                <a:gd name="T81" fmla="*/ 76 h 629"/>
                <a:gd name="T82" fmla="*/ 144 w 565"/>
                <a:gd name="T83" fmla="*/ 51 h 629"/>
                <a:gd name="T84" fmla="*/ 183 w 565"/>
                <a:gd name="T85" fmla="*/ 29 h 629"/>
                <a:gd name="T86" fmla="*/ 224 w 565"/>
                <a:gd name="T87" fmla="*/ 13 h 629"/>
                <a:gd name="T88" fmla="*/ 268 w 565"/>
                <a:gd name="T89" fmla="*/ 3 h 629"/>
                <a:gd name="T90" fmla="*/ 314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314" y="0"/>
                  </a:moveTo>
                  <a:lnTo>
                    <a:pt x="358" y="3"/>
                  </a:lnTo>
                  <a:lnTo>
                    <a:pt x="400" y="12"/>
                  </a:lnTo>
                  <a:lnTo>
                    <a:pt x="439" y="25"/>
                  </a:lnTo>
                  <a:lnTo>
                    <a:pt x="474" y="44"/>
                  </a:lnTo>
                  <a:lnTo>
                    <a:pt x="508" y="67"/>
                  </a:lnTo>
                  <a:lnTo>
                    <a:pt x="538" y="94"/>
                  </a:lnTo>
                  <a:lnTo>
                    <a:pt x="565" y="125"/>
                  </a:lnTo>
                  <a:lnTo>
                    <a:pt x="545" y="165"/>
                  </a:lnTo>
                  <a:lnTo>
                    <a:pt x="528" y="206"/>
                  </a:lnTo>
                  <a:lnTo>
                    <a:pt x="516" y="250"/>
                  </a:lnTo>
                  <a:lnTo>
                    <a:pt x="509" y="296"/>
                  </a:lnTo>
                  <a:lnTo>
                    <a:pt x="507" y="342"/>
                  </a:lnTo>
                  <a:lnTo>
                    <a:pt x="509" y="391"/>
                  </a:lnTo>
                  <a:lnTo>
                    <a:pt x="518" y="437"/>
                  </a:lnTo>
                  <a:lnTo>
                    <a:pt x="530" y="483"/>
                  </a:lnTo>
                  <a:lnTo>
                    <a:pt x="548" y="525"/>
                  </a:lnTo>
                  <a:lnTo>
                    <a:pt x="518" y="555"/>
                  </a:lnTo>
                  <a:lnTo>
                    <a:pt x="483" y="581"/>
                  </a:lnTo>
                  <a:lnTo>
                    <a:pt x="445" y="601"/>
                  </a:lnTo>
                  <a:lnTo>
                    <a:pt x="404" y="616"/>
                  </a:lnTo>
                  <a:lnTo>
                    <a:pt x="361" y="626"/>
                  </a:lnTo>
                  <a:lnTo>
                    <a:pt x="314" y="629"/>
                  </a:lnTo>
                  <a:lnTo>
                    <a:pt x="272" y="627"/>
                  </a:lnTo>
                  <a:lnTo>
                    <a:pt x="231" y="619"/>
                  </a:lnTo>
                  <a:lnTo>
                    <a:pt x="192" y="605"/>
                  </a:lnTo>
                  <a:lnTo>
                    <a:pt x="156" y="587"/>
                  </a:lnTo>
                  <a:lnTo>
                    <a:pt x="122" y="565"/>
                  </a:lnTo>
                  <a:lnTo>
                    <a:pt x="92" y="538"/>
                  </a:lnTo>
                  <a:lnTo>
                    <a:pt x="66" y="507"/>
                  </a:lnTo>
                  <a:lnTo>
                    <a:pt x="43" y="474"/>
                  </a:lnTo>
                  <a:lnTo>
                    <a:pt x="25" y="437"/>
                  </a:lnTo>
                  <a:lnTo>
                    <a:pt x="11" y="398"/>
                  </a:lnTo>
                  <a:lnTo>
                    <a:pt x="2" y="357"/>
                  </a:lnTo>
                  <a:lnTo>
                    <a:pt x="0" y="315"/>
                  </a:lnTo>
                  <a:lnTo>
                    <a:pt x="3" y="269"/>
                  </a:lnTo>
                  <a:lnTo>
                    <a:pt x="13" y="223"/>
                  </a:lnTo>
                  <a:lnTo>
                    <a:pt x="29" y="182"/>
                  </a:lnTo>
                  <a:lnTo>
                    <a:pt x="51" y="143"/>
                  </a:lnTo>
                  <a:lnTo>
                    <a:pt x="77" y="108"/>
                  </a:lnTo>
                  <a:lnTo>
                    <a:pt x="108" y="76"/>
                  </a:lnTo>
                  <a:lnTo>
                    <a:pt x="144" y="51"/>
                  </a:lnTo>
                  <a:lnTo>
                    <a:pt x="183" y="29"/>
                  </a:lnTo>
                  <a:lnTo>
                    <a:pt x="224" y="13"/>
                  </a:lnTo>
                  <a:lnTo>
                    <a:pt x="268" y="3"/>
                  </a:lnTo>
                  <a:lnTo>
                    <a:pt x="3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415"/>
            <p:cNvSpPr>
              <a:spLocks/>
            </p:cNvSpPr>
            <p:nvPr/>
          </p:nvSpPr>
          <p:spPr bwMode="auto">
            <a:xfrm>
              <a:off x="9209088" y="5148263"/>
              <a:ext cx="96838" cy="317500"/>
            </a:xfrm>
            <a:custGeom>
              <a:avLst/>
              <a:gdLst>
                <a:gd name="T0" fmla="*/ 373 w 729"/>
                <a:gd name="T1" fmla="*/ 0 h 2394"/>
                <a:gd name="T2" fmla="*/ 510 w 729"/>
                <a:gd name="T3" fmla="*/ 0 h 2394"/>
                <a:gd name="T4" fmla="*/ 600 w 729"/>
                <a:gd name="T5" fmla="*/ 0 h 2394"/>
                <a:gd name="T6" fmla="*/ 550 w 729"/>
                <a:gd name="T7" fmla="*/ 46 h 2394"/>
                <a:gd name="T8" fmla="*/ 513 w 729"/>
                <a:gd name="T9" fmla="*/ 105 h 2394"/>
                <a:gd name="T10" fmla="*/ 494 w 729"/>
                <a:gd name="T11" fmla="*/ 172 h 2394"/>
                <a:gd name="T12" fmla="*/ 490 w 729"/>
                <a:gd name="T13" fmla="*/ 1448 h 2394"/>
                <a:gd name="T14" fmla="*/ 502 w 729"/>
                <a:gd name="T15" fmla="*/ 1526 h 2394"/>
                <a:gd name="T16" fmla="*/ 536 w 729"/>
                <a:gd name="T17" fmla="*/ 1594 h 2394"/>
                <a:gd name="T18" fmla="*/ 588 w 729"/>
                <a:gd name="T19" fmla="*/ 1648 h 2394"/>
                <a:gd name="T20" fmla="*/ 652 w 729"/>
                <a:gd name="T21" fmla="*/ 1685 h 2394"/>
                <a:gd name="T22" fmla="*/ 729 w 729"/>
                <a:gd name="T23" fmla="*/ 1702 h 2394"/>
                <a:gd name="T24" fmla="*/ 708 w 729"/>
                <a:gd name="T25" fmla="*/ 2370 h 2394"/>
                <a:gd name="T26" fmla="*/ 659 w 729"/>
                <a:gd name="T27" fmla="*/ 2392 h 2394"/>
                <a:gd name="T28" fmla="*/ 604 w 729"/>
                <a:gd name="T29" fmla="*/ 2392 h 2394"/>
                <a:gd name="T30" fmla="*/ 555 w 729"/>
                <a:gd name="T31" fmla="*/ 2372 h 2394"/>
                <a:gd name="T32" fmla="*/ 518 w 729"/>
                <a:gd name="T33" fmla="*/ 2335 h 2394"/>
                <a:gd name="T34" fmla="*/ 498 w 729"/>
                <a:gd name="T35" fmla="*/ 2285 h 2394"/>
                <a:gd name="T36" fmla="*/ 491 w 729"/>
                <a:gd name="T37" fmla="*/ 2258 h 2394"/>
                <a:gd name="T38" fmla="*/ 481 w 729"/>
                <a:gd name="T39" fmla="*/ 2311 h 2394"/>
                <a:gd name="T40" fmla="*/ 451 w 729"/>
                <a:gd name="T41" fmla="*/ 2354 h 2394"/>
                <a:gd name="T42" fmla="*/ 408 w 729"/>
                <a:gd name="T43" fmla="*/ 2383 h 2394"/>
                <a:gd name="T44" fmla="*/ 355 w 729"/>
                <a:gd name="T45" fmla="*/ 2394 h 2394"/>
                <a:gd name="T46" fmla="*/ 301 w 729"/>
                <a:gd name="T47" fmla="*/ 2383 h 2394"/>
                <a:gd name="T48" fmla="*/ 258 w 729"/>
                <a:gd name="T49" fmla="*/ 2354 h 2394"/>
                <a:gd name="T50" fmla="*/ 229 w 729"/>
                <a:gd name="T51" fmla="*/ 2311 h 2394"/>
                <a:gd name="T52" fmla="*/ 218 w 729"/>
                <a:gd name="T53" fmla="*/ 2258 h 2394"/>
                <a:gd name="T54" fmla="*/ 201 w 729"/>
                <a:gd name="T55" fmla="*/ 1397 h 2394"/>
                <a:gd name="T56" fmla="*/ 159 w 729"/>
                <a:gd name="T57" fmla="*/ 1411 h 2394"/>
                <a:gd name="T58" fmla="*/ 109 w 729"/>
                <a:gd name="T59" fmla="*/ 1410 h 2394"/>
                <a:gd name="T60" fmla="*/ 60 w 729"/>
                <a:gd name="T61" fmla="*/ 1390 h 2394"/>
                <a:gd name="T62" fmla="*/ 24 w 729"/>
                <a:gd name="T63" fmla="*/ 1353 h 2394"/>
                <a:gd name="T64" fmla="*/ 3 w 729"/>
                <a:gd name="T65" fmla="*/ 1305 h 2394"/>
                <a:gd name="T66" fmla="*/ 0 w 729"/>
                <a:gd name="T67" fmla="*/ 137 h 2394"/>
                <a:gd name="T68" fmla="*/ 11 w 729"/>
                <a:gd name="T69" fmla="*/ 84 h 2394"/>
                <a:gd name="T70" fmla="*/ 39 w 729"/>
                <a:gd name="T71" fmla="*/ 42 h 2394"/>
                <a:gd name="T72" fmla="*/ 81 w 729"/>
                <a:gd name="T73" fmla="*/ 12 h 2394"/>
                <a:gd name="T74" fmla="*/ 133 w 729"/>
                <a:gd name="T75" fmla="*/ 1 h 2394"/>
                <a:gd name="T76" fmla="*/ 289 w 729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9" h="2394">
                  <a:moveTo>
                    <a:pt x="329" y="0"/>
                  </a:moveTo>
                  <a:lnTo>
                    <a:pt x="373" y="0"/>
                  </a:lnTo>
                  <a:lnTo>
                    <a:pt x="463" y="0"/>
                  </a:lnTo>
                  <a:lnTo>
                    <a:pt x="510" y="0"/>
                  </a:lnTo>
                  <a:lnTo>
                    <a:pt x="556" y="0"/>
                  </a:lnTo>
                  <a:lnTo>
                    <a:pt x="600" y="0"/>
                  </a:lnTo>
                  <a:lnTo>
                    <a:pt x="573" y="21"/>
                  </a:lnTo>
                  <a:lnTo>
                    <a:pt x="550" y="46"/>
                  </a:lnTo>
                  <a:lnTo>
                    <a:pt x="529" y="74"/>
                  </a:lnTo>
                  <a:lnTo>
                    <a:pt x="513" y="105"/>
                  </a:lnTo>
                  <a:lnTo>
                    <a:pt x="501" y="137"/>
                  </a:lnTo>
                  <a:lnTo>
                    <a:pt x="494" y="172"/>
                  </a:lnTo>
                  <a:lnTo>
                    <a:pt x="490" y="208"/>
                  </a:lnTo>
                  <a:lnTo>
                    <a:pt x="490" y="1448"/>
                  </a:lnTo>
                  <a:lnTo>
                    <a:pt x="494" y="1488"/>
                  </a:lnTo>
                  <a:lnTo>
                    <a:pt x="502" y="1526"/>
                  </a:lnTo>
                  <a:lnTo>
                    <a:pt x="516" y="1562"/>
                  </a:lnTo>
                  <a:lnTo>
                    <a:pt x="536" y="1594"/>
                  </a:lnTo>
                  <a:lnTo>
                    <a:pt x="559" y="1622"/>
                  </a:lnTo>
                  <a:lnTo>
                    <a:pt x="588" y="1648"/>
                  </a:lnTo>
                  <a:lnTo>
                    <a:pt x="619" y="1668"/>
                  </a:lnTo>
                  <a:lnTo>
                    <a:pt x="652" y="1685"/>
                  </a:lnTo>
                  <a:lnTo>
                    <a:pt x="690" y="1697"/>
                  </a:lnTo>
                  <a:lnTo>
                    <a:pt x="729" y="1702"/>
                  </a:lnTo>
                  <a:lnTo>
                    <a:pt x="729" y="2354"/>
                  </a:lnTo>
                  <a:lnTo>
                    <a:pt x="708" y="2370"/>
                  </a:lnTo>
                  <a:lnTo>
                    <a:pt x="685" y="2383"/>
                  </a:lnTo>
                  <a:lnTo>
                    <a:pt x="659" y="2392"/>
                  </a:lnTo>
                  <a:lnTo>
                    <a:pt x="632" y="2394"/>
                  </a:lnTo>
                  <a:lnTo>
                    <a:pt x="604" y="2392"/>
                  </a:lnTo>
                  <a:lnTo>
                    <a:pt x="579" y="2383"/>
                  </a:lnTo>
                  <a:lnTo>
                    <a:pt x="555" y="2372"/>
                  </a:lnTo>
                  <a:lnTo>
                    <a:pt x="535" y="2354"/>
                  </a:lnTo>
                  <a:lnTo>
                    <a:pt x="518" y="2335"/>
                  </a:lnTo>
                  <a:lnTo>
                    <a:pt x="505" y="2311"/>
                  </a:lnTo>
                  <a:lnTo>
                    <a:pt x="498" y="2285"/>
                  </a:lnTo>
                  <a:lnTo>
                    <a:pt x="495" y="2258"/>
                  </a:lnTo>
                  <a:lnTo>
                    <a:pt x="491" y="2258"/>
                  </a:lnTo>
                  <a:lnTo>
                    <a:pt x="488" y="2285"/>
                  </a:lnTo>
                  <a:lnTo>
                    <a:pt x="481" y="2311"/>
                  </a:lnTo>
                  <a:lnTo>
                    <a:pt x="469" y="2335"/>
                  </a:lnTo>
                  <a:lnTo>
                    <a:pt x="451" y="2354"/>
                  </a:lnTo>
                  <a:lnTo>
                    <a:pt x="431" y="2372"/>
                  </a:lnTo>
                  <a:lnTo>
                    <a:pt x="408" y="2383"/>
                  </a:lnTo>
                  <a:lnTo>
                    <a:pt x="382" y="2392"/>
                  </a:lnTo>
                  <a:lnTo>
                    <a:pt x="355" y="2394"/>
                  </a:lnTo>
                  <a:lnTo>
                    <a:pt x="327" y="2392"/>
                  </a:lnTo>
                  <a:lnTo>
                    <a:pt x="301" y="2383"/>
                  </a:lnTo>
                  <a:lnTo>
                    <a:pt x="279" y="2372"/>
                  </a:lnTo>
                  <a:lnTo>
                    <a:pt x="258" y="2354"/>
                  </a:lnTo>
                  <a:lnTo>
                    <a:pt x="242" y="2335"/>
                  </a:lnTo>
                  <a:lnTo>
                    <a:pt x="229" y="2311"/>
                  </a:lnTo>
                  <a:lnTo>
                    <a:pt x="221" y="2285"/>
                  </a:lnTo>
                  <a:lnTo>
                    <a:pt x="218" y="2258"/>
                  </a:lnTo>
                  <a:lnTo>
                    <a:pt x="218" y="1386"/>
                  </a:lnTo>
                  <a:lnTo>
                    <a:pt x="201" y="1397"/>
                  </a:lnTo>
                  <a:lnTo>
                    <a:pt x="180" y="1406"/>
                  </a:lnTo>
                  <a:lnTo>
                    <a:pt x="159" y="1411"/>
                  </a:lnTo>
                  <a:lnTo>
                    <a:pt x="137" y="1414"/>
                  </a:lnTo>
                  <a:lnTo>
                    <a:pt x="109" y="1410"/>
                  </a:lnTo>
                  <a:lnTo>
                    <a:pt x="83" y="1403"/>
                  </a:lnTo>
                  <a:lnTo>
                    <a:pt x="60" y="1390"/>
                  </a:lnTo>
                  <a:lnTo>
                    <a:pt x="40" y="1374"/>
                  </a:lnTo>
                  <a:lnTo>
                    <a:pt x="24" y="1353"/>
                  </a:lnTo>
                  <a:lnTo>
                    <a:pt x="11" y="1330"/>
                  </a:lnTo>
                  <a:lnTo>
                    <a:pt x="3" y="1305"/>
                  </a:lnTo>
                  <a:lnTo>
                    <a:pt x="0" y="1276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81" y="12"/>
                  </a:lnTo>
                  <a:lnTo>
                    <a:pt x="106" y="4"/>
                  </a:lnTo>
                  <a:lnTo>
                    <a:pt x="133" y="1"/>
                  </a:lnTo>
                  <a:lnTo>
                    <a:pt x="133" y="0"/>
                  </a:lnTo>
                  <a:lnTo>
                    <a:pt x="289" y="0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416"/>
            <p:cNvSpPr>
              <a:spLocks/>
            </p:cNvSpPr>
            <p:nvPr/>
          </p:nvSpPr>
          <p:spPr bwMode="auto">
            <a:xfrm>
              <a:off x="9410701" y="5059363"/>
              <a:ext cx="74613" cy="82550"/>
            </a:xfrm>
            <a:custGeom>
              <a:avLst/>
              <a:gdLst>
                <a:gd name="T0" fmla="*/ 249 w 565"/>
                <a:gd name="T1" fmla="*/ 0 h 629"/>
                <a:gd name="T2" fmla="*/ 297 w 565"/>
                <a:gd name="T3" fmla="*/ 3 h 629"/>
                <a:gd name="T4" fmla="*/ 341 w 565"/>
                <a:gd name="T5" fmla="*/ 13 h 629"/>
                <a:gd name="T6" fmla="*/ 382 w 565"/>
                <a:gd name="T7" fmla="*/ 29 h 629"/>
                <a:gd name="T8" fmla="*/ 421 w 565"/>
                <a:gd name="T9" fmla="*/ 51 h 629"/>
                <a:gd name="T10" fmla="*/ 457 w 565"/>
                <a:gd name="T11" fmla="*/ 76 h 629"/>
                <a:gd name="T12" fmla="*/ 488 w 565"/>
                <a:gd name="T13" fmla="*/ 108 h 629"/>
                <a:gd name="T14" fmla="*/ 514 w 565"/>
                <a:gd name="T15" fmla="*/ 143 h 629"/>
                <a:gd name="T16" fmla="*/ 535 w 565"/>
                <a:gd name="T17" fmla="*/ 182 h 629"/>
                <a:gd name="T18" fmla="*/ 552 w 565"/>
                <a:gd name="T19" fmla="*/ 223 h 629"/>
                <a:gd name="T20" fmla="*/ 561 w 565"/>
                <a:gd name="T21" fmla="*/ 269 h 629"/>
                <a:gd name="T22" fmla="*/ 565 w 565"/>
                <a:gd name="T23" fmla="*/ 315 h 629"/>
                <a:gd name="T24" fmla="*/ 562 w 565"/>
                <a:gd name="T25" fmla="*/ 357 h 629"/>
                <a:gd name="T26" fmla="*/ 554 w 565"/>
                <a:gd name="T27" fmla="*/ 398 h 629"/>
                <a:gd name="T28" fmla="*/ 540 w 565"/>
                <a:gd name="T29" fmla="*/ 437 h 629"/>
                <a:gd name="T30" fmla="*/ 521 w 565"/>
                <a:gd name="T31" fmla="*/ 474 h 629"/>
                <a:gd name="T32" fmla="*/ 499 w 565"/>
                <a:gd name="T33" fmla="*/ 507 h 629"/>
                <a:gd name="T34" fmla="*/ 473 w 565"/>
                <a:gd name="T35" fmla="*/ 538 h 629"/>
                <a:gd name="T36" fmla="*/ 443 w 565"/>
                <a:gd name="T37" fmla="*/ 565 h 629"/>
                <a:gd name="T38" fmla="*/ 409 w 565"/>
                <a:gd name="T39" fmla="*/ 587 h 629"/>
                <a:gd name="T40" fmla="*/ 372 w 565"/>
                <a:gd name="T41" fmla="*/ 605 h 629"/>
                <a:gd name="T42" fmla="*/ 333 w 565"/>
                <a:gd name="T43" fmla="*/ 619 h 629"/>
                <a:gd name="T44" fmla="*/ 292 w 565"/>
                <a:gd name="T45" fmla="*/ 627 h 629"/>
                <a:gd name="T46" fmla="*/ 249 w 565"/>
                <a:gd name="T47" fmla="*/ 629 h 629"/>
                <a:gd name="T48" fmla="*/ 204 w 565"/>
                <a:gd name="T49" fmla="*/ 626 h 629"/>
                <a:gd name="T50" fmla="*/ 161 w 565"/>
                <a:gd name="T51" fmla="*/ 616 h 629"/>
                <a:gd name="T52" fmla="*/ 120 w 565"/>
                <a:gd name="T53" fmla="*/ 601 h 629"/>
                <a:gd name="T54" fmla="*/ 82 w 565"/>
                <a:gd name="T55" fmla="*/ 581 h 629"/>
                <a:gd name="T56" fmla="*/ 47 w 565"/>
                <a:gd name="T57" fmla="*/ 555 h 629"/>
                <a:gd name="T58" fmla="*/ 17 w 565"/>
                <a:gd name="T59" fmla="*/ 526 h 629"/>
                <a:gd name="T60" fmla="*/ 34 w 565"/>
                <a:gd name="T61" fmla="*/ 483 h 629"/>
                <a:gd name="T62" fmla="*/ 47 w 565"/>
                <a:gd name="T63" fmla="*/ 438 h 629"/>
                <a:gd name="T64" fmla="*/ 56 w 565"/>
                <a:gd name="T65" fmla="*/ 391 h 629"/>
                <a:gd name="T66" fmla="*/ 59 w 565"/>
                <a:gd name="T67" fmla="*/ 342 h 629"/>
                <a:gd name="T68" fmla="*/ 56 w 565"/>
                <a:gd name="T69" fmla="*/ 296 h 629"/>
                <a:gd name="T70" fmla="*/ 48 w 565"/>
                <a:gd name="T71" fmla="*/ 250 h 629"/>
                <a:gd name="T72" fmla="*/ 36 w 565"/>
                <a:gd name="T73" fmla="*/ 206 h 629"/>
                <a:gd name="T74" fmla="*/ 20 w 565"/>
                <a:gd name="T75" fmla="*/ 164 h 629"/>
                <a:gd name="T76" fmla="*/ 0 w 565"/>
                <a:gd name="T77" fmla="*/ 124 h 629"/>
                <a:gd name="T78" fmla="*/ 27 w 565"/>
                <a:gd name="T79" fmla="*/ 94 h 629"/>
                <a:gd name="T80" fmla="*/ 57 w 565"/>
                <a:gd name="T81" fmla="*/ 67 h 629"/>
                <a:gd name="T82" fmla="*/ 90 w 565"/>
                <a:gd name="T83" fmla="*/ 44 h 629"/>
                <a:gd name="T84" fmla="*/ 126 w 565"/>
                <a:gd name="T85" fmla="*/ 25 h 629"/>
                <a:gd name="T86" fmla="*/ 165 w 565"/>
                <a:gd name="T87" fmla="*/ 12 h 629"/>
                <a:gd name="T88" fmla="*/ 207 w 565"/>
                <a:gd name="T89" fmla="*/ 3 h 629"/>
                <a:gd name="T90" fmla="*/ 249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249" y="0"/>
                  </a:moveTo>
                  <a:lnTo>
                    <a:pt x="297" y="3"/>
                  </a:lnTo>
                  <a:lnTo>
                    <a:pt x="341" y="13"/>
                  </a:lnTo>
                  <a:lnTo>
                    <a:pt x="382" y="29"/>
                  </a:lnTo>
                  <a:lnTo>
                    <a:pt x="421" y="51"/>
                  </a:lnTo>
                  <a:lnTo>
                    <a:pt x="457" y="76"/>
                  </a:lnTo>
                  <a:lnTo>
                    <a:pt x="488" y="108"/>
                  </a:lnTo>
                  <a:lnTo>
                    <a:pt x="514" y="143"/>
                  </a:lnTo>
                  <a:lnTo>
                    <a:pt x="535" y="182"/>
                  </a:lnTo>
                  <a:lnTo>
                    <a:pt x="552" y="223"/>
                  </a:lnTo>
                  <a:lnTo>
                    <a:pt x="561" y="269"/>
                  </a:lnTo>
                  <a:lnTo>
                    <a:pt x="565" y="315"/>
                  </a:lnTo>
                  <a:lnTo>
                    <a:pt x="562" y="357"/>
                  </a:lnTo>
                  <a:lnTo>
                    <a:pt x="554" y="398"/>
                  </a:lnTo>
                  <a:lnTo>
                    <a:pt x="540" y="437"/>
                  </a:lnTo>
                  <a:lnTo>
                    <a:pt x="521" y="474"/>
                  </a:lnTo>
                  <a:lnTo>
                    <a:pt x="499" y="507"/>
                  </a:lnTo>
                  <a:lnTo>
                    <a:pt x="473" y="538"/>
                  </a:lnTo>
                  <a:lnTo>
                    <a:pt x="443" y="565"/>
                  </a:lnTo>
                  <a:lnTo>
                    <a:pt x="409" y="587"/>
                  </a:lnTo>
                  <a:lnTo>
                    <a:pt x="372" y="605"/>
                  </a:lnTo>
                  <a:lnTo>
                    <a:pt x="333" y="619"/>
                  </a:lnTo>
                  <a:lnTo>
                    <a:pt x="292" y="627"/>
                  </a:lnTo>
                  <a:lnTo>
                    <a:pt x="249" y="629"/>
                  </a:lnTo>
                  <a:lnTo>
                    <a:pt x="204" y="626"/>
                  </a:lnTo>
                  <a:lnTo>
                    <a:pt x="161" y="616"/>
                  </a:lnTo>
                  <a:lnTo>
                    <a:pt x="120" y="601"/>
                  </a:lnTo>
                  <a:lnTo>
                    <a:pt x="82" y="581"/>
                  </a:lnTo>
                  <a:lnTo>
                    <a:pt x="47" y="555"/>
                  </a:lnTo>
                  <a:lnTo>
                    <a:pt x="17" y="526"/>
                  </a:lnTo>
                  <a:lnTo>
                    <a:pt x="34" y="483"/>
                  </a:lnTo>
                  <a:lnTo>
                    <a:pt x="47" y="438"/>
                  </a:lnTo>
                  <a:lnTo>
                    <a:pt x="56" y="391"/>
                  </a:lnTo>
                  <a:lnTo>
                    <a:pt x="59" y="342"/>
                  </a:lnTo>
                  <a:lnTo>
                    <a:pt x="56" y="296"/>
                  </a:lnTo>
                  <a:lnTo>
                    <a:pt x="48" y="250"/>
                  </a:lnTo>
                  <a:lnTo>
                    <a:pt x="36" y="206"/>
                  </a:lnTo>
                  <a:lnTo>
                    <a:pt x="20" y="164"/>
                  </a:lnTo>
                  <a:lnTo>
                    <a:pt x="0" y="124"/>
                  </a:lnTo>
                  <a:lnTo>
                    <a:pt x="27" y="94"/>
                  </a:lnTo>
                  <a:lnTo>
                    <a:pt x="57" y="67"/>
                  </a:lnTo>
                  <a:lnTo>
                    <a:pt x="90" y="44"/>
                  </a:lnTo>
                  <a:lnTo>
                    <a:pt x="126" y="25"/>
                  </a:lnTo>
                  <a:lnTo>
                    <a:pt x="165" y="12"/>
                  </a:lnTo>
                  <a:lnTo>
                    <a:pt x="207" y="3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417"/>
            <p:cNvSpPr>
              <a:spLocks/>
            </p:cNvSpPr>
            <p:nvPr/>
          </p:nvSpPr>
          <p:spPr bwMode="auto">
            <a:xfrm>
              <a:off x="9412288" y="5148263"/>
              <a:ext cx="96838" cy="317500"/>
            </a:xfrm>
            <a:custGeom>
              <a:avLst/>
              <a:gdLst>
                <a:gd name="T0" fmla="*/ 510 w 728"/>
                <a:gd name="T1" fmla="*/ 0 h 2394"/>
                <a:gd name="T2" fmla="*/ 579 w 728"/>
                <a:gd name="T3" fmla="*/ 0 h 2394"/>
                <a:gd name="T4" fmla="*/ 594 w 728"/>
                <a:gd name="T5" fmla="*/ 0 h 2394"/>
                <a:gd name="T6" fmla="*/ 621 w 728"/>
                <a:gd name="T7" fmla="*/ 4 h 2394"/>
                <a:gd name="T8" fmla="*/ 669 w 728"/>
                <a:gd name="T9" fmla="*/ 25 h 2394"/>
                <a:gd name="T10" fmla="*/ 705 w 728"/>
                <a:gd name="T11" fmla="*/ 61 h 2394"/>
                <a:gd name="T12" fmla="*/ 725 w 728"/>
                <a:gd name="T13" fmla="*/ 110 h 2394"/>
                <a:gd name="T14" fmla="*/ 728 w 728"/>
                <a:gd name="T15" fmla="*/ 1276 h 2394"/>
                <a:gd name="T16" fmla="*/ 717 w 728"/>
                <a:gd name="T17" fmla="*/ 1330 h 2394"/>
                <a:gd name="T18" fmla="*/ 688 w 728"/>
                <a:gd name="T19" fmla="*/ 1374 h 2394"/>
                <a:gd name="T20" fmla="*/ 645 w 728"/>
                <a:gd name="T21" fmla="*/ 1403 h 2394"/>
                <a:gd name="T22" fmla="*/ 592 w 728"/>
                <a:gd name="T23" fmla="*/ 1414 h 2394"/>
                <a:gd name="T24" fmla="*/ 547 w 728"/>
                <a:gd name="T25" fmla="*/ 1406 h 2394"/>
                <a:gd name="T26" fmla="*/ 509 w 728"/>
                <a:gd name="T27" fmla="*/ 1386 h 2394"/>
                <a:gd name="T28" fmla="*/ 506 w 728"/>
                <a:gd name="T29" fmla="*/ 2285 h 2394"/>
                <a:gd name="T30" fmla="*/ 486 w 728"/>
                <a:gd name="T31" fmla="*/ 2335 h 2394"/>
                <a:gd name="T32" fmla="*/ 449 w 728"/>
                <a:gd name="T33" fmla="*/ 2372 h 2394"/>
                <a:gd name="T34" fmla="*/ 401 w 728"/>
                <a:gd name="T35" fmla="*/ 2392 h 2394"/>
                <a:gd name="T36" fmla="*/ 345 w 728"/>
                <a:gd name="T37" fmla="*/ 2392 h 2394"/>
                <a:gd name="T38" fmla="*/ 297 w 728"/>
                <a:gd name="T39" fmla="*/ 2372 h 2394"/>
                <a:gd name="T40" fmla="*/ 260 w 728"/>
                <a:gd name="T41" fmla="*/ 2335 h 2394"/>
                <a:gd name="T42" fmla="*/ 240 w 728"/>
                <a:gd name="T43" fmla="*/ 2285 h 2394"/>
                <a:gd name="T44" fmla="*/ 233 w 728"/>
                <a:gd name="T45" fmla="*/ 2258 h 2394"/>
                <a:gd name="T46" fmla="*/ 222 w 728"/>
                <a:gd name="T47" fmla="*/ 2311 h 2394"/>
                <a:gd name="T48" fmla="*/ 192 w 728"/>
                <a:gd name="T49" fmla="*/ 2354 h 2394"/>
                <a:gd name="T50" fmla="*/ 149 w 728"/>
                <a:gd name="T51" fmla="*/ 2383 h 2394"/>
                <a:gd name="T52" fmla="*/ 96 w 728"/>
                <a:gd name="T53" fmla="*/ 2394 h 2394"/>
                <a:gd name="T54" fmla="*/ 43 w 728"/>
                <a:gd name="T55" fmla="*/ 2383 h 2394"/>
                <a:gd name="T56" fmla="*/ 0 w 728"/>
                <a:gd name="T57" fmla="*/ 2354 h 2394"/>
                <a:gd name="T58" fmla="*/ 39 w 728"/>
                <a:gd name="T59" fmla="*/ 1697 h 2394"/>
                <a:gd name="T60" fmla="*/ 109 w 728"/>
                <a:gd name="T61" fmla="*/ 1668 h 2394"/>
                <a:gd name="T62" fmla="*/ 168 w 728"/>
                <a:gd name="T63" fmla="*/ 1622 h 2394"/>
                <a:gd name="T64" fmla="*/ 210 w 728"/>
                <a:gd name="T65" fmla="*/ 1560 h 2394"/>
                <a:gd name="T66" fmla="*/ 234 w 728"/>
                <a:gd name="T67" fmla="*/ 1488 h 2394"/>
                <a:gd name="T68" fmla="*/ 236 w 728"/>
                <a:gd name="T69" fmla="*/ 208 h 2394"/>
                <a:gd name="T70" fmla="*/ 227 w 728"/>
                <a:gd name="T71" fmla="*/ 137 h 2394"/>
                <a:gd name="T72" fmla="*/ 199 w 728"/>
                <a:gd name="T73" fmla="*/ 74 h 2394"/>
                <a:gd name="T74" fmla="*/ 155 w 728"/>
                <a:gd name="T75" fmla="*/ 21 h 2394"/>
                <a:gd name="T76" fmla="*/ 438 w 728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8" h="2394">
                  <a:moveTo>
                    <a:pt x="476" y="0"/>
                  </a:moveTo>
                  <a:lnTo>
                    <a:pt x="510" y="0"/>
                  </a:lnTo>
                  <a:lnTo>
                    <a:pt x="561" y="0"/>
                  </a:lnTo>
                  <a:lnTo>
                    <a:pt x="579" y="0"/>
                  </a:lnTo>
                  <a:lnTo>
                    <a:pt x="591" y="0"/>
                  </a:lnTo>
                  <a:lnTo>
                    <a:pt x="594" y="0"/>
                  </a:lnTo>
                  <a:lnTo>
                    <a:pt x="594" y="1"/>
                  </a:lnTo>
                  <a:lnTo>
                    <a:pt x="621" y="4"/>
                  </a:lnTo>
                  <a:lnTo>
                    <a:pt x="647" y="12"/>
                  </a:lnTo>
                  <a:lnTo>
                    <a:pt x="669" y="25"/>
                  </a:lnTo>
                  <a:lnTo>
                    <a:pt x="689" y="42"/>
                  </a:lnTo>
                  <a:lnTo>
                    <a:pt x="705" y="61"/>
                  </a:lnTo>
                  <a:lnTo>
                    <a:pt x="717" y="84"/>
                  </a:lnTo>
                  <a:lnTo>
                    <a:pt x="725" y="110"/>
                  </a:lnTo>
                  <a:lnTo>
                    <a:pt x="728" y="137"/>
                  </a:lnTo>
                  <a:lnTo>
                    <a:pt x="728" y="1276"/>
                  </a:lnTo>
                  <a:lnTo>
                    <a:pt x="725" y="1305"/>
                  </a:lnTo>
                  <a:lnTo>
                    <a:pt x="717" y="1330"/>
                  </a:lnTo>
                  <a:lnTo>
                    <a:pt x="704" y="1353"/>
                  </a:lnTo>
                  <a:lnTo>
                    <a:pt x="688" y="1374"/>
                  </a:lnTo>
                  <a:lnTo>
                    <a:pt x="667" y="1390"/>
                  </a:lnTo>
                  <a:lnTo>
                    <a:pt x="645" y="1403"/>
                  </a:lnTo>
                  <a:lnTo>
                    <a:pt x="619" y="1410"/>
                  </a:lnTo>
                  <a:lnTo>
                    <a:pt x="592" y="1414"/>
                  </a:lnTo>
                  <a:lnTo>
                    <a:pt x="569" y="1411"/>
                  </a:lnTo>
                  <a:lnTo>
                    <a:pt x="547" y="1406"/>
                  </a:lnTo>
                  <a:lnTo>
                    <a:pt x="527" y="1397"/>
                  </a:lnTo>
                  <a:lnTo>
                    <a:pt x="509" y="1386"/>
                  </a:lnTo>
                  <a:lnTo>
                    <a:pt x="509" y="2258"/>
                  </a:lnTo>
                  <a:lnTo>
                    <a:pt x="506" y="2285"/>
                  </a:lnTo>
                  <a:lnTo>
                    <a:pt x="499" y="2311"/>
                  </a:lnTo>
                  <a:lnTo>
                    <a:pt x="486" y="2335"/>
                  </a:lnTo>
                  <a:lnTo>
                    <a:pt x="470" y="2354"/>
                  </a:lnTo>
                  <a:lnTo>
                    <a:pt x="449" y="2372"/>
                  </a:lnTo>
                  <a:lnTo>
                    <a:pt x="426" y="2383"/>
                  </a:lnTo>
                  <a:lnTo>
                    <a:pt x="401" y="2392"/>
                  </a:lnTo>
                  <a:lnTo>
                    <a:pt x="372" y="2394"/>
                  </a:lnTo>
                  <a:lnTo>
                    <a:pt x="345" y="2392"/>
                  </a:lnTo>
                  <a:lnTo>
                    <a:pt x="320" y="2383"/>
                  </a:lnTo>
                  <a:lnTo>
                    <a:pt x="297" y="2372"/>
                  </a:lnTo>
                  <a:lnTo>
                    <a:pt x="276" y="2354"/>
                  </a:lnTo>
                  <a:lnTo>
                    <a:pt x="260" y="2335"/>
                  </a:lnTo>
                  <a:lnTo>
                    <a:pt x="247" y="2311"/>
                  </a:lnTo>
                  <a:lnTo>
                    <a:pt x="240" y="2285"/>
                  </a:lnTo>
                  <a:lnTo>
                    <a:pt x="236" y="2258"/>
                  </a:lnTo>
                  <a:lnTo>
                    <a:pt x="233" y="2258"/>
                  </a:lnTo>
                  <a:lnTo>
                    <a:pt x="230" y="2285"/>
                  </a:lnTo>
                  <a:lnTo>
                    <a:pt x="222" y="2311"/>
                  </a:lnTo>
                  <a:lnTo>
                    <a:pt x="209" y="2335"/>
                  </a:lnTo>
                  <a:lnTo>
                    <a:pt x="192" y="2354"/>
                  </a:lnTo>
                  <a:lnTo>
                    <a:pt x="173" y="2372"/>
                  </a:lnTo>
                  <a:lnTo>
                    <a:pt x="149" y="2383"/>
                  </a:lnTo>
                  <a:lnTo>
                    <a:pt x="123" y="2392"/>
                  </a:lnTo>
                  <a:lnTo>
                    <a:pt x="96" y="2394"/>
                  </a:lnTo>
                  <a:lnTo>
                    <a:pt x="69" y="2392"/>
                  </a:lnTo>
                  <a:lnTo>
                    <a:pt x="43" y="2383"/>
                  </a:lnTo>
                  <a:lnTo>
                    <a:pt x="19" y="2372"/>
                  </a:lnTo>
                  <a:lnTo>
                    <a:pt x="0" y="2354"/>
                  </a:lnTo>
                  <a:lnTo>
                    <a:pt x="0" y="1702"/>
                  </a:lnTo>
                  <a:lnTo>
                    <a:pt x="39" y="1697"/>
                  </a:lnTo>
                  <a:lnTo>
                    <a:pt x="75" y="1685"/>
                  </a:lnTo>
                  <a:lnTo>
                    <a:pt x="109" y="1668"/>
                  </a:lnTo>
                  <a:lnTo>
                    <a:pt x="140" y="1648"/>
                  </a:lnTo>
                  <a:lnTo>
                    <a:pt x="168" y="1622"/>
                  </a:lnTo>
                  <a:lnTo>
                    <a:pt x="191" y="1593"/>
                  </a:lnTo>
                  <a:lnTo>
                    <a:pt x="210" y="1560"/>
                  </a:lnTo>
                  <a:lnTo>
                    <a:pt x="224" y="1526"/>
                  </a:lnTo>
                  <a:lnTo>
                    <a:pt x="234" y="1488"/>
                  </a:lnTo>
                  <a:lnTo>
                    <a:pt x="236" y="1448"/>
                  </a:lnTo>
                  <a:lnTo>
                    <a:pt x="236" y="208"/>
                  </a:lnTo>
                  <a:lnTo>
                    <a:pt x="234" y="172"/>
                  </a:lnTo>
                  <a:lnTo>
                    <a:pt x="227" y="137"/>
                  </a:lnTo>
                  <a:lnTo>
                    <a:pt x="215" y="105"/>
                  </a:lnTo>
                  <a:lnTo>
                    <a:pt x="199" y="74"/>
                  </a:lnTo>
                  <a:lnTo>
                    <a:pt x="178" y="46"/>
                  </a:lnTo>
                  <a:lnTo>
                    <a:pt x="155" y="21"/>
                  </a:lnTo>
                  <a:lnTo>
                    <a:pt x="128" y="0"/>
                  </a:lnTo>
                  <a:lnTo>
                    <a:pt x="438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placeholder_286118"/>
          <p:cNvSpPr>
            <a:spLocks noChangeAspect="1"/>
          </p:cNvSpPr>
          <p:nvPr/>
        </p:nvSpPr>
        <p:spPr bwMode="auto">
          <a:xfrm>
            <a:off x="2901735" y="2050154"/>
            <a:ext cx="474216" cy="556326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37" name="Group 51"/>
          <p:cNvGrpSpPr/>
          <p:nvPr/>
        </p:nvGrpSpPr>
        <p:grpSpPr>
          <a:xfrm>
            <a:off x="1801899" y="3798290"/>
            <a:ext cx="518782" cy="448673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38" name="Freeform 154"/>
            <p:cNvSpPr>
              <a:spLocks/>
            </p:cNvSpPr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156"/>
            <p:cNvSpPr>
              <a:spLocks/>
            </p:cNvSpPr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1"/>
          <p:cNvSpPr txBox="1">
            <a:spLocks noChangeArrowheads="1"/>
          </p:cNvSpPr>
          <p:nvPr/>
        </p:nvSpPr>
        <p:spPr bwMode="auto">
          <a:xfrm>
            <a:off x="2649512" y="3421948"/>
            <a:ext cx="977190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关键词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783480" y="994670"/>
            <a:ext cx="1468967" cy="168726"/>
          </a:xfrm>
          <a:prstGeom prst="roundRect">
            <a:avLst/>
          </a:prstGeom>
          <a:solidFill>
            <a:srgbClr val="E0C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4521" y="64017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>
                <a:ln>
                  <a:noFill/>
                </a:ln>
                <a:solidFill>
                  <a:srgbClr val="5A3D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目标计划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5A3D2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44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38"/>
          <p:cNvSpPr>
            <a:spLocks/>
          </p:cNvSpPr>
          <p:nvPr/>
        </p:nvSpPr>
        <p:spPr bwMode="auto">
          <a:xfrm>
            <a:off x="5954388" y="1259191"/>
            <a:ext cx="295828" cy="1139025"/>
          </a:xfrm>
          <a:custGeom>
            <a:avLst/>
            <a:gdLst>
              <a:gd name="T0" fmla="*/ 161 w 161"/>
              <a:gd name="T1" fmla="*/ 438 h 619"/>
              <a:gd name="T2" fmla="*/ 161 w 161"/>
              <a:gd name="T3" fmla="*/ 51 h 619"/>
              <a:gd name="T4" fmla="*/ 110 w 161"/>
              <a:gd name="T5" fmla="*/ 0 h 619"/>
              <a:gd name="T6" fmla="*/ 51 w 161"/>
              <a:gd name="T7" fmla="*/ 0 h 619"/>
              <a:gd name="T8" fmla="*/ 0 w 161"/>
              <a:gd name="T9" fmla="*/ 51 h 619"/>
              <a:gd name="T10" fmla="*/ 0 w 161"/>
              <a:gd name="T11" fmla="*/ 619 h 619"/>
              <a:gd name="T12" fmla="*/ 161 w 161"/>
              <a:gd name="T13" fmla="*/ 438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" h="619">
                <a:moveTo>
                  <a:pt x="161" y="438"/>
                </a:moveTo>
                <a:cubicBezTo>
                  <a:pt x="161" y="51"/>
                  <a:pt x="161" y="51"/>
                  <a:pt x="161" y="51"/>
                </a:cubicBezTo>
                <a:cubicBezTo>
                  <a:pt x="161" y="23"/>
                  <a:pt x="138" y="0"/>
                  <a:pt x="11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23" y="0"/>
                  <a:pt x="0" y="23"/>
                  <a:pt x="0" y="51"/>
                </a:cubicBezTo>
                <a:cubicBezTo>
                  <a:pt x="0" y="619"/>
                  <a:pt x="0" y="619"/>
                  <a:pt x="0" y="619"/>
                </a:cubicBezTo>
                <a:cubicBezTo>
                  <a:pt x="9" y="561"/>
                  <a:pt x="53" y="461"/>
                  <a:pt x="161" y="438"/>
                </a:cubicBezTo>
                <a:close/>
              </a:path>
            </a:pathLst>
          </a:custGeom>
          <a:solidFill>
            <a:srgbClr val="DE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reeform 140"/>
          <p:cNvSpPr>
            <a:spLocks/>
          </p:cNvSpPr>
          <p:nvPr/>
        </p:nvSpPr>
        <p:spPr bwMode="auto">
          <a:xfrm>
            <a:off x="5954388" y="4754210"/>
            <a:ext cx="1934395" cy="1599595"/>
          </a:xfrm>
          <a:custGeom>
            <a:avLst/>
            <a:gdLst>
              <a:gd name="T0" fmla="*/ 1004 w 1051"/>
              <a:gd name="T1" fmla="*/ 0 h 869"/>
              <a:gd name="T2" fmla="*/ 218 w 1051"/>
              <a:gd name="T3" fmla="*/ 0 h 869"/>
              <a:gd name="T4" fmla="*/ 161 w 1051"/>
              <a:gd name="T5" fmla="*/ 5 h 869"/>
              <a:gd name="T6" fmla="*/ 0 w 1051"/>
              <a:gd name="T7" fmla="*/ 186 h 869"/>
              <a:gd name="T8" fmla="*/ 0 w 1051"/>
              <a:gd name="T9" fmla="*/ 201 h 869"/>
              <a:gd name="T10" fmla="*/ 0 w 1051"/>
              <a:gd name="T11" fmla="*/ 818 h 869"/>
              <a:gd name="T12" fmla="*/ 51 w 1051"/>
              <a:gd name="T13" fmla="*/ 869 h 869"/>
              <a:gd name="T14" fmla="*/ 110 w 1051"/>
              <a:gd name="T15" fmla="*/ 869 h 869"/>
              <a:gd name="T16" fmla="*/ 161 w 1051"/>
              <a:gd name="T17" fmla="*/ 818 h 869"/>
              <a:gd name="T18" fmla="*/ 161 w 1051"/>
              <a:gd name="T19" fmla="*/ 101 h 869"/>
              <a:gd name="T20" fmla="*/ 214 w 1051"/>
              <a:gd name="T21" fmla="*/ 92 h 869"/>
              <a:gd name="T22" fmla="*/ 1005 w 1051"/>
              <a:gd name="T23" fmla="*/ 92 h 869"/>
              <a:gd name="T24" fmla="*/ 1051 w 1051"/>
              <a:gd name="T25" fmla="*/ 46 h 869"/>
              <a:gd name="T26" fmla="*/ 1004 w 1051"/>
              <a:gd name="T27" fmla="*/ 0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51" h="869">
                <a:moveTo>
                  <a:pt x="1004" y="0"/>
                </a:moveTo>
                <a:cubicBezTo>
                  <a:pt x="998" y="1"/>
                  <a:pt x="364" y="6"/>
                  <a:pt x="218" y="0"/>
                </a:cubicBezTo>
                <a:cubicBezTo>
                  <a:pt x="197" y="0"/>
                  <a:pt x="178" y="2"/>
                  <a:pt x="161" y="5"/>
                </a:cubicBezTo>
                <a:cubicBezTo>
                  <a:pt x="53" y="28"/>
                  <a:pt x="9" y="127"/>
                  <a:pt x="0" y="186"/>
                </a:cubicBezTo>
                <a:cubicBezTo>
                  <a:pt x="0" y="201"/>
                  <a:pt x="0" y="201"/>
                  <a:pt x="0" y="201"/>
                </a:cubicBezTo>
                <a:cubicBezTo>
                  <a:pt x="0" y="818"/>
                  <a:pt x="0" y="818"/>
                  <a:pt x="0" y="818"/>
                </a:cubicBezTo>
                <a:cubicBezTo>
                  <a:pt x="0" y="846"/>
                  <a:pt x="23" y="869"/>
                  <a:pt x="51" y="869"/>
                </a:cubicBezTo>
                <a:cubicBezTo>
                  <a:pt x="110" y="869"/>
                  <a:pt x="110" y="869"/>
                  <a:pt x="110" y="869"/>
                </a:cubicBezTo>
                <a:cubicBezTo>
                  <a:pt x="138" y="869"/>
                  <a:pt x="161" y="846"/>
                  <a:pt x="161" y="818"/>
                </a:cubicBezTo>
                <a:cubicBezTo>
                  <a:pt x="161" y="101"/>
                  <a:pt x="161" y="101"/>
                  <a:pt x="161" y="101"/>
                </a:cubicBezTo>
                <a:cubicBezTo>
                  <a:pt x="176" y="95"/>
                  <a:pt x="193" y="92"/>
                  <a:pt x="214" y="92"/>
                </a:cubicBezTo>
                <a:cubicBezTo>
                  <a:pt x="363" y="98"/>
                  <a:pt x="979" y="93"/>
                  <a:pt x="1005" y="92"/>
                </a:cubicBezTo>
                <a:cubicBezTo>
                  <a:pt x="1030" y="92"/>
                  <a:pt x="1051" y="71"/>
                  <a:pt x="1051" y="46"/>
                </a:cubicBezTo>
                <a:cubicBezTo>
                  <a:pt x="1050" y="21"/>
                  <a:pt x="1030" y="1"/>
                  <a:pt x="1004" y="0"/>
                </a:cubicBezTo>
                <a:close/>
              </a:path>
            </a:pathLst>
          </a:custGeom>
          <a:solidFill>
            <a:srgbClr val="DE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reeform 141"/>
          <p:cNvSpPr>
            <a:spLocks/>
          </p:cNvSpPr>
          <p:nvPr/>
        </p:nvSpPr>
        <p:spPr bwMode="auto">
          <a:xfrm>
            <a:off x="6062446" y="3884440"/>
            <a:ext cx="1771" cy="26572"/>
          </a:xfrm>
          <a:custGeom>
            <a:avLst/>
            <a:gdLst>
              <a:gd name="T0" fmla="*/ 1 w 1"/>
              <a:gd name="T1" fmla="*/ 2 h 15"/>
              <a:gd name="T2" fmla="*/ 0 w 1"/>
              <a:gd name="T3" fmla="*/ 0 h 15"/>
              <a:gd name="T4" fmla="*/ 0 w 1"/>
              <a:gd name="T5" fmla="*/ 15 h 15"/>
              <a:gd name="T6" fmla="*/ 1 w 1"/>
              <a:gd name="T7" fmla="*/ 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5">
                <a:moveTo>
                  <a:pt x="1" y="2"/>
                </a:moveTo>
                <a:cubicBezTo>
                  <a:pt x="0" y="1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1"/>
                  <a:pt x="1" y="6"/>
                  <a:pt x="1" y="2"/>
                </a:cubicBezTo>
                <a:close/>
              </a:path>
            </a:pathLst>
          </a:custGeom>
          <a:solidFill>
            <a:srgbClr val="FFD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Freeform 142"/>
          <p:cNvSpPr>
            <a:spLocks/>
          </p:cNvSpPr>
          <p:nvPr/>
        </p:nvSpPr>
        <p:spPr bwMode="auto">
          <a:xfrm>
            <a:off x="4317593" y="3484099"/>
            <a:ext cx="1932623" cy="1611996"/>
          </a:xfrm>
          <a:custGeom>
            <a:avLst/>
            <a:gdLst>
              <a:gd name="T0" fmla="*/ 889 w 1050"/>
              <a:gd name="T1" fmla="*/ 6 h 876"/>
              <a:gd name="T2" fmla="*/ 833 w 1050"/>
              <a:gd name="T3" fmla="*/ 1 h 876"/>
              <a:gd name="T4" fmla="*/ 46 w 1050"/>
              <a:gd name="T5" fmla="*/ 1 h 876"/>
              <a:gd name="T6" fmla="*/ 0 w 1050"/>
              <a:gd name="T7" fmla="*/ 47 h 876"/>
              <a:gd name="T8" fmla="*/ 46 w 1050"/>
              <a:gd name="T9" fmla="*/ 93 h 876"/>
              <a:gd name="T10" fmla="*/ 836 w 1050"/>
              <a:gd name="T11" fmla="*/ 93 h 876"/>
              <a:gd name="T12" fmla="*/ 889 w 1050"/>
              <a:gd name="T13" fmla="*/ 102 h 876"/>
              <a:gd name="T14" fmla="*/ 889 w 1050"/>
              <a:gd name="T15" fmla="*/ 876 h 876"/>
              <a:gd name="T16" fmla="*/ 1050 w 1050"/>
              <a:gd name="T17" fmla="*/ 695 h 876"/>
              <a:gd name="T18" fmla="*/ 1050 w 1050"/>
              <a:gd name="T19" fmla="*/ 202 h 876"/>
              <a:gd name="T20" fmla="*/ 1050 w 1050"/>
              <a:gd name="T21" fmla="*/ 186 h 876"/>
              <a:gd name="T22" fmla="*/ 889 w 1050"/>
              <a:gd name="T23" fmla="*/ 6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50" h="876">
                <a:moveTo>
                  <a:pt x="889" y="6"/>
                </a:moveTo>
                <a:cubicBezTo>
                  <a:pt x="872" y="2"/>
                  <a:pt x="853" y="0"/>
                  <a:pt x="833" y="1"/>
                </a:cubicBezTo>
                <a:cubicBezTo>
                  <a:pt x="687" y="6"/>
                  <a:pt x="53" y="1"/>
                  <a:pt x="46" y="1"/>
                </a:cubicBezTo>
                <a:cubicBezTo>
                  <a:pt x="21" y="1"/>
                  <a:pt x="0" y="21"/>
                  <a:pt x="0" y="47"/>
                </a:cubicBezTo>
                <a:cubicBezTo>
                  <a:pt x="0" y="72"/>
                  <a:pt x="20" y="93"/>
                  <a:pt x="46" y="93"/>
                </a:cubicBezTo>
                <a:cubicBezTo>
                  <a:pt x="72" y="93"/>
                  <a:pt x="688" y="98"/>
                  <a:pt x="836" y="93"/>
                </a:cubicBezTo>
                <a:cubicBezTo>
                  <a:pt x="857" y="92"/>
                  <a:pt x="875" y="96"/>
                  <a:pt x="889" y="102"/>
                </a:cubicBezTo>
                <a:cubicBezTo>
                  <a:pt x="889" y="876"/>
                  <a:pt x="889" y="876"/>
                  <a:pt x="889" y="876"/>
                </a:cubicBezTo>
                <a:cubicBezTo>
                  <a:pt x="898" y="817"/>
                  <a:pt x="942" y="718"/>
                  <a:pt x="1050" y="695"/>
                </a:cubicBezTo>
                <a:cubicBezTo>
                  <a:pt x="1050" y="202"/>
                  <a:pt x="1050" y="202"/>
                  <a:pt x="1050" y="202"/>
                </a:cubicBezTo>
                <a:cubicBezTo>
                  <a:pt x="1050" y="186"/>
                  <a:pt x="1050" y="186"/>
                  <a:pt x="1050" y="186"/>
                </a:cubicBezTo>
                <a:cubicBezTo>
                  <a:pt x="1041" y="128"/>
                  <a:pt x="997" y="29"/>
                  <a:pt x="889" y="6"/>
                </a:cubicBezTo>
                <a:close/>
              </a:path>
            </a:pathLst>
          </a:custGeom>
          <a:solidFill>
            <a:srgbClr val="BE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Freeform 143"/>
          <p:cNvSpPr>
            <a:spLocks/>
          </p:cNvSpPr>
          <p:nvPr/>
        </p:nvSpPr>
        <p:spPr bwMode="auto">
          <a:xfrm>
            <a:off x="5954388" y="2054560"/>
            <a:ext cx="1934395" cy="1771424"/>
          </a:xfrm>
          <a:custGeom>
            <a:avLst/>
            <a:gdLst>
              <a:gd name="T0" fmla="*/ 1004 w 1051"/>
              <a:gd name="T1" fmla="*/ 1 h 963"/>
              <a:gd name="T2" fmla="*/ 218 w 1051"/>
              <a:gd name="T3" fmla="*/ 1 h 963"/>
              <a:gd name="T4" fmla="*/ 161 w 1051"/>
              <a:gd name="T5" fmla="*/ 6 h 963"/>
              <a:gd name="T6" fmla="*/ 0 w 1051"/>
              <a:gd name="T7" fmla="*/ 187 h 963"/>
              <a:gd name="T8" fmla="*/ 0 w 1051"/>
              <a:gd name="T9" fmla="*/ 201 h 963"/>
              <a:gd name="T10" fmla="*/ 0 w 1051"/>
              <a:gd name="T11" fmla="*/ 783 h 963"/>
              <a:gd name="T12" fmla="*/ 161 w 1051"/>
              <a:gd name="T13" fmla="*/ 963 h 963"/>
              <a:gd name="T14" fmla="*/ 161 w 1051"/>
              <a:gd name="T15" fmla="*/ 102 h 963"/>
              <a:gd name="T16" fmla="*/ 214 w 1051"/>
              <a:gd name="T17" fmla="*/ 93 h 963"/>
              <a:gd name="T18" fmla="*/ 1005 w 1051"/>
              <a:gd name="T19" fmla="*/ 93 h 963"/>
              <a:gd name="T20" fmla="*/ 1051 w 1051"/>
              <a:gd name="T21" fmla="*/ 46 h 963"/>
              <a:gd name="T22" fmla="*/ 1004 w 1051"/>
              <a:gd name="T23" fmla="*/ 1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51" h="963">
                <a:moveTo>
                  <a:pt x="1004" y="1"/>
                </a:moveTo>
                <a:cubicBezTo>
                  <a:pt x="998" y="1"/>
                  <a:pt x="364" y="6"/>
                  <a:pt x="218" y="1"/>
                </a:cubicBezTo>
                <a:cubicBezTo>
                  <a:pt x="197" y="0"/>
                  <a:pt x="178" y="2"/>
                  <a:pt x="161" y="6"/>
                </a:cubicBezTo>
                <a:cubicBezTo>
                  <a:pt x="53" y="29"/>
                  <a:pt x="9" y="129"/>
                  <a:pt x="0" y="187"/>
                </a:cubicBezTo>
                <a:cubicBezTo>
                  <a:pt x="0" y="201"/>
                  <a:pt x="0" y="201"/>
                  <a:pt x="0" y="201"/>
                </a:cubicBezTo>
                <a:cubicBezTo>
                  <a:pt x="0" y="783"/>
                  <a:pt x="0" y="783"/>
                  <a:pt x="0" y="783"/>
                </a:cubicBezTo>
                <a:cubicBezTo>
                  <a:pt x="108" y="806"/>
                  <a:pt x="152" y="905"/>
                  <a:pt x="161" y="963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76" y="96"/>
                  <a:pt x="193" y="92"/>
                  <a:pt x="214" y="93"/>
                </a:cubicBezTo>
                <a:cubicBezTo>
                  <a:pt x="363" y="98"/>
                  <a:pt x="979" y="93"/>
                  <a:pt x="1005" y="93"/>
                </a:cubicBezTo>
                <a:cubicBezTo>
                  <a:pt x="1031" y="93"/>
                  <a:pt x="1051" y="72"/>
                  <a:pt x="1051" y="46"/>
                </a:cubicBezTo>
                <a:cubicBezTo>
                  <a:pt x="1051" y="21"/>
                  <a:pt x="1030" y="1"/>
                  <a:pt x="1004" y="1"/>
                </a:cubicBezTo>
                <a:close/>
              </a:path>
            </a:pathLst>
          </a:custGeom>
          <a:solidFill>
            <a:srgbClr val="D8A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381053" y="4395442"/>
            <a:ext cx="857829" cy="857829"/>
          </a:xfrm>
          <a:prstGeom prst="ellipse">
            <a:avLst/>
          </a:prstGeom>
          <a:solidFill>
            <a:srgbClr val="DE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381053" y="1726948"/>
            <a:ext cx="857829" cy="857829"/>
          </a:xfrm>
          <a:prstGeom prst="ellipse">
            <a:avLst/>
          </a:prstGeom>
          <a:solidFill>
            <a:srgbClr val="D8A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888678" y="3136544"/>
            <a:ext cx="857829" cy="857829"/>
          </a:xfrm>
          <a:prstGeom prst="ellipse">
            <a:avLst/>
          </a:prstGeom>
          <a:solidFill>
            <a:srgbClr val="BE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iconfont-11920-5700803"/>
          <p:cNvSpPr>
            <a:spLocks noChangeAspect="1"/>
          </p:cNvSpPr>
          <p:nvPr/>
        </p:nvSpPr>
        <p:spPr bwMode="auto">
          <a:xfrm>
            <a:off x="7600414" y="1944154"/>
            <a:ext cx="411666" cy="411666"/>
          </a:xfrm>
          <a:custGeom>
            <a:avLst/>
            <a:gdLst>
              <a:gd name="T0" fmla="*/ 0 w 11200"/>
              <a:gd name="T1" fmla="*/ 0 h 11200"/>
              <a:gd name="T2" fmla="*/ 4800 w 11200"/>
              <a:gd name="T3" fmla="*/ 0 h 11200"/>
              <a:gd name="T4" fmla="*/ 4800 w 11200"/>
              <a:gd name="T5" fmla="*/ 4800 h 11200"/>
              <a:gd name="T6" fmla="*/ 0 w 11200"/>
              <a:gd name="T7" fmla="*/ 4800 h 11200"/>
              <a:gd name="T8" fmla="*/ 0 w 11200"/>
              <a:gd name="T9" fmla="*/ 0 h 11200"/>
              <a:gd name="T10" fmla="*/ 0 w 11200"/>
              <a:gd name="T11" fmla="*/ 6400 h 11200"/>
              <a:gd name="T12" fmla="*/ 4800 w 11200"/>
              <a:gd name="T13" fmla="*/ 6400 h 11200"/>
              <a:gd name="T14" fmla="*/ 4800 w 11200"/>
              <a:gd name="T15" fmla="*/ 11200 h 11200"/>
              <a:gd name="T16" fmla="*/ 0 w 11200"/>
              <a:gd name="T17" fmla="*/ 11200 h 11200"/>
              <a:gd name="T18" fmla="*/ 0 w 11200"/>
              <a:gd name="T19" fmla="*/ 6400 h 11200"/>
              <a:gd name="T20" fmla="*/ 6400 w 11200"/>
              <a:gd name="T21" fmla="*/ 6400 h 11200"/>
              <a:gd name="T22" fmla="*/ 11200 w 11200"/>
              <a:gd name="T23" fmla="*/ 6400 h 11200"/>
              <a:gd name="T24" fmla="*/ 11200 w 11200"/>
              <a:gd name="T25" fmla="*/ 11200 h 11200"/>
              <a:gd name="T26" fmla="*/ 6400 w 11200"/>
              <a:gd name="T27" fmla="*/ 11200 h 11200"/>
              <a:gd name="T28" fmla="*/ 6400 w 11200"/>
              <a:gd name="T29" fmla="*/ 6400 h 11200"/>
              <a:gd name="T30" fmla="*/ 8800 w 11200"/>
              <a:gd name="T31" fmla="*/ 4800 h 11200"/>
              <a:gd name="T32" fmla="*/ 11200 w 11200"/>
              <a:gd name="T33" fmla="*/ 2400 h 11200"/>
              <a:gd name="T34" fmla="*/ 8800 w 11200"/>
              <a:gd name="T35" fmla="*/ 0 h 11200"/>
              <a:gd name="T36" fmla="*/ 6400 w 11200"/>
              <a:gd name="T37" fmla="*/ 2400 h 11200"/>
              <a:gd name="T38" fmla="*/ 8800 w 11200"/>
              <a:gd name="T39" fmla="*/ 48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0" h="11200">
                <a:moveTo>
                  <a:pt x="0" y="0"/>
                </a:moveTo>
                <a:lnTo>
                  <a:pt x="4800" y="0"/>
                </a:lnTo>
                <a:lnTo>
                  <a:pt x="4800" y="4800"/>
                </a:lnTo>
                <a:lnTo>
                  <a:pt x="0" y="4800"/>
                </a:lnTo>
                <a:lnTo>
                  <a:pt x="0" y="0"/>
                </a:lnTo>
                <a:close/>
                <a:moveTo>
                  <a:pt x="0" y="6400"/>
                </a:moveTo>
                <a:lnTo>
                  <a:pt x="4800" y="6400"/>
                </a:lnTo>
                <a:lnTo>
                  <a:pt x="4800" y="11200"/>
                </a:lnTo>
                <a:lnTo>
                  <a:pt x="0" y="11200"/>
                </a:lnTo>
                <a:lnTo>
                  <a:pt x="0" y="6400"/>
                </a:lnTo>
                <a:close/>
                <a:moveTo>
                  <a:pt x="6400" y="6400"/>
                </a:moveTo>
                <a:lnTo>
                  <a:pt x="11200" y="6400"/>
                </a:lnTo>
                <a:lnTo>
                  <a:pt x="11200" y="11200"/>
                </a:lnTo>
                <a:lnTo>
                  <a:pt x="6400" y="11200"/>
                </a:lnTo>
                <a:lnTo>
                  <a:pt x="6400" y="6400"/>
                </a:lnTo>
                <a:close/>
                <a:moveTo>
                  <a:pt x="8800" y="4800"/>
                </a:moveTo>
                <a:cubicBezTo>
                  <a:pt x="10125" y="4800"/>
                  <a:pt x="11200" y="3725"/>
                  <a:pt x="11200" y="2400"/>
                </a:cubicBezTo>
                <a:cubicBezTo>
                  <a:pt x="11200" y="1075"/>
                  <a:pt x="10125" y="0"/>
                  <a:pt x="8800" y="0"/>
                </a:cubicBezTo>
                <a:cubicBezTo>
                  <a:pt x="7475" y="0"/>
                  <a:pt x="6400" y="1075"/>
                  <a:pt x="6400" y="2400"/>
                </a:cubicBezTo>
                <a:cubicBezTo>
                  <a:pt x="6400" y="3725"/>
                  <a:pt x="7475" y="4800"/>
                  <a:pt x="8800" y="4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8615641" y="1607924"/>
            <a:ext cx="9620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目标计划</a:t>
            </a: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8615641" y="1862415"/>
            <a:ext cx="22705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8615641" y="4276418"/>
            <a:ext cx="9620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目标计划</a:t>
            </a: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8615641" y="4530909"/>
            <a:ext cx="2270532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iconfont-1187-868319"/>
          <p:cNvSpPr>
            <a:spLocks noChangeAspect="1"/>
          </p:cNvSpPr>
          <p:nvPr/>
        </p:nvSpPr>
        <p:spPr bwMode="auto">
          <a:xfrm>
            <a:off x="7591174" y="4592313"/>
            <a:ext cx="464474" cy="464087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2592905" y="3032284"/>
            <a:ext cx="9620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目标计划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1270536" y="3311260"/>
            <a:ext cx="22894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9" name="iconfont-1191-866883"/>
          <p:cNvSpPr>
            <a:spLocks noChangeAspect="1"/>
          </p:cNvSpPr>
          <p:nvPr/>
        </p:nvSpPr>
        <p:spPr bwMode="auto">
          <a:xfrm>
            <a:off x="4065022" y="3326159"/>
            <a:ext cx="447139" cy="442525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3" name="圆角矩形 22"/>
          <p:cNvSpPr/>
          <p:nvPr/>
        </p:nvSpPr>
        <p:spPr>
          <a:xfrm>
            <a:off x="783480" y="994670"/>
            <a:ext cx="1468967" cy="168726"/>
          </a:xfrm>
          <a:prstGeom prst="roundRect">
            <a:avLst/>
          </a:prstGeom>
          <a:solidFill>
            <a:srgbClr val="E0C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4521" y="64017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>
                <a:ln>
                  <a:noFill/>
                </a:ln>
                <a:solidFill>
                  <a:srgbClr val="5A3D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目标计划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5A3D2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32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1" y="1732547"/>
            <a:ext cx="3152473" cy="5125452"/>
          </a:xfrm>
          <a:custGeom>
            <a:avLst/>
            <a:gdLst>
              <a:gd name="connsiteX0" fmla="*/ 145946 w 3518489"/>
              <a:gd name="connsiteY0" fmla="*/ 1176 h 5130092"/>
              <a:gd name="connsiteX1" fmla="*/ 2739367 w 3518489"/>
              <a:gd name="connsiteY1" fmla="*/ 2246841 h 5130092"/>
              <a:gd name="connsiteX2" fmla="*/ 3493863 w 3518489"/>
              <a:gd name="connsiteY2" fmla="*/ 5025022 h 5130092"/>
              <a:gd name="connsiteX3" fmla="*/ 3518489 w 3518489"/>
              <a:gd name="connsiteY3" fmla="*/ 5130092 h 5130092"/>
              <a:gd name="connsiteX4" fmla="*/ 0 w 3518489"/>
              <a:gd name="connsiteY4" fmla="*/ 5130092 h 5130092"/>
              <a:gd name="connsiteX5" fmla="*/ 0 w 3518489"/>
              <a:gd name="connsiteY5" fmla="*/ 24744 h 5130092"/>
              <a:gd name="connsiteX6" fmla="*/ 55958 w 3518489"/>
              <a:gd name="connsiteY6" fmla="*/ 11378 h 5130092"/>
              <a:gd name="connsiteX7" fmla="*/ 145946 w 3518489"/>
              <a:gd name="connsiteY7" fmla="*/ 1176 h 51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489" h="5130092">
                <a:moveTo>
                  <a:pt x="145946" y="1176"/>
                </a:moveTo>
                <a:cubicBezTo>
                  <a:pt x="1023631" y="-46428"/>
                  <a:pt x="2119695" y="1362592"/>
                  <a:pt x="2739367" y="2246841"/>
                </a:cubicBezTo>
                <a:cubicBezTo>
                  <a:pt x="3337670" y="3100599"/>
                  <a:pt x="3288932" y="4066119"/>
                  <a:pt x="3493863" y="5025022"/>
                </a:cubicBezTo>
                <a:lnTo>
                  <a:pt x="3518489" y="5130092"/>
                </a:lnTo>
                <a:lnTo>
                  <a:pt x="0" y="5130092"/>
                </a:lnTo>
                <a:lnTo>
                  <a:pt x="0" y="24744"/>
                </a:lnTo>
                <a:lnTo>
                  <a:pt x="55958" y="11378"/>
                </a:lnTo>
                <a:cubicBezTo>
                  <a:pt x="85675" y="6191"/>
                  <a:pt x="115681" y="2817"/>
                  <a:pt x="145946" y="1176"/>
                </a:cubicBezTo>
                <a:close/>
              </a:path>
            </a:pathLst>
          </a:custGeom>
          <a:solidFill>
            <a:srgbClr val="E0C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7837566" y="3792142"/>
            <a:ext cx="4354435" cy="3065858"/>
          </a:xfrm>
          <a:custGeom>
            <a:avLst/>
            <a:gdLst>
              <a:gd name="connsiteX0" fmla="*/ 4155041 w 4354435"/>
              <a:gd name="connsiteY0" fmla="*/ 39 h 3065858"/>
              <a:gd name="connsiteX1" fmla="*/ 4271899 w 4354435"/>
              <a:gd name="connsiteY1" fmla="*/ 5311 h 3065858"/>
              <a:gd name="connsiteX2" fmla="*/ 4354435 w 4354435"/>
              <a:gd name="connsiteY2" fmla="*/ 19956 h 3065858"/>
              <a:gd name="connsiteX3" fmla="*/ 4354435 w 4354435"/>
              <a:gd name="connsiteY3" fmla="*/ 3065858 h 3065858"/>
              <a:gd name="connsiteX4" fmla="*/ 0 w 4354435"/>
              <a:gd name="connsiteY4" fmla="*/ 3065858 h 3065858"/>
              <a:gd name="connsiteX5" fmla="*/ 59647 w 4354435"/>
              <a:gd name="connsiteY5" fmla="*/ 2889036 h 3065858"/>
              <a:gd name="connsiteX6" fmla="*/ 418650 w 4354435"/>
              <a:gd name="connsiteY6" fmla="*/ 2227629 h 3065858"/>
              <a:gd name="connsiteX7" fmla="*/ 3771260 w 4354435"/>
              <a:gd name="connsiteY7" fmla="*/ 35696 h 3065858"/>
              <a:gd name="connsiteX8" fmla="*/ 4155041 w 4354435"/>
              <a:gd name="connsiteY8" fmla="*/ 39 h 30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54435" h="3065858">
                <a:moveTo>
                  <a:pt x="4155041" y="39"/>
                </a:moveTo>
                <a:cubicBezTo>
                  <a:pt x="4194627" y="-275"/>
                  <a:pt x="4233484" y="1269"/>
                  <a:pt x="4271899" y="5311"/>
                </a:cubicBezTo>
                <a:lnTo>
                  <a:pt x="4354435" y="19956"/>
                </a:lnTo>
                <a:lnTo>
                  <a:pt x="4354435" y="3065858"/>
                </a:lnTo>
                <a:lnTo>
                  <a:pt x="0" y="3065858"/>
                </a:lnTo>
                <a:lnTo>
                  <a:pt x="59647" y="2889036"/>
                </a:lnTo>
                <a:cubicBezTo>
                  <a:pt x="142308" y="2677262"/>
                  <a:pt x="262736" y="2453645"/>
                  <a:pt x="418650" y="2227629"/>
                </a:cubicBezTo>
                <a:cubicBezTo>
                  <a:pt x="834422" y="1624918"/>
                  <a:pt x="3398747" y="81183"/>
                  <a:pt x="3771260" y="35696"/>
                </a:cubicBezTo>
                <a:cubicBezTo>
                  <a:pt x="3910952" y="18638"/>
                  <a:pt x="4036281" y="981"/>
                  <a:pt x="4155041" y="39"/>
                </a:cubicBezTo>
                <a:close/>
              </a:path>
            </a:pathLst>
          </a:custGeom>
          <a:solidFill>
            <a:srgbClr val="D8A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8248748" y="0"/>
            <a:ext cx="3943252" cy="1618806"/>
          </a:xfrm>
          <a:custGeom>
            <a:avLst/>
            <a:gdLst>
              <a:gd name="connsiteX0" fmla="*/ 0 w 3943252"/>
              <a:gd name="connsiteY0" fmla="*/ 0 h 1618806"/>
              <a:gd name="connsiteX1" fmla="*/ 3943252 w 3943252"/>
              <a:gd name="connsiteY1" fmla="*/ 0 h 1618806"/>
              <a:gd name="connsiteX2" fmla="*/ 3943252 w 3943252"/>
              <a:gd name="connsiteY2" fmla="*/ 1332037 h 1618806"/>
              <a:gd name="connsiteX3" fmla="*/ 3870912 w 3943252"/>
              <a:gd name="connsiteY3" fmla="*/ 1367860 h 1618806"/>
              <a:gd name="connsiteX4" fmla="*/ 2100014 w 3943252"/>
              <a:gd name="connsiteY4" fmla="*/ 1540044 h 1618806"/>
              <a:gd name="connsiteX5" fmla="*/ 6129 w 3943252"/>
              <a:gd name="connsiteY5" fmla="*/ 16657 h 161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3252" h="1618806">
                <a:moveTo>
                  <a:pt x="0" y="0"/>
                </a:moveTo>
                <a:lnTo>
                  <a:pt x="3943252" y="0"/>
                </a:lnTo>
                <a:lnTo>
                  <a:pt x="3943252" y="1332037"/>
                </a:lnTo>
                <a:lnTo>
                  <a:pt x="3870912" y="1367860"/>
                </a:lnTo>
                <a:cubicBezTo>
                  <a:pt x="3373556" y="1594678"/>
                  <a:pt x="2643841" y="1704284"/>
                  <a:pt x="2100014" y="1540044"/>
                </a:cubicBezTo>
                <a:cubicBezTo>
                  <a:pt x="1510868" y="1362116"/>
                  <a:pt x="341372" y="738881"/>
                  <a:pt x="6129" y="16657"/>
                </a:cubicBezTo>
                <a:close/>
              </a:path>
            </a:pathLst>
          </a:custGeom>
          <a:solidFill>
            <a:srgbClr val="BE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20991945">
            <a:off x="9970485" y="637260"/>
            <a:ext cx="1194822" cy="1491160"/>
          </a:xfrm>
          <a:custGeom>
            <a:avLst/>
            <a:gdLst>
              <a:gd name="connsiteX0" fmla="*/ 231006 w 1174282"/>
              <a:gd name="connsiteY0" fmla="*/ 0 h 1443789"/>
              <a:gd name="connsiteX1" fmla="*/ 1058779 w 1174282"/>
              <a:gd name="connsiteY1" fmla="*/ 86627 h 1443789"/>
              <a:gd name="connsiteX2" fmla="*/ 1174282 w 1174282"/>
              <a:gd name="connsiteY2" fmla="*/ 1443789 h 1443789"/>
              <a:gd name="connsiteX3" fmla="*/ 0 w 1174282"/>
              <a:gd name="connsiteY3" fmla="*/ 1241659 h 1443789"/>
              <a:gd name="connsiteX4" fmla="*/ 231006 w 1174282"/>
              <a:gd name="connsiteY4" fmla="*/ 0 h 1443789"/>
              <a:gd name="connsiteX0" fmla="*/ 231006 w 1257704"/>
              <a:gd name="connsiteY0" fmla="*/ 122490 h 1566279"/>
              <a:gd name="connsiteX1" fmla="*/ 1058779 w 1257704"/>
              <a:gd name="connsiteY1" fmla="*/ 209117 h 1566279"/>
              <a:gd name="connsiteX2" fmla="*/ 1174282 w 1257704"/>
              <a:gd name="connsiteY2" fmla="*/ 1566279 h 1566279"/>
              <a:gd name="connsiteX3" fmla="*/ 0 w 1257704"/>
              <a:gd name="connsiteY3" fmla="*/ 1364149 h 1566279"/>
              <a:gd name="connsiteX4" fmla="*/ 231006 w 1257704"/>
              <a:gd name="connsiteY4" fmla="*/ 122490 h 1566279"/>
              <a:gd name="connsiteX0" fmla="*/ 286061 w 1312759"/>
              <a:gd name="connsiteY0" fmla="*/ 122490 h 1566279"/>
              <a:gd name="connsiteX1" fmla="*/ 1113834 w 1312759"/>
              <a:gd name="connsiteY1" fmla="*/ 209117 h 1566279"/>
              <a:gd name="connsiteX2" fmla="*/ 1229337 w 1312759"/>
              <a:gd name="connsiteY2" fmla="*/ 1566279 h 1566279"/>
              <a:gd name="connsiteX3" fmla="*/ 55055 w 1312759"/>
              <a:gd name="connsiteY3" fmla="*/ 1364149 h 1566279"/>
              <a:gd name="connsiteX4" fmla="*/ 286061 w 1312759"/>
              <a:gd name="connsiteY4" fmla="*/ 122490 h 1566279"/>
              <a:gd name="connsiteX0" fmla="*/ 284767 w 1311465"/>
              <a:gd name="connsiteY0" fmla="*/ 155261 h 1599050"/>
              <a:gd name="connsiteX1" fmla="*/ 1112540 w 1311465"/>
              <a:gd name="connsiteY1" fmla="*/ 241888 h 1599050"/>
              <a:gd name="connsiteX2" fmla="*/ 1228043 w 1311465"/>
              <a:gd name="connsiteY2" fmla="*/ 1599050 h 1599050"/>
              <a:gd name="connsiteX3" fmla="*/ 53761 w 1311465"/>
              <a:gd name="connsiteY3" fmla="*/ 1396920 h 1599050"/>
              <a:gd name="connsiteX4" fmla="*/ 284767 w 1311465"/>
              <a:gd name="connsiteY4" fmla="*/ 155261 h 1599050"/>
              <a:gd name="connsiteX0" fmla="*/ 286061 w 1312759"/>
              <a:gd name="connsiteY0" fmla="*/ 122491 h 1566280"/>
              <a:gd name="connsiteX1" fmla="*/ 1113834 w 1312759"/>
              <a:gd name="connsiteY1" fmla="*/ 209118 h 1566280"/>
              <a:gd name="connsiteX2" fmla="*/ 1229337 w 1312759"/>
              <a:gd name="connsiteY2" fmla="*/ 1566280 h 1566280"/>
              <a:gd name="connsiteX3" fmla="*/ 55055 w 1312759"/>
              <a:gd name="connsiteY3" fmla="*/ 1364150 h 1566280"/>
              <a:gd name="connsiteX4" fmla="*/ 286061 w 1312759"/>
              <a:gd name="connsiteY4" fmla="*/ 122491 h 1566280"/>
              <a:gd name="connsiteX0" fmla="*/ 387270 w 1413968"/>
              <a:gd name="connsiteY0" fmla="*/ 122491 h 1566280"/>
              <a:gd name="connsiteX1" fmla="*/ 1215043 w 1413968"/>
              <a:gd name="connsiteY1" fmla="*/ 209118 h 1566280"/>
              <a:gd name="connsiteX2" fmla="*/ 1330546 w 1413968"/>
              <a:gd name="connsiteY2" fmla="*/ 1566280 h 1566280"/>
              <a:gd name="connsiteX3" fmla="*/ 156264 w 1413968"/>
              <a:gd name="connsiteY3" fmla="*/ 1364150 h 1566280"/>
              <a:gd name="connsiteX4" fmla="*/ 387270 w 1413968"/>
              <a:gd name="connsiteY4" fmla="*/ 122491 h 1566280"/>
              <a:gd name="connsiteX0" fmla="*/ 328547 w 1355245"/>
              <a:gd name="connsiteY0" fmla="*/ 122491 h 1592705"/>
              <a:gd name="connsiteX1" fmla="*/ 1156320 w 1355245"/>
              <a:gd name="connsiteY1" fmla="*/ 209118 h 1592705"/>
              <a:gd name="connsiteX2" fmla="*/ 1271823 w 1355245"/>
              <a:gd name="connsiteY2" fmla="*/ 1566280 h 1592705"/>
              <a:gd name="connsiteX3" fmla="*/ 97541 w 1355245"/>
              <a:gd name="connsiteY3" fmla="*/ 1364150 h 1592705"/>
              <a:gd name="connsiteX4" fmla="*/ 328547 w 1355245"/>
              <a:gd name="connsiteY4" fmla="*/ 122491 h 1592705"/>
              <a:gd name="connsiteX0" fmla="*/ 328547 w 1450783"/>
              <a:gd name="connsiteY0" fmla="*/ 122491 h 1592705"/>
              <a:gd name="connsiteX1" fmla="*/ 1156320 w 1450783"/>
              <a:gd name="connsiteY1" fmla="*/ 209118 h 1592705"/>
              <a:gd name="connsiteX2" fmla="*/ 1271823 w 1450783"/>
              <a:gd name="connsiteY2" fmla="*/ 1566280 h 1592705"/>
              <a:gd name="connsiteX3" fmla="*/ 97541 w 1450783"/>
              <a:gd name="connsiteY3" fmla="*/ 1364150 h 1592705"/>
              <a:gd name="connsiteX4" fmla="*/ 328547 w 1450783"/>
              <a:gd name="connsiteY4" fmla="*/ 122491 h 1592705"/>
              <a:gd name="connsiteX0" fmla="*/ 328547 w 1408005"/>
              <a:gd name="connsiteY0" fmla="*/ 122491 h 1757216"/>
              <a:gd name="connsiteX1" fmla="*/ 1156320 w 1408005"/>
              <a:gd name="connsiteY1" fmla="*/ 209118 h 1757216"/>
              <a:gd name="connsiteX2" fmla="*/ 1271823 w 1408005"/>
              <a:gd name="connsiteY2" fmla="*/ 1566280 h 1757216"/>
              <a:gd name="connsiteX3" fmla="*/ 97541 w 1408005"/>
              <a:gd name="connsiteY3" fmla="*/ 1364150 h 1757216"/>
              <a:gd name="connsiteX4" fmla="*/ 328547 w 1408005"/>
              <a:gd name="connsiteY4" fmla="*/ 122491 h 17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8005" h="1757216">
                <a:moveTo>
                  <a:pt x="328547" y="122491"/>
                </a:moveTo>
                <a:cubicBezTo>
                  <a:pt x="505010" y="-70014"/>
                  <a:pt x="999107" y="-31513"/>
                  <a:pt x="1156320" y="209118"/>
                </a:cubicBezTo>
                <a:cubicBezTo>
                  <a:pt x="1313533" y="449749"/>
                  <a:pt x="1566998" y="1229396"/>
                  <a:pt x="1271823" y="1566280"/>
                </a:cubicBezTo>
                <a:cubicBezTo>
                  <a:pt x="976648" y="1903164"/>
                  <a:pt x="354214" y="1768411"/>
                  <a:pt x="97541" y="1364150"/>
                </a:cubicBezTo>
                <a:cubicBezTo>
                  <a:pt x="-159132" y="959889"/>
                  <a:pt x="152084" y="314996"/>
                  <a:pt x="328547" y="122491"/>
                </a:cubicBezTo>
                <a:close/>
              </a:path>
            </a:pathLst>
          </a:custGeom>
          <a:solidFill>
            <a:srgbClr val="DEC7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1"/>
            <a:ext cx="2760642" cy="6862812"/>
          </a:xfrm>
          <a:custGeom>
            <a:avLst/>
            <a:gdLst>
              <a:gd name="connsiteX0" fmla="*/ 0 w 3012707"/>
              <a:gd name="connsiteY0" fmla="*/ 0 h 5322771"/>
              <a:gd name="connsiteX1" fmla="*/ 2906829 w 3012707"/>
              <a:gd name="connsiteY1" fmla="*/ 1992430 h 5322771"/>
              <a:gd name="connsiteX2" fmla="*/ 3012707 w 3012707"/>
              <a:gd name="connsiteY2" fmla="*/ 5322771 h 5322771"/>
              <a:gd name="connsiteX0" fmla="*/ 0 w 3012707"/>
              <a:gd name="connsiteY0" fmla="*/ 0 h 5322771"/>
              <a:gd name="connsiteX1" fmla="*/ 2906829 w 3012707"/>
              <a:gd name="connsiteY1" fmla="*/ 1992430 h 5322771"/>
              <a:gd name="connsiteX2" fmla="*/ 3012707 w 3012707"/>
              <a:gd name="connsiteY2" fmla="*/ 5322771 h 5322771"/>
              <a:gd name="connsiteX0" fmla="*/ 0 w 3012707"/>
              <a:gd name="connsiteY0" fmla="*/ 0 h 5322771"/>
              <a:gd name="connsiteX1" fmla="*/ 2906829 w 3012707"/>
              <a:gd name="connsiteY1" fmla="*/ 1992430 h 5322771"/>
              <a:gd name="connsiteX2" fmla="*/ 3012707 w 3012707"/>
              <a:gd name="connsiteY2" fmla="*/ 5322771 h 5322771"/>
              <a:gd name="connsiteX0" fmla="*/ 0 w 3315438"/>
              <a:gd name="connsiteY0" fmla="*/ 0 h 5322771"/>
              <a:gd name="connsiteX1" fmla="*/ 2906829 w 3315438"/>
              <a:gd name="connsiteY1" fmla="*/ 1992430 h 5322771"/>
              <a:gd name="connsiteX2" fmla="*/ 3012707 w 3315438"/>
              <a:gd name="connsiteY2" fmla="*/ 5322771 h 5322771"/>
              <a:gd name="connsiteX0" fmla="*/ 0 w 3329204"/>
              <a:gd name="connsiteY0" fmla="*/ 0 h 5322771"/>
              <a:gd name="connsiteX1" fmla="*/ 2926080 w 3329204"/>
              <a:gd name="connsiteY1" fmla="*/ 2098308 h 5322771"/>
              <a:gd name="connsiteX2" fmla="*/ 3012707 w 3329204"/>
              <a:gd name="connsiteY2" fmla="*/ 5322771 h 5322771"/>
              <a:gd name="connsiteX0" fmla="*/ 0 w 3329204"/>
              <a:gd name="connsiteY0" fmla="*/ 0 h 5322771"/>
              <a:gd name="connsiteX1" fmla="*/ 2926080 w 3329204"/>
              <a:gd name="connsiteY1" fmla="*/ 2098308 h 5322771"/>
              <a:gd name="connsiteX2" fmla="*/ 3012707 w 3329204"/>
              <a:gd name="connsiteY2" fmla="*/ 5322771 h 5322771"/>
              <a:gd name="connsiteX0" fmla="*/ 0 w 3240454"/>
              <a:gd name="connsiteY0" fmla="*/ 0 h 5322771"/>
              <a:gd name="connsiteX1" fmla="*/ 2926080 w 3240454"/>
              <a:gd name="connsiteY1" fmla="*/ 2098308 h 5322771"/>
              <a:gd name="connsiteX2" fmla="*/ 3012707 w 3240454"/>
              <a:gd name="connsiteY2" fmla="*/ 5322771 h 5322771"/>
              <a:gd name="connsiteX0" fmla="*/ 0 w 2682702"/>
              <a:gd name="connsiteY0" fmla="*/ 0 h 6824312"/>
              <a:gd name="connsiteX1" fmla="*/ 2550695 w 2682702"/>
              <a:gd name="connsiteY1" fmla="*/ 3599849 h 6824312"/>
              <a:gd name="connsiteX2" fmla="*/ 2637322 w 2682702"/>
              <a:gd name="connsiteY2" fmla="*/ 6824312 h 6824312"/>
              <a:gd name="connsiteX0" fmla="*/ 17656 w 2700358"/>
              <a:gd name="connsiteY0" fmla="*/ 0 h 6824312"/>
              <a:gd name="connsiteX1" fmla="*/ 2568351 w 2700358"/>
              <a:gd name="connsiteY1" fmla="*/ 3599849 h 6824312"/>
              <a:gd name="connsiteX2" fmla="*/ 2654978 w 2700358"/>
              <a:gd name="connsiteY2" fmla="*/ 6824312 h 6824312"/>
              <a:gd name="connsiteX0" fmla="*/ 2674 w 2685376"/>
              <a:gd name="connsiteY0" fmla="*/ 0 h 6824312"/>
              <a:gd name="connsiteX1" fmla="*/ 2553369 w 2685376"/>
              <a:gd name="connsiteY1" fmla="*/ 3599849 h 6824312"/>
              <a:gd name="connsiteX2" fmla="*/ 2639996 w 2685376"/>
              <a:gd name="connsiteY2" fmla="*/ 6824312 h 6824312"/>
              <a:gd name="connsiteX0" fmla="*/ 2674 w 2654480"/>
              <a:gd name="connsiteY0" fmla="*/ 0 h 6824312"/>
              <a:gd name="connsiteX1" fmla="*/ 2553369 w 2654480"/>
              <a:gd name="connsiteY1" fmla="*/ 3599849 h 6824312"/>
              <a:gd name="connsiteX2" fmla="*/ 2639996 w 2654480"/>
              <a:gd name="connsiteY2" fmla="*/ 6824312 h 6824312"/>
              <a:gd name="connsiteX0" fmla="*/ 2484 w 2816288"/>
              <a:gd name="connsiteY0" fmla="*/ 0 h 6824312"/>
              <a:gd name="connsiteX1" fmla="*/ 2726434 w 2816288"/>
              <a:gd name="connsiteY1" fmla="*/ 3782729 h 6824312"/>
              <a:gd name="connsiteX2" fmla="*/ 2639806 w 2816288"/>
              <a:gd name="connsiteY2" fmla="*/ 6824312 h 682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6288" h="6824312">
                <a:moveTo>
                  <a:pt x="2484" y="0"/>
                </a:moveTo>
                <a:cubicBezTo>
                  <a:pt x="-87352" y="3407343"/>
                  <a:pt x="2286880" y="2645344"/>
                  <a:pt x="2726434" y="3782729"/>
                </a:cubicBezTo>
                <a:cubicBezTo>
                  <a:pt x="3165988" y="4920114"/>
                  <a:pt x="1805616" y="5396565"/>
                  <a:pt x="2639806" y="6824312"/>
                </a:cubicBezTo>
              </a:path>
            </a:pathLst>
          </a:custGeom>
          <a:noFill/>
          <a:ln w="28575">
            <a:solidFill>
              <a:srgbClr val="BE9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269342" y="2371501"/>
            <a:ext cx="5603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200" dirty="0">
                <a:solidFill>
                  <a:srgbClr val="5A3D20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谢谢观看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5A3D20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840938" y="3669784"/>
            <a:ext cx="6524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5A3D20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19" name="PA_文本框 2"/>
          <p:cNvSpPr txBox="1"/>
          <p:nvPr>
            <p:custDataLst>
              <p:tags r:id="rId1"/>
            </p:custDataLst>
          </p:nvPr>
        </p:nvSpPr>
        <p:spPr>
          <a:xfrm>
            <a:off x="3462483" y="1828194"/>
            <a:ext cx="5281351" cy="3627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lvl="0" algn="ctr">
              <a:defRPr/>
            </a:pPr>
            <a:r>
              <a:rPr lang="zh-CN" altLang="en-US" sz="1600" b="0" dirty="0">
                <a:solidFill>
                  <a:srgbClr val="5A3D20"/>
                </a:solidFill>
                <a:latin typeface="微软雅黑" panose="020F0502020204030204"/>
                <a:cs typeface="+mn-ea"/>
                <a:sym typeface="+mn-lt"/>
              </a:rPr>
              <a:t>工作计划 </a:t>
            </a:r>
            <a:r>
              <a:rPr lang="en-US" altLang="zh-CN" sz="1600" b="0" dirty="0">
                <a:solidFill>
                  <a:srgbClr val="5A3D20"/>
                </a:solidFill>
                <a:latin typeface="微软雅黑" panose="020F0502020204030204"/>
                <a:cs typeface="+mn-ea"/>
                <a:sym typeface="+mn-lt"/>
              </a:rPr>
              <a:t>/ </a:t>
            </a:r>
            <a:r>
              <a:rPr lang="zh-CN" altLang="en-US" sz="1600" b="0" dirty="0">
                <a:solidFill>
                  <a:srgbClr val="5A3D20"/>
                </a:solidFill>
                <a:latin typeface="微软雅黑" panose="020F0502020204030204"/>
                <a:cs typeface="+mn-ea"/>
                <a:sym typeface="+mn-lt"/>
              </a:rPr>
              <a:t>年中总结 </a:t>
            </a:r>
            <a:r>
              <a:rPr lang="en-US" altLang="zh-CN" sz="1600" b="0" dirty="0">
                <a:solidFill>
                  <a:srgbClr val="5A3D20"/>
                </a:solidFill>
                <a:latin typeface="微软雅黑" panose="020F0502020204030204"/>
                <a:cs typeface="+mn-ea"/>
                <a:sym typeface="+mn-lt"/>
              </a:rPr>
              <a:t>/ </a:t>
            </a:r>
            <a:r>
              <a:rPr lang="zh-CN" altLang="en-US" sz="1600" b="0" dirty="0">
                <a:solidFill>
                  <a:srgbClr val="5A3D20"/>
                </a:solidFill>
                <a:latin typeface="微软雅黑" panose="020F0502020204030204"/>
                <a:cs typeface="+mn-ea"/>
                <a:sym typeface="+mn-lt"/>
              </a:rPr>
              <a:t>工作汇报 </a:t>
            </a:r>
            <a:r>
              <a:rPr lang="en-US" altLang="zh-CN" sz="1600" b="0" dirty="0">
                <a:solidFill>
                  <a:srgbClr val="5A3D20"/>
                </a:solidFill>
                <a:latin typeface="微软雅黑" panose="020F0502020204030204"/>
                <a:cs typeface="+mn-ea"/>
                <a:sym typeface="+mn-lt"/>
              </a:rPr>
              <a:t>/ </a:t>
            </a:r>
            <a:r>
              <a:rPr lang="zh-CN" altLang="en-US" sz="1600" b="0" dirty="0">
                <a:solidFill>
                  <a:srgbClr val="5A3D20"/>
                </a:solidFill>
                <a:latin typeface="微软雅黑" panose="020F0502020204030204"/>
                <a:cs typeface="+mn-ea"/>
                <a:sym typeface="+mn-lt"/>
              </a:rPr>
              <a:t>述职报告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992087" y="4585539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BE9C9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A3D20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65952" y="4610909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AF6F5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汇报人：</a:t>
            </a:r>
            <a:r>
              <a:rPr lang="zh-CN" altLang="en-US" sz="1600" noProof="0" dirty="0">
                <a:solidFill>
                  <a:srgbClr val="FAF6F5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骆可可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AF6F5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209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9115350" y="4691801"/>
            <a:ext cx="3076650" cy="2166199"/>
          </a:xfrm>
          <a:custGeom>
            <a:avLst/>
            <a:gdLst>
              <a:gd name="connsiteX0" fmla="*/ 4155041 w 4354435"/>
              <a:gd name="connsiteY0" fmla="*/ 39 h 3065858"/>
              <a:gd name="connsiteX1" fmla="*/ 4271899 w 4354435"/>
              <a:gd name="connsiteY1" fmla="*/ 5311 h 3065858"/>
              <a:gd name="connsiteX2" fmla="*/ 4354435 w 4354435"/>
              <a:gd name="connsiteY2" fmla="*/ 19956 h 3065858"/>
              <a:gd name="connsiteX3" fmla="*/ 4354435 w 4354435"/>
              <a:gd name="connsiteY3" fmla="*/ 3065858 h 3065858"/>
              <a:gd name="connsiteX4" fmla="*/ 0 w 4354435"/>
              <a:gd name="connsiteY4" fmla="*/ 3065858 h 3065858"/>
              <a:gd name="connsiteX5" fmla="*/ 59647 w 4354435"/>
              <a:gd name="connsiteY5" fmla="*/ 2889036 h 3065858"/>
              <a:gd name="connsiteX6" fmla="*/ 418650 w 4354435"/>
              <a:gd name="connsiteY6" fmla="*/ 2227629 h 3065858"/>
              <a:gd name="connsiteX7" fmla="*/ 3771260 w 4354435"/>
              <a:gd name="connsiteY7" fmla="*/ 35696 h 3065858"/>
              <a:gd name="connsiteX8" fmla="*/ 4155041 w 4354435"/>
              <a:gd name="connsiteY8" fmla="*/ 39 h 30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54435" h="3065858">
                <a:moveTo>
                  <a:pt x="4155041" y="39"/>
                </a:moveTo>
                <a:cubicBezTo>
                  <a:pt x="4194627" y="-275"/>
                  <a:pt x="4233484" y="1269"/>
                  <a:pt x="4271899" y="5311"/>
                </a:cubicBezTo>
                <a:lnTo>
                  <a:pt x="4354435" y="19956"/>
                </a:lnTo>
                <a:lnTo>
                  <a:pt x="4354435" y="3065858"/>
                </a:lnTo>
                <a:lnTo>
                  <a:pt x="0" y="3065858"/>
                </a:lnTo>
                <a:lnTo>
                  <a:pt x="59647" y="2889036"/>
                </a:lnTo>
                <a:cubicBezTo>
                  <a:pt x="142308" y="2677262"/>
                  <a:pt x="262736" y="2453645"/>
                  <a:pt x="418650" y="2227629"/>
                </a:cubicBezTo>
                <a:cubicBezTo>
                  <a:pt x="834422" y="1624918"/>
                  <a:pt x="3398747" y="81183"/>
                  <a:pt x="3771260" y="35696"/>
                </a:cubicBezTo>
                <a:cubicBezTo>
                  <a:pt x="3910952" y="18638"/>
                  <a:pt x="4036281" y="981"/>
                  <a:pt x="4155041" y="39"/>
                </a:cubicBezTo>
                <a:close/>
              </a:path>
            </a:pathLst>
          </a:custGeom>
          <a:solidFill>
            <a:srgbClr val="E0C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5400000" flipV="1">
            <a:off x="-1436569" y="2726355"/>
            <a:ext cx="5568215" cy="2695076"/>
          </a:xfrm>
          <a:custGeom>
            <a:avLst/>
            <a:gdLst>
              <a:gd name="connsiteX0" fmla="*/ 0 w 3943252"/>
              <a:gd name="connsiteY0" fmla="*/ 0 h 1618806"/>
              <a:gd name="connsiteX1" fmla="*/ 3943252 w 3943252"/>
              <a:gd name="connsiteY1" fmla="*/ 0 h 1618806"/>
              <a:gd name="connsiteX2" fmla="*/ 3943252 w 3943252"/>
              <a:gd name="connsiteY2" fmla="*/ 1332037 h 1618806"/>
              <a:gd name="connsiteX3" fmla="*/ 3870912 w 3943252"/>
              <a:gd name="connsiteY3" fmla="*/ 1367860 h 1618806"/>
              <a:gd name="connsiteX4" fmla="*/ 2100014 w 3943252"/>
              <a:gd name="connsiteY4" fmla="*/ 1540044 h 1618806"/>
              <a:gd name="connsiteX5" fmla="*/ 6129 w 3943252"/>
              <a:gd name="connsiteY5" fmla="*/ 16657 h 161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3252" h="1618806">
                <a:moveTo>
                  <a:pt x="0" y="0"/>
                </a:moveTo>
                <a:lnTo>
                  <a:pt x="3943252" y="0"/>
                </a:lnTo>
                <a:lnTo>
                  <a:pt x="3943252" y="1332037"/>
                </a:lnTo>
                <a:lnTo>
                  <a:pt x="3870912" y="1367860"/>
                </a:lnTo>
                <a:cubicBezTo>
                  <a:pt x="3373556" y="1594678"/>
                  <a:pt x="2643841" y="1704284"/>
                  <a:pt x="2100014" y="1540044"/>
                </a:cubicBezTo>
                <a:cubicBezTo>
                  <a:pt x="1510868" y="1362116"/>
                  <a:pt x="341372" y="738881"/>
                  <a:pt x="6129" y="16657"/>
                </a:cubicBezTo>
                <a:close/>
              </a:path>
            </a:pathLst>
          </a:custGeom>
          <a:solidFill>
            <a:srgbClr val="BE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6008055" flipV="1">
            <a:off x="1751024" y="3992917"/>
            <a:ext cx="1453486" cy="1813977"/>
          </a:xfrm>
          <a:custGeom>
            <a:avLst/>
            <a:gdLst>
              <a:gd name="connsiteX0" fmla="*/ 231006 w 1174282"/>
              <a:gd name="connsiteY0" fmla="*/ 0 h 1443789"/>
              <a:gd name="connsiteX1" fmla="*/ 1058779 w 1174282"/>
              <a:gd name="connsiteY1" fmla="*/ 86627 h 1443789"/>
              <a:gd name="connsiteX2" fmla="*/ 1174282 w 1174282"/>
              <a:gd name="connsiteY2" fmla="*/ 1443789 h 1443789"/>
              <a:gd name="connsiteX3" fmla="*/ 0 w 1174282"/>
              <a:gd name="connsiteY3" fmla="*/ 1241659 h 1443789"/>
              <a:gd name="connsiteX4" fmla="*/ 231006 w 1174282"/>
              <a:gd name="connsiteY4" fmla="*/ 0 h 1443789"/>
              <a:gd name="connsiteX0" fmla="*/ 231006 w 1257704"/>
              <a:gd name="connsiteY0" fmla="*/ 122490 h 1566279"/>
              <a:gd name="connsiteX1" fmla="*/ 1058779 w 1257704"/>
              <a:gd name="connsiteY1" fmla="*/ 209117 h 1566279"/>
              <a:gd name="connsiteX2" fmla="*/ 1174282 w 1257704"/>
              <a:gd name="connsiteY2" fmla="*/ 1566279 h 1566279"/>
              <a:gd name="connsiteX3" fmla="*/ 0 w 1257704"/>
              <a:gd name="connsiteY3" fmla="*/ 1364149 h 1566279"/>
              <a:gd name="connsiteX4" fmla="*/ 231006 w 1257704"/>
              <a:gd name="connsiteY4" fmla="*/ 122490 h 1566279"/>
              <a:gd name="connsiteX0" fmla="*/ 286061 w 1312759"/>
              <a:gd name="connsiteY0" fmla="*/ 122490 h 1566279"/>
              <a:gd name="connsiteX1" fmla="*/ 1113834 w 1312759"/>
              <a:gd name="connsiteY1" fmla="*/ 209117 h 1566279"/>
              <a:gd name="connsiteX2" fmla="*/ 1229337 w 1312759"/>
              <a:gd name="connsiteY2" fmla="*/ 1566279 h 1566279"/>
              <a:gd name="connsiteX3" fmla="*/ 55055 w 1312759"/>
              <a:gd name="connsiteY3" fmla="*/ 1364149 h 1566279"/>
              <a:gd name="connsiteX4" fmla="*/ 286061 w 1312759"/>
              <a:gd name="connsiteY4" fmla="*/ 122490 h 1566279"/>
              <a:gd name="connsiteX0" fmla="*/ 284767 w 1311465"/>
              <a:gd name="connsiteY0" fmla="*/ 155261 h 1599050"/>
              <a:gd name="connsiteX1" fmla="*/ 1112540 w 1311465"/>
              <a:gd name="connsiteY1" fmla="*/ 241888 h 1599050"/>
              <a:gd name="connsiteX2" fmla="*/ 1228043 w 1311465"/>
              <a:gd name="connsiteY2" fmla="*/ 1599050 h 1599050"/>
              <a:gd name="connsiteX3" fmla="*/ 53761 w 1311465"/>
              <a:gd name="connsiteY3" fmla="*/ 1396920 h 1599050"/>
              <a:gd name="connsiteX4" fmla="*/ 284767 w 1311465"/>
              <a:gd name="connsiteY4" fmla="*/ 155261 h 1599050"/>
              <a:gd name="connsiteX0" fmla="*/ 286061 w 1312759"/>
              <a:gd name="connsiteY0" fmla="*/ 122491 h 1566280"/>
              <a:gd name="connsiteX1" fmla="*/ 1113834 w 1312759"/>
              <a:gd name="connsiteY1" fmla="*/ 209118 h 1566280"/>
              <a:gd name="connsiteX2" fmla="*/ 1229337 w 1312759"/>
              <a:gd name="connsiteY2" fmla="*/ 1566280 h 1566280"/>
              <a:gd name="connsiteX3" fmla="*/ 55055 w 1312759"/>
              <a:gd name="connsiteY3" fmla="*/ 1364150 h 1566280"/>
              <a:gd name="connsiteX4" fmla="*/ 286061 w 1312759"/>
              <a:gd name="connsiteY4" fmla="*/ 122491 h 1566280"/>
              <a:gd name="connsiteX0" fmla="*/ 387270 w 1413968"/>
              <a:gd name="connsiteY0" fmla="*/ 122491 h 1566280"/>
              <a:gd name="connsiteX1" fmla="*/ 1215043 w 1413968"/>
              <a:gd name="connsiteY1" fmla="*/ 209118 h 1566280"/>
              <a:gd name="connsiteX2" fmla="*/ 1330546 w 1413968"/>
              <a:gd name="connsiteY2" fmla="*/ 1566280 h 1566280"/>
              <a:gd name="connsiteX3" fmla="*/ 156264 w 1413968"/>
              <a:gd name="connsiteY3" fmla="*/ 1364150 h 1566280"/>
              <a:gd name="connsiteX4" fmla="*/ 387270 w 1413968"/>
              <a:gd name="connsiteY4" fmla="*/ 122491 h 1566280"/>
              <a:gd name="connsiteX0" fmla="*/ 328547 w 1355245"/>
              <a:gd name="connsiteY0" fmla="*/ 122491 h 1592705"/>
              <a:gd name="connsiteX1" fmla="*/ 1156320 w 1355245"/>
              <a:gd name="connsiteY1" fmla="*/ 209118 h 1592705"/>
              <a:gd name="connsiteX2" fmla="*/ 1271823 w 1355245"/>
              <a:gd name="connsiteY2" fmla="*/ 1566280 h 1592705"/>
              <a:gd name="connsiteX3" fmla="*/ 97541 w 1355245"/>
              <a:gd name="connsiteY3" fmla="*/ 1364150 h 1592705"/>
              <a:gd name="connsiteX4" fmla="*/ 328547 w 1355245"/>
              <a:gd name="connsiteY4" fmla="*/ 122491 h 1592705"/>
              <a:gd name="connsiteX0" fmla="*/ 328547 w 1450783"/>
              <a:gd name="connsiteY0" fmla="*/ 122491 h 1592705"/>
              <a:gd name="connsiteX1" fmla="*/ 1156320 w 1450783"/>
              <a:gd name="connsiteY1" fmla="*/ 209118 h 1592705"/>
              <a:gd name="connsiteX2" fmla="*/ 1271823 w 1450783"/>
              <a:gd name="connsiteY2" fmla="*/ 1566280 h 1592705"/>
              <a:gd name="connsiteX3" fmla="*/ 97541 w 1450783"/>
              <a:gd name="connsiteY3" fmla="*/ 1364150 h 1592705"/>
              <a:gd name="connsiteX4" fmla="*/ 328547 w 1450783"/>
              <a:gd name="connsiteY4" fmla="*/ 122491 h 1592705"/>
              <a:gd name="connsiteX0" fmla="*/ 328547 w 1408005"/>
              <a:gd name="connsiteY0" fmla="*/ 122491 h 1757216"/>
              <a:gd name="connsiteX1" fmla="*/ 1156320 w 1408005"/>
              <a:gd name="connsiteY1" fmla="*/ 209118 h 1757216"/>
              <a:gd name="connsiteX2" fmla="*/ 1271823 w 1408005"/>
              <a:gd name="connsiteY2" fmla="*/ 1566280 h 1757216"/>
              <a:gd name="connsiteX3" fmla="*/ 97541 w 1408005"/>
              <a:gd name="connsiteY3" fmla="*/ 1364150 h 1757216"/>
              <a:gd name="connsiteX4" fmla="*/ 328547 w 1408005"/>
              <a:gd name="connsiteY4" fmla="*/ 122491 h 17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8005" h="1757216">
                <a:moveTo>
                  <a:pt x="328547" y="122491"/>
                </a:moveTo>
                <a:cubicBezTo>
                  <a:pt x="505010" y="-70014"/>
                  <a:pt x="999107" y="-31513"/>
                  <a:pt x="1156320" y="209118"/>
                </a:cubicBezTo>
                <a:cubicBezTo>
                  <a:pt x="1313533" y="449749"/>
                  <a:pt x="1566998" y="1229396"/>
                  <a:pt x="1271823" y="1566280"/>
                </a:cubicBezTo>
                <a:cubicBezTo>
                  <a:pt x="976648" y="1903164"/>
                  <a:pt x="354214" y="1768411"/>
                  <a:pt x="97541" y="1364150"/>
                </a:cubicBezTo>
                <a:cubicBezTo>
                  <a:pt x="-159132" y="959889"/>
                  <a:pt x="152084" y="314996"/>
                  <a:pt x="328547" y="122491"/>
                </a:cubicBezTo>
                <a:close/>
              </a:path>
            </a:pathLst>
          </a:custGeom>
          <a:solidFill>
            <a:srgbClr val="DEC7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92589" y="1370981"/>
            <a:ext cx="224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5A3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年中工作概述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5A3D2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687979" y="1378853"/>
            <a:ext cx="657712" cy="657712"/>
          </a:xfrm>
          <a:prstGeom prst="ellipse">
            <a:avLst/>
          </a:prstGeom>
          <a:solidFill>
            <a:srgbClr val="56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AF6F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45762" y="1518710"/>
            <a:ext cx="53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AF6F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AF6F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12711" y="1811180"/>
            <a:ext cx="3306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400" dirty="0">
                <a:solidFill>
                  <a:srgbClr val="5A3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 of work content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A3D2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592589" y="2532383"/>
            <a:ext cx="224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A3D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工作难点分析</a:t>
            </a:r>
          </a:p>
        </p:txBody>
      </p:sp>
      <p:sp>
        <p:nvSpPr>
          <p:cNvPr id="26" name="椭圆 25"/>
          <p:cNvSpPr/>
          <p:nvPr/>
        </p:nvSpPr>
        <p:spPr>
          <a:xfrm>
            <a:off x="5687979" y="2540256"/>
            <a:ext cx="657712" cy="657712"/>
          </a:xfrm>
          <a:prstGeom prst="ellipse">
            <a:avLst/>
          </a:prstGeom>
          <a:solidFill>
            <a:srgbClr val="56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AF6F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45762" y="2680112"/>
            <a:ext cx="53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AF6F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AF6F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12711" y="2972582"/>
            <a:ext cx="3306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400" dirty="0">
                <a:solidFill>
                  <a:srgbClr val="5A3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of work difficulties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A3D2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92589" y="3773085"/>
            <a:ext cx="224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5A3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市场状况概述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5A3D2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687979" y="3780957"/>
            <a:ext cx="657712" cy="657712"/>
          </a:xfrm>
          <a:prstGeom prst="ellipse">
            <a:avLst/>
          </a:prstGeom>
          <a:solidFill>
            <a:srgbClr val="56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AF6F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745762" y="3920813"/>
            <a:ext cx="53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AF6F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AF6F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12711" y="4213283"/>
            <a:ext cx="3306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400" dirty="0">
                <a:solidFill>
                  <a:srgbClr val="5A3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 of market conditions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A3D2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592589" y="4913109"/>
            <a:ext cx="224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A3D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工作目标计划</a:t>
            </a:r>
          </a:p>
        </p:txBody>
      </p:sp>
      <p:sp>
        <p:nvSpPr>
          <p:cNvPr id="34" name="椭圆 33"/>
          <p:cNvSpPr/>
          <p:nvPr/>
        </p:nvSpPr>
        <p:spPr>
          <a:xfrm>
            <a:off x="5687979" y="4920981"/>
            <a:ext cx="657712" cy="657712"/>
          </a:xfrm>
          <a:prstGeom prst="ellipse">
            <a:avLst/>
          </a:prstGeom>
          <a:solidFill>
            <a:srgbClr val="56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AF6F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745762" y="5060838"/>
            <a:ext cx="53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AF6F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AF6F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12711" y="5353308"/>
            <a:ext cx="3306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400" dirty="0">
                <a:solidFill>
                  <a:srgbClr val="5A3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Annual work plan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A3D2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2"/>
          <p:cNvSpPr txBox="1"/>
          <p:nvPr/>
        </p:nvSpPr>
        <p:spPr>
          <a:xfrm>
            <a:off x="2602612" y="2132273"/>
            <a:ext cx="1910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5A3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38" name="PA_文本框 2"/>
          <p:cNvSpPr txBox="1"/>
          <p:nvPr/>
        </p:nvSpPr>
        <p:spPr>
          <a:xfrm>
            <a:off x="2549827" y="1255626"/>
            <a:ext cx="1982964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5600" b="0" dirty="0">
                <a:solidFill>
                  <a:srgbClr val="5A3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sz="5600" b="0" dirty="0">
              <a:solidFill>
                <a:srgbClr val="5A3D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82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1" y="1732547"/>
            <a:ext cx="3152473" cy="5125452"/>
          </a:xfrm>
          <a:custGeom>
            <a:avLst/>
            <a:gdLst>
              <a:gd name="connsiteX0" fmla="*/ 145946 w 3518489"/>
              <a:gd name="connsiteY0" fmla="*/ 1176 h 5130092"/>
              <a:gd name="connsiteX1" fmla="*/ 2739367 w 3518489"/>
              <a:gd name="connsiteY1" fmla="*/ 2246841 h 5130092"/>
              <a:gd name="connsiteX2" fmla="*/ 3493863 w 3518489"/>
              <a:gd name="connsiteY2" fmla="*/ 5025022 h 5130092"/>
              <a:gd name="connsiteX3" fmla="*/ 3518489 w 3518489"/>
              <a:gd name="connsiteY3" fmla="*/ 5130092 h 5130092"/>
              <a:gd name="connsiteX4" fmla="*/ 0 w 3518489"/>
              <a:gd name="connsiteY4" fmla="*/ 5130092 h 5130092"/>
              <a:gd name="connsiteX5" fmla="*/ 0 w 3518489"/>
              <a:gd name="connsiteY5" fmla="*/ 24744 h 5130092"/>
              <a:gd name="connsiteX6" fmla="*/ 55958 w 3518489"/>
              <a:gd name="connsiteY6" fmla="*/ 11378 h 5130092"/>
              <a:gd name="connsiteX7" fmla="*/ 145946 w 3518489"/>
              <a:gd name="connsiteY7" fmla="*/ 1176 h 51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489" h="5130092">
                <a:moveTo>
                  <a:pt x="145946" y="1176"/>
                </a:moveTo>
                <a:cubicBezTo>
                  <a:pt x="1023631" y="-46428"/>
                  <a:pt x="2119695" y="1362592"/>
                  <a:pt x="2739367" y="2246841"/>
                </a:cubicBezTo>
                <a:cubicBezTo>
                  <a:pt x="3337670" y="3100599"/>
                  <a:pt x="3288932" y="4066119"/>
                  <a:pt x="3493863" y="5025022"/>
                </a:cubicBezTo>
                <a:lnTo>
                  <a:pt x="3518489" y="5130092"/>
                </a:lnTo>
                <a:lnTo>
                  <a:pt x="0" y="5130092"/>
                </a:lnTo>
                <a:lnTo>
                  <a:pt x="0" y="24744"/>
                </a:lnTo>
                <a:lnTo>
                  <a:pt x="55958" y="11378"/>
                </a:lnTo>
                <a:cubicBezTo>
                  <a:pt x="85675" y="6191"/>
                  <a:pt x="115681" y="2817"/>
                  <a:pt x="145946" y="1176"/>
                </a:cubicBezTo>
                <a:close/>
              </a:path>
            </a:pathLst>
          </a:custGeom>
          <a:solidFill>
            <a:srgbClr val="E0C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7837566" y="3792142"/>
            <a:ext cx="4354435" cy="3065858"/>
          </a:xfrm>
          <a:custGeom>
            <a:avLst/>
            <a:gdLst>
              <a:gd name="connsiteX0" fmla="*/ 4155041 w 4354435"/>
              <a:gd name="connsiteY0" fmla="*/ 39 h 3065858"/>
              <a:gd name="connsiteX1" fmla="*/ 4271899 w 4354435"/>
              <a:gd name="connsiteY1" fmla="*/ 5311 h 3065858"/>
              <a:gd name="connsiteX2" fmla="*/ 4354435 w 4354435"/>
              <a:gd name="connsiteY2" fmla="*/ 19956 h 3065858"/>
              <a:gd name="connsiteX3" fmla="*/ 4354435 w 4354435"/>
              <a:gd name="connsiteY3" fmla="*/ 3065858 h 3065858"/>
              <a:gd name="connsiteX4" fmla="*/ 0 w 4354435"/>
              <a:gd name="connsiteY4" fmla="*/ 3065858 h 3065858"/>
              <a:gd name="connsiteX5" fmla="*/ 59647 w 4354435"/>
              <a:gd name="connsiteY5" fmla="*/ 2889036 h 3065858"/>
              <a:gd name="connsiteX6" fmla="*/ 418650 w 4354435"/>
              <a:gd name="connsiteY6" fmla="*/ 2227629 h 3065858"/>
              <a:gd name="connsiteX7" fmla="*/ 3771260 w 4354435"/>
              <a:gd name="connsiteY7" fmla="*/ 35696 h 3065858"/>
              <a:gd name="connsiteX8" fmla="*/ 4155041 w 4354435"/>
              <a:gd name="connsiteY8" fmla="*/ 39 h 30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54435" h="3065858">
                <a:moveTo>
                  <a:pt x="4155041" y="39"/>
                </a:moveTo>
                <a:cubicBezTo>
                  <a:pt x="4194627" y="-275"/>
                  <a:pt x="4233484" y="1269"/>
                  <a:pt x="4271899" y="5311"/>
                </a:cubicBezTo>
                <a:lnTo>
                  <a:pt x="4354435" y="19956"/>
                </a:lnTo>
                <a:lnTo>
                  <a:pt x="4354435" y="3065858"/>
                </a:lnTo>
                <a:lnTo>
                  <a:pt x="0" y="3065858"/>
                </a:lnTo>
                <a:lnTo>
                  <a:pt x="59647" y="2889036"/>
                </a:lnTo>
                <a:cubicBezTo>
                  <a:pt x="142308" y="2677262"/>
                  <a:pt x="262736" y="2453645"/>
                  <a:pt x="418650" y="2227629"/>
                </a:cubicBezTo>
                <a:cubicBezTo>
                  <a:pt x="834422" y="1624918"/>
                  <a:pt x="3398747" y="81183"/>
                  <a:pt x="3771260" y="35696"/>
                </a:cubicBezTo>
                <a:cubicBezTo>
                  <a:pt x="3910952" y="18638"/>
                  <a:pt x="4036281" y="981"/>
                  <a:pt x="4155041" y="39"/>
                </a:cubicBezTo>
                <a:close/>
              </a:path>
            </a:pathLst>
          </a:custGeom>
          <a:solidFill>
            <a:srgbClr val="D8A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8248748" y="0"/>
            <a:ext cx="3943252" cy="1618806"/>
          </a:xfrm>
          <a:custGeom>
            <a:avLst/>
            <a:gdLst>
              <a:gd name="connsiteX0" fmla="*/ 0 w 3943252"/>
              <a:gd name="connsiteY0" fmla="*/ 0 h 1618806"/>
              <a:gd name="connsiteX1" fmla="*/ 3943252 w 3943252"/>
              <a:gd name="connsiteY1" fmla="*/ 0 h 1618806"/>
              <a:gd name="connsiteX2" fmla="*/ 3943252 w 3943252"/>
              <a:gd name="connsiteY2" fmla="*/ 1332037 h 1618806"/>
              <a:gd name="connsiteX3" fmla="*/ 3870912 w 3943252"/>
              <a:gd name="connsiteY3" fmla="*/ 1367860 h 1618806"/>
              <a:gd name="connsiteX4" fmla="*/ 2100014 w 3943252"/>
              <a:gd name="connsiteY4" fmla="*/ 1540044 h 1618806"/>
              <a:gd name="connsiteX5" fmla="*/ 6129 w 3943252"/>
              <a:gd name="connsiteY5" fmla="*/ 16657 h 161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3252" h="1618806">
                <a:moveTo>
                  <a:pt x="0" y="0"/>
                </a:moveTo>
                <a:lnTo>
                  <a:pt x="3943252" y="0"/>
                </a:lnTo>
                <a:lnTo>
                  <a:pt x="3943252" y="1332037"/>
                </a:lnTo>
                <a:lnTo>
                  <a:pt x="3870912" y="1367860"/>
                </a:lnTo>
                <a:cubicBezTo>
                  <a:pt x="3373556" y="1594678"/>
                  <a:pt x="2643841" y="1704284"/>
                  <a:pt x="2100014" y="1540044"/>
                </a:cubicBezTo>
                <a:cubicBezTo>
                  <a:pt x="1510868" y="1362116"/>
                  <a:pt x="341372" y="738881"/>
                  <a:pt x="6129" y="16657"/>
                </a:cubicBezTo>
                <a:close/>
              </a:path>
            </a:pathLst>
          </a:custGeom>
          <a:solidFill>
            <a:srgbClr val="BE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20991945">
            <a:off x="9970485" y="637260"/>
            <a:ext cx="1194822" cy="1491160"/>
          </a:xfrm>
          <a:custGeom>
            <a:avLst/>
            <a:gdLst>
              <a:gd name="connsiteX0" fmla="*/ 231006 w 1174282"/>
              <a:gd name="connsiteY0" fmla="*/ 0 h 1443789"/>
              <a:gd name="connsiteX1" fmla="*/ 1058779 w 1174282"/>
              <a:gd name="connsiteY1" fmla="*/ 86627 h 1443789"/>
              <a:gd name="connsiteX2" fmla="*/ 1174282 w 1174282"/>
              <a:gd name="connsiteY2" fmla="*/ 1443789 h 1443789"/>
              <a:gd name="connsiteX3" fmla="*/ 0 w 1174282"/>
              <a:gd name="connsiteY3" fmla="*/ 1241659 h 1443789"/>
              <a:gd name="connsiteX4" fmla="*/ 231006 w 1174282"/>
              <a:gd name="connsiteY4" fmla="*/ 0 h 1443789"/>
              <a:gd name="connsiteX0" fmla="*/ 231006 w 1257704"/>
              <a:gd name="connsiteY0" fmla="*/ 122490 h 1566279"/>
              <a:gd name="connsiteX1" fmla="*/ 1058779 w 1257704"/>
              <a:gd name="connsiteY1" fmla="*/ 209117 h 1566279"/>
              <a:gd name="connsiteX2" fmla="*/ 1174282 w 1257704"/>
              <a:gd name="connsiteY2" fmla="*/ 1566279 h 1566279"/>
              <a:gd name="connsiteX3" fmla="*/ 0 w 1257704"/>
              <a:gd name="connsiteY3" fmla="*/ 1364149 h 1566279"/>
              <a:gd name="connsiteX4" fmla="*/ 231006 w 1257704"/>
              <a:gd name="connsiteY4" fmla="*/ 122490 h 1566279"/>
              <a:gd name="connsiteX0" fmla="*/ 286061 w 1312759"/>
              <a:gd name="connsiteY0" fmla="*/ 122490 h 1566279"/>
              <a:gd name="connsiteX1" fmla="*/ 1113834 w 1312759"/>
              <a:gd name="connsiteY1" fmla="*/ 209117 h 1566279"/>
              <a:gd name="connsiteX2" fmla="*/ 1229337 w 1312759"/>
              <a:gd name="connsiteY2" fmla="*/ 1566279 h 1566279"/>
              <a:gd name="connsiteX3" fmla="*/ 55055 w 1312759"/>
              <a:gd name="connsiteY3" fmla="*/ 1364149 h 1566279"/>
              <a:gd name="connsiteX4" fmla="*/ 286061 w 1312759"/>
              <a:gd name="connsiteY4" fmla="*/ 122490 h 1566279"/>
              <a:gd name="connsiteX0" fmla="*/ 284767 w 1311465"/>
              <a:gd name="connsiteY0" fmla="*/ 155261 h 1599050"/>
              <a:gd name="connsiteX1" fmla="*/ 1112540 w 1311465"/>
              <a:gd name="connsiteY1" fmla="*/ 241888 h 1599050"/>
              <a:gd name="connsiteX2" fmla="*/ 1228043 w 1311465"/>
              <a:gd name="connsiteY2" fmla="*/ 1599050 h 1599050"/>
              <a:gd name="connsiteX3" fmla="*/ 53761 w 1311465"/>
              <a:gd name="connsiteY3" fmla="*/ 1396920 h 1599050"/>
              <a:gd name="connsiteX4" fmla="*/ 284767 w 1311465"/>
              <a:gd name="connsiteY4" fmla="*/ 155261 h 1599050"/>
              <a:gd name="connsiteX0" fmla="*/ 286061 w 1312759"/>
              <a:gd name="connsiteY0" fmla="*/ 122491 h 1566280"/>
              <a:gd name="connsiteX1" fmla="*/ 1113834 w 1312759"/>
              <a:gd name="connsiteY1" fmla="*/ 209118 h 1566280"/>
              <a:gd name="connsiteX2" fmla="*/ 1229337 w 1312759"/>
              <a:gd name="connsiteY2" fmla="*/ 1566280 h 1566280"/>
              <a:gd name="connsiteX3" fmla="*/ 55055 w 1312759"/>
              <a:gd name="connsiteY3" fmla="*/ 1364150 h 1566280"/>
              <a:gd name="connsiteX4" fmla="*/ 286061 w 1312759"/>
              <a:gd name="connsiteY4" fmla="*/ 122491 h 1566280"/>
              <a:gd name="connsiteX0" fmla="*/ 387270 w 1413968"/>
              <a:gd name="connsiteY0" fmla="*/ 122491 h 1566280"/>
              <a:gd name="connsiteX1" fmla="*/ 1215043 w 1413968"/>
              <a:gd name="connsiteY1" fmla="*/ 209118 h 1566280"/>
              <a:gd name="connsiteX2" fmla="*/ 1330546 w 1413968"/>
              <a:gd name="connsiteY2" fmla="*/ 1566280 h 1566280"/>
              <a:gd name="connsiteX3" fmla="*/ 156264 w 1413968"/>
              <a:gd name="connsiteY3" fmla="*/ 1364150 h 1566280"/>
              <a:gd name="connsiteX4" fmla="*/ 387270 w 1413968"/>
              <a:gd name="connsiteY4" fmla="*/ 122491 h 1566280"/>
              <a:gd name="connsiteX0" fmla="*/ 328547 w 1355245"/>
              <a:gd name="connsiteY0" fmla="*/ 122491 h 1592705"/>
              <a:gd name="connsiteX1" fmla="*/ 1156320 w 1355245"/>
              <a:gd name="connsiteY1" fmla="*/ 209118 h 1592705"/>
              <a:gd name="connsiteX2" fmla="*/ 1271823 w 1355245"/>
              <a:gd name="connsiteY2" fmla="*/ 1566280 h 1592705"/>
              <a:gd name="connsiteX3" fmla="*/ 97541 w 1355245"/>
              <a:gd name="connsiteY3" fmla="*/ 1364150 h 1592705"/>
              <a:gd name="connsiteX4" fmla="*/ 328547 w 1355245"/>
              <a:gd name="connsiteY4" fmla="*/ 122491 h 1592705"/>
              <a:gd name="connsiteX0" fmla="*/ 328547 w 1450783"/>
              <a:gd name="connsiteY0" fmla="*/ 122491 h 1592705"/>
              <a:gd name="connsiteX1" fmla="*/ 1156320 w 1450783"/>
              <a:gd name="connsiteY1" fmla="*/ 209118 h 1592705"/>
              <a:gd name="connsiteX2" fmla="*/ 1271823 w 1450783"/>
              <a:gd name="connsiteY2" fmla="*/ 1566280 h 1592705"/>
              <a:gd name="connsiteX3" fmla="*/ 97541 w 1450783"/>
              <a:gd name="connsiteY3" fmla="*/ 1364150 h 1592705"/>
              <a:gd name="connsiteX4" fmla="*/ 328547 w 1450783"/>
              <a:gd name="connsiteY4" fmla="*/ 122491 h 1592705"/>
              <a:gd name="connsiteX0" fmla="*/ 328547 w 1408005"/>
              <a:gd name="connsiteY0" fmla="*/ 122491 h 1757216"/>
              <a:gd name="connsiteX1" fmla="*/ 1156320 w 1408005"/>
              <a:gd name="connsiteY1" fmla="*/ 209118 h 1757216"/>
              <a:gd name="connsiteX2" fmla="*/ 1271823 w 1408005"/>
              <a:gd name="connsiteY2" fmla="*/ 1566280 h 1757216"/>
              <a:gd name="connsiteX3" fmla="*/ 97541 w 1408005"/>
              <a:gd name="connsiteY3" fmla="*/ 1364150 h 1757216"/>
              <a:gd name="connsiteX4" fmla="*/ 328547 w 1408005"/>
              <a:gd name="connsiteY4" fmla="*/ 122491 h 17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8005" h="1757216">
                <a:moveTo>
                  <a:pt x="328547" y="122491"/>
                </a:moveTo>
                <a:cubicBezTo>
                  <a:pt x="505010" y="-70014"/>
                  <a:pt x="999107" y="-31513"/>
                  <a:pt x="1156320" y="209118"/>
                </a:cubicBezTo>
                <a:cubicBezTo>
                  <a:pt x="1313533" y="449749"/>
                  <a:pt x="1566998" y="1229396"/>
                  <a:pt x="1271823" y="1566280"/>
                </a:cubicBezTo>
                <a:cubicBezTo>
                  <a:pt x="976648" y="1903164"/>
                  <a:pt x="354214" y="1768411"/>
                  <a:pt x="97541" y="1364150"/>
                </a:cubicBezTo>
                <a:cubicBezTo>
                  <a:pt x="-159132" y="959889"/>
                  <a:pt x="152084" y="314996"/>
                  <a:pt x="328547" y="122491"/>
                </a:cubicBezTo>
                <a:close/>
              </a:path>
            </a:pathLst>
          </a:custGeom>
          <a:solidFill>
            <a:srgbClr val="DEC7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1"/>
            <a:ext cx="2760642" cy="6862812"/>
          </a:xfrm>
          <a:custGeom>
            <a:avLst/>
            <a:gdLst>
              <a:gd name="connsiteX0" fmla="*/ 0 w 3012707"/>
              <a:gd name="connsiteY0" fmla="*/ 0 h 5322771"/>
              <a:gd name="connsiteX1" fmla="*/ 2906829 w 3012707"/>
              <a:gd name="connsiteY1" fmla="*/ 1992430 h 5322771"/>
              <a:gd name="connsiteX2" fmla="*/ 3012707 w 3012707"/>
              <a:gd name="connsiteY2" fmla="*/ 5322771 h 5322771"/>
              <a:gd name="connsiteX0" fmla="*/ 0 w 3012707"/>
              <a:gd name="connsiteY0" fmla="*/ 0 h 5322771"/>
              <a:gd name="connsiteX1" fmla="*/ 2906829 w 3012707"/>
              <a:gd name="connsiteY1" fmla="*/ 1992430 h 5322771"/>
              <a:gd name="connsiteX2" fmla="*/ 3012707 w 3012707"/>
              <a:gd name="connsiteY2" fmla="*/ 5322771 h 5322771"/>
              <a:gd name="connsiteX0" fmla="*/ 0 w 3012707"/>
              <a:gd name="connsiteY0" fmla="*/ 0 h 5322771"/>
              <a:gd name="connsiteX1" fmla="*/ 2906829 w 3012707"/>
              <a:gd name="connsiteY1" fmla="*/ 1992430 h 5322771"/>
              <a:gd name="connsiteX2" fmla="*/ 3012707 w 3012707"/>
              <a:gd name="connsiteY2" fmla="*/ 5322771 h 5322771"/>
              <a:gd name="connsiteX0" fmla="*/ 0 w 3315438"/>
              <a:gd name="connsiteY0" fmla="*/ 0 h 5322771"/>
              <a:gd name="connsiteX1" fmla="*/ 2906829 w 3315438"/>
              <a:gd name="connsiteY1" fmla="*/ 1992430 h 5322771"/>
              <a:gd name="connsiteX2" fmla="*/ 3012707 w 3315438"/>
              <a:gd name="connsiteY2" fmla="*/ 5322771 h 5322771"/>
              <a:gd name="connsiteX0" fmla="*/ 0 w 3329204"/>
              <a:gd name="connsiteY0" fmla="*/ 0 h 5322771"/>
              <a:gd name="connsiteX1" fmla="*/ 2926080 w 3329204"/>
              <a:gd name="connsiteY1" fmla="*/ 2098308 h 5322771"/>
              <a:gd name="connsiteX2" fmla="*/ 3012707 w 3329204"/>
              <a:gd name="connsiteY2" fmla="*/ 5322771 h 5322771"/>
              <a:gd name="connsiteX0" fmla="*/ 0 w 3329204"/>
              <a:gd name="connsiteY0" fmla="*/ 0 h 5322771"/>
              <a:gd name="connsiteX1" fmla="*/ 2926080 w 3329204"/>
              <a:gd name="connsiteY1" fmla="*/ 2098308 h 5322771"/>
              <a:gd name="connsiteX2" fmla="*/ 3012707 w 3329204"/>
              <a:gd name="connsiteY2" fmla="*/ 5322771 h 5322771"/>
              <a:gd name="connsiteX0" fmla="*/ 0 w 3240454"/>
              <a:gd name="connsiteY0" fmla="*/ 0 h 5322771"/>
              <a:gd name="connsiteX1" fmla="*/ 2926080 w 3240454"/>
              <a:gd name="connsiteY1" fmla="*/ 2098308 h 5322771"/>
              <a:gd name="connsiteX2" fmla="*/ 3012707 w 3240454"/>
              <a:gd name="connsiteY2" fmla="*/ 5322771 h 5322771"/>
              <a:gd name="connsiteX0" fmla="*/ 0 w 2682702"/>
              <a:gd name="connsiteY0" fmla="*/ 0 h 6824312"/>
              <a:gd name="connsiteX1" fmla="*/ 2550695 w 2682702"/>
              <a:gd name="connsiteY1" fmla="*/ 3599849 h 6824312"/>
              <a:gd name="connsiteX2" fmla="*/ 2637322 w 2682702"/>
              <a:gd name="connsiteY2" fmla="*/ 6824312 h 6824312"/>
              <a:gd name="connsiteX0" fmla="*/ 17656 w 2700358"/>
              <a:gd name="connsiteY0" fmla="*/ 0 h 6824312"/>
              <a:gd name="connsiteX1" fmla="*/ 2568351 w 2700358"/>
              <a:gd name="connsiteY1" fmla="*/ 3599849 h 6824312"/>
              <a:gd name="connsiteX2" fmla="*/ 2654978 w 2700358"/>
              <a:gd name="connsiteY2" fmla="*/ 6824312 h 6824312"/>
              <a:gd name="connsiteX0" fmla="*/ 2674 w 2685376"/>
              <a:gd name="connsiteY0" fmla="*/ 0 h 6824312"/>
              <a:gd name="connsiteX1" fmla="*/ 2553369 w 2685376"/>
              <a:gd name="connsiteY1" fmla="*/ 3599849 h 6824312"/>
              <a:gd name="connsiteX2" fmla="*/ 2639996 w 2685376"/>
              <a:gd name="connsiteY2" fmla="*/ 6824312 h 6824312"/>
              <a:gd name="connsiteX0" fmla="*/ 2674 w 2654480"/>
              <a:gd name="connsiteY0" fmla="*/ 0 h 6824312"/>
              <a:gd name="connsiteX1" fmla="*/ 2553369 w 2654480"/>
              <a:gd name="connsiteY1" fmla="*/ 3599849 h 6824312"/>
              <a:gd name="connsiteX2" fmla="*/ 2639996 w 2654480"/>
              <a:gd name="connsiteY2" fmla="*/ 6824312 h 6824312"/>
              <a:gd name="connsiteX0" fmla="*/ 2484 w 2816288"/>
              <a:gd name="connsiteY0" fmla="*/ 0 h 6824312"/>
              <a:gd name="connsiteX1" fmla="*/ 2726434 w 2816288"/>
              <a:gd name="connsiteY1" fmla="*/ 3782729 h 6824312"/>
              <a:gd name="connsiteX2" fmla="*/ 2639806 w 2816288"/>
              <a:gd name="connsiteY2" fmla="*/ 6824312 h 682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6288" h="6824312">
                <a:moveTo>
                  <a:pt x="2484" y="0"/>
                </a:moveTo>
                <a:cubicBezTo>
                  <a:pt x="-87352" y="3407343"/>
                  <a:pt x="2286880" y="2645344"/>
                  <a:pt x="2726434" y="3782729"/>
                </a:cubicBezTo>
                <a:cubicBezTo>
                  <a:pt x="3165988" y="4920114"/>
                  <a:pt x="1805616" y="5396565"/>
                  <a:pt x="2639806" y="6824312"/>
                </a:cubicBezTo>
              </a:path>
            </a:pathLst>
          </a:custGeom>
          <a:noFill/>
          <a:ln w="28575">
            <a:solidFill>
              <a:srgbClr val="BE9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757475" y="3842051"/>
            <a:ext cx="4700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5A3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 of work content</a:t>
            </a:r>
          </a:p>
        </p:txBody>
      </p:sp>
      <p:sp>
        <p:nvSpPr>
          <p:cNvPr id="14" name="PA_文本框 2"/>
          <p:cNvSpPr txBox="1"/>
          <p:nvPr>
            <p:custDataLst>
              <p:tags r:id="rId1"/>
            </p:custDataLst>
          </p:nvPr>
        </p:nvSpPr>
        <p:spPr>
          <a:xfrm>
            <a:off x="3150636" y="2659504"/>
            <a:ext cx="5917167" cy="11070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6000" b="0" dirty="0">
                <a:solidFill>
                  <a:srgbClr val="5A3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年中工作概述</a:t>
            </a:r>
          </a:p>
        </p:txBody>
      </p:sp>
    </p:spTree>
    <p:extLst>
      <p:ext uri="{BB962C8B-B14F-4D97-AF65-F5344CB8AC3E}">
        <p14:creationId xmlns:p14="http://schemas.microsoft.com/office/powerpoint/2010/main" val="61658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3858765" y="1906453"/>
            <a:ext cx="1809108" cy="2183787"/>
          </a:xfrm>
          <a:custGeom>
            <a:avLst/>
            <a:gdLst>
              <a:gd name="connsiteX0" fmla="*/ 941079 w 1882158"/>
              <a:gd name="connsiteY0" fmla="*/ 0 h 2271966"/>
              <a:gd name="connsiteX1" fmla="*/ 1606522 w 1882158"/>
              <a:gd name="connsiteY1" fmla="*/ 275636 h 2271966"/>
              <a:gd name="connsiteX2" fmla="*/ 1606522 w 1882158"/>
              <a:gd name="connsiteY2" fmla="*/ 1606522 h 2271966"/>
              <a:gd name="connsiteX3" fmla="*/ 941079 w 1882158"/>
              <a:gd name="connsiteY3" fmla="*/ 2271966 h 2271966"/>
              <a:gd name="connsiteX4" fmla="*/ 275636 w 1882158"/>
              <a:gd name="connsiteY4" fmla="*/ 1606522 h 2271966"/>
              <a:gd name="connsiteX5" fmla="*/ 275636 w 1882158"/>
              <a:gd name="connsiteY5" fmla="*/ 275636 h 2271966"/>
              <a:gd name="connsiteX6" fmla="*/ 941079 w 1882158"/>
              <a:gd name="connsiteY6" fmla="*/ 0 h 2271966"/>
              <a:gd name="connsiteX7" fmla="*/ 950815 w 1882158"/>
              <a:gd name="connsiteY7" fmla="*/ 260652 h 2271966"/>
              <a:gd name="connsiteX8" fmla="*/ 260556 w 1882158"/>
              <a:gd name="connsiteY8" fmla="*/ 950911 h 2271966"/>
              <a:gd name="connsiteX9" fmla="*/ 950815 w 1882158"/>
              <a:gd name="connsiteY9" fmla="*/ 1641170 h 2271966"/>
              <a:gd name="connsiteX10" fmla="*/ 1641074 w 1882158"/>
              <a:gd name="connsiteY10" fmla="*/ 950911 h 2271966"/>
              <a:gd name="connsiteX11" fmla="*/ 950815 w 1882158"/>
              <a:gd name="connsiteY11" fmla="*/ 260652 h 227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82158" h="2271966">
                <a:moveTo>
                  <a:pt x="941079" y="0"/>
                </a:moveTo>
                <a:cubicBezTo>
                  <a:pt x="1181922" y="0"/>
                  <a:pt x="1422765" y="91878"/>
                  <a:pt x="1606522" y="275636"/>
                </a:cubicBezTo>
                <a:cubicBezTo>
                  <a:pt x="1974037" y="643150"/>
                  <a:pt x="1974037" y="1239008"/>
                  <a:pt x="1606522" y="1606522"/>
                </a:cubicBezTo>
                <a:lnTo>
                  <a:pt x="941079" y="2271966"/>
                </a:lnTo>
                <a:lnTo>
                  <a:pt x="275636" y="1606522"/>
                </a:lnTo>
                <a:cubicBezTo>
                  <a:pt x="-91879" y="1239008"/>
                  <a:pt x="-91879" y="643150"/>
                  <a:pt x="275636" y="275636"/>
                </a:cubicBezTo>
                <a:cubicBezTo>
                  <a:pt x="459393" y="91878"/>
                  <a:pt x="700236" y="0"/>
                  <a:pt x="941079" y="0"/>
                </a:cubicBezTo>
                <a:close/>
                <a:moveTo>
                  <a:pt x="950815" y="260652"/>
                </a:moveTo>
                <a:cubicBezTo>
                  <a:pt x="569595" y="260652"/>
                  <a:pt x="260556" y="569691"/>
                  <a:pt x="260556" y="950911"/>
                </a:cubicBezTo>
                <a:cubicBezTo>
                  <a:pt x="260556" y="1332131"/>
                  <a:pt x="569595" y="1641170"/>
                  <a:pt x="950815" y="1641170"/>
                </a:cubicBezTo>
                <a:cubicBezTo>
                  <a:pt x="1332035" y="1641170"/>
                  <a:pt x="1641074" y="1332131"/>
                  <a:pt x="1641074" y="950911"/>
                </a:cubicBezTo>
                <a:cubicBezTo>
                  <a:pt x="1641074" y="569691"/>
                  <a:pt x="1332035" y="260652"/>
                  <a:pt x="950815" y="260652"/>
                </a:cubicBezTo>
                <a:close/>
              </a:path>
            </a:pathLst>
          </a:custGeom>
          <a:solidFill>
            <a:srgbClr val="BE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313543" y="1906453"/>
            <a:ext cx="1809108" cy="2183787"/>
          </a:xfrm>
          <a:custGeom>
            <a:avLst/>
            <a:gdLst>
              <a:gd name="connsiteX0" fmla="*/ 941079 w 1882158"/>
              <a:gd name="connsiteY0" fmla="*/ 0 h 2271966"/>
              <a:gd name="connsiteX1" fmla="*/ 1606522 w 1882158"/>
              <a:gd name="connsiteY1" fmla="*/ 275636 h 2271966"/>
              <a:gd name="connsiteX2" fmla="*/ 1606522 w 1882158"/>
              <a:gd name="connsiteY2" fmla="*/ 1606522 h 2271966"/>
              <a:gd name="connsiteX3" fmla="*/ 941079 w 1882158"/>
              <a:gd name="connsiteY3" fmla="*/ 2271966 h 2271966"/>
              <a:gd name="connsiteX4" fmla="*/ 275636 w 1882158"/>
              <a:gd name="connsiteY4" fmla="*/ 1606522 h 2271966"/>
              <a:gd name="connsiteX5" fmla="*/ 275636 w 1882158"/>
              <a:gd name="connsiteY5" fmla="*/ 275636 h 2271966"/>
              <a:gd name="connsiteX6" fmla="*/ 941079 w 1882158"/>
              <a:gd name="connsiteY6" fmla="*/ 0 h 2271966"/>
              <a:gd name="connsiteX7" fmla="*/ 950815 w 1882158"/>
              <a:gd name="connsiteY7" fmla="*/ 260652 h 2271966"/>
              <a:gd name="connsiteX8" fmla="*/ 260556 w 1882158"/>
              <a:gd name="connsiteY8" fmla="*/ 950911 h 2271966"/>
              <a:gd name="connsiteX9" fmla="*/ 950815 w 1882158"/>
              <a:gd name="connsiteY9" fmla="*/ 1641170 h 2271966"/>
              <a:gd name="connsiteX10" fmla="*/ 1641074 w 1882158"/>
              <a:gd name="connsiteY10" fmla="*/ 950911 h 2271966"/>
              <a:gd name="connsiteX11" fmla="*/ 950815 w 1882158"/>
              <a:gd name="connsiteY11" fmla="*/ 260652 h 227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82158" h="2271966">
                <a:moveTo>
                  <a:pt x="941079" y="0"/>
                </a:moveTo>
                <a:cubicBezTo>
                  <a:pt x="1181922" y="0"/>
                  <a:pt x="1422765" y="91878"/>
                  <a:pt x="1606522" y="275636"/>
                </a:cubicBezTo>
                <a:cubicBezTo>
                  <a:pt x="1974037" y="643150"/>
                  <a:pt x="1974037" y="1239008"/>
                  <a:pt x="1606522" y="1606522"/>
                </a:cubicBezTo>
                <a:lnTo>
                  <a:pt x="941079" y="2271966"/>
                </a:lnTo>
                <a:lnTo>
                  <a:pt x="275636" y="1606522"/>
                </a:lnTo>
                <a:cubicBezTo>
                  <a:pt x="-91879" y="1239008"/>
                  <a:pt x="-91879" y="643150"/>
                  <a:pt x="275636" y="275636"/>
                </a:cubicBezTo>
                <a:cubicBezTo>
                  <a:pt x="459393" y="91878"/>
                  <a:pt x="700236" y="0"/>
                  <a:pt x="941079" y="0"/>
                </a:cubicBezTo>
                <a:close/>
                <a:moveTo>
                  <a:pt x="950815" y="260652"/>
                </a:moveTo>
                <a:cubicBezTo>
                  <a:pt x="569595" y="260652"/>
                  <a:pt x="260556" y="569691"/>
                  <a:pt x="260556" y="950911"/>
                </a:cubicBezTo>
                <a:cubicBezTo>
                  <a:pt x="260556" y="1332131"/>
                  <a:pt x="569595" y="1641170"/>
                  <a:pt x="950815" y="1641170"/>
                </a:cubicBezTo>
                <a:cubicBezTo>
                  <a:pt x="1332035" y="1641170"/>
                  <a:pt x="1641074" y="1332131"/>
                  <a:pt x="1641074" y="950911"/>
                </a:cubicBezTo>
                <a:cubicBezTo>
                  <a:pt x="1641074" y="569691"/>
                  <a:pt x="1332035" y="260652"/>
                  <a:pt x="950815" y="260652"/>
                </a:cubicBezTo>
                <a:close/>
              </a:path>
            </a:pathLst>
          </a:custGeom>
          <a:solidFill>
            <a:srgbClr val="D8A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Group 45"/>
          <p:cNvGrpSpPr/>
          <p:nvPr/>
        </p:nvGrpSpPr>
        <p:grpSpPr>
          <a:xfrm>
            <a:off x="2017418" y="2539995"/>
            <a:ext cx="406221" cy="597508"/>
            <a:chOff x="9209088" y="5059363"/>
            <a:chExt cx="300038" cy="44132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" name="Freeform 412"/>
            <p:cNvSpPr>
              <a:spLocks/>
            </p:cNvSpPr>
            <p:nvPr/>
          </p:nvSpPr>
          <p:spPr bwMode="auto">
            <a:xfrm>
              <a:off x="9313863" y="5059363"/>
              <a:ext cx="90488" cy="90487"/>
            </a:xfrm>
            <a:custGeom>
              <a:avLst/>
              <a:gdLst>
                <a:gd name="T0" fmla="*/ 343 w 686"/>
                <a:gd name="T1" fmla="*/ 0 h 686"/>
                <a:gd name="T2" fmla="*/ 390 w 686"/>
                <a:gd name="T3" fmla="*/ 3 h 686"/>
                <a:gd name="T4" fmla="*/ 435 w 686"/>
                <a:gd name="T5" fmla="*/ 12 h 686"/>
                <a:gd name="T6" fmla="*/ 477 w 686"/>
                <a:gd name="T7" fmla="*/ 27 h 686"/>
                <a:gd name="T8" fmla="*/ 517 w 686"/>
                <a:gd name="T9" fmla="*/ 46 h 686"/>
                <a:gd name="T10" fmla="*/ 553 w 686"/>
                <a:gd name="T11" fmla="*/ 71 h 686"/>
                <a:gd name="T12" fmla="*/ 586 w 686"/>
                <a:gd name="T13" fmla="*/ 100 h 686"/>
                <a:gd name="T14" fmla="*/ 615 w 686"/>
                <a:gd name="T15" fmla="*/ 133 h 686"/>
                <a:gd name="T16" fmla="*/ 640 w 686"/>
                <a:gd name="T17" fmla="*/ 169 h 686"/>
                <a:gd name="T18" fmla="*/ 659 w 686"/>
                <a:gd name="T19" fmla="*/ 209 h 686"/>
                <a:gd name="T20" fmla="*/ 674 w 686"/>
                <a:gd name="T21" fmla="*/ 251 h 686"/>
                <a:gd name="T22" fmla="*/ 683 w 686"/>
                <a:gd name="T23" fmla="*/ 296 h 686"/>
                <a:gd name="T24" fmla="*/ 686 w 686"/>
                <a:gd name="T25" fmla="*/ 342 h 686"/>
                <a:gd name="T26" fmla="*/ 683 w 686"/>
                <a:gd name="T27" fmla="*/ 389 h 686"/>
                <a:gd name="T28" fmla="*/ 674 w 686"/>
                <a:gd name="T29" fmla="*/ 434 h 686"/>
                <a:gd name="T30" fmla="*/ 659 w 686"/>
                <a:gd name="T31" fmla="*/ 476 h 686"/>
                <a:gd name="T32" fmla="*/ 640 w 686"/>
                <a:gd name="T33" fmla="*/ 516 h 686"/>
                <a:gd name="T34" fmla="*/ 615 w 686"/>
                <a:gd name="T35" fmla="*/ 552 h 686"/>
                <a:gd name="T36" fmla="*/ 586 w 686"/>
                <a:gd name="T37" fmla="*/ 585 h 686"/>
                <a:gd name="T38" fmla="*/ 553 w 686"/>
                <a:gd name="T39" fmla="*/ 614 h 686"/>
                <a:gd name="T40" fmla="*/ 517 w 686"/>
                <a:gd name="T41" fmla="*/ 639 h 686"/>
                <a:gd name="T42" fmla="*/ 477 w 686"/>
                <a:gd name="T43" fmla="*/ 659 h 686"/>
                <a:gd name="T44" fmla="*/ 435 w 686"/>
                <a:gd name="T45" fmla="*/ 674 h 686"/>
                <a:gd name="T46" fmla="*/ 390 w 686"/>
                <a:gd name="T47" fmla="*/ 682 h 686"/>
                <a:gd name="T48" fmla="*/ 343 w 686"/>
                <a:gd name="T49" fmla="*/ 686 h 686"/>
                <a:gd name="T50" fmla="*/ 296 w 686"/>
                <a:gd name="T51" fmla="*/ 682 h 686"/>
                <a:gd name="T52" fmla="*/ 252 w 686"/>
                <a:gd name="T53" fmla="*/ 674 h 686"/>
                <a:gd name="T54" fmla="*/ 210 w 686"/>
                <a:gd name="T55" fmla="*/ 659 h 686"/>
                <a:gd name="T56" fmla="*/ 170 w 686"/>
                <a:gd name="T57" fmla="*/ 639 h 686"/>
                <a:gd name="T58" fmla="*/ 134 w 686"/>
                <a:gd name="T59" fmla="*/ 614 h 686"/>
                <a:gd name="T60" fmla="*/ 101 w 686"/>
                <a:gd name="T61" fmla="*/ 585 h 686"/>
                <a:gd name="T62" fmla="*/ 72 w 686"/>
                <a:gd name="T63" fmla="*/ 552 h 686"/>
                <a:gd name="T64" fmla="*/ 48 w 686"/>
                <a:gd name="T65" fmla="*/ 516 h 686"/>
                <a:gd name="T66" fmla="*/ 27 w 686"/>
                <a:gd name="T67" fmla="*/ 476 h 686"/>
                <a:gd name="T68" fmla="*/ 13 w 686"/>
                <a:gd name="T69" fmla="*/ 434 h 686"/>
                <a:gd name="T70" fmla="*/ 4 w 686"/>
                <a:gd name="T71" fmla="*/ 389 h 686"/>
                <a:gd name="T72" fmla="*/ 0 w 686"/>
                <a:gd name="T73" fmla="*/ 342 h 686"/>
                <a:gd name="T74" fmla="*/ 4 w 686"/>
                <a:gd name="T75" fmla="*/ 296 h 686"/>
                <a:gd name="T76" fmla="*/ 13 w 686"/>
                <a:gd name="T77" fmla="*/ 251 h 686"/>
                <a:gd name="T78" fmla="*/ 27 w 686"/>
                <a:gd name="T79" fmla="*/ 209 h 686"/>
                <a:gd name="T80" fmla="*/ 48 w 686"/>
                <a:gd name="T81" fmla="*/ 169 h 686"/>
                <a:gd name="T82" fmla="*/ 72 w 686"/>
                <a:gd name="T83" fmla="*/ 133 h 686"/>
                <a:gd name="T84" fmla="*/ 101 w 686"/>
                <a:gd name="T85" fmla="*/ 100 h 686"/>
                <a:gd name="T86" fmla="*/ 134 w 686"/>
                <a:gd name="T87" fmla="*/ 71 h 686"/>
                <a:gd name="T88" fmla="*/ 170 w 686"/>
                <a:gd name="T89" fmla="*/ 46 h 686"/>
                <a:gd name="T90" fmla="*/ 210 w 686"/>
                <a:gd name="T91" fmla="*/ 27 h 686"/>
                <a:gd name="T92" fmla="*/ 252 w 686"/>
                <a:gd name="T93" fmla="*/ 12 h 686"/>
                <a:gd name="T94" fmla="*/ 296 w 686"/>
                <a:gd name="T95" fmla="*/ 3 h 686"/>
                <a:gd name="T96" fmla="*/ 343 w 686"/>
                <a:gd name="T9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6" h="686">
                  <a:moveTo>
                    <a:pt x="343" y="0"/>
                  </a:moveTo>
                  <a:lnTo>
                    <a:pt x="390" y="3"/>
                  </a:lnTo>
                  <a:lnTo>
                    <a:pt x="435" y="12"/>
                  </a:lnTo>
                  <a:lnTo>
                    <a:pt x="477" y="27"/>
                  </a:lnTo>
                  <a:lnTo>
                    <a:pt x="517" y="46"/>
                  </a:lnTo>
                  <a:lnTo>
                    <a:pt x="553" y="71"/>
                  </a:lnTo>
                  <a:lnTo>
                    <a:pt x="586" y="100"/>
                  </a:lnTo>
                  <a:lnTo>
                    <a:pt x="615" y="133"/>
                  </a:lnTo>
                  <a:lnTo>
                    <a:pt x="640" y="169"/>
                  </a:lnTo>
                  <a:lnTo>
                    <a:pt x="659" y="209"/>
                  </a:lnTo>
                  <a:lnTo>
                    <a:pt x="674" y="251"/>
                  </a:lnTo>
                  <a:lnTo>
                    <a:pt x="683" y="296"/>
                  </a:lnTo>
                  <a:lnTo>
                    <a:pt x="686" y="342"/>
                  </a:lnTo>
                  <a:lnTo>
                    <a:pt x="683" y="389"/>
                  </a:lnTo>
                  <a:lnTo>
                    <a:pt x="674" y="434"/>
                  </a:lnTo>
                  <a:lnTo>
                    <a:pt x="659" y="476"/>
                  </a:lnTo>
                  <a:lnTo>
                    <a:pt x="640" y="516"/>
                  </a:lnTo>
                  <a:lnTo>
                    <a:pt x="615" y="552"/>
                  </a:lnTo>
                  <a:lnTo>
                    <a:pt x="586" y="585"/>
                  </a:lnTo>
                  <a:lnTo>
                    <a:pt x="553" y="614"/>
                  </a:lnTo>
                  <a:lnTo>
                    <a:pt x="517" y="639"/>
                  </a:lnTo>
                  <a:lnTo>
                    <a:pt x="477" y="659"/>
                  </a:lnTo>
                  <a:lnTo>
                    <a:pt x="435" y="674"/>
                  </a:lnTo>
                  <a:lnTo>
                    <a:pt x="390" y="682"/>
                  </a:lnTo>
                  <a:lnTo>
                    <a:pt x="343" y="686"/>
                  </a:lnTo>
                  <a:lnTo>
                    <a:pt x="296" y="682"/>
                  </a:lnTo>
                  <a:lnTo>
                    <a:pt x="252" y="674"/>
                  </a:lnTo>
                  <a:lnTo>
                    <a:pt x="210" y="659"/>
                  </a:lnTo>
                  <a:lnTo>
                    <a:pt x="170" y="639"/>
                  </a:lnTo>
                  <a:lnTo>
                    <a:pt x="134" y="614"/>
                  </a:lnTo>
                  <a:lnTo>
                    <a:pt x="101" y="585"/>
                  </a:lnTo>
                  <a:lnTo>
                    <a:pt x="72" y="552"/>
                  </a:lnTo>
                  <a:lnTo>
                    <a:pt x="48" y="516"/>
                  </a:lnTo>
                  <a:lnTo>
                    <a:pt x="27" y="476"/>
                  </a:lnTo>
                  <a:lnTo>
                    <a:pt x="13" y="434"/>
                  </a:lnTo>
                  <a:lnTo>
                    <a:pt x="4" y="389"/>
                  </a:lnTo>
                  <a:lnTo>
                    <a:pt x="0" y="342"/>
                  </a:lnTo>
                  <a:lnTo>
                    <a:pt x="4" y="296"/>
                  </a:lnTo>
                  <a:lnTo>
                    <a:pt x="13" y="251"/>
                  </a:lnTo>
                  <a:lnTo>
                    <a:pt x="27" y="209"/>
                  </a:lnTo>
                  <a:lnTo>
                    <a:pt x="48" y="169"/>
                  </a:lnTo>
                  <a:lnTo>
                    <a:pt x="72" y="133"/>
                  </a:lnTo>
                  <a:lnTo>
                    <a:pt x="101" y="100"/>
                  </a:lnTo>
                  <a:lnTo>
                    <a:pt x="134" y="71"/>
                  </a:lnTo>
                  <a:lnTo>
                    <a:pt x="170" y="46"/>
                  </a:lnTo>
                  <a:lnTo>
                    <a:pt x="210" y="27"/>
                  </a:lnTo>
                  <a:lnTo>
                    <a:pt x="252" y="12"/>
                  </a:lnTo>
                  <a:lnTo>
                    <a:pt x="296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  <p:sp>
          <p:nvSpPr>
            <p:cNvPr id="14" name="Freeform 413"/>
            <p:cNvSpPr>
              <a:spLocks/>
            </p:cNvSpPr>
            <p:nvPr/>
          </p:nvSpPr>
          <p:spPr bwMode="auto">
            <a:xfrm>
              <a:off x="9288463" y="5156200"/>
              <a:ext cx="141288" cy="344487"/>
            </a:xfrm>
            <a:custGeom>
              <a:avLst/>
              <a:gdLst>
                <a:gd name="T0" fmla="*/ 925 w 1073"/>
                <a:gd name="T1" fmla="*/ 1 h 2605"/>
                <a:gd name="T2" fmla="*/ 982 w 1073"/>
                <a:gd name="T3" fmla="*/ 12 h 2605"/>
                <a:gd name="T4" fmla="*/ 1029 w 1073"/>
                <a:gd name="T5" fmla="*/ 45 h 2605"/>
                <a:gd name="T6" fmla="*/ 1061 w 1073"/>
                <a:gd name="T7" fmla="*/ 91 h 2605"/>
                <a:gd name="T8" fmla="*/ 1073 w 1073"/>
                <a:gd name="T9" fmla="*/ 149 h 2605"/>
                <a:gd name="T10" fmla="*/ 1069 w 1073"/>
                <a:gd name="T11" fmla="*/ 1419 h 2605"/>
                <a:gd name="T12" fmla="*/ 1048 w 1073"/>
                <a:gd name="T13" fmla="*/ 1472 h 2605"/>
                <a:gd name="T14" fmla="*/ 1007 w 1073"/>
                <a:gd name="T15" fmla="*/ 1512 h 2605"/>
                <a:gd name="T16" fmla="*/ 954 w 1073"/>
                <a:gd name="T17" fmla="*/ 1535 h 2605"/>
                <a:gd name="T18" fmla="*/ 900 w 1073"/>
                <a:gd name="T19" fmla="*/ 1536 h 2605"/>
                <a:gd name="T20" fmla="*/ 854 w 1073"/>
                <a:gd name="T21" fmla="*/ 1520 h 2605"/>
                <a:gd name="T22" fmla="*/ 835 w 1073"/>
                <a:gd name="T23" fmla="*/ 2456 h 2605"/>
                <a:gd name="T24" fmla="*/ 824 w 1073"/>
                <a:gd name="T25" fmla="*/ 2515 h 2605"/>
                <a:gd name="T26" fmla="*/ 792 w 1073"/>
                <a:gd name="T27" fmla="*/ 2561 h 2605"/>
                <a:gd name="T28" fmla="*/ 744 w 1073"/>
                <a:gd name="T29" fmla="*/ 2593 h 2605"/>
                <a:gd name="T30" fmla="*/ 687 w 1073"/>
                <a:gd name="T31" fmla="*/ 2605 h 2605"/>
                <a:gd name="T32" fmla="*/ 629 w 1073"/>
                <a:gd name="T33" fmla="*/ 2593 h 2605"/>
                <a:gd name="T34" fmla="*/ 582 w 1073"/>
                <a:gd name="T35" fmla="*/ 2561 h 2605"/>
                <a:gd name="T36" fmla="*/ 551 w 1073"/>
                <a:gd name="T37" fmla="*/ 2515 h 2605"/>
                <a:gd name="T38" fmla="*/ 539 w 1073"/>
                <a:gd name="T39" fmla="*/ 2456 h 2605"/>
                <a:gd name="T40" fmla="*/ 532 w 1073"/>
                <a:gd name="T41" fmla="*/ 2486 h 2605"/>
                <a:gd name="T42" fmla="*/ 509 w 1073"/>
                <a:gd name="T43" fmla="*/ 2539 h 2605"/>
                <a:gd name="T44" fmla="*/ 469 w 1073"/>
                <a:gd name="T45" fmla="*/ 2579 h 2605"/>
                <a:gd name="T46" fmla="*/ 416 w 1073"/>
                <a:gd name="T47" fmla="*/ 2602 h 2605"/>
                <a:gd name="T48" fmla="*/ 357 w 1073"/>
                <a:gd name="T49" fmla="*/ 2602 h 2605"/>
                <a:gd name="T50" fmla="*/ 304 w 1073"/>
                <a:gd name="T51" fmla="*/ 2579 h 2605"/>
                <a:gd name="T52" fmla="*/ 263 w 1073"/>
                <a:gd name="T53" fmla="*/ 2539 h 2605"/>
                <a:gd name="T54" fmla="*/ 241 w 1073"/>
                <a:gd name="T55" fmla="*/ 2486 h 2605"/>
                <a:gd name="T56" fmla="*/ 238 w 1073"/>
                <a:gd name="T57" fmla="*/ 1507 h 2605"/>
                <a:gd name="T58" fmla="*/ 197 w 1073"/>
                <a:gd name="T59" fmla="*/ 1530 h 2605"/>
                <a:gd name="T60" fmla="*/ 148 w 1073"/>
                <a:gd name="T61" fmla="*/ 1538 h 2605"/>
                <a:gd name="T62" fmla="*/ 91 w 1073"/>
                <a:gd name="T63" fmla="*/ 1526 h 2605"/>
                <a:gd name="T64" fmla="*/ 43 w 1073"/>
                <a:gd name="T65" fmla="*/ 1495 h 2605"/>
                <a:gd name="T66" fmla="*/ 12 w 1073"/>
                <a:gd name="T67" fmla="*/ 1447 h 2605"/>
                <a:gd name="T68" fmla="*/ 0 w 1073"/>
                <a:gd name="T69" fmla="*/ 1389 h 2605"/>
                <a:gd name="T70" fmla="*/ 3 w 1073"/>
                <a:gd name="T71" fmla="*/ 119 h 2605"/>
                <a:gd name="T72" fmla="*/ 25 w 1073"/>
                <a:gd name="T73" fmla="*/ 67 h 2605"/>
                <a:gd name="T74" fmla="*/ 64 w 1073"/>
                <a:gd name="T75" fmla="*/ 27 h 2605"/>
                <a:gd name="T76" fmla="*/ 116 w 1073"/>
                <a:gd name="T77" fmla="*/ 5 h 2605"/>
                <a:gd name="T78" fmla="*/ 145 w 1073"/>
                <a:gd name="T79" fmla="*/ 0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3" h="2605">
                  <a:moveTo>
                    <a:pt x="145" y="0"/>
                  </a:moveTo>
                  <a:lnTo>
                    <a:pt x="925" y="1"/>
                  </a:lnTo>
                  <a:lnTo>
                    <a:pt x="954" y="4"/>
                  </a:lnTo>
                  <a:lnTo>
                    <a:pt x="982" y="12"/>
                  </a:lnTo>
                  <a:lnTo>
                    <a:pt x="1007" y="26"/>
                  </a:lnTo>
                  <a:lnTo>
                    <a:pt x="1029" y="45"/>
                  </a:lnTo>
                  <a:lnTo>
                    <a:pt x="1048" y="66"/>
                  </a:lnTo>
                  <a:lnTo>
                    <a:pt x="1061" y="91"/>
                  </a:lnTo>
                  <a:lnTo>
                    <a:pt x="1069" y="119"/>
                  </a:lnTo>
                  <a:lnTo>
                    <a:pt x="1073" y="149"/>
                  </a:lnTo>
                  <a:lnTo>
                    <a:pt x="1073" y="1389"/>
                  </a:lnTo>
                  <a:lnTo>
                    <a:pt x="1069" y="1419"/>
                  </a:lnTo>
                  <a:lnTo>
                    <a:pt x="1061" y="1447"/>
                  </a:lnTo>
                  <a:lnTo>
                    <a:pt x="1048" y="1472"/>
                  </a:lnTo>
                  <a:lnTo>
                    <a:pt x="1029" y="1495"/>
                  </a:lnTo>
                  <a:lnTo>
                    <a:pt x="1007" y="1512"/>
                  </a:lnTo>
                  <a:lnTo>
                    <a:pt x="982" y="1526"/>
                  </a:lnTo>
                  <a:lnTo>
                    <a:pt x="954" y="1535"/>
                  </a:lnTo>
                  <a:lnTo>
                    <a:pt x="925" y="1538"/>
                  </a:lnTo>
                  <a:lnTo>
                    <a:pt x="900" y="1536"/>
                  </a:lnTo>
                  <a:lnTo>
                    <a:pt x="876" y="1530"/>
                  </a:lnTo>
                  <a:lnTo>
                    <a:pt x="854" y="1520"/>
                  </a:lnTo>
                  <a:lnTo>
                    <a:pt x="835" y="1508"/>
                  </a:lnTo>
                  <a:lnTo>
                    <a:pt x="835" y="2456"/>
                  </a:lnTo>
                  <a:lnTo>
                    <a:pt x="833" y="2486"/>
                  </a:lnTo>
                  <a:lnTo>
                    <a:pt x="824" y="2515"/>
                  </a:lnTo>
                  <a:lnTo>
                    <a:pt x="810" y="2539"/>
                  </a:lnTo>
                  <a:lnTo>
                    <a:pt x="792" y="2561"/>
                  </a:lnTo>
                  <a:lnTo>
                    <a:pt x="770" y="2579"/>
                  </a:lnTo>
                  <a:lnTo>
                    <a:pt x="744" y="2593"/>
                  </a:lnTo>
                  <a:lnTo>
                    <a:pt x="717" y="2602"/>
                  </a:lnTo>
                  <a:lnTo>
                    <a:pt x="687" y="2605"/>
                  </a:lnTo>
                  <a:lnTo>
                    <a:pt x="657" y="2602"/>
                  </a:lnTo>
                  <a:lnTo>
                    <a:pt x="629" y="2593"/>
                  </a:lnTo>
                  <a:lnTo>
                    <a:pt x="604" y="2579"/>
                  </a:lnTo>
                  <a:lnTo>
                    <a:pt x="582" y="2561"/>
                  </a:lnTo>
                  <a:lnTo>
                    <a:pt x="564" y="2539"/>
                  </a:lnTo>
                  <a:lnTo>
                    <a:pt x="551" y="2515"/>
                  </a:lnTo>
                  <a:lnTo>
                    <a:pt x="542" y="2486"/>
                  </a:lnTo>
                  <a:lnTo>
                    <a:pt x="539" y="2456"/>
                  </a:lnTo>
                  <a:lnTo>
                    <a:pt x="535" y="2456"/>
                  </a:lnTo>
                  <a:lnTo>
                    <a:pt x="532" y="2486"/>
                  </a:lnTo>
                  <a:lnTo>
                    <a:pt x="523" y="2515"/>
                  </a:lnTo>
                  <a:lnTo>
                    <a:pt x="509" y="2539"/>
                  </a:lnTo>
                  <a:lnTo>
                    <a:pt x="492" y="2561"/>
                  </a:lnTo>
                  <a:lnTo>
                    <a:pt x="469" y="2579"/>
                  </a:lnTo>
                  <a:lnTo>
                    <a:pt x="444" y="2593"/>
                  </a:lnTo>
                  <a:lnTo>
                    <a:pt x="416" y="2602"/>
                  </a:lnTo>
                  <a:lnTo>
                    <a:pt x="386" y="2605"/>
                  </a:lnTo>
                  <a:lnTo>
                    <a:pt x="357" y="2602"/>
                  </a:lnTo>
                  <a:lnTo>
                    <a:pt x="328" y="2593"/>
                  </a:lnTo>
                  <a:lnTo>
                    <a:pt x="304" y="2579"/>
                  </a:lnTo>
                  <a:lnTo>
                    <a:pt x="281" y="2561"/>
                  </a:lnTo>
                  <a:lnTo>
                    <a:pt x="263" y="2539"/>
                  </a:lnTo>
                  <a:lnTo>
                    <a:pt x="250" y="2515"/>
                  </a:lnTo>
                  <a:lnTo>
                    <a:pt x="241" y="2486"/>
                  </a:lnTo>
                  <a:lnTo>
                    <a:pt x="238" y="2456"/>
                  </a:lnTo>
                  <a:lnTo>
                    <a:pt x="238" y="1507"/>
                  </a:lnTo>
                  <a:lnTo>
                    <a:pt x="218" y="1520"/>
                  </a:lnTo>
                  <a:lnTo>
                    <a:pt x="197" y="1530"/>
                  </a:lnTo>
                  <a:lnTo>
                    <a:pt x="173" y="1536"/>
                  </a:lnTo>
                  <a:lnTo>
                    <a:pt x="148" y="1538"/>
                  </a:lnTo>
                  <a:lnTo>
                    <a:pt x="119" y="1535"/>
                  </a:lnTo>
                  <a:lnTo>
                    <a:pt x="91" y="1526"/>
                  </a:lnTo>
                  <a:lnTo>
                    <a:pt x="66" y="1512"/>
                  </a:lnTo>
                  <a:lnTo>
                    <a:pt x="43" y="1495"/>
                  </a:lnTo>
                  <a:lnTo>
                    <a:pt x="25" y="1472"/>
                  </a:lnTo>
                  <a:lnTo>
                    <a:pt x="12" y="1447"/>
                  </a:lnTo>
                  <a:lnTo>
                    <a:pt x="3" y="1419"/>
                  </a:lnTo>
                  <a:lnTo>
                    <a:pt x="0" y="138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2"/>
                  </a:lnTo>
                  <a:lnTo>
                    <a:pt x="25" y="67"/>
                  </a:lnTo>
                  <a:lnTo>
                    <a:pt x="42" y="46"/>
                  </a:lnTo>
                  <a:lnTo>
                    <a:pt x="64" y="27"/>
                  </a:lnTo>
                  <a:lnTo>
                    <a:pt x="89" y="13"/>
                  </a:lnTo>
                  <a:lnTo>
                    <a:pt x="116" y="5"/>
                  </a:lnTo>
                  <a:lnTo>
                    <a:pt x="145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  <p:sp>
          <p:nvSpPr>
            <p:cNvPr id="15" name="Freeform 414"/>
            <p:cNvSpPr>
              <a:spLocks/>
            </p:cNvSpPr>
            <p:nvPr/>
          </p:nvSpPr>
          <p:spPr bwMode="auto">
            <a:xfrm>
              <a:off x="9232901" y="5059363"/>
              <a:ext cx="74613" cy="82550"/>
            </a:xfrm>
            <a:custGeom>
              <a:avLst/>
              <a:gdLst>
                <a:gd name="T0" fmla="*/ 314 w 565"/>
                <a:gd name="T1" fmla="*/ 0 h 629"/>
                <a:gd name="T2" fmla="*/ 358 w 565"/>
                <a:gd name="T3" fmla="*/ 3 h 629"/>
                <a:gd name="T4" fmla="*/ 400 w 565"/>
                <a:gd name="T5" fmla="*/ 12 h 629"/>
                <a:gd name="T6" fmla="*/ 439 w 565"/>
                <a:gd name="T7" fmla="*/ 25 h 629"/>
                <a:gd name="T8" fmla="*/ 474 w 565"/>
                <a:gd name="T9" fmla="*/ 44 h 629"/>
                <a:gd name="T10" fmla="*/ 508 w 565"/>
                <a:gd name="T11" fmla="*/ 67 h 629"/>
                <a:gd name="T12" fmla="*/ 538 w 565"/>
                <a:gd name="T13" fmla="*/ 94 h 629"/>
                <a:gd name="T14" fmla="*/ 565 w 565"/>
                <a:gd name="T15" fmla="*/ 125 h 629"/>
                <a:gd name="T16" fmla="*/ 545 w 565"/>
                <a:gd name="T17" fmla="*/ 165 h 629"/>
                <a:gd name="T18" fmla="*/ 528 w 565"/>
                <a:gd name="T19" fmla="*/ 206 h 629"/>
                <a:gd name="T20" fmla="*/ 516 w 565"/>
                <a:gd name="T21" fmla="*/ 250 h 629"/>
                <a:gd name="T22" fmla="*/ 509 w 565"/>
                <a:gd name="T23" fmla="*/ 296 h 629"/>
                <a:gd name="T24" fmla="*/ 507 w 565"/>
                <a:gd name="T25" fmla="*/ 342 h 629"/>
                <a:gd name="T26" fmla="*/ 509 w 565"/>
                <a:gd name="T27" fmla="*/ 391 h 629"/>
                <a:gd name="T28" fmla="*/ 518 w 565"/>
                <a:gd name="T29" fmla="*/ 437 h 629"/>
                <a:gd name="T30" fmla="*/ 530 w 565"/>
                <a:gd name="T31" fmla="*/ 483 h 629"/>
                <a:gd name="T32" fmla="*/ 548 w 565"/>
                <a:gd name="T33" fmla="*/ 525 h 629"/>
                <a:gd name="T34" fmla="*/ 518 w 565"/>
                <a:gd name="T35" fmla="*/ 555 h 629"/>
                <a:gd name="T36" fmla="*/ 483 w 565"/>
                <a:gd name="T37" fmla="*/ 581 h 629"/>
                <a:gd name="T38" fmla="*/ 445 w 565"/>
                <a:gd name="T39" fmla="*/ 601 h 629"/>
                <a:gd name="T40" fmla="*/ 404 w 565"/>
                <a:gd name="T41" fmla="*/ 616 h 629"/>
                <a:gd name="T42" fmla="*/ 361 w 565"/>
                <a:gd name="T43" fmla="*/ 626 h 629"/>
                <a:gd name="T44" fmla="*/ 314 w 565"/>
                <a:gd name="T45" fmla="*/ 629 h 629"/>
                <a:gd name="T46" fmla="*/ 272 w 565"/>
                <a:gd name="T47" fmla="*/ 627 h 629"/>
                <a:gd name="T48" fmla="*/ 231 w 565"/>
                <a:gd name="T49" fmla="*/ 619 h 629"/>
                <a:gd name="T50" fmla="*/ 192 w 565"/>
                <a:gd name="T51" fmla="*/ 605 h 629"/>
                <a:gd name="T52" fmla="*/ 156 w 565"/>
                <a:gd name="T53" fmla="*/ 587 h 629"/>
                <a:gd name="T54" fmla="*/ 122 w 565"/>
                <a:gd name="T55" fmla="*/ 565 h 629"/>
                <a:gd name="T56" fmla="*/ 92 w 565"/>
                <a:gd name="T57" fmla="*/ 538 h 629"/>
                <a:gd name="T58" fmla="*/ 66 w 565"/>
                <a:gd name="T59" fmla="*/ 507 h 629"/>
                <a:gd name="T60" fmla="*/ 43 w 565"/>
                <a:gd name="T61" fmla="*/ 474 h 629"/>
                <a:gd name="T62" fmla="*/ 25 w 565"/>
                <a:gd name="T63" fmla="*/ 437 h 629"/>
                <a:gd name="T64" fmla="*/ 11 w 565"/>
                <a:gd name="T65" fmla="*/ 398 h 629"/>
                <a:gd name="T66" fmla="*/ 2 w 565"/>
                <a:gd name="T67" fmla="*/ 357 h 629"/>
                <a:gd name="T68" fmla="*/ 0 w 565"/>
                <a:gd name="T69" fmla="*/ 315 h 629"/>
                <a:gd name="T70" fmla="*/ 3 w 565"/>
                <a:gd name="T71" fmla="*/ 269 h 629"/>
                <a:gd name="T72" fmla="*/ 13 w 565"/>
                <a:gd name="T73" fmla="*/ 223 h 629"/>
                <a:gd name="T74" fmla="*/ 29 w 565"/>
                <a:gd name="T75" fmla="*/ 182 h 629"/>
                <a:gd name="T76" fmla="*/ 51 w 565"/>
                <a:gd name="T77" fmla="*/ 143 h 629"/>
                <a:gd name="T78" fmla="*/ 77 w 565"/>
                <a:gd name="T79" fmla="*/ 108 h 629"/>
                <a:gd name="T80" fmla="*/ 108 w 565"/>
                <a:gd name="T81" fmla="*/ 76 h 629"/>
                <a:gd name="T82" fmla="*/ 144 w 565"/>
                <a:gd name="T83" fmla="*/ 51 h 629"/>
                <a:gd name="T84" fmla="*/ 183 w 565"/>
                <a:gd name="T85" fmla="*/ 29 h 629"/>
                <a:gd name="T86" fmla="*/ 224 w 565"/>
                <a:gd name="T87" fmla="*/ 13 h 629"/>
                <a:gd name="T88" fmla="*/ 268 w 565"/>
                <a:gd name="T89" fmla="*/ 3 h 629"/>
                <a:gd name="T90" fmla="*/ 314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314" y="0"/>
                  </a:moveTo>
                  <a:lnTo>
                    <a:pt x="358" y="3"/>
                  </a:lnTo>
                  <a:lnTo>
                    <a:pt x="400" y="12"/>
                  </a:lnTo>
                  <a:lnTo>
                    <a:pt x="439" y="25"/>
                  </a:lnTo>
                  <a:lnTo>
                    <a:pt x="474" y="44"/>
                  </a:lnTo>
                  <a:lnTo>
                    <a:pt x="508" y="67"/>
                  </a:lnTo>
                  <a:lnTo>
                    <a:pt x="538" y="94"/>
                  </a:lnTo>
                  <a:lnTo>
                    <a:pt x="565" y="125"/>
                  </a:lnTo>
                  <a:lnTo>
                    <a:pt x="545" y="165"/>
                  </a:lnTo>
                  <a:lnTo>
                    <a:pt x="528" y="206"/>
                  </a:lnTo>
                  <a:lnTo>
                    <a:pt x="516" y="250"/>
                  </a:lnTo>
                  <a:lnTo>
                    <a:pt x="509" y="296"/>
                  </a:lnTo>
                  <a:lnTo>
                    <a:pt x="507" y="342"/>
                  </a:lnTo>
                  <a:lnTo>
                    <a:pt x="509" y="391"/>
                  </a:lnTo>
                  <a:lnTo>
                    <a:pt x="518" y="437"/>
                  </a:lnTo>
                  <a:lnTo>
                    <a:pt x="530" y="483"/>
                  </a:lnTo>
                  <a:lnTo>
                    <a:pt x="548" y="525"/>
                  </a:lnTo>
                  <a:lnTo>
                    <a:pt x="518" y="555"/>
                  </a:lnTo>
                  <a:lnTo>
                    <a:pt x="483" y="581"/>
                  </a:lnTo>
                  <a:lnTo>
                    <a:pt x="445" y="601"/>
                  </a:lnTo>
                  <a:lnTo>
                    <a:pt x="404" y="616"/>
                  </a:lnTo>
                  <a:lnTo>
                    <a:pt x="361" y="626"/>
                  </a:lnTo>
                  <a:lnTo>
                    <a:pt x="314" y="629"/>
                  </a:lnTo>
                  <a:lnTo>
                    <a:pt x="272" y="627"/>
                  </a:lnTo>
                  <a:lnTo>
                    <a:pt x="231" y="619"/>
                  </a:lnTo>
                  <a:lnTo>
                    <a:pt x="192" y="605"/>
                  </a:lnTo>
                  <a:lnTo>
                    <a:pt x="156" y="587"/>
                  </a:lnTo>
                  <a:lnTo>
                    <a:pt x="122" y="565"/>
                  </a:lnTo>
                  <a:lnTo>
                    <a:pt x="92" y="538"/>
                  </a:lnTo>
                  <a:lnTo>
                    <a:pt x="66" y="507"/>
                  </a:lnTo>
                  <a:lnTo>
                    <a:pt x="43" y="474"/>
                  </a:lnTo>
                  <a:lnTo>
                    <a:pt x="25" y="437"/>
                  </a:lnTo>
                  <a:lnTo>
                    <a:pt x="11" y="398"/>
                  </a:lnTo>
                  <a:lnTo>
                    <a:pt x="2" y="357"/>
                  </a:lnTo>
                  <a:lnTo>
                    <a:pt x="0" y="315"/>
                  </a:lnTo>
                  <a:lnTo>
                    <a:pt x="3" y="269"/>
                  </a:lnTo>
                  <a:lnTo>
                    <a:pt x="13" y="223"/>
                  </a:lnTo>
                  <a:lnTo>
                    <a:pt x="29" y="182"/>
                  </a:lnTo>
                  <a:lnTo>
                    <a:pt x="51" y="143"/>
                  </a:lnTo>
                  <a:lnTo>
                    <a:pt x="77" y="108"/>
                  </a:lnTo>
                  <a:lnTo>
                    <a:pt x="108" y="76"/>
                  </a:lnTo>
                  <a:lnTo>
                    <a:pt x="144" y="51"/>
                  </a:lnTo>
                  <a:lnTo>
                    <a:pt x="183" y="29"/>
                  </a:lnTo>
                  <a:lnTo>
                    <a:pt x="224" y="13"/>
                  </a:lnTo>
                  <a:lnTo>
                    <a:pt x="268" y="3"/>
                  </a:lnTo>
                  <a:lnTo>
                    <a:pt x="3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  <p:sp>
          <p:nvSpPr>
            <p:cNvPr id="16" name="Freeform 415"/>
            <p:cNvSpPr>
              <a:spLocks/>
            </p:cNvSpPr>
            <p:nvPr/>
          </p:nvSpPr>
          <p:spPr bwMode="auto">
            <a:xfrm>
              <a:off x="9209088" y="5148263"/>
              <a:ext cx="96838" cy="317500"/>
            </a:xfrm>
            <a:custGeom>
              <a:avLst/>
              <a:gdLst>
                <a:gd name="T0" fmla="*/ 373 w 729"/>
                <a:gd name="T1" fmla="*/ 0 h 2394"/>
                <a:gd name="T2" fmla="*/ 510 w 729"/>
                <a:gd name="T3" fmla="*/ 0 h 2394"/>
                <a:gd name="T4" fmla="*/ 600 w 729"/>
                <a:gd name="T5" fmla="*/ 0 h 2394"/>
                <a:gd name="T6" fmla="*/ 550 w 729"/>
                <a:gd name="T7" fmla="*/ 46 h 2394"/>
                <a:gd name="T8" fmla="*/ 513 w 729"/>
                <a:gd name="T9" fmla="*/ 105 h 2394"/>
                <a:gd name="T10" fmla="*/ 494 w 729"/>
                <a:gd name="T11" fmla="*/ 172 h 2394"/>
                <a:gd name="T12" fmla="*/ 490 w 729"/>
                <a:gd name="T13" fmla="*/ 1448 h 2394"/>
                <a:gd name="T14" fmla="*/ 502 w 729"/>
                <a:gd name="T15" fmla="*/ 1526 h 2394"/>
                <a:gd name="T16" fmla="*/ 536 w 729"/>
                <a:gd name="T17" fmla="*/ 1594 h 2394"/>
                <a:gd name="T18" fmla="*/ 588 w 729"/>
                <a:gd name="T19" fmla="*/ 1648 h 2394"/>
                <a:gd name="T20" fmla="*/ 652 w 729"/>
                <a:gd name="T21" fmla="*/ 1685 h 2394"/>
                <a:gd name="T22" fmla="*/ 729 w 729"/>
                <a:gd name="T23" fmla="*/ 1702 h 2394"/>
                <a:gd name="T24" fmla="*/ 708 w 729"/>
                <a:gd name="T25" fmla="*/ 2370 h 2394"/>
                <a:gd name="T26" fmla="*/ 659 w 729"/>
                <a:gd name="T27" fmla="*/ 2392 h 2394"/>
                <a:gd name="T28" fmla="*/ 604 w 729"/>
                <a:gd name="T29" fmla="*/ 2392 h 2394"/>
                <a:gd name="T30" fmla="*/ 555 w 729"/>
                <a:gd name="T31" fmla="*/ 2372 h 2394"/>
                <a:gd name="T32" fmla="*/ 518 w 729"/>
                <a:gd name="T33" fmla="*/ 2335 h 2394"/>
                <a:gd name="T34" fmla="*/ 498 w 729"/>
                <a:gd name="T35" fmla="*/ 2285 h 2394"/>
                <a:gd name="T36" fmla="*/ 491 w 729"/>
                <a:gd name="T37" fmla="*/ 2258 h 2394"/>
                <a:gd name="T38" fmla="*/ 481 w 729"/>
                <a:gd name="T39" fmla="*/ 2311 h 2394"/>
                <a:gd name="T40" fmla="*/ 451 w 729"/>
                <a:gd name="T41" fmla="*/ 2354 h 2394"/>
                <a:gd name="T42" fmla="*/ 408 w 729"/>
                <a:gd name="T43" fmla="*/ 2383 h 2394"/>
                <a:gd name="T44" fmla="*/ 355 w 729"/>
                <a:gd name="T45" fmla="*/ 2394 h 2394"/>
                <a:gd name="T46" fmla="*/ 301 w 729"/>
                <a:gd name="T47" fmla="*/ 2383 h 2394"/>
                <a:gd name="T48" fmla="*/ 258 w 729"/>
                <a:gd name="T49" fmla="*/ 2354 h 2394"/>
                <a:gd name="T50" fmla="*/ 229 w 729"/>
                <a:gd name="T51" fmla="*/ 2311 h 2394"/>
                <a:gd name="T52" fmla="*/ 218 w 729"/>
                <a:gd name="T53" fmla="*/ 2258 h 2394"/>
                <a:gd name="T54" fmla="*/ 201 w 729"/>
                <a:gd name="T55" fmla="*/ 1397 h 2394"/>
                <a:gd name="T56" fmla="*/ 159 w 729"/>
                <a:gd name="T57" fmla="*/ 1411 h 2394"/>
                <a:gd name="T58" fmla="*/ 109 w 729"/>
                <a:gd name="T59" fmla="*/ 1410 h 2394"/>
                <a:gd name="T60" fmla="*/ 60 w 729"/>
                <a:gd name="T61" fmla="*/ 1390 h 2394"/>
                <a:gd name="T62" fmla="*/ 24 w 729"/>
                <a:gd name="T63" fmla="*/ 1353 h 2394"/>
                <a:gd name="T64" fmla="*/ 3 w 729"/>
                <a:gd name="T65" fmla="*/ 1305 h 2394"/>
                <a:gd name="T66" fmla="*/ 0 w 729"/>
                <a:gd name="T67" fmla="*/ 137 h 2394"/>
                <a:gd name="T68" fmla="*/ 11 w 729"/>
                <a:gd name="T69" fmla="*/ 84 h 2394"/>
                <a:gd name="T70" fmla="*/ 39 w 729"/>
                <a:gd name="T71" fmla="*/ 42 h 2394"/>
                <a:gd name="T72" fmla="*/ 81 w 729"/>
                <a:gd name="T73" fmla="*/ 12 h 2394"/>
                <a:gd name="T74" fmla="*/ 133 w 729"/>
                <a:gd name="T75" fmla="*/ 1 h 2394"/>
                <a:gd name="T76" fmla="*/ 289 w 729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9" h="2394">
                  <a:moveTo>
                    <a:pt x="329" y="0"/>
                  </a:moveTo>
                  <a:lnTo>
                    <a:pt x="373" y="0"/>
                  </a:lnTo>
                  <a:lnTo>
                    <a:pt x="463" y="0"/>
                  </a:lnTo>
                  <a:lnTo>
                    <a:pt x="510" y="0"/>
                  </a:lnTo>
                  <a:lnTo>
                    <a:pt x="556" y="0"/>
                  </a:lnTo>
                  <a:lnTo>
                    <a:pt x="600" y="0"/>
                  </a:lnTo>
                  <a:lnTo>
                    <a:pt x="573" y="21"/>
                  </a:lnTo>
                  <a:lnTo>
                    <a:pt x="550" y="46"/>
                  </a:lnTo>
                  <a:lnTo>
                    <a:pt x="529" y="74"/>
                  </a:lnTo>
                  <a:lnTo>
                    <a:pt x="513" y="105"/>
                  </a:lnTo>
                  <a:lnTo>
                    <a:pt x="501" y="137"/>
                  </a:lnTo>
                  <a:lnTo>
                    <a:pt x="494" y="172"/>
                  </a:lnTo>
                  <a:lnTo>
                    <a:pt x="490" y="208"/>
                  </a:lnTo>
                  <a:lnTo>
                    <a:pt x="490" y="1448"/>
                  </a:lnTo>
                  <a:lnTo>
                    <a:pt x="494" y="1488"/>
                  </a:lnTo>
                  <a:lnTo>
                    <a:pt x="502" y="1526"/>
                  </a:lnTo>
                  <a:lnTo>
                    <a:pt x="516" y="1562"/>
                  </a:lnTo>
                  <a:lnTo>
                    <a:pt x="536" y="1594"/>
                  </a:lnTo>
                  <a:lnTo>
                    <a:pt x="559" y="1622"/>
                  </a:lnTo>
                  <a:lnTo>
                    <a:pt x="588" y="1648"/>
                  </a:lnTo>
                  <a:lnTo>
                    <a:pt x="619" y="1668"/>
                  </a:lnTo>
                  <a:lnTo>
                    <a:pt x="652" y="1685"/>
                  </a:lnTo>
                  <a:lnTo>
                    <a:pt x="690" y="1697"/>
                  </a:lnTo>
                  <a:lnTo>
                    <a:pt x="729" y="1702"/>
                  </a:lnTo>
                  <a:lnTo>
                    <a:pt x="729" y="2354"/>
                  </a:lnTo>
                  <a:lnTo>
                    <a:pt x="708" y="2370"/>
                  </a:lnTo>
                  <a:lnTo>
                    <a:pt x="685" y="2383"/>
                  </a:lnTo>
                  <a:lnTo>
                    <a:pt x="659" y="2392"/>
                  </a:lnTo>
                  <a:lnTo>
                    <a:pt x="632" y="2394"/>
                  </a:lnTo>
                  <a:lnTo>
                    <a:pt x="604" y="2392"/>
                  </a:lnTo>
                  <a:lnTo>
                    <a:pt x="579" y="2383"/>
                  </a:lnTo>
                  <a:lnTo>
                    <a:pt x="555" y="2372"/>
                  </a:lnTo>
                  <a:lnTo>
                    <a:pt x="535" y="2354"/>
                  </a:lnTo>
                  <a:lnTo>
                    <a:pt x="518" y="2335"/>
                  </a:lnTo>
                  <a:lnTo>
                    <a:pt x="505" y="2311"/>
                  </a:lnTo>
                  <a:lnTo>
                    <a:pt x="498" y="2285"/>
                  </a:lnTo>
                  <a:lnTo>
                    <a:pt x="495" y="2258"/>
                  </a:lnTo>
                  <a:lnTo>
                    <a:pt x="491" y="2258"/>
                  </a:lnTo>
                  <a:lnTo>
                    <a:pt x="488" y="2285"/>
                  </a:lnTo>
                  <a:lnTo>
                    <a:pt x="481" y="2311"/>
                  </a:lnTo>
                  <a:lnTo>
                    <a:pt x="469" y="2335"/>
                  </a:lnTo>
                  <a:lnTo>
                    <a:pt x="451" y="2354"/>
                  </a:lnTo>
                  <a:lnTo>
                    <a:pt x="431" y="2372"/>
                  </a:lnTo>
                  <a:lnTo>
                    <a:pt x="408" y="2383"/>
                  </a:lnTo>
                  <a:lnTo>
                    <a:pt x="382" y="2392"/>
                  </a:lnTo>
                  <a:lnTo>
                    <a:pt x="355" y="2394"/>
                  </a:lnTo>
                  <a:lnTo>
                    <a:pt x="327" y="2392"/>
                  </a:lnTo>
                  <a:lnTo>
                    <a:pt x="301" y="2383"/>
                  </a:lnTo>
                  <a:lnTo>
                    <a:pt x="279" y="2372"/>
                  </a:lnTo>
                  <a:lnTo>
                    <a:pt x="258" y="2354"/>
                  </a:lnTo>
                  <a:lnTo>
                    <a:pt x="242" y="2335"/>
                  </a:lnTo>
                  <a:lnTo>
                    <a:pt x="229" y="2311"/>
                  </a:lnTo>
                  <a:lnTo>
                    <a:pt x="221" y="2285"/>
                  </a:lnTo>
                  <a:lnTo>
                    <a:pt x="218" y="2258"/>
                  </a:lnTo>
                  <a:lnTo>
                    <a:pt x="218" y="1386"/>
                  </a:lnTo>
                  <a:lnTo>
                    <a:pt x="201" y="1397"/>
                  </a:lnTo>
                  <a:lnTo>
                    <a:pt x="180" y="1406"/>
                  </a:lnTo>
                  <a:lnTo>
                    <a:pt x="159" y="1411"/>
                  </a:lnTo>
                  <a:lnTo>
                    <a:pt x="137" y="1414"/>
                  </a:lnTo>
                  <a:lnTo>
                    <a:pt x="109" y="1410"/>
                  </a:lnTo>
                  <a:lnTo>
                    <a:pt x="83" y="1403"/>
                  </a:lnTo>
                  <a:lnTo>
                    <a:pt x="60" y="1390"/>
                  </a:lnTo>
                  <a:lnTo>
                    <a:pt x="40" y="1374"/>
                  </a:lnTo>
                  <a:lnTo>
                    <a:pt x="24" y="1353"/>
                  </a:lnTo>
                  <a:lnTo>
                    <a:pt x="11" y="1330"/>
                  </a:lnTo>
                  <a:lnTo>
                    <a:pt x="3" y="1305"/>
                  </a:lnTo>
                  <a:lnTo>
                    <a:pt x="0" y="1276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81" y="12"/>
                  </a:lnTo>
                  <a:lnTo>
                    <a:pt x="106" y="4"/>
                  </a:lnTo>
                  <a:lnTo>
                    <a:pt x="133" y="1"/>
                  </a:lnTo>
                  <a:lnTo>
                    <a:pt x="133" y="0"/>
                  </a:lnTo>
                  <a:lnTo>
                    <a:pt x="289" y="0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  <p:sp>
          <p:nvSpPr>
            <p:cNvPr id="17" name="Freeform 416"/>
            <p:cNvSpPr>
              <a:spLocks/>
            </p:cNvSpPr>
            <p:nvPr/>
          </p:nvSpPr>
          <p:spPr bwMode="auto">
            <a:xfrm>
              <a:off x="9410701" y="5059363"/>
              <a:ext cx="74613" cy="82550"/>
            </a:xfrm>
            <a:custGeom>
              <a:avLst/>
              <a:gdLst>
                <a:gd name="T0" fmla="*/ 249 w 565"/>
                <a:gd name="T1" fmla="*/ 0 h 629"/>
                <a:gd name="T2" fmla="*/ 297 w 565"/>
                <a:gd name="T3" fmla="*/ 3 h 629"/>
                <a:gd name="T4" fmla="*/ 341 w 565"/>
                <a:gd name="T5" fmla="*/ 13 h 629"/>
                <a:gd name="T6" fmla="*/ 382 w 565"/>
                <a:gd name="T7" fmla="*/ 29 h 629"/>
                <a:gd name="T8" fmla="*/ 421 w 565"/>
                <a:gd name="T9" fmla="*/ 51 h 629"/>
                <a:gd name="T10" fmla="*/ 457 w 565"/>
                <a:gd name="T11" fmla="*/ 76 h 629"/>
                <a:gd name="T12" fmla="*/ 488 w 565"/>
                <a:gd name="T13" fmla="*/ 108 h 629"/>
                <a:gd name="T14" fmla="*/ 514 w 565"/>
                <a:gd name="T15" fmla="*/ 143 h 629"/>
                <a:gd name="T16" fmla="*/ 535 w 565"/>
                <a:gd name="T17" fmla="*/ 182 h 629"/>
                <a:gd name="T18" fmla="*/ 552 w 565"/>
                <a:gd name="T19" fmla="*/ 223 h 629"/>
                <a:gd name="T20" fmla="*/ 561 w 565"/>
                <a:gd name="T21" fmla="*/ 269 h 629"/>
                <a:gd name="T22" fmla="*/ 565 w 565"/>
                <a:gd name="T23" fmla="*/ 315 h 629"/>
                <a:gd name="T24" fmla="*/ 562 w 565"/>
                <a:gd name="T25" fmla="*/ 357 h 629"/>
                <a:gd name="T26" fmla="*/ 554 w 565"/>
                <a:gd name="T27" fmla="*/ 398 h 629"/>
                <a:gd name="T28" fmla="*/ 540 w 565"/>
                <a:gd name="T29" fmla="*/ 437 h 629"/>
                <a:gd name="T30" fmla="*/ 521 w 565"/>
                <a:gd name="T31" fmla="*/ 474 h 629"/>
                <a:gd name="T32" fmla="*/ 499 w 565"/>
                <a:gd name="T33" fmla="*/ 507 h 629"/>
                <a:gd name="T34" fmla="*/ 473 w 565"/>
                <a:gd name="T35" fmla="*/ 538 h 629"/>
                <a:gd name="T36" fmla="*/ 443 w 565"/>
                <a:gd name="T37" fmla="*/ 565 h 629"/>
                <a:gd name="T38" fmla="*/ 409 w 565"/>
                <a:gd name="T39" fmla="*/ 587 h 629"/>
                <a:gd name="T40" fmla="*/ 372 w 565"/>
                <a:gd name="T41" fmla="*/ 605 h 629"/>
                <a:gd name="T42" fmla="*/ 333 w 565"/>
                <a:gd name="T43" fmla="*/ 619 h 629"/>
                <a:gd name="T44" fmla="*/ 292 w 565"/>
                <a:gd name="T45" fmla="*/ 627 h 629"/>
                <a:gd name="T46" fmla="*/ 249 w 565"/>
                <a:gd name="T47" fmla="*/ 629 h 629"/>
                <a:gd name="T48" fmla="*/ 204 w 565"/>
                <a:gd name="T49" fmla="*/ 626 h 629"/>
                <a:gd name="T50" fmla="*/ 161 w 565"/>
                <a:gd name="T51" fmla="*/ 616 h 629"/>
                <a:gd name="T52" fmla="*/ 120 w 565"/>
                <a:gd name="T53" fmla="*/ 601 h 629"/>
                <a:gd name="T54" fmla="*/ 82 w 565"/>
                <a:gd name="T55" fmla="*/ 581 h 629"/>
                <a:gd name="T56" fmla="*/ 47 w 565"/>
                <a:gd name="T57" fmla="*/ 555 h 629"/>
                <a:gd name="T58" fmla="*/ 17 w 565"/>
                <a:gd name="T59" fmla="*/ 526 h 629"/>
                <a:gd name="T60" fmla="*/ 34 w 565"/>
                <a:gd name="T61" fmla="*/ 483 h 629"/>
                <a:gd name="T62" fmla="*/ 47 w 565"/>
                <a:gd name="T63" fmla="*/ 438 h 629"/>
                <a:gd name="T64" fmla="*/ 56 w 565"/>
                <a:gd name="T65" fmla="*/ 391 h 629"/>
                <a:gd name="T66" fmla="*/ 59 w 565"/>
                <a:gd name="T67" fmla="*/ 342 h 629"/>
                <a:gd name="T68" fmla="*/ 56 w 565"/>
                <a:gd name="T69" fmla="*/ 296 h 629"/>
                <a:gd name="T70" fmla="*/ 48 w 565"/>
                <a:gd name="T71" fmla="*/ 250 h 629"/>
                <a:gd name="T72" fmla="*/ 36 w 565"/>
                <a:gd name="T73" fmla="*/ 206 h 629"/>
                <a:gd name="T74" fmla="*/ 20 w 565"/>
                <a:gd name="T75" fmla="*/ 164 h 629"/>
                <a:gd name="T76" fmla="*/ 0 w 565"/>
                <a:gd name="T77" fmla="*/ 124 h 629"/>
                <a:gd name="T78" fmla="*/ 27 w 565"/>
                <a:gd name="T79" fmla="*/ 94 h 629"/>
                <a:gd name="T80" fmla="*/ 57 w 565"/>
                <a:gd name="T81" fmla="*/ 67 h 629"/>
                <a:gd name="T82" fmla="*/ 90 w 565"/>
                <a:gd name="T83" fmla="*/ 44 h 629"/>
                <a:gd name="T84" fmla="*/ 126 w 565"/>
                <a:gd name="T85" fmla="*/ 25 h 629"/>
                <a:gd name="T86" fmla="*/ 165 w 565"/>
                <a:gd name="T87" fmla="*/ 12 h 629"/>
                <a:gd name="T88" fmla="*/ 207 w 565"/>
                <a:gd name="T89" fmla="*/ 3 h 629"/>
                <a:gd name="T90" fmla="*/ 249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249" y="0"/>
                  </a:moveTo>
                  <a:lnTo>
                    <a:pt x="297" y="3"/>
                  </a:lnTo>
                  <a:lnTo>
                    <a:pt x="341" y="13"/>
                  </a:lnTo>
                  <a:lnTo>
                    <a:pt x="382" y="29"/>
                  </a:lnTo>
                  <a:lnTo>
                    <a:pt x="421" y="51"/>
                  </a:lnTo>
                  <a:lnTo>
                    <a:pt x="457" y="76"/>
                  </a:lnTo>
                  <a:lnTo>
                    <a:pt x="488" y="108"/>
                  </a:lnTo>
                  <a:lnTo>
                    <a:pt x="514" y="143"/>
                  </a:lnTo>
                  <a:lnTo>
                    <a:pt x="535" y="182"/>
                  </a:lnTo>
                  <a:lnTo>
                    <a:pt x="552" y="223"/>
                  </a:lnTo>
                  <a:lnTo>
                    <a:pt x="561" y="269"/>
                  </a:lnTo>
                  <a:lnTo>
                    <a:pt x="565" y="315"/>
                  </a:lnTo>
                  <a:lnTo>
                    <a:pt x="562" y="357"/>
                  </a:lnTo>
                  <a:lnTo>
                    <a:pt x="554" y="398"/>
                  </a:lnTo>
                  <a:lnTo>
                    <a:pt x="540" y="437"/>
                  </a:lnTo>
                  <a:lnTo>
                    <a:pt x="521" y="474"/>
                  </a:lnTo>
                  <a:lnTo>
                    <a:pt x="499" y="507"/>
                  </a:lnTo>
                  <a:lnTo>
                    <a:pt x="473" y="538"/>
                  </a:lnTo>
                  <a:lnTo>
                    <a:pt x="443" y="565"/>
                  </a:lnTo>
                  <a:lnTo>
                    <a:pt x="409" y="587"/>
                  </a:lnTo>
                  <a:lnTo>
                    <a:pt x="372" y="605"/>
                  </a:lnTo>
                  <a:lnTo>
                    <a:pt x="333" y="619"/>
                  </a:lnTo>
                  <a:lnTo>
                    <a:pt x="292" y="627"/>
                  </a:lnTo>
                  <a:lnTo>
                    <a:pt x="249" y="629"/>
                  </a:lnTo>
                  <a:lnTo>
                    <a:pt x="204" y="626"/>
                  </a:lnTo>
                  <a:lnTo>
                    <a:pt x="161" y="616"/>
                  </a:lnTo>
                  <a:lnTo>
                    <a:pt x="120" y="601"/>
                  </a:lnTo>
                  <a:lnTo>
                    <a:pt x="82" y="581"/>
                  </a:lnTo>
                  <a:lnTo>
                    <a:pt x="47" y="555"/>
                  </a:lnTo>
                  <a:lnTo>
                    <a:pt x="17" y="526"/>
                  </a:lnTo>
                  <a:lnTo>
                    <a:pt x="34" y="483"/>
                  </a:lnTo>
                  <a:lnTo>
                    <a:pt x="47" y="438"/>
                  </a:lnTo>
                  <a:lnTo>
                    <a:pt x="56" y="391"/>
                  </a:lnTo>
                  <a:lnTo>
                    <a:pt x="59" y="342"/>
                  </a:lnTo>
                  <a:lnTo>
                    <a:pt x="56" y="296"/>
                  </a:lnTo>
                  <a:lnTo>
                    <a:pt x="48" y="250"/>
                  </a:lnTo>
                  <a:lnTo>
                    <a:pt x="36" y="206"/>
                  </a:lnTo>
                  <a:lnTo>
                    <a:pt x="20" y="164"/>
                  </a:lnTo>
                  <a:lnTo>
                    <a:pt x="0" y="124"/>
                  </a:lnTo>
                  <a:lnTo>
                    <a:pt x="27" y="94"/>
                  </a:lnTo>
                  <a:lnTo>
                    <a:pt x="57" y="67"/>
                  </a:lnTo>
                  <a:lnTo>
                    <a:pt x="90" y="44"/>
                  </a:lnTo>
                  <a:lnTo>
                    <a:pt x="126" y="25"/>
                  </a:lnTo>
                  <a:lnTo>
                    <a:pt x="165" y="12"/>
                  </a:lnTo>
                  <a:lnTo>
                    <a:pt x="207" y="3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  <p:sp>
          <p:nvSpPr>
            <p:cNvPr id="18" name="Freeform 417"/>
            <p:cNvSpPr>
              <a:spLocks/>
            </p:cNvSpPr>
            <p:nvPr/>
          </p:nvSpPr>
          <p:spPr bwMode="auto">
            <a:xfrm>
              <a:off x="9412288" y="5148263"/>
              <a:ext cx="96838" cy="317500"/>
            </a:xfrm>
            <a:custGeom>
              <a:avLst/>
              <a:gdLst>
                <a:gd name="T0" fmla="*/ 510 w 728"/>
                <a:gd name="T1" fmla="*/ 0 h 2394"/>
                <a:gd name="T2" fmla="*/ 579 w 728"/>
                <a:gd name="T3" fmla="*/ 0 h 2394"/>
                <a:gd name="T4" fmla="*/ 594 w 728"/>
                <a:gd name="T5" fmla="*/ 0 h 2394"/>
                <a:gd name="T6" fmla="*/ 621 w 728"/>
                <a:gd name="T7" fmla="*/ 4 h 2394"/>
                <a:gd name="T8" fmla="*/ 669 w 728"/>
                <a:gd name="T9" fmla="*/ 25 h 2394"/>
                <a:gd name="T10" fmla="*/ 705 w 728"/>
                <a:gd name="T11" fmla="*/ 61 h 2394"/>
                <a:gd name="T12" fmla="*/ 725 w 728"/>
                <a:gd name="T13" fmla="*/ 110 h 2394"/>
                <a:gd name="T14" fmla="*/ 728 w 728"/>
                <a:gd name="T15" fmla="*/ 1276 h 2394"/>
                <a:gd name="T16" fmla="*/ 717 w 728"/>
                <a:gd name="T17" fmla="*/ 1330 h 2394"/>
                <a:gd name="T18" fmla="*/ 688 w 728"/>
                <a:gd name="T19" fmla="*/ 1374 h 2394"/>
                <a:gd name="T20" fmla="*/ 645 w 728"/>
                <a:gd name="T21" fmla="*/ 1403 h 2394"/>
                <a:gd name="T22" fmla="*/ 592 w 728"/>
                <a:gd name="T23" fmla="*/ 1414 h 2394"/>
                <a:gd name="T24" fmla="*/ 547 w 728"/>
                <a:gd name="T25" fmla="*/ 1406 h 2394"/>
                <a:gd name="T26" fmla="*/ 509 w 728"/>
                <a:gd name="T27" fmla="*/ 1386 h 2394"/>
                <a:gd name="T28" fmla="*/ 506 w 728"/>
                <a:gd name="T29" fmla="*/ 2285 h 2394"/>
                <a:gd name="T30" fmla="*/ 486 w 728"/>
                <a:gd name="T31" fmla="*/ 2335 h 2394"/>
                <a:gd name="T32" fmla="*/ 449 w 728"/>
                <a:gd name="T33" fmla="*/ 2372 h 2394"/>
                <a:gd name="T34" fmla="*/ 401 w 728"/>
                <a:gd name="T35" fmla="*/ 2392 h 2394"/>
                <a:gd name="T36" fmla="*/ 345 w 728"/>
                <a:gd name="T37" fmla="*/ 2392 h 2394"/>
                <a:gd name="T38" fmla="*/ 297 w 728"/>
                <a:gd name="T39" fmla="*/ 2372 h 2394"/>
                <a:gd name="T40" fmla="*/ 260 w 728"/>
                <a:gd name="T41" fmla="*/ 2335 h 2394"/>
                <a:gd name="T42" fmla="*/ 240 w 728"/>
                <a:gd name="T43" fmla="*/ 2285 h 2394"/>
                <a:gd name="T44" fmla="*/ 233 w 728"/>
                <a:gd name="T45" fmla="*/ 2258 h 2394"/>
                <a:gd name="T46" fmla="*/ 222 w 728"/>
                <a:gd name="T47" fmla="*/ 2311 h 2394"/>
                <a:gd name="T48" fmla="*/ 192 w 728"/>
                <a:gd name="T49" fmla="*/ 2354 h 2394"/>
                <a:gd name="T50" fmla="*/ 149 w 728"/>
                <a:gd name="T51" fmla="*/ 2383 h 2394"/>
                <a:gd name="T52" fmla="*/ 96 w 728"/>
                <a:gd name="T53" fmla="*/ 2394 h 2394"/>
                <a:gd name="T54" fmla="*/ 43 w 728"/>
                <a:gd name="T55" fmla="*/ 2383 h 2394"/>
                <a:gd name="T56" fmla="*/ 0 w 728"/>
                <a:gd name="T57" fmla="*/ 2354 h 2394"/>
                <a:gd name="T58" fmla="*/ 39 w 728"/>
                <a:gd name="T59" fmla="*/ 1697 h 2394"/>
                <a:gd name="T60" fmla="*/ 109 w 728"/>
                <a:gd name="T61" fmla="*/ 1668 h 2394"/>
                <a:gd name="T62" fmla="*/ 168 w 728"/>
                <a:gd name="T63" fmla="*/ 1622 h 2394"/>
                <a:gd name="T64" fmla="*/ 210 w 728"/>
                <a:gd name="T65" fmla="*/ 1560 h 2394"/>
                <a:gd name="T66" fmla="*/ 234 w 728"/>
                <a:gd name="T67" fmla="*/ 1488 h 2394"/>
                <a:gd name="T68" fmla="*/ 236 w 728"/>
                <a:gd name="T69" fmla="*/ 208 h 2394"/>
                <a:gd name="T70" fmla="*/ 227 w 728"/>
                <a:gd name="T71" fmla="*/ 137 h 2394"/>
                <a:gd name="T72" fmla="*/ 199 w 728"/>
                <a:gd name="T73" fmla="*/ 74 h 2394"/>
                <a:gd name="T74" fmla="*/ 155 w 728"/>
                <a:gd name="T75" fmla="*/ 21 h 2394"/>
                <a:gd name="T76" fmla="*/ 438 w 728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8" h="2394">
                  <a:moveTo>
                    <a:pt x="476" y="0"/>
                  </a:moveTo>
                  <a:lnTo>
                    <a:pt x="510" y="0"/>
                  </a:lnTo>
                  <a:lnTo>
                    <a:pt x="561" y="0"/>
                  </a:lnTo>
                  <a:lnTo>
                    <a:pt x="579" y="0"/>
                  </a:lnTo>
                  <a:lnTo>
                    <a:pt x="591" y="0"/>
                  </a:lnTo>
                  <a:lnTo>
                    <a:pt x="594" y="0"/>
                  </a:lnTo>
                  <a:lnTo>
                    <a:pt x="594" y="1"/>
                  </a:lnTo>
                  <a:lnTo>
                    <a:pt x="621" y="4"/>
                  </a:lnTo>
                  <a:lnTo>
                    <a:pt x="647" y="12"/>
                  </a:lnTo>
                  <a:lnTo>
                    <a:pt x="669" y="25"/>
                  </a:lnTo>
                  <a:lnTo>
                    <a:pt x="689" y="42"/>
                  </a:lnTo>
                  <a:lnTo>
                    <a:pt x="705" y="61"/>
                  </a:lnTo>
                  <a:lnTo>
                    <a:pt x="717" y="84"/>
                  </a:lnTo>
                  <a:lnTo>
                    <a:pt x="725" y="110"/>
                  </a:lnTo>
                  <a:lnTo>
                    <a:pt x="728" y="137"/>
                  </a:lnTo>
                  <a:lnTo>
                    <a:pt x="728" y="1276"/>
                  </a:lnTo>
                  <a:lnTo>
                    <a:pt x="725" y="1305"/>
                  </a:lnTo>
                  <a:lnTo>
                    <a:pt x="717" y="1330"/>
                  </a:lnTo>
                  <a:lnTo>
                    <a:pt x="704" y="1353"/>
                  </a:lnTo>
                  <a:lnTo>
                    <a:pt x="688" y="1374"/>
                  </a:lnTo>
                  <a:lnTo>
                    <a:pt x="667" y="1390"/>
                  </a:lnTo>
                  <a:lnTo>
                    <a:pt x="645" y="1403"/>
                  </a:lnTo>
                  <a:lnTo>
                    <a:pt x="619" y="1410"/>
                  </a:lnTo>
                  <a:lnTo>
                    <a:pt x="592" y="1414"/>
                  </a:lnTo>
                  <a:lnTo>
                    <a:pt x="569" y="1411"/>
                  </a:lnTo>
                  <a:lnTo>
                    <a:pt x="547" y="1406"/>
                  </a:lnTo>
                  <a:lnTo>
                    <a:pt x="527" y="1397"/>
                  </a:lnTo>
                  <a:lnTo>
                    <a:pt x="509" y="1386"/>
                  </a:lnTo>
                  <a:lnTo>
                    <a:pt x="509" y="2258"/>
                  </a:lnTo>
                  <a:lnTo>
                    <a:pt x="506" y="2285"/>
                  </a:lnTo>
                  <a:lnTo>
                    <a:pt x="499" y="2311"/>
                  </a:lnTo>
                  <a:lnTo>
                    <a:pt x="486" y="2335"/>
                  </a:lnTo>
                  <a:lnTo>
                    <a:pt x="470" y="2354"/>
                  </a:lnTo>
                  <a:lnTo>
                    <a:pt x="449" y="2372"/>
                  </a:lnTo>
                  <a:lnTo>
                    <a:pt x="426" y="2383"/>
                  </a:lnTo>
                  <a:lnTo>
                    <a:pt x="401" y="2392"/>
                  </a:lnTo>
                  <a:lnTo>
                    <a:pt x="372" y="2394"/>
                  </a:lnTo>
                  <a:lnTo>
                    <a:pt x="345" y="2392"/>
                  </a:lnTo>
                  <a:lnTo>
                    <a:pt x="320" y="2383"/>
                  </a:lnTo>
                  <a:lnTo>
                    <a:pt x="297" y="2372"/>
                  </a:lnTo>
                  <a:lnTo>
                    <a:pt x="276" y="2354"/>
                  </a:lnTo>
                  <a:lnTo>
                    <a:pt x="260" y="2335"/>
                  </a:lnTo>
                  <a:lnTo>
                    <a:pt x="247" y="2311"/>
                  </a:lnTo>
                  <a:lnTo>
                    <a:pt x="240" y="2285"/>
                  </a:lnTo>
                  <a:lnTo>
                    <a:pt x="236" y="2258"/>
                  </a:lnTo>
                  <a:lnTo>
                    <a:pt x="233" y="2258"/>
                  </a:lnTo>
                  <a:lnTo>
                    <a:pt x="230" y="2285"/>
                  </a:lnTo>
                  <a:lnTo>
                    <a:pt x="222" y="2311"/>
                  </a:lnTo>
                  <a:lnTo>
                    <a:pt x="209" y="2335"/>
                  </a:lnTo>
                  <a:lnTo>
                    <a:pt x="192" y="2354"/>
                  </a:lnTo>
                  <a:lnTo>
                    <a:pt x="173" y="2372"/>
                  </a:lnTo>
                  <a:lnTo>
                    <a:pt x="149" y="2383"/>
                  </a:lnTo>
                  <a:lnTo>
                    <a:pt x="123" y="2392"/>
                  </a:lnTo>
                  <a:lnTo>
                    <a:pt x="96" y="2394"/>
                  </a:lnTo>
                  <a:lnTo>
                    <a:pt x="69" y="2392"/>
                  </a:lnTo>
                  <a:lnTo>
                    <a:pt x="43" y="2383"/>
                  </a:lnTo>
                  <a:lnTo>
                    <a:pt x="19" y="2372"/>
                  </a:lnTo>
                  <a:lnTo>
                    <a:pt x="0" y="2354"/>
                  </a:lnTo>
                  <a:lnTo>
                    <a:pt x="0" y="1702"/>
                  </a:lnTo>
                  <a:lnTo>
                    <a:pt x="39" y="1697"/>
                  </a:lnTo>
                  <a:lnTo>
                    <a:pt x="75" y="1685"/>
                  </a:lnTo>
                  <a:lnTo>
                    <a:pt x="109" y="1668"/>
                  </a:lnTo>
                  <a:lnTo>
                    <a:pt x="140" y="1648"/>
                  </a:lnTo>
                  <a:lnTo>
                    <a:pt x="168" y="1622"/>
                  </a:lnTo>
                  <a:lnTo>
                    <a:pt x="191" y="1593"/>
                  </a:lnTo>
                  <a:lnTo>
                    <a:pt x="210" y="1560"/>
                  </a:lnTo>
                  <a:lnTo>
                    <a:pt x="224" y="1526"/>
                  </a:lnTo>
                  <a:lnTo>
                    <a:pt x="234" y="1488"/>
                  </a:lnTo>
                  <a:lnTo>
                    <a:pt x="236" y="1448"/>
                  </a:lnTo>
                  <a:lnTo>
                    <a:pt x="236" y="208"/>
                  </a:lnTo>
                  <a:lnTo>
                    <a:pt x="234" y="172"/>
                  </a:lnTo>
                  <a:lnTo>
                    <a:pt x="227" y="137"/>
                  </a:lnTo>
                  <a:lnTo>
                    <a:pt x="215" y="105"/>
                  </a:lnTo>
                  <a:lnTo>
                    <a:pt x="199" y="74"/>
                  </a:lnTo>
                  <a:lnTo>
                    <a:pt x="178" y="46"/>
                  </a:lnTo>
                  <a:lnTo>
                    <a:pt x="155" y="21"/>
                  </a:lnTo>
                  <a:lnTo>
                    <a:pt x="128" y="0"/>
                  </a:lnTo>
                  <a:lnTo>
                    <a:pt x="438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</p:grpSp>
      <p:sp>
        <p:nvSpPr>
          <p:cNvPr id="19" name="1"/>
          <p:cNvSpPr txBox="1">
            <a:spLocks noChangeArrowheads="1"/>
          </p:cNvSpPr>
          <p:nvPr/>
        </p:nvSpPr>
        <p:spPr bwMode="auto">
          <a:xfrm>
            <a:off x="1724345" y="4414041"/>
            <a:ext cx="9622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工作概述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1"/>
          <p:cNvSpPr txBox="1">
            <a:spLocks noChangeArrowheads="1"/>
          </p:cNvSpPr>
          <p:nvPr/>
        </p:nvSpPr>
        <p:spPr bwMode="auto">
          <a:xfrm>
            <a:off x="1102438" y="4718747"/>
            <a:ext cx="22812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1" name="1"/>
          <p:cNvSpPr txBox="1">
            <a:spLocks noChangeArrowheads="1"/>
          </p:cNvSpPr>
          <p:nvPr/>
        </p:nvSpPr>
        <p:spPr bwMode="auto">
          <a:xfrm>
            <a:off x="4328394" y="4414041"/>
            <a:ext cx="9564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工作概述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1"/>
          <p:cNvSpPr txBox="1">
            <a:spLocks noChangeArrowheads="1"/>
          </p:cNvSpPr>
          <p:nvPr/>
        </p:nvSpPr>
        <p:spPr bwMode="auto">
          <a:xfrm>
            <a:off x="3706487" y="4718747"/>
            <a:ext cx="22676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4" name="1"/>
          <p:cNvSpPr txBox="1">
            <a:spLocks noChangeArrowheads="1"/>
          </p:cNvSpPr>
          <p:nvPr/>
        </p:nvSpPr>
        <p:spPr bwMode="auto">
          <a:xfrm>
            <a:off x="6932443" y="4414041"/>
            <a:ext cx="9564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工作概述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1"/>
          <p:cNvSpPr txBox="1">
            <a:spLocks noChangeArrowheads="1"/>
          </p:cNvSpPr>
          <p:nvPr/>
        </p:nvSpPr>
        <p:spPr bwMode="auto">
          <a:xfrm>
            <a:off x="6310535" y="4718747"/>
            <a:ext cx="22676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6" name="1"/>
          <p:cNvSpPr txBox="1">
            <a:spLocks noChangeArrowheads="1"/>
          </p:cNvSpPr>
          <p:nvPr/>
        </p:nvSpPr>
        <p:spPr bwMode="auto">
          <a:xfrm>
            <a:off x="9536492" y="4414041"/>
            <a:ext cx="9564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工作概述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1"/>
          <p:cNvSpPr txBox="1">
            <a:spLocks noChangeArrowheads="1"/>
          </p:cNvSpPr>
          <p:nvPr/>
        </p:nvSpPr>
        <p:spPr bwMode="auto">
          <a:xfrm>
            <a:off x="8914584" y="4718747"/>
            <a:ext cx="22676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8" name="iconfont-1187-868319"/>
          <p:cNvSpPr>
            <a:spLocks noChangeAspect="1"/>
          </p:cNvSpPr>
          <p:nvPr/>
        </p:nvSpPr>
        <p:spPr bwMode="auto">
          <a:xfrm>
            <a:off x="4475280" y="2503223"/>
            <a:ext cx="576078" cy="575601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</p:sp>
      <p:sp>
        <p:nvSpPr>
          <p:cNvPr id="29" name="iconfont-1191-866883"/>
          <p:cNvSpPr>
            <a:spLocks noChangeAspect="1"/>
          </p:cNvSpPr>
          <p:nvPr/>
        </p:nvSpPr>
        <p:spPr bwMode="auto">
          <a:xfrm>
            <a:off x="9734516" y="2484053"/>
            <a:ext cx="600972" cy="594771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</p:sp>
      <p:sp>
        <p:nvSpPr>
          <p:cNvPr id="30" name="iconfont-1187-868307"/>
          <p:cNvSpPr>
            <a:spLocks noChangeAspect="1"/>
          </p:cNvSpPr>
          <p:nvPr/>
        </p:nvSpPr>
        <p:spPr bwMode="auto">
          <a:xfrm>
            <a:off x="7137706" y="2484796"/>
            <a:ext cx="570121" cy="558108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</p:sp>
      <p:sp>
        <p:nvSpPr>
          <p:cNvPr id="31" name="任意多边形 30"/>
          <p:cNvSpPr/>
          <p:nvPr/>
        </p:nvSpPr>
        <p:spPr>
          <a:xfrm>
            <a:off x="6506120" y="1906453"/>
            <a:ext cx="1809108" cy="2183787"/>
          </a:xfrm>
          <a:custGeom>
            <a:avLst/>
            <a:gdLst>
              <a:gd name="connsiteX0" fmla="*/ 941079 w 1882158"/>
              <a:gd name="connsiteY0" fmla="*/ 0 h 2271966"/>
              <a:gd name="connsiteX1" fmla="*/ 1606522 w 1882158"/>
              <a:gd name="connsiteY1" fmla="*/ 275636 h 2271966"/>
              <a:gd name="connsiteX2" fmla="*/ 1606522 w 1882158"/>
              <a:gd name="connsiteY2" fmla="*/ 1606522 h 2271966"/>
              <a:gd name="connsiteX3" fmla="*/ 941079 w 1882158"/>
              <a:gd name="connsiteY3" fmla="*/ 2271966 h 2271966"/>
              <a:gd name="connsiteX4" fmla="*/ 275636 w 1882158"/>
              <a:gd name="connsiteY4" fmla="*/ 1606522 h 2271966"/>
              <a:gd name="connsiteX5" fmla="*/ 275636 w 1882158"/>
              <a:gd name="connsiteY5" fmla="*/ 275636 h 2271966"/>
              <a:gd name="connsiteX6" fmla="*/ 941079 w 1882158"/>
              <a:gd name="connsiteY6" fmla="*/ 0 h 2271966"/>
              <a:gd name="connsiteX7" fmla="*/ 950815 w 1882158"/>
              <a:gd name="connsiteY7" fmla="*/ 260652 h 2271966"/>
              <a:gd name="connsiteX8" fmla="*/ 260556 w 1882158"/>
              <a:gd name="connsiteY8" fmla="*/ 950911 h 2271966"/>
              <a:gd name="connsiteX9" fmla="*/ 950815 w 1882158"/>
              <a:gd name="connsiteY9" fmla="*/ 1641170 h 2271966"/>
              <a:gd name="connsiteX10" fmla="*/ 1641074 w 1882158"/>
              <a:gd name="connsiteY10" fmla="*/ 950911 h 2271966"/>
              <a:gd name="connsiteX11" fmla="*/ 950815 w 1882158"/>
              <a:gd name="connsiteY11" fmla="*/ 260652 h 227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82158" h="2271966">
                <a:moveTo>
                  <a:pt x="941079" y="0"/>
                </a:moveTo>
                <a:cubicBezTo>
                  <a:pt x="1181922" y="0"/>
                  <a:pt x="1422765" y="91878"/>
                  <a:pt x="1606522" y="275636"/>
                </a:cubicBezTo>
                <a:cubicBezTo>
                  <a:pt x="1974037" y="643150"/>
                  <a:pt x="1974037" y="1239008"/>
                  <a:pt x="1606522" y="1606522"/>
                </a:cubicBezTo>
                <a:lnTo>
                  <a:pt x="941079" y="2271966"/>
                </a:lnTo>
                <a:lnTo>
                  <a:pt x="275636" y="1606522"/>
                </a:lnTo>
                <a:cubicBezTo>
                  <a:pt x="-91879" y="1239008"/>
                  <a:pt x="-91879" y="643150"/>
                  <a:pt x="275636" y="275636"/>
                </a:cubicBezTo>
                <a:cubicBezTo>
                  <a:pt x="459393" y="91878"/>
                  <a:pt x="700236" y="0"/>
                  <a:pt x="941079" y="0"/>
                </a:cubicBezTo>
                <a:close/>
                <a:moveTo>
                  <a:pt x="950815" y="260652"/>
                </a:moveTo>
                <a:cubicBezTo>
                  <a:pt x="569595" y="260652"/>
                  <a:pt x="260556" y="569691"/>
                  <a:pt x="260556" y="950911"/>
                </a:cubicBezTo>
                <a:cubicBezTo>
                  <a:pt x="260556" y="1332131"/>
                  <a:pt x="569595" y="1641170"/>
                  <a:pt x="950815" y="1641170"/>
                </a:cubicBezTo>
                <a:cubicBezTo>
                  <a:pt x="1332035" y="1641170"/>
                  <a:pt x="1641074" y="1332131"/>
                  <a:pt x="1641074" y="950911"/>
                </a:cubicBezTo>
                <a:cubicBezTo>
                  <a:pt x="1641074" y="569691"/>
                  <a:pt x="1332035" y="260652"/>
                  <a:pt x="950815" y="260652"/>
                </a:cubicBezTo>
                <a:close/>
              </a:path>
            </a:pathLst>
          </a:custGeom>
          <a:solidFill>
            <a:srgbClr val="DE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9110169" y="1906453"/>
            <a:ext cx="1809108" cy="2183787"/>
          </a:xfrm>
          <a:custGeom>
            <a:avLst/>
            <a:gdLst>
              <a:gd name="connsiteX0" fmla="*/ 941079 w 1882158"/>
              <a:gd name="connsiteY0" fmla="*/ 0 h 2271966"/>
              <a:gd name="connsiteX1" fmla="*/ 1606522 w 1882158"/>
              <a:gd name="connsiteY1" fmla="*/ 275636 h 2271966"/>
              <a:gd name="connsiteX2" fmla="*/ 1606522 w 1882158"/>
              <a:gd name="connsiteY2" fmla="*/ 1606522 h 2271966"/>
              <a:gd name="connsiteX3" fmla="*/ 941079 w 1882158"/>
              <a:gd name="connsiteY3" fmla="*/ 2271966 h 2271966"/>
              <a:gd name="connsiteX4" fmla="*/ 275636 w 1882158"/>
              <a:gd name="connsiteY4" fmla="*/ 1606522 h 2271966"/>
              <a:gd name="connsiteX5" fmla="*/ 275636 w 1882158"/>
              <a:gd name="connsiteY5" fmla="*/ 275636 h 2271966"/>
              <a:gd name="connsiteX6" fmla="*/ 941079 w 1882158"/>
              <a:gd name="connsiteY6" fmla="*/ 0 h 2271966"/>
              <a:gd name="connsiteX7" fmla="*/ 950815 w 1882158"/>
              <a:gd name="connsiteY7" fmla="*/ 260652 h 2271966"/>
              <a:gd name="connsiteX8" fmla="*/ 260556 w 1882158"/>
              <a:gd name="connsiteY8" fmla="*/ 950911 h 2271966"/>
              <a:gd name="connsiteX9" fmla="*/ 950815 w 1882158"/>
              <a:gd name="connsiteY9" fmla="*/ 1641170 h 2271966"/>
              <a:gd name="connsiteX10" fmla="*/ 1641074 w 1882158"/>
              <a:gd name="connsiteY10" fmla="*/ 950911 h 2271966"/>
              <a:gd name="connsiteX11" fmla="*/ 950815 w 1882158"/>
              <a:gd name="connsiteY11" fmla="*/ 260652 h 227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82158" h="2271966">
                <a:moveTo>
                  <a:pt x="941079" y="0"/>
                </a:moveTo>
                <a:cubicBezTo>
                  <a:pt x="1181922" y="0"/>
                  <a:pt x="1422765" y="91878"/>
                  <a:pt x="1606522" y="275636"/>
                </a:cubicBezTo>
                <a:cubicBezTo>
                  <a:pt x="1974037" y="643150"/>
                  <a:pt x="1974037" y="1239008"/>
                  <a:pt x="1606522" y="1606522"/>
                </a:cubicBezTo>
                <a:lnTo>
                  <a:pt x="941079" y="2271966"/>
                </a:lnTo>
                <a:lnTo>
                  <a:pt x="275636" y="1606522"/>
                </a:lnTo>
                <a:cubicBezTo>
                  <a:pt x="-91879" y="1239008"/>
                  <a:pt x="-91879" y="643150"/>
                  <a:pt x="275636" y="275636"/>
                </a:cubicBezTo>
                <a:cubicBezTo>
                  <a:pt x="459393" y="91878"/>
                  <a:pt x="700236" y="0"/>
                  <a:pt x="941079" y="0"/>
                </a:cubicBezTo>
                <a:close/>
                <a:moveTo>
                  <a:pt x="950815" y="260652"/>
                </a:moveTo>
                <a:cubicBezTo>
                  <a:pt x="569595" y="260652"/>
                  <a:pt x="260556" y="569691"/>
                  <a:pt x="260556" y="950911"/>
                </a:cubicBezTo>
                <a:cubicBezTo>
                  <a:pt x="260556" y="1332131"/>
                  <a:pt x="569595" y="1641170"/>
                  <a:pt x="950815" y="1641170"/>
                </a:cubicBezTo>
                <a:cubicBezTo>
                  <a:pt x="1332035" y="1641170"/>
                  <a:pt x="1641074" y="1332131"/>
                  <a:pt x="1641074" y="950911"/>
                </a:cubicBezTo>
                <a:cubicBezTo>
                  <a:pt x="1641074" y="569691"/>
                  <a:pt x="1332035" y="260652"/>
                  <a:pt x="950815" y="260652"/>
                </a:cubicBezTo>
                <a:close/>
              </a:path>
            </a:pathLst>
          </a:custGeom>
          <a:solidFill>
            <a:srgbClr val="BE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783480" y="994670"/>
            <a:ext cx="1468967" cy="168726"/>
          </a:xfrm>
          <a:prstGeom prst="roundRect">
            <a:avLst/>
          </a:prstGeom>
          <a:solidFill>
            <a:srgbClr val="E0C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4518" y="64017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5A3D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工作概述</a:t>
            </a:r>
          </a:p>
        </p:txBody>
      </p:sp>
    </p:spTree>
    <p:extLst>
      <p:ext uri="{BB962C8B-B14F-4D97-AF65-F5344CB8AC3E}">
        <p14:creationId xmlns:p14="http://schemas.microsoft.com/office/powerpoint/2010/main" val="197757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256358" y="1903316"/>
            <a:ext cx="3689068" cy="3689068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40756" y="2249555"/>
            <a:ext cx="1004612" cy="1004612"/>
          </a:xfrm>
          <a:prstGeom prst="ellipse">
            <a:avLst/>
          </a:prstGeom>
          <a:solidFill>
            <a:srgbClr val="DE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726295" y="5124373"/>
            <a:ext cx="635280" cy="635280"/>
          </a:xfrm>
          <a:prstGeom prst="ellipse">
            <a:avLst/>
          </a:prstGeom>
          <a:solidFill>
            <a:srgbClr val="DE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996519" y="3160221"/>
            <a:ext cx="352492" cy="352492"/>
          </a:xfrm>
          <a:prstGeom prst="ellipse">
            <a:avLst/>
          </a:prstGeom>
          <a:solidFill>
            <a:srgbClr val="DE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272483" y="2250134"/>
            <a:ext cx="780201" cy="780201"/>
          </a:xfrm>
          <a:prstGeom prst="ellipse">
            <a:avLst/>
          </a:prstGeom>
          <a:solidFill>
            <a:srgbClr val="BE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7368286" y="2284733"/>
            <a:ext cx="8991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工作概述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7368286" y="2547996"/>
            <a:ext cx="354003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0" name="椭圆 9"/>
          <p:cNvSpPr/>
          <p:nvPr/>
        </p:nvSpPr>
        <p:spPr>
          <a:xfrm>
            <a:off x="6272483" y="3408064"/>
            <a:ext cx="780201" cy="780201"/>
          </a:xfrm>
          <a:prstGeom prst="ellipse">
            <a:avLst/>
          </a:prstGeom>
          <a:solidFill>
            <a:srgbClr val="BE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7368286" y="3442663"/>
            <a:ext cx="8991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工作概述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7368286" y="3705926"/>
            <a:ext cx="354003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椭圆 12"/>
          <p:cNvSpPr/>
          <p:nvPr/>
        </p:nvSpPr>
        <p:spPr>
          <a:xfrm>
            <a:off x="6272483" y="4607725"/>
            <a:ext cx="780201" cy="780201"/>
          </a:xfrm>
          <a:prstGeom prst="ellipse">
            <a:avLst/>
          </a:prstGeom>
          <a:solidFill>
            <a:srgbClr val="BE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7368286" y="4654300"/>
            <a:ext cx="8991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工作概述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7368286" y="4917562"/>
            <a:ext cx="354003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Freeform 100"/>
          <p:cNvSpPr>
            <a:spLocks noEditPoints="1"/>
          </p:cNvSpPr>
          <p:nvPr/>
        </p:nvSpPr>
        <p:spPr bwMode="auto">
          <a:xfrm>
            <a:off x="6418645" y="3522336"/>
            <a:ext cx="487875" cy="497781"/>
          </a:xfrm>
          <a:custGeom>
            <a:avLst/>
            <a:gdLst>
              <a:gd name="T0" fmla="*/ 87 w 91"/>
              <a:gd name="T1" fmla="*/ 39 h 93"/>
              <a:gd name="T2" fmla="*/ 91 w 91"/>
              <a:gd name="T3" fmla="*/ 46 h 93"/>
              <a:gd name="T4" fmla="*/ 91 w 91"/>
              <a:gd name="T5" fmla="*/ 83 h 93"/>
              <a:gd name="T6" fmla="*/ 81 w 91"/>
              <a:gd name="T7" fmla="*/ 93 h 93"/>
              <a:gd name="T8" fmla="*/ 10 w 91"/>
              <a:gd name="T9" fmla="*/ 93 h 93"/>
              <a:gd name="T10" fmla="*/ 0 w 91"/>
              <a:gd name="T11" fmla="*/ 83 h 93"/>
              <a:gd name="T12" fmla="*/ 0 w 91"/>
              <a:gd name="T13" fmla="*/ 46 h 93"/>
              <a:gd name="T14" fmla="*/ 3 w 91"/>
              <a:gd name="T15" fmla="*/ 40 h 93"/>
              <a:gd name="T16" fmla="*/ 3 w 91"/>
              <a:gd name="T17" fmla="*/ 40 h 93"/>
              <a:gd name="T18" fmla="*/ 3 w 91"/>
              <a:gd name="T19" fmla="*/ 40 h 93"/>
              <a:gd name="T20" fmla="*/ 3 w 91"/>
              <a:gd name="T21" fmla="*/ 39 h 93"/>
              <a:gd name="T22" fmla="*/ 40 w 91"/>
              <a:gd name="T23" fmla="*/ 3 h 93"/>
              <a:gd name="T24" fmla="*/ 51 w 91"/>
              <a:gd name="T25" fmla="*/ 3 h 93"/>
              <a:gd name="T26" fmla="*/ 87 w 91"/>
              <a:gd name="T27" fmla="*/ 39 h 93"/>
              <a:gd name="T28" fmla="*/ 16 w 91"/>
              <a:gd name="T29" fmla="*/ 30 h 93"/>
              <a:gd name="T30" fmla="*/ 16 w 91"/>
              <a:gd name="T31" fmla="*/ 52 h 93"/>
              <a:gd name="T32" fmla="*/ 46 w 91"/>
              <a:gd name="T33" fmla="*/ 75 h 93"/>
              <a:gd name="T34" fmla="*/ 73 w 91"/>
              <a:gd name="T35" fmla="*/ 54 h 93"/>
              <a:gd name="T36" fmla="*/ 73 w 91"/>
              <a:gd name="T37" fmla="*/ 30 h 93"/>
              <a:gd name="T38" fmla="*/ 16 w 91"/>
              <a:gd name="T39" fmla="*/ 30 h 93"/>
              <a:gd name="T40" fmla="*/ 26 w 91"/>
              <a:gd name="T41" fmla="*/ 35 h 93"/>
              <a:gd name="T42" fmla="*/ 26 w 91"/>
              <a:gd name="T43" fmla="*/ 39 h 93"/>
              <a:gd name="T44" fmla="*/ 64 w 91"/>
              <a:gd name="T45" fmla="*/ 39 h 93"/>
              <a:gd name="T46" fmla="*/ 64 w 91"/>
              <a:gd name="T47" fmla="*/ 35 h 93"/>
              <a:gd name="T48" fmla="*/ 26 w 91"/>
              <a:gd name="T49" fmla="*/ 35 h 93"/>
              <a:gd name="T50" fmla="*/ 26 w 91"/>
              <a:gd name="T51" fmla="*/ 51 h 93"/>
              <a:gd name="T52" fmla="*/ 26 w 91"/>
              <a:gd name="T53" fmla="*/ 55 h 93"/>
              <a:gd name="T54" fmla="*/ 64 w 91"/>
              <a:gd name="T55" fmla="*/ 55 h 93"/>
              <a:gd name="T56" fmla="*/ 64 w 91"/>
              <a:gd name="T57" fmla="*/ 51 h 93"/>
              <a:gd name="T58" fmla="*/ 26 w 91"/>
              <a:gd name="T59" fmla="*/ 51 h 93"/>
              <a:gd name="T60" fmla="*/ 26 w 91"/>
              <a:gd name="T61" fmla="*/ 43 h 93"/>
              <a:gd name="T62" fmla="*/ 26 w 91"/>
              <a:gd name="T63" fmla="*/ 47 h 93"/>
              <a:gd name="T64" fmla="*/ 64 w 91"/>
              <a:gd name="T65" fmla="*/ 47 h 93"/>
              <a:gd name="T66" fmla="*/ 64 w 91"/>
              <a:gd name="T67" fmla="*/ 43 h 93"/>
              <a:gd name="T68" fmla="*/ 26 w 91"/>
              <a:gd name="T69" fmla="*/ 43 h 93"/>
              <a:gd name="T70" fmla="*/ 10 w 91"/>
              <a:gd name="T71" fmla="*/ 87 h 93"/>
              <a:gd name="T72" fmla="*/ 28 w 91"/>
              <a:gd name="T73" fmla="*/ 70 h 93"/>
              <a:gd name="T74" fmla="*/ 28 w 91"/>
              <a:gd name="T75" fmla="*/ 67 h 93"/>
              <a:gd name="T76" fmla="*/ 26 w 91"/>
              <a:gd name="T77" fmla="*/ 67 h 93"/>
              <a:gd name="T78" fmla="*/ 8 w 91"/>
              <a:gd name="T79" fmla="*/ 84 h 93"/>
              <a:gd name="T80" fmla="*/ 8 w 91"/>
              <a:gd name="T81" fmla="*/ 87 h 93"/>
              <a:gd name="T82" fmla="*/ 10 w 91"/>
              <a:gd name="T83" fmla="*/ 87 h 93"/>
              <a:gd name="T84" fmla="*/ 85 w 91"/>
              <a:gd name="T85" fmla="*/ 84 h 93"/>
              <a:gd name="T86" fmla="*/ 67 w 91"/>
              <a:gd name="T87" fmla="*/ 67 h 93"/>
              <a:gd name="T88" fmla="*/ 64 w 91"/>
              <a:gd name="T89" fmla="*/ 67 h 93"/>
              <a:gd name="T90" fmla="*/ 64 w 91"/>
              <a:gd name="T91" fmla="*/ 70 h 93"/>
              <a:gd name="T92" fmla="*/ 82 w 91"/>
              <a:gd name="T93" fmla="*/ 87 h 93"/>
              <a:gd name="T94" fmla="*/ 85 w 91"/>
              <a:gd name="T95" fmla="*/ 87 h 93"/>
              <a:gd name="T96" fmla="*/ 85 w 91"/>
              <a:gd name="T97" fmla="*/ 8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1" h="93">
                <a:moveTo>
                  <a:pt x="87" y="39"/>
                </a:moveTo>
                <a:cubicBezTo>
                  <a:pt x="89" y="40"/>
                  <a:pt x="91" y="43"/>
                  <a:pt x="91" y="46"/>
                </a:cubicBezTo>
                <a:cubicBezTo>
                  <a:pt x="91" y="83"/>
                  <a:pt x="91" y="83"/>
                  <a:pt x="91" y="83"/>
                </a:cubicBezTo>
                <a:cubicBezTo>
                  <a:pt x="91" y="89"/>
                  <a:pt x="86" y="93"/>
                  <a:pt x="81" y="93"/>
                </a:cubicBezTo>
                <a:cubicBezTo>
                  <a:pt x="10" y="93"/>
                  <a:pt x="10" y="93"/>
                  <a:pt x="10" y="93"/>
                </a:cubicBezTo>
                <a:cubicBezTo>
                  <a:pt x="5" y="93"/>
                  <a:pt x="0" y="89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39"/>
                </a:cubicBezTo>
                <a:cubicBezTo>
                  <a:pt x="40" y="3"/>
                  <a:pt x="40" y="3"/>
                  <a:pt x="40" y="3"/>
                </a:cubicBezTo>
                <a:cubicBezTo>
                  <a:pt x="43" y="0"/>
                  <a:pt x="47" y="0"/>
                  <a:pt x="51" y="3"/>
                </a:cubicBezTo>
                <a:cubicBezTo>
                  <a:pt x="87" y="39"/>
                  <a:pt x="87" y="39"/>
                  <a:pt x="87" y="39"/>
                </a:cubicBezTo>
                <a:close/>
                <a:moveTo>
                  <a:pt x="16" y="30"/>
                </a:moveTo>
                <a:cubicBezTo>
                  <a:pt x="16" y="52"/>
                  <a:pt x="16" y="52"/>
                  <a:pt x="16" y="52"/>
                </a:cubicBezTo>
                <a:cubicBezTo>
                  <a:pt x="46" y="75"/>
                  <a:pt x="46" y="75"/>
                  <a:pt x="46" y="75"/>
                </a:cubicBezTo>
                <a:cubicBezTo>
                  <a:pt x="73" y="54"/>
                  <a:pt x="73" y="54"/>
                  <a:pt x="73" y="54"/>
                </a:cubicBezTo>
                <a:cubicBezTo>
                  <a:pt x="73" y="30"/>
                  <a:pt x="73" y="30"/>
                  <a:pt x="73" y="30"/>
                </a:cubicBezTo>
                <a:cubicBezTo>
                  <a:pt x="16" y="30"/>
                  <a:pt x="16" y="30"/>
                  <a:pt x="16" y="30"/>
                </a:cubicBezTo>
                <a:close/>
                <a:moveTo>
                  <a:pt x="26" y="35"/>
                </a:moveTo>
                <a:cubicBezTo>
                  <a:pt x="26" y="39"/>
                  <a:pt x="26" y="39"/>
                  <a:pt x="26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35"/>
                  <a:pt x="64" y="35"/>
                  <a:pt x="64" y="35"/>
                </a:cubicBezTo>
                <a:cubicBezTo>
                  <a:pt x="26" y="35"/>
                  <a:pt x="26" y="35"/>
                  <a:pt x="26" y="35"/>
                </a:cubicBezTo>
                <a:close/>
                <a:moveTo>
                  <a:pt x="26" y="51"/>
                </a:moveTo>
                <a:cubicBezTo>
                  <a:pt x="26" y="55"/>
                  <a:pt x="26" y="55"/>
                  <a:pt x="26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1"/>
                  <a:pt x="64" y="51"/>
                  <a:pt x="64" y="51"/>
                </a:cubicBezTo>
                <a:cubicBezTo>
                  <a:pt x="26" y="51"/>
                  <a:pt x="26" y="51"/>
                  <a:pt x="26" y="51"/>
                </a:cubicBezTo>
                <a:close/>
                <a:moveTo>
                  <a:pt x="26" y="43"/>
                </a:moveTo>
                <a:cubicBezTo>
                  <a:pt x="26" y="47"/>
                  <a:pt x="26" y="47"/>
                  <a:pt x="26" y="47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3"/>
                  <a:pt x="64" y="43"/>
                  <a:pt x="64" y="43"/>
                </a:cubicBezTo>
                <a:cubicBezTo>
                  <a:pt x="26" y="43"/>
                  <a:pt x="26" y="43"/>
                  <a:pt x="26" y="43"/>
                </a:cubicBezTo>
                <a:close/>
                <a:moveTo>
                  <a:pt x="10" y="87"/>
                </a:moveTo>
                <a:cubicBezTo>
                  <a:pt x="28" y="70"/>
                  <a:pt x="28" y="70"/>
                  <a:pt x="28" y="70"/>
                </a:cubicBezTo>
                <a:cubicBezTo>
                  <a:pt x="29" y="69"/>
                  <a:pt x="29" y="68"/>
                  <a:pt x="28" y="67"/>
                </a:cubicBezTo>
                <a:cubicBezTo>
                  <a:pt x="28" y="66"/>
                  <a:pt x="27" y="66"/>
                  <a:pt x="26" y="67"/>
                </a:cubicBezTo>
                <a:cubicBezTo>
                  <a:pt x="8" y="84"/>
                  <a:pt x="8" y="84"/>
                  <a:pt x="8" y="84"/>
                </a:cubicBezTo>
                <a:cubicBezTo>
                  <a:pt x="7" y="85"/>
                  <a:pt x="7" y="86"/>
                  <a:pt x="8" y="87"/>
                </a:cubicBezTo>
                <a:cubicBezTo>
                  <a:pt x="8" y="88"/>
                  <a:pt x="10" y="88"/>
                  <a:pt x="10" y="87"/>
                </a:cubicBezTo>
                <a:close/>
                <a:moveTo>
                  <a:pt x="85" y="84"/>
                </a:moveTo>
                <a:cubicBezTo>
                  <a:pt x="67" y="67"/>
                  <a:pt x="67" y="67"/>
                  <a:pt x="67" y="67"/>
                </a:cubicBezTo>
                <a:cubicBezTo>
                  <a:pt x="66" y="66"/>
                  <a:pt x="65" y="66"/>
                  <a:pt x="64" y="67"/>
                </a:cubicBezTo>
                <a:cubicBezTo>
                  <a:pt x="63" y="68"/>
                  <a:pt x="63" y="69"/>
                  <a:pt x="64" y="70"/>
                </a:cubicBezTo>
                <a:cubicBezTo>
                  <a:pt x="82" y="87"/>
                  <a:pt x="82" y="87"/>
                  <a:pt x="82" y="87"/>
                </a:cubicBezTo>
                <a:cubicBezTo>
                  <a:pt x="83" y="88"/>
                  <a:pt x="84" y="88"/>
                  <a:pt x="85" y="87"/>
                </a:cubicBezTo>
                <a:cubicBezTo>
                  <a:pt x="85" y="86"/>
                  <a:pt x="85" y="85"/>
                  <a:pt x="8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Freeform 101"/>
          <p:cNvSpPr>
            <a:spLocks noEditPoints="1"/>
          </p:cNvSpPr>
          <p:nvPr/>
        </p:nvSpPr>
        <p:spPr bwMode="auto">
          <a:xfrm>
            <a:off x="6435571" y="2450621"/>
            <a:ext cx="438345" cy="428439"/>
          </a:xfrm>
          <a:custGeom>
            <a:avLst/>
            <a:gdLst>
              <a:gd name="T0" fmla="*/ 74 w 82"/>
              <a:gd name="T1" fmla="*/ 6 h 80"/>
              <a:gd name="T2" fmla="*/ 67 w 82"/>
              <a:gd name="T3" fmla="*/ 27 h 80"/>
              <a:gd name="T4" fmla="*/ 65 w 82"/>
              <a:gd name="T5" fmla="*/ 30 h 80"/>
              <a:gd name="T6" fmla="*/ 75 w 82"/>
              <a:gd name="T7" fmla="*/ 71 h 80"/>
              <a:gd name="T8" fmla="*/ 66 w 82"/>
              <a:gd name="T9" fmla="*/ 80 h 80"/>
              <a:gd name="T10" fmla="*/ 44 w 82"/>
              <a:gd name="T11" fmla="*/ 50 h 80"/>
              <a:gd name="T12" fmla="*/ 36 w 82"/>
              <a:gd name="T13" fmla="*/ 57 h 80"/>
              <a:gd name="T14" fmla="*/ 39 w 82"/>
              <a:gd name="T15" fmla="*/ 70 h 80"/>
              <a:gd name="T16" fmla="*/ 34 w 82"/>
              <a:gd name="T17" fmla="*/ 75 h 80"/>
              <a:gd name="T18" fmla="*/ 26 w 82"/>
              <a:gd name="T19" fmla="*/ 61 h 80"/>
              <a:gd name="T20" fmla="*/ 21 w 82"/>
              <a:gd name="T21" fmla="*/ 67 h 80"/>
              <a:gd name="T22" fmla="*/ 16 w 82"/>
              <a:gd name="T23" fmla="*/ 62 h 80"/>
              <a:gd name="T24" fmla="*/ 21 w 82"/>
              <a:gd name="T25" fmla="*/ 57 h 80"/>
              <a:gd name="T26" fmla="*/ 7 w 82"/>
              <a:gd name="T27" fmla="*/ 50 h 80"/>
              <a:gd name="T28" fmla="*/ 12 w 82"/>
              <a:gd name="T29" fmla="*/ 44 h 80"/>
              <a:gd name="T30" fmla="*/ 25 w 82"/>
              <a:gd name="T31" fmla="*/ 47 h 80"/>
              <a:gd name="T32" fmla="*/ 32 w 82"/>
              <a:gd name="T33" fmla="*/ 39 h 80"/>
              <a:gd name="T34" fmla="*/ 0 w 82"/>
              <a:gd name="T35" fmla="*/ 18 h 80"/>
              <a:gd name="T36" fmla="*/ 9 w 82"/>
              <a:gd name="T37" fmla="*/ 8 h 80"/>
              <a:gd name="T38" fmla="*/ 51 w 82"/>
              <a:gd name="T39" fmla="*/ 16 h 80"/>
              <a:gd name="T40" fmla="*/ 53 w 82"/>
              <a:gd name="T41" fmla="*/ 13 h 80"/>
              <a:gd name="T42" fmla="*/ 74 w 82"/>
              <a:gd name="T43" fmla="*/ 6 h 80"/>
              <a:gd name="T44" fmla="*/ 82 w 82"/>
              <a:gd name="T45" fmla="*/ 50 h 80"/>
              <a:gd name="T46" fmla="*/ 74 w 82"/>
              <a:gd name="T47" fmla="*/ 42 h 80"/>
              <a:gd name="T48" fmla="*/ 72 w 82"/>
              <a:gd name="T49" fmla="*/ 44 h 80"/>
              <a:gd name="T50" fmla="*/ 76 w 82"/>
              <a:gd name="T51" fmla="*/ 57 h 80"/>
              <a:gd name="T52" fmla="*/ 82 w 82"/>
              <a:gd name="T53" fmla="*/ 50 h 80"/>
              <a:gd name="T54" fmla="*/ 29 w 82"/>
              <a:gd name="T55" fmla="*/ 0 h 80"/>
              <a:gd name="T56" fmla="*/ 23 w 82"/>
              <a:gd name="T57" fmla="*/ 7 h 80"/>
              <a:gd name="T58" fmla="*/ 36 w 82"/>
              <a:gd name="T59" fmla="*/ 10 h 80"/>
              <a:gd name="T60" fmla="*/ 37 w 82"/>
              <a:gd name="T61" fmla="*/ 8 h 80"/>
              <a:gd name="T62" fmla="*/ 29 w 82"/>
              <a:gd name="T6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2" h="80">
                <a:moveTo>
                  <a:pt x="74" y="6"/>
                </a:moveTo>
                <a:cubicBezTo>
                  <a:pt x="76" y="15"/>
                  <a:pt x="74" y="21"/>
                  <a:pt x="67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75" y="71"/>
                  <a:pt x="75" y="71"/>
                  <a:pt x="75" y="71"/>
                </a:cubicBezTo>
                <a:cubicBezTo>
                  <a:pt x="66" y="80"/>
                  <a:pt x="66" y="80"/>
                  <a:pt x="66" y="80"/>
                </a:cubicBezTo>
                <a:cubicBezTo>
                  <a:pt x="44" y="50"/>
                  <a:pt x="44" y="50"/>
                  <a:pt x="44" y="50"/>
                </a:cubicBezTo>
                <a:cubicBezTo>
                  <a:pt x="36" y="57"/>
                  <a:pt x="36" y="57"/>
                  <a:pt x="36" y="57"/>
                </a:cubicBezTo>
                <a:cubicBezTo>
                  <a:pt x="39" y="70"/>
                  <a:pt x="39" y="70"/>
                  <a:pt x="39" y="70"/>
                </a:cubicBezTo>
                <a:cubicBezTo>
                  <a:pt x="34" y="75"/>
                  <a:pt x="34" y="75"/>
                  <a:pt x="34" y="75"/>
                </a:cubicBezTo>
                <a:cubicBezTo>
                  <a:pt x="26" y="61"/>
                  <a:pt x="26" y="61"/>
                  <a:pt x="26" y="61"/>
                </a:cubicBezTo>
                <a:cubicBezTo>
                  <a:pt x="21" y="67"/>
                  <a:pt x="21" y="67"/>
                  <a:pt x="21" y="67"/>
                </a:cubicBezTo>
                <a:cubicBezTo>
                  <a:pt x="16" y="62"/>
                  <a:pt x="16" y="62"/>
                  <a:pt x="16" y="62"/>
                </a:cubicBezTo>
                <a:cubicBezTo>
                  <a:pt x="21" y="57"/>
                  <a:pt x="21" y="57"/>
                  <a:pt x="21" y="57"/>
                </a:cubicBezTo>
                <a:cubicBezTo>
                  <a:pt x="7" y="50"/>
                  <a:pt x="7" y="50"/>
                  <a:pt x="7" y="50"/>
                </a:cubicBezTo>
                <a:cubicBezTo>
                  <a:pt x="12" y="44"/>
                  <a:pt x="12" y="44"/>
                  <a:pt x="12" y="44"/>
                </a:cubicBezTo>
                <a:cubicBezTo>
                  <a:pt x="25" y="47"/>
                  <a:pt x="25" y="47"/>
                  <a:pt x="25" y="47"/>
                </a:cubicBezTo>
                <a:cubicBezTo>
                  <a:pt x="32" y="39"/>
                  <a:pt x="32" y="39"/>
                  <a:pt x="32" y="39"/>
                </a:cubicBezTo>
                <a:cubicBezTo>
                  <a:pt x="0" y="18"/>
                  <a:pt x="0" y="18"/>
                  <a:pt x="0" y="18"/>
                </a:cubicBezTo>
                <a:cubicBezTo>
                  <a:pt x="9" y="8"/>
                  <a:pt x="9" y="8"/>
                  <a:pt x="9" y="8"/>
                </a:cubicBezTo>
                <a:cubicBezTo>
                  <a:pt x="51" y="16"/>
                  <a:pt x="51" y="16"/>
                  <a:pt x="51" y="16"/>
                </a:cubicBezTo>
                <a:cubicBezTo>
                  <a:pt x="53" y="13"/>
                  <a:pt x="53" y="13"/>
                  <a:pt x="53" y="13"/>
                </a:cubicBezTo>
                <a:cubicBezTo>
                  <a:pt x="60" y="5"/>
                  <a:pt x="67" y="4"/>
                  <a:pt x="74" y="6"/>
                </a:cubicBezTo>
                <a:close/>
                <a:moveTo>
                  <a:pt x="82" y="50"/>
                </a:moveTo>
                <a:cubicBezTo>
                  <a:pt x="74" y="42"/>
                  <a:pt x="74" y="42"/>
                  <a:pt x="74" y="42"/>
                </a:cubicBezTo>
                <a:cubicBezTo>
                  <a:pt x="72" y="44"/>
                  <a:pt x="72" y="44"/>
                  <a:pt x="72" y="44"/>
                </a:cubicBezTo>
                <a:cubicBezTo>
                  <a:pt x="76" y="57"/>
                  <a:pt x="76" y="57"/>
                  <a:pt x="76" y="57"/>
                </a:cubicBezTo>
                <a:cubicBezTo>
                  <a:pt x="82" y="50"/>
                  <a:pt x="82" y="50"/>
                  <a:pt x="82" y="50"/>
                </a:cubicBezTo>
                <a:close/>
                <a:moveTo>
                  <a:pt x="29" y="0"/>
                </a:moveTo>
                <a:cubicBezTo>
                  <a:pt x="23" y="7"/>
                  <a:pt x="23" y="7"/>
                  <a:pt x="23" y="7"/>
                </a:cubicBezTo>
                <a:cubicBezTo>
                  <a:pt x="36" y="10"/>
                  <a:pt x="36" y="10"/>
                  <a:pt x="36" y="10"/>
                </a:cubicBezTo>
                <a:cubicBezTo>
                  <a:pt x="37" y="8"/>
                  <a:pt x="37" y="8"/>
                  <a:pt x="37" y="8"/>
                </a:cubicBezTo>
                <a:lnTo>
                  <a:pt x="2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Freeform 102"/>
          <p:cNvSpPr>
            <a:spLocks noEditPoints="1"/>
          </p:cNvSpPr>
          <p:nvPr/>
        </p:nvSpPr>
        <p:spPr bwMode="auto">
          <a:xfrm>
            <a:off x="6462811" y="4736788"/>
            <a:ext cx="411105" cy="497783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83480" y="994670"/>
            <a:ext cx="1468967" cy="168726"/>
          </a:xfrm>
          <a:prstGeom prst="roundRect">
            <a:avLst/>
          </a:prstGeom>
          <a:solidFill>
            <a:srgbClr val="E0C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4518" y="64017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5A3D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工作概述</a:t>
            </a:r>
          </a:p>
        </p:txBody>
      </p:sp>
    </p:spTree>
    <p:extLst>
      <p:ext uri="{BB962C8B-B14F-4D97-AF65-F5344CB8AC3E}">
        <p14:creationId xmlns:p14="http://schemas.microsoft.com/office/powerpoint/2010/main" val="350054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1" y="1732547"/>
            <a:ext cx="3152473" cy="5125452"/>
          </a:xfrm>
          <a:custGeom>
            <a:avLst/>
            <a:gdLst>
              <a:gd name="connsiteX0" fmla="*/ 145946 w 3518489"/>
              <a:gd name="connsiteY0" fmla="*/ 1176 h 5130092"/>
              <a:gd name="connsiteX1" fmla="*/ 2739367 w 3518489"/>
              <a:gd name="connsiteY1" fmla="*/ 2246841 h 5130092"/>
              <a:gd name="connsiteX2" fmla="*/ 3493863 w 3518489"/>
              <a:gd name="connsiteY2" fmla="*/ 5025022 h 5130092"/>
              <a:gd name="connsiteX3" fmla="*/ 3518489 w 3518489"/>
              <a:gd name="connsiteY3" fmla="*/ 5130092 h 5130092"/>
              <a:gd name="connsiteX4" fmla="*/ 0 w 3518489"/>
              <a:gd name="connsiteY4" fmla="*/ 5130092 h 5130092"/>
              <a:gd name="connsiteX5" fmla="*/ 0 w 3518489"/>
              <a:gd name="connsiteY5" fmla="*/ 24744 h 5130092"/>
              <a:gd name="connsiteX6" fmla="*/ 55958 w 3518489"/>
              <a:gd name="connsiteY6" fmla="*/ 11378 h 5130092"/>
              <a:gd name="connsiteX7" fmla="*/ 145946 w 3518489"/>
              <a:gd name="connsiteY7" fmla="*/ 1176 h 51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8489" h="5130092">
                <a:moveTo>
                  <a:pt x="145946" y="1176"/>
                </a:moveTo>
                <a:cubicBezTo>
                  <a:pt x="1023631" y="-46428"/>
                  <a:pt x="2119695" y="1362592"/>
                  <a:pt x="2739367" y="2246841"/>
                </a:cubicBezTo>
                <a:cubicBezTo>
                  <a:pt x="3337670" y="3100599"/>
                  <a:pt x="3288932" y="4066119"/>
                  <a:pt x="3493863" y="5025022"/>
                </a:cubicBezTo>
                <a:lnTo>
                  <a:pt x="3518489" y="5130092"/>
                </a:lnTo>
                <a:lnTo>
                  <a:pt x="0" y="5130092"/>
                </a:lnTo>
                <a:lnTo>
                  <a:pt x="0" y="24744"/>
                </a:lnTo>
                <a:lnTo>
                  <a:pt x="55958" y="11378"/>
                </a:lnTo>
                <a:cubicBezTo>
                  <a:pt x="85675" y="6191"/>
                  <a:pt x="115681" y="2817"/>
                  <a:pt x="145946" y="1176"/>
                </a:cubicBezTo>
                <a:close/>
              </a:path>
            </a:pathLst>
          </a:custGeom>
          <a:solidFill>
            <a:srgbClr val="E0C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7837566" y="3792142"/>
            <a:ext cx="4354435" cy="3065858"/>
          </a:xfrm>
          <a:custGeom>
            <a:avLst/>
            <a:gdLst>
              <a:gd name="connsiteX0" fmla="*/ 4155041 w 4354435"/>
              <a:gd name="connsiteY0" fmla="*/ 39 h 3065858"/>
              <a:gd name="connsiteX1" fmla="*/ 4271899 w 4354435"/>
              <a:gd name="connsiteY1" fmla="*/ 5311 h 3065858"/>
              <a:gd name="connsiteX2" fmla="*/ 4354435 w 4354435"/>
              <a:gd name="connsiteY2" fmla="*/ 19956 h 3065858"/>
              <a:gd name="connsiteX3" fmla="*/ 4354435 w 4354435"/>
              <a:gd name="connsiteY3" fmla="*/ 3065858 h 3065858"/>
              <a:gd name="connsiteX4" fmla="*/ 0 w 4354435"/>
              <a:gd name="connsiteY4" fmla="*/ 3065858 h 3065858"/>
              <a:gd name="connsiteX5" fmla="*/ 59647 w 4354435"/>
              <a:gd name="connsiteY5" fmla="*/ 2889036 h 3065858"/>
              <a:gd name="connsiteX6" fmla="*/ 418650 w 4354435"/>
              <a:gd name="connsiteY6" fmla="*/ 2227629 h 3065858"/>
              <a:gd name="connsiteX7" fmla="*/ 3771260 w 4354435"/>
              <a:gd name="connsiteY7" fmla="*/ 35696 h 3065858"/>
              <a:gd name="connsiteX8" fmla="*/ 4155041 w 4354435"/>
              <a:gd name="connsiteY8" fmla="*/ 39 h 30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54435" h="3065858">
                <a:moveTo>
                  <a:pt x="4155041" y="39"/>
                </a:moveTo>
                <a:cubicBezTo>
                  <a:pt x="4194627" y="-275"/>
                  <a:pt x="4233484" y="1269"/>
                  <a:pt x="4271899" y="5311"/>
                </a:cubicBezTo>
                <a:lnTo>
                  <a:pt x="4354435" y="19956"/>
                </a:lnTo>
                <a:lnTo>
                  <a:pt x="4354435" y="3065858"/>
                </a:lnTo>
                <a:lnTo>
                  <a:pt x="0" y="3065858"/>
                </a:lnTo>
                <a:lnTo>
                  <a:pt x="59647" y="2889036"/>
                </a:lnTo>
                <a:cubicBezTo>
                  <a:pt x="142308" y="2677262"/>
                  <a:pt x="262736" y="2453645"/>
                  <a:pt x="418650" y="2227629"/>
                </a:cubicBezTo>
                <a:cubicBezTo>
                  <a:pt x="834422" y="1624918"/>
                  <a:pt x="3398747" y="81183"/>
                  <a:pt x="3771260" y="35696"/>
                </a:cubicBezTo>
                <a:cubicBezTo>
                  <a:pt x="3910952" y="18638"/>
                  <a:pt x="4036281" y="981"/>
                  <a:pt x="4155041" y="39"/>
                </a:cubicBezTo>
                <a:close/>
              </a:path>
            </a:pathLst>
          </a:custGeom>
          <a:solidFill>
            <a:srgbClr val="D8A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8248748" y="0"/>
            <a:ext cx="3943252" cy="1618806"/>
          </a:xfrm>
          <a:custGeom>
            <a:avLst/>
            <a:gdLst>
              <a:gd name="connsiteX0" fmla="*/ 0 w 3943252"/>
              <a:gd name="connsiteY0" fmla="*/ 0 h 1618806"/>
              <a:gd name="connsiteX1" fmla="*/ 3943252 w 3943252"/>
              <a:gd name="connsiteY1" fmla="*/ 0 h 1618806"/>
              <a:gd name="connsiteX2" fmla="*/ 3943252 w 3943252"/>
              <a:gd name="connsiteY2" fmla="*/ 1332037 h 1618806"/>
              <a:gd name="connsiteX3" fmla="*/ 3870912 w 3943252"/>
              <a:gd name="connsiteY3" fmla="*/ 1367860 h 1618806"/>
              <a:gd name="connsiteX4" fmla="*/ 2100014 w 3943252"/>
              <a:gd name="connsiteY4" fmla="*/ 1540044 h 1618806"/>
              <a:gd name="connsiteX5" fmla="*/ 6129 w 3943252"/>
              <a:gd name="connsiteY5" fmla="*/ 16657 h 161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3252" h="1618806">
                <a:moveTo>
                  <a:pt x="0" y="0"/>
                </a:moveTo>
                <a:lnTo>
                  <a:pt x="3943252" y="0"/>
                </a:lnTo>
                <a:lnTo>
                  <a:pt x="3943252" y="1332037"/>
                </a:lnTo>
                <a:lnTo>
                  <a:pt x="3870912" y="1367860"/>
                </a:lnTo>
                <a:cubicBezTo>
                  <a:pt x="3373556" y="1594678"/>
                  <a:pt x="2643841" y="1704284"/>
                  <a:pt x="2100014" y="1540044"/>
                </a:cubicBezTo>
                <a:cubicBezTo>
                  <a:pt x="1510868" y="1362116"/>
                  <a:pt x="341372" y="738881"/>
                  <a:pt x="6129" y="16657"/>
                </a:cubicBezTo>
                <a:close/>
              </a:path>
            </a:pathLst>
          </a:custGeom>
          <a:solidFill>
            <a:srgbClr val="BE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20991945">
            <a:off x="9970485" y="637260"/>
            <a:ext cx="1194822" cy="1491160"/>
          </a:xfrm>
          <a:custGeom>
            <a:avLst/>
            <a:gdLst>
              <a:gd name="connsiteX0" fmla="*/ 231006 w 1174282"/>
              <a:gd name="connsiteY0" fmla="*/ 0 h 1443789"/>
              <a:gd name="connsiteX1" fmla="*/ 1058779 w 1174282"/>
              <a:gd name="connsiteY1" fmla="*/ 86627 h 1443789"/>
              <a:gd name="connsiteX2" fmla="*/ 1174282 w 1174282"/>
              <a:gd name="connsiteY2" fmla="*/ 1443789 h 1443789"/>
              <a:gd name="connsiteX3" fmla="*/ 0 w 1174282"/>
              <a:gd name="connsiteY3" fmla="*/ 1241659 h 1443789"/>
              <a:gd name="connsiteX4" fmla="*/ 231006 w 1174282"/>
              <a:gd name="connsiteY4" fmla="*/ 0 h 1443789"/>
              <a:gd name="connsiteX0" fmla="*/ 231006 w 1257704"/>
              <a:gd name="connsiteY0" fmla="*/ 122490 h 1566279"/>
              <a:gd name="connsiteX1" fmla="*/ 1058779 w 1257704"/>
              <a:gd name="connsiteY1" fmla="*/ 209117 h 1566279"/>
              <a:gd name="connsiteX2" fmla="*/ 1174282 w 1257704"/>
              <a:gd name="connsiteY2" fmla="*/ 1566279 h 1566279"/>
              <a:gd name="connsiteX3" fmla="*/ 0 w 1257704"/>
              <a:gd name="connsiteY3" fmla="*/ 1364149 h 1566279"/>
              <a:gd name="connsiteX4" fmla="*/ 231006 w 1257704"/>
              <a:gd name="connsiteY4" fmla="*/ 122490 h 1566279"/>
              <a:gd name="connsiteX0" fmla="*/ 286061 w 1312759"/>
              <a:gd name="connsiteY0" fmla="*/ 122490 h 1566279"/>
              <a:gd name="connsiteX1" fmla="*/ 1113834 w 1312759"/>
              <a:gd name="connsiteY1" fmla="*/ 209117 h 1566279"/>
              <a:gd name="connsiteX2" fmla="*/ 1229337 w 1312759"/>
              <a:gd name="connsiteY2" fmla="*/ 1566279 h 1566279"/>
              <a:gd name="connsiteX3" fmla="*/ 55055 w 1312759"/>
              <a:gd name="connsiteY3" fmla="*/ 1364149 h 1566279"/>
              <a:gd name="connsiteX4" fmla="*/ 286061 w 1312759"/>
              <a:gd name="connsiteY4" fmla="*/ 122490 h 1566279"/>
              <a:gd name="connsiteX0" fmla="*/ 284767 w 1311465"/>
              <a:gd name="connsiteY0" fmla="*/ 155261 h 1599050"/>
              <a:gd name="connsiteX1" fmla="*/ 1112540 w 1311465"/>
              <a:gd name="connsiteY1" fmla="*/ 241888 h 1599050"/>
              <a:gd name="connsiteX2" fmla="*/ 1228043 w 1311465"/>
              <a:gd name="connsiteY2" fmla="*/ 1599050 h 1599050"/>
              <a:gd name="connsiteX3" fmla="*/ 53761 w 1311465"/>
              <a:gd name="connsiteY3" fmla="*/ 1396920 h 1599050"/>
              <a:gd name="connsiteX4" fmla="*/ 284767 w 1311465"/>
              <a:gd name="connsiteY4" fmla="*/ 155261 h 1599050"/>
              <a:gd name="connsiteX0" fmla="*/ 286061 w 1312759"/>
              <a:gd name="connsiteY0" fmla="*/ 122491 h 1566280"/>
              <a:gd name="connsiteX1" fmla="*/ 1113834 w 1312759"/>
              <a:gd name="connsiteY1" fmla="*/ 209118 h 1566280"/>
              <a:gd name="connsiteX2" fmla="*/ 1229337 w 1312759"/>
              <a:gd name="connsiteY2" fmla="*/ 1566280 h 1566280"/>
              <a:gd name="connsiteX3" fmla="*/ 55055 w 1312759"/>
              <a:gd name="connsiteY3" fmla="*/ 1364150 h 1566280"/>
              <a:gd name="connsiteX4" fmla="*/ 286061 w 1312759"/>
              <a:gd name="connsiteY4" fmla="*/ 122491 h 1566280"/>
              <a:gd name="connsiteX0" fmla="*/ 387270 w 1413968"/>
              <a:gd name="connsiteY0" fmla="*/ 122491 h 1566280"/>
              <a:gd name="connsiteX1" fmla="*/ 1215043 w 1413968"/>
              <a:gd name="connsiteY1" fmla="*/ 209118 h 1566280"/>
              <a:gd name="connsiteX2" fmla="*/ 1330546 w 1413968"/>
              <a:gd name="connsiteY2" fmla="*/ 1566280 h 1566280"/>
              <a:gd name="connsiteX3" fmla="*/ 156264 w 1413968"/>
              <a:gd name="connsiteY3" fmla="*/ 1364150 h 1566280"/>
              <a:gd name="connsiteX4" fmla="*/ 387270 w 1413968"/>
              <a:gd name="connsiteY4" fmla="*/ 122491 h 1566280"/>
              <a:gd name="connsiteX0" fmla="*/ 328547 w 1355245"/>
              <a:gd name="connsiteY0" fmla="*/ 122491 h 1592705"/>
              <a:gd name="connsiteX1" fmla="*/ 1156320 w 1355245"/>
              <a:gd name="connsiteY1" fmla="*/ 209118 h 1592705"/>
              <a:gd name="connsiteX2" fmla="*/ 1271823 w 1355245"/>
              <a:gd name="connsiteY2" fmla="*/ 1566280 h 1592705"/>
              <a:gd name="connsiteX3" fmla="*/ 97541 w 1355245"/>
              <a:gd name="connsiteY3" fmla="*/ 1364150 h 1592705"/>
              <a:gd name="connsiteX4" fmla="*/ 328547 w 1355245"/>
              <a:gd name="connsiteY4" fmla="*/ 122491 h 1592705"/>
              <a:gd name="connsiteX0" fmla="*/ 328547 w 1450783"/>
              <a:gd name="connsiteY0" fmla="*/ 122491 h 1592705"/>
              <a:gd name="connsiteX1" fmla="*/ 1156320 w 1450783"/>
              <a:gd name="connsiteY1" fmla="*/ 209118 h 1592705"/>
              <a:gd name="connsiteX2" fmla="*/ 1271823 w 1450783"/>
              <a:gd name="connsiteY2" fmla="*/ 1566280 h 1592705"/>
              <a:gd name="connsiteX3" fmla="*/ 97541 w 1450783"/>
              <a:gd name="connsiteY3" fmla="*/ 1364150 h 1592705"/>
              <a:gd name="connsiteX4" fmla="*/ 328547 w 1450783"/>
              <a:gd name="connsiteY4" fmla="*/ 122491 h 1592705"/>
              <a:gd name="connsiteX0" fmla="*/ 328547 w 1408005"/>
              <a:gd name="connsiteY0" fmla="*/ 122491 h 1757216"/>
              <a:gd name="connsiteX1" fmla="*/ 1156320 w 1408005"/>
              <a:gd name="connsiteY1" fmla="*/ 209118 h 1757216"/>
              <a:gd name="connsiteX2" fmla="*/ 1271823 w 1408005"/>
              <a:gd name="connsiteY2" fmla="*/ 1566280 h 1757216"/>
              <a:gd name="connsiteX3" fmla="*/ 97541 w 1408005"/>
              <a:gd name="connsiteY3" fmla="*/ 1364150 h 1757216"/>
              <a:gd name="connsiteX4" fmla="*/ 328547 w 1408005"/>
              <a:gd name="connsiteY4" fmla="*/ 122491 h 17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8005" h="1757216">
                <a:moveTo>
                  <a:pt x="328547" y="122491"/>
                </a:moveTo>
                <a:cubicBezTo>
                  <a:pt x="505010" y="-70014"/>
                  <a:pt x="999107" y="-31513"/>
                  <a:pt x="1156320" y="209118"/>
                </a:cubicBezTo>
                <a:cubicBezTo>
                  <a:pt x="1313533" y="449749"/>
                  <a:pt x="1566998" y="1229396"/>
                  <a:pt x="1271823" y="1566280"/>
                </a:cubicBezTo>
                <a:cubicBezTo>
                  <a:pt x="976648" y="1903164"/>
                  <a:pt x="354214" y="1768411"/>
                  <a:pt x="97541" y="1364150"/>
                </a:cubicBezTo>
                <a:cubicBezTo>
                  <a:pt x="-159132" y="959889"/>
                  <a:pt x="152084" y="314996"/>
                  <a:pt x="328547" y="122491"/>
                </a:cubicBezTo>
                <a:close/>
              </a:path>
            </a:pathLst>
          </a:custGeom>
          <a:solidFill>
            <a:srgbClr val="DEC7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1"/>
            <a:ext cx="2760642" cy="6862812"/>
          </a:xfrm>
          <a:custGeom>
            <a:avLst/>
            <a:gdLst>
              <a:gd name="connsiteX0" fmla="*/ 0 w 3012707"/>
              <a:gd name="connsiteY0" fmla="*/ 0 h 5322771"/>
              <a:gd name="connsiteX1" fmla="*/ 2906829 w 3012707"/>
              <a:gd name="connsiteY1" fmla="*/ 1992430 h 5322771"/>
              <a:gd name="connsiteX2" fmla="*/ 3012707 w 3012707"/>
              <a:gd name="connsiteY2" fmla="*/ 5322771 h 5322771"/>
              <a:gd name="connsiteX0" fmla="*/ 0 w 3012707"/>
              <a:gd name="connsiteY0" fmla="*/ 0 h 5322771"/>
              <a:gd name="connsiteX1" fmla="*/ 2906829 w 3012707"/>
              <a:gd name="connsiteY1" fmla="*/ 1992430 h 5322771"/>
              <a:gd name="connsiteX2" fmla="*/ 3012707 w 3012707"/>
              <a:gd name="connsiteY2" fmla="*/ 5322771 h 5322771"/>
              <a:gd name="connsiteX0" fmla="*/ 0 w 3012707"/>
              <a:gd name="connsiteY0" fmla="*/ 0 h 5322771"/>
              <a:gd name="connsiteX1" fmla="*/ 2906829 w 3012707"/>
              <a:gd name="connsiteY1" fmla="*/ 1992430 h 5322771"/>
              <a:gd name="connsiteX2" fmla="*/ 3012707 w 3012707"/>
              <a:gd name="connsiteY2" fmla="*/ 5322771 h 5322771"/>
              <a:gd name="connsiteX0" fmla="*/ 0 w 3315438"/>
              <a:gd name="connsiteY0" fmla="*/ 0 h 5322771"/>
              <a:gd name="connsiteX1" fmla="*/ 2906829 w 3315438"/>
              <a:gd name="connsiteY1" fmla="*/ 1992430 h 5322771"/>
              <a:gd name="connsiteX2" fmla="*/ 3012707 w 3315438"/>
              <a:gd name="connsiteY2" fmla="*/ 5322771 h 5322771"/>
              <a:gd name="connsiteX0" fmla="*/ 0 w 3329204"/>
              <a:gd name="connsiteY0" fmla="*/ 0 h 5322771"/>
              <a:gd name="connsiteX1" fmla="*/ 2926080 w 3329204"/>
              <a:gd name="connsiteY1" fmla="*/ 2098308 h 5322771"/>
              <a:gd name="connsiteX2" fmla="*/ 3012707 w 3329204"/>
              <a:gd name="connsiteY2" fmla="*/ 5322771 h 5322771"/>
              <a:gd name="connsiteX0" fmla="*/ 0 w 3329204"/>
              <a:gd name="connsiteY0" fmla="*/ 0 h 5322771"/>
              <a:gd name="connsiteX1" fmla="*/ 2926080 w 3329204"/>
              <a:gd name="connsiteY1" fmla="*/ 2098308 h 5322771"/>
              <a:gd name="connsiteX2" fmla="*/ 3012707 w 3329204"/>
              <a:gd name="connsiteY2" fmla="*/ 5322771 h 5322771"/>
              <a:gd name="connsiteX0" fmla="*/ 0 w 3240454"/>
              <a:gd name="connsiteY0" fmla="*/ 0 h 5322771"/>
              <a:gd name="connsiteX1" fmla="*/ 2926080 w 3240454"/>
              <a:gd name="connsiteY1" fmla="*/ 2098308 h 5322771"/>
              <a:gd name="connsiteX2" fmla="*/ 3012707 w 3240454"/>
              <a:gd name="connsiteY2" fmla="*/ 5322771 h 5322771"/>
              <a:gd name="connsiteX0" fmla="*/ 0 w 2682702"/>
              <a:gd name="connsiteY0" fmla="*/ 0 h 6824312"/>
              <a:gd name="connsiteX1" fmla="*/ 2550695 w 2682702"/>
              <a:gd name="connsiteY1" fmla="*/ 3599849 h 6824312"/>
              <a:gd name="connsiteX2" fmla="*/ 2637322 w 2682702"/>
              <a:gd name="connsiteY2" fmla="*/ 6824312 h 6824312"/>
              <a:gd name="connsiteX0" fmla="*/ 17656 w 2700358"/>
              <a:gd name="connsiteY0" fmla="*/ 0 h 6824312"/>
              <a:gd name="connsiteX1" fmla="*/ 2568351 w 2700358"/>
              <a:gd name="connsiteY1" fmla="*/ 3599849 h 6824312"/>
              <a:gd name="connsiteX2" fmla="*/ 2654978 w 2700358"/>
              <a:gd name="connsiteY2" fmla="*/ 6824312 h 6824312"/>
              <a:gd name="connsiteX0" fmla="*/ 2674 w 2685376"/>
              <a:gd name="connsiteY0" fmla="*/ 0 h 6824312"/>
              <a:gd name="connsiteX1" fmla="*/ 2553369 w 2685376"/>
              <a:gd name="connsiteY1" fmla="*/ 3599849 h 6824312"/>
              <a:gd name="connsiteX2" fmla="*/ 2639996 w 2685376"/>
              <a:gd name="connsiteY2" fmla="*/ 6824312 h 6824312"/>
              <a:gd name="connsiteX0" fmla="*/ 2674 w 2654480"/>
              <a:gd name="connsiteY0" fmla="*/ 0 h 6824312"/>
              <a:gd name="connsiteX1" fmla="*/ 2553369 w 2654480"/>
              <a:gd name="connsiteY1" fmla="*/ 3599849 h 6824312"/>
              <a:gd name="connsiteX2" fmla="*/ 2639996 w 2654480"/>
              <a:gd name="connsiteY2" fmla="*/ 6824312 h 6824312"/>
              <a:gd name="connsiteX0" fmla="*/ 2484 w 2816288"/>
              <a:gd name="connsiteY0" fmla="*/ 0 h 6824312"/>
              <a:gd name="connsiteX1" fmla="*/ 2726434 w 2816288"/>
              <a:gd name="connsiteY1" fmla="*/ 3782729 h 6824312"/>
              <a:gd name="connsiteX2" fmla="*/ 2639806 w 2816288"/>
              <a:gd name="connsiteY2" fmla="*/ 6824312 h 682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6288" h="6824312">
                <a:moveTo>
                  <a:pt x="2484" y="0"/>
                </a:moveTo>
                <a:cubicBezTo>
                  <a:pt x="-87352" y="3407343"/>
                  <a:pt x="2286880" y="2645344"/>
                  <a:pt x="2726434" y="3782729"/>
                </a:cubicBezTo>
                <a:cubicBezTo>
                  <a:pt x="3165988" y="4920114"/>
                  <a:pt x="1805616" y="5396565"/>
                  <a:pt x="2639806" y="6824312"/>
                </a:cubicBezTo>
              </a:path>
            </a:pathLst>
          </a:custGeom>
          <a:noFill/>
          <a:ln w="28575">
            <a:solidFill>
              <a:srgbClr val="BE9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57475" y="3842051"/>
            <a:ext cx="4700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5A3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of work difficulties</a:t>
            </a:r>
          </a:p>
        </p:txBody>
      </p:sp>
      <p:sp>
        <p:nvSpPr>
          <p:cNvPr id="9" name="PA_文本框 2"/>
          <p:cNvSpPr txBox="1"/>
          <p:nvPr>
            <p:custDataLst>
              <p:tags r:id="rId1"/>
            </p:custDataLst>
          </p:nvPr>
        </p:nvSpPr>
        <p:spPr>
          <a:xfrm>
            <a:off x="3150636" y="2659504"/>
            <a:ext cx="5917167" cy="11070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6000" b="0" dirty="0">
                <a:solidFill>
                  <a:srgbClr val="5A3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工作难点分析</a:t>
            </a:r>
          </a:p>
        </p:txBody>
      </p:sp>
    </p:spTree>
    <p:extLst>
      <p:ext uri="{BB962C8B-B14F-4D97-AF65-F5344CB8AC3E}">
        <p14:creationId xmlns:p14="http://schemas.microsoft.com/office/powerpoint/2010/main" val="102152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02868" y="1934234"/>
            <a:ext cx="1869934" cy="1869934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72801" y="1934234"/>
            <a:ext cx="3099999" cy="1869934"/>
          </a:xfrm>
          <a:prstGeom prst="rect">
            <a:avLst/>
          </a:prstGeom>
          <a:solidFill>
            <a:srgbClr val="D8A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02867" y="3957767"/>
            <a:ext cx="1869934" cy="1869934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72800" y="3957767"/>
            <a:ext cx="3099999" cy="1869934"/>
          </a:xfrm>
          <a:prstGeom prst="rect">
            <a:avLst/>
          </a:prstGeom>
          <a:solidFill>
            <a:srgbClr val="D8A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1106299" y="2401522"/>
            <a:ext cx="4204661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9" name="椭圆 8"/>
          <p:cNvSpPr/>
          <p:nvPr/>
        </p:nvSpPr>
        <p:spPr>
          <a:xfrm>
            <a:off x="1080898" y="3633168"/>
            <a:ext cx="733543" cy="733543"/>
          </a:xfrm>
          <a:prstGeom prst="ellipse">
            <a:avLst/>
          </a:prstGeom>
          <a:solidFill>
            <a:srgbClr val="BE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2111169" y="3665698"/>
            <a:ext cx="8454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难点分析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2111169" y="3889335"/>
            <a:ext cx="3328330" cy="52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椭圆 11"/>
          <p:cNvSpPr/>
          <p:nvPr/>
        </p:nvSpPr>
        <p:spPr>
          <a:xfrm>
            <a:off x="1080898" y="4672936"/>
            <a:ext cx="733543" cy="733543"/>
          </a:xfrm>
          <a:prstGeom prst="ellipse">
            <a:avLst/>
          </a:prstGeom>
          <a:solidFill>
            <a:srgbClr val="BE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2111169" y="4705466"/>
            <a:ext cx="8454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难点分析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2111169" y="4929103"/>
            <a:ext cx="3328330" cy="52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placeholder_286118"/>
          <p:cNvSpPr>
            <a:spLocks noChangeAspect="1"/>
          </p:cNvSpPr>
          <p:nvPr/>
        </p:nvSpPr>
        <p:spPr bwMode="auto">
          <a:xfrm>
            <a:off x="1283380" y="3815207"/>
            <a:ext cx="319641" cy="374986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16" name="Group 51"/>
          <p:cNvGrpSpPr/>
          <p:nvPr/>
        </p:nvGrpSpPr>
        <p:grpSpPr>
          <a:xfrm>
            <a:off x="1282696" y="4882860"/>
            <a:ext cx="349678" cy="302424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17" name="Freeform 154"/>
            <p:cNvSpPr>
              <a:spLocks/>
            </p:cNvSpPr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Freeform 156"/>
            <p:cNvSpPr>
              <a:spLocks/>
            </p:cNvSpPr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0" name="1"/>
          <p:cNvSpPr txBox="1">
            <a:spLocks noChangeArrowheads="1"/>
          </p:cNvSpPr>
          <p:nvPr/>
        </p:nvSpPr>
        <p:spPr bwMode="auto">
          <a:xfrm>
            <a:off x="8383272" y="2462978"/>
            <a:ext cx="2181429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1" name="1"/>
          <p:cNvSpPr txBox="1">
            <a:spLocks noChangeArrowheads="1"/>
          </p:cNvSpPr>
          <p:nvPr/>
        </p:nvSpPr>
        <p:spPr bwMode="auto">
          <a:xfrm>
            <a:off x="8383272" y="4477235"/>
            <a:ext cx="2181429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783480" y="994670"/>
            <a:ext cx="1468967" cy="168726"/>
          </a:xfrm>
          <a:prstGeom prst="roundRect">
            <a:avLst/>
          </a:prstGeom>
          <a:solidFill>
            <a:srgbClr val="E0C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4518" y="64017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5A3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工作难点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5A3D2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24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/>
          <p:cNvSpPr>
            <a:spLocks/>
          </p:cNvSpPr>
          <p:nvPr/>
        </p:nvSpPr>
        <p:spPr bwMode="auto">
          <a:xfrm>
            <a:off x="4116388" y="1630355"/>
            <a:ext cx="2141605" cy="2856109"/>
          </a:xfrm>
          <a:custGeom>
            <a:avLst/>
            <a:gdLst>
              <a:gd name="T0" fmla="*/ 760485 w 437"/>
              <a:gd name="T1" fmla="*/ 4185293 h 583"/>
              <a:gd name="T2" fmla="*/ 989449 w 437"/>
              <a:gd name="T3" fmla="*/ 3931886 h 583"/>
              <a:gd name="T4" fmla="*/ 1316539 w 437"/>
              <a:gd name="T5" fmla="*/ 3858317 h 583"/>
              <a:gd name="T6" fmla="*/ 1488261 w 437"/>
              <a:gd name="T7" fmla="*/ 3972758 h 583"/>
              <a:gd name="T8" fmla="*/ 1520971 w 437"/>
              <a:gd name="T9" fmla="*/ 4070851 h 583"/>
              <a:gd name="T10" fmla="*/ 1619098 w 437"/>
              <a:gd name="T11" fmla="*/ 4111723 h 583"/>
              <a:gd name="T12" fmla="*/ 1831706 w 437"/>
              <a:gd name="T13" fmla="*/ 3989107 h 583"/>
              <a:gd name="T14" fmla="*/ 1880770 w 437"/>
              <a:gd name="T15" fmla="*/ 3801096 h 583"/>
              <a:gd name="T16" fmla="*/ 1758111 w 437"/>
              <a:gd name="T17" fmla="*/ 3204365 h 583"/>
              <a:gd name="T18" fmla="*/ 2960168 w 437"/>
              <a:gd name="T19" fmla="*/ 1773845 h 583"/>
              <a:gd name="T20" fmla="*/ 3091005 w 437"/>
              <a:gd name="T21" fmla="*/ 1618531 h 583"/>
              <a:gd name="T22" fmla="*/ 3091005 w 437"/>
              <a:gd name="T23" fmla="*/ 1209811 h 583"/>
              <a:gd name="T24" fmla="*/ 3115536 w 437"/>
              <a:gd name="T25" fmla="*/ 1046323 h 583"/>
              <a:gd name="T26" fmla="*/ 3140068 w 437"/>
              <a:gd name="T27" fmla="*/ 1029974 h 583"/>
              <a:gd name="T28" fmla="*/ 3262727 w 437"/>
              <a:gd name="T29" fmla="*/ 1070846 h 583"/>
              <a:gd name="T30" fmla="*/ 3303613 w 437"/>
              <a:gd name="T31" fmla="*/ 1144416 h 583"/>
              <a:gd name="T32" fmla="*/ 3499868 w 437"/>
              <a:gd name="T33" fmla="*/ 1160765 h 583"/>
              <a:gd name="T34" fmla="*/ 3573463 w 437"/>
              <a:gd name="T35" fmla="*/ 915533 h 583"/>
              <a:gd name="T36" fmla="*/ 3499868 w 437"/>
              <a:gd name="T37" fmla="*/ 662126 h 583"/>
              <a:gd name="T38" fmla="*/ 3303613 w 437"/>
              <a:gd name="T39" fmla="*/ 678475 h 583"/>
              <a:gd name="T40" fmla="*/ 3262727 w 437"/>
              <a:gd name="T41" fmla="*/ 752045 h 583"/>
              <a:gd name="T42" fmla="*/ 3140068 w 437"/>
              <a:gd name="T43" fmla="*/ 792917 h 583"/>
              <a:gd name="T44" fmla="*/ 3115536 w 437"/>
              <a:gd name="T45" fmla="*/ 784742 h 583"/>
              <a:gd name="T46" fmla="*/ 3091005 w 437"/>
              <a:gd name="T47" fmla="*/ 621254 h 583"/>
              <a:gd name="T48" fmla="*/ 3091005 w 437"/>
              <a:gd name="T49" fmla="*/ 130790 h 583"/>
              <a:gd name="T50" fmla="*/ 2960168 w 437"/>
              <a:gd name="T51" fmla="*/ 8174 h 583"/>
              <a:gd name="T52" fmla="*/ 0 w 437"/>
              <a:gd name="T53" fmla="*/ 3204365 h 583"/>
              <a:gd name="T54" fmla="*/ 359799 w 437"/>
              <a:gd name="T55" fmla="*/ 4675757 h 583"/>
              <a:gd name="T56" fmla="*/ 547876 w 437"/>
              <a:gd name="T57" fmla="*/ 4732977 h 583"/>
              <a:gd name="T58" fmla="*/ 825903 w 437"/>
              <a:gd name="T59" fmla="*/ 4569489 h 583"/>
              <a:gd name="T60" fmla="*/ 850435 w 437"/>
              <a:gd name="T61" fmla="*/ 4463222 h 583"/>
              <a:gd name="T62" fmla="*/ 776840 w 437"/>
              <a:gd name="T63" fmla="*/ 4381478 h 583"/>
              <a:gd name="T64" fmla="*/ 760485 w 437"/>
              <a:gd name="T65" fmla="*/ 4185293 h 58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37" h="583">
                <a:moveTo>
                  <a:pt x="93" y="512"/>
                </a:moveTo>
                <a:cubicBezTo>
                  <a:pt x="97" y="499"/>
                  <a:pt x="107" y="489"/>
                  <a:pt x="121" y="481"/>
                </a:cubicBezTo>
                <a:cubicBezTo>
                  <a:pt x="134" y="473"/>
                  <a:pt x="149" y="470"/>
                  <a:pt x="161" y="472"/>
                </a:cubicBezTo>
                <a:cubicBezTo>
                  <a:pt x="170" y="473"/>
                  <a:pt x="178" y="479"/>
                  <a:pt x="182" y="486"/>
                </a:cubicBezTo>
                <a:cubicBezTo>
                  <a:pt x="184" y="490"/>
                  <a:pt x="185" y="494"/>
                  <a:pt x="186" y="498"/>
                </a:cubicBezTo>
                <a:cubicBezTo>
                  <a:pt x="186" y="506"/>
                  <a:pt x="190" y="508"/>
                  <a:pt x="198" y="503"/>
                </a:cubicBezTo>
                <a:cubicBezTo>
                  <a:pt x="224" y="488"/>
                  <a:pt x="224" y="488"/>
                  <a:pt x="224" y="488"/>
                </a:cubicBezTo>
                <a:cubicBezTo>
                  <a:pt x="232" y="483"/>
                  <a:pt x="234" y="473"/>
                  <a:pt x="230" y="465"/>
                </a:cubicBezTo>
                <a:cubicBezTo>
                  <a:pt x="220" y="443"/>
                  <a:pt x="215" y="418"/>
                  <a:pt x="215" y="392"/>
                </a:cubicBezTo>
                <a:cubicBezTo>
                  <a:pt x="215" y="304"/>
                  <a:pt x="278" y="231"/>
                  <a:pt x="362" y="217"/>
                </a:cubicBezTo>
                <a:cubicBezTo>
                  <a:pt x="371" y="215"/>
                  <a:pt x="378" y="207"/>
                  <a:pt x="378" y="198"/>
                </a:cubicBezTo>
                <a:cubicBezTo>
                  <a:pt x="378" y="148"/>
                  <a:pt x="378" y="148"/>
                  <a:pt x="378" y="148"/>
                </a:cubicBezTo>
                <a:cubicBezTo>
                  <a:pt x="378" y="139"/>
                  <a:pt x="379" y="129"/>
                  <a:pt x="381" y="128"/>
                </a:cubicBezTo>
                <a:cubicBezTo>
                  <a:pt x="382" y="127"/>
                  <a:pt x="383" y="126"/>
                  <a:pt x="384" y="126"/>
                </a:cubicBezTo>
                <a:cubicBezTo>
                  <a:pt x="390" y="126"/>
                  <a:pt x="395" y="126"/>
                  <a:pt x="399" y="131"/>
                </a:cubicBezTo>
                <a:cubicBezTo>
                  <a:pt x="401" y="134"/>
                  <a:pt x="402" y="137"/>
                  <a:pt x="404" y="140"/>
                </a:cubicBezTo>
                <a:cubicBezTo>
                  <a:pt x="409" y="149"/>
                  <a:pt x="421" y="150"/>
                  <a:pt x="428" y="142"/>
                </a:cubicBezTo>
                <a:cubicBezTo>
                  <a:pt x="434" y="134"/>
                  <a:pt x="437" y="122"/>
                  <a:pt x="437" y="112"/>
                </a:cubicBezTo>
                <a:cubicBezTo>
                  <a:pt x="437" y="101"/>
                  <a:pt x="434" y="90"/>
                  <a:pt x="428" y="81"/>
                </a:cubicBezTo>
                <a:cubicBezTo>
                  <a:pt x="421" y="73"/>
                  <a:pt x="409" y="74"/>
                  <a:pt x="404" y="83"/>
                </a:cubicBezTo>
                <a:cubicBezTo>
                  <a:pt x="402" y="86"/>
                  <a:pt x="401" y="89"/>
                  <a:pt x="399" y="92"/>
                </a:cubicBezTo>
                <a:cubicBezTo>
                  <a:pt x="395" y="97"/>
                  <a:pt x="390" y="97"/>
                  <a:pt x="384" y="97"/>
                </a:cubicBezTo>
                <a:cubicBezTo>
                  <a:pt x="383" y="97"/>
                  <a:pt x="382" y="97"/>
                  <a:pt x="381" y="96"/>
                </a:cubicBezTo>
                <a:cubicBezTo>
                  <a:pt x="379" y="94"/>
                  <a:pt x="378" y="85"/>
                  <a:pt x="378" y="76"/>
                </a:cubicBezTo>
                <a:cubicBezTo>
                  <a:pt x="378" y="16"/>
                  <a:pt x="378" y="16"/>
                  <a:pt x="378" y="16"/>
                </a:cubicBezTo>
                <a:cubicBezTo>
                  <a:pt x="378" y="7"/>
                  <a:pt x="371" y="0"/>
                  <a:pt x="362" y="1"/>
                </a:cubicBezTo>
                <a:cubicBezTo>
                  <a:pt x="159" y="17"/>
                  <a:pt x="0" y="186"/>
                  <a:pt x="0" y="392"/>
                </a:cubicBezTo>
                <a:cubicBezTo>
                  <a:pt x="0" y="457"/>
                  <a:pt x="16" y="518"/>
                  <a:pt x="44" y="572"/>
                </a:cubicBezTo>
                <a:cubicBezTo>
                  <a:pt x="48" y="581"/>
                  <a:pt x="59" y="583"/>
                  <a:pt x="67" y="579"/>
                </a:cubicBezTo>
                <a:cubicBezTo>
                  <a:pt x="101" y="559"/>
                  <a:pt x="101" y="559"/>
                  <a:pt x="101" y="559"/>
                </a:cubicBezTo>
                <a:cubicBezTo>
                  <a:pt x="109" y="554"/>
                  <a:pt x="110" y="550"/>
                  <a:pt x="104" y="546"/>
                </a:cubicBezTo>
                <a:cubicBezTo>
                  <a:pt x="100" y="543"/>
                  <a:pt x="97" y="540"/>
                  <a:pt x="95" y="536"/>
                </a:cubicBezTo>
                <a:cubicBezTo>
                  <a:pt x="90" y="529"/>
                  <a:pt x="90" y="520"/>
                  <a:pt x="93" y="512"/>
                </a:cubicBezTo>
                <a:close/>
              </a:path>
            </a:pathLst>
          </a:custGeom>
          <a:solidFill>
            <a:srgbClr val="D8A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11"/>
          <p:cNvSpPr>
            <a:spLocks/>
          </p:cNvSpPr>
          <p:nvPr/>
        </p:nvSpPr>
        <p:spPr bwMode="auto">
          <a:xfrm>
            <a:off x="6051540" y="1625598"/>
            <a:ext cx="1916123" cy="2841837"/>
          </a:xfrm>
          <a:custGeom>
            <a:avLst/>
            <a:gdLst>
              <a:gd name="T0" fmla="*/ 367967 w 391"/>
              <a:gd name="T1" fmla="*/ 596821 h 580"/>
              <a:gd name="T2" fmla="*/ 466092 w 391"/>
              <a:gd name="T3" fmla="*/ 923846 h 580"/>
              <a:gd name="T4" fmla="*/ 367967 w 391"/>
              <a:gd name="T5" fmla="*/ 1242695 h 580"/>
              <a:gd name="T6" fmla="*/ 179895 w 391"/>
              <a:gd name="T7" fmla="*/ 1332627 h 580"/>
              <a:gd name="T8" fmla="*/ 81770 w 391"/>
              <a:gd name="T9" fmla="*/ 1308100 h 580"/>
              <a:gd name="T10" fmla="*/ 0 w 391"/>
              <a:gd name="T11" fmla="*/ 1373505 h 580"/>
              <a:gd name="T12" fmla="*/ 0 w 391"/>
              <a:gd name="T13" fmla="*/ 1618774 h 580"/>
              <a:gd name="T14" fmla="*/ 130833 w 391"/>
              <a:gd name="T15" fmla="*/ 1765935 h 580"/>
              <a:gd name="T16" fmla="*/ 1439160 w 391"/>
              <a:gd name="T17" fmla="*/ 3213021 h 580"/>
              <a:gd name="T18" fmla="*/ 1349213 w 391"/>
              <a:gd name="T19" fmla="*/ 3711734 h 580"/>
              <a:gd name="T20" fmla="*/ 1422806 w 391"/>
              <a:gd name="T21" fmla="*/ 3899774 h 580"/>
              <a:gd name="T22" fmla="*/ 1774419 w 391"/>
              <a:gd name="T23" fmla="*/ 4104164 h 580"/>
              <a:gd name="T24" fmla="*/ 1905252 w 391"/>
              <a:gd name="T25" fmla="*/ 4202272 h 580"/>
              <a:gd name="T26" fmla="*/ 1905252 w 391"/>
              <a:gd name="T27" fmla="*/ 4234974 h 580"/>
              <a:gd name="T28" fmla="*/ 1807127 w 391"/>
              <a:gd name="T29" fmla="*/ 4316730 h 580"/>
              <a:gd name="T30" fmla="*/ 1725357 w 391"/>
              <a:gd name="T31" fmla="*/ 4316730 h 580"/>
              <a:gd name="T32" fmla="*/ 1610878 w 391"/>
              <a:gd name="T33" fmla="*/ 4480243 h 580"/>
              <a:gd name="T34" fmla="*/ 1790773 w 391"/>
              <a:gd name="T35" fmla="*/ 4668282 h 580"/>
              <a:gd name="T36" fmla="*/ 2044262 w 391"/>
              <a:gd name="T37" fmla="*/ 4725512 h 580"/>
              <a:gd name="T38" fmla="*/ 2126032 w 391"/>
              <a:gd name="T39" fmla="*/ 4553824 h 580"/>
              <a:gd name="T40" fmla="*/ 2085147 w 391"/>
              <a:gd name="T41" fmla="*/ 4480243 h 580"/>
              <a:gd name="T42" fmla="*/ 2109678 w 391"/>
              <a:gd name="T43" fmla="*/ 4357609 h 580"/>
              <a:gd name="T44" fmla="*/ 2134209 w 391"/>
              <a:gd name="T45" fmla="*/ 4333082 h 580"/>
              <a:gd name="T46" fmla="*/ 2281396 w 391"/>
              <a:gd name="T47" fmla="*/ 4398487 h 580"/>
              <a:gd name="T48" fmla="*/ 2706602 w 391"/>
              <a:gd name="T49" fmla="*/ 4643755 h 580"/>
              <a:gd name="T50" fmla="*/ 2886497 w 391"/>
              <a:gd name="T51" fmla="*/ 4594702 h 580"/>
              <a:gd name="T52" fmla="*/ 3197225 w 391"/>
              <a:gd name="T53" fmla="*/ 3213021 h 580"/>
              <a:gd name="T54" fmla="*/ 130833 w 391"/>
              <a:gd name="T55" fmla="*/ 8176 h 580"/>
              <a:gd name="T56" fmla="*/ 0 w 391"/>
              <a:gd name="T57" fmla="*/ 138986 h 580"/>
              <a:gd name="T58" fmla="*/ 0 w 391"/>
              <a:gd name="T59" fmla="*/ 466011 h 580"/>
              <a:gd name="T60" fmla="*/ 81770 w 391"/>
              <a:gd name="T61" fmla="*/ 531416 h 580"/>
              <a:gd name="T62" fmla="*/ 179895 w 391"/>
              <a:gd name="T63" fmla="*/ 506889 h 580"/>
              <a:gd name="T64" fmla="*/ 367967 w 391"/>
              <a:gd name="T65" fmla="*/ 596821 h 5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91" h="580">
                <a:moveTo>
                  <a:pt x="45" y="73"/>
                </a:moveTo>
                <a:cubicBezTo>
                  <a:pt x="53" y="83"/>
                  <a:pt x="57" y="97"/>
                  <a:pt x="57" y="113"/>
                </a:cubicBezTo>
                <a:cubicBezTo>
                  <a:pt x="57" y="128"/>
                  <a:pt x="53" y="142"/>
                  <a:pt x="45" y="152"/>
                </a:cubicBezTo>
                <a:cubicBezTo>
                  <a:pt x="39" y="159"/>
                  <a:pt x="31" y="163"/>
                  <a:pt x="22" y="163"/>
                </a:cubicBezTo>
                <a:cubicBezTo>
                  <a:pt x="18" y="163"/>
                  <a:pt x="13" y="162"/>
                  <a:pt x="10" y="160"/>
                </a:cubicBezTo>
                <a:cubicBezTo>
                  <a:pt x="3" y="157"/>
                  <a:pt x="0" y="159"/>
                  <a:pt x="0" y="168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7"/>
                  <a:pt x="7" y="215"/>
                  <a:pt x="16" y="216"/>
                </a:cubicBezTo>
                <a:cubicBezTo>
                  <a:pt x="106" y="225"/>
                  <a:pt x="176" y="301"/>
                  <a:pt x="176" y="393"/>
                </a:cubicBezTo>
                <a:cubicBezTo>
                  <a:pt x="176" y="414"/>
                  <a:pt x="172" y="435"/>
                  <a:pt x="165" y="454"/>
                </a:cubicBezTo>
                <a:cubicBezTo>
                  <a:pt x="162" y="462"/>
                  <a:pt x="166" y="473"/>
                  <a:pt x="174" y="477"/>
                </a:cubicBezTo>
                <a:cubicBezTo>
                  <a:pt x="217" y="502"/>
                  <a:pt x="217" y="502"/>
                  <a:pt x="217" y="502"/>
                </a:cubicBezTo>
                <a:cubicBezTo>
                  <a:pt x="225" y="507"/>
                  <a:pt x="232" y="512"/>
                  <a:pt x="233" y="514"/>
                </a:cubicBezTo>
                <a:cubicBezTo>
                  <a:pt x="233" y="516"/>
                  <a:pt x="233" y="517"/>
                  <a:pt x="233" y="518"/>
                </a:cubicBezTo>
                <a:cubicBezTo>
                  <a:pt x="230" y="523"/>
                  <a:pt x="227" y="528"/>
                  <a:pt x="221" y="528"/>
                </a:cubicBezTo>
                <a:cubicBezTo>
                  <a:pt x="218" y="529"/>
                  <a:pt x="214" y="528"/>
                  <a:pt x="211" y="528"/>
                </a:cubicBezTo>
                <a:cubicBezTo>
                  <a:pt x="200" y="529"/>
                  <a:pt x="193" y="538"/>
                  <a:pt x="197" y="548"/>
                </a:cubicBezTo>
                <a:cubicBezTo>
                  <a:pt x="201" y="558"/>
                  <a:pt x="209" y="566"/>
                  <a:pt x="219" y="571"/>
                </a:cubicBezTo>
                <a:cubicBezTo>
                  <a:pt x="228" y="576"/>
                  <a:pt x="239" y="580"/>
                  <a:pt x="250" y="578"/>
                </a:cubicBezTo>
                <a:cubicBezTo>
                  <a:pt x="260" y="576"/>
                  <a:pt x="265" y="566"/>
                  <a:pt x="260" y="557"/>
                </a:cubicBezTo>
                <a:cubicBezTo>
                  <a:pt x="258" y="554"/>
                  <a:pt x="256" y="551"/>
                  <a:pt x="255" y="548"/>
                </a:cubicBezTo>
                <a:cubicBezTo>
                  <a:pt x="252" y="542"/>
                  <a:pt x="255" y="538"/>
                  <a:pt x="258" y="533"/>
                </a:cubicBezTo>
                <a:cubicBezTo>
                  <a:pt x="258" y="531"/>
                  <a:pt x="260" y="531"/>
                  <a:pt x="261" y="530"/>
                </a:cubicBezTo>
                <a:cubicBezTo>
                  <a:pt x="263" y="530"/>
                  <a:pt x="271" y="534"/>
                  <a:pt x="279" y="538"/>
                </a:cubicBezTo>
                <a:cubicBezTo>
                  <a:pt x="331" y="568"/>
                  <a:pt x="331" y="568"/>
                  <a:pt x="331" y="568"/>
                </a:cubicBezTo>
                <a:cubicBezTo>
                  <a:pt x="339" y="573"/>
                  <a:pt x="349" y="570"/>
                  <a:pt x="353" y="562"/>
                </a:cubicBezTo>
                <a:cubicBezTo>
                  <a:pt x="377" y="510"/>
                  <a:pt x="391" y="453"/>
                  <a:pt x="391" y="393"/>
                </a:cubicBezTo>
                <a:cubicBezTo>
                  <a:pt x="391" y="182"/>
                  <a:pt x="225" y="10"/>
                  <a:pt x="16" y="1"/>
                </a:cubicBezTo>
                <a:cubicBezTo>
                  <a:pt x="7" y="0"/>
                  <a:pt x="0" y="8"/>
                  <a:pt x="0" y="1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6"/>
                  <a:pt x="3" y="69"/>
                  <a:pt x="10" y="65"/>
                </a:cubicBezTo>
                <a:cubicBezTo>
                  <a:pt x="13" y="63"/>
                  <a:pt x="18" y="62"/>
                  <a:pt x="22" y="62"/>
                </a:cubicBezTo>
                <a:cubicBezTo>
                  <a:pt x="31" y="62"/>
                  <a:pt x="39" y="66"/>
                  <a:pt x="45" y="73"/>
                </a:cubicBezTo>
                <a:close/>
              </a:path>
            </a:pathLst>
          </a:custGeom>
          <a:solidFill>
            <a:srgbClr val="BE9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Freeform 12"/>
          <p:cNvSpPr>
            <a:spLocks/>
          </p:cNvSpPr>
          <p:nvPr/>
        </p:nvSpPr>
        <p:spPr bwMode="auto">
          <a:xfrm>
            <a:off x="4435107" y="4006957"/>
            <a:ext cx="3253795" cy="1469916"/>
          </a:xfrm>
          <a:custGeom>
            <a:avLst/>
            <a:gdLst>
              <a:gd name="T0" fmla="*/ 4758770 w 664"/>
              <a:gd name="T1" fmla="*/ 874792 h 300"/>
              <a:gd name="T2" fmla="*/ 4423530 w 664"/>
              <a:gd name="T3" fmla="*/ 801211 h 300"/>
              <a:gd name="T4" fmla="*/ 4194586 w 664"/>
              <a:gd name="T5" fmla="*/ 555943 h 300"/>
              <a:gd name="T6" fmla="*/ 4210939 w 664"/>
              <a:gd name="T7" fmla="*/ 351552 h 300"/>
              <a:gd name="T8" fmla="*/ 4284529 w 664"/>
              <a:gd name="T9" fmla="*/ 269796 h 300"/>
              <a:gd name="T10" fmla="*/ 4268175 w 664"/>
              <a:gd name="T11" fmla="*/ 171688 h 300"/>
              <a:gd name="T12" fmla="*/ 4055584 w 664"/>
              <a:gd name="T13" fmla="*/ 49054 h 300"/>
              <a:gd name="T14" fmla="*/ 3859346 w 664"/>
              <a:gd name="T15" fmla="*/ 89932 h 300"/>
              <a:gd name="T16" fmla="*/ 2681919 w 664"/>
              <a:gd name="T17" fmla="*/ 694928 h 300"/>
              <a:gd name="T18" fmla="*/ 1569904 w 664"/>
              <a:gd name="T19" fmla="*/ 179864 h 300"/>
              <a:gd name="T20" fmla="*/ 1365489 w 664"/>
              <a:gd name="T21" fmla="*/ 138986 h 300"/>
              <a:gd name="T22" fmla="*/ 1013896 w 664"/>
              <a:gd name="T23" fmla="*/ 343376 h 300"/>
              <a:gd name="T24" fmla="*/ 866718 w 664"/>
              <a:gd name="T25" fmla="*/ 408781 h 300"/>
              <a:gd name="T26" fmla="*/ 834011 w 664"/>
              <a:gd name="T27" fmla="*/ 392430 h 300"/>
              <a:gd name="T28" fmla="*/ 809482 w 664"/>
              <a:gd name="T29" fmla="*/ 269796 h 300"/>
              <a:gd name="T30" fmla="*/ 858541 w 664"/>
              <a:gd name="T31" fmla="*/ 188039 h 300"/>
              <a:gd name="T32" fmla="*/ 768599 w 664"/>
              <a:gd name="T33" fmla="*/ 16351 h 300"/>
              <a:gd name="T34" fmla="*/ 515125 w 664"/>
              <a:gd name="T35" fmla="*/ 73581 h 300"/>
              <a:gd name="T36" fmla="*/ 343416 w 664"/>
              <a:gd name="T37" fmla="*/ 261620 h 300"/>
              <a:gd name="T38" fmla="*/ 449712 w 664"/>
              <a:gd name="T39" fmla="*/ 425133 h 300"/>
              <a:gd name="T40" fmla="*/ 539654 w 664"/>
              <a:gd name="T41" fmla="*/ 425133 h 300"/>
              <a:gd name="T42" fmla="*/ 629597 w 664"/>
              <a:gd name="T43" fmla="*/ 506889 h 300"/>
              <a:gd name="T44" fmla="*/ 637773 w 664"/>
              <a:gd name="T45" fmla="*/ 539591 h 300"/>
              <a:gd name="T46" fmla="*/ 498771 w 664"/>
              <a:gd name="T47" fmla="*/ 637699 h 300"/>
              <a:gd name="T48" fmla="*/ 81766 w 664"/>
              <a:gd name="T49" fmla="*/ 882968 h 300"/>
              <a:gd name="T50" fmla="*/ 40883 w 664"/>
              <a:gd name="T51" fmla="*/ 1062831 h 300"/>
              <a:gd name="T52" fmla="*/ 2681919 w 664"/>
              <a:gd name="T53" fmla="*/ 2452688 h 300"/>
              <a:gd name="T54" fmla="*/ 5388367 w 664"/>
              <a:gd name="T55" fmla="*/ 972900 h 300"/>
              <a:gd name="T56" fmla="*/ 5339308 w 664"/>
              <a:gd name="T57" fmla="*/ 784860 h 300"/>
              <a:gd name="T58" fmla="*/ 5053127 w 664"/>
              <a:gd name="T59" fmla="*/ 621348 h 300"/>
              <a:gd name="T60" fmla="*/ 4955008 w 664"/>
              <a:gd name="T61" fmla="*/ 662226 h 300"/>
              <a:gd name="T62" fmla="*/ 4922302 w 664"/>
              <a:gd name="T63" fmla="*/ 760333 h 300"/>
              <a:gd name="T64" fmla="*/ 4758770 w 664"/>
              <a:gd name="T65" fmla="*/ 874792 h 3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64" h="300">
                <a:moveTo>
                  <a:pt x="582" y="107"/>
                </a:moveTo>
                <a:cubicBezTo>
                  <a:pt x="569" y="109"/>
                  <a:pt x="555" y="106"/>
                  <a:pt x="541" y="98"/>
                </a:cubicBezTo>
                <a:cubicBezTo>
                  <a:pt x="528" y="91"/>
                  <a:pt x="518" y="80"/>
                  <a:pt x="513" y="68"/>
                </a:cubicBezTo>
                <a:cubicBezTo>
                  <a:pt x="510" y="59"/>
                  <a:pt x="511" y="50"/>
                  <a:pt x="515" y="43"/>
                </a:cubicBezTo>
                <a:cubicBezTo>
                  <a:pt x="517" y="39"/>
                  <a:pt x="520" y="36"/>
                  <a:pt x="524" y="33"/>
                </a:cubicBezTo>
                <a:cubicBezTo>
                  <a:pt x="530" y="29"/>
                  <a:pt x="530" y="25"/>
                  <a:pt x="522" y="21"/>
                </a:cubicBezTo>
                <a:cubicBezTo>
                  <a:pt x="496" y="6"/>
                  <a:pt x="496" y="6"/>
                  <a:pt x="496" y="6"/>
                </a:cubicBezTo>
                <a:cubicBezTo>
                  <a:pt x="488" y="1"/>
                  <a:pt x="478" y="4"/>
                  <a:pt x="472" y="11"/>
                </a:cubicBezTo>
                <a:cubicBezTo>
                  <a:pt x="440" y="56"/>
                  <a:pt x="387" y="85"/>
                  <a:pt x="328" y="85"/>
                </a:cubicBezTo>
                <a:cubicBezTo>
                  <a:pt x="273" y="85"/>
                  <a:pt x="224" y="60"/>
                  <a:pt x="192" y="22"/>
                </a:cubicBezTo>
                <a:cubicBezTo>
                  <a:pt x="186" y="15"/>
                  <a:pt x="175" y="12"/>
                  <a:pt x="167" y="17"/>
                </a:cubicBezTo>
                <a:cubicBezTo>
                  <a:pt x="124" y="42"/>
                  <a:pt x="124" y="42"/>
                  <a:pt x="124" y="42"/>
                </a:cubicBezTo>
                <a:cubicBezTo>
                  <a:pt x="116" y="46"/>
                  <a:pt x="108" y="50"/>
                  <a:pt x="106" y="50"/>
                </a:cubicBezTo>
                <a:cubicBezTo>
                  <a:pt x="104" y="49"/>
                  <a:pt x="103" y="49"/>
                  <a:pt x="102" y="48"/>
                </a:cubicBezTo>
                <a:cubicBezTo>
                  <a:pt x="99" y="43"/>
                  <a:pt x="97" y="38"/>
                  <a:pt x="99" y="33"/>
                </a:cubicBezTo>
                <a:cubicBezTo>
                  <a:pt x="101" y="29"/>
                  <a:pt x="103" y="27"/>
                  <a:pt x="105" y="23"/>
                </a:cubicBezTo>
                <a:cubicBezTo>
                  <a:pt x="110" y="14"/>
                  <a:pt x="105" y="4"/>
                  <a:pt x="94" y="2"/>
                </a:cubicBezTo>
                <a:cubicBezTo>
                  <a:pt x="84" y="0"/>
                  <a:pt x="73" y="4"/>
                  <a:pt x="63" y="9"/>
                </a:cubicBezTo>
                <a:cubicBezTo>
                  <a:pt x="54" y="14"/>
                  <a:pt x="45" y="22"/>
                  <a:pt x="42" y="32"/>
                </a:cubicBezTo>
                <a:cubicBezTo>
                  <a:pt x="38" y="42"/>
                  <a:pt x="45" y="52"/>
                  <a:pt x="55" y="52"/>
                </a:cubicBezTo>
                <a:cubicBezTo>
                  <a:pt x="59" y="52"/>
                  <a:pt x="62" y="52"/>
                  <a:pt x="66" y="52"/>
                </a:cubicBezTo>
                <a:cubicBezTo>
                  <a:pt x="72" y="52"/>
                  <a:pt x="74" y="57"/>
                  <a:pt x="77" y="62"/>
                </a:cubicBezTo>
                <a:cubicBezTo>
                  <a:pt x="78" y="63"/>
                  <a:pt x="78" y="65"/>
                  <a:pt x="78" y="66"/>
                </a:cubicBezTo>
                <a:cubicBezTo>
                  <a:pt x="77" y="68"/>
                  <a:pt x="69" y="73"/>
                  <a:pt x="61" y="78"/>
                </a:cubicBezTo>
                <a:cubicBezTo>
                  <a:pt x="10" y="108"/>
                  <a:pt x="10" y="108"/>
                  <a:pt x="10" y="108"/>
                </a:cubicBezTo>
                <a:cubicBezTo>
                  <a:pt x="2" y="112"/>
                  <a:pt x="0" y="122"/>
                  <a:pt x="5" y="130"/>
                </a:cubicBezTo>
                <a:cubicBezTo>
                  <a:pt x="76" y="232"/>
                  <a:pt x="194" y="300"/>
                  <a:pt x="328" y="300"/>
                </a:cubicBezTo>
                <a:cubicBezTo>
                  <a:pt x="467" y="300"/>
                  <a:pt x="589" y="228"/>
                  <a:pt x="659" y="119"/>
                </a:cubicBezTo>
                <a:cubicBezTo>
                  <a:pt x="664" y="111"/>
                  <a:pt x="661" y="101"/>
                  <a:pt x="653" y="96"/>
                </a:cubicBezTo>
                <a:cubicBezTo>
                  <a:pt x="618" y="76"/>
                  <a:pt x="618" y="76"/>
                  <a:pt x="618" y="76"/>
                </a:cubicBezTo>
                <a:cubicBezTo>
                  <a:pt x="610" y="72"/>
                  <a:pt x="606" y="74"/>
                  <a:pt x="606" y="81"/>
                </a:cubicBezTo>
                <a:cubicBezTo>
                  <a:pt x="606" y="85"/>
                  <a:pt x="604" y="89"/>
                  <a:pt x="602" y="93"/>
                </a:cubicBezTo>
                <a:cubicBezTo>
                  <a:pt x="598" y="101"/>
                  <a:pt x="590" y="106"/>
                  <a:pt x="582" y="107"/>
                </a:cubicBezTo>
                <a:close/>
              </a:path>
            </a:pathLst>
          </a:custGeom>
          <a:solidFill>
            <a:srgbClr val="DE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B2339A75-9845-4771-80AC-82ECF15FCACF}"/>
              </a:ext>
            </a:extLst>
          </p:cNvPr>
          <p:cNvSpPr>
            <a:spLocks noEditPoints="1"/>
          </p:cNvSpPr>
          <p:nvPr/>
        </p:nvSpPr>
        <p:spPr bwMode="auto">
          <a:xfrm>
            <a:off x="6968556" y="2817491"/>
            <a:ext cx="632332" cy="425227"/>
          </a:xfrm>
          <a:custGeom>
            <a:avLst/>
            <a:gdLst>
              <a:gd name="T0" fmla="*/ 2147483646 w 116"/>
              <a:gd name="T1" fmla="*/ 2147483646 h 78"/>
              <a:gd name="T2" fmla="*/ 2147483646 w 116"/>
              <a:gd name="T3" fmla="*/ 1172647092 h 78"/>
              <a:gd name="T4" fmla="*/ 2147483646 w 116"/>
              <a:gd name="T5" fmla="*/ 802334589 h 78"/>
              <a:gd name="T6" fmla="*/ 2147483646 w 116"/>
              <a:gd name="T7" fmla="*/ 493747384 h 78"/>
              <a:gd name="T8" fmla="*/ 2147483646 w 116"/>
              <a:gd name="T9" fmla="*/ 123434882 h 78"/>
              <a:gd name="T10" fmla="*/ 2147483646 w 116"/>
              <a:gd name="T11" fmla="*/ 2098416563 h 78"/>
              <a:gd name="T12" fmla="*/ 2147483646 w 116"/>
              <a:gd name="T13" fmla="*/ 2036699122 h 78"/>
              <a:gd name="T14" fmla="*/ 2147483646 w 116"/>
              <a:gd name="T15" fmla="*/ 0 h 78"/>
              <a:gd name="T16" fmla="*/ 185120072 w 116"/>
              <a:gd name="T17" fmla="*/ 2147483646 h 78"/>
              <a:gd name="T18" fmla="*/ 802192216 w 116"/>
              <a:gd name="T19" fmla="*/ 493747384 h 78"/>
              <a:gd name="T20" fmla="*/ 308536072 w 116"/>
              <a:gd name="T21" fmla="*/ 246869764 h 78"/>
              <a:gd name="T22" fmla="*/ 0 w 116"/>
              <a:gd name="T23" fmla="*/ 2147483646 h 78"/>
              <a:gd name="T24" fmla="*/ 2147483646 w 116"/>
              <a:gd name="T25" fmla="*/ 2147483646 h 78"/>
              <a:gd name="T26" fmla="*/ 2147483646 w 116"/>
              <a:gd name="T27" fmla="*/ 2147483646 h 78"/>
              <a:gd name="T28" fmla="*/ 2147483646 w 116"/>
              <a:gd name="T29" fmla="*/ 2147483646 h 78"/>
              <a:gd name="T30" fmla="*/ 2147483646 w 116"/>
              <a:gd name="T31" fmla="*/ 2147483646 h 78"/>
              <a:gd name="T32" fmla="*/ 1604384431 w 116"/>
              <a:gd name="T33" fmla="*/ 2147483646 h 78"/>
              <a:gd name="T34" fmla="*/ 2147483646 w 116"/>
              <a:gd name="T35" fmla="*/ 2147483646 h 78"/>
              <a:gd name="T36" fmla="*/ 1727800431 w 116"/>
              <a:gd name="T37" fmla="*/ 2147483646 h 78"/>
              <a:gd name="T38" fmla="*/ 1049024215 w 116"/>
              <a:gd name="T39" fmla="*/ 2147483646 h 78"/>
              <a:gd name="T40" fmla="*/ 1480968431 w 116"/>
              <a:gd name="T41" fmla="*/ 2147483646 h 78"/>
              <a:gd name="T42" fmla="*/ 1789504503 w 116"/>
              <a:gd name="T43" fmla="*/ 2147483646 h 78"/>
              <a:gd name="T44" fmla="*/ 1234144287 w 116"/>
              <a:gd name="T45" fmla="*/ 2147483646 h 78"/>
              <a:gd name="T46" fmla="*/ 987312288 w 116"/>
              <a:gd name="T47" fmla="*/ 2147483646 h 78"/>
              <a:gd name="T48" fmla="*/ 925608215 w 116"/>
              <a:gd name="T49" fmla="*/ 2147483646 h 78"/>
              <a:gd name="T50" fmla="*/ 802192216 w 116"/>
              <a:gd name="T51" fmla="*/ 2147483646 h 78"/>
              <a:gd name="T52" fmla="*/ 617072144 w 116"/>
              <a:gd name="T53" fmla="*/ 2147483646 h 78"/>
              <a:gd name="T54" fmla="*/ 2147483646 w 116"/>
              <a:gd name="T55" fmla="*/ 2147483646 h 78"/>
              <a:gd name="T56" fmla="*/ 2147483646 w 116"/>
              <a:gd name="T57" fmla="*/ 1110929651 h 78"/>
              <a:gd name="T58" fmla="*/ 2147483646 w 116"/>
              <a:gd name="T59" fmla="*/ 1357799415 h 78"/>
              <a:gd name="T60" fmla="*/ 2147483646 w 116"/>
              <a:gd name="T61" fmla="*/ 678899707 h 78"/>
              <a:gd name="T62" fmla="*/ 1110728287 w 116"/>
              <a:gd name="T63" fmla="*/ 2147483646 h 78"/>
              <a:gd name="T64" fmla="*/ 1912920503 w 116"/>
              <a:gd name="T65" fmla="*/ 2147483646 h 78"/>
              <a:gd name="T66" fmla="*/ 2147483646 w 116"/>
              <a:gd name="T67" fmla="*/ 2147483646 h 78"/>
              <a:gd name="T68" fmla="*/ 2147483646 w 116"/>
              <a:gd name="T69" fmla="*/ 2147483646 h 78"/>
              <a:gd name="T70" fmla="*/ 2147483646 w 116"/>
              <a:gd name="T71" fmla="*/ 2147483646 h 78"/>
              <a:gd name="T72" fmla="*/ 2147483646 w 116"/>
              <a:gd name="T73" fmla="*/ 2147483646 h 78"/>
              <a:gd name="T74" fmla="*/ 2147483646 w 116"/>
              <a:gd name="T75" fmla="*/ 2147483646 h 78"/>
              <a:gd name="T76" fmla="*/ 2147483646 w 116"/>
              <a:gd name="T77" fmla="*/ 2147483646 h 78"/>
              <a:gd name="T78" fmla="*/ 2147483646 w 116"/>
              <a:gd name="T79" fmla="*/ 2147483646 h 78"/>
              <a:gd name="T80" fmla="*/ 2147483646 w 116"/>
              <a:gd name="T81" fmla="*/ 2147483646 h 78"/>
              <a:gd name="T82" fmla="*/ 2147483646 w 116"/>
              <a:gd name="T83" fmla="*/ 2147483646 h 78"/>
              <a:gd name="T84" fmla="*/ 2147483646 w 116"/>
              <a:gd name="T85" fmla="*/ 2147483646 h 78"/>
              <a:gd name="T86" fmla="*/ 2147483646 w 116"/>
              <a:gd name="T87" fmla="*/ 2147483646 h 78"/>
              <a:gd name="T88" fmla="*/ 2147483646 w 116"/>
              <a:gd name="T89" fmla="*/ 2147483646 h 78"/>
              <a:gd name="T90" fmla="*/ 2147483646 w 116"/>
              <a:gd name="T91" fmla="*/ 2147483646 h 7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16" h="78">
                <a:moveTo>
                  <a:pt x="93" y="8"/>
                </a:moveTo>
                <a:cubicBezTo>
                  <a:pt x="103" y="35"/>
                  <a:pt x="103" y="35"/>
                  <a:pt x="103" y="35"/>
                </a:cubicBezTo>
                <a:cubicBezTo>
                  <a:pt x="90" y="40"/>
                  <a:pt x="90" y="40"/>
                  <a:pt x="90" y="40"/>
                </a:cubicBezTo>
                <a:cubicBezTo>
                  <a:pt x="83" y="34"/>
                  <a:pt x="61" y="15"/>
                  <a:pt x="59" y="15"/>
                </a:cubicBezTo>
                <a:cubicBezTo>
                  <a:pt x="57" y="15"/>
                  <a:pt x="51" y="18"/>
                  <a:pt x="50" y="18"/>
                </a:cubicBezTo>
                <a:cubicBezTo>
                  <a:pt x="50" y="18"/>
                  <a:pt x="46" y="19"/>
                  <a:pt x="42" y="19"/>
                </a:cubicBezTo>
                <a:cubicBezTo>
                  <a:pt x="40" y="19"/>
                  <a:pt x="39" y="19"/>
                  <a:pt x="38" y="18"/>
                </a:cubicBezTo>
                <a:cubicBezTo>
                  <a:pt x="37" y="18"/>
                  <a:pt x="37" y="17"/>
                  <a:pt x="37" y="16"/>
                </a:cubicBezTo>
                <a:cubicBezTo>
                  <a:pt x="37" y="15"/>
                  <a:pt x="39" y="14"/>
                  <a:pt x="39" y="13"/>
                </a:cubicBezTo>
                <a:cubicBezTo>
                  <a:pt x="45" y="10"/>
                  <a:pt x="61" y="4"/>
                  <a:pt x="62" y="4"/>
                </a:cubicBezTo>
                <a:cubicBezTo>
                  <a:pt x="62" y="4"/>
                  <a:pt x="62" y="4"/>
                  <a:pt x="62" y="4"/>
                </a:cubicBezTo>
                <a:cubicBezTo>
                  <a:pt x="66" y="4"/>
                  <a:pt x="90" y="7"/>
                  <a:pt x="93" y="8"/>
                </a:cubicBezTo>
                <a:close/>
                <a:moveTo>
                  <a:pt x="102" y="0"/>
                </a:moveTo>
                <a:cubicBezTo>
                  <a:pt x="102" y="0"/>
                  <a:pt x="101" y="0"/>
                  <a:pt x="101" y="0"/>
                </a:cubicBezTo>
                <a:cubicBezTo>
                  <a:pt x="96" y="2"/>
                  <a:pt x="96" y="2"/>
                  <a:pt x="96" y="2"/>
                </a:cubicBezTo>
                <a:cubicBezTo>
                  <a:pt x="96" y="2"/>
                  <a:pt x="95" y="3"/>
                  <a:pt x="95" y="4"/>
                </a:cubicBezTo>
                <a:cubicBezTo>
                  <a:pt x="95" y="4"/>
                  <a:pt x="94" y="5"/>
                  <a:pt x="95" y="6"/>
                </a:cubicBezTo>
                <a:cubicBezTo>
                  <a:pt x="106" y="34"/>
                  <a:pt x="106" y="34"/>
                  <a:pt x="106" y="34"/>
                </a:cubicBezTo>
                <a:cubicBezTo>
                  <a:pt x="107" y="36"/>
                  <a:pt x="108" y="37"/>
                  <a:pt x="110" y="36"/>
                </a:cubicBezTo>
                <a:cubicBezTo>
                  <a:pt x="114" y="34"/>
                  <a:pt x="114" y="34"/>
                  <a:pt x="114" y="34"/>
                </a:cubicBezTo>
                <a:cubicBezTo>
                  <a:pt x="115" y="34"/>
                  <a:pt x="116" y="33"/>
                  <a:pt x="116" y="33"/>
                </a:cubicBezTo>
                <a:cubicBezTo>
                  <a:pt x="116" y="32"/>
                  <a:pt x="116" y="31"/>
                  <a:pt x="116" y="30"/>
                </a:cubicBez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3" y="0"/>
                  <a:pt x="102" y="0"/>
                </a:cubicBezTo>
                <a:close/>
                <a:moveTo>
                  <a:pt x="0" y="39"/>
                </a:moveTo>
                <a:cubicBezTo>
                  <a:pt x="0" y="40"/>
                  <a:pt x="0" y="41"/>
                  <a:pt x="1" y="41"/>
                </a:cubicBezTo>
                <a:cubicBezTo>
                  <a:pt x="1" y="42"/>
                  <a:pt x="2" y="42"/>
                  <a:pt x="3" y="42"/>
                </a:cubicBezTo>
                <a:cubicBezTo>
                  <a:pt x="7" y="43"/>
                  <a:pt x="7" y="43"/>
                  <a:pt x="7" y="43"/>
                </a:cubicBezTo>
                <a:cubicBezTo>
                  <a:pt x="9" y="43"/>
                  <a:pt x="10" y="41"/>
                  <a:pt x="11" y="40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7"/>
                  <a:pt x="13" y="6"/>
                  <a:pt x="12" y="6"/>
                </a:cubicBezTo>
                <a:cubicBezTo>
                  <a:pt x="12" y="5"/>
                  <a:pt x="11" y="5"/>
                  <a:pt x="10" y="5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5" y="4"/>
                  <a:pt x="5" y="4"/>
                </a:cubicBezTo>
                <a:cubicBezTo>
                  <a:pt x="4" y="4"/>
                  <a:pt x="2" y="6"/>
                  <a:pt x="2" y="7"/>
                </a:cubicBezTo>
                <a:lnTo>
                  <a:pt x="0" y="39"/>
                </a:lnTo>
                <a:close/>
                <a:moveTo>
                  <a:pt x="48" y="67"/>
                </a:moveTo>
                <a:cubicBezTo>
                  <a:pt x="47" y="66"/>
                  <a:pt x="47" y="65"/>
                  <a:pt x="46" y="65"/>
                </a:cubicBezTo>
                <a:cubicBezTo>
                  <a:pt x="44" y="63"/>
                  <a:pt x="42" y="63"/>
                  <a:pt x="40" y="65"/>
                </a:cubicBezTo>
                <a:cubicBezTo>
                  <a:pt x="38" y="68"/>
                  <a:pt x="38" y="68"/>
                  <a:pt x="38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6" y="71"/>
                  <a:pt x="36" y="71"/>
                  <a:pt x="36" y="71"/>
                </a:cubicBezTo>
                <a:cubicBezTo>
                  <a:pt x="33" y="74"/>
                  <a:pt x="36" y="76"/>
                  <a:pt x="36" y="77"/>
                </a:cubicBezTo>
                <a:cubicBezTo>
                  <a:pt x="37" y="78"/>
                  <a:pt x="38" y="78"/>
                  <a:pt x="39" y="78"/>
                </a:cubicBezTo>
                <a:cubicBezTo>
                  <a:pt x="40" y="78"/>
                  <a:pt x="41" y="77"/>
                  <a:pt x="42" y="76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47" y="71"/>
                  <a:pt x="47" y="71"/>
                  <a:pt x="47" y="71"/>
                </a:cubicBezTo>
                <a:cubicBezTo>
                  <a:pt x="48" y="70"/>
                  <a:pt x="48" y="69"/>
                  <a:pt x="48" y="67"/>
                </a:cubicBezTo>
                <a:close/>
                <a:moveTo>
                  <a:pt x="25" y="66"/>
                </a:moveTo>
                <a:cubicBezTo>
                  <a:pt x="23" y="67"/>
                  <a:pt x="24" y="69"/>
                  <a:pt x="26" y="71"/>
                </a:cubicBezTo>
                <a:cubicBezTo>
                  <a:pt x="28" y="73"/>
                  <a:pt x="30" y="73"/>
                  <a:pt x="32" y="70"/>
                </a:cubicBezTo>
                <a:cubicBezTo>
                  <a:pt x="38" y="64"/>
                  <a:pt x="38" y="64"/>
                  <a:pt x="38" y="64"/>
                </a:cubicBezTo>
                <a:cubicBezTo>
                  <a:pt x="40" y="61"/>
                  <a:pt x="38" y="58"/>
                  <a:pt x="37" y="58"/>
                </a:cubicBezTo>
                <a:cubicBezTo>
                  <a:pt x="35" y="56"/>
                  <a:pt x="33" y="56"/>
                  <a:pt x="31" y="58"/>
                </a:cubicBezTo>
                <a:cubicBezTo>
                  <a:pt x="28" y="62"/>
                  <a:pt x="28" y="62"/>
                  <a:pt x="28" y="62"/>
                </a:cubicBezTo>
                <a:cubicBezTo>
                  <a:pt x="28" y="62"/>
                  <a:pt x="28" y="62"/>
                  <a:pt x="28" y="62"/>
                </a:cubicBezTo>
                <a:cubicBezTo>
                  <a:pt x="28" y="62"/>
                  <a:pt x="28" y="62"/>
                  <a:pt x="28" y="62"/>
                </a:cubicBezTo>
                <a:lnTo>
                  <a:pt x="25" y="66"/>
                </a:lnTo>
                <a:close/>
                <a:moveTo>
                  <a:pt x="17" y="57"/>
                </a:moveTo>
                <a:cubicBezTo>
                  <a:pt x="16" y="59"/>
                  <a:pt x="16" y="60"/>
                  <a:pt x="16" y="61"/>
                </a:cubicBezTo>
                <a:cubicBezTo>
                  <a:pt x="16" y="62"/>
                  <a:pt x="17" y="63"/>
                  <a:pt x="18" y="64"/>
                </a:cubicBezTo>
                <a:cubicBezTo>
                  <a:pt x="20" y="65"/>
                  <a:pt x="22" y="65"/>
                  <a:pt x="24" y="63"/>
                </a:cubicBezTo>
                <a:cubicBezTo>
                  <a:pt x="30" y="56"/>
                  <a:pt x="30" y="56"/>
                  <a:pt x="30" y="56"/>
                </a:cubicBezTo>
                <a:cubicBezTo>
                  <a:pt x="31" y="55"/>
                  <a:pt x="31" y="53"/>
                  <a:pt x="31" y="52"/>
                </a:cubicBezTo>
                <a:cubicBezTo>
                  <a:pt x="31" y="51"/>
                  <a:pt x="30" y="50"/>
                  <a:pt x="29" y="49"/>
                </a:cubicBezTo>
                <a:cubicBezTo>
                  <a:pt x="27" y="48"/>
                  <a:pt x="25" y="48"/>
                  <a:pt x="23" y="50"/>
                </a:cubicBezTo>
                <a:cubicBezTo>
                  <a:pt x="20" y="54"/>
                  <a:pt x="20" y="54"/>
                  <a:pt x="20" y="54"/>
                </a:cubicBezTo>
                <a:cubicBezTo>
                  <a:pt x="20" y="54"/>
                  <a:pt x="20" y="54"/>
                  <a:pt x="20" y="54"/>
                </a:cubicBezTo>
                <a:cubicBezTo>
                  <a:pt x="20" y="54"/>
                  <a:pt x="20" y="54"/>
                  <a:pt x="20" y="54"/>
                </a:cubicBezTo>
                <a:lnTo>
                  <a:pt x="17" y="57"/>
                </a:lnTo>
                <a:close/>
                <a:moveTo>
                  <a:pt x="16" y="55"/>
                </a:moveTo>
                <a:cubicBezTo>
                  <a:pt x="22" y="48"/>
                  <a:pt x="22" y="48"/>
                  <a:pt x="22" y="48"/>
                </a:cubicBezTo>
                <a:cubicBezTo>
                  <a:pt x="24" y="45"/>
                  <a:pt x="22" y="42"/>
                  <a:pt x="21" y="41"/>
                </a:cubicBezTo>
                <a:cubicBezTo>
                  <a:pt x="19" y="40"/>
                  <a:pt x="17" y="40"/>
                  <a:pt x="15" y="42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0" y="48"/>
                  <a:pt x="10" y="48"/>
                  <a:pt x="10" y="48"/>
                </a:cubicBezTo>
                <a:cubicBezTo>
                  <a:pt x="9" y="50"/>
                  <a:pt x="8" y="51"/>
                  <a:pt x="9" y="52"/>
                </a:cubicBezTo>
                <a:cubicBezTo>
                  <a:pt x="9" y="53"/>
                  <a:pt x="9" y="54"/>
                  <a:pt x="10" y="54"/>
                </a:cubicBezTo>
                <a:cubicBezTo>
                  <a:pt x="11" y="55"/>
                  <a:pt x="12" y="56"/>
                  <a:pt x="13" y="56"/>
                </a:cubicBezTo>
                <a:cubicBezTo>
                  <a:pt x="14" y="56"/>
                  <a:pt x="15" y="56"/>
                  <a:pt x="16" y="55"/>
                </a:cubicBezTo>
                <a:close/>
                <a:moveTo>
                  <a:pt x="88" y="49"/>
                </a:moveTo>
                <a:cubicBezTo>
                  <a:pt x="89" y="47"/>
                  <a:pt x="90" y="45"/>
                  <a:pt x="88" y="42"/>
                </a:cubicBezTo>
                <a:cubicBezTo>
                  <a:pt x="85" y="40"/>
                  <a:pt x="85" y="40"/>
                  <a:pt x="85" y="40"/>
                </a:cubicBezTo>
                <a:cubicBezTo>
                  <a:pt x="74" y="31"/>
                  <a:pt x="61" y="20"/>
                  <a:pt x="59" y="18"/>
                </a:cubicBezTo>
                <a:cubicBezTo>
                  <a:pt x="57" y="18"/>
                  <a:pt x="54" y="20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0" y="21"/>
                  <a:pt x="46" y="22"/>
                  <a:pt x="42" y="22"/>
                </a:cubicBezTo>
                <a:cubicBezTo>
                  <a:pt x="40" y="22"/>
                  <a:pt x="38" y="22"/>
                  <a:pt x="37" y="21"/>
                </a:cubicBezTo>
                <a:cubicBezTo>
                  <a:pt x="34" y="19"/>
                  <a:pt x="34" y="17"/>
                  <a:pt x="34" y="16"/>
                </a:cubicBezTo>
                <a:cubicBezTo>
                  <a:pt x="34" y="14"/>
                  <a:pt x="36" y="12"/>
                  <a:pt x="38" y="11"/>
                </a:cubicBezTo>
                <a:cubicBezTo>
                  <a:pt x="16" y="8"/>
                  <a:pt x="16" y="8"/>
                  <a:pt x="16" y="8"/>
                </a:cubicBezTo>
                <a:cubicBezTo>
                  <a:pt x="13" y="40"/>
                  <a:pt x="13" y="40"/>
                  <a:pt x="13" y="40"/>
                </a:cubicBezTo>
                <a:cubicBezTo>
                  <a:pt x="15" y="38"/>
                  <a:pt x="17" y="38"/>
                  <a:pt x="18" y="38"/>
                </a:cubicBezTo>
                <a:cubicBezTo>
                  <a:pt x="20" y="38"/>
                  <a:pt x="21" y="38"/>
                  <a:pt x="23" y="39"/>
                </a:cubicBezTo>
                <a:cubicBezTo>
                  <a:pt x="25" y="41"/>
                  <a:pt x="26" y="43"/>
                  <a:pt x="25" y="46"/>
                </a:cubicBezTo>
                <a:cubicBezTo>
                  <a:pt x="27" y="45"/>
                  <a:pt x="29" y="46"/>
                  <a:pt x="31" y="47"/>
                </a:cubicBezTo>
                <a:cubicBezTo>
                  <a:pt x="33" y="49"/>
                  <a:pt x="34" y="51"/>
                  <a:pt x="33" y="54"/>
                </a:cubicBezTo>
                <a:cubicBezTo>
                  <a:pt x="35" y="53"/>
                  <a:pt x="37" y="54"/>
                  <a:pt x="39" y="55"/>
                </a:cubicBezTo>
                <a:cubicBezTo>
                  <a:pt x="41" y="57"/>
                  <a:pt x="42" y="59"/>
                  <a:pt x="42" y="61"/>
                </a:cubicBezTo>
                <a:cubicBezTo>
                  <a:pt x="44" y="60"/>
                  <a:pt x="46" y="61"/>
                  <a:pt x="48" y="62"/>
                </a:cubicBezTo>
                <a:cubicBezTo>
                  <a:pt x="50" y="65"/>
                  <a:pt x="51" y="67"/>
                  <a:pt x="50" y="70"/>
                </a:cubicBezTo>
                <a:cubicBezTo>
                  <a:pt x="52" y="72"/>
                  <a:pt x="52" y="72"/>
                  <a:pt x="52" y="72"/>
                </a:cubicBezTo>
                <a:cubicBezTo>
                  <a:pt x="52" y="72"/>
                  <a:pt x="52" y="72"/>
                  <a:pt x="52" y="72"/>
                </a:cubicBezTo>
                <a:cubicBezTo>
                  <a:pt x="52" y="72"/>
                  <a:pt x="52" y="72"/>
                  <a:pt x="52" y="72"/>
                </a:cubicBezTo>
                <a:cubicBezTo>
                  <a:pt x="53" y="73"/>
                  <a:pt x="54" y="73"/>
                  <a:pt x="55" y="73"/>
                </a:cubicBezTo>
                <a:cubicBezTo>
                  <a:pt x="56" y="73"/>
                  <a:pt x="57" y="72"/>
                  <a:pt x="58" y="71"/>
                </a:cubicBezTo>
                <a:cubicBezTo>
                  <a:pt x="59" y="70"/>
                  <a:pt x="60" y="68"/>
                  <a:pt x="58" y="67"/>
                </a:cubicBezTo>
                <a:cubicBezTo>
                  <a:pt x="58" y="66"/>
                  <a:pt x="58" y="66"/>
                  <a:pt x="58" y="66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8"/>
                  <a:pt x="48" y="57"/>
                  <a:pt x="48" y="57"/>
                </a:cubicBezTo>
                <a:cubicBezTo>
                  <a:pt x="48" y="57"/>
                  <a:pt x="48" y="56"/>
                  <a:pt x="48" y="56"/>
                </a:cubicBezTo>
                <a:cubicBezTo>
                  <a:pt x="49" y="55"/>
                  <a:pt x="50" y="55"/>
                  <a:pt x="50" y="56"/>
                </a:cubicBezTo>
                <a:cubicBezTo>
                  <a:pt x="63" y="67"/>
                  <a:pt x="63" y="67"/>
                  <a:pt x="63" y="67"/>
                </a:cubicBezTo>
                <a:cubicBezTo>
                  <a:pt x="64" y="67"/>
                  <a:pt x="65" y="67"/>
                  <a:pt x="65" y="67"/>
                </a:cubicBezTo>
                <a:cubicBezTo>
                  <a:pt x="67" y="67"/>
                  <a:pt x="68" y="67"/>
                  <a:pt x="69" y="65"/>
                </a:cubicBezTo>
                <a:cubicBezTo>
                  <a:pt x="70" y="64"/>
                  <a:pt x="70" y="63"/>
                  <a:pt x="70" y="62"/>
                </a:cubicBezTo>
                <a:cubicBezTo>
                  <a:pt x="70" y="61"/>
                  <a:pt x="69" y="60"/>
                  <a:pt x="68" y="59"/>
                </a:cubicBezTo>
                <a:cubicBezTo>
                  <a:pt x="67" y="58"/>
                  <a:pt x="67" y="58"/>
                  <a:pt x="67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1"/>
                  <a:pt x="59" y="51"/>
                </a:cubicBezTo>
                <a:cubicBezTo>
                  <a:pt x="59" y="51"/>
                  <a:pt x="59" y="50"/>
                  <a:pt x="59" y="50"/>
                </a:cubicBezTo>
                <a:cubicBezTo>
                  <a:pt x="60" y="49"/>
                  <a:pt x="61" y="49"/>
                  <a:pt x="61" y="50"/>
                </a:cubicBezTo>
                <a:cubicBezTo>
                  <a:pt x="73" y="59"/>
                  <a:pt x="73" y="59"/>
                  <a:pt x="73" y="59"/>
                </a:cubicBezTo>
                <a:cubicBezTo>
                  <a:pt x="74" y="60"/>
                  <a:pt x="75" y="60"/>
                  <a:pt x="76" y="60"/>
                </a:cubicBezTo>
                <a:cubicBezTo>
                  <a:pt x="77" y="60"/>
                  <a:pt x="79" y="59"/>
                  <a:pt x="80" y="58"/>
                </a:cubicBezTo>
                <a:cubicBezTo>
                  <a:pt x="81" y="57"/>
                  <a:pt x="81" y="56"/>
                  <a:pt x="81" y="55"/>
                </a:cubicBezTo>
                <a:cubicBezTo>
                  <a:pt x="81" y="54"/>
                  <a:pt x="80" y="53"/>
                  <a:pt x="79" y="52"/>
                </a:cubicBezTo>
                <a:cubicBezTo>
                  <a:pt x="76" y="49"/>
                  <a:pt x="76" y="49"/>
                  <a:pt x="76" y="49"/>
                </a:cubicBezTo>
                <a:cubicBezTo>
                  <a:pt x="76" y="49"/>
                  <a:pt x="76" y="49"/>
                  <a:pt x="76" y="49"/>
                </a:cubicBezTo>
                <a:cubicBezTo>
                  <a:pt x="70" y="44"/>
                  <a:pt x="70" y="44"/>
                  <a:pt x="70" y="44"/>
                </a:cubicBezTo>
                <a:cubicBezTo>
                  <a:pt x="69" y="44"/>
                  <a:pt x="69" y="43"/>
                  <a:pt x="69" y="42"/>
                </a:cubicBezTo>
                <a:cubicBezTo>
                  <a:pt x="70" y="41"/>
                  <a:pt x="71" y="41"/>
                  <a:pt x="72" y="42"/>
                </a:cubicBezTo>
                <a:cubicBezTo>
                  <a:pt x="82" y="50"/>
                  <a:pt x="82" y="50"/>
                  <a:pt x="82" y="50"/>
                </a:cubicBezTo>
                <a:cubicBezTo>
                  <a:pt x="84" y="51"/>
                  <a:pt x="86" y="51"/>
                  <a:pt x="88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reeform 18">
            <a:extLst>
              <a:ext uri="{FF2B5EF4-FFF2-40B4-BE49-F238E27FC236}">
                <a16:creationId xmlns:a16="http://schemas.microsoft.com/office/drawing/2014/main" id="{F1452515-AB99-47E2-866F-4A486BECA735}"/>
              </a:ext>
            </a:extLst>
          </p:cNvPr>
          <p:cNvSpPr>
            <a:spLocks noEditPoints="1"/>
          </p:cNvSpPr>
          <p:nvPr/>
        </p:nvSpPr>
        <p:spPr bwMode="auto">
          <a:xfrm>
            <a:off x="5829640" y="4698405"/>
            <a:ext cx="547397" cy="453558"/>
          </a:xfrm>
          <a:custGeom>
            <a:avLst/>
            <a:gdLst>
              <a:gd name="T0" fmla="*/ 802586282 w 99"/>
              <a:gd name="T1" fmla="*/ 2147483646 h 82"/>
              <a:gd name="T2" fmla="*/ 802586282 w 99"/>
              <a:gd name="T3" fmla="*/ 2147483646 h 82"/>
              <a:gd name="T4" fmla="*/ 987799105 w 99"/>
              <a:gd name="T5" fmla="*/ 2147483646 h 82"/>
              <a:gd name="T6" fmla="*/ 1358224751 w 99"/>
              <a:gd name="T7" fmla="*/ 2147483646 h 82"/>
              <a:gd name="T8" fmla="*/ 1543437574 w 99"/>
              <a:gd name="T9" fmla="*/ 2147483646 h 82"/>
              <a:gd name="T10" fmla="*/ 1543437574 w 99"/>
              <a:gd name="T11" fmla="*/ 2147483646 h 82"/>
              <a:gd name="T12" fmla="*/ 1358224751 w 99"/>
              <a:gd name="T13" fmla="*/ 2147483646 h 82"/>
              <a:gd name="T14" fmla="*/ 987799105 w 99"/>
              <a:gd name="T15" fmla="*/ 2147483646 h 82"/>
              <a:gd name="T16" fmla="*/ 802586282 w 99"/>
              <a:gd name="T17" fmla="*/ 2147483646 h 82"/>
              <a:gd name="T18" fmla="*/ 2147483646 w 99"/>
              <a:gd name="T19" fmla="*/ 2100538415 h 82"/>
              <a:gd name="T20" fmla="*/ 2037341056 w 99"/>
              <a:gd name="T21" fmla="*/ 2147483646 h 82"/>
              <a:gd name="T22" fmla="*/ 2037341056 w 99"/>
              <a:gd name="T23" fmla="*/ 2147483646 h 82"/>
              <a:gd name="T24" fmla="*/ 2147483646 w 99"/>
              <a:gd name="T25" fmla="*/ 2147483646 h 82"/>
              <a:gd name="T26" fmla="*/ 2147483646 w 99"/>
              <a:gd name="T27" fmla="*/ 2147483646 h 82"/>
              <a:gd name="T28" fmla="*/ 2147483646 w 99"/>
              <a:gd name="T29" fmla="*/ 2147483646 h 82"/>
              <a:gd name="T30" fmla="*/ 2147483646 w 99"/>
              <a:gd name="T31" fmla="*/ 2147483646 h 82"/>
              <a:gd name="T32" fmla="*/ 2147483646 w 99"/>
              <a:gd name="T33" fmla="*/ 2100538415 h 82"/>
              <a:gd name="T34" fmla="*/ 2147483646 w 99"/>
              <a:gd name="T35" fmla="*/ 2100538415 h 82"/>
              <a:gd name="T36" fmla="*/ 2147483646 w 99"/>
              <a:gd name="T37" fmla="*/ 1668077860 h 82"/>
              <a:gd name="T38" fmla="*/ 2147483646 w 99"/>
              <a:gd name="T39" fmla="*/ 1853418098 h 82"/>
              <a:gd name="T40" fmla="*/ 2147483646 w 99"/>
              <a:gd name="T41" fmla="*/ 2147483646 h 82"/>
              <a:gd name="T42" fmla="*/ 2147483646 w 99"/>
              <a:gd name="T43" fmla="*/ 2147483646 h 82"/>
              <a:gd name="T44" fmla="*/ 2147483646 w 99"/>
              <a:gd name="T45" fmla="*/ 2147483646 h 82"/>
              <a:gd name="T46" fmla="*/ 2147483646 w 99"/>
              <a:gd name="T47" fmla="*/ 2147483646 h 82"/>
              <a:gd name="T48" fmla="*/ 2147483646 w 99"/>
              <a:gd name="T49" fmla="*/ 1853418098 h 82"/>
              <a:gd name="T50" fmla="*/ 2147483646 w 99"/>
              <a:gd name="T51" fmla="*/ 1668077860 h 82"/>
              <a:gd name="T52" fmla="*/ 2147483646 w 99"/>
              <a:gd name="T53" fmla="*/ 1668077860 h 82"/>
              <a:gd name="T54" fmla="*/ 2147483646 w 99"/>
              <a:gd name="T55" fmla="*/ 1235609445 h 82"/>
              <a:gd name="T56" fmla="*/ 2147483646 w 99"/>
              <a:gd name="T57" fmla="*/ 1420949683 h 82"/>
              <a:gd name="T58" fmla="*/ 2147483646 w 99"/>
              <a:gd name="T59" fmla="*/ 2147483646 h 82"/>
              <a:gd name="T60" fmla="*/ 2147483646 w 99"/>
              <a:gd name="T61" fmla="*/ 2147483646 h 82"/>
              <a:gd name="T62" fmla="*/ 2147483646 w 99"/>
              <a:gd name="T63" fmla="*/ 2147483646 h 82"/>
              <a:gd name="T64" fmla="*/ 2147483646 w 99"/>
              <a:gd name="T65" fmla="*/ 2147483646 h 82"/>
              <a:gd name="T66" fmla="*/ 2147483646 w 99"/>
              <a:gd name="T67" fmla="*/ 1420949683 h 82"/>
              <a:gd name="T68" fmla="*/ 2147483646 w 99"/>
              <a:gd name="T69" fmla="*/ 1235609445 h 82"/>
              <a:gd name="T70" fmla="*/ 2147483646 w 99"/>
              <a:gd name="T71" fmla="*/ 1235609445 h 82"/>
              <a:gd name="T72" fmla="*/ 926064116 w 99"/>
              <a:gd name="T73" fmla="*/ 2038758336 h 82"/>
              <a:gd name="T74" fmla="*/ 2147483646 w 99"/>
              <a:gd name="T75" fmla="*/ 679588732 h 82"/>
              <a:gd name="T76" fmla="*/ 2147483646 w 99"/>
              <a:gd name="T77" fmla="*/ 864928970 h 82"/>
              <a:gd name="T78" fmla="*/ 2147483646 w 99"/>
              <a:gd name="T79" fmla="*/ 247120317 h 82"/>
              <a:gd name="T80" fmla="*/ 2147483646 w 99"/>
              <a:gd name="T81" fmla="*/ 185340238 h 82"/>
              <a:gd name="T82" fmla="*/ 2147483646 w 99"/>
              <a:gd name="T83" fmla="*/ 432460555 h 82"/>
              <a:gd name="T84" fmla="*/ 864329128 w 99"/>
              <a:gd name="T85" fmla="*/ 1729857940 h 82"/>
              <a:gd name="T86" fmla="*/ 926064116 w 99"/>
              <a:gd name="T87" fmla="*/ 2038758336 h 82"/>
              <a:gd name="T88" fmla="*/ 2147483646 w 99"/>
              <a:gd name="T89" fmla="*/ 2147483646 h 82"/>
              <a:gd name="T90" fmla="*/ 2147483646 w 99"/>
              <a:gd name="T91" fmla="*/ 2147483646 h 82"/>
              <a:gd name="T92" fmla="*/ 2147483646 w 99"/>
              <a:gd name="T93" fmla="*/ 2147483646 h 82"/>
              <a:gd name="T94" fmla="*/ 493903481 w 99"/>
              <a:gd name="T95" fmla="*/ 2147483646 h 82"/>
              <a:gd name="T96" fmla="*/ 493903481 w 99"/>
              <a:gd name="T97" fmla="*/ 617808653 h 82"/>
              <a:gd name="T98" fmla="*/ 679116304 w 99"/>
              <a:gd name="T99" fmla="*/ 617808653 h 82"/>
              <a:gd name="T100" fmla="*/ 370425646 w 99"/>
              <a:gd name="T101" fmla="*/ 0 h 82"/>
              <a:gd name="T102" fmla="*/ 0 w 99"/>
              <a:gd name="T103" fmla="*/ 617808653 h 82"/>
              <a:gd name="T104" fmla="*/ 185212823 w 99"/>
              <a:gd name="T105" fmla="*/ 617808653 h 82"/>
              <a:gd name="T106" fmla="*/ 185212823 w 99"/>
              <a:gd name="T107" fmla="*/ 2147483646 h 82"/>
              <a:gd name="T108" fmla="*/ 185212823 w 99"/>
              <a:gd name="T109" fmla="*/ 2147483646 h 82"/>
              <a:gd name="T110" fmla="*/ 185212823 w 99"/>
              <a:gd name="T111" fmla="*/ 2147483646 h 82"/>
              <a:gd name="T112" fmla="*/ 2147483646 w 99"/>
              <a:gd name="T113" fmla="*/ 2147483646 h 82"/>
              <a:gd name="T114" fmla="*/ 2147483646 w 99"/>
              <a:gd name="T115" fmla="*/ 2147483646 h 82"/>
              <a:gd name="T116" fmla="*/ 2147483646 w 99"/>
              <a:gd name="T117" fmla="*/ 2147483646 h 8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99" h="82">
                <a:moveTo>
                  <a:pt x="13" y="67"/>
                </a:moveTo>
                <a:cubicBezTo>
                  <a:pt x="13" y="45"/>
                  <a:pt x="13" y="45"/>
                  <a:pt x="13" y="45"/>
                </a:cubicBezTo>
                <a:cubicBezTo>
                  <a:pt x="13" y="43"/>
                  <a:pt x="14" y="41"/>
                  <a:pt x="16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4" y="41"/>
                  <a:pt x="25" y="43"/>
                  <a:pt x="25" y="45"/>
                </a:cubicBezTo>
                <a:cubicBezTo>
                  <a:pt x="25" y="67"/>
                  <a:pt x="25" y="67"/>
                  <a:pt x="25" y="67"/>
                </a:cubicBezTo>
                <a:cubicBezTo>
                  <a:pt x="25" y="69"/>
                  <a:pt x="24" y="70"/>
                  <a:pt x="22" y="70"/>
                </a:cubicBezTo>
                <a:cubicBezTo>
                  <a:pt x="16" y="70"/>
                  <a:pt x="16" y="70"/>
                  <a:pt x="16" y="70"/>
                </a:cubicBezTo>
                <a:cubicBezTo>
                  <a:pt x="14" y="70"/>
                  <a:pt x="13" y="69"/>
                  <a:pt x="13" y="67"/>
                </a:cubicBezTo>
                <a:close/>
                <a:moveTo>
                  <a:pt x="36" y="34"/>
                </a:moveTo>
                <a:cubicBezTo>
                  <a:pt x="34" y="34"/>
                  <a:pt x="33" y="35"/>
                  <a:pt x="33" y="37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69"/>
                  <a:pt x="34" y="70"/>
                  <a:pt x="36" y="70"/>
                </a:cubicBezTo>
                <a:cubicBezTo>
                  <a:pt x="42" y="70"/>
                  <a:pt x="42" y="70"/>
                  <a:pt x="42" y="70"/>
                </a:cubicBezTo>
                <a:cubicBezTo>
                  <a:pt x="43" y="70"/>
                  <a:pt x="45" y="69"/>
                  <a:pt x="45" y="67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35"/>
                  <a:pt x="43" y="34"/>
                  <a:pt x="42" y="34"/>
                </a:cubicBezTo>
                <a:lnTo>
                  <a:pt x="36" y="34"/>
                </a:lnTo>
                <a:close/>
                <a:moveTo>
                  <a:pt x="56" y="27"/>
                </a:moveTo>
                <a:cubicBezTo>
                  <a:pt x="54" y="27"/>
                  <a:pt x="53" y="28"/>
                  <a:pt x="53" y="30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9"/>
                  <a:pt x="54" y="70"/>
                  <a:pt x="56" y="70"/>
                </a:cubicBezTo>
                <a:cubicBezTo>
                  <a:pt x="61" y="70"/>
                  <a:pt x="61" y="70"/>
                  <a:pt x="61" y="70"/>
                </a:cubicBezTo>
                <a:cubicBezTo>
                  <a:pt x="63" y="70"/>
                  <a:pt x="65" y="69"/>
                  <a:pt x="65" y="67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28"/>
                  <a:pt x="63" y="27"/>
                  <a:pt x="61" y="27"/>
                </a:cubicBezTo>
                <a:lnTo>
                  <a:pt x="56" y="27"/>
                </a:lnTo>
                <a:close/>
                <a:moveTo>
                  <a:pt x="76" y="20"/>
                </a:moveTo>
                <a:cubicBezTo>
                  <a:pt x="74" y="20"/>
                  <a:pt x="72" y="21"/>
                  <a:pt x="72" y="23"/>
                </a:cubicBezTo>
                <a:cubicBezTo>
                  <a:pt x="72" y="67"/>
                  <a:pt x="72" y="67"/>
                  <a:pt x="72" y="67"/>
                </a:cubicBezTo>
                <a:cubicBezTo>
                  <a:pt x="72" y="69"/>
                  <a:pt x="74" y="70"/>
                  <a:pt x="76" y="70"/>
                </a:cubicBezTo>
                <a:cubicBezTo>
                  <a:pt x="81" y="70"/>
                  <a:pt x="81" y="70"/>
                  <a:pt x="81" y="70"/>
                </a:cubicBezTo>
                <a:cubicBezTo>
                  <a:pt x="83" y="70"/>
                  <a:pt x="84" y="69"/>
                  <a:pt x="84" y="67"/>
                </a:cubicBezTo>
                <a:cubicBezTo>
                  <a:pt x="84" y="23"/>
                  <a:pt x="84" y="23"/>
                  <a:pt x="84" y="23"/>
                </a:cubicBezTo>
                <a:cubicBezTo>
                  <a:pt x="84" y="21"/>
                  <a:pt x="83" y="20"/>
                  <a:pt x="81" y="20"/>
                </a:cubicBezTo>
                <a:lnTo>
                  <a:pt x="76" y="20"/>
                </a:lnTo>
                <a:close/>
                <a:moveTo>
                  <a:pt x="15" y="33"/>
                </a:moveTo>
                <a:cubicBezTo>
                  <a:pt x="36" y="29"/>
                  <a:pt x="55" y="21"/>
                  <a:pt x="73" y="11"/>
                </a:cubicBezTo>
                <a:cubicBezTo>
                  <a:pt x="75" y="14"/>
                  <a:pt x="75" y="14"/>
                  <a:pt x="75" y="14"/>
                </a:cubicBezTo>
                <a:cubicBezTo>
                  <a:pt x="81" y="4"/>
                  <a:pt x="81" y="4"/>
                  <a:pt x="81" y="4"/>
                </a:cubicBezTo>
                <a:cubicBezTo>
                  <a:pt x="70" y="3"/>
                  <a:pt x="70" y="3"/>
                  <a:pt x="70" y="3"/>
                </a:cubicBezTo>
                <a:cubicBezTo>
                  <a:pt x="71" y="7"/>
                  <a:pt x="71" y="7"/>
                  <a:pt x="71" y="7"/>
                </a:cubicBezTo>
                <a:cubicBezTo>
                  <a:pt x="54" y="17"/>
                  <a:pt x="34" y="25"/>
                  <a:pt x="14" y="28"/>
                </a:cubicBezTo>
                <a:lnTo>
                  <a:pt x="15" y="33"/>
                </a:lnTo>
                <a:close/>
                <a:moveTo>
                  <a:pt x="99" y="77"/>
                </a:moveTo>
                <a:cubicBezTo>
                  <a:pt x="89" y="71"/>
                  <a:pt x="89" y="71"/>
                  <a:pt x="89" y="71"/>
                </a:cubicBezTo>
                <a:cubicBezTo>
                  <a:pt x="89" y="74"/>
                  <a:pt x="89" y="74"/>
                  <a:pt x="89" y="74"/>
                </a:cubicBezTo>
                <a:cubicBezTo>
                  <a:pt x="8" y="74"/>
                  <a:pt x="8" y="74"/>
                  <a:pt x="8" y="74"/>
                </a:cubicBezTo>
                <a:cubicBezTo>
                  <a:pt x="8" y="10"/>
                  <a:pt x="8" y="10"/>
                  <a:pt x="8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6" y="0"/>
                  <a:pt x="6" y="0"/>
                  <a:pt x="6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74"/>
                  <a:pt x="3" y="74"/>
                  <a:pt x="3" y="74"/>
                </a:cubicBezTo>
                <a:cubicBezTo>
                  <a:pt x="3" y="77"/>
                  <a:pt x="3" y="77"/>
                  <a:pt x="3" y="77"/>
                </a:cubicBezTo>
                <a:cubicBezTo>
                  <a:pt x="3" y="79"/>
                  <a:pt x="3" y="79"/>
                  <a:pt x="3" y="79"/>
                </a:cubicBezTo>
                <a:cubicBezTo>
                  <a:pt x="89" y="79"/>
                  <a:pt x="89" y="79"/>
                  <a:pt x="89" y="79"/>
                </a:cubicBezTo>
                <a:cubicBezTo>
                  <a:pt x="89" y="82"/>
                  <a:pt x="89" y="82"/>
                  <a:pt x="89" y="82"/>
                </a:cubicBezTo>
                <a:lnTo>
                  <a:pt x="99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BE0D57B1-F7D1-42B7-BC7F-AC3AD9276E3D}"/>
              </a:ext>
            </a:extLst>
          </p:cNvPr>
          <p:cNvSpPr>
            <a:spLocks noEditPoints="1"/>
          </p:cNvSpPr>
          <p:nvPr/>
        </p:nvSpPr>
        <p:spPr bwMode="auto">
          <a:xfrm>
            <a:off x="4440963" y="2813561"/>
            <a:ext cx="731575" cy="380577"/>
          </a:xfrm>
          <a:custGeom>
            <a:avLst/>
            <a:gdLst>
              <a:gd name="T0" fmla="*/ 2147483646 w 150"/>
              <a:gd name="T1" fmla="*/ 2147483646 h 78"/>
              <a:gd name="T2" fmla="*/ 2147483646 w 150"/>
              <a:gd name="T3" fmla="*/ 2147483646 h 78"/>
              <a:gd name="T4" fmla="*/ 2147483646 w 150"/>
              <a:gd name="T5" fmla="*/ 2147483646 h 78"/>
              <a:gd name="T6" fmla="*/ 2147483646 w 150"/>
              <a:gd name="T7" fmla="*/ 2147483646 h 78"/>
              <a:gd name="T8" fmla="*/ 2147483646 w 150"/>
              <a:gd name="T9" fmla="*/ 2147483646 h 78"/>
              <a:gd name="T10" fmla="*/ 2147483646 w 150"/>
              <a:gd name="T11" fmla="*/ 2147483646 h 78"/>
              <a:gd name="T12" fmla="*/ 2147483646 w 150"/>
              <a:gd name="T13" fmla="*/ 2147483646 h 78"/>
              <a:gd name="T14" fmla="*/ 2147483646 w 150"/>
              <a:gd name="T15" fmla="*/ 2147483646 h 78"/>
              <a:gd name="T16" fmla="*/ 2147483646 w 150"/>
              <a:gd name="T17" fmla="*/ 2147483646 h 78"/>
              <a:gd name="T18" fmla="*/ 2147483646 w 150"/>
              <a:gd name="T19" fmla="*/ 1049212210 h 78"/>
              <a:gd name="T20" fmla="*/ 2147483646 w 150"/>
              <a:gd name="T21" fmla="*/ 0 h 78"/>
              <a:gd name="T22" fmla="*/ 2147483646 w 150"/>
              <a:gd name="T23" fmla="*/ 0 h 78"/>
              <a:gd name="T24" fmla="*/ 2147483646 w 150"/>
              <a:gd name="T25" fmla="*/ 0 h 78"/>
              <a:gd name="T26" fmla="*/ 2147483646 w 150"/>
              <a:gd name="T27" fmla="*/ 1049212210 h 78"/>
              <a:gd name="T28" fmla="*/ 2147483646 w 150"/>
              <a:gd name="T29" fmla="*/ 2147483646 h 78"/>
              <a:gd name="T30" fmla="*/ 2147483646 w 150"/>
              <a:gd name="T31" fmla="*/ 2147483646 h 78"/>
              <a:gd name="T32" fmla="*/ 2147483646 w 150"/>
              <a:gd name="T33" fmla="*/ 2147483646 h 78"/>
              <a:gd name="T34" fmla="*/ 2147483646 w 150"/>
              <a:gd name="T35" fmla="*/ 2147483646 h 78"/>
              <a:gd name="T36" fmla="*/ 2147483646 w 150"/>
              <a:gd name="T37" fmla="*/ 2147483646 h 78"/>
              <a:gd name="T38" fmla="*/ 2147483646 w 150"/>
              <a:gd name="T39" fmla="*/ 2147483646 h 78"/>
              <a:gd name="T40" fmla="*/ 2147483646 w 150"/>
              <a:gd name="T41" fmla="*/ 2147483646 h 78"/>
              <a:gd name="T42" fmla="*/ 2147483646 w 150"/>
              <a:gd name="T43" fmla="*/ 2147483646 h 78"/>
              <a:gd name="T44" fmla="*/ 2147483646 w 150"/>
              <a:gd name="T45" fmla="*/ 2147483646 h 78"/>
              <a:gd name="T46" fmla="*/ 2147483646 w 150"/>
              <a:gd name="T47" fmla="*/ 2147483646 h 78"/>
              <a:gd name="T48" fmla="*/ 2147483646 w 150"/>
              <a:gd name="T49" fmla="*/ 1481234297 h 78"/>
              <a:gd name="T50" fmla="*/ 2147483646 w 150"/>
              <a:gd name="T51" fmla="*/ 1419516856 h 78"/>
              <a:gd name="T52" fmla="*/ 2147483646 w 150"/>
              <a:gd name="T53" fmla="*/ 1481234297 h 78"/>
              <a:gd name="T54" fmla="*/ 2147483646 w 150"/>
              <a:gd name="T55" fmla="*/ 2147483646 h 78"/>
              <a:gd name="T56" fmla="*/ 2147483646 w 150"/>
              <a:gd name="T57" fmla="*/ 2147483646 h 78"/>
              <a:gd name="T58" fmla="*/ 2147483646 w 150"/>
              <a:gd name="T59" fmla="*/ 2147483646 h 78"/>
              <a:gd name="T60" fmla="*/ 2147483646 w 150"/>
              <a:gd name="T61" fmla="*/ 2147483646 h 78"/>
              <a:gd name="T62" fmla="*/ 2147483646 w 150"/>
              <a:gd name="T63" fmla="*/ 2147483646 h 78"/>
              <a:gd name="T64" fmla="*/ 2147483646 w 150"/>
              <a:gd name="T65" fmla="*/ 2147483646 h 78"/>
              <a:gd name="T66" fmla="*/ 2147483646 w 150"/>
              <a:gd name="T67" fmla="*/ 2147483646 h 78"/>
              <a:gd name="T68" fmla="*/ 2147483646 w 150"/>
              <a:gd name="T69" fmla="*/ 2147483646 h 78"/>
              <a:gd name="T70" fmla="*/ 2147483646 w 150"/>
              <a:gd name="T71" fmla="*/ 2147483646 h 78"/>
              <a:gd name="T72" fmla="*/ 2147483646 w 150"/>
              <a:gd name="T73" fmla="*/ 2147483646 h 78"/>
              <a:gd name="T74" fmla="*/ 2147483646 w 150"/>
              <a:gd name="T75" fmla="*/ 2147483646 h 78"/>
              <a:gd name="T76" fmla="*/ 2147483646 w 150"/>
              <a:gd name="T77" fmla="*/ 2147483646 h 78"/>
              <a:gd name="T78" fmla="*/ 2147483646 w 150"/>
              <a:gd name="T79" fmla="*/ 2147483646 h 78"/>
              <a:gd name="T80" fmla="*/ 2147483646 w 150"/>
              <a:gd name="T81" fmla="*/ 2147483646 h 78"/>
              <a:gd name="T82" fmla="*/ 2147483646 w 150"/>
              <a:gd name="T83" fmla="*/ 2147483646 h 78"/>
              <a:gd name="T84" fmla="*/ 2147483646 w 150"/>
              <a:gd name="T85" fmla="*/ 2147483646 h 78"/>
              <a:gd name="T86" fmla="*/ 2147483646 w 150"/>
              <a:gd name="T87" fmla="*/ 2147483646 h 78"/>
              <a:gd name="T88" fmla="*/ 2147483646 w 150"/>
              <a:gd name="T89" fmla="*/ 1913264240 h 78"/>
              <a:gd name="T90" fmla="*/ 2035014641 w 150"/>
              <a:gd name="T91" fmla="*/ 1110929651 h 78"/>
              <a:gd name="T92" fmla="*/ 1788341441 w 150"/>
              <a:gd name="T93" fmla="*/ 1110929651 h 78"/>
              <a:gd name="T94" fmla="*/ 1541676093 w 150"/>
              <a:gd name="T95" fmla="*/ 1110929651 h 78"/>
              <a:gd name="T96" fmla="*/ 863340497 w 150"/>
              <a:gd name="T97" fmla="*/ 1913264240 h 78"/>
              <a:gd name="T98" fmla="*/ 1295010745 w 150"/>
              <a:gd name="T99" fmla="*/ 2147483646 h 78"/>
              <a:gd name="T100" fmla="*/ 1171674145 w 150"/>
              <a:gd name="T101" fmla="*/ 2147483646 h 78"/>
              <a:gd name="T102" fmla="*/ 801672197 w 150"/>
              <a:gd name="T103" fmla="*/ 2147483646 h 78"/>
              <a:gd name="T104" fmla="*/ 185004901 w 150"/>
              <a:gd name="T105" fmla="*/ 2147483646 h 78"/>
              <a:gd name="T106" fmla="*/ 308333648 w 150"/>
              <a:gd name="T107" fmla="*/ 2147483646 h 78"/>
              <a:gd name="T108" fmla="*/ 616667296 w 150"/>
              <a:gd name="T109" fmla="*/ 2147483646 h 78"/>
              <a:gd name="T110" fmla="*/ 1788341441 w 150"/>
              <a:gd name="T111" fmla="*/ 2147483646 h 78"/>
              <a:gd name="T112" fmla="*/ 2147483646 w 150"/>
              <a:gd name="T113" fmla="*/ 2147483646 h 78"/>
              <a:gd name="T114" fmla="*/ 2147483646 w 150"/>
              <a:gd name="T115" fmla="*/ 2147483646 h 78"/>
              <a:gd name="T116" fmla="*/ 2147483646 w 150"/>
              <a:gd name="T117" fmla="*/ 2147483646 h 7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50" h="78">
                <a:moveTo>
                  <a:pt x="108" y="73"/>
                </a:moveTo>
                <a:cubicBezTo>
                  <a:pt x="106" y="74"/>
                  <a:pt x="104" y="75"/>
                  <a:pt x="101" y="75"/>
                </a:cubicBezTo>
                <a:cubicBezTo>
                  <a:pt x="94" y="77"/>
                  <a:pt x="86" y="78"/>
                  <a:pt x="77" y="78"/>
                </a:cubicBezTo>
                <a:cubicBezTo>
                  <a:pt x="67" y="78"/>
                  <a:pt x="60" y="77"/>
                  <a:pt x="52" y="75"/>
                </a:cubicBezTo>
                <a:cubicBezTo>
                  <a:pt x="50" y="75"/>
                  <a:pt x="48" y="74"/>
                  <a:pt x="45" y="73"/>
                </a:cubicBezTo>
                <a:cubicBezTo>
                  <a:pt x="39" y="70"/>
                  <a:pt x="39" y="65"/>
                  <a:pt x="43" y="61"/>
                </a:cubicBezTo>
                <a:cubicBezTo>
                  <a:pt x="47" y="57"/>
                  <a:pt x="51" y="55"/>
                  <a:pt x="56" y="52"/>
                </a:cubicBezTo>
                <a:cubicBezTo>
                  <a:pt x="59" y="51"/>
                  <a:pt x="61" y="50"/>
                  <a:pt x="63" y="49"/>
                </a:cubicBezTo>
                <a:cubicBezTo>
                  <a:pt x="68" y="48"/>
                  <a:pt x="69" y="43"/>
                  <a:pt x="66" y="40"/>
                </a:cubicBezTo>
                <a:cubicBezTo>
                  <a:pt x="59" y="33"/>
                  <a:pt x="57" y="26"/>
                  <a:pt x="57" y="17"/>
                </a:cubicBezTo>
                <a:cubicBezTo>
                  <a:pt x="57" y="7"/>
                  <a:pt x="63" y="3"/>
                  <a:pt x="71" y="0"/>
                </a:cubicBezTo>
                <a:cubicBezTo>
                  <a:pt x="73" y="0"/>
                  <a:pt x="75" y="0"/>
                  <a:pt x="77" y="0"/>
                </a:cubicBezTo>
                <a:cubicBezTo>
                  <a:pt x="79" y="0"/>
                  <a:pt x="80" y="0"/>
                  <a:pt x="82" y="0"/>
                </a:cubicBezTo>
                <a:cubicBezTo>
                  <a:pt x="91" y="3"/>
                  <a:pt x="96" y="7"/>
                  <a:pt x="97" y="17"/>
                </a:cubicBezTo>
                <a:cubicBezTo>
                  <a:pt x="97" y="26"/>
                  <a:pt x="94" y="34"/>
                  <a:pt x="88" y="40"/>
                </a:cubicBezTo>
                <a:cubicBezTo>
                  <a:pt x="85" y="43"/>
                  <a:pt x="86" y="48"/>
                  <a:pt x="90" y="49"/>
                </a:cubicBezTo>
                <a:cubicBezTo>
                  <a:pt x="93" y="50"/>
                  <a:pt x="95" y="51"/>
                  <a:pt x="97" y="52"/>
                </a:cubicBezTo>
                <a:cubicBezTo>
                  <a:pt x="102" y="55"/>
                  <a:pt x="107" y="57"/>
                  <a:pt x="111" y="61"/>
                </a:cubicBezTo>
                <a:cubicBezTo>
                  <a:pt x="114" y="64"/>
                  <a:pt x="115" y="70"/>
                  <a:pt x="108" y="73"/>
                </a:cubicBezTo>
                <a:close/>
                <a:moveTo>
                  <a:pt x="147" y="66"/>
                </a:moveTo>
                <a:cubicBezTo>
                  <a:pt x="145" y="64"/>
                  <a:pt x="141" y="62"/>
                  <a:pt x="138" y="60"/>
                </a:cubicBezTo>
                <a:cubicBezTo>
                  <a:pt x="136" y="59"/>
                  <a:pt x="135" y="59"/>
                  <a:pt x="133" y="58"/>
                </a:cubicBezTo>
                <a:cubicBezTo>
                  <a:pt x="130" y="57"/>
                  <a:pt x="129" y="54"/>
                  <a:pt x="131" y="51"/>
                </a:cubicBezTo>
                <a:cubicBezTo>
                  <a:pt x="136" y="47"/>
                  <a:pt x="138" y="41"/>
                  <a:pt x="137" y="35"/>
                </a:cubicBezTo>
                <a:cubicBezTo>
                  <a:pt x="137" y="29"/>
                  <a:pt x="133" y="25"/>
                  <a:pt x="127" y="24"/>
                </a:cubicBezTo>
                <a:cubicBezTo>
                  <a:pt x="126" y="24"/>
                  <a:pt x="125" y="23"/>
                  <a:pt x="124" y="23"/>
                </a:cubicBezTo>
                <a:cubicBezTo>
                  <a:pt x="122" y="23"/>
                  <a:pt x="121" y="24"/>
                  <a:pt x="120" y="24"/>
                </a:cubicBezTo>
                <a:cubicBezTo>
                  <a:pt x="114" y="25"/>
                  <a:pt x="110" y="29"/>
                  <a:pt x="110" y="35"/>
                </a:cubicBezTo>
                <a:cubicBezTo>
                  <a:pt x="110" y="41"/>
                  <a:pt x="111" y="47"/>
                  <a:pt x="116" y="51"/>
                </a:cubicBezTo>
                <a:cubicBezTo>
                  <a:pt x="118" y="54"/>
                  <a:pt x="117" y="57"/>
                  <a:pt x="114" y="58"/>
                </a:cubicBezTo>
                <a:cubicBezTo>
                  <a:pt x="114" y="58"/>
                  <a:pt x="114" y="58"/>
                  <a:pt x="114" y="58"/>
                </a:cubicBezTo>
                <a:cubicBezTo>
                  <a:pt x="114" y="59"/>
                  <a:pt x="115" y="59"/>
                  <a:pt x="115" y="59"/>
                </a:cubicBezTo>
                <a:cubicBezTo>
                  <a:pt x="117" y="61"/>
                  <a:pt x="118" y="65"/>
                  <a:pt x="118" y="68"/>
                </a:cubicBezTo>
                <a:cubicBezTo>
                  <a:pt x="117" y="71"/>
                  <a:pt x="115" y="74"/>
                  <a:pt x="112" y="76"/>
                </a:cubicBezTo>
                <a:cubicBezTo>
                  <a:pt x="111" y="76"/>
                  <a:pt x="110" y="76"/>
                  <a:pt x="109" y="77"/>
                </a:cubicBezTo>
                <a:cubicBezTo>
                  <a:pt x="113" y="77"/>
                  <a:pt x="118" y="78"/>
                  <a:pt x="124" y="78"/>
                </a:cubicBezTo>
                <a:cubicBezTo>
                  <a:pt x="130" y="78"/>
                  <a:pt x="136" y="77"/>
                  <a:pt x="141" y="76"/>
                </a:cubicBezTo>
                <a:cubicBezTo>
                  <a:pt x="142" y="76"/>
                  <a:pt x="144" y="75"/>
                  <a:pt x="145" y="75"/>
                </a:cubicBezTo>
                <a:cubicBezTo>
                  <a:pt x="150" y="72"/>
                  <a:pt x="149" y="68"/>
                  <a:pt x="147" y="66"/>
                </a:cubicBezTo>
                <a:close/>
                <a:moveTo>
                  <a:pt x="35" y="68"/>
                </a:moveTo>
                <a:cubicBezTo>
                  <a:pt x="35" y="65"/>
                  <a:pt x="36" y="62"/>
                  <a:pt x="38" y="59"/>
                </a:cubicBezTo>
                <a:cubicBezTo>
                  <a:pt x="39" y="58"/>
                  <a:pt x="40" y="58"/>
                  <a:pt x="41" y="57"/>
                </a:cubicBezTo>
                <a:cubicBezTo>
                  <a:pt x="41" y="56"/>
                  <a:pt x="40" y="56"/>
                  <a:pt x="40" y="56"/>
                </a:cubicBezTo>
                <a:cubicBezTo>
                  <a:pt x="36" y="55"/>
                  <a:pt x="35" y="51"/>
                  <a:pt x="38" y="49"/>
                </a:cubicBezTo>
                <a:cubicBezTo>
                  <a:pt x="43" y="44"/>
                  <a:pt x="45" y="38"/>
                  <a:pt x="44" y="31"/>
                </a:cubicBezTo>
                <a:cubicBezTo>
                  <a:pt x="44" y="24"/>
                  <a:pt x="40" y="20"/>
                  <a:pt x="33" y="18"/>
                </a:cubicBezTo>
                <a:cubicBezTo>
                  <a:pt x="32" y="18"/>
                  <a:pt x="31" y="18"/>
                  <a:pt x="29" y="18"/>
                </a:cubicBezTo>
                <a:cubicBezTo>
                  <a:pt x="28" y="18"/>
                  <a:pt x="26" y="18"/>
                  <a:pt x="25" y="18"/>
                </a:cubicBezTo>
                <a:cubicBezTo>
                  <a:pt x="18" y="20"/>
                  <a:pt x="14" y="24"/>
                  <a:pt x="14" y="31"/>
                </a:cubicBezTo>
                <a:cubicBezTo>
                  <a:pt x="14" y="38"/>
                  <a:pt x="16" y="44"/>
                  <a:pt x="21" y="49"/>
                </a:cubicBezTo>
                <a:cubicBezTo>
                  <a:pt x="23" y="51"/>
                  <a:pt x="22" y="55"/>
                  <a:pt x="19" y="56"/>
                </a:cubicBezTo>
                <a:cubicBezTo>
                  <a:pt x="17" y="57"/>
                  <a:pt x="15" y="57"/>
                  <a:pt x="13" y="58"/>
                </a:cubicBezTo>
                <a:cubicBezTo>
                  <a:pt x="10" y="60"/>
                  <a:pt x="6" y="62"/>
                  <a:pt x="3" y="65"/>
                </a:cubicBezTo>
                <a:cubicBezTo>
                  <a:pt x="0" y="68"/>
                  <a:pt x="0" y="72"/>
                  <a:pt x="5" y="74"/>
                </a:cubicBezTo>
                <a:cubicBezTo>
                  <a:pt x="7" y="75"/>
                  <a:pt x="8" y="76"/>
                  <a:pt x="10" y="76"/>
                </a:cubicBezTo>
                <a:cubicBezTo>
                  <a:pt x="16" y="77"/>
                  <a:pt x="22" y="78"/>
                  <a:pt x="29" y="78"/>
                </a:cubicBezTo>
                <a:cubicBezTo>
                  <a:pt x="35" y="78"/>
                  <a:pt x="40" y="77"/>
                  <a:pt x="45" y="77"/>
                </a:cubicBezTo>
                <a:cubicBezTo>
                  <a:pt x="44" y="76"/>
                  <a:pt x="43" y="76"/>
                  <a:pt x="42" y="76"/>
                </a:cubicBezTo>
                <a:cubicBezTo>
                  <a:pt x="38" y="74"/>
                  <a:pt x="36" y="71"/>
                  <a:pt x="35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8349123" y="1967414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工作难点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8349123" y="2230644"/>
            <a:ext cx="24420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1164431" y="3241722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工作难点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1164431" y="3504952"/>
            <a:ext cx="2442073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8614182" y="4057736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工作难点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8614182" y="4320966"/>
            <a:ext cx="2442073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5456833" y="3289508"/>
            <a:ext cx="118941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关键词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83480" y="994670"/>
            <a:ext cx="1468967" cy="168726"/>
          </a:xfrm>
          <a:prstGeom prst="roundRect">
            <a:avLst/>
          </a:prstGeom>
          <a:solidFill>
            <a:srgbClr val="E0C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4518" y="64017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5A3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工作难点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5A3D2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04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906795"/>
              </p:ext>
            </p:extLst>
          </p:nvPr>
        </p:nvGraphicFramePr>
        <p:xfrm>
          <a:off x="5710673" y="3299979"/>
          <a:ext cx="5619141" cy="2729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"/>
          <p:cNvSpPr txBox="1">
            <a:spLocks noChangeArrowheads="1"/>
          </p:cNvSpPr>
          <p:nvPr/>
        </p:nvSpPr>
        <p:spPr bwMode="auto">
          <a:xfrm>
            <a:off x="6062131" y="1881317"/>
            <a:ext cx="20277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解决措施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1"/>
          <p:cNvSpPr txBox="1">
            <a:spLocks noChangeArrowheads="1"/>
          </p:cNvSpPr>
          <p:nvPr/>
        </p:nvSpPr>
        <p:spPr bwMode="auto">
          <a:xfrm>
            <a:off x="6062133" y="2327279"/>
            <a:ext cx="5150565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83480" y="994670"/>
            <a:ext cx="1468967" cy="168726"/>
          </a:xfrm>
          <a:prstGeom prst="roundRect">
            <a:avLst/>
          </a:prstGeom>
          <a:solidFill>
            <a:srgbClr val="E0C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4518" y="64017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5A3D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工作难点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5A3D2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B1C160-C844-48D8-9049-0851467C37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47" y="1959429"/>
            <a:ext cx="5312226" cy="398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1196</Words>
  <Application>Microsoft Office PowerPoint</Application>
  <PresentationFormat>宽屏</PresentationFormat>
  <Paragraphs>100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inpin heiti</vt:lpstr>
      <vt:lpstr>Josefin Sans</vt:lpstr>
      <vt:lpstr>Playfair Display</vt:lpstr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Administrator</cp:lastModifiedBy>
  <cp:revision>97</cp:revision>
  <dcterms:created xsi:type="dcterms:W3CDTF">2020-07-07T14:30:07Z</dcterms:created>
  <dcterms:modified xsi:type="dcterms:W3CDTF">2020-10-08T05:32:56Z</dcterms:modified>
</cp:coreProperties>
</file>