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0" r:id="rId2"/>
    <p:sldId id="256" r:id="rId3"/>
    <p:sldId id="257" r:id="rId4"/>
    <p:sldId id="11889" r:id="rId5"/>
    <p:sldId id="349" r:id="rId6"/>
    <p:sldId id="351" r:id="rId7"/>
    <p:sldId id="347" r:id="rId8"/>
    <p:sldId id="352" r:id="rId9"/>
    <p:sldId id="261" r:id="rId10"/>
    <p:sldId id="345" r:id="rId11"/>
    <p:sldId id="259" r:id="rId12"/>
    <p:sldId id="258" r:id="rId13"/>
    <p:sldId id="359" r:id="rId14"/>
    <p:sldId id="262" r:id="rId15"/>
    <p:sldId id="350" r:id="rId16"/>
    <p:sldId id="370" r:id="rId17"/>
    <p:sldId id="11695" r:id="rId18"/>
    <p:sldId id="11672" r:id="rId19"/>
    <p:sldId id="263" r:id="rId20"/>
    <p:sldId id="11888" r:id="rId21"/>
    <p:sldId id="353" r:id="rId22"/>
    <p:sldId id="11887" r:id="rId23"/>
    <p:sldId id="11634" r:id="rId24"/>
    <p:sldId id="264"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4748"/>
    <a:srgbClr val="A9A9A9"/>
    <a:srgbClr val="F0F4F7"/>
    <a:srgbClr val="9FB8BC"/>
    <a:srgbClr val="3466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1188" y="9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2"/>
              </a:solidFill>
            </c:spPr>
            <c:extLst>
              <c:ext xmlns:c16="http://schemas.microsoft.com/office/drawing/2014/chart" uri="{C3380CC4-5D6E-409C-BE32-E72D297353CC}">
                <c16:uniqueId val="{00000001-C2F4-4AE7-BBF1-00227E77D4FA}"/>
              </c:ext>
            </c:extLst>
          </c:dPt>
          <c:dPt>
            <c:idx val="1"/>
            <c:bubble3D val="0"/>
            <c:spPr>
              <a:solidFill>
                <a:schemeClr val="accent2">
                  <a:alpha val="70000"/>
                </a:schemeClr>
              </a:solidFill>
            </c:spPr>
            <c:extLst>
              <c:ext xmlns:c16="http://schemas.microsoft.com/office/drawing/2014/chart" uri="{C3380CC4-5D6E-409C-BE32-E72D297353CC}">
                <c16:uniqueId val="{00000003-C2F4-4AE7-BBF1-00227E77D4FA}"/>
              </c:ext>
            </c:extLst>
          </c:dPt>
          <c:dPt>
            <c:idx val="2"/>
            <c:bubble3D val="0"/>
            <c:spPr>
              <a:solidFill>
                <a:schemeClr val="accent3">
                  <a:alpha val="50000"/>
                </a:schemeClr>
              </a:solidFill>
            </c:spPr>
            <c:extLst>
              <c:ext xmlns:c16="http://schemas.microsoft.com/office/drawing/2014/chart" uri="{C3380CC4-5D6E-409C-BE32-E72D297353CC}">
                <c16:uniqueId val="{00000005-C2F4-4AE7-BBF1-00227E77D4FA}"/>
              </c:ext>
            </c:extLst>
          </c:dPt>
          <c:dPt>
            <c:idx val="3"/>
            <c:bubble3D val="0"/>
            <c:spPr>
              <a:solidFill>
                <a:schemeClr val="accent1"/>
              </a:solidFill>
            </c:spPr>
            <c:extLst>
              <c:ext xmlns:c16="http://schemas.microsoft.com/office/drawing/2014/chart" uri="{C3380CC4-5D6E-409C-BE32-E72D297353CC}">
                <c16:uniqueId val="{00000007-C2F4-4AE7-BBF1-00227E77D4FA}"/>
              </c:ext>
            </c:extLst>
          </c:dPt>
          <c:dLbls>
            <c:spPr>
              <a:noFill/>
              <a:ln>
                <a:noFill/>
              </a:ln>
              <a:effectLst/>
            </c:spPr>
            <c:txPr>
              <a:bodyPr rot="0" vert="horz"/>
              <a:lstStyle/>
              <a:p>
                <a:pPr>
                  <a:defRPr/>
                </a:pPr>
                <a:endParaRPr lang="zh-CN"/>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c:v>
                </c:pt>
                <c:pt idx="1">
                  <c:v>2.25</c:v>
                </c:pt>
                <c:pt idx="2">
                  <c:v>1.25</c:v>
                </c:pt>
                <c:pt idx="3">
                  <c:v>1.2</c:v>
                </c:pt>
              </c:numCache>
            </c:numRef>
          </c:val>
          <c:extLst>
            <c:ext xmlns:c16="http://schemas.microsoft.com/office/drawing/2014/chart" uri="{C3380CC4-5D6E-409C-BE32-E72D297353CC}">
              <c16:uniqueId val="{00000008-C2F4-4AE7-BBF1-00227E77D4FA}"/>
            </c:ext>
          </c:extLst>
        </c:ser>
        <c:dLbls>
          <c:showLegendKey val="0"/>
          <c:showVal val="0"/>
          <c:showCatName val="0"/>
          <c:showSerName val="0"/>
          <c:showPercent val="1"/>
          <c:showBubbleSize val="0"/>
          <c:showLeaderLines val="1"/>
        </c:dLbls>
        <c:firstSliceAng val="24"/>
      </c:pieChart>
    </c:plotArea>
    <c:legend>
      <c:legendPos val="b"/>
      <c:overlay val="0"/>
      <c:txPr>
        <a:bodyPr rot="0" vert="horz"/>
        <a:lstStyle/>
        <a:p>
          <a:pPr>
            <a:defRPr/>
          </a:pPr>
          <a:endParaRPr lang="zh-CN"/>
        </a:p>
      </c:txPr>
    </c:legend>
    <c:plotVisOnly val="1"/>
    <c:dispBlanksAs val="gap"/>
    <c:showDLblsOverMax val="0"/>
  </c:chart>
  <c:txPr>
    <a:bodyPr/>
    <a:lstStyle/>
    <a:p>
      <a:pPr>
        <a:defRPr lang="zh-CN" sz="1500">
          <a:solidFill>
            <a:schemeClr val="tx1">
              <a:lumMod val="85000"/>
              <a:lumOff val="15000"/>
            </a:schemeClr>
          </a:solidFill>
          <a:latin typeface="+mn-lt"/>
          <a:ea typeface="+mn-ea"/>
          <a:cs typeface="+mn-ea"/>
          <a:sym typeface="+mn-lt"/>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8号-创中黑" panose="00000500000000000000" pitchFamily="2" charset="-122"/>
                <a:ea typeface="字魂58号-创中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8号-创中黑" panose="00000500000000000000" pitchFamily="2" charset="-122"/>
                <a:ea typeface="字魂58号-创中黑" panose="00000500000000000000" pitchFamily="2" charset="-122"/>
              </a:defRPr>
            </a:lvl1pPr>
          </a:lstStyle>
          <a:p>
            <a:fld id="{46AE2BA6-B54D-419B-BA52-82D7A723185C}" type="datetimeFigureOut">
              <a:rPr lang="zh-CN" altLang="en-US" smtClean="0"/>
              <a:t>2020/3/22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8号-创中黑" panose="00000500000000000000" pitchFamily="2" charset="-122"/>
                <a:ea typeface="字魂58号-创中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8号-创中黑" panose="00000500000000000000" pitchFamily="2" charset="-122"/>
                <a:ea typeface="字魂58号-创中黑" panose="00000500000000000000" pitchFamily="2" charset="-122"/>
              </a:defRPr>
            </a:lvl1pPr>
          </a:lstStyle>
          <a:p>
            <a:fld id="{E5483209-F54E-49B9-AD1C-BC411812A22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8号-创中黑" panose="00000500000000000000" pitchFamily="2" charset="-122"/>
        <a:ea typeface="字魂58号-创中黑" panose="00000500000000000000" pitchFamily="2" charset="-122"/>
        <a:cs typeface="+mn-cs"/>
      </a:defRPr>
    </a:lvl1pPr>
    <a:lvl2pPr marL="457200" algn="l" defTabSz="914400" rtl="0" eaLnBrk="1" latinLnBrk="0" hangingPunct="1">
      <a:defRPr sz="1200" kern="1200">
        <a:solidFill>
          <a:schemeClr val="tx1"/>
        </a:solidFill>
        <a:latin typeface="字魂58号-创中黑" panose="00000500000000000000" pitchFamily="2" charset="-122"/>
        <a:ea typeface="字魂58号-创中黑" panose="00000500000000000000" pitchFamily="2" charset="-122"/>
        <a:cs typeface="+mn-cs"/>
      </a:defRPr>
    </a:lvl2pPr>
    <a:lvl3pPr marL="914400" algn="l" defTabSz="914400" rtl="0" eaLnBrk="1" latinLnBrk="0" hangingPunct="1">
      <a:defRPr sz="1200" kern="1200">
        <a:solidFill>
          <a:schemeClr val="tx1"/>
        </a:solidFill>
        <a:latin typeface="字魂58号-创中黑" panose="00000500000000000000" pitchFamily="2" charset="-122"/>
        <a:ea typeface="字魂58号-创中黑" panose="00000500000000000000" pitchFamily="2" charset="-122"/>
        <a:cs typeface="+mn-cs"/>
      </a:defRPr>
    </a:lvl3pPr>
    <a:lvl4pPr marL="1371600" algn="l" defTabSz="914400" rtl="0" eaLnBrk="1" latinLnBrk="0" hangingPunct="1">
      <a:defRPr sz="1200" kern="1200">
        <a:solidFill>
          <a:schemeClr val="tx1"/>
        </a:solidFill>
        <a:latin typeface="字魂58号-创中黑" panose="00000500000000000000" pitchFamily="2" charset="-122"/>
        <a:ea typeface="字魂58号-创中黑" panose="00000500000000000000" pitchFamily="2" charset="-122"/>
        <a:cs typeface="+mn-cs"/>
      </a:defRPr>
    </a:lvl4pPr>
    <a:lvl5pPr marL="1828800" algn="l" defTabSz="914400" rtl="0" eaLnBrk="1" latinLnBrk="0" hangingPunct="1">
      <a:defRPr sz="1200" kern="1200">
        <a:solidFill>
          <a:schemeClr val="tx1"/>
        </a:solidFill>
        <a:latin typeface="字魂58号-创中黑" panose="00000500000000000000" pitchFamily="2" charset="-122"/>
        <a:ea typeface="字魂58号-创中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11</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12</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19</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20</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24</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4</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5483209-F54E-49B9-AD1C-BC411812A22B}" type="slidenum">
              <a:rPr lang="zh-CN" altLang="en-US" smtClean="0"/>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字魂58号-创中黑" panose="00000500000000000000" pitchFamily="2" charset="-122"/>
                <a:cs typeface="字魂58号-创中黑" panose="00000500000000000000" pitchFamily="2" charset="-122"/>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字魂58号-创中黑" panose="00000500000000000000" pitchFamily="2" charset="-122"/>
                <a:cs typeface="字魂58号-创中黑" panose="00000500000000000000" pitchFamily="2" charset="-122"/>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字魂58号-创中黑" panose="00000500000000000000" pitchFamily="2" charset="-122"/>
                <a:cs typeface="字魂58号-创中黑" panose="00000500000000000000" pitchFamily="2" charset="-122"/>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字魂58号-创中黑" panose="00000500000000000000" pitchFamily="2" charset="-122"/>
                <a:cs typeface="字魂58号-创中黑" panose="00000500000000000000" pitchFamily="2" charset="-122"/>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F845ED-531C-4806-9DC5-36024AD74E8E}"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C0CDDF9-9842-4D1C-82CF-E75A6823155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A4137B3-A48E-4A30-946C-FFD6F08EDB9F}"/>
              </a:ext>
            </a:extLst>
          </p:cNvPr>
          <p:cNvPicPr>
            <a:picLocks noChangeAspect="1"/>
          </p:cNvPicPr>
          <p:nvPr userDrawn="1"/>
        </p:nvPicPr>
        <p:blipFill>
          <a:blip r:embed="rId15"/>
          <a:stretch>
            <a:fillRect/>
          </a:stretch>
        </p:blipFill>
        <p:spPr>
          <a:xfrm>
            <a:off x="1" y="5190"/>
            <a:ext cx="12192000" cy="6847619"/>
          </a:xfrm>
          <a:prstGeom prst="rect">
            <a:avLst/>
          </a:prstGeom>
        </p:spPr>
      </p:pic>
      <p:pic>
        <p:nvPicPr>
          <p:cNvPr id="11" name="图片 10">
            <a:extLst>
              <a:ext uri="{FF2B5EF4-FFF2-40B4-BE49-F238E27FC236}">
                <a16:creationId xmlns:a16="http://schemas.microsoft.com/office/drawing/2014/main" id="{D6CA6154-5500-450C-AD99-5A2C480B9EBF}"/>
              </a:ext>
            </a:extLst>
          </p:cNvPr>
          <p:cNvPicPr>
            <a:picLocks noChangeAspect="1"/>
          </p:cNvPicPr>
          <p:nvPr userDrawn="1"/>
        </p:nvPicPr>
        <p:blipFill>
          <a:blip r:embed="rId16" cstate="email">
            <a:extLst>
              <a:ext uri="{BEBA8EAE-BF5A-486C-A8C5-ECC9F3942E4B}">
                <a14:imgProps xmlns:a14="http://schemas.microsoft.com/office/drawing/2010/main">
                  <a14:imgLayer r:embed="rId17">
                    <a14:imgEffect>
                      <a14:sharpenSoften amount="3000"/>
                    </a14:imgEffect>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8号-创中黑" panose="00000500000000000000" pitchFamily="2" charset="-122"/>
                <a:ea typeface="字魂58号-创中黑" panose="00000500000000000000" pitchFamily="2" charset="-122"/>
              </a:defRPr>
            </a:lvl1pPr>
          </a:lstStyle>
          <a:p>
            <a:fld id="{BAF845ED-531C-4806-9DC5-36024AD74E8E}" type="datetimeFigureOut">
              <a:rPr lang="zh-CN" altLang="en-US" smtClean="0"/>
              <a:t>2020/3/22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8号-创中黑" panose="00000500000000000000" pitchFamily="2" charset="-122"/>
                <a:ea typeface="字魂58号-创中黑" panose="00000500000000000000" pitchFamily="2"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8号-创中黑" panose="00000500000000000000" pitchFamily="2" charset="-122"/>
                <a:ea typeface="字魂58号-创中黑" panose="00000500000000000000" pitchFamily="2" charset="-122"/>
              </a:defRPr>
            </a:lvl1pPr>
          </a:lstStyle>
          <a:p>
            <a:fld id="{7C0CDDF9-9842-4D1C-82CF-E75A68231558}"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4400" advClick="0" advTm="1000">
        <p14:honeycomb/>
      </p:transition>
    </mc:Choice>
    <mc:Fallback xmlns="">
      <p:transition spd="slow" advClick="0"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字魂58号-创中黑" panose="00000500000000000000" pitchFamily="2" charset="-122"/>
          <a:ea typeface="字魂58号-创中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8号-创中黑" panose="00000500000000000000" pitchFamily="2" charset="-122"/>
          <a:ea typeface="字魂58号-创中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8号-创中黑" panose="00000500000000000000" pitchFamily="2" charset="-122"/>
          <a:ea typeface="字魂58号-创中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8号-创中黑" panose="00000500000000000000" pitchFamily="2" charset="-122"/>
          <a:ea typeface="字魂58号-创中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8号-创中黑" panose="00000500000000000000" pitchFamily="2" charset="-122"/>
          <a:ea typeface="字魂58号-创中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8号-创中黑" panose="00000500000000000000" pitchFamily="2" charset="-122"/>
          <a:ea typeface="字魂58号-创中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F50EEF7B-11DF-4AE1-A7CC-44AD2CCC1C59}"/>
              </a:ext>
            </a:extLst>
          </p:cNvPr>
          <p:cNvPicPr>
            <a:picLocks noChangeAspect="1"/>
          </p:cNvPicPr>
          <p:nvPr/>
        </p:nvPicPr>
        <p:blipFill>
          <a:blip r:embed="rId3" cstate="email">
            <a:extLst>
              <a:ext uri="{BEBA8EAE-BF5A-486C-A8C5-ECC9F3942E4B}">
                <a14:imgProps xmlns:a14="http://schemas.microsoft.com/office/drawing/2010/main">
                  <a14:imgLayer r:embed="rId4">
                    <a14:imgEffect>
                      <a14:sharpenSoften amount="3000"/>
                    </a14:imgEffect>
                    <a14:imgEffect>
                      <a14:brightnessContrast bright="-100000" contrast="40000"/>
                    </a14:imgEffect>
                  </a14:imgLayer>
                </a14:imgProps>
              </a:ex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0" name="文本框 19">
            <a:extLst>
              <a:ext uri="{FF2B5EF4-FFF2-40B4-BE49-F238E27FC236}">
                <a16:creationId xmlns:a16="http://schemas.microsoft.com/office/drawing/2014/main" id="{4648BD67-F76E-48F1-9A47-CBB9E381A7F8}"/>
              </a:ext>
            </a:extLst>
          </p:cNvPr>
          <p:cNvSpPr txBox="1"/>
          <p:nvPr/>
        </p:nvSpPr>
        <p:spPr>
          <a:xfrm>
            <a:off x="3606233" y="2403630"/>
            <a:ext cx="5850392" cy="1400383"/>
          </a:xfrm>
          <a:prstGeom prst="rect">
            <a:avLst/>
          </a:prstGeom>
          <a:noFill/>
        </p:spPr>
        <p:txBody>
          <a:bodyPr wrap="square" rtlCol="0">
            <a:spAutoFit/>
          </a:bodyPr>
          <a:lstStyle/>
          <a:p>
            <a:pPr algn="dist"/>
            <a:r>
              <a:rPr lang="en-US" altLang="zh-CN" sz="8500" spc="-150" dirty="0">
                <a:solidFill>
                  <a:schemeClr val="tx1">
                    <a:lumMod val="85000"/>
                    <a:lumOff val="15000"/>
                  </a:schemeClr>
                </a:solidFill>
                <a:latin typeface="Niagara Engraved" panose="04020502070703030202" pitchFamily="82" charset="0"/>
                <a:cs typeface="+mn-ea"/>
                <a:sym typeface="+mn-lt"/>
              </a:rPr>
              <a:t>MORIMOTO</a:t>
            </a:r>
            <a:endParaRPr lang="zh-CN" altLang="en-US" sz="8500" spc="-150" dirty="0">
              <a:solidFill>
                <a:schemeClr val="tx1">
                  <a:lumMod val="85000"/>
                  <a:lumOff val="15000"/>
                </a:schemeClr>
              </a:solidFill>
              <a:latin typeface="Niagara Engraved" panose="04020502070703030202" pitchFamily="82" charset="0"/>
              <a:cs typeface="+mn-ea"/>
              <a:sym typeface="+mn-lt"/>
            </a:endParaRPr>
          </a:p>
        </p:txBody>
      </p:sp>
      <p:sp>
        <p:nvSpPr>
          <p:cNvPr id="21" name="文本框 20">
            <a:extLst>
              <a:ext uri="{FF2B5EF4-FFF2-40B4-BE49-F238E27FC236}">
                <a16:creationId xmlns:a16="http://schemas.microsoft.com/office/drawing/2014/main" id="{3119AD64-CCF7-481F-811D-B5535A9FFD50}"/>
              </a:ext>
            </a:extLst>
          </p:cNvPr>
          <p:cNvSpPr txBox="1"/>
          <p:nvPr/>
        </p:nvSpPr>
        <p:spPr>
          <a:xfrm>
            <a:off x="3429000" y="3804013"/>
            <a:ext cx="6204859" cy="528991"/>
          </a:xfrm>
          <a:prstGeom prst="rect">
            <a:avLst/>
          </a:prstGeom>
          <a:noFill/>
        </p:spPr>
        <p:txBody>
          <a:bodyPr wrap="square" rtlCol="0" anchor="t">
            <a:spAutoFit/>
          </a:bodyPr>
          <a:lstStyle/>
          <a:p>
            <a:pPr algn="ctr" fontAlgn="auto">
              <a:lnSpc>
                <a:spcPct val="150000"/>
              </a:lnSpc>
            </a:pPr>
            <a:r>
              <a:rPr lang="zh-CN" altLang="en-US" sz="1000" dirty="0">
                <a:solidFill>
                  <a:schemeClr val="tx1">
                    <a:lumMod val="75000"/>
                    <a:lumOff val="25000"/>
                  </a:schemeClr>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3" name="Group 3"/>
          <p:cNvGrpSpPr/>
          <p:nvPr/>
        </p:nvGrpSpPr>
        <p:grpSpPr bwMode="auto">
          <a:xfrm>
            <a:off x="9988553" y="1987553"/>
            <a:ext cx="596900" cy="596900"/>
            <a:chOff x="0" y="0"/>
            <a:chExt cx="752" cy="752"/>
          </a:xfrm>
        </p:grpSpPr>
        <p:sp>
          <p:nvSpPr>
            <p:cNvPr id="20484" name="Freeform 4"/>
            <p:cNvSpPr/>
            <p:nvPr/>
          </p:nvSpPr>
          <p:spPr bwMode="auto">
            <a:xfrm>
              <a:off x="305" y="192"/>
              <a:ext cx="218" cy="353"/>
            </a:xfrm>
            <a:custGeom>
              <a:avLst/>
              <a:gdLst>
                <a:gd name="T0" fmla="*/ 39 w 21600"/>
                <a:gd name="T1" fmla="*/ 0 h 21600"/>
                <a:gd name="T2" fmla="*/ 4267 w 21600"/>
                <a:gd name="T3" fmla="*/ 0 h 21600"/>
                <a:gd name="T4" fmla="*/ 21600 w 21600"/>
                <a:gd name="T5" fmla="*/ 10600 h 21600"/>
                <a:gd name="T6" fmla="*/ 3723 w 21600"/>
                <a:gd name="T7" fmla="*/ 21600 h 21600"/>
                <a:gd name="T8" fmla="*/ 0 w 21600"/>
                <a:gd name="T9" fmla="*/ 21600 h 21600"/>
                <a:gd name="T10" fmla="*/ 17373 w 21600"/>
                <a:gd name="T11" fmla="*/ 10679 h 21600"/>
                <a:gd name="T12" fmla="*/ 39 w 21600"/>
                <a:gd name="T13" fmla="*/ 0 h 21600"/>
                <a:gd name="T14" fmla="*/ 39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39" y="0"/>
                  </a:moveTo>
                  <a:lnTo>
                    <a:pt x="4267" y="0"/>
                  </a:lnTo>
                  <a:lnTo>
                    <a:pt x="21600" y="10600"/>
                  </a:lnTo>
                  <a:lnTo>
                    <a:pt x="3723" y="21600"/>
                  </a:lnTo>
                  <a:lnTo>
                    <a:pt x="0" y="21600"/>
                  </a:lnTo>
                  <a:lnTo>
                    <a:pt x="17373" y="10679"/>
                  </a:lnTo>
                  <a:lnTo>
                    <a:pt x="39" y="0"/>
                  </a:lnTo>
                  <a:close/>
                  <a:moveTo>
                    <a:pt x="39" y="0"/>
                  </a:moveTo>
                </a:path>
              </a:pathLst>
            </a:custGeom>
            <a:solidFill>
              <a:srgbClr val="BEC8D2"/>
            </a:solidFill>
            <a:ln w="25400">
              <a:solidFill>
                <a:schemeClr val="accent1"/>
              </a:solidFill>
              <a:miter lim="800000"/>
              <a:headEnd type="none" w="med" len="med"/>
              <a:tailEnd type="none" w="med" len="med"/>
            </a:ln>
          </p:spPr>
          <p:txBody>
            <a:bodyPr lIns="0" tIns="0" rIns="0" bIns="0"/>
            <a:lstStyle/>
            <a:p>
              <a:endParaRPr lang="en-US" sz="2400">
                <a:cs typeface="+mn-ea"/>
                <a:sym typeface="+mn-lt"/>
              </a:endParaRPr>
            </a:p>
          </p:txBody>
        </p:sp>
        <p:sp>
          <p:nvSpPr>
            <p:cNvPr id="20485" name="Oval 5"/>
            <p:cNvSpPr/>
            <p:nvPr/>
          </p:nvSpPr>
          <p:spPr bwMode="auto">
            <a:xfrm>
              <a:off x="0" y="0"/>
              <a:ext cx="752" cy="752"/>
            </a:xfrm>
            <a:prstGeom prst="ellipse">
              <a:avLst/>
            </a:prstGeom>
            <a:noFill/>
            <a:ln w="127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grpSp>
      <p:sp>
        <p:nvSpPr>
          <p:cNvPr id="20486" name="Rectangle 6"/>
          <p:cNvSpPr/>
          <p:nvPr/>
        </p:nvSpPr>
        <p:spPr bwMode="auto">
          <a:xfrm>
            <a:off x="6765925" y="1873249"/>
            <a:ext cx="2838451"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lnSpc>
                <a:spcPct val="120000"/>
              </a:lnSpc>
            </a:pPr>
            <a:r>
              <a:rPr lang="en-US" altLang="zh-CN" sz="2500" b="1" dirty="0">
                <a:solidFill>
                  <a:schemeClr val="tx1">
                    <a:lumMod val="85000"/>
                    <a:lumOff val="15000"/>
                  </a:schemeClr>
                </a:solidFill>
                <a:cs typeface="+mn-ea"/>
                <a:sym typeface="+mn-lt"/>
              </a:rPr>
              <a:t>Show your ideas</a:t>
            </a:r>
            <a:endParaRPr lang="zh-CN" altLang="en-US" sz="2500" b="1" dirty="0">
              <a:solidFill>
                <a:schemeClr val="tx1">
                  <a:lumMod val="85000"/>
                  <a:lumOff val="15000"/>
                </a:schemeClr>
              </a:solidFill>
              <a:cs typeface="+mn-ea"/>
              <a:sym typeface="+mn-lt"/>
            </a:endParaRPr>
          </a:p>
        </p:txBody>
      </p:sp>
      <p:sp>
        <p:nvSpPr>
          <p:cNvPr id="20487" name="Rectangle 7"/>
          <p:cNvSpPr/>
          <p:nvPr/>
        </p:nvSpPr>
        <p:spPr bwMode="auto">
          <a:xfrm>
            <a:off x="6769102" y="2260599"/>
            <a:ext cx="2825751" cy="89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r>
              <a:rPr lang="en-US" sz="1500" dirty="0" err="1">
                <a:solidFill>
                  <a:srgbClr val="141E28"/>
                </a:solidFill>
                <a:cs typeface="+mn-ea"/>
                <a:sym typeface="+mn-lt"/>
              </a:rPr>
              <a:t>Lorem</a:t>
            </a:r>
            <a:r>
              <a:rPr lang="en-US" sz="1500" dirty="0">
                <a:solidFill>
                  <a:srgbClr val="141E28"/>
                </a:solidFill>
                <a:cs typeface="+mn-ea"/>
                <a:sym typeface="+mn-lt"/>
              </a:rPr>
              <a:t> </a:t>
            </a:r>
            <a:r>
              <a:rPr lang="en-US" sz="1500" dirty="0" err="1">
                <a:solidFill>
                  <a:srgbClr val="141E28"/>
                </a:solidFill>
                <a:cs typeface="+mn-ea"/>
                <a:sym typeface="+mn-lt"/>
              </a:rPr>
              <a:t>Ipsum</a:t>
            </a:r>
            <a:r>
              <a:rPr lang="en-US" sz="1500" dirty="0">
                <a:solidFill>
                  <a:srgbClr val="141E28"/>
                </a:solidFill>
                <a:cs typeface="+mn-ea"/>
                <a:sym typeface="+mn-lt"/>
              </a:rPr>
              <a:t> is simply dummy text of the printing and typeset industry </a:t>
            </a:r>
            <a:r>
              <a:rPr lang="en-US" sz="1500" dirty="0" err="1">
                <a:solidFill>
                  <a:schemeClr val="accent2"/>
                </a:solidFill>
                <a:cs typeface="+mn-ea"/>
                <a:sym typeface="+mn-lt"/>
              </a:rPr>
              <a:t>lorem</a:t>
            </a:r>
            <a:r>
              <a:rPr lang="en-US" sz="1500" dirty="0">
                <a:solidFill>
                  <a:schemeClr val="accent2"/>
                </a:solidFill>
                <a:cs typeface="+mn-ea"/>
                <a:sym typeface="+mn-lt"/>
              </a:rPr>
              <a:t> </a:t>
            </a:r>
            <a:r>
              <a:rPr lang="en-US" sz="1500" dirty="0" err="1">
                <a:solidFill>
                  <a:schemeClr val="accent2"/>
                </a:solidFill>
                <a:cs typeface="+mn-ea"/>
                <a:sym typeface="+mn-lt"/>
              </a:rPr>
              <a:t>Ipsum</a:t>
            </a:r>
            <a:r>
              <a:rPr lang="en-US" sz="1500" dirty="0">
                <a:solidFill>
                  <a:schemeClr val="accent2"/>
                </a:solidFill>
                <a:cs typeface="+mn-ea"/>
                <a:sym typeface="+mn-lt"/>
              </a:rPr>
              <a:t> has.</a:t>
            </a:r>
          </a:p>
        </p:txBody>
      </p:sp>
      <p:sp>
        <p:nvSpPr>
          <p:cNvPr id="20489" name="Rectangle 9"/>
          <p:cNvSpPr/>
          <p:nvPr/>
        </p:nvSpPr>
        <p:spPr bwMode="auto">
          <a:xfrm>
            <a:off x="5086349" y="3305175"/>
            <a:ext cx="5454651" cy="1930400"/>
          </a:xfrm>
          <a:prstGeom prst="rect">
            <a:avLst/>
          </a:prstGeom>
          <a:solidFill>
            <a:schemeClr val="accent2">
              <a:alpha val="89999"/>
            </a:schemeClr>
          </a:solidFill>
          <a:ln>
            <a:noFill/>
          </a:ln>
        </p:spPr>
        <p:txBody>
          <a:bodyPr lIns="0" tIns="0" rIns="0" bIns="0"/>
          <a:lstStyle/>
          <a:p>
            <a:endParaRPr lang="en-US" sz="2400">
              <a:cs typeface="+mn-ea"/>
              <a:sym typeface="+mn-lt"/>
            </a:endParaRPr>
          </a:p>
        </p:txBody>
      </p:sp>
      <p:sp>
        <p:nvSpPr>
          <p:cNvPr id="20490" name="Rectangle 10"/>
          <p:cNvSpPr/>
          <p:nvPr/>
        </p:nvSpPr>
        <p:spPr bwMode="auto">
          <a:xfrm>
            <a:off x="5345608" y="3507584"/>
            <a:ext cx="4447322" cy="1506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zh-CN" altLang="en-US" sz="1200" dirty="0">
                <a:solidFill>
                  <a:schemeClr val="bg1"/>
                </a:solidFill>
                <a:cs typeface="+mn-ea"/>
                <a:sym typeface="+mn-lt"/>
              </a:rPr>
              <a:t>支持文本。当你复制粘贴时，选择“只保留文本”选项</a:t>
            </a:r>
          </a:p>
          <a:p>
            <a:pPr algn="ctr"/>
            <a:endParaRPr lang="en-US" altLang="zh-CN" sz="1200" dirty="0">
              <a:solidFill>
                <a:schemeClr val="bg1"/>
              </a:solidFill>
              <a:cs typeface="+mn-ea"/>
              <a:sym typeface="+mn-lt"/>
            </a:endParaRPr>
          </a:p>
          <a:p>
            <a:pPr algn="ctr"/>
            <a:r>
              <a:rPr lang="zh-CN" altLang="en-US" sz="1200" dirty="0">
                <a:solidFill>
                  <a:schemeClr val="bg1"/>
                </a:solidFill>
                <a:cs typeface="+mn-ea"/>
                <a:sym typeface="+mn-lt"/>
              </a:rPr>
              <a:t>此部分内容作为文字排版占位显示（建议使用主题字体）如需更改请在（设置形状格式）菜单下（文本选项）中调整</a:t>
            </a:r>
            <a:endParaRPr lang="en-US" altLang="zh-CN" sz="1200" dirty="0">
              <a:solidFill>
                <a:schemeClr val="bg1"/>
              </a:solidFill>
              <a:cs typeface="+mn-ea"/>
              <a:sym typeface="+mn-lt"/>
            </a:endParaRPr>
          </a:p>
        </p:txBody>
      </p:sp>
      <p:pic>
        <p:nvPicPr>
          <p:cNvPr id="14" name="图片 13">
            <a:extLst>
              <a:ext uri="{FF2B5EF4-FFF2-40B4-BE49-F238E27FC236}">
                <a16:creationId xmlns:a16="http://schemas.microsoft.com/office/drawing/2014/main" id="{6FFA9EA0-CB12-45E6-8A23-297CF811EA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529953" y="1014942"/>
            <a:ext cx="3435349" cy="45804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0489"/>
                                        </p:tgtEl>
                                        <p:attrNameLst>
                                          <p:attrName>style.visibility</p:attrName>
                                        </p:attrNameLst>
                                      </p:cBhvr>
                                      <p:to>
                                        <p:strVal val="visible"/>
                                      </p:to>
                                    </p:set>
                                    <p:anim calcmode="lin" valueType="num">
                                      <p:cBhvr>
                                        <p:cTn id="7" dur="75" fill="hold"/>
                                        <p:tgtEl>
                                          <p:spTgt spid="20489"/>
                                        </p:tgtEl>
                                        <p:attrNameLst>
                                          <p:attrName>ppt_w</p:attrName>
                                        </p:attrNameLst>
                                      </p:cBhvr>
                                      <p:tavLst>
                                        <p:tav tm="0">
                                          <p:val>
                                            <p:strVal val="4*#ppt_w"/>
                                          </p:val>
                                        </p:tav>
                                        <p:tav tm="100000">
                                          <p:val>
                                            <p:strVal val="#ppt_w"/>
                                          </p:val>
                                        </p:tav>
                                      </p:tavLst>
                                    </p:anim>
                                    <p:anim calcmode="lin" valueType="num">
                                      <p:cBhvr>
                                        <p:cTn id="8" dur="75" fill="hold"/>
                                        <p:tgtEl>
                                          <p:spTgt spid="20489"/>
                                        </p:tgtEl>
                                        <p:attrNameLst>
                                          <p:attrName>ppt_h</p:attrName>
                                        </p:attrNameLst>
                                      </p:cBhvr>
                                      <p:tavLst>
                                        <p:tav tm="0">
                                          <p:val>
                                            <p:strVal val="4*#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0490"/>
                                        </p:tgtEl>
                                        <p:attrNameLst>
                                          <p:attrName>style.visibility</p:attrName>
                                        </p:attrNameLst>
                                      </p:cBhvr>
                                      <p:to>
                                        <p:strVal val="visible"/>
                                      </p:to>
                                    </p:set>
                                    <p:anim calcmode="lin" valueType="num">
                                      <p:cBhvr>
                                        <p:cTn id="11" dur="500" fill="hold"/>
                                        <p:tgtEl>
                                          <p:spTgt spid="20490"/>
                                        </p:tgtEl>
                                        <p:attrNameLst>
                                          <p:attrName>ppt_w</p:attrName>
                                        </p:attrNameLst>
                                      </p:cBhvr>
                                      <p:tavLst>
                                        <p:tav tm="0">
                                          <p:val>
                                            <p:fltVal val="0"/>
                                          </p:val>
                                        </p:tav>
                                        <p:tav tm="100000">
                                          <p:val>
                                            <p:strVal val="#ppt_w"/>
                                          </p:val>
                                        </p:tav>
                                      </p:tavLst>
                                    </p:anim>
                                    <p:anim calcmode="lin" valueType="num">
                                      <p:cBhvr>
                                        <p:cTn id="12" dur="500" fill="hold"/>
                                        <p:tgtEl>
                                          <p:spTgt spid="2049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86"/>
                                        </p:tgtEl>
                                        <p:attrNameLst>
                                          <p:attrName>style.visibility</p:attrName>
                                        </p:attrNameLst>
                                      </p:cBhvr>
                                      <p:to>
                                        <p:strVal val="visible"/>
                                      </p:to>
                                    </p:set>
                                    <p:anim calcmode="lin" valueType="num">
                                      <p:cBhvr additive="base">
                                        <p:cTn id="17" dur="500" fill="hold"/>
                                        <p:tgtEl>
                                          <p:spTgt spid="20486"/>
                                        </p:tgtEl>
                                        <p:attrNameLst>
                                          <p:attrName>ppt_x</p:attrName>
                                        </p:attrNameLst>
                                      </p:cBhvr>
                                      <p:tavLst>
                                        <p:tav tm="0">
                                          <p:val>
                                            <p:strVal val="1+#ppt_w/2"/>
                                          </p:val>
                                        </p:tav>
                                        <p:tav tm="100000">
                                          <p:val>
                                            <p:strVal val="#ppt_x"/>
                                          </p:val>
                                        </p:tav>
                                      </p:tavLst>
                                    </p:anim>
                                    <p:anim calcmode="lin" valueType="num">
                                      <p:cBhvr additive="base">
                                        <p:cTn id="18" dur="500" fill="hold"/>
                                        <p:tgtEl>
                                          <p:spTgt spid="2048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20487"/>
                                        </p:tgtEl>
                                        <p:attrNameLst>
                                          <p:attrName>style.visibility</p:attrName>
                                        </p:attrNameLst>
                                      </p:cBhvr>
                                      <p:to>
                                        <p:strVal val="visible"/>
                                      </p:to>
                                    </p:set>
                                    <p:anim calcmode="lin" valueType="num">
                                      <p:cBhvr additive="base">
                                        <p:cTn id="21" dur="500" fill="hold"/>
                                        <p:tgtEl>
                                          <p:spTgt spid="20487"/>
                                        </p:tgtEl>
                                        <p:attrNameLst>
                                          <p:attrName>ppt_x</p:attrName>
                                        </p:attrNameLst>
                                      </p:cBhvr>
                                      <p:tavLst>
                                        <p:tav tm="0">
                                          <p:val>
                                            <p:strVal val="1+#ppt_w/2"/>
                                          </p:val>
                                        </p:tav>
                                        <p:tav tm="100000">
                                          <p:val>
                                            <p:strVal val="#ppt_x"/>
                                          </p:val>
                                        </p:tav>
                                      </p:tavLst>
                                    </p:anim>
                                    <p:anim calcmode="lin" valueType="num">
                                      <p:cBhvr additive="base">
                                        <p:cTn id="22" dur="500" fill="hold"/>
                                        <p:tgtEl>
                                          <p:spTgt spid="20487"/>
                                        </p:tgtEl>
                                        <p:attrNameLst>
                                          <p:attrName>ppt_y</p:attrName>
                                        </p:attrNameLst>
                                      </p:cBhvr>
                                      <p:tavLst>
                                        <p:tav tm="0">
                                          <p:val>
                                            <p:strVal val="#ppt_y"/>
                                          </p:val>
                                        </p:tav>
                                        <p:tav tm="100000">
                                          <p:val>
                                            <p:strVal val="#ppt_y"/>
                                          </p:val>
                                        </p:tav>
                                      </p:tavLst>
                                    </p:anim>
                                  </p:childTnLst>
                                </p:cTn>
                              </p:par>
                              <p:par>
                                <p:cTn id="23" presetID="23" presetClass="entr" presetSubtype="16" fill="hold" nodeType="withEffect">
                                  <p:stCondLst>
                                    <p:cond delay="0"/>
                                  </p:stCondLst>
                                  <p:childTnLst>
                                    <p:set>
                                      <p:cBhvr>
                                        <p:cTn id="24" dur="1" fill="hold">
                                          <p:stCondLst>
                                            <p:cond delay="0"/>
                                          </p:stCondLst>
                                        </p:cTn>
                                        <p:tgtEl>
                                          <p:spTgt spid="20483"/>
                                        </p:tgtEl>
                                        <p:attrNameLst>
                                          <p:attrName>style.visibility</p:attrName>
                                        </p:attrNameLst>
                                      </p:cBhvr>
                                      <p:to>
                                        <p:strVal val="visible"/>
                                      </p:to>
                                    </p:set>
                                    <p:anim calcmode="lin" valueType="num">
                                      <p:cBhvr>
                                        <p:cTn id="25" dur="500" fill="hold"/>
                                        <p:tgtEl>
                                          <p:spTgt spid="20483"/>
                                        </p:tgtEl>
                                        <p:attrNameLst>
                                          <p:attrName>ppt_w</p:attrName>
                                        </p:attrNameLst>
                                      </p:cBhvr>
                                      <p:tavLst>
                                        <p:tav tm="0">
                                          <p:val>
                                            <p:fltVal val="0"/>
                                          </p:val>
                                        </p:tav>
                                        <p:tav tm="100000">
                                          <p:val>
                                            <p:strVal val="#ppt_w"/>
                                          </p:val>
                                        </p:tav>
                                      </p:tavLst>
                                    </p:anim>
                                    <p:anim calcmode="lin" valueType="num">
                                      <p:cBhvr>
                                        <p:cTn id="26" dur="500" fill="hold"/>
                                        <p:tgtEl>
                                          <p:spTgt spid="204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utoUpdateAnimBg="0"/>
      <p:bldP spid="20487" grpId="0" autoUpdateAnimBg="0"/>
      <p:bldP spid="20489" grpId="0" animBg="1"/>
      <p:bldP spid="2049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p:nvPr/>
        </p:nvSpPr>
        <p:spPr bwMode="auto">
          <a:xfrm>
            <a:off x="6550660" y="2521530"/>
            <a:ext cx="3921761" cy="166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lstStyle/>
          <a:p>
            <a:r>
              <a:rPr lang="zh-CN" altLang="en-US" sz="1100" dirty="0">
                <a:cs typeface="+mn-ea"/>
                <a:sym typeface="+mn-lt"/>
              </a:rPr>
              <a:t>支持文本。当你复制粘贴时，选择“只保留文本”选项</a:t>
            </a:r>
          </a:p>
          <a:p>
            <a:endParaRPr lang="en-US" altLang="zh-CN" sz="1100" dirty="0">
              <a:cs typeface="+mn-ea"/>
              <a:sym typeface="+mn-lt"/>
            </a:endParaRPr>
          </a:p>
          <a:p>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a:p>
            <a:pPr>
              <a:lnSpc>
                <a:spcPct val="120000"/>
              </a:lnSpc>
            </a:pPr>
            <a:endParaRPr lang="en-US" altLang="zh-CN" sz="1100" dirty="0">
              <a:cs typeface="+mn-ea"/>
              <a:sym typeface="+mn-lt"/>
            </a:endParaRPr>
          </a:p>
          <a:p>
            <a:pPr>
              <a:lnSpc>
                <a:spcPct val="120000"/>
              </a:lnSpc>
            </a:pPr>
            <a:r>
              <a:rPr lang="en-US" altLang="zh-CN" sz="1100" dirty="0">
                <a:cs typeface="+mn-ea"/>
                <a:sym typeface="+mn-lt"/>
              </a:rPr>
              <a:t>Lorem Ipsum is simply dummy text of the printing and typesetting industry. Lorem Ipsum has been the industry's standard dummy  </a:t>
            </a:r>
          </a:p>
          <a:p>
            <a:pPr>
              <a:lnSpc>
                <a:spcPct val="120000"/>
              </a:lnSpc>
            </a:pPr>
            <a:r>
              <a:rPr lang="en-US" altLang="zh-CN" sz="1100" dirty="0">
                <a:cs typeface="+mn-ea"/>
                <a:sym typeface="+mn-lt"/>
              </a:rPr>
              <a:t>when an unknown printer took</a:t>
            </a:r>
          </a:p>
        </p:txBody>
      </p:sp>
      <p:sp>
        <p:nvSpPr>
          <p:cNvPr id="9" name="Line 3"/>
          <p:cNvSpPr>
            <a:spLocks noChangeShapeType="1"/>
          </p:cNvSpPr>
          <p:nvPr/>
        </p:nvSpPr>
        <p:spPr bwMode="auto">
          <a:xfrm>
            <a:off x="6550660" y="2312209"/>
            <a:ext cx="3264651" cy="0"/>
          </a:xfrm>
          <a:prstGeom prst="line">
            <a:avLst/>
          </a:prstGeom>
          <a:noFill/>
          <a:ln w="1270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10" name="Rectangle 5"/>
          <p:cNvSpPr/>
          <p:nvPr/>
        </p:nvSpPr>
        <p:spPr bwMode="auto">
          <a:xfrm>
            <a:off x="6550660" y="1250337"/>
            <a:ext cx="3525114" cy="121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3065" dirty="0">
                <a:cs typeface="+mn-ea"/>
                <a:sym typeface="+mn-lt"/>
              </a:rPr>
              <a:t>Points to Remember Strictly</a:t>
            </a:r>
          </a:p>
        </p:txBody>
      </p:sp>
      <p:pic>
        <p:nvPicPr>
          <p:cNvPr id="11" name="图片 10">
            <a:extLst>
              <a:ext uri="{FF2B5EF4-FFF2-40B4-BE49-F238E27FC236}">
                <a16:creationId xmlns:a16="http://schemas.microsoft.com/office/drawing/2014/main" id="{C7A8E89D-19CB-4979-861B-A43C50CCF1A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529953" y="1014942"/>
            <a:ext cx="3435349" cy="4580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430338" y="2124869"/>
            <a:ext cx="2711452" cy="2711452"/>
          </a:xfrm>
          <a:prstGeom prst="ellipse">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椭圆 2"/>
          <p:cNvSpPr/>
          <p:nvPr/>
        </p:nvSpPr>
        <p:spPr>
          <a:xfrm>
            <a:off x="4721226" y="2124869"/>
            <a:ext cx="2711452" cy="2711452"/>
          </a:xfrm>
          <a:prstGeom prst="ellipse">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椭圆 3"/>
          <p:cNvSpPr/>
          <p:nvPr/>
        </p:nvSpPr>
        <p:spPr>
          <a:xfrm>
            <a:off x="8029577" y="2124869"/>
            <a:ext cx="2711452" cy="2711452"/>
          </a:xfrm>
          <a:prstGeom prst="ellipse">
            <a:avLst/>
          </a:prstGeom>
          <a:blipFill>
            <a:blip r:embed="rId5"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Oval 8"/>
          <p:cNvSpPr/>
          <p:nvPr/>
        </p:nvSpPr>
        <p:spPr bwMode="auto">
          <a:xfrm>
            <a:off x="2540251" y="4591302"/>
            <a:ext cx="494804" cy="494802"/>
          </a:xfrm>
          <a:prstGeom prst="ellipse">
            <a:avLst/>
          </a:prstGeom>
          <a:solidFill>
            <a:schemeClr val="bg1"/>
          </a:solidFill>
          <a:ln>
            <a:noFill/>
          </a:ln>
        </p:spPr>
        <p:txBody>
          <a:bodyPr lIns="0" tIns="0" rIns="0" bIns="0"/>
          <a:lstStyle/>
          <a:p>
            <a:endParaRPr lang="en-US" sz="2400" dirty="0">
              <a:cs typeface="+mn-ea"/>
              <a:sym typeface="+mn-lt"/>
            </a:endParaRPr>
          </a:p>
        </p:txBody>
      </p:sp>
      <p:grpSp>
        <p:nvGrpSpPr>
          <p:cNvPr id="6" name="Group 9"/>
          <p:cNvGrpSpPr/>
          <p:nvPr/>
        </p:nvGrpSpPr>
        <p:grpSpPr bwMode="auto">
          <a:xfrm>
            <a:off x="2668447" y="4720292"/>
            <a:ext cx="235236" cy="235234"/>
            <a:chOff x="0" y="0"/>
            <a:chExt cx="232" cy="232"/>
          </a:xfrm>
        </p:grpSpPr>
        <p:sp>
          <p:nvSpPr>
            <p:cNvPr id="7" name="Oval 10"/>
            <p:cNvSpPr/>
            <p:nvPr/>
          </p:nvSpPr>
          <p:spPr bwMode="auto">
            <a:xfrm>
              <a:off x="0" y="0"/>
              <a:ext cx="232" cy="232"/>
            </a:xfrm>
            <a:prstGeom prst="ellipse">
              <a:avLst/>
            </a:prstGeom>
            <a:solidFill>
              <a:schemeClr val="accent2"/>
            </a:solidFill>
            <a:ln>
              <a:noFill/>
            </a:ln>
            <a:extLst>
              <a:ext uri="{91240B29-F687-4F45-9708-019B960494DF}">
                <a14:hiddenLine xmlns:a14="http://schemas.microsoft.com/office/drawing/2010/main" w="31750">
                  <a:solidFill>
                    <a:srgbClr val="A0AAB4"/>
                  </a:solidFill>
                  <a:miter lim="800000"/>
                  <a:headEnd type="none" w="med" len="med"/>
                  <a:tailEnd type="none" w="med" len="med"/>
                </a14:hiddenLine>
              </a:ext>
            </a:extLst>
          </p:spPr>
          <p:txBody>
            <a:bodyPr lIns="0" tIns="0" rIns="0" bIns="0"/>
            <a:lstStyle/>
            <a:p>
              <a:pPr algn="ctr"/>
              <a:endParaRPr lang="en-US" sz="1200" dirty="0">
                <a:cs typeface="+mn-ea"/>
                <a:sym typeface="+mn-lt"/>
              </a:endParaRPr>
            </a:p>
          </p:txBody>
        </p:sp>
        <p:sp>
          <p:nvSpPr>
            <p:cNvPr id="8" name="Rectangle 11"/>
            <p:cNvSpPr/>
            <p:nvPr/>
          </p:nvSpPr>
          <p:spPr bwMode="auto">
            <a:xfrm>
              <a:off x="45" y="1"/>
              <a:ext cx="14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1200" dirty="0">
                  <a:solidFill>
                    <a:srgbClr val="FFFFFF"/>
                  </a:solidFill>
                  <a:cs typeface="+mn-ea"/>
                  <a:sym typeface="+mn-lt"/>
                </a:rPr>
                <a:t>1</a:t>
              </a:r>
            </a:p>
          </p:txBody>
        </p:sp>
      </p:grpSp>
      <p:sp>
        <p:nvSpPr>
          <p:cNvPr id="9" name="Oval 12"/>
          <p:cNvSpPr/>
          <p:nvPr/>
        </p:nvSpPr>
        <p:spPr bwMode="auto">
          <a:xfrm>
            <a:off x="5848601" y="4591302"/>
            <a:ext cx="494804" cy="494802"/>
          </a:xfrm>
          <a:prstGeom prst="ellipse">
            <a:avLst/>
          </a:prstGeom>
          <a:solidFill>
            <a:schemeClr val="bg1"/>
          </a:solidFill>
          <a:ln>
            <a:noFill/>
          </a:ln>
        </p:spPr>
        <p:txBody>
          <a:bodyPr lIns="0" tIns="0" rIns="0" bIns="0"/>
          <a:lstStyle/>
          <a:p>
            <a:endParaRPr lang="en-US" sz="2400" dirty="0">
              <a:cs typeface="+mn-ea"/>
              <a:sym typeface="+mn-lt"/>
            </a:endParaRPr>
          </a:p>
        </p:txBody>
      </p:sp>
      <p:grpSp>
        <p:nvGrpSpPr>
          <p:cNvPr id="10" name="Group 13"/>
          <p:cNvGrpSpPr/>
          <p:nvPr/>
        </p:nvGrpSpPr>
        <p:grpSpPr bwMode="auto">
          <a:xfrm>
            <a:off x="5976797" y="4720292"/>
            <a:ext cx="235236" cy="235234"/>
            <a:chOff x="0" y="0"/>
            <a:chExt cx="232" cy="232"/>
          </a:xfrm>
        </p:grpSpPr>
        <p:sp>
          <p:nvSpPr>
            <p:cNvPr id="11" name="Oval 14"/>
            <p:cNvSpPr/>
            <p:nvPr/>
          </p:nvSpPr>
          <p:spPr bwMode="auto">
            <a:xfrm>
              <a:off x="0" y="0"/>
              <a:ext cx="232" cy="232"/>
            </a:xfrm>
            <a:prstGeom prst="ellipse">
              <a:avLst/>
            </a:prstGeom>
            <a:solidFill>
              <a:schemeClr val="accent1"/>
            </a:solidFill>
            <a:ln>
              <a:noFill/>
            </a:ln>
            <a:extLst>
              <a:ext uri="{91240B29-F687-4F45-9708-019B960494DF}">
                <a14:hiddenLine xmlns:a14="http://schemas.microsoft.com/office/drawing/2010/main" w="31750">
                  <a:solidFill>
                    <a:srgbClr val="A0AAB4"/>
                  </a:solidFill>
                  <a:miter lim="800000"/>
                  <a:headEnd type="none" w="med" len="med"/>
                  <a:tailEnd type="none" w="med" len="med"/>
                </a14:hiddenLine>
              </a:ext>
            </a:extLst>
          </p:spPr>
          <p:txBody>
            <a:bodyPr lIns="0" tIns="0" rIns="0" bIns="0"/>
            <a:lstStyle/>
            <a:p>
              <a:pPr algn="ctr"/>
              <a:endParaRPr lang="en-US" sz="1200" dirty="0">
                <a:cs typeface="+mn-ea"/>
                <a:sym typeface="+mn-lt"/>
              </a:endParaRPr>
            </a:p>
          </p:txBody>
        </p:sp>
        <p:sp>
          <p:nvSpPr>
            <p:cNvPr id="12" name="Rectangle 15"/>
            <p:cNvSpPr/>
            <p:nvPr/>
          </p:nvSpPr>
          <p:spPr bwMode="auto">
            <a:xfrm>
              <a:off x="45" y="1"/>
              <a:ext cx="14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1200" dirty="0">
                  <a:solidFill>
                    <a:srgbClr val="FFFFFF"/>
                  </a:solidFill>
                  <a:cs typeface="+mn-ea"/>
                  <a:sym typeface="+mn-lt"/>
                </a:rPr>
                <a:t>2</a:t>
              </a:r>
            </a:p>
          </p:txBody>
        </p:sp>
      </p:grpSp>
      <p:sp>
        <p:nvSpPr>
          <p:cNvPr id="13" name="Oval 16"/>
          <p:cNvSpPr/>
          <p:nvPr/>
        </p:nvSpPr>
        <p:spPr bwMode="auto">
          <a:xfrm>
            <a:off x="9144251" y="4591302"/>
            <a:ext cx="494804" cy="494802"/>
          </a:xfrm>
          <a:prstGeom prst="ellipse">
            <a:avLst/>
          </a:prstGeom>
          <a:solidFill>
            <a:schemeClr val="bg1"/>
          </a:solidFill>
          <a:ln>
            <a:noFill/>
          </a:ln>
        </p:spPr>
        <p:txBody>
          <a:bodyPr lIns="0" tIns="0" rIns="0" bIns="0"/>
          <a:lstStyle/>
          <a:p>
            <a:endParaRPr lang="en-US" sz="2400" dirty="0">
              <a:cs typeface="+mn-ea"/>
              <a:sym typeface="+mn-lt"/>
            </a:endParaRPr>
          </a:p>
        </p:txBody>
      </p:sp>
      <p:grpSp>
        <p:nvGrpSpPr>
          <p:cNvPr id="14" name="Group 17"/>
          <p:cNvGrpSpPr/>
          <p:nvPr/>
        </p:nvGrpSpPr>
        <p:grpSpPr bwMode="auto">
          <a:xfrm>
            <a:off x="9272447" y="4720292"/>
            <a:ext cx="235236" cy="235234"/>
            <a:chOff x="0" y="0"/>
            <a:chExt cx="232" cy="232"/>
          </a:xfrm>
        </p:grpSpPr>
        <p:sp>
          <p:nvSpPr>
            <p:cNvPr id="15" name="Oval 18"/>
            <p:cNvSpPr/>
            <p:nvPr/>
          </p:nvSpPr>
          <p:spPr bwMode="auto">
            <a:xfrm>
              <a:off x="0" y="0"/>
              <a:ext cx="232" cy="232"/>
            </a:xfrm>
            <a:prstGeom prst="ellipse">
              <a:avLst/>
            </a:prstGeom>
            <a:solidFill>
              <a:schemeClr val="accent2"/>
            </a:solidFill>
            <a:ln>
              <a:noFill/>
            </a:ln>
            <a:extLst>
              <a:ext uri="{91240B29-F687-4F45-9708-019B960494DF}">
                <a14:hiddenLine xmlns:a14="http://schemas.microsoft.com/office/drawing/2010/main" w="31750">
                  <a:solidFill>
                    <a:srgbClr val="A0AAB4"/>
                  </a:solidFill>
                  <a:miter lim="800000"/>
                  <a:headEnd type="none" w="med" len="med"/>
                  <a:tailEnd type="none" w="med" len="med"/>
                </a14:hiddenLine>
              </a:ext>
            </a:extLst>
          </p:spPr>
          <p:txBody>
            <a:bodyPr lIns="0" tIns="0" rIns="0" bIns="0"/>
            <a:lstStyle/>
            <a:p>
              <a:pPr algn="ctr"/>
              <a:endParaRPr lang="en-US" sz="1200" dirty="0">
                <a:cs typeface="+mn-ea"/>
                <a:sym typeface="+mn-lt"/>
              </a:endParaRPr>
            </a:p>
          </p:txBody>
        </p:sp>
        <p:sp>
          <p:nvSpPr>
            <p:cNvPr id="16" name="Rectangle 19"/>
            <p:cNvSpPr/>
            <p:nvPr/>
          </p:nvSpPr>
          <p:spPr bwMode="auto">
            <a:xfrm>
              <a:off x="45" y="1"/>
              <a:ext cx="144"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1200" dirty="0">
                  <a:solidFill>
                    <a:srgbClr val="FFFFFF"/>
                  </a:solidFill>
                  <a:cs typeface="+mn-ea"/>
                  <a:sym typeface="+mn-lt"/>
                </a:rPr>
                <a:t>3</a:t>
              </a:r>
            </a:p>
          </p:txBody>
        </p:sp>
      </p:grpSp>
      <p:grpSp>
        <p:nvGrpSpPr>
          <p:cNvPr id="17" name="Group 20"/>
          <p:cNvGrpSpPr/>
          <p:nvPr/>
        </p:nvGrpSpPr>
        <p:grpSpPr bwMode="auto">
          <a:xfrm>
            <a:off x="1816101" y="5159377"/>
            <a:ext cx="1943100" cy="819151"/>
            <a:chOff x="0" y="0"/>
            <a:chExt cx="2448" cy="1032"/>
          </a:xfrm>
        </p:grpSpPr>
        <p:sp>
          <p:nvSpPr>
            <p:cNvPr id="18" name="Rectangle 21"/>
            <p:cNvSpPr/>
            <p:nvPr/>
          </p:nvSpPr>
          <p:spPr bwMode="auto">
            <a:xfrm>
              <a:off x="4" y="0"/>
              <a:ext cx="2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80000"/>
                </a:lnSpc>
              </a:pPr>
              <a:r>
                <a:rPr lang="en-US" sz="1465" dirty="0">
                  <a:solidFill>
                    <a:schemeClr val="tx1">
                      <a:lumMod val="85000"/>
                      <a:lumOff val="15000"/>
                    </a:schemeClr>
                  </a:solidFill>
                  <a:cs typeface="+mn-ea"/>
                  <a:sym typeface="+mn-lt"/>
                </a:rPr>
                <a:t>Dolor sit </a:t>
              </a:r>
              <a:r>
                <a:rPr lang="en-US" sz="1465" dirty="0" err="1">
                  <a:solidFill>
                    <a:schemeClr val="tx1">
                      <a:lumMod val="85000"/>
                      <a:lumOff val="15000"/>
                    </a:schemeClr>
                  </a:solidFill>
                  <a:cs typeface="+mn-ea"/>
                  <a:sym typeface="+mn-lt"/>
                </a:rPr>
                <a:t>amet</a:t>
              </a:r>
              <a:r>
                <a:rPr lang="en-US" sz="1465" dirty="0">
                  <a:solidFill>
                    <a:schemeClr val="tx1">
                      <a:lumMod val="85000"/>
                      <a:lumOff val="15000"/>
                    </a:schemeClr>
                  </a:solidFill>
                  <a:cs typeface="+mn-ea"/>
                  <a:sym typeface="+mn-lt"/>
                </a:rPr>
                <a:t> </a:t>
              </a:r>
              <a:r>
                <a:rPr lang="en-US" sz="1465" dirty="0" err="1">
                  <a:solidFill>
                    <a:schemeClr val="tx1">
                      <a:lumMod val="85000"/>
                      <a:lumOff val="15000"/>
                    </a:schemeClr>
                  </a:solidFill>
                  <a:cs typeface="+mn-ea"/>
                  <a:sym typeface="+mn-lt"/>
                </a:rPr>
                <a:t>modo</a:t>
              </a:r>
              <a:endParaRPr lang="en-US" sz="1465" dirty="0">
                <a:solidFill>
                  <a:schemeClr val="tx1">
                    <a:lumMod val="85000"/>
                    <a:lumOff val="15000"/>
                  </a:schemeClr>
                </a:solidFill>
                <a:cs typeface="+mn-ea"/>
                <a:sym typeface="+mn-lt"/>
              </a:endParaRPr>
            </a:p>
          </p:txBody>
        </p:sp>
        <p:sp>
          <p:nvSpPr>
            <p:cNvPr id="19" name="Rectangle 22"/>
            <p:cNvSpPr/>
            <p:nvPr/>
          </p:nvSpPr>
          <p:spPr bwMode="auto">
            <a:xfrm>
              <a:off x="0" y="416"/>
              <a:ext cx="24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zh-CN" altLang="en-US" sz="1100" dirty="0">
                  <a:solidFill>
                    <a:schemeClr val="tx1">
                      <a:lumMod val="85000"/>
                      <a:lumOff val="15000"/>
                    </a:schemeClr>
                  </a:solidFill>
                  <a:cs typeface="+mn-ea"/>
                  <a:sym typeface="+mn-lt"/>
                </a:rPr>
                <a:t>支持文本。当你复制粘贴时，选择“只保留文本”选项</a:t>
              </a:r>
            </a:p>
          </p:txBody>
        </p:sp>
      </p:grpSp>
      <p:grpSp>
        <p:nvGrpSpPr>
          <p:cNvPr id="20" name="Group 23"/>
          <p:cNvGrpSpPr/>
          <p:nvPr/>
        </p:nvGrpSpPr>
        <p:grpSpPr bwMode="auto">
          <a:xfrm>
            <a:off x="5118101" y="5159377"/>
            <a:ext cx="1943100" cy="819151"/>
            <a:chOff x="0" y="0"/>
            <a:chExt cx="2448" cy="1032"/>
          </a:xfrm>
        </p:grpSpPr>
        <p:sp>
          <p:nvSpPr>
            <p:cNvPr id="21" name="Rectangle 24"/>
            <p:cNvSpPr/>
            <p:nvPr/>
          </p:nvSpPr>
          <p:spPr bwMode="auto">
            <a:xfrm>
              <a:off x="4" y="0"/>
              <a:ext cx="2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80000"/>
                </a:lnSpc>
              </a:pPr>
              <a:r>
                <a:rPr lang="en-US" sz="1465" dirty="0">
                  <a:solidFill>
                    <a:schemeClr val="tx1">
                      <a:lumMod val="85000"/>
                      <a:lumOff val="15000"/>
                    </a:schemeClr>
                  </a:solidFill>
                  <a:cs typeface="+mn-ea"/>
                  <a:sym typeface="+mn-lt"/>
                </a:rPr>
                <a:t>Dolor sit </a:t>
              </a:r>
              <a:r>
                <a:rPr lang="en-US" sz="1465" dirty="0" err="1">
                  <a:solidFill>
                    <a:schemeClr val="tx1">
                      <a:lumMod val="85000"/>
                      <a:lumOff val="15000"/>
                    </a:schemeClr>
                  </a:solidFill>
                  <a:cs typeface="+mn-ea"/>
                  <a:sym typeface="+mn-lt"/>
                </a:rPr>
                <a:t>amet</a:t>
              </a:r>
              <a:r>
                <a:rPr lang="en-US" sz="1465" dirty="0">
                  <a:solidFill>
                    <a:schemeClr val="tx1">
                      <a:lumMod val="85000"/>
                      <a:lumOff val="15000"/>
                    </a:schemeClr>
                  </a:solidFill>
                  <a:cs typeface="+mn-ea"/>
                  <a:sym typeface="+mn-lt"/>
                </a:rPr>
                <a:t> </a:t>
              </a:r>
              <a:r>
                <a:rPr lang="en-US" sz="1465" dirty="0" err="1">
                  <a:solidFill>
                    <a:schemeClr val="tx1">
                      <a:lumMod val="85000"/>
                      <a:lumOff val="15000"/>
                    </a:schemeClr>
                  </a:solidFill>
                  <a:cs typeface="+mn-ea"/>
                  <a:sym typeface="+mn-lt"/>
                </a:rPr>
                <a:t>modo</a:t>
              </a:r>
              <a:endParaRPr lang="en-US" sz="1465" dirty="0">
                <a:solidFill>
                  <a:schemeClr val="tx1">
                    <a:lumMod val="85000"/>
                    <a:lumOff val="15000"/>
                  </a:schemeClr>
                </a:solidFill>
                <a:cs typeface="+mn-ea"/>
                <a:sym typeface="+mn-lt"/>
              </a:endParaRPr>
            </a:p>
          </p:txBody>
        </p:sp>
        <p:sp>
          <p:nvSpPr>
            <p:cNvPr id="22" name="Rectangle 25"/>
            <p:cNvSpPr/>
            <p:nvPr/>
          </p:nvSpPr>
          <p:spPr bwMode="auto">
            <a:xfrm>
              <a:off x="0" y="416"/>
              <a:ext cx="24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zh-CN" altLang="en-US" sz="1100" dirty="0">
                  <a:solidFill>
                    <a:schemeClr val="tx1">
                      <a:lumMod val="85000"/>
                      <a:lumOff val="15000"/>
                    </a:schemeClr>
                  </a:solidFill>
                  <a:cs typeface="+mn-ea"/>
                  <a:sym typeface="+mn-lt"/>
                </a:rPr>
                <a:t>支持文本。当你复制粘贴时，选择“只保留文本”选项</a:t>
              </a:r>
            </a:p>
          </p:txBody>
        </p:sp>
      </p:grpSp>
      <p:grpSp>
        <p:nvGrpSpPr>
          <p:cNvPr id="23" name="Group 26"/>
          <p:cNvGrpSpPr/>
          <p:nvPr/>
        </p:nvGrpSpPr>
        <p:grpSpPr bwMode="auto">
          <a:xfrm>
            <a:off x="8413753" y="5159377"/>
            <a:ext cx="1943100" cy="819151"/>
            <a:chOff x="0" y="0"/>
            <a:chExt cx="2448" cy="1032"/>
          </a:xfrm>
        </p:grpSpPr>
        <p:sp>
          <p:nvSpPr>
            <p:cNvPr id="24" name="Rectangle 27"/>
            <p:cNvSpPr/>
            <p:nvPr/>
          </p:nvSpPr>
          <p:spPr bwMode="auto">
            <a:xfrm>
              <a:off x="4" y="0"/>
              <a:ext cx="24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80000"/>
                </a:lnSpc>
              </a:pPr>
              <a:r>
                <a:rPr lang="en-US" sz="1465" dirty="0">
                  <a:solidFill>
                    <a:schemeClr val="tx1">
                      <a:lumMod val="85000"/>
                      <a:lumOff val="15000"/>
                    </a:schemeClr>
                  </a:solidFill>
                  <a:cs typeface="+mn-ea"/>
                  <a:sym typeface="+mn-lt"/>
                </a:rPr>
                <a:t>Dolor sit </a:t>
              </a:r>
              <a:r>
                <a:rPr lang="en-US" sz="1465" dirty="0" err="1">
                  <a:solidFill>
                    <a:schemeClr val="tx1">
                      <a:lumMod val="85000"/>
                      <a:lumOff val="15000"/>
                    </a:schemeClr>
                  </a:solidFill>
                  <a:cs typeface="+mn-ea"/>
                  <a:sym typeface="+mn-lt"/>
                </a:rPr>
                <a:t>amet</a:t>
              </a:r>
              <a:r>
                <a:rPr lang="en-US" sz="1465" dirty="0">
                  <a:solidFill>
                    <a:schemeClr val="tx1">
                      <a:lumMod val="85000"/>
                      <a:lumOff val="15000"/>
                    </a:schemeClr>
                  </a:solidFill>
                  <a:cs typeface="+mn-ea"/>
                  <a:sym typeface="+mn-lt"/>
                </a:rPr>
                <a:t> </a:t>
              </a:r>
              <a:r>
                <a:rPr lang="en-US" sz="1465" dirty="0" err="1">
                  <a:solidFill>
                    <a:schemeClr val="tx1">
                      <a:lumMod val="85000"/>
                      <a:lumOff val="15000"/>
                    </a:schemeClr>
                  </a:solidFill>
                  <a:cs typeface="+mn-ea"/>
                  <a:sym typeface="+mn-lt"/>
                </a:rPr>
                <a:t>modo</a:t>
              </a:r>
              <a:endParaRPr lang="en-US" sz="1465" dirty="0">
                <a:solidFill>
                  <a:schemeClr val="tx1">
                    <a:lumMod val="85000"/>
                    <a:lumOff val="15000"/>
                  </a:schemeClr>
                </a:solidFill>
                <a:cs typeface="+mn-ea"/>
                <a:sym typeface="+mn-lt"/>
              </a:endParaRPr>
            </a:p>
          </p:txBody>
        </p:sp>
        <p:sp>
          <p:nvSpPr>
            <p:cNvPr id="25" name="Rectangle 28"/>
            <p:cNvSpPr/>
            <p:nvPr/>
          </p:nvSpPr>
          <p:spPr bwMode="auto">
            <a:xfrm>
              <a:off x="0" y="416"/>
              <a:ext cx="2448"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zh-CN" altLang="en-US" sz="1100" dirty="0">
                  <a:solidFill>
                    <a:schemeClr val="tx1">
                      <a:lumMod val="85000"/>
                      <a:lumOff val="15000"/>
                    </a:schemeClr>
                  </a:solidFill>
                  <a:cs typeface="+mn-ea"/>
                  <a:sym typeface="+mn-lt"/>
                </a:rPr>
                <a:t>支持文本。当你复制粘贴时，选择“只保留文本”选项</a:t>
              </a:r>
            </a:p>
          </p:txBody>
        </p:sp>
      </p:grpSp>
      <p:sp>
        <p:nvSpPr>
          <p:cNvPr id="26" name="Rectangle 1"/>
          <p:cNvSpPr/>
          <p:nvPr/>
        </p:nvSpPr>
        <p:spPr bwMode="auto">
          <a:xfrm>
            <a:off x="4277651" y="1049987"/>
            <a:ext cx="361765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altLang="zh-CN" sz="3000" dirty="0">
                <a:solidFill>
                  <a:schemeClr val="tx1">
                    <a:lumMod val="85000"/>
                    <a:lumOff val="15000"/>
                  </a:schemeClr>
                </a:solidFill>
                <a:cs typeface="+mn-ea"/>
                <a:sym typeface="+mn-lt"/>
              </a:rPr>
              <a:t>Show your ideas</a:t>
            </a:r>
            <a:endParaRPr lang="zh-CN" altLang="en-US" sz="3000" dirty="0">
              <a:solidFill>
                <a:schemeClr val="tx1">
                  <a:lumMod val="85000"/>
                  <a:lumOff val="15000"/>
                </a:schemeClr>
              </a:solidFill>
              <a:cs typeface="+mn-ea"/>
              <a:sym typeface="+mn-lt"/>
            </a:endParaRPr>
          </a:p>
        </p:txBody>
      </p:sp>
      <p:sp>
        <p:nvSpPr>
          <p:cNvPr id="27" name="Line 2"/>
          <p:cNvSpPr>
            <a:spLocks noChangeShapeType="1"/>
          </p:cNvSpPr>
          <p:nvPr/>
        </p:nvSpPr>
        <p:spPr bwMode="auto">
          <a:xfrm>
            <a:off x="7895303" y="1272236"/>
            <a:ext cx="1936955" cy="0"/>
          </a:xfrm>
          <a:prstGeom prst="line">
            <a:avLst/>
          </a:prstGeom>
          <a:noFill/>
          <a:ln w="12700" cap="rnd">
            <a:solidFill>
              <a:schemeClr val="tx1">
                <a:lumMod val="65000"/>
                <a:lumOff val="35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28" name="Line 3"/>
          <p:cNvSpPr>
            <a:spLocks noChangeShapeType="1"/>
          </p:cNvSpPr>
          <p:nvPr/>
        </p:nvSpPr>
        <p:spPr bwMode="auto">
          <a:xfrm>
            <a:off x="2261420" y="1272236"/>
            <a:ext cx="1965098" cy="0"/>
          </a:xfrm>
          <a:prstGeom prst="line">
            <a:avLst/>
          </a:prstGeom>
          <a:noFill/>
          <a:ln w="12700" cap="rnd">
            <a:solidFill>
              <a:schemeClr val="tx1">
                <a:lumMod val="65000"/>
                <a:lumOff val="35000"/>
              </a:schemeClr>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29" name="Rectangle 4"/>
          <p:cNvSpPr/>
          <p:nvPr/>
        </p:nvSpPr>
        <p:spPr bwMode="auto">
          <a:xfrm>
            <a:off x="1171577" y="1618313"/>
            <a:ext cx="9810751" cy="38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20000"/>
              </a:lnSpc>
            </a:pPr>
            <a:r>
              <a:rPr lang="en-US" sz="1065" dirty="0">
                <a:solidFill>
                  <a:srgbClr val="A0AAB4"/>
                </a:solidFill>
                <a:cs typeface="+mn-ea"/>
                <a:sym typeface="+mn-lt"/>
              </a:rPr>
              <a:t>Lorem Ipsum is simply dummy text of the printing </a:t>
            </a:r>
            <a:r>
              <a:rPr lang="en-US" sz="1065" dirty="0">
                <a:solidFill>
                  <a:srgbClr val="000008"/>
                </a:solidFill>
                <a:cs typeface="+mn-ea"/>
                <a:sym typeface="+mn-lt"/>
              </a:rPr>
              <a:t>and typesetting industry. Lorem Ipsum</a:t>
            </a:r>
            <a:r>
              <a:rPr lang="en-US" sz="1065" dirty="0">
                <a:solidFill>
                  <a:srgbClr val="A0AAB4"/>
                </a:solidFill>
                <a:cs typeface="+mn-ea"/>
                <a:sym typeface="+mn-lt"/>
              </a:rPr>
              <a:t> has been the industry's standard dummy text ever since the 1500s, when an unknown printer took a galley of type and scrambled it to make. </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childTnLst>
                                </p:cTn>
                              </p:par>
                              <p:par>
                                <p:cTn id="9" presetID="17"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ppt_x</p:attrName>
                                        </p:attrNameLst>
                                      </p:cBhvr>
                                      <p:tavLst>
                                        <p:tav tm="0">
                                          <p:val>
                                            <p:strVal val="#ppt_x-#ppt_w/2"/>
                                          </p:val>
                                        </p:tav>
                                        <p:tav tm="100000">
                                          <p:val>
                                            <p:strVal val="#ppt_x"/>
                                          </p:val>
                                        </p:tav>
                                      </p:tavLst>
                                    </p:anim>
                                    <p:anim calcmode="lin" valueType="num">
                                      <p:cBhvr>
                                        <p:cTn id="12" dur="500" fill="hold"/>
                                        <p:tgtEl>
                                          <p:spTgt spid="6"/>
                                        </p:tgtEl>
                                        <p:attrNameLst>
                                          <p:attrName>ppt_y</p:attrName>
                                        </p:attrNameLst>
                                      </p:cBhvr>
                                      <p:tavLst>
                                        <p:tav tm="0">
                                          <p:val>
                                            <p:strVal val="#ppt_y"/>
                                          </p:val>
                                        </p:tav>
                                        <p:tav tm="100000">
                                          <p:val>
                                            <p:strVal val="#ppt_y"/>
                                          </p:val>
                                        </p:tav>
                                      </p:tavLst>
                                    </p:anim>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childTnLst>
                                </p:cTn>
                              </p:par>
                              <p:par>
                                <p:cTn id="23" presetID="2" presetClass="entr" presetSubtype="2"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1+#ppt_w/2"/>
                                          </p:val>
                                        </p:tav>
                                        <p:tav tm="100000">
                                          <p:val>
                                            <p:strVal val="#ppt_x"/>
                                          </p:val>
                                        </p:tav>
                                      </p:tavLst>
                                    </p:anim>
                                    <p:anim calcmode="lin" valueType="num">
                                      <p:cBhvr additive="base">
                                        <p:cTn id="26" dur="500" fill="hold"/>
                                        <p:tgtEl>
                                          <p:spTgt spid="23"/>
                                        </p:tgtEl>
                                        <p:attrNameLst>
                                          <p:attrName>ppt_y</p:attrName>
                                        </p:attrNameLst>
                                      </p:cBhvr>
                                      <p:tavLst>
                                        <p:tav tm="0">
                                          <p:val>
                                            <p:strVal val="#ppt_y"/>
                                          </p:val>
                                        </p:tav>
                                        <p:tav tm="100000">
                                          <p:val>
                                            <p:strVal val="#ppt_y"/>
                                          </p:val>
                                        </p:tav>
                                      </p:tavLst>
                                    </p:anim>
                                  </p:childTnLst>
                                </p:cTn>
                              </p:par>
                              <p:par>
                                <p:cTn id="27" presetID="23" presetClass="entr" presetSubtype="16"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şlïďê"/>
          <p:cNvGrpSpPr/>
          <p:nvPr/>
        </p:nvGrpSpPr>
        <p:grpSpPr>
          <a:xfrm>
            <a:off x="914425" y="2204864"/>
            <a:ext cx="2693469" cy="2787899"/>
            <a:chOff x="4448815" y="2312243"/>
            <a:chExt cx="2693469" cy="2787899"/>
          </a:xfrm>
        </p:grpSpPr>
        <p:sp>
          <p:nvSpPr>
            <p:cNvPr id="32" name="îṥḷíḋé"/>
            <p:cNvSpPr/>
            <p:nvPr/>
          </p:nvSpPr>
          <p:spPr>
            <a:xfrm>
              <a:off x="4448815" y="2552879"/>
              <a:ext cx="2547263" cy="254726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cs typeface="+mn-ea"/>
                <a:sym typeface="+mn-lt"/>
              </a:endParaRPr>
            </a:p>
          </p:txBody>
        </p:sp>
        <p:grpSp>
          <p:nvGrpSpPr>
            <p:cNvPr id="33" name="işļîḑe"/>
            <p:cNvGrpSpPr/>
            <p:nvPr/>
          </p:nvGrpSpPr>
          <p:grpSpPr>
            <a:xfrm>
              <a:off x="5066162" y="2793828"/>
              <a:ext cx="1603470" cy="1850508"/>
              <a:chOff x="8301914" y="1749233"/>
              <a:chExt cx="2561609" cy="2956261"/>
            </a:xfrm>
          </p:grpSpPr>
          <p:sp>
            <p:nvSpPr>
              <p:cNvPr id="42" name="îsliďe"/>
              <p:cNvSpPr/>
              <p:nvPr/>
            </p:nvSpPr>
            <p:spPr>
              <a:xfrm rot="14400000">
                <a:off x="8553658" y="2720980"/>
                <a:ext cx="2370547" cy="427053"/>
              </a:xfrm>
              <a:prstGeom prst="trapezoid">
                <a:avLst>
                  <a:gd name="adj" fmla="val 583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cs typeface="+mn-ea"/>
                  <a:sym typeface="+mn-lt"/>
                </a:endParaRPr>
              </a:p>
            </p:txBody>
          </p:sp>
          <p:sp>
            <p:nvSpPr>
              <p:cNvPr id="43" name="îṩ1ïḋè"/>
              <p:cNvSpPr/>
              <p:nvPr/>
            </p:nvSpPr>
            <p:spPr>
              <a:xfrm>
                <a:off x="8492975" y="4010011"/>
                <a:ext cx="2370548" cy="427051"/>
              </a:xfrm>
              <a:prstGeom prst="trapezoid">
                <a:avLst>
                  <a:gd name="adj" fmla="val 583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cs typeface="+mn-ea"/>
                  <a:sym typeface="+mn-lt"/>
                </a:endParaRPr>
              </a:p>
            </p:txBody>
          </p:sp>
          <p:sp>
            <p:nvSpPr>
              <p:cNvPr id="44" name="îṡļîḋè"/>
              <p:cNvSpPr/>
              <p:nvPr/>
            </p:nvSpPr>
            <p:spPr>
              <a:xfrm rot="7200000">
                <a:off x="7330167" y="3306694"/>
                <a:ext cx="2370547" cy="427053"/>
              </a:xfrm>
              <a:prstGeom prst="trapezoid">
                <a:avLst>
                  <a:gd name="adj" fmla="val 583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cs typeface="+mn-ea"/>
                  <a:sym typeface="+mn-lt"/>
                </a:endParaRPr>
              </a:p>
            </p:txBody>
          </p:sp>
        </p:grpSp>
        <p:grpSp>
          <p:nvGrpSpPr>
            <p:cNvPr id="34" name="işľidé"/>
            <p:cNvGrpSpPr/>
            <p:nvPr/>
          </p:nvGrpSpPr>
          <p:grpSpPr>
            <a:xfrm>
              <a:off x="5371847" y="2312243"/>
              <a:ext cx="656438" cy="656442"/>
              <a:chOff x="5371847" y="2312243"/>
              <a:chExt cx="656438" cy="656442"/>
            </a:xfrm>
          </p:grpSpPr>
          <p:sp>
            <p:nvSpPr>
              <p:cNvPr id="40" name="í$ľíḍe"/>
              <p:cNvSpPr/>
              <p:nvPr/>
            </p:nvSpPr>
            <p:spPr>
              <a:xfrm>
                <a:off x="5371847" y="2312243"/>
                <a:ext cx="656438" cy="656442"/>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160" dirty="0">
                  <a:cs typeface="+mn-ea"/>
                  <a:sym typeface="+mn-lt"/>
                </a:endParaRPr>
              </a:p>
            </p:txBody>
          </p:sp>
          <p:sp>
            <p:nvSpPr>
              <p:cNvPr id="41" name="iṣ1ïde"/>
              <p:cNvSpPr/>
              <p:nvPr/>
            </p:nvSpPr>
            <p:spPr bwMode="auto">
              <a:xfrm>
                <a:off x="5532706" y="2519691"/>
                <a:ext cx="334720" cy="241545"/>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bg1"/>
              </a:solidFill>
              <a:ln>
                <a:noFill/>
              </a:ln>
            </p:spPr>
            <p:txBody>
              <a:bodyPr vert="horz" wrap="square" lIns="219398" tIns="109699" rIns="219398" bIns="109699"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8640" dirty="0">
                  <a:cs typeface="+mn-ea"/>
                  <a:sym typeface="+mn-lt"/>
                </a:endParaRPr>
              </a:p>
            </p:txBody>
          </p:sp>
        </p:grpSp>
        <p:sp>
          <p:nvSpPr>
            <p:cNvPr id="35" name="íṩḷîḋé"/>
            <p:cNvSpPr/>
            <p:nvPr/>
          </p:nvSpPr>
          <p:spPr>
            <a:xfrm>
              <a:off x="4488645" y="4248265"/>
              <a:ext cx="656438" cy="656442"/>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160" dirty="0">
                <a:cs typeface="+mn-ea"/>
                <a:sym typeface="+mn-lt"/>
              </a:endParaRPr>
            </a:p>
          </p:txBody>
        </p:sp>
        <p:sp>
          <p:nvSpPr>
            <p:cNvPr id="36" name="íşlíḓê"/>
            <p:cNvSpPr/>
            <p:nvPr/>
          </p:nvSpPr>
          <p:spPr bwMode="auto">
            <a:xfrm>
              <a:off x="4649504" y="4462282"/>
              <a:ext cx="334722" cy="228408"/>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chemeClr val="bg1"/>
            </a:solidFill>
            <a:ln>
              <a:noFill/>
            </a:ln>
          </p:spPr>
          <p:txBody>
            <a:bodyPr vert="horz" wrap="square" lIns="219398" tIns="109699" rIns="219398" bIns="109699"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8640" dirty="0">
                <a:cs typeface="+mn-ea"/>
                <a:sym typeface="+mn-lt"/>
              </a:endParaRPr>
            </a:p>
          </p:txBody>
        </p:sp>
        <p:sp>
          <p:nvSpPr>
            <p:cNvPr id="37" name="íṧļïḑe"/>
            <p:cNvSpPr/>
            <p:nvPr/>
          </p:nvSpPr>
          <p:spPr>
            <a:xfrm>
              <a:off x="6485846" y="4238969"/>
              <a:ext cx="656438" cy="656442"/>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sz="2160" dirty="0">
                <a:cs typeface="+mn-ea"/>
                <a:sym typeface="+mn-lt"/>
              </a:endParaRPr>
            </a:p>
          </p:txBody>
        </p:sp>
        <p:sp>
          <p:nvSpPr>
            <p:cNvPr id="38" name="îšľíde"/>
            <p:cNvSpPr txBox="1"/>
            <p:nvPr/>
          </p:nvSpPr>
          <p:spPr>
            <a:xfrm>
              <a:off x="4928168" y="3612157"/>
              <a:ext cx="1512168" cy="584775"/>
            </a:xfrm>
            <a:prstGeom prst="rect">
              <a:avLst/>
            </a:prstGeom>
            <a:noFill/>
          </p:spPr>
          <p:txBody>
            <a:bodyPr wrap="none" rtlCol="0" anchor="ctr">
              <a:normAutofit/>
            </a:bodyPr>
            <a:lstStyle/>
            <a:p>
              <a:pPr algn="ctr"/>
              <a:r>
                <a:rPr lang="zh-CN" altLang="en-US" sz="1680" b="1" dirty="0">
                  <a:cs typeface="+mn-ea"/>
                  <a:sym typeface="+mn-lt"/>
                </a:rPr>
                <a:t>关键词</a:t>
              </a:r>
            </a:p>
          </p:txBody>
        </p:sp>
        <p:sp>
          <p:nvSpPr>
            <p:cNvPr id="39" name="iśḷiďè"/>
            <p:cNvSpPr/>
            <p:nvPr/>
          </p:nvSpPr>
          <p:spPr bwMode="auto">
            <a:xfrm>
              <a:off x="6646705" y="4400049"/>
              <a:ext cx="334722" cy="33428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a:noFill/>
            </a:ln>
          </p:spPr>
          <p:txBody>
            <a:bodyPr vert="horz" wrap="square" lIns="219398" tIns="109699" rIns="219398" bIns="109699"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8640" dirty="0">
                <a:cs typeface="+mn-ea"/>
                <a:sym typeface="+mn-lt"/>
              </a:endParaRPr>
            </a:p>
          </p:txBody>
        </p:sp>
      </p:grpSp>
      <p:cxnSp>
        <p:nvCxnSpPr>
          <p:cNvPr id="5" name="直接连接符 4"/>
          <p:cNvCxnSpPr>
            <a:stCxn id="30" idx="0"/>
            <a:endCxn id="22" idx="0"/>
          </p:cNvCxnSpPr>
          <p:nvPr/>
        </p:nvCxnSpPr>
        <p:spPr>
          <a:xfrm>
            <a:off x="4059272" y="2303582"/>
            <a:ext cx="6185311"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6" name="ísļiḍè"/>
          <p:cNvGrpSpPr/>
          <p:nvPr/>
        </p:nvGrpSpPr>
        <p:grpSpPr>
          <a:xfrm>
            <a:off x="3620691" y="2204864"/>
            <a:ext cx="877163" cy="617701"/>
            <a:chOff x="767408" y="4221088"/>
            <a:chExt cx="877163" cy="617701"/>
          </a:xfrm>
        </p:grpSpPr>
        <p:sp>
          <p:nvSpPr>
            <p:cNvPr id="30" name="işlïḍê"/>
            <p:cNvSpPr/>
            <p:nvPr/>
          </p:nvSpPr>
          <p:spPr>
            <a:xfrm>
              <a:off x="1107271" y="4221088"/>
              <a:ext cx="197436" cy="1974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14300">
              <a:noFill/>
              <a:round/>
            </a:ln>
          </p:spPr>
          <p:txBody>
            <a:bodyPr lIns="0" tIns="0" rIns="0" bIns="0" anchor="ctr"/>
            <a:lstStyle/>
            <a:p>
              <a:pPr marL="48895" marR="48895" defTabSz="1097280">
                <a:defRPr sz="1400" b="1">
                  <a:solidFill>
                    <a:srgbClr val="FFFFFF"/>
                  </a:solidFill>
                  <a:uFill>
                    <a:solidFill>
                      <a:srgbClr val="FFFFFF"/>
                    </a:solidFill>
                  </a:uFill>
                </a:defRPr>
              </a:pPr>
              <a:endParaRPr sz="1440" dirty="0">
                <a:cs typeface="+mn-ea"/>
                <a:sym typeface="+mn-lt"/>
              </a:endParaRPr>
            </a:p>
          </p:txBody>
        </p:sp>
        <p:sp>
          <p:nvSpPr>
            <p:cNvPr id="31" name="îs1iḍe"/>
            <p:cNvSpPr txBox="1"/>
            <p:nvPr/>
          </p:nvSpPr>
          <p:spPr>
            <a:xfrm>
              <a:off x="767408" y="4469457"/>
              <a:ext cx="877163" cy="369332"/>
            </a:xfrm>
            <a:prstGeom prst="rect">
              <a:avLst/>
            </a:prstGeom>
            <a:noFill/>
          </p:spPr>
          <p:txBody>
            <a:bodyPr wrap="none" lIns="0" tIns="0" rIns="0" bIns="0" rtlCol="0" anchor="ctr" anchorCtr="0">
              <a:normAutofit/>
            </a:bodyPr>
            <a:lstStyle/>
            <a:p>
              <a:pPr algn="ctr"/>
              <a:r>
                <a:rPr lang="zh-CN" altLang="en-US" sz="1680" b="1" dirty="0">
                  <a:solidFill>
                    <a:schemeClr val="accent1"/>
                  </a:solidFill>
                  <a:cs typeface="+mn-ea"/>
                  <a:sym typeface="+mn-lt"/>
                </a:rPr>
                <a:t>关键词</a:t>
              </a:r>
            </a:p>
          </p:txBody>
        </p:sp>
      </p:grpSp>
      <p:grpSp>
        <p:nvGrpSpPr>
          <p:cNvPr id="7" name="iṣḷîḑè"/>
          <p:cNvGrpSpPr/>
          <p:nvPr/>
        </p:nvGrpSpPr>
        <p:grpSpPr>
          <a:xfrm>
            <a:off x="5167019" y="2204864"/>
            <a:ext cx="877163" cy="617701"/>
            <a:chOff x="2030118" y="4221088"/>
            <a:chExt cx="877163" cy="617701"/>
          </a:xfrm>
        </p:grpSpPr>
        <p:sp>
          <p:nvSpPr>
            <p:cNvPr id="28" name="iSľîdé"/>
            <p:cNvSpPr/>
            <p:nvPr/>
          </p:nvSpPr>
          <p:spPr>
            <a:xfrm>
              <a:off x="2369981" y="4221088"/>
              <a:ext cx="197436" cy="1974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noFill/>
              <a:round/>
            </a:ln>
          </p:spPr>
          <p:txBody>
            <a:bodyPr lIns="0" tIns="0" rIns="0" bIns="0" anchor="ctr"/>
            <a:lstStyle/>
            <a:p>
              <a:pPr marL="48895" marR="48895" defTabSz="1097280">
                <a:defRPr sz="1400" b="1">
                  <a:solidFill>
                    <a:srgbClr val="FFFFFF"/>
                  </a:solidFill>
                  <a:uFill>
                    <a:solidFill>
                      <a:srgbClr val="FFFFFF"/>
                    </a:solidFill>
                  </a:uFill>
                </a:defRPr>
              </a:pPr>
              <a:endParaRPr sz="1440" dirty="0">
                <a:cs typeface="+mn-ea"/>
                <a:sym typeface="+mn-lt"/>
              </a:endParaRPr>
            </a:p>
          </p:txBody>
        </p:sp>
        <p:sp>
          <p:nvSpPr>
            <p:cNvPr id="29" name="íṩḻïdè"/>
            <p:cNvSpPr txBox="1"/>
            <p:nvPr/>
          </p:nvSpPr>
          <p:spPr>
            <a:xfrm>
              <a:off x="2030118" y="4469457"/>
              <a:ext cx="877163" cy="369332"/>
            </a:xfrm>
            <a:prstGeom prst="rect">
              <a:avLst/>
            </a:prstGeom>
            <a:noFill/>
          </p:spPr>
          <p:txBody>
            <a:bodyPr wrap="none" lIns="0" tIns="0" rIns="0" bIns="0" rtlCol="0" anchor="ctr" anchorCtr="0">
              <a:normAutofit/>
            </a:bodyPr>
            <a:lstStyle/>
            <a:p>
              <a:pPr algn="ctr"/>
              <a:r>
                <a:rPr lang="zh-CN" altLang="en-US" sz="1680" b="1" dirty="0">
                  <a:cs typeface="+mn-ea"/>
                  <a:sym typeface="+mn-lt"/>
                </a:rPr>
                <a:t>关键词</a:t>
              </a:r>
            </a:p>
          </p:txBody>
        </p:sp>
      </p:grpSp>
      <p:grpSp>
        <p:nvGrpSpPr>
          <p:cNvPr id="8" name="îṩľïḓê"/>
          <p:cNvGrpSpPr/>
          <p:nvPr/>
        </p:nvGrpSpPr>
        <p:grpSpPr>
          <a:xfrm>
            <a:off x="6713347" y="2204864"/>
            <a:ext cx="877163" cy="617701"/>
            <a:chOff x="3292828" y="4221088"/>
            <a:chExt cx="877163" cy="617701"/>
          </a:xfrm>
        </p:grpSpPr>
        <p:sp>
          <p:nvSpPr>
            <p:cNvPr id="26" name="îsľïḍê"/>
            <p:cNvSpPr/>
            <p:nvPr/>
          </p:nvSpPr>
          <p:spPr>
            <a:xfrm>
              <a:off x="3632691" y="4221088"/>
              <a:ext cx="197436" cy="1974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solidFill>
            <a:ln w="114300">
              <a:noFill/>
              <a:round/>
            </a:ln>
          </p:spPr>
          <p:txBody>
            <a:bodyPr lIns="0" tIns="0" rIns="0" bIns="0" anchor="ctr"/>
            <a:lstStyle/>
            <a:p>
              <a:pPr marL="48895" marR="48895" defTabSz="1097280">
                <a:defRPr sz="1400" b="1">
                  <a:solidFill>
                    <a:srgbClr val="FFFFFF"/>
                  </a:solidFill>
                  <a:uFill>
                    <a:solidFill>
                      <a:srgbClr val="FFFFFF"/>
                    </a:solidFill>
                  </a:uFill>
                </a:defRPr>
              </a:pPr>
              <a:endParaRPr sz="1440" dirty="0">
                <a:cs typeface="+mn-ea"/>
                <a:sym typeface="+mn-lt"/>
              </a:endParaRPr>
            </a:p>
          </p:txBody>
        </p:sp>
        <p:sp>
          <p:nvSpPr>
            <p:cNvPr id="27" name="ïS1ïḋê"/>
            <p:cNvSpPr txBox="1"/>
            <p:nvPr/>
          </p:nvSpPr>
          <p:spPr>
            <a:xfrm>
              <a:off x="3292828" y="4469457"/>
              <a:ext cx="877163" cy="369332"/>
            </a:xfrm>
            <a:prstGeom prst="rect">
              <a:avLst/>
            </a:prstGeom>
            <a:noFill/>
          </p:spPr>
          <p:txBody>
            <a:bodyPr wrap="none" lIns="0" tIns="0" rIns="0" bIns="0" rtlCol="0" anchor="ctr" anchorCtr="0">
              <a:normAutofit/>
            </a:bodyPr>
            <a:lstStyle/>
            <a:p>
              <a:pPr algn="ctr"/>
              <a:r>
                <a:rPr lang="zh-CN" altLang="en-US" sz="1680" b="1" dirty="0">
                  <a:solidFill>
                    <a:schemeClr val="accent2"/>
                  </a:solidFill>
                  <a:cs typeface="+mn-ea"/>
                  <a:sym typeface="+mn-lt"/>
                </a:rPr>
                <a:t>关键词</a:t>
              </a:r>
            </a:p>
          </p:txBody>
        </p:sp>
      </p:grpSp>
      <p:grpSp>
        <p:nvGrpSpPr>
          <p:cNvPr id="9" name="íşļïdè"/>
          <p:cNvGrpSpPr/>
          <p:nvPr/>
        </p:nvGrpSpPr>
        <p:grpSpPr>
          <a:xfrm>
            <a:off x="8259675" y="2204864"/>
            <a:ext cx="877163" cy="617701"/>
            <a:chOff x="4555538" y="4221088"/>
            <a:chExt cx="877163" cy="617701"/>
          </a:xfrm>
        </p:grpSpPr>
        <p:sp>
          <p:nvSpPr>
            <p:cNvPr id="24" name="îślïḋé"/>
            <p:cNvSpPr/>
            <p:nvPr/>
          </p:nvSpPr>
          <p:spPr>
            <a:xfrm>
              <a:off x="4895401" y="4221088"/>
              <a:ext cx="197436" cy="1974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lumMod val="40000"/>
                <a:lumOff val="60000"/>
              </a:schemeClr>
            </a:solidFill>
            <a:ln w="114300">
              <a:noFill/>
              <a:round/>
            </a:ln>
          </p:spPr>
          <p:txBody>
            <a:bodyPr lIns="0" tIns="0" rIns="0" bIns="0" anchor="ctr"/>
            <a:lstStyle/>
            <a:p>
              <a:pPr marL="48895" marR="48895" defTabSz="1097280">
                <a:defRPr sz="1400" b="1">
                  <a:solidFill>
                    <a:srgbClr val="FFFFFF"/>
                  </a:solidFill>
                  <a:uFill>
                    <a:solidFill>
                      <a:srgbClr val="FFFFFF"/>
                    </a:solidFill>
                  </a:uFill>
                </a:defRPr>
              </a:pPr>
              <a:endParaRPr sz="1440" dirty="0">
                <a:cs typeface="+mn-ea"/>
                <a:sym typeface="+mn-lt"/>
              </a:endParaRPr>
            </a:p>
          </p:txBody>
        </p:sp>
        <p:sp>
          <p:nvSpPr>
            <p:cNvPr id="25" name="iṥľiḋe"/>
            <p:cNvSpPr txBox="1"/>
            <p:nvPr/>
          </p:nvSpPr>
          <p:spPr>
            <a:xfrm>
              <a:off x="4555538" y="4469457"/>
              <a:ext cx="877163" cy="369332"/>
            </a:xfrm>
            <a:prstGeom prst="rect">
              <a:avLst/>
            </a:prstGeom>
            <a:noFill/>
          </p:spPr>
          <p:txBody>
            <a:bodyPr wrap="none" lIns="0" tIns="0" rIns="0" bIns="0" rtlCol="0" anchor="ctr" anchorCtr="0">
              <a:normAutofit/>
            </a:bodyPr>
            <a:lstStyle/>
            <a:p>
              <a:pPr algn="ctr"/>
              <a:r>
                <a:rPr lang="zh-CN" altLang="en-US" sz="1680" b="1" dirty="0">
                  <a:cs typeface="+mn-ea"/>
                  <a:sym typeface="+mn-lt"/>
                </a:rPr>
                <a:t>关键词</a:t>
              </a:r>
            </a:p>
          </p:txBody>
        </p:sp>
      </p:grpSp>
      <p:grpSp>
        <p:nvGrpSpPr>
          <p:cNvPr id="10" name="iSliḍé"/>
          <p:cNvGrpSpPr/>
          <p:nvPr/>
        </p:nvGrpSpPr>
        <p:grpSpPr>
          <a:xfrm>
            <a:off x="9806002" y="2204864"/>
            <a:ext cx="877163" cy="617701"/>
            <a:chOff x="4994119" y="4221088"/>
            <a:chExt cx="877163" cy="617701"/>
          </a:xfrm>
        </p:grpSpPr>
        <p:sp>
          <p:nvSpPr>
            <p:cNvPr id="22" name="îŝlïḓè"/>
            <p:cNvSpPr/>
            <p:nvPr/>
          </p:nvSpPr>
          <p:spPr>
            <a:xfrm>
              <a:off x="5333982" y="4221088"/>
              <a:ext cx="197436" cy="1974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solidFill>
            <a:ln w="114300">
              <a:noFill/>
              <a:round/>
            </a:ln>
          </p:spPr>
          <p:txBody>
            <a:bodyPr lIns="0" tIns="0" rIns="0" bIns="0" anchor="ctr"/>
            <a:lstStyle/>
            <a:p>
              <a:pPr marL="48895" marR="48895" defTabSz="1097280">
                <a:defRPr sz="1400" b="1">
                  <a:solidFill>
                    <a:srgbClr val="FFFFFF"/>
                  </a:solidFill>
                  <a:uFill>
                    <a:solidFill>
                      <a:srgbClr val="FFFFFF"/>
                    </a:solidFill>
                  </a:uFill>
                </a:defRPr>
              </a:pPr>
              <a:endParaRPr sz="1440" dirty="0">
                <a:cs typeface="+mn-ea"/>
                <a:sym typeface="+mn-lt"/>
              </a:endParaRPr>
            </a:p>
          </p:txBody>
        </p:sp>
        <p:sp>
          <p:nvSpPr>
            <p:cNvPr id="23" name="í$ḷïḋè"/>
            <p:cNvSpPr txBox="1"/>
            <p:nvPr/>
          </p:nvSpPr>
          <p:spPr>
            <a:xfrm>
              <a:off x="4994119" y="4469457"/>
              <a:ext cx="877163" cy="369332"/>
            </a:xfrm>
            <a:prstGeom prst="rect">
              <a:avLst/>
            </a:prstGeom>
            <a:noFill/>
          </p:spPr>
          <p:txBody>
            <a:bodyPr wrap="none" lIns="0" tIns="0" rIns="0" bIns="0" rtlCol="0" anchor="ctr" anchorCtr="0">
              <a:normAutofit/>
            </a:bodyPr>
            <a:lstStyle/>
            <a:p>
              <a:pPr algn="ctr"/>
              <a:r>
                <a:rPr lang="zh-CN" altLang="en-US" sz="1680" b="1" dirty="0">
                  <a:solidFill>
                    <a:schemeClr val="accent3"/>
                  </a:solidFill>
                  <a:cs typeface="+mn-ea"/>
                  <a:sym typeface="+mn-lt"/>
                </a:rPr>
                <a:t>关键词</a:t>
              </a:r>
            </a:p>
          </p:txBody>
        </p:sp>
      </p:grpSp>
      <p:grpSp>
        <p:nvGrpSpPr>
          <p:cNvPr id="11" name="îṧľîḍe"/>
          <p:cNvGrpSpPr/>
          <p:nvPr/>
        </p:nvGrpSpPr>
        <p:grpSpPr>
          <a:xfrm>
            <a:off x="3655518" y="3671138"/>
            <a:ext cx="2547443" cy="1817116"/>
            <a:chOff x="1687706" y="1268760"/>
            <a:chExt cx="2904208" cy="1817116"/>
          </a:xfrm>
        </p:grpSpPr>
        <p:sp>
          <p:nvSpPr>
            <p:cNvPr id="20" name="íṧḷiḋè"/>
            <p:cNvSpPr/>
            <p:nvPr/>
          </p:nvSpPr>
          <p:spPr>
            <a:xfrm>
              <a:off x="1687706" y="1800988"/>
              <a:ext cx="2904208" cy="1284888"/>
            </a:xfrm>
            <a:prstGeom prst="snip2SameRect">
              <a:avLst>
                <a:gd name="adj1" fmla="val 0"/>
                <a:gd name="adj2" fmla="val 0"/>
              </a:avLst>
            </a:prstGeom>
            <a:ln>
              <a:noFill/>
            </a:ln>
          </p:spPr>
          <p:txBody>
            <a:bodyPr wrap="square" lIns="108000" tIns="56160" rIns="108000" bIns="56160" anchor="t">
              <a:normAutofit/>
            </a:bodyPr>
            <a:lstStyle/>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此部分内容作为文字排版占位显示（建议使用主题字体）</a:t>
              </a:r>
            </a:p>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如需更改请在（设置形状格式）菜单下（文本选项）中调整</a:t>
              </a:r>
              <a:endParaRPr lang="en-US" altLang="zh-CN" sz="1200" dirty="0">
                <a:cs typeface="+mn-ea"/>
                <a:sym typeface="+mn-lt"/>
              </a:endParaRPr>
            </a:p>
          </p:txBody>
        </p:sp>
        <p:sp>
          <p:nvSpPr>
            <p:cNvPr id="21" name="iśḷîdé"/>
            <p:cNvSpPr txBox="1"/>
            <p:nvPr/>
          </p:nvSpPr>
          <p:spPr bwMode="auto">
            <a:xfrm>
              <a:off x="1687706" y="1268760"/>
              <a:ext cx="2904208"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000" tIns="56160" rIns="108000" bIns="5616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160" b="1" dirty="0">
                  <a:solidFill>
                    <a:schemeClr val="accent1"/>
                  </a:solidFill>
                  <a:cs typeface="+mn-ea"/>
                  <a:sym typeface="+mn-lt"/>
                </a:rPr>
                <a:t>标题文本预设</a:t>
              </a:r>
              <a:endParaRPr lang="en-US" altLang="zh-CN" sz="2160" b="1" dirty="0">
                <a:solidFill>
                  <a:schemeClr val="accent1"/>
                </a:solidFill>
                <a:cs typeface="+mn-ea"/>
                <a:sym typeface="+mn-lt"/>
              </a:endParaRPr>
            </a:p>
          </p:txBody>
        </p:sp>
      </p:grpSp>
      <p:grpSp>
        <p:nvGrpSpPr>
          <p:cNvPr id="12" name="ïṣļïḓè"/>
          <p:cNvGrpSpPr/>
          <p:nvPr/>
        </p:nvGrpSpPr>
        <p:grpSpPr>
          <a:xfrm>
            <a:off x="6313189" y="3671138"/>
            <a:ext cx="2547443" cy="1817116"/>
            <a:chOff x="1687706" y="1268760"/>
            <a:chExt cx="2904208" cy="1817116"/>
          </a:xfrm>
        </p:grpSpPr>
        <p:sp>
          <p:nvSpPr>
            <p:cNvPr id="18" name="íŝlíḓé"/>
            <p:cNvSpPr/>
            <p:nvPr/>
          </p:nvSpPr>
          <p:spPr>
            <a:xfrm>
              <a:off x="1687706" y="1800988"/>
              <a:ext cx="2904208" cy="1284888"/>
            </a:xfrm>
            <a:prstGeom prst="snip2SameRect">
              <a:avLst>
                <a:gd name="adj1" fmla="val 0"/>
                <a:gd name="adj2" fmla="val 0"/>
              </a:avLst>
            </a:prstGeom>
            <a:ln>
              <a:noFill/>
            </a:ln>
          </p:spPr>
          <p:txBody>
            <a:bodyPr wrap="square" lIns="108000" tIns="56160" rIns="108000" bIns="56160" anchor="t">
              <a:normAutofit/>
            </a:bodyPr>
            <a:lstStyle/>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此部分内容作为文字排版占位显示（建议使用主题字体）</a:t>
              </a:r>
            </a:p>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如需更改请在（设置形状格式）菜单下（文本选项）中调整</a:t>
              </a:r>
              <a:endParaRPr lang="en-US" altLang="zh-CN" sz="1200" dirty="0">
                <a:cs typeface="+mn-ea"/>
                <a:sym typeface="+mn-lt"/>
              </a:endParaRPr>
            </a:p>
          </p:txBody>
        </p:sp>
        <p:sp>
          <p:nvSpPr>
            <p:cNvPr id="19" name="ïṣḻíḋé"/>
            <p:cNvSpPr txBox="1"/>
            <p:nvPr/>
          </p:nvSpPr>
          <p:spPr bwMode="auto">
            <a:xfrm>
              <a:off x="1687706" y="1268760"/>
              <a:ext cx="2904208"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000" tIns="56160" rIns="108000" bIns="5616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160" b="1" dirty="0">
                  <a:solidFill>
                    <a:schemeClr val="accent2"/>
                  </a:solidFill>
                  <a:cs typeface="+mn-ea"/>
                  <a:sym typeface="+mn-lt"/>
                </a:rPr>
                <a:t>标题文本预设</a:t>
              </a:r>
              <a:endParaRPr lang="en-US" altLang="zh-CN" sz="2160" b="1" dirty="0">
                <a:solidFill>
                  <a:schemeClr val="accent2"/>
                </a:solidFill>
                <a:cs typeface="+mn-ea"/>
                <a:sym typeface="+mn-lt"/>
              </a:endParaRPr>
            </a:p>
          </p:txBody>
        </p:sp>
      </p:grpSp>
      <p:grpSp>
        <p:nvGrpSpPr>
          <p:cNvPr id="13" name="iṩľide"/>
          <p:cNvGrpSpPr/>
          <p:nvPr/>
        </p:nvGrpSpPr>
        <p:grpSpPr>
          <a:xfrm>
            <a:off x="8970861" y="3671138"/>
            <a:ext cx="2547443" cy="1817116"/>
            <a:chOff x="1687706" y="1268760"/>
            <a:chExt cx="2904208" cy="1817116"/>
          </a:xfrm>
        </p:grpSpPr>
        <p:sp>
          <p:nvSpPr>
            <p:cNvPr id="16" name="îšlîḑe"/>
            <p:cNvSpPr/>
            <p:nvPr/>
          </p:nvSpPr>
          <p:spPr>
            <a:xfrm>
              <a:off x="1687706" y="1800988"/>
              <a:ext cx="2904208" cy="1284888"/>
            </a:xfrm>
            <a:prstGeom prst="snip2SameRect">
              <a:avLst>
                <a:gd name="adj1" fmla="val 0"/>
                <a:gd name="adj2" fmla="val 0"/>
              </a:avLst>
            </a:prstGeom>
            <a:ln>
              <a:noFill/>
            </a:ln>
          </p:spPr>
          <p:txBody>
            <a:bodyPr wrap="square" lIns="108000" tIns="56160" rIns="108000" bIns="56160" anchor="t">
              <a:normAutofit/>
            </a:bodyPr>
            <a:lstStyle/>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此部分内容作为文字排版占位显示（建议使用主题字体）</a:t>
              </a:r>
            </a:p>
            <a:p>
              <a:pPr marL="274320" indent="-274320">
                <a:lnSpc>
                  <a:spcPct val="150000"/>
                </a:lnSpc>
                <a:buFont typeface="Arial" panose="020B0604020202020204" pitchFamily="34" charset="0"/>
                <a:buChar char="•"/>
                <a:tabLst>
                  <a:tab pos="273685" algn="l"/>
                </a:tabLst>
                <a:defRPr/>
              </a:pPr>
              <a:r>
                <a:rPr lang="zh-CN" altLang="en-US" sz="1200" dirty="0">
                  <a:cs typeface="+mn-ea"/>
                  <a:sym typeface="+mn-lt"/>
                </a:rPr>
                <a:t>如需更改请在（设置形状格式）菜单下（文本选项）中调整</a:t>
              </a:r>
              <a:endParaRPr lang="en-US" altLang="zh-CN" sz="1200" dirty="0">
                <a:cs typeface="+mn-ea"/>
                <a:sym typeface="+mn-lt"/>
              </a:endParaRPr>
            </a:p>
          </p:txBody>
        </p:sp>
        <p:sp>
          <p:nvSpPr>
            <p:cNvPr id="17" name="iṥ1ïḋè"/>
            <p:cNvSpPr txBox="1"/>
            <p:nvPr/>
          </p:nvSpPr>
          <p:spPr bwMode="auto">
            <a:xfrm>
              <a:off x="1687706" y="1268760"/>
              <a:ext cx="2904208" cy="51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8000" tIns="56160" rIns="108000" bIns="56160" anchor="b">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160" b="1" dirty="0">
                  <a:solidFill>
                    <a:schemeClr val="accent3"/>
                  </a:solidFill>
                  <a:cs typeface="+mn-ea"/>
                  <a:sym typeface="+mn-lt"/>
                </a:rPr>
                <a:t>标题文本预设</a:t>
              </a:r>
              <a:endParaRPr lang="en-US" altLang="zh-CN" sz="2160" b="1" dirty="0">
                <a:solidFill>
                  <a:schemeClr val="accent3"/>
                </a:solidFill>
                <a:cs typeface="+mn-ea"/>
                <a:sym typeface="+mn-lt"/>
              </a:endParaRPr>
            </a:p>
          </p:txBody>
        </p:sp>
      </p:grpSp>
      <p:cxnSp>
        <p:nvCxnSpPr>
          <p:cNvPr id="14" name="直接连接符 13"/>
          <p:cNvCxnSpPr/>
          <p:nvPr/>
        </p:nvCxnSpPr>
        <p:spPr>
          <a:xfrm>
            <a:off x="6155336" y="3907274"/>
            <a:ext cx="0" cy="13282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831861" y="3907274"/>
            <a:ext cx="0" cy="1328242"/>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a:off x="196645" y="3529202"/>
            <a:ext cx="2281081" cy="3215726"/>
          </a:xfrm>
          <a:prstGeom prst="rtTriangle">
            <a:avLst/>
          </a:prstGeom>
          <a:solidFill>
            <a:srgbClr val="3466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图文框 4"/>
          <p:cNvSpPr/>
          <p:nvPr/>
        </p:nvSpPr>
        <p:spPr>
          <a:xfrm>
            <a:off x="0" y="0"/>
            <a:ext cx="12192000" cy="6858000"/>
          </a:xfrm>
          <a:prstGeom prst="frame">
            <a:avLst>
              <a:gd name="adj1" fmla="val 2917"/>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 name="文本框 7"/>
          <p:cNvSpPr txBox="1"/>
          <p:nvPr/>
        </p:nvSpPr>
        <p:spPr>
          <a:xfrm rot="20521891">
            <a:off x="738259" y="1282330"/>
            <a:ext cx="6503596" cy="1631216"/>
          </a:xfrm>
          <a:prstGeom prst="rect">
            <a:avLst/>
          </a:prstGeom>
          <a:noFill/>
        </p:spPr>
        <p:txBody>
          <a:bodyPr wrap="square" rtlCol="0">
            <a:spAutoFit/>
          </a:bodyPr>
          <a:lstStyle/>
          <a:p>
            <a:r>
              <a:rPr lang="en-US" altLang="zh-CN" sz="10000" dirty="0">
                <a:cs typeface="+mn-ea"/>
                <a:sym typeface="+mn-lt"/>
              </a:rPr>
              <a:t>THREE</a:t>
            </a:r>
            <a:endParaRPr lang="zh-CN" altLang="en-US" sz="10000" dirty="0">
              <a:cs typeface="+mn-ea"/>
              <a:sym typeface="+mn-lt"/>
            </a:endParaRPr>
          </a:p>
        </p:txBody>
      </p:sp>
      <p:sp>
        <p:nvSpPr>
          <p:cNvPr id="13" name="文本框 12"/>
          <p:cNvSpPr txBox="1"/>
          <p:nvPr/>
        </p:nvSpPr>
        <p:spPr>
          <a:xfrm>
            <a:off x="5092618" y="3098315"/>
            <a:ext cx="5659448" cy="861774"/>
          </a:xfrm>
          <a:prstGeom prst="rect">
            <a:avLst/>
          </a:prstGeom>
          <a:noFill/>
        </p:spPr>
        <p:txBody>
          <a:bodyPr wrap="square" rtlCol="0">
            <a:spAutoFit/>
          </a:bodyPr>
          <a:lstStyle/>
          <a:p>
            <a:r>
              <a:rPr lang="zh-CN" altLang="en-US" sz="5000" dirty="0">
                <a:solidFill>
                  <a:srgbClr val="254748"/>
                </a:solidFill>
                <a:cs typeface="+mn-ea"/>
                <a:sym typeface="+mn-lt"/>
              </a:rPr>
              <a:t>输入您的标题</a:t>
            </a:r>
          </a:p>
        </p:txBody>
      </p:sp>
      <p:sp>
        <p:nvSpPr>
          <p:cNvPr id="14" name="文本框 13"/>
          <p:cNvSpPr txBox="1"/>
          <p:nvPr/>
        </p:nvSpPr>
        <p:spPr>
          <a:xfrm>
            <a:off x="5177450" y="4436582"/>
            <a:ext cx="4745048" cy="707886"/>
          </a:xfrm>
          <a:prstGeom prst="rect">
            <a:avLst/>
          </a:prstGeom>
          <a:noFill/>
        </p:spPr>
        <p:txBody>
          <a:bodyPr wrap="square" rtlCol="0">
            <a:spAutoFit/>
          </a:bodyPr>
          <a:lstStyle/>
          <a:p>
            <a:pPr eaLnBrk="0"/>
            <a:r>
              <a:rPr lang="en-US" altLang="zh-CN" sz="1000" dirty="0">
                <a:solidFill>
                  <a:srgbClr val="254748"/>
                </a:solidFill>
                <a:cs typeface="+mn-ea"/>
                <a:sym typeface="+mn-lt"/>
              </a:rPr>
              <a:t>Lorem ipsum dolor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consectetuer</a:t>
            </a:r>
            <a:r>
              <a:rPr lang="en-US" altLang="zh-CN" sz="1000" dirty="0">
                <a:solidFill>
                  <a:srgbClr val="254748"/>
                </a:solidFill>
                <a:cs typeface="+mn-ea"/>
                <a:sym typeface="+mn-lt"/>
              </a:rPr>
              <a:t> </a:t>
            </a:r>
            <a:r>
              <a:rPr lang="en-US" altLang="zh-CN" sz="1000" dirty="0" err="1">
                <a:solidFill>
                  <a:srgbClr val="254748"/>
                </a:solidFill>
                <a:cs typeface="+mn-ea"/>
                <a:sym typeface="+mn-lt"/>
              </a:rPr>
              <a:t>adipiscing</a:t>
            </a:r>
            <a:r>
              <a:rPr lang="en-US" altLang="zh-CN" sz="1000" dirty="0">
                <a:solidFill>
                  <a:srgbClr val="254748"/>
                </a:solidFill>
                <a:cs typeface="+mn-ea"/>
                <a:sym typeface="+mn-lt"/>
              </a:rPr>
              <a:t> </a:t>
            </a:r>
            <a:r>
              <a:rPr lang="en-US" altLang="zh-CN" sz="1000" dirty="0" err="1">
                <a:solidFill>
                  <a:srgbClr val="254748"/>
                </a:solidFill>
                <a:cs typeface="+mn-ea"/>
                <a:sym typeface="+mn-lt"/>
              </a:rPr>
              <a:t>elit</a:t>
            </a:r>
            <a:r>
              <a:rPr lang="en-US" altLang="zh-CN" sz="1000" dirty="0">
                <a:solidFill>
                  <a:srgbClr val="254748"/>
                </a:solidFill>
                <a:cs typeface="+mn-ea"/>
                <a:sym typeface="+mn-lt"/>
              </a:rPr>
              <a:t>. Maecenas </a:t>
            </a:r>
            <a:r>
              <a:rPr lang="en-US" altLang="zh-CN" sz="1000" dirty="0" err="1">
                <a:solidFill>
                  <a:srgbClr val="254748"/>
                </a:solidFill>
                <a:cs typeface="+mn-ea"/>
                <a:sym typeface="+mn-lt"/>
              </a:rPr>
              <a:t>porttitor</a:t>
            </a:r>
            <a:r>
              <a:rPr lang="en-US" altLang="zh-CN" sz="1000" dirty="0">
                <a:solidFill>
                  <a:srgbClr val="254748"/>
                </a:solidFill>
                <a:cs typeface="+mn-ea"/>
                <a:sym typeface="+mn-lt"/>
              </a:rPr>
              <a:t> </a:t>
            </a:r>
            <a:r>
              <a:rPr lang="en-US" altLang="zh-CN" sz="1000" dirty="0" err="1">
                <a:solidFill>
                  <a:srgbClr val="254748"/>
                </a:solidFill>
                <a:cs typeface="+mn-ea"/>
                <a:sym typeface="+mn-lt"/>
              </a:rPr>
              <a:t>congue</a:t>
            </a:r>
            <a:r>
              <a:rPr lang="en-US" altLang="zh-CN" sz="1000" dirty="0">
                <a:solidFill>
                  <a:srgbClr val="254748"/>
                </a:solidFill>
                <a:cs typeface="+mn-ea"/>
                <a:sym typeface="+mn-lt"/>
              </a:rPr>
              <a:t> </a:t>
            </a:r>
            <a:r>
              <a:rPr lang="en-US" altLang="zh-CN" sz="1000" dirty="0" err="1">
                <a:solidFill>
                  <a:srgbClr val="254748"/>
                </a:solidFill>
                <a:cs typeface="+mn-ea"/>
                <a:sym typeface="+mn-lt"/>
              </a:rPr>
              <a:t>massa</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a:t>
            </a:r>
            <a:r>
              <a:rPr lang="en-US" altLang="zh-CN" sz="1000" dirty="0" err="1">
                <a:solidFill>
                  <a:srgbClr val="254748"/>
                </a:solidFill>
                <a:cs typeface="+mn-ea"/>
                <a:sym typeface="+mn-lt"/>
              </a:rPr>
              <a:t>posuere</a:t>
            </a:r>
            <a:r>
              <a:rPr lang="en-US" altLang="zh-CN" sz="1000" dirty="0">
                <a:solidFill>
                  <a:srgbClr val="254748"/>
                </a:solidFill>
                <a:cs typeface="+mn-ea"/>
                <a:sym typeface="+mn-lt"/>
              </a:rPr>
              <a:t>, magna sed pulvinar </a:t>
            </a:r>
            <a:r>
              <a:rPr lang="en-US" altLang="zh-CN" sz="1000" dirty="0" err="1">
                <a:solidFill>
                  <a:srgbClr val="254748"/>
                </a:solidFill>
                <a:cs typeface="+mn-ea"/>
                <a:sym typeface="+mn-lt"/>
              </a:rPr>
              <a:t>ultricies</a:t>
            </a:r>
            <a:r>
              <a:rPr lang="en-US" altLang="zh-CN" sz="1000" dirty="0">
                <a:solidFill>
                  <a:srgbClr val="254748"/>
                </a:solidFill>
                <a:cs typeface="+mn-ea"/>
                <a:sym typeface="+mn-lt"/>
              </a:rPr>
              <a:t>, </a:t>
            </a:r>
            <a:r>
              <a:rPr lang="en-US" altLang="zh-CN" sz="1000" dirty="0" err="1">
                <a:solidFill>
                  <a:srgbClr val="254748"/>
                </a:solidFill>
                <a:cs typeface="+mn-ea"/>
                <a:sym typeface="+mn-lt"/>
              </a:rPr>
              <a:t>purus</a:t>
            </a:r>
            <a:r>
              <a:rPr lang="en-US" altLang="zh-CN" sz="1000" dirty="0">
                <a:solidFill>
                  <a:srgbClr val="254748"/>
                </a:solidFill>
                <a:cs typeface="+mn-ea"/>
                <a:sym typeface="+mn-lt"/>
              </a:rPr>
              <a:t> </a:t>
            </a:r>
            <a:r>
              <a:rPr lang="en-US" altLang="zh-CN" sz="1000" dirty="0" err="1">
                <a:solidFill>
                  <a:srgbClr val="254748"/>
                </a:solidFill>
                <a:cs typeface="+mn-ea"/>
                <a:sym typeface="+mn-lt"/>
              </a:rPr>
              <a:t>lectus</a:t>
            </a:r>
            <a:r>
              <a:rPr lang="en-US" altLang="zh-CN" sz="1000" dirty="0">
                <a:solidFill>
                  <a:srgbClr val="254748"/>
                </a:solidFill>
                <a:cs typeface="+mn-ea"/>
                <a:sym typeface="+mn-lt"/>
              </a:rPr>
              <a:t> </a:t>
            </a:r>
            <a:r>
              <a:rPr lang="en-US" altLang="zh-CN" sz="1000" dirty="0" err="1">
                <a:solidFill>
                  <a:srgbClr val="254748"/>
                </a:solidFill>
                <a:cs typeface="+mn-ea"/>
                <a:sym typeface="+mn-lt"/>
              </a:rPr>
              <a:t>malesuada</a:t>
            </a:r>
            <a:r>
              <a:rPr lang="en-US" altLang="zh-CN" sz="1000" dirty="0">
                <a:solidFill>
                  <a:srgbClr val="254748"/>
                </a:solidFill>
                <a:cs typeface="+mn-ea"/>
                <a:sym typeface="+mn-lt"/>
              </a:rPr>
              <a:t> libero,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commodo</a:t>
            </a:r>
            <a:r>
              <a:rPr lang="en-US" altLang="zh-CN" sz="1000" dirty="0">
                <a:solidFill>
                  <a:srgbClr val="254748"/>
                </a:solidFill>
                <a:cs typeface="+mn-ea"/>
                <a:sym typeface="+mn-lt"/>
              </a:rPr>
              <a:t> magna </a:t>
            </a:r>
            <a:r>
              <a:rPr lang="en-US" altLang="zh-CN" sz="1000" dirty="0" err="1">
                <a:solidFill>
                  <a:srgbClr val="254748"/>
                </a:solidFill>
                <a:cs typeface="+mn-ea"/>
                <a:sym typeface="+mn-lt"/>
              </a:rPr>
              <a:t>eros</a:t>
            </a:r>
            <a:r>
              <a:rPr lang="en-US" altLang="zh-CN" sz="1000" dirty="0">
                <a:solidFill>
                  <a:srgbClr val="254748"/>
                </a:solidFill>
                <a:cs typeface="+mn-ea"/>
                <a:sym typeface="+mn-lt"/>
              </a:rPr>
              <a:t> </a:t>
            </a:r>
            <a:r>
              <a:rPr lang="en-US" altLang="zh-CN" sz="1000" dirty="0" err="1">
                <a:solidFill>
                  <a:srgbClr val="254748"/>
                </a:solidFill>
                <a:cs typeface="+mn-ea"/>
                <a:sym typeface="+mn-lt"/>
              </a:rPr>
              <a:t>quis</a:t>
            </a:r>
            <a:r>
              <a:rPr lang="en-US" altLang="zh-CN" sz="1000" dirty="0">
                <a:solidFill>
                  <a:srgbClr val="254748"/>
                </a:solidFill>
                <a:cs typeface="+mn-ea"/>
                <a:sym typeface="+mn-lt"/>
              </a:rPr>
              <a:t> </a:t>
            </a:r>
            <a:r>
              <a:rPr lang="en-US" altLang="zh-CN" sz="1000" dirty="0" err="1">
                <a:solidFill>
                  <a:srgbClr val="254748"/>
                </a:solidFill>
                <a:cs typeface="+mn-ea"/>
                <a:sym typeface="+mn-lt"/>
              </a:rPr>
              <a:t>urna</a:t>
            </a:r>
            <a:r>
              <a:rPr lang="en-US" altLang="zh-CN" sz="1000" dirty="0">
                <a:solidFill>
                  <a:srgbClr val="254748"/>
                </a:solidFill>
                <a:cs typeface="+mn-ea"/>
                <a:sym typeface="+mn-lt"/>
              </a:rPr>
              <a:t>.</a:t>
            </a:r>
          </a:p>
          <a:p>
            <a:pPr eaLnBrk="0"/>
            <a:endParaRPr lang="en-US" altLang="zh-CN" sz="1000" dirty="0">
              <a:solidFill>
                <a:srgbClr val="254748"/>
              </a:solidFill>
              <a:cs typeface="+mn-ea"/>
              <a:sym typeface="+mn-lt"/>
            </a:endParaRPr>
          </a:p>
          <a:p>
            <a:pPr eaLnBrk="0"/>
            <a:r>
              <a:rPr lang="en-US" altLang="zh-CN" sz="1000" dirty="0">
                <a:solidFill>
                  <a:srgbClr val="254748"/>
                </a:solidFill>
                <a:cs typeface="+mn-ea"/>
                <a:sym typeface="+mn-lt"/>
              </a:rPr>
              <a:t>Nunc </a:t>
            </a:r>
            <a:r>
              <a:rPr lang="en-US" altLang="zh-CN" sz="1000" dirty="0" err="1">
                <a:solidFill>
                  <a:srgbClr val="254748"/>
                </a:solidFill>
                <a:cs typeface="+mn-ea"/>
                <a:sym typeface="+mn-lt"/>
              </a:rPr>
              <a:t>viverra</a:t>
            </a:r>
            <a:r>
              <a:rPr lang="en-US" altLang="zh-CN" sz="1000" dirty="0">
                <a:solidFill>
                  <a:srgbClr val="254748"/>
                </a:solidFill>
                <a:cs typeface="+mn-ea"/>
                <a:sym typeface="+mn-lt"/>
              </a:rPr>
              <a:t> </a:t>
            </a:r>
            <a:r>
              <a:rPr lang="en-US" altLang="zh-CN" sz="1000" dirty="0" err="1">
                <a:solidFill>
                  <a:srgbClr val="254748"/>
                </a:solidFill>
                <a:cs typeface="+mn-ea"/>
                <a:sym typeface="+mn-lt"/>
              </a:rPr>
              <a:t>imperdiet</a:t>
            </a:r>
            <a:r>
              <a:rPr lang="en-US" altLang="zh-CN" sz="1000" dirty="0">
                <a:solidFill>
                  <a:srgbClr val="254748"/>
                </a:solidFill>
                <a:cs typeface="+mn-ea"/>
                <a:sym typeface="+mn-lt"/>
              </a:rPr>
              <a:t> </a:t>
            </a:r>
            <a:r>
              <a:rPr lang="en-US" altLang="zh-CN" sz="1000" dirty="0" err="1">
                <a:solidFill>
                  <a:srgbClr val="254748"/>
                </a:solidFill>
                <a:cs typeface="+mn-ea"/>
                <a:sym typeface="+mn-lt"/>
              </a:rPr>
              <a:t>enim</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est. </a:t>
            </a:r>
            <a:r>
              <a:rPr lang="en-US" altLang="zh-CN" sz="1000" dirty="0" err="1">
                <a:solidFill>
                  <a:srgbClr val="254748"/>
                </a:solidFill>
                <a:cs typeface="+mn-ea"/>
                <a:sym typeface="+mn-lt"/>
              </a:rPr>
              <a:t>Vivamus</a:t>
            </a:r>
            <a:r>
              <a:rPr lang="en-US" altLang="zh-CN" sz="1000" dirty="0">
                <a:solidFill>
                  <a:srgbClr val="254748"/>
                </a:solidFill>
                <a:cs typeface="+mn-ea"/>
                <a:sym typeface="+mn-lt"/>
              </a:rPr>
              <a:t> a </a:t>
            </a:r>
            <a:r>
              <a:rPr lang="en-US" altLang="zh-CN" sz="1000" dirty="0" err="1">
                <a:solidFill>
                  <a:srgbClr val="254748"/>
                </a:solidFill>
                <a:cs typeface="+mn-ea"/>
                <a:sym typeface="+mn-lt"/>
              </a:rPr>
              <a:t>tellus</a:t>
            </a:r>
            <a:r>
              <a:rPr lang="en-US" altLang="zh-CN" sz="1000" dirty="0">
                <a:solidFill>
                  <a:srgbClr val="254748"/>
                </a:solidFill>
                <a:cs typeface="+mn-ea"/>
                <a:sym typeface="+mn-lt"/>
              </a:rPr>
              <a:t>.</a:t>
            </a:r>
          </a:p>
        </p:txBody>
      </p:sp>
      <p:sp>
        <p:nvSpPr>
          <p:cNvPr id="15" name="文本框 14"/>
          <p:cNvSpPr txBox="1"/>
          <p:nvPr/>
        </p:nvSpPr>
        <p:spPr>
          <a:xfrm>
            <a:off x="5177450" y="3937928"/>
            <a:ext cx="4745048" cy="401072"/>
          </a:xfrm>
          <a:prstGeom prst="rect">
            <a:avLst/>
          </a:prstGeom>
          <a:noFill/>
        </p:spPr>
        <p:txBody>
          <a:bodyPr wrap="square" rtlCol="0">
            <a:spAutoFit/>
          </a:bodyPr>
          <a:lstStyle/>
          <a:p>
            <a:pPr>
              <a:lnSpc>
                <a:spcPct val="150000"/>
              </a:lnSpc>
            </a:pPr>
            <a:r>
              <a:rPr lang="en-US" altLang="zh-CN" sz="1500" spc="300" dirty="0">
                <a:solidFill>
                  <a:srgbClr val="254748"/>
                </a:solidFill>
                <a:cs typeface="+mn-ea"/>
                <a:sym typeface="+mn-lt"/>
              </a:rPr>
              <a:t>WRITE SOMETHING HERE</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cstate="email">
            <a:extLst>
              <a:ext uri="{28A0092B-C50C-407E-A947-70E740481C1C}">
                <a14:useLocalDpi xmlns:a14="http://schemas.microsoft.com/office/drawing/2010/main"/>
              </a:ext>
            </a:extLst>
          </a:blip>
          <a:srcRect/>
          <a:stretch/>
        </p:blipFill>
        <p:spPr bwMode="auto">
          <a:xfrm>
            <a:off x="1807588" y="818377"/>
            <a:ext cx="4373775" cy="315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8"/>
          <p:cNvSpPr/>
          <p:nvPr/>
        </p:nvSpPr>
        <p:spPr bwMode="auto">
          <a:xfrm>
            <a:off x="2051050" y="4950765"/>
            <a:ext cx="94615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465" dirty="0">
                <a:solidFill>
                  <a:schemeClr val="tx1">
                    <a:lumMod val="85000"/>
                    <a:lumOff val="15000"/>
                  </a:schemeClr>
                </a:solidFill>
                <a:cs typeface="+mn-ea"/>
                <a:sym typeface="+mn-lt"/>
              </a:rPr>
              <a:t>Desktop</a:t>
            </a:r>
          </a:p>
          <a:p>
            <a:pPr algn="l">
              <a:lnSpc>
                <a:spcPct val="80000"/>
              </a:lnSpc>
            </a:pPr>
            <a:r>
              <a:rPr lang="en-US" sz="1465" dirty="0">
                <a:solidFill>
                  <a:schemeClr val="tx1">
                    <a:lumMod val="85000"/>
                    <a:lumOff val="15000"/>
                  </a:schemeClr>
                </a:solidFill>
                <a:cs typeface="+mn-ea"/>
                <a:sym typeface="+mn-lt"/>
              </a:rPr>
              <a:t>Computer</a:t>
            </a:r>
          </a:p>
        </p:txBody>
      </p:sp>
      <p:sp>
        <p:nvSpPr>
          <p:cNvPr id="4" name="Rectangle 11"/>
          <p:cNvSpPr/>
          <p:nvPr/>
        </p:nvSpPr>
        <p:spPr bwMode="auto">
          <a:xfrm>
            <a:off x="4762501" y="4951558"/>
            <a:ext cx="94615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465" dirty="0">
                <a:solidFill>
                  <a:schemeClr val="tx1">
                    <a:lumMod val="85000"/>
                    <a:lumOff val="15000"/>
                  </a:schemeClr>
                </a:solidFill>
                <a:cs typeface="+mn-ea"/>
                <a:sym typeface="+mn-lt"/>
              </a:rPr>
              <a:t>Laptop</a:t>
            </a:r>
          </a:p>
          <a:p>
            <a:pPr algn="l">
              <a:lnSpc>
                <a:spcPct val="80000"/>
              </a:lnSpc>
            </a:pPr>
            <a:r>
              <a:rPr lang="en-US" sz="1465" dirty="0">
                <a:solidFill>
                  <a:schemeClr val="tx1">
                    <a:lumMod val="85000"/>
                    <a:lumOff val="15000"/>
                  </a:schemeClr>
                </a:solidFill>
                <a:cs typeface="+mn-ea"/>
                <a:sym typeface="+mn-lt"/>
              </a:rPr>
              <a:t>Computer</a:t>
            </a:r>
          </a:p>
        </p:txBody>
      </p:sp>
      <p:sp>
        <p:nvSpPr>
          <p:cNvPr id="5" name="Rectangle 14"/>
          <p:cNvSpPr/>
          <p:nvPr/>
        </p:nvSpPr>
        <p:spPr bwMode="auto">
          <a:xfrm>
            <a:off x="7283453" y="4951558"/>
            <a:ext cx="114300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465" dirty="0">
                <a:solidFill>
                  <a:schemeClr val="tx1">
                    <a:lumMod val="85000"/>
                    <a:lumOff val="15000"/>
                  </a:schemeClr>
                </a:solidFill>
                <a:cs typeface="+mn-ea"/>
                <a:sym typeface="+mn-lt"/>
              </a:rPr>
              <a:t>Tablet</a:t>
            </a:r>
          </a:p>
          <a:p>
            <a:pPr algn="l">
              <a:lnSpc>
                <a:spcPct val="80000"/>
              </a:lnSpc>
            </a:pPr>
            <a:r>
              <a:rPr lang="en-US" sz="1465" dirty="0">
                <a:solidFill>
                  <a:schemeClr val="tx1">
                    <a:lumMod val="85000"/>
                    <a:lumOff val="15000"/>
                  </a:schemeClr>
                </a:solidFill>
                <a:cs typeface="+mn-ea"/>
                <a:sym typeface="+mn-lt"/>
              </a:rPr>
              <a:t>Smartphone</a:t>
            </a:r>
          </a:p>
        </p:txBody>
      </p:sp>
      <p:sp>
        <p:nvSpPr>
          <p:cNvPr id="6" name="Line 16"/>
          <p:cNvSpPr>
            <a:spLocks noChangeShapeType="1"/>
          </p:cNvSpPr>
          <p:nvPr/>
        </p:nvSpPr>
        <p:spPr bwMode="auto">
          <a:xfrm flipH="1">
            <a:off x="3390901" y="4942034"/>
            <a:ext cx="0" cy="534988"/>
          </a:xfrm>
          <a:prstGeom prst="line">
            <a:avLst/>
          </a:prstGeom>
          <a:noFill/>
          <a:ln w="1905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7" name="Line 17"/>
          <p:cNvSpPr>
            <a:spLocks noChangeShapeType="1"/>
          </p:cNvSpPr>
          <p:nvPr/>
        </p:nvSpPr>
        <p:spPr bwMode="auto">
          <a:xfrm>
            <a:off x="6102351" y="4942034"/>
            <a:ext cx="0" cy="534988"/>
          </a:xfrm>
          <a:prstGeom prst="line">
            <a:avLst/>
          </a:prstGeom>
          <a:noFill/>
          <a:ln w="1905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8" name="Line 18"/>
          <p:cNvSpPr>
            <a:spLocks noChangeShapeType="1"/>
          </p:cNvSpPr>
          <p:nvPr/>
        </p:nvSpPr>
        <p:spPr bwMode="auto">
          <a:xfrm>
            <a:off x="8737601" y="4942034"/>
            <a:ext cx="0" cy="534988"/>
          </a:xfrm>
          <a:prstGeom prst="line">
            <a:avLst/>
          </a:prstGeom>
          <a:noFill/>
          <a:ln w="1905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9" name="Rectangle 21"/>
          <p:cNvSpPr/>
          <p:nvPr/>
        </p:nvSpPr>
        <p:spPr bwMode="auto">
          <a:xfrm>
            <a:off x="9855203" y="4951558"/>
            <a:ext cx="1085850" cy="463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1465" dirty="0">
                <a:solidFill>
                  <a:schemeClr val="tx1">
                    <a:lumMod val="85000"/>
                    <a:lumOff val="15000"/>
                  </a:schemeClr>
                </a:solidFill>
                <a:cs typeface="+mn-ea"/>
                <a:sym typeface="+mn-lt"/>
              </a:rPr>
              <a:t>Mobile</a:t>
            </a:r>
          </a:p>
          <a:p>
            <a:pPr algn="l">
              <a:lnSpc>
                <a:spcPct val="80000"/>
              </a:lnSpc>
            </a:pPr>
            <a:r>
              <a:rPr lang="en-US" sz="1465" dirty="0">
                <a:solidFill>
                  <a:schemeClr val="tx1">
                    <a:lumMod val="85000"/>
                    <a:lumOff val="15000"/>
                  </a:schemeClr>
                </a:solidFill>
                <a:cs typeface="+mn-ea"/>
                <a:sym typeface="+mn-lt"/>
              </a:rPr>
              <a:t>Smartphone</a:t>
            </a:r>
          </a:p>
        </p:txBody>
      </p:sp>
      <p:grpSp>
        <p:nvGrpSpPr>
          <p:cNvPr id="10" name="Group 22"/>
          <p:cNvGrpSpPr/>
          <p:nvPr/>
        </p:nvGrpSpPr>
        <p:grpSpPr bwMode="auto">
          <a:xfrm>
            <a:off x="1069647" y="4164514"/>
            <a:ext cx="565808" cy="583490"/>
            <a:chOff x="0" y="0"/>
            <a:chExt cx="256" cy="264"/>
          </a:xfrm>
        </p:grpSpPr>
        <p:sp>
          <p:nvSpPr>
            <p:cNvPr id="11" name="Oval 23"/>
            <p:cNvSpPr/>
            <p:nvPr/>
          </p:nvSpPr>
          <p:spPr bwMode="auto">
            <a:xfrm>
              <a:off x="0" y="0"/>
              <a:ext cx="256" cy="256"/>
            </a:xfrm>
            <a:prstGeom prst="ellipse">
              <a:avLst/>
            </a:prstGeom>
            <a:solidFill>
              <a:schemeClr val="accent1"/>
            </a:solidFill>
            <a:ln w="31750">
              <a:solidFill>
                <a:schemeClr val="bg1"/>
              </a:solidFill>
              <a:miter lim="800000"/>
              <a:headEnd type="none" w="med" len="med"/>
              <a:tailEnd type="none" w="med" len="med"/>
            </a:ln>
          </p:spPr>
          <p:txBody>
            <a:bodyPr lIns="0" tIns="0" rIns="0" bIns="0"/>
            <a:lstStyle/>
            <a:p>
              <a:pPr algn="ctr"/>
              <a:endParaRPr lang="en-US" sz="2000" dirty="0">
                <a:cs typeface="+mn-ea"/>
                <a:sym typeface="+mn-lt"/>
              </a:endParaRPr>
            </a:p>
          </p:txBody>
        </p:sp>
        <p:sp>
          <p:nvSpPr>
            <p:cNvPr id="12" name="Rectangle 24"/>
            <p:cNvSpPr/>
            <p:nvPr/>
          </p:nvSpPr>
          <p:spPr bwMode="auto">
            <a:xfrm>
              <a:off x="32" y="8"/>
              <a:ext cx="1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FFFFFF"/>
                  </a:solidFill>
                  <a:cs typeface="+mn-ea"/>
                  <a:sym typeface="+mn-lt"/>
                </a:rPr>
                <a:t>1</a:t>
              </a:r>
            </a:p>
          </p:txBody>
        </p:sp>
      </p:grpSp>
      <p:grpSp>
        <p:nvGrpSpPr>
          <p:cNvPr id="13" name="Group 25"/>
          <p:cNvGrpSpPr/>
          <p:nvPr/>
        </p:nvGrpSpPr>
        <p:grpSpPr bwMode="auto">
          <a:xfrm>
            <a:off x="3825547" y="4164514"/>
            <a:ext cx="565808" cy="583490"/>
            <a:chOff x="0" y="0"/>
            <a:chExt cx="256" cy="264"/>
          </a:xfrm>
        </p:grpSpPr>
        <p:sp>
          <p:nvSpPr>
            <p:cNvPr id="14" name="Oval 26"/>
            <p:cNvSpPr/>
            <p:nvPr/>
          </p:nvSpPr>
          <p:spPr bwMode="auto">
            <a:xfrm>
              <a:off x="0" y="0"/>
              <a:ext cx="256" cy="256"/>
            </a:xfrm>
            <a:prstGeom prst="ellipse">
              <a:avLst/>
            </a:prstGeom>
            <a:solidFill>
              <a:schemeClr val="accent2"/>
            </a:solidFill>
            <a:ln w="31750">
              <a:solidFill>
                <a:schemeClr val="bg1"/>
              </a:solidFill>
              <a:miter lim="800000"/>
              <a:headEnd type="none" w="med" len="med"/>
              <a:tailEnd type="none" w="med" len="med"/>
            </a:ln>
          </p:spPr>
          <p:txBody>
            <a:bodyPr lIns="0" tIns="0" rIns="0" bIns="0"/>
            <a:lstStyle/>
            <a:p>
              <a:pPr algn="ctr"/>
              <a:endParaRPr lang="en-US" sz="2000" dirty="0">
                <a:cs typeface="+mn-ea"/>
                <a:sym typeface="+mn-lt"/>
              </a:endParaRPr>
            </a:p>
          </p:txBody>
        </p:sp>
        <p:sp>
          <p:nvSpPr>
            <p:cNvPr id="15" name="Rectangle 27"/>
            <p:cNvSpPr/>
            <p:nvPr/>
          </p:nvSpPr>
          <p:spPr bwMode="auto">
            <a:xfrm>
              <a:off x="32" y="8"/>
              <a:ext cx="1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FFFFFF"/>
                  </a:solidFill>
                  <a:cs typeface="+mn-ea"/>
                  <a:sym typeface="+mn-lt"/>
                </a:rPr>
                <a:t>2</a:t>
              </a:r>
            </a:p>
          </p:txBody>
        </p:sp>
      </p:grpSp>
      <p:grpSp>
        <p:nvGrpSpPr>
          <p:cNvPr id="16" name="Group 28"/>
          <p:cNvGrpSpPr/>
          <p:nvPr/>
        </p:nvGrpSpPr>
        <p:grpSpPr bwMode="auto">
          <a:xfrm>
            <a:off x="6473496" y="4164514"/>
            <a:ext cx="565808" cy="583490"/>
            <a:chOff x="0" y="0"/>
            <a:chExt cx="256" cy="264"/>
          </a:xfrm>
        </p:grpSpPr>
        <p:sp>
          <p:nvSpPr>
            <p:cNvPr id="17" name="Oval 29"/>
            <p:cNvSpPr/>
            <p:nvPr/>
          </p:nvSpPr>
          <p:spPr bwMode="auto">
            <a:xfrm>
              <a:off x="0" y="0"/>
              <a:ext cx="256" cy="256"/>
            </a:xfrm>
            <a:prstGeom prst="ellipse">
              <a:avLst/>
            </a:prstGeom>
            <a:solidFill>
              <a:schemeClr val="accent3"/>
            </a:solidFill>
            <a:ln w="31750">
              <a:solidFill>
                <a:schemeClr val="bg1"/>
              </a:solidFill>
              <a:miter lim="800000"/>
              <a:headEnd type="none" w="med" len="med"/>
              <a:tailEnd type="none" w="med" len="med"/>
            </a:ln>
          </p:spPr>
          <p:txBody>
            <a:bodyPr lIns="0" tIns="0" rIns="0" bIns="0"/>
            <a:lstStyle/>
            <a:p>
              <a:pPr algn="ctr"/>
              <a:endParaRPr lang="en-US" sz="2000" dirty="0">
                <a:cs typeface="+mn-ea"/>
                <a:sym typeface="+mn-lt"/>
              </a:endParaRPr>
            </a:p>
          </p:txBody>
        </p:sp>
        <p:sp>
          <p:nvSpPr>
            <p:cNvPr id="18" name="Rectangle 30"/>
            <p:cNvSpPr/>
            <p:nvPr/>
          </p:nvSpPr>
          <p:spPr bwMode="auto">
            <a:xfrm>
              <a:off x="32" y="8"/>
              <a:ext cx="1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FFFFFF"/>
                  </a:solidFill>
                  <a:cs typeface="+mn-ea"/>
                  <a:sym typeface="+mn-lt"/>
                </a:rPr>
                <a:t>3</a:t>
              </a:r>
            </a:p>
          </p:txBody>
        </p:sp>
      </p:grpSp>
      <p:grpSp>
        <p:nvGrpSpPr>
          <p:cNvPr id="19" name="Group 31"/>
          <p:cNvGrpSpPr/>
          <p:nvPr/>
        </p:nvGrpSpPr>
        <p:grpSpPr bwMode="auto">
          <a:xfrm>
            <a:off x="9191296" y="4164514"/>
            <a:ext cx="565808" cy="583490"/>
            <a:chOff x="0" y="0"/>
            <a:chExt cx="256" cy="264"/>
          </a:xfrm>
        </p:grpSpPr>
        <p:sp>
          <p:nvSpPr>
            <p:cNvPr id="20" name="Oval 32"/>
            <p:cNvSpPr/>
            <p:nvPr/>
          </p:nvSpPr>
          <p:spPr bwMode="auto">
            <a:xfrm>
              <a:off x="0" y="0"/>
              <a:ext cx="256" cy="256"/>
            </a:xfrm>
            <a:prstGeom prst="ellipse">
              <a:avLst/>
            </a:prstGeom>
            <a:solidFill>
              <a:schemeClr val="accent4"/>
            </a:solidFill>
            <a:ln w="31750">
              <a:solidFill>
                <a:schemeClr val="bg1"/>
              </a:solidFill>
              <a:miter lim="800000"/>
              <a:headEnd type="none" w="med" len="med"/>
              <a:tailEnd type="none" w="med" len="med"/>
            </a:ln>
          </p:spPr>
          <p:txBody>
            <a:bodyPr lIns="0" tIns="0" rIns="0" bIns="0"/>
            <a:lstStyle/>
            <a:p>
              <a:pPr algn="ctr"/>
              <a:endParaRPr lang="en-US" sz="2000" dirty="0">
                <a:cs typeface="+mn-ea"/>
                <a:sym typeface="+mn-lt"/>
              </a:endParaRPr>
            </a:p>
          </p:txBody>
        </p:sp>
        <p:sp>
          <p:nvSpPr>
            <p:cNvPr id="21" name="Rectangle 33"/>
            <p:cNvSpPr/>
            <p:nvPr/>
          </p:nvSpPr>
          <p:spPr bwMode="auto">
            <a:xfrm>
              <a:off x="32" y="8"/>
              <a:ext cx="17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FFFFFF"/>
                  </a:solidFill>
                  <a:cs typeface="+mn-ea"/>
                  <a:sym typeface="+mn-lt"/>
                </a:rPr>
                <a:t>4</a:t>
              </a:r>
            </a:p>
          </p:txBody>
        </p:sp>
      </p:grpSp>
      <p:grpSp>
        <p:nvGrpSpPr>
          <p:cNvPr id="22" name="Group 296"/>
          <p:cNvGrpSpPr/>
          <p:nvPr/>
        </p:nvGrpSpPr>
        <p:grpSpPr bwMode="auto">
          <a:xfrm>
            <a:off x="3800401" y="4821118"/>
            <a:ext cx="593680" cy="521118"/>
            <a:chOff x="0" y="0"/>
            <a:chExt cx="4964113" cy="4343400"/>
          </a:xfrm>
          <a:solidFill>
            <a:schemeClr val="accent2"/>
          </a:solidFill>
        </p:grpSpPr>
        <p:sp>
          <p:nvSpPr>
            <p:cNvPr id="23" name="Freeform 14"/>
            <p:cNvSpPr>
              <a:spLocks noEditPoints="1" noChangeArrowheads="1"/>
            </p:cNvSpPr>
            <p:nvPr/>
          </p:nvSpPr>
          <p:spPr bwMode="auto">
            <a:xfrm>
              <a:off x="0" y="0"/>
              <a:ext cx="4964113" cy="4275138"/>
            </a:xfrm>
            <a:custGeom>
              <a:avLst/>
              <a:gdLst>
                <a:gd name="T0" fmla="*/ 1386645 w 1321"/>
                <a:gd name="T1" fmla="*/ 4271378 h 1137"/>
                <a:gd name="T2" fmla="*/ 1728609 w 1321"/>
                <a:gd name="T3" fmla="*/ 3932977 h 1137"/>
                <a:gd name="T4" fmla="*/ 1863891 w 1321"/>
                <a:gd name="T5" fmla="*/ 4072097 h 1137"/>
                <a:gd name="T6" fmla="*/ 1961595 w 1321"/>
                <a:gd name="T7" fmla="*/ 4004417 h 1137"/>
                <a:gd name="T8" fmla="*/ 3171621 w 1321"/>
                <a:gd name="T9" fmla="*/ 3643455 h 1137"/>
                <a:gd name="T10" fmla="*/ 3235504 w 1321"/>
                <a:gd name="T11" fmla="*/ 3639695 h 1137"/>
                <a:gd name="T12" fmla="*/ 4964113 w 1321"/>
                <a:gd name="T13" fmla="*/ 1270885 h 1137"/>
                <a:gd name="T14" fmla="*/ 3693961 w 1321"/>
                <a:gd name="T15" fmla="*/ 0 h 1137"/>
                <a:gd name="T16" fmla="*/ 1326519 w 1321"/>
                <a:gd name="T17" fmla="*/ 1729607 h 1137"/>
                <a:gd name="T18" fmla="*/ 1322761 w 1321"/>
                <a:gd name="T19" fmla="*/ 1793528 h 1137"/>
                <a:gd name="T20" fmla="*/ 962008 w 1321"/>
                <a:gd name="T21" fmla="*/ 3004253 h 1137"/>
                <a:gd name="T22" fmla="*/ 894367 w 1321"/>
                <a:gd name="T23" fmla="*/ 3102013 h 1137"/>
                <a:gd name="T24" fmla="*/ 1033407 w 1321"/>
                <a:gd name="T25" fmla="*/ 3241134 h 1137"/>
                <a:gd name="T26" fmla="*/ 0 w 1321"/>
                <a:gd name="T27" fmla="*/ 4275138 h 1137"/>
                <a:gd name="T28" fmla="*/ 1386645 w 1321"/>
                <a:gd name="T29" fmla="*/ 4271378 h 1137"/>
                <a:gd name="T30" fmla="*/ 4595844 w 1321"/>
                <a:gd name="T31" fmla="*/ 1297205 h 1137"/>
                <a:gd name="T32" fmla="*/ 3103980 w 1321"/>
                <a:gd name="T33" fmla="*/ 3346414 h 1137"/>
                <a:gd name="T34" fmla="*/ 1619631 w 1321"/>
                <a:gd name="T35" fmla="*/ 1861208 h 1137"/>
                <a:gd name="T36" fmla="*/ 3667657 w 1321"/>
                <a:gd name="T37" fmla="*/ 368482 h 1137"/>
                <a:gd name="T38" fmla="*/ 4595844 w 1321"/>
                <a:gd name="T39" fmla="*/ 1297205 h 1137"/>
                <a:gd name="T40" fmla="*/ 1585811 w 1321"/>
                <a:gd name="T41" fmla="*/ 2026649 h 1137"/>
                <a:gd name="T42" fmla="*/ 2938635 w 1321"/>
                <a:gd name="T43" fmla="*/ 3380254 h 1137"/>
                <a:gd name="T44" fmla="*/ 1897712 w 1321"/>
                <a:gd name="T45" fmla="*/ 3707376 h 1137"/>
                <a:gd name="T46" fmla="*/ 1258878 w 1321"/>
                <a:gd name="T47" fmla="*/ 3068173 h 1137"/>
                <a:gd name="T48" fmla="*/ 1585811 w 1321"/>
                <a:gd name="T49" fmla="*/ 2026649 h 1137"/>
                <a:gd name="T50" fmla="*/ 1273909 w 1321"/>
                <a:gd name="T51" fmla="*/ 3989377 h 1137"/>
                <a:gd name="T52" fmla="*/ 676412 w 1321"/>
                <a:gd name="T53" fmla="*/ 3993137 h 1137"/>
                <a:gd name="T54" fmla="*/ 1228815 w 1321"/>
                <a:gd name="T55" fmla="*/ 3444175 h 1137"/>
                <a:gd name="T56" fmla="*/ 1525685 w 1321"/>
                <a:gd name="T57" fmla="*/ 3741216 h 1137"/>
                <a:gd name="T58" fmla="*/ 1273909 w 1321"/>
                <a:gd name="T59" fmla="*/ 3989377 h 11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321"/>
                <a:gd name="T91" fmla="*/ 0 h 1137"/>
                <a:gd name="T92" fmla="*/ 1321 w 1321"/>
                <a:gd name="T93" fmla="*/ 1137 h 11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321" h="1137">
                  <a:moveTo>
                    <a:pt x="369" y="1136"/>
                  </a:moveTo>
                  <a:cubicBezTo>
                    <a:pt x="460" y="1046"/>
                    <a:pt x="460" y="1046"/>
                    <a:pt x="460" y="1046"/>
                  </a:cubicBezTo>
                  <a:cubicBezTo>
                    <a:pt x="496" y="1083"/>
                    <a:pt x="496" y="1083"/>
                    <a:pt x="496" y="1083"/>
                  </a:cubicBezTo>
                  <a:cubicBezTo>
                    <a:pt x="522" y="1065"/>
                    <a:pt x="522" y="1065"/>
                    <a:pt x="522" y="1065"/>
                  </a:cubicBezTo>
                  <a:cubicBezTo>
                    <a:pt x="635" y="985"/>
                    <a:pt x="714" y="977"/>
                    <a:pt x="844" y="969"/>
                  </a:cubicBezTo>
                  <a:cubicBezTo>
                    <a:pt x="861" y="968"/>
                    <a:pt x="861" y="968"/>
                    <a:pt x="861" y="968"/>
                  </a:cubicBezTo>
                  <a:cubicBezTo>
                    <a:pt x="1321" y="338"/>
                    <a:pt x="1321" y="338"/>
                    <a:pt x="1321" y="338"/>
                  </a:cubicBezTo>
                  <a:cubicBezTo>
                    <a:pt x="983" y="0"/>
                    <a:pt x="983" y="0"/>
                    <a:pt x="983" y="0"/>
                  </a:cubicBezTo>
                  <a:cubicBezTo>
                    <a:pt x="353" y="460"/>
                    <a:pt x="353" y="460"/>
                    <a:pt x="353" y="460"/>
                  </a:cubicBezTo>
                  <a:cubicBezTo>
                    <a:pt x="352" y="477"/>
                    <a:pt x="352" y="477"/>
                    <a:pt x="352" y="477"/>
                  </a:cubicBezTo>
                  <a:cubicBezTo>
                    <a:pt x="344" y="607"/>
                    <a:pt x="336" y="686"/>
                    <a:pt x="256" y="799"/>
                  </a:cubicBezTo>
                  <a:cubicBezTo>
                    <a:pt x="238" y="825"/>
                    <a:pt x="238" y="825"/>
                    <a:pt x="238" y="825"/>
                  </a:cubicBezTo>
                  <a:cubicBezTo>
                    <a:pt x="275" y="862"/>
                    <a:pt x="275" y="862"/>
                    <a:pt x="275" y="862"/>
                  </a:cubicBezTo>
                  <a:cubicBezTo>
                    <a:pt x="0" y="1137"/>
                    <a:pt x="0" y="1137"/>
                    <a:pt x="0" y="1137"/>
                  </a:cubicBezTo>
                  <a:lnTo>
                    <a:pt x="369" y="1136"/>
                  </a:lnTo>
                  <a:close/>
                  <a:moveTo>
                    <a:pt x="1223" y="345"/>
                  </a:moveTo>
                  <a:cubicBezTo>
                    <a:pt x="826" y="890"/>
                    <a:pt x="826" y="890"/>
                    <a:pt x="826" y="890"/>
                  </a:cubicBezTo>
                  <a:cubicBezTo>
                    <a:pt x="431" y="495"/>
                    <a:pt x="431" y="495"/>
                    <a:pt x="431" y="495"/>
                  </a:cubicBezTo>
                  <a:cubicBezTo>
                    <a:pt x="976" y="98"/>
                    <a:pt x="976" y="98"/>
                    <a:pt x="976" y="98"/>
                  </a:cubicBezTo>
                  <a:lnTo>
                    <a:pt x="1223" y="345"/>
                  </a:lnTo>
                  <a:close/>
                  <a:moveTo>
                    <a:pt x="422" y="539"/>
                  </a:moveTo>
                  <a:cubicBezTo>
                    <a:pt x="782" y="899"/>
                    <a:pt x="782" y="899"/>
                    <a:pt x="782" y="899"/>
                  </a:cubicBezTo>
                  <a:cubicBezTo>
                    <a:pt x="682" y="907"/>
                    <a:pt x="603" y="923"/>
                    <a:pt x="505" y="986"/>
                  </a:cubicBezTo>
                  <a:cubicBezTo>
                    <a:pt x="335" y="816"/>
                    <a:pt x="335" y="816"/>
                    <a:pt x="335" y="816"/>
                  </a:cubicBezTo>
                  <a:cubicBezTo>
                    <a:pt x="398" y="718"/>
                    <a:pt x="414" y="639"/>
                    <a:pt x="422" y="539"/>
                  </a:cubicBezTo>
                  <a:close/>
                  <a:moveTo>
                    <a:pt x="339" y="1061"/>
                  </a:moveTo>
                  <a:cubicBezTo>
                    <a:pt x="180" y="1062"/>
                    <a:pt x="180" y="1062"/>
                    <a:pt x="180" y="1062"/>
                  </a:cubicBezTo>
                  <a:cubicBezTo>
                    <a:pt x="327" y="916"/>
                    <a:pt x="327" y="916"/>
                    <a:pt x="327" y="916"/>
                  </a:cubicBezTo>
                  <a:cubicBezTo>
                    <a:pt x="406" y="995"/>
                    <a:pt x="406" y="995"/>
                    <a:pt x="406" y="995"/>
                  </a:cubicBezTo>
                  <a:lnTo>
                    <a:pt x="339" y="1061"/>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sp>
          <p:nvSpPr>
            <p:cNvPr id="24" name="Rectangle 15"/>
            <p:cNvSpPr>
              <a:spLocks noChangeArrowheads="1"/>
            </p:cNvSpPr>
            <p:nvPr/>
          </p:nvSpPr>
          <p:spPr bwMode="auto">
            <a:xfrm>
              <a:off x="1728788" y="4203700"/>
              <a:ext cx="3232150" cy="139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zh-CN" sz="2100" dirty="0">
                <a:solidFill>
                  <a:srgbClr val="000000"/>
                </a:solidFill>
                <a:cs typeface="+mn-ea"/>
                <a:sym typeface="+mn-lt"/>
              </a:endParaRPr>
            </a:p>
          </p:txBody>
        </p:sp>
      </p:grpSp>
      <p:grpSp>
        <p:nvGrpSpPr>
          <p:cNvPr id="25" name="Group 303"/>
          <p:cNvGrpSpPr/>
          <p:nvPr/>
        </p:nvGrpSpPr>
        <p:grpSpPr bwMode="auto">
          <a:xfrm>
            <a:off x="6496052" y="4869255"/>
            <a:ext cx="693540" cy="512796"/>
            <a:chOff x="0" y="0"/>
            <a:chExt cx="9269413" cy="7539038"/>
          </a:xfrm>
          <a:solidFill>
            <a:schemeClr val="accent3"/>
          </a:solidFill>
        </p:grpSpPr>
        <p:sp>
          <p:nvSpPr>
            <p:cNvPr id="26" name="Freeform 28"/>
            <p:cNvSpPr>
              <a:spLocks noEditPoints="1" noChangeArrowheads="1"/>
            </p:cNvSpPr>
            <p:nvPr/>
          </p:nvSpPr>
          <p:spPr bwMode="auto">
            <a:xfrm>
              <a:off x="0" y="0"/>
              <a:ext cx="9269413" cy="7539038"/>
            </a:xfrm>
            <a:custGeom>
              <a:avLst/>
              <a:gdLst>
                <a:gd name="T0" fmla="*/ 0 w 2469"/>
                <a:gd name="T1" fmla="*/ 0 h 2007"/>
                <a:gd name="T2" fmla="*/ 0 w 2469"/>
                <a:gd name="T3" fmla="*/ 942849 h 2007"/>
                <a:gd name="T4" fmla="*/ 443010 w 2469"/>
                <a:gd name="T5" fmla="*/ 942849 h 2007"/>
                <a:gd name="T6" fmla="*/ 443010 w 2469"/>
                <a:gd name="T7" fmla="*/ 5593237 h 2007"/>
                <a:gd name="T8" fmla="*/ 4385044 w 2469"/>
                <a:gd name="T9" fmla="*/ 5593237 h 2007"/>
                <a:gd name="T10" fmla="*/ 4385044 w 2469"/>
                <a:gd name="T11" fmla="*/ 6829084 h 2007"/>
                <a:gd name="T12" fmla="*/ 3209943 w 2469"/>
                <a:gd name="T13" fmla="*/ 6829084 h 2007"/>
                <a:gd name="T14" fmla="*/ 2748161 w 2469"/>
                <a:gd name="T15" fmla="*/ 7223503 h 2007"/>
                <a:gd name="T16" fmla="*/ 2748161 w 2469"/>
                <a:gd name="T17" fmla="*/ 7539038 h 2007"/>
                <a:gd name="T18" fmla="*/ 6525006 w 2469"/>
                <a:gd name="T19" fmla="*/ 7539038 h 2007"/>
                <a:gd name="T20" fmla="*/ 6525006 w 2469"/>
                <a:gd name="T21" fmla="*/ 7223503 h 2007"/>
                <a:gd name="T22" fmla="*/ 6059470 w 2469"/>
                <a:gd name="T23" fmla="*/ 6829084 h 2007"/>
                <a:gd name="T24" fmla="*/ 4888123 w 2469"/>
                <a:gd name="T25" fmla="*/ 6829084 h 2007"/>
                <a:gd name="T26" fmla="*/ 4888123 w 2469"/>
                <a:gd name="T27" fmla="*/ 5593237 h 2007"/>
                <a:gd name="T28" fmla="*/ 8826403 w 2469"/>
                <a:gd name="T29" fmla="*/ 5593237 h 2007"/>
                <a:gd name="T30" fmla="*/ 8826403 w 2469"/>
                <a:gd name="T31" fmla="*/ 942849 h 2007"/>
                <a:gd name="T32" fmla="*/ 9269413 w 2469"/>
                <a:gd name="T33" fmla="*/ 942849 h 2007"/>
                <a:gd name="T34" fmla="*/ 9269413 w 2469"/>
                <a:gd name="T35" fmla="*/ 0 h 2007"/>
                <a:gd name="T36" fmla="*/ 0 w 2469"/>
                <a:gd name="T37" fmla="*/ 0 h 2007"/>
                <a:gd name="T38" fmla="*/ 8323325 w 2469"/>
                <a:gd name="T39" fmla="*/ 5089884 h 2007"/>
                <a:gd name="T40" fmla="*/ 949843 w 2469"/>
                <a:gd name="T41" fmla="*/ 5089884 h 2007"/>
                <a:gd name="T42" fmla="*/ 949843 w 2469"/>
                <a:gd name="T43" fmla="*/ 965388 h 2007"/>
                <a:gd name="T44" fmla="*/ 8323325 w 2469"/>
                <a:gd name="T45" fmla="*/ 965388 h 2007"/>
                <a:gd name="T46" fmla="*/ 8323325 w 2469"/>
                <a:gd name="T47" fmla="*/ 5089884 h 20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69"/>
                <a:gd name="T73" fmla="*/ 0 h 2007"/>
                <a:gd name="T74" fmla="*/ 2469 w 2469"/>
                <a:gd name="T75" fmla="*/ 2007 h 20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69" h="2007">
                  <a:moveTo>
                    <a:pt x="0" y="0"/>
                  </a:moveTo>
                  <a:cubicBezTo>
                    <a:pt x="0" y="251"/>
                    <a:pt x="0" y="251"/>
                    <a:pt x="0" y="251"/>
                  </a:cubicBezTo>
                  <a:cubicBezTo>
                    <a:pt x="118" y="251"/>
                    <a:pt x="118" y="251"/>
                    <a:pt x="118" y="251"/>
                  </a:cubicBezTo>
                  <a:cubicBezTo>
                    <a:pt x="118" y="1489"/>
                    <a:pt x="118" y="1489"/>
                    <a:pt x="118" y="1489"/>
                  </a:cubicBezTo>
                  <a:cubicBezTo>
                    <a:pt x="1168" y="1489"/>
                    <a:pt x="1168" y="1489"/>
                    <a:pt x="1168" y="1489"/>
                  </a:cubicBezTo>
                  <a:cubicBezTo>
                    <a:pt x="1168" y="1818"/>
                    <a:pt x="1168" y="1818"/>
                    <a:pt x="1168" y="1818"/>
                  </a:cubicBezTo>
                  <a:cubicBezTo>
                    <a:pt x="855" y="1818"/>
                    <a:pt x="855" y="1818"/>
                    <a:pt x="855" y="1818"/>
                  </a:cubicBezTo>
                  <a:cubicBezTo>
                    <a:pt x="787" y="1818"/>
                    <a:pt x="732" y="1865"/>
                    <a:pt x="732" y="1923"/>
                  </a:cubicBezTo>
                  <a:cubicBezTo>
                    <a:pt x="732" y="2007"/>
                    <a:pt x="732" y="2007"/>
                    <a:pt x="732" y="2007"/>
                  </a:cubicBezTo>
                  <a:cubicBezTo>
                    <a:pt x="1738" y="2007"/>
                    <a:pt x="1738" y="2007"/>
                    <a:pt x="1738" y="2007"/>
                  </a:cubicBezTo>
                  <a:cubicBezTo>
                    <a:pt x="1738" y="1923"/>
                    <a:pt x="1738" y="1923"/>
                    <a:pt x="1738" y="1923"/>
                  </a:cubicBezTo>
                  <a:cubicBezTo>
                    <a:pt x="1738" y="1865"/>
                    <a:pt x="1682" y="1818"/>
                    <a:pt x="1614" y="1818"/>
                  </a:cubicBezTo>
                  <a:cubicBezTo>
                    <a:pt x="1302" y="1818"/>
                    <a:pt x="1302" y="1818"/>
                    <a:pt x="1302" y="1818"/>
                  </a:cubicBezTo>
                  <a:cubicBezTo>
                    <a:pt x="1302" y="1489"/>
                    <a:pt x="1302" y="1489"/>
                    <a:pt x="1302" y="1489"/>
                  </a:cubicBezTo>
                  <a:cubicBezTo>
                    <a:pt x="2351" y="1489"/>
                    <a:pt x="2351" y="1489"/>
                    <a:pt x="2351" y="1489"/>
                  </a:cubicBezTo>
                  <a:cubicBezTo>
                    <a:pt x="2351" y="251"/>
                    <a:pt x="2351" y="251"/>
                    <a:pt x="2351" y="251"/>
                  </a:cubicBezTo>
                  <a:cubicBezTo>
                    <a:pt x="2469" y="251"/>
                    <a:pt x="2469" y="251"/>
                    <a:pt x="2469" y="251"/>
                  </a:cubicBezTo>
                  <a:cubicBezTo>
                    <a:pt x="2469" y="0"/>
                    <a:pt x="2469" y="0"/>
                    <a:pt x="2469" y="0"/>
                  </a:cubicBezTo>
                  <a:lnTo>
                    <a:pt x="0" y="0"/>
                  </a:lnTo>
                  <a:close/>
                  <a:moveTo>
                    <a:pt x="2217" y="1355"/>
                  </a:moveTo>
                  <a:cubicBezTo>
                    <a:pt x="253" y="1355"/>
                    <a:pt x="253" y="1355"/>
                    <a:pt x="253" y="1355"/>
                  </a:cubicBezTo>
                  <a:cubicBezTo>
                    <a:pt x="253" y="257"/>
                    <a:pt x="253" y="257"/>
                    <a:pt x="253" y="257"/>
                  </a:cubicBezTo>
                  <a:cubicBezTo>
                    <a:pt x="2217" y="257"/>
                    <a:pt x="2217" y="257"/>
                    <a:pt x="2217" y="257"/>
                  </a:cubicBezTo>
                  <a:lnTo>
                    <a:pt x="2217" y="1355"/>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sp>
          <p:nvSpPr>
            <p:cNvPr id="27" name="Freeform 29"/>
            <p:cNvSpPr>
              <a:spLocks noEditPoints="1" noChangeArrowheads="1"/>
            </p:cNvSpPr>
            <p:nvPr/>
          </p:nvSpPr>
          <p:spPr bwMode="auto">
            <a:xfrm>
              <a:off x="1463675" y="1352550"/>
              <a:ext cx="6345238" cy="3349625"/>
            </a:xfrm>
            <a:custGeom>
              <a:avLst/>
              <a:gdLst>
                <a:gd name="T0" fmla="*/ 424267 w 1690"/>
                <a:gd name="T1" fmla="*/ 3349625 h 892"/>
                <a:gd name="T2" fmla="*/ 852289 w 1690"/>
                <a:gd name="T3" fmla="*/ 2921534 h 892"/>
                <a:gd name="T4" fmla="*/ 818498 w 1690"/>
                <a:gd name="T5" fmla="*/ 2760061 h 892"/>
                <a:gd name="T6" fmla="*/ 1772161 w 1690"/>
                <a:gd name="T7" fmla="*/ 1990248 h 892"/>
                <a:gd name="T8" fmla="*/ 2061264 w 1690"/>
                <a:gd name="T9" fmla="*/ 2102904 h 892"/>
                <a:gd name="T10" fmla="*/ 2425458 w 1690"/>
                <a:gd name="T11" fmla="*/ 1903879 h 892"/>
                <a:gd name="T12" fmla="*/ 3367857 w 1690"/>
                <a:gd name="T13" fmla="*/ 2392053 h 892"/>
                <a:gd name="T14" fmla="*/ 3360348 w 1690"/>
                <a:gd name="T15" fmla="*/ 2474667 h 892"/>
                <a:gd name="T16" fmla="*/ 3784615 w 1690"/>
                <a:gd name="T17" fmla="*/ 2902758 h 892"/>
                <a:gd name="T18" fmla="*/ 4212637 w 1690"/>
                <a:gd name="T19" fmla="*/ 2474667 h 892"/>
                <a:gd name="T20" fmla="*/ 4163828 w 1690"/>
                <a:gd name="T21" fmla="*/ 2279397 h 892"/>
                <a:gd name="T22" fmla="*/ 5706960 w 1690"/>
                <a:gd name="T23" fmla="*/ 799854 h 892"/>
                <a:gd name="T24" fmla="*/ 5917216 w 1690"/>
                <a:gd name="T25" fmla="*/ 856182 h 892"/>
                <a:gd name="T26" fmla="*/ 6345238 w 1690"/>
                <a:gd name="T27" fmla="*/ 428091 h 892"/>
                <a:gd name="T28" fmla="*/ 5917216 w 1690"/>
                <a:gd name="T29" fmla="*/ 0 h 892"/>
                <a:gd name="T30" fmla="*/ 5492949 w 1690"/>
                <a:gd name="T31" fmla="*/ 428091 h 892"/>
                <a:gd name="T32" fmla="*/ 5538004 w 1690"/>
                <a:gd name="T33" fmla="*/ 627116 h 892"/>
                <a:gd name="T34" fmla="*/ 3998626 w 1690"/>
                <a:gd name="T35" fmla="*/ 2106659 h 892"/>
                <a:gd name="T36" fmla="*/ 3784615 w 1690"/>
                <a:gd name="T37" fmla="*/ 2050331 h 892"/>
                <a:gd name="T38" fmla="*/ 3476740 w 1690"/>
                <a:gd name="T39" fmla="*/ 2181762 h 892"/>
                <a:gd name="T40" fmla="*/ 2489286 w 1690"/>
                <a:gd name="T41" fmla="*/ 1667302 h 892"/>
                <a:gd name="T42" fmla="*/ 2061264 w 1690"/>
                <a:gd name="T43" fmla="*/ 1250477 h 892"/>
                <a:gd name="T44" fmla="*/ 1636996 w 1690"/>
                <a:gd name="T45" fmla="*/ 1674813 h 892"/>
                <a:gd name="T46" fmla="*/ 1648260 w 1690"/>
                <a:gd name="T47" fmla="*/ 1779958 h 892"/>
                <a:gd name="T48" fmla="*/ 668315 w 1690"/>
                <a:gd name="T49" fmla="*/ 2572302 h 892"/>
                <a:gd name="T50" fmla="*/ 424267 w 1690"/>
                <a:gd name="T51" fmla="*/ 2497198 h 892"/>
                <a:gd name="T52" fmla="*/ 0 w 1690"/>
                <a:gd name="T53" fmla="*/ 2921534 h 892"/>
                <a:gd name="T54" fmla="*/ 424267 w 1690"/>
                <a:gd name="T55" fmla="*/ 3349625 h 892"/>
                <a:gd name="T56" fmla="*/ 5917216 w 1690"/>
                <a:gd name="T57" fmla="*/ 240332 h 892"/>
                <a:gd name="T58" fmla="*/ 6104945 w 1690"/>
                <a:gd name="T59" fmla="*/ 428091 h 892"/>
                <a:gd name="T60" fmla="*/ 5917216 w 1690"/>
                <a:gd name="T61" fmla="*/ 615850 h 892"/>
                <a:gd name="T62" fmla="*/ 5729487 w 1690"/>
                <a:gd name="T63" fmla="*/ 428091 h 892"/>
                <a:gd name="T64" fmla="*/ 5917216 w 1690"/>
                <a:gd name="T65" fmla="*/ 240332 h 892"/>
                <a:gd name="T66" fmla="*/ 3784615 w 1690"/>
                <a:gd name="T67" fmla="*/ 2286908 h 892"/>
                <a:gd name="T68" fmla="*/ 3972344 w 1690"/>
                <a:gd name="T69" fmla="*/ 2474667 h 892"/>
                <a:gd name="T70" fmla="*/ 3784615 w 1690"/>
                <a:gd name="T71" fmla="*/ 2662426 h 892"/>
                <a:gd name="T72" fmla="*/ 3596886 w 1690"/>
                <a:gd name="T73" fmla="*/ 2474667 h 892"/>
                <a:gd name="T74" fmla="*/ 3784615 w 1690"/>
                <a:gd name="T75" fmla="*/ 2286908 h 892"/>
                <a:gd name="T76" fmla="*/ 2061264 w 1690"/>
                <a:gd name="T77" fmla="*/ 1487053 h 892"/>
                <a:gd name="T78" fmla="*/ 2248993 w 1690"/>
                <a:gd name="T79" fmla="*/ 1674813 h 892"/>
                <a:gd name="T80" fmla="*/ 2061264 w 1690"/>
                <a:gd name="T81" fmla="*/ 1862572 h 892"/>
                <a:gd name="T82" fmla="*/ 1877289 w 1690"/>
                <a:gd name="T83" fmla="*/ 1674813 h 892"/>
                <a:gd name="T84" fmla="*/ 2061264 w 1690"/>
                <a:gd name="T85" fmla="*/ 1487053 h 892"/>
                <a:gd name="T86" fmla="*/ 424267 w 1690"/>
                <a:gd name="T87" fmla="*/ 2733775 h 892"/>
                <a:gd name="T88" fmla="*/ 611996 w 1690"/>
                <a:gd name="T89" fmla="*/ 2921534 h 892"/>
                <a:gd name="T90" fmla="*/ 424267 w 1690"/>
                <a:gd name="T91" fmla="*/ 3109293 h 892"/>
                <a:gd name="T92" fmla="*/ 236538 w 1690"/>
                <a:gd name="T93" fmla="*/ 2921534 h 892"/>
                <a:gd name="T94" fmla="*/ 424267 w 1690"/>
                <a:gd name="T95" fmla="*/ 2733775 h 89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690"/>
                <a:gd name="T145" fmla="*/ 0 h 892"/>
                <a:gd name="T146" fmla="*/ 1690 w 1690"/>
                <a:gd name="T147" fmla="*/ 892 h 89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690" h="892">
                  <a:moveTo>
                    <a:pt x="113" y="892"/>
                  </a:moveTo>
                  <a:cubicBezTo>
                    <a:pt x="176" y="892"/>
                    <a:pt x="227" y="841"/>
                    <a:pt x="227" y="778"/>
                  </a:cubicBezTo>
                  <a:cubicBezTo>
                    <a:pt x="227" y="763"/>
                    <a:pt x="224" y="748"/>
                    <a:pt x="218" y="735"/>
                  </a:cubicBezTo>
                  <a:cubicBezTo>
                    <a:pt x="472" y="530"/>
                    <a:pt x="472" y="530"/>
                    <a:pt x="472" y="530"/>
                  </a:cubicBezTo>
                  <a:cubicBezTo>
                    <a:pt x="493" y="548"/>
                    <a:pt x="520" y="560"/>
                    <a:pt x="549" y="560"/>
                  </a:cubicBezTo>
                  <a:cubicBezTo>
                    <a:pt x="590" y="560"/>
                    <a:pt x="625" y="539"/>
                    <a:pt x="646" y="507"/>
                  </a:cubicBezTo>
                  <a:cubicBezTo>
                    <a:pt x="897" y="637"/>
                    <a:pt x="897" y="637"/>
                    <a:pt x="897" y="637"/>
                  </a:cubicBezTo>
                  <a:cubicBezTo>
                    <a:pt x="895" y="644"/>
                    <a:pt x="895" y="652"/>
                    <a:pt x="895" y="659"/>
                  </a:cubicBezTo>
                  <a:cubicBezTo>
                    <a:pt x="895" y="722"/>
                    <a:pt x="946" y="773"/>
                    <a:pt x="1008" y="773"/>
                  </a:cubicBezTo>
                  <a:cubicBezTo>
                    <a:pt x="1071" y="773"/>
                    <a:pt x="1122" y="722"/>
                    <a:pt x="1122" y="659"/>
                  </a:cubicBezTo>
                  <a:cubicBezTo>
                    <a:pt x="1122" y="640"/>
                    <a:pt x="1117" y="623"/>
                    <a:pt x="1109" y="607"/>
                  </a:cubicBezTo>
                  <a:cubicBezTo>
                    <a:pt x="1520" y="213"/>
                    <a:pt x="1520" y="213"/>
                    <a:pt x="1520" y="213"/>
                  </a:cubicBezTo>
                  <a:cubicBezTo>
                    <a:pt x="1536" y="222"/>
                    <a:pt x="1556" y="228"/>
                    <a:pt x="1576" y="228"/>
                  </a:cubicBezTo>
                  <a:cubicBezTo>
                    <a:pt x="1639" y="228"/>
                    <a:pt x="1690" y="177"/>
                    <a:pt x="1690" y="114"/>
                  </a:cubicBezTo>
                  <a:cubicBezTo>
                    <a:pt x="1690" y="51"/>
                    <a:pt x="1639" y="0"/>
                    <a:pt x="1576" y="0"/>
                  </a:cubicBezTo>
                  <a:cubicBezTo>
                    <a:pt x="1513" y="0"/>
                    <a:pt x="1463" y="51"/>
                    <a:pt x="1463" y="114"/>
                  </a:cubicBezTo>
                  <a:cubicBezTo>
                    <a:pt x="1463" y="133"/>
                    <a:pt x="1467" y="151"/>
                    <a:pt x="1475" y="167"/>
                  </a:cubicBezTo>
                  <a:cubicBezTo>
                    <a:pt x="1065" y="561"/>
                    <a:pt x="1065" y="561"/>
                    <a:pt x="1065" y="561"/>
                  </a:cubicBezTo>
                  <a:cubicBezTo>
                    <a:pt x="1048" y="551"/>
                    <a:pt x="1029" y="546"/>
                    <a:pt x="1008" y="546"/>
                  </a:cubicBezTo>
                  <a:cubicBezTo>
                    <a:pt x="976" y="546"/>
                    <a:pt x="947" y="559"/>
                    <a:pt x="926" y="581"/>
                  </a:cubicBezTo>
                  <a:cubicBezTo>
                    <a:pt x="663" y="444"/>
                    <a:pt x="663" y="444"/>
                    <a:pt x="663" y="444"/>
                  </a:cubicBezTo>
                  <a:cubicBezTo>
                    <a:pt x="662" y="382"/>
                    <a:pt x="611" y="333"/>
                    <a:pt x="549" y="333"/>
                  </a:cubicBezTo>
                  <a:cubicBezTo>
                    <a:pt x="487" y="333"/>
                    <a:pt x="436" y="383"/>
                    <a:pt x="436" y="446"/>
                  </a:cubicBezTo>
                  <a:cubicBezTo>
                    <a:pt x="436" y="456"/>
                    <a:pt x="437" y="465"/>
                    <a:pt x="439" y="474"/>
                  </a:cubicBezTo>
                  <a:cubicBezTo>
                    <a:pt x="178" y="685"/>
                    <a:pt x="178" y="685"/>
                    <a:pt x="178" y="685"/>
                  </a:cubicBezTo>
                  <a:cubicBezTo>
                    <a:pt x="160" y="672"/>
                    <a:pt x="137" y="665"/>
                    <a:pt x="113" y="665"/>
                  </a:cubicBezTo>
                  <a:cubicBezTo>
                    <a:pt x="51" y="665"/>
                    <a:pt x="0" y="716"/>
                    <a:pt x="0" y="778"/>
                  </a:cubicBezTo>
                  <a:cubicBezTo>
                    <a:pt x="0" y="841"/>
                    <a:pt x="51" y="892"/>
                    <a:pt x="113" y="892"/>
                  </a:cubicBezTo>
                  <a:close/>
                  <a:moveTo>
                    <a:pt x="1576" y="64"/>
                  </a:moveTo>
                  <a:cubicBezTo>
                    <a:pt x="1604" y="64"/>
                    <a:pt x="1626" y="87"/>
                    <a:pt x="1626" y="114"/>
                  </a:cubicBezTo>
                  <a:cubicBezTo>
                    <a:pt x="1626" y="142"/>
                    <a:pt x="1604" y="164"/>
                    <a:pt x="1576" y="164"/>
                  </a:cubicBezTo>
                  <a:cubicBezTo>
                    <a:pt x="1549" y="164"/>
                    <a:pt x="1526" y="142"/>
                    <a:pt x="1526" y="114"/>
                  </a:cubicBezTo>
                  <a:cubicBezTo>
                    <a:pt x="1526" y="87"/>
                    <a:pt x="1549" y="64"/>
                    <a:pt x="1576" y="64"/>
                  </a:cubicBezTo>
                  <a:close/>
                  <a:moveTo>
                    <a:pt x="1008" y="609"/>
                  </a:moveTo>
                  <a:cubicBezTo>
                    <a:pt x="1036" y="609"/>
                    <a:pt x="1058" y="632"/>
                    <a:pt x="1058" y="659"/>
                  </a:cubicBezTo>
                  <a:cubicBezTo>
                    <a:pt x="1058" y="687"/>
                    <a:pt x="1036" y="709"/>
                    <a:pt x="1008" y="709"/>
                  </a:cubicBezTo>
                  <a:cubicBezTo>
                    <a:pt x="981" y="709"/>
                    <a:pt x="958" y="687"/>
                    <a:pt x="958" y="659"/>
                  </a:cubicBezTo>
                  <a:cubicBezTo>
                    <a:pt x="958" y="632"/>
                    <a:pt x="981" y="609"/>
                    <a:pt x="1008" y="609"/>
                  </a:cubicBezTo>
                  <a:close/>
                  <a:moveTo>
                    <a:pt x="549" y="396"/>
                  </a:moveTo>
                  <a:cubicBezTo>
                    <a:pt x="577" y="396"/>
                    <a:pt x="599" y="419"/>
                    <a:pt x="599" y="446"/>
                  </a:cubicBezTo>
                  <a:cubicBezTo>
                    <a:pt x="599" y="474"/>
                    <a:pt x="577" y="496"/>
                    <a:pt x="549" y="496"/>
                  </a:cubicBezTo>
                  <a:cubicBezTo>
                    <a:pt x="522" y="496"/>
                    <a:pt x="500" y="474"/>
                    <a:pt x="500" y="446"/>
                  </a:cubicBezTo>
                  <a:cubicBezTo>
                    <a:pt x="500" y="419"/>
                    <a:pt x="522" y="396"/>
                    <a:pt x="549" y="396"/>
                  </a:cubicBezTo>
                  <a:close/>
                  <a:moveTo>
                    <a:pt x="113" y="728"/>
                  </a:moveTo>
                  <a:cubicBezTo>
                    <a:pt x="141" y="728"/>
                    <a:pt x="163" y="751"/>
                    <a:pt x="163" y="778"/>
                  </a:cubicBezTo>
                  <a:cubicBezTo>
                    <a:pt x="163" y="806"/>
                    <a:pt x="141" y="828"/>
                    <a:pt x="113" y="828"/>
                  </a:cubicBezTo>
                  <a:cubicBezTo>
                    <a:pt x="86" y="828"/>
                    <a:pt x="63" y="806"/>
                    <a:pt x="63" y="778"/>
                  </a:cubicBezTo>
                  <a:cubicBezTo>
                    <a:pt x="63" y="751"/>
                    <a:pt x="86" y="728"/>
                    <a:pt x="113" y="728"/>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grpSp>
      <p:grpSp>
        <p:nvGrpSpPr>
          <p:cNvPr id="28" name="Group 320"/>
          <p:cNvGrpSpPr/>
          <p:nvPr/>
        </p:nvGrpSpPr>
        <p:grpSpPr bwMode="auto">
          <a:xfrm>
            <a:off x="9106107" y="4881016"/>
            <a:ext cx="583786" cy="557400"/>
            <a:chOff x="0" y="0"/>
            <a:chExt cx="990599" cy="942975"/>
          </a:xfrm>
          <a:solidFill>
            <a:schemeClr val="accent4"/>
          </a:solidFill>
        </p:grpSpPr>
        <p:sp>
          <p:nvSpPr>
            <p:cNvPr id="29" name="Freeform 24"/>
            <p:cNvSpPr>
              <a:spLocks noEditPoints="1" noChangeArrowheads="1"/>
            </p:cNvSpPr>
            <p:nvPr/>
          </p:nvSpPr>
          <p:spPr bwMode="auto">
            <a:xfrm>
              <a:off x="0" y="0"/>
              <a:ext cx="990599" cy="942975"/>
            </a:xfrm>
            <a:custGeom>
              <a:avLst/>
              <a:gdLst>
                <a:gd name="T0" fmla="*/ 907100 w 261"/>
                <a:gd name="T1" fmla="*/ 0 h 248"/>
                <a:gd name="T2" fmla="*/ 83499 w 261"/>
                <a:gd name="T3" fmla="*/ 0 h 248"/>
                <a:gd name="T4" fmla="*/ 0 w 261"/>
                <a:gd name="T5" fmla="*/ 83651 h 248"/>
                <a:gd name="T6" fmla="*/ 0 w 261"/>
                <a:gd name="T7" fmla="*/ 722441 h 248"/>
                <a:gd name="T8" fmla="*/ 83499 w 261"/>
                <a:gd name="T9" fmla="*/ 806092 h 248"/>
                <a:gd name="T10" fmla="*/ 333995 w 261"/>
                <a:gd name="T11" fmla="*/ 806092 h 248"/>
                <a:gd name="T12" fmla="*/ 288450 w 261"/>
                <a:gd name="T13" fmla="*/ 851719 h 248"/>
                <a:gd name="T14" fmla="*/ 265678 w 261"/>
                <a:gd name="T15" fmla="*/ 878336 h 248"/>
                <a:gd name="T16" fmla="*/ 265678 w 261"/>
                <a:gd name="T17" fmla="*/ 916359 h 248"/>
                <a:gd name="T18" fmla="*/ 326404 w 261"/>
                <a:gd name="T19" fmla="*/ 942975 h 248"/>
                <a:gd name="T20" fmla="*/ 664195 w 261"/>
                <a:gd name="T21" fmla="*/ 942975 h 248"/>
                <a:gd name="T22" fmla="*/ 724921 w 261"/>
                <a:gd name="T23" fmla="*/ 916359 h 248"/>
                <a:gd name="T24" fmla="*/ 724921 w 261"/>
                <a:gd name="T25" fmla="*/ 878336 h 248"/>
                <a:gd name="T26" fmla="*/ 702149 w 261"/>
                <a:gd name="T27" fmla="*/ 851719 h 248"/>
                <a:gd name="T28" fmla="*/ 656604 w 261"/>
                <a:gd name="T29" fmla="*/ 806092 h 248"/>
                <a:gd name="T30" fmla="*/ 907100 w 261"/>
                <a:gd name="T31" fmla="*/ 806092 h 248"/>
                <a:gd name="T32" fmla="*/ 990599 w 261"/>
                <a:gd name="T33" fmla="*/ 722441 h 248"/>
                <a:gd name="T34" fmla="*/ 990599 w 261"/>
                <a:gd name="T35" fmla="*/ 83651 h 248"/>
                <a:gd name="T36" fmla="*/ 907100 w 261"/>
                <a:gd name="T37" fmla="*/ 0 h 248"/>
                <a:gd name="T38" fmla="*/ 679376 w 261"/>
                <a:gd name="T39" fmla="*/ 874533 h 248"/>
                <a:gd name="T40" fmla="*/ 698353 w 261"/>
                <a:gd name="T41" fmla="*/ 897347 h 248"/>
                <a:gd name="T42" fmla="*/ 698353 w 261"/>
                <a:gd name="T43" fmla="*/ 904952 h 248"/>
                <a:gd name="T44" fmla="*/ 664195 w 261"/>
                <a:gd name="T45" fmla="*/ 912556 h 248"/>
                <a:gd name="T46" fmla="*/ 326404 w 261"/>
                <a:gd name="T47" fmla="*/ 912556 h 248"/>
                <a:gd name="T48" fmla="*/ 292246 w 261"/>
                <a:gd name="T49" fmla="*/ 904952 h 248"/>
                <a:gd name="T50" fmla="*/ 292246 w 261"/>
                <a:gd name="T51" fmla="*/ 897347 h 248"/>
                <a:gd name="T52" fmla="*/ 292246 w 261"/>
                <a:gd name="T53" fmla="*/ 897347 h 248"/>
                <a:gd name="T54" fmla="*/ 311223 w 261"/>
                <a:gd name="T55" fmla="*/ 874533 h 248"/>
                <a:gd name="T56" fmla="*/ 371949 w 261"/>
                <a:gd name="T57" fmla="*/ 806092 h 248"/>
                <a:gd name="T58" fmla="*/ 618650 w 261"/>
                <a:gd name="T59" fmla="*/ 806092 h 248"/>
                <a:gd name="T60" fmla="*/ 679376 w 261"/>
                <a:gd name="T61" fmla="*/ 874533 h 248"/>
                <a:gd name="T62" fmla="*/ 929873 w 261"/>
                <a:gd name="T63" fmla="*/ 722441 h 248"/>
                <a:gd name="T64" fmla="*/ 907100 w 261"/>
                <a:gd name="T65" fmla="*/ 745254 h 248"/>
                <a:gd name="T66" fmla="*/ 83499 w 261"/>
                <a:gd name="T67" fmla="*/ 745254 h 248"/>
                <a:gd name="T68" fmla="*/ 60726 w 261"/>
                <a:gd name="T69" fmla="*/ 722441 h 248"/>
                <a:gd name="T70" fmla="*/ 60726 w 261"/>
                <a:gd name="T71" fmla="*/ 83651 h 248"/>
                <a:gd name="T72" fmla="*/ 83499 w 261"/>
                <a:gd name="T73" fmla="*/ 60837 h 248"/>
                <a:gd name="T74" fmla="*/ 907100 w 261"/>
                <a:gd name="T75" fmla="*/ 60837 h 248"/>
                <a:gd name="T76" fmla="*/ 929873 w 261"/>
                <a:gd name="T77" fmla="*/ 83651 h 248"/>
                <a:gd name="T78" fmla="*/ 929873 w 261"/>
                <a:gd name="T79" fmla="*/ 722441 h 24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61"/>
                <a:gd name="T121" fmla="*/ 0 h 248"/>
                <a:gd name="T122" fmla="*/ 261 w 261"/>
                <a:gd name="T123" fmla="*/ 248 h 24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61" h="248">
                  <a:moveTo>
                    <a:pt x="239" y="0"/>
                  </a:moveTo>
                  <a:cubicBezTo>
                    <a:pt x="22" y="0"/>
                    <a:pt x="22" y="0"/>
                    <a:pt x="22" y="0"/>
                  </a:cubicBezTo>
                  <a:cubicBezTo>
                    <a:pt x="10" y="0"/>
                    <a:pt x="0" y="10"/>
                    <a:pt x="0" y="22"/>
                  </a:cubicBezTo>
                  <a:cubicBezTo>
                    <a:pt x="0" y="190"/>
                    <a:pt x="0" y="190"/>
                    <a:pt x="0" y="190"/>
                  </a:cubicBezTo>
                  <a:cubicBezTo>
                    <a:pt x="0" y="202"/>
                    <a:pt x="10" y="212"/>
                    <a:pt x="22" y="212"/>
                  </a:cubicBezTo>
                  <a:cubicBezTo>
                    <a:pt x="88" y="212"/>
                    <a:pt x="88" y="212"/>
                    <a:pt x="88" y="212"/>
                  </a:cubicBezTo>
                  <a:cubicBezTo>
                    <a:pt x="85" y="216"/>
                    <a:pt x="79" y="222"/>
                    <a:pt x="76" y="224"/>
                  </a:cubicBezTo>
                  <a:cubicBezTo>
                    <a:pt x="74" y="227"/>
                    <a:pt x="71" y="229"/>
                    <a:pt x="70" y="231"/>
                  </a:cubicBezTo>
                  <a:cubicBezTo>
                    <a:pt x="69" y="233"/>
                    <a:pt x="68" y="237"/>
                    <a:pt x="70" y="241"/>
                  </a:cubicBezTo>
                  <a:cubicBezTo>
                    <a:pt x="71" y="244"/>
                    <a:pt x="76" y="248"/>
                    <a:pt x="86" y="248"/>
                  </a:cubicBezTo>
                  <a:cubicBezTo>
                    <a:pt x="175" y="248"/>
                    <a:pt x="175" y="248"/>
                    <a:pt x="175" y="248"/>
                  </a:cubicBezTo>
                  <a:cubicBezTo>
                    <a:pt x="185" y="248"/>
                    <a:pt x="190" y="244"/>
                    <a:pt x="191" y="241"/>
                  </a:cubicBezTo>
                  <a:cubicBezTo>
                    <a:pt x="193" y="237"/>
                    <a:pt x="192" y="233"/>
                    <a:pt x="191" y="231"/>
                  </a:cubicBezTo>
                  <a:cubicBezTo>
                    <a:pt x="190" y="229"/>
                    <a:pt x="187" y="227"/>
                    <a:pt x="185" y="224"/>
                  </a:cubicBezTo>
                  <a:cubicBezTo>
                    <a:pt x="182" y="222"/>
                    <a:pt x="176" y="216"/>
                    <a:pt x="173" y="212"/>
                  </a:cubicBezTo>
                  <a:cubicBezTo>
                    <a:pt x="239" y="212"/>
                    <a:pt x="239" y="212"/>
                    <a:pt x="239" y="212"/>
                  </a:cubicBezTo>
                  <a:cubicBezTo>
                    <a:pt x="251" y="212"/>
                    <a:pt x="261" y="202"/>
                    <a:pt x="261" y="190"/>
                  </a:cubicBezTo>
                  <a:cubicBezTo>
                    <a:pt x="261" y="22"/>
                    <a:pt x="261" y="22"/>
                    <a:pt x="261" y="22"/>
                  </a:cubicBezTo>
                  <a:cubicBezTo>
                    <a:pt x="261" y="10"/>
                    <a:pt x="251" y="0"/>
                    <a:pt x="239" y="0"/>
                  </a:cubicBezTo>
                  <a:close/>
                  <a:moveTo>
                    <a:pt x="179" y="230"/>
                  </a:moveTo>
                  <a:cubicBezTo>
                    <a:pt x="181" y="233"/>
                    <a:pt x="183" y="235"/>
                    <a:pt x="184" y="236"/>
                  </a:cubicBezTo>
                  <a:cubicBezTo>
                    <a:pt x="184" y="236"/>
                    <a:pt x="185" y="237"/>
                    <a:pt x="184" y="238"/>
                  </a:cubicBezTo>
                  <a:cubicBezTo>
                    <a:pt x="183" y="239"/>
                    <a:pt x="179" y="240"/>
                    <a:pt x="175" y="240"/>
                  </a:cubicBezTo>
                  <a:cubicBezTo>
                    <a:pt x="86" y="240"/>
                    <a:pt x="86" y="240"/>
                    <a:pt x="86" y="240"/>
                  </a:cubicBezTo>
                  <a:cubicBezTo>
                    <a:pt x="82" y="240"/>
                    <a:pt x="78" y="239"/>
                    <a:pt x="77" y="238"/>
                  </a:cubicBezTo>
                  <a:cubicBezTo>
                    <a:pt x="77" y="237"/>
                    <a:pt x="77" y="236"/>
                    <a:pt x="77" y="236"/>
                  </a:cubicBezTo>
                  <a:cubicBezTo>
                    <a:pt x="77" y="236"/>
                    <a:pt x="77" y="236"/>
                    <a:pt x="77" y="236"/>
                  </a:cubicBezTo>
                  <a:cubicBezTo>
                    <a:pt x="78" y="235"/>
                    <a:pt x="80" y="233"/>
                    <a:pt x="82" y="230"/>
                  </a:cubicBezTo>
                  <a:cubicBezTo>
                    <a:pt x="89" y="223"/>
                    <a:pt x="95" y="217"/>
                    <a:pt x="98" y="212"/>
                  </a:cubicBezTo>
                  <a:cubicBezTo>
                    <a:pt x="163" y="212"/>
                    <a:pt x="163" y="212"/>
                    <a:pt x="163" y="212"/>
                  </a:cubicBezTo>
                  <a:cubicBezTo>
                    <a:pt x="166" y="217"/>
                    <a:pt x="172" y="223"/>
                    <a:pt x="179" y="230"/>
                  </a:cubicBezTo>
                  <a:close/>
                  <a:moveTo>
                    <a:pt x="245" y="190"/>
                  </a:moveTo>
                  <a:cubicBezTo>
                    <a:pt x="245" y="193"/>
                    <a:pt x="242" y="196"/>
                    <a:pt x="239" y="196"/>
                  </a:cubicBezTo>
                  <a:cubicBezTo>
                    <a:pt x="22" y="196"/>
                    <a:pt x="22" y="196"/>
                    <a:pt x="22" y="196"/>
                  </a:cubicBezTo>
                  <a:cubicBezTo>
                    <a:pt x="19" y="196"/>
                    <a:pt x="16" y="193"/>
                    <a:pt x="16" y="190"/>
                  </a:cubicBezTo>
                  <a:cubicBezTo>
                    <a:pt x="16" y="22"/>
                    <a:pt x="16" y="22"/>
                    <a:pt x="16" y="22"/>
                  </a:cubicBezTo>
                  <a:cubicBezTo>
                    <a:pt x="16" y="19"/>
                    <a:pt x="19" y="16"/>
                    <a:pt x="22" y="16"/>
                  </a:cubicBezTo>
                  <a:cubicBezTo>
                    <a:pt x="239" y="16"/>
                    <a:pt x="239" y="16"/>
                    <a:pt x="239" y="16"/>
                  </a:cubicBezTo>
                  <a:cubicBezTo>
                    <a:pt x="242" y="16"/>
                    <a:pt x="245" y="19"/>
                    <a:pt x="245" y="22"/>
                  </a:cubicBezTo>
                  <a:lnTo>
                    <a:pt x="245" y="190"/>
                  </a:ln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sp>
          <p:nvSpPr>
            <p:cNvPr id="30" name="Freeform 25"/>
            <p:cNvSpPr>
              <a:spLocks noEditPoints="1" noChangeArrowheads="1"/>
            </p:cNvSpPr>
            <p:nvPr/>
          </p:nvSpPr>
          <p:spPr bwMode="auto">
            <a:xfrm>
              <a:off x="123841" y="122238"/>
              <a:ext cx="741363" cy="498475"/>
            </a:xfrm>
            <a:custGeom>
              <a:avLst/>
              <a:gdLst>
                <a:gd name="T0" fmla="*/ 691939 w 195"/>
                <a:gd name="T1" fmla="*/ 0 h 131"/>
                <a:gd name="T2" fmla="*/ 49424 w 195"/>
                <a:gd name="T3" fmla="*/ 0 h 131"/>
                <a:gd name="T4" fmla="*/ 0 w 195"/>
                <a:gd name="T5" fmla="*/ 53272 h 131"/>
                <a:gd name="T6" fmla="*/ 0 w 195"/>
                <a:gd name="T7" fmla="*/ 445203 h 131"/>
                <a:gd name="T8" fmla="*/ 49424 w 195"/>
                <a:gd name="T9" fmla="*/ 498475 h 131"/>
                <a:gd name="T10" fmla="*/ 691939 w 195"/>
                <a:gd name="T11" fmla="*/ 498475 h 131"/>
                <a:gd name="T12" fmla="*/ 741363 w 195"/>
                <a:gd name="T13" fmla="*/ 445203 h 131"/>
                <a:gd name="T14" fmla="*/ 741363 w 195"/>
                <a:gd name="T15" fmla="*/ 53272 h 131"/>
                <a:gd name="T16" fmla="*/ 691939 w 195"/>
                <a:gd name="T17" fmla="*/ 0 h 131"/>
                <a:gd name="T18" fmla="*/ 49424 w 195"/>
                <a:gd name="T19" fmla="*/ 34246 h 131"/>
                <a:gd name="T20" fmla="*/ 691939 w 195"/>
                <a:gd name="T21" fmla="*/ 34246 h 131"/>
                <a:gd name="T22" fmla="*/ 710948 w 195"/>
                <a:gd name="T23" fmla="*/ 53272 h 131"/>
                <a:gd name="T24" fmla="*/ 710948 w 195"/>
                <a:gd name="T25" fmla="*/ 182647 h 131"/>
                <a:gd name="T26" fmla="*/ 585487 w 195"/>
                <a:gd name="T27" fmla="*/ 323438 h 131"/>
                <a:gd name="T28" fmla="*/ 475233 w 195"/>
                <a:gd name="T29" fmla="*/ 178842 h 131"/>
                <a:gd name="T30" fmla="*/ 463827 w 195"/>
                <a:gd name="T31" fmla="*/ 171232 h 131"/>
                <a:gd name="T32" fmla="*/ 452422 w 195"/>
                <a:gd name="T33" fmla="*/ 178842 h 131"/>
                <a:gd name="T34" fmla="*/ 307951 w 195"/>
                <a:gd name="T35" fmla="*/ 380515 h 131"/>
                <a:gd name="T36" fmla="*/ 193895 w 195"/>
                <a:gd name="T37" fmla="*/ 270166 h 131"/>
                <a:gd name="T38" fmla="*/ 174886 w 195"/>
                <a:gd name="T39" fmla="*/ 270166 h 131"/>
                <a:gd name="T40" fmla="*/ 30415 w 195"/>
                <a:gd name="T41" fmla="*/ 399541 h 131"/>
                <a:gd name="T42" fmla="*/ 30415 w 195"/>
                <a:gd name="T43" fmla="*/ 53272 h 131"/>
                <a:gd name="T44" fmla="*/ 49424 w 195"/>
                <a:gd name="T45" fmla="*/ 34246 h 131"/>
                <a:gd name="T46" fmla="*/ 691939 w 195"/>
                <a:gd name="T47" fmla="*/ 468034 h 131"/>
                <a:gd name="T48" fmla="*/ 49424 w 195"/>
                <a:gd name="T49" fmla="*/ 468034 h 131"/>
                <a:gd name="T50" fmla="*/ 30415 w 195"/>
                <a:gd name="T51" fmla="*/ 445203 h 131"/>
                <a:gd name="T52" fmla="*/ 30415 w 195"/>
                <a:gd name="T53" fmla="*/ 441398 h 131"/>
                <a:gd name="T54" fmla="*/ 182489 w 195"/>
                <a:gd name="T55" fmla="*/ 300607 h 131"/>
                <a:gd name="T56" fmla="*/ 296545 w 195"/>
                <a:gd name="T57" fmla="*/ 414762 h 131"/>
                <a:gd name="T58" fmla="*/ 311753 w 195"/>
                <a:gd name="T59" fmla="*/ 418567 h 131"/>
                <a:gd name="T60" fmla="*/ 323158 w 195"/>
                <a:gd name="T61" fmla="*/ 414762 h 131"/>
                <a:gd name="T62" fmla="*/ 463827 w 195"/>
                <a:gd name="T63" fmla="*/ 213089 h 131"/>
                <a:gd name="T64" fmla="*/ 574081 w 195"/>
                <a:gd name="T65" fmla="*/ 357684 h 131"/>
                <a:gd name="T66" fmla="*/ 585487 w 195"/>
                <a:gd name="T67" fmla="*/ 361490 h 131"/>
                <a:gd name="T68" fmla="*/ 596892 w 195"/>
                <a:gd name="T69" fmla="*/ 357684 h 131"/>
                <a:gd name="T70" fmla="*/ 710948 w 195"/>
                <a:gd name="T71" fmla="*/ 228309 h 131"/>
                <a:gd name="T72" fmla="*/ 710948 w 195"/>
                <a:gd name="T73" fmla="*/ 445203 h 131"/>
                <a:gd name="T74" fmla="*/ 691939 w 195"/>
                <a:gd name="T75" fmla="*/ 468034 h 13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5"/>
                <a:gd name="T115" fmla="*/ 0 h 131"/>
                <a:gd name="T116" fmla="*/ 195 w 195"/>
                <a:gd name="T117" fmla="*/ 131 h 13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5" h="131">
                  <a:moveTo>
                    <a:pt x="182" y="0"/>
                  </a:moveTo>
                  <a:cubicBezTo>
                    <a:pt x="13" y="0"/>
                    <a:pt x="13" y="0"/>
                    <a:pt x="13" y="0"/>
                  </a:cubicBezTo>
                  <a:cubicBezTo>
                    <a:pt x="6" y="0"/>
                    <a:pt x="0" y="7"/>
                    <a:pt x="0" y="14"/>
                  </a:cubicBezTo>
                  <a:cubicBezTo>
                    <a:pt x="0" y="117"/>
                    <a:pt x="0" y="117"/>
                    <a:pt x="0" y="117"/>
                  </a:cubicBezTo>
                  <a:cubicBezTo>
                    <a:pt x="0" y="125"/>
                    <a:pt x="6" y="131"/>
                    <a:pt x="13" y="131"/>
                  </a:cubicBezTo>
                  <a:cubicBezTo>
                    <a:pt x="182" y="131"/>
                    <a:pt x="182" y="131"/>
                    <a:pt x="182" y="131"/>
                  </a:cubicBezTo>
                  <a:cubicBezTo>
                    <a:pt x="189" y="131"/>
                    <a:pt x="195" y="125"/>
                    <a:pt x="195" y="117"/>
                  </a:cubicBezTo>
                  <a:cubicBezTo>
                    <a:pt x="195" y="14"/>
                    <a:pt x="195" y="14"/>
                    <a:pt x="195" y="14"/>
                  </a:cubicBezTo>
                  <a:cubicBezTo>
                    <a:pt x="195" y="7"/>
                    <a:pt x="189" y="0"/>
                    <a:pt x="182" y="0"/>
                  </a:cubicBezTo>
                  <a:close/>
                  <a:moveTo>
                    <a:pt x="13" y="9"/>
                  </a:moveTo>
                  <a:cubicBezTo>
                    <a:pt x="182" y="9"/>
                    <a:pt x="182" y="9"/>
                    <a:pt x="182" y="9"/>
                  </a:cubicBezTo>
                  <a:cubicBezTo>
                    <a:pt x="185" y="9"/>
                    <a:pt x="187" y="11"/>
                    <a:pt x="187" y="14"/>
                  </a:cubicBezTo>
                  <a:cubicBezTo>
                    <a:pt x="187" y="48"/>
                    <a:pt x="187" y="48"/>
                    <a:pt x="187" y="48"/>
                  </a:cubicBezTo>
                  <a:cubicBezTo>
                    <a:pt x="154" y="85"/>
                    <a:pt x="154" y="85"/>
                    <a:pt x="154" y="85"/>
                  </a:cubicBezTo>
                  <a:cubicBezTo>
                    <a:pt x="125" y="47"/>
                    <a:pt x="125" y="47"/>
                    <a:pt x="125" y="47"/>
                  </a:cubicBezTo>
                  <a:cubicBezTo>
                    <a:pt x="124" y="46"/>
                    <a:pt x="123" y="45"/>
                    <a:pt x="122" y="45"/>
                  </a:cubicBezTo>
                  <a:cubicBezTo>
                    <a:pt x="121" y="45"/>
                    <a:pt x="119" y="46"/>
                    <a:pt x="119" y="47"/>
                  </a:cubicBezTo>
                  <a:cubicBezTo>
                    <a:pt x="81" y="100"/>
                    <a:pt x="81" y="100"/>
                    <a:pt x="81" y="100"/>
                  </a:cubicBezTo>
                  <a:cubicBezTo>
                    <a:pt x="51" y="71"/>
                    <a:pt x="51" y="71"/>
                    <a:pt x="51" y="71"/>
                  </a:cubicBezTo>
                  <a:cubicBezTo>
                    <a:pt x="50" y="69"/>
                    <a:pt x="47" y="69"/>
                    <a:pt x="46" y="71"/>
                  </a:cubicBezTo>
                  <a:cubicBezTo>
                    <a:pt x="8" y="105"/>
                    <a:pt x="8" y="105"/>
                    <a:pt x="8" y="105"/>
                  </a:cubicBezTo>
                  <a:cubicBezTo>
                    <a:pt x="8" y="14"/>
                    <a:pt x="8" y="14"/>
                    <a:pt x="8" y="14"/>
                  </a:cubicBezTo>
                  <a:cubicBezTo>
                    <a:pt x="8" y="11"/>
                    <a:pt x="10" y="9"/>
                    <a:pt x="13" y="9"/>
                  </a:cubicBezTo>
                  <a:close/>
                  <a:moveTo>
                    <a:pt x="182" y="123"/>
                  </a:moveTo>
                  <a:cubicBezTo>
                    <a:pt x="13" y="123"/>
                    <a:pt x="13" y="123"/>
                    <a:pt x="13" y="123"/>
                  </a:cubicBezTo>
                  <a:cubicBezTo>
                    <a:pt x="10" y="123"/>
                    <a:pt x="8" y="120"/>
                    <a:pt x="8" y="117"/>
                  </a:cubicBezTo>
                  <a:cubicBezTo>
                    <a:pt x="8" y="116"/>
                    <a:pt x="8" y="116"/>
                    <a:pt x="8" y="116"/>
                  </a:cubicBezTo>
                  <a:cubicBezTo>
                    <a:pt x="48" y="79"/>
                    <a:pt x="48" y="79"/>
                    <a:pt x="48" y="79"/>
                  </a:cubicBezTo>
                  <a:cubicBezTo>
                    <a:pt x="78" y="109"/>
                    <a:pt x="78" y="109"/>
                    <a:pt x="78" y="109"/>
                  </a:cubicBezTo>
                  <a:cubicBezTo>
                    <a:pt x="79" y="110"/>
                    <a:pt x="80" y="111"/>
                    <a:pt x="82" y="110"/>
                  </a:cubicBezTo>
                  <a:cubicBezTo>
                    <a:pt x="83" y="110"/>
                    <a:pt x="84" y="110"/>
                    <a:pt x="85" y="109"/>
                  </a:cubicBezTo>
                  <a:cubicBezTo>
                    <a:pt x="122" y="56"/>
                    <a:pt x="122" y="56"/>
                    <a:pt x="122" y="56"/>
                  </a:cubicBezTo>
                  <a:cubicBezTo>
                    <a:pt x="151" y="94"/>
                    <a:pt x="151" y="94"/>
                    <a:pt x="151" y="94"/>
                  </a:cubicBezTo>
                  <a:cubicBezTo>
                    <a:pt x="152" y="95"/>
                    <a:pt x="153" y="95"/>
                    <a:pt x="154" y="95"/>
                  </a:cubicBezTo>
                  <a:cubicBezTo>
                    <a:pt x="155" y="95"/>
                    <a:pt x="156" y="95"/>
                    <a:pt x="157" y="94"/>
                  </a:cubicBezTo>
                  <a:cubicBezTo>
                    <a:pt x="187" y="60"/>
                    <a:pt x="187" y="60"/>
                    <a:pt x="187" y="60"/>
                  </a:cubicBezTo>
                  <a:cubicBezTo>
                    <a:pt x="187" y="117"/>
                    <a:pt x="187" y="117"/>
                    <a:pt x="187" y="117"/>
                  </a:cubicBezTo>
                  <a:cubicBezTo>
                    <a:pt x="187" y="120"/>
                    <a:pt x="185" y="123"/>
                    <a:pt x="182" y="12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sp>
          <p:nvSpPr>
            <p:cNvPr id="31" name="Freeform 26"/>
            <p:cNvSpPr>
              <a:spLocks noEditPoints="1" noChangeArrowheads="1"/>
            </p:cNvSpPr>
            <p:nvPr/>
          </p:nvSpPr>
          <p:spPr bwMode="auto">
            <a:xfrm>
              <a:off x="447691" y="635000"/>
              <a:ext cx="93663" cy="92075"/>
            </a:xfrm>
            <a:custGeom>
              <a:avLst/>
              <a:gdLst>
                <a:gd name="T0" fmla="*/ 48705 w 25"/>
                <a:gd name="T1" fmla="*/ 0 h 24"/>
                <a:gd name="T2" fmla="*/ 0 w 25"/>
                <a:gd name="T3" fmla="*/ 46038 h 24"/>
                <a:gd name="T4" fmla="*/ 48705 w 25"/>
                <a:gd name="T5" fmla="*/ 92075 h 24"/>
                <a:gd name="T6" fmla="*/ 93663 w 25"/>
                <a:gd name="T7" fmla="*/ 46038 h 24"/>
                <a:gd name="T8" fmla="*/ 48705 w 25"/>
                <a:gd name="T9" fmla="*/ 0 h 24"/>
                <a:gd name="T10" fmla="*/ 48705 w 25"/>
                <a:gd name="T11" fmla="*/ 61383 h 24"/>
                <a:gd name="T12" fmla="*/ 29972 w 25"/>
                <a:gd name="T13" fmla="*/ 46038 h 24"/>
                <a:gd name="T14" fmla="*/ 48705 w 25"/>
                <a:gd name="T15" fmla="*/ 30692 h 24"/>
                <a:gd name="T16" fmla="*/ 63691 w 25"/>
                <a:gd name="T17" fmla="*/ 46038 h 24"/>
                <a:gd name="T18" fmla="*/ 48705 w 25"/>
                <a:gd name="T19" fmla="*/ 61383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4"/>
                <a:gd name="T32" fmla="*/ 25 w 25"/>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4">
                  <a:moveTo>
                    <a:pt x="13" y="0"/>
                  </a:moveTo>
                  <a:cubicBezTo>
                    <a:pt x="6" y="0"/>
                    <a:pt x="0" y="5"/>
                    <a:pt x="0" y="12"/>
                  </a:cubicBezTo>
                  <a:cubicBezTo>
                    <a:pt x="0" y="19"/>
                    <a:pt x="6" y="24"/>
                    <a:pt x="13" y="24"/>
                  </a:cubicBezTo>
                  <a:cubicBezTo>
                    <a:pt x="19" y="24"/>
                    <a:pt x="25" y="19"/>
                    <a:pt x="25" y="12"/>
                  </a:cubicBezTo>
                  <a:cubicBezTo>
                    <a:pt x="25" y="5"/>
                    <a:pt x="19" y="0"/>
                    <a:pt x="13" y="0"/>
                  </a:cubicBezTo>
                  <a:close/>
                  <a:moveTo>
                    <a:pt x="13" y="16"/>
                  </a:moveTo>
                  <a:cubicBezTo>
                    <a:pt x="10" y="16"/>
                    <a:pt x="8" y="14"/>
                    <a:pt x="8" y="12"/>
                  </a:cubicBezTo>
                  <a:cubicBezTo>
                    <a:pt x="8" y="10"/>
                    <a:pt x="10" y="8"/>
                    <a:pt x="13" y="8"/>
                  </a:cubicBezTo>
                  <a:cubicBezTo>
                    <a:pt x="15" y="8"/>
                    <a:pt x="17" y="10"/>
                    <a:pt x="17" y="12"/>
                  </a:cubicBezTo>
                  <a:cubicBezTo>
                    <a:pt x="17" y="14"/>
                    <a:pt x="15" y="16"/>
                    <a:pt x="13" y="16"/>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5714" tIns="22857" rIns="45714" bIns="22857"/>
            <a:lstStyle/>
            <a:p>
              <a:endParaRPr lang="zh-CN" altLang="en-US" dirty="0">
                <a:cs typeface="+mn-ea"/>
                <a:sym typeface="+mn-lt"/>
              </a:endParaRPr>
            </a:p>
          </p:txBody>
        </p:sp>
      </p:grpSp>
      <p:sp>
        <p:nvSpPr>
          <p:cNvPr id="32" name="Freeform 6"/>
          <p:cNvSpPr>
            <a:spLocks noEditPoints="1" noChangeArrowheads="1"/>
          </p:cNvSpPr>
          <p:nvPr/>
        </p:nvSpPr>
        <p:spPr bwMode="auto">
          <a:xfrm>
            <a:off x="1129471" y="4921955"/>
            <a:ext cx="676726" cy="491778"/>
          </a:xfrm>
          <a:custGeom>
            <a:avLst/>
            <a:gdLst>
              <a:gd name="T0" fmla="*/ 223345 w 325"/>
              <a:gd name="T1" fmla="*/ 0 h 213"/>
              <a:gd name="T2" fmla="*/ 32243 w 325"/>
              <a:gd name="T3" fmla="*/ 0 h 213"/>
              <a:gd name="T4" fmla="*/ 0 w 325"/>
              <a:gd name="T5" fmla="*/ 35752 h 213"/>
              <a:gd name="T6" fmla="*/ 0 w 325"/>
              <a:gd name="T7" fmla="*/ 150857 h 213"/>
              <a:gd name="T8" fmla="*/ 32243 w 325"/>
              <a:gd name="T9" fmla="*/ 185737 h 213"/>
              <a:gd name="T10" fmla="*/ 223345 w 325"/>
              <a:gd name="T11" fmla="*/ 185737 h 213"/>
              <a:gd name="T12" fmla="*/ 255588 w 325"/>
              <a:gd name="T13" fmla="*/ 150857 h 213"/>
              <a:gd name="T14" fmla="*/ 255588 w 325"/>
              <a:gd name="T15" fmla="*/ 35752 h 213"/>
              <a:gd name="T16" fmla="*/ 223345 w 325"/>
              <a:gd name="T17" fmla="*/ 0 h 213"/>
              <a:gd name="T18" fmla="*/ 15728 w 325"/>
              <a:gd name="T19" fmla="*/ 46216 h 213"/>
              <a:gd name="T20" fmla="*/ 71565 w 325"/>
              <a:gd name="T21" fmla="*/ 93305 h 213"/>
              <a:gd name="T22" fmla="*/ 15728 w 325"/>
              <a:gd name="T23" fmla="*/ 139521 h 213"/>
              <a:gd name="T24" fmla="*/ 15728 w 325"/>
              <a:gd name="T25" fmla="*/ 46216 h 213"/>
              <a:gd name="T26" fmla="*/ 239860 w 325"/>
              <a:gd name="T27" fmla="*/ 150857 h 213"/>
              <a:gd name="T28" fmla="*/ 223345 w 325"/>
              <a:gd name="T29" fmla="*/ 168297 h 213"/>
              <a:gd name="T30" fmla="*/ 32243 w 325"/>
              <a:gd name="T31" fmla="*/ 168297 h 213"/>
              <a:gd name="T32" fmla="*/ 15728 w 325"/>
              <a:gd name="T33" fmla="*/ 150857 h 213"/>
              <a:gd name="T34" fmla="*/ 78642 w 325"/>
              <a:gd name="T35" fmla="*/ 98537 h 213"/>
              <a:gd name="T36" fmla="*/ 113245 w 325"/>
              <a:gd name="T37" fmla="*/ 127313 h 213"/>
              <a:gd name="T38" fmla="*/ 128187 w 325"/>
              <a:gd name="T39" fmla="*/ 132545 h 213"/>
              <a:gd name="T40" fmla="*/ 142343 w 325"/>
              <a:gd name="T41" fmla="*/ 127313 h 213"/>
              <a:gd name="T42" fmla="*/ 176946 w 325"/>
              <a:gd name="T43" fmla="*/ 98537 h 213"/>
              <a:gd name="T44" fmla="*/ 239860 w 325"/>
              <a:gd name="T45" fmla="*/ 150857 h 213"/>
              <a:gd name="T46" fmla="*/ 239860 w 325"/>
              <a:gd name="T47" fmla="*/ 139521 h 213"/>
              <a:gd name="T48" fmla="*/ 184023 w 325"/>
              <a:gd name="T49" fmla="*/ 93305 h 213"/>
              <a:gd name="T50" fmla="*/ 239860 w 325"/>
              <a:gd name="T51" fmla="*/ 46216 h 213"/>
              <a:gd name="T52" fmla="*/ 239860 w 325"/>
              <a:gd name="T53" fmla="*/ 139521 h 213"/>
              <a:gd name="T54" fmla="*/ 137624 w 325"/>
              <a:gd name="T55" fmla="*/ 120337 h 213"/>
              <a:gd name="T56" fmla="*/ 128187 w 325"/>
              <a:gd name="T57" fmla="*/ 123825 h 213"/>
              <a:gd name="T58" fmla="*/ 117964 w 325"/>
              <a:gd name="T59" fmla="*/ 120337 h 213"/>
              <a:gd name="T60" fmla="*/ 84934 w 325"/>
              <a:gd name="T61" fmla="*/ 93305 h 213"/>
              <a:gd name="T62" fmla="*/ 78642 w 325"/>
              <a:gd name="T63" fmla="*/ 87200 h 213"/>
              <a:gd name="T64" fmla="*/ 15728 w 325"/>
              <a:gd name="T65" fmla="*/ 35752 h 213"/>
              <a:gd name="T66" fmla="*/ 15728 w 325"/>
              <a:gd name="T67" fmla="*/ 35752 h 213"/>
              <a:gd name="T68" fmla="*/ 32243 w 325"/>
              <a:gd name="T69" fmla="*/ 17440 h 213"/>
              <a:gd name="T70" fmla="*/ 223345 w 325"/>
              <a:gd name="T71" fmla="*/ 17440 h 213"/>
              <a:gd name="T72" fmla="*/ 239860 w 325"/>
              <a:gd name="T73" fmla="*/ 35752 h 213"/>
              <a:gd name="T74" fmla="*/ 137624 w 325"/>
              <a:gd name="T75" fmla="*/ 120337 h 21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25"/>
              <a:gd name="T115" fmla="*/ 0 h 213"/>
              <a:gd name="T116" fmla="*/ 325 w 325"/>
              <a:gd name="T117" fmla="*/ 213 h 21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25" h="213">
                <a:moveTo>
                  <a:pt x="284" y="0"/>
                </a:moveTo>
                <a:cubicBezTo>
                  <a:pt x="41" y="0"/>
                  <a:pt x="41" y="0"/>
                  <a:pt x="41" y="0"/>
                </a:cubicBezTo>
                <a:cubicBezTo>
                  <a:pt x="18" y="0"/>
                  <a:pt x="0" y="18"/>
                  <a:pt x="0" y="41"/>
                </a:cubicBezTo>
                <a:cubicBezTo>
                  <a:pt x="0" y="173"/>
                  <a:pt x="0" y="173"/>
                  <a:pt x="0" y="173"/>
                </a:cubicBezTo>
                <a:cubicBezTo>
                  <a:pt x="0" y="195"/>
                  <a:pt x="18" y="213"/>
                  <a:pt x="41" y="213"/>
                </a:cubicBezTo>
                <a:cubicBezTo>
                  <a:pt x="284" y="213"/>
                  <a:pt x="284" y="213"/>
                  <a:pt x="284" y="213"/>
                </a:cubicBezTo>
                <a:cubicBezTo>
                  <a:pt x="307" y="213"/>
                  <a:pt x="325" y="195"/>
                  <a:pt x="325" y="173"/>
                </a:cubicBezTo>
                <a:cubicBezTo>
                  <a:pt x="325" y="41"/>
                  <a:pt x="325" y="41"/>
                  <a:pt x="325" y="41"/>
                </a:cubicBezTo>
                <a:cubicBezTo>
                  <a:pt x="325" y="18"/>
                  <a:pt x="307" y="0"/>
                  <a:pt x="284" y="0"/>
                </a:cubicBezTo>
                <a:close/>
                <a:moveTo>
                  <a:pt x="20" y="53"/>
                </a:moveTo>
                <a:cubicBezTo>
                  <a:pt x="91" y="107"/>
                  <a:pt x="91" y="107"/>
                  <a:pt x="91" y="107"/>
                </a:cubicBezTo>
                <a:cubicBezTo>
                  <a:pt x="20" y="160"/>
                  <a:pt x="20" y="160"/>
                  <a:pt x="20" y="160"/>
                </a:cubicBezTo>
                <a:lnTo>
                  <a:pt x="20" y="53"/>
                </a:lnTo>
                <a:close/>
                <a:moveTo>
                  <a:pt x="305" y="173"/>
                </a:moveTo>
                <a:cubicBezTo>
                  <a:pt x="305" y="184"/>
                  <a:pt x="296" y="193"/>
                  <a:pt x="284" y="193"/>
                </a:cubicBezTo>
                <a:cubicBezTo>
                  <a:pt x="41" y="193"/>
                  <a:pt x="41" y="193"/>
                  <a:pt x="41" y="193"/>
                </a:cubicBezTo>
                <a:cubicBezTo>
                  <a:pt x="30" y="193"/>
                  <a:pt x="20" y="184"/>
                  <a:pt x="20" y="173"/>
                </a:cubicBezTo>
                <a:cubicBezTo>
                  <a:pt x="100" y="113"/>
                  <a:pt x="100" y="113"/>
                  <a:pt x="100" y="113"/>
                </a:cubicBezTo>
                <a:cubicBezTo>
                  <a:pt x="144" y="146"/>
                  <a:pt x="144" y="146"/>
                  <a:pt x="144" y="146"/>
                </a:cubicBezTo>
                <a:cubicBezTo>
                  <a:pt x="150" y="150"/>
                  <a:pt x="156" y="152"/>
                  <a:pt x="163" y="152"/>
                </a:cubicBezTo>
                <a:cubicBezTo>
                  <a:pt x="169" y="152"/>
                  <a:pt x="175" y="150"/>
                  <a:pt x="181" y="146"/>
                </a:cubicBezTo>
                <a:cubicBezTo>
                  <a:pt x="225" y="113"/>
                  <a:pt x="225" y="113"/>
                  <a:pt x="225" y="113"/>
                </a:cubicBezTo>
                <a:cubicBezTo>
                  <a:pt x="305" y="173"/>
                  <a:pt x="305" y="173"/>
                  <a:pt x="305" y="173"/>
                </a:cubicBezTo>
                <a:close/>
                <a:moveTo>
                  <a:pt x="305" y="160"/>
                </a:moveTo>
                <a:cubicBezTo>
                  <a:pt x="234" y="107"/>
                  <a:pt x="234" y="107"/>
                  <a:pt x="234" y="107"/>
                </a:cubicBezTo>
                <a:cubicBezTo>
                  <a:pt x="305" y="53"/>
                  <a:pt x="305" y="53"/>
                  <a:pt x="305" y="53"/>
                </a:cubicBezTo>
                <a:lnTo>
                  <a:pt x="305" y="160"/>
                </a:lnTo>
                <a:close/>
                <a:moveTo>
                  <a:pt x="175" y="138"/>
                </a:moveTo>
                <a:cubicBezTo>
                  <a:pt x="171" y="141"/>
                  <a:pt x="167" y="142"/>
                  <a:pt x="163" y="142"/>
                </a:cubicBezTo>
                <a:cubicBezTo>
                  <a:pt x="158" y="142"/>
                  <a:pt x="154" y="141"/>
                  <a:pt x="150" y="138"/>
                </a:cubicBezTo>
                <a:cubicBezTo>
                  <a:pt x="108" y="107"/>
                  <a:pt x="108" y="107"/>
                  <a:pt x="108" y="107"/>
                </a:cubicBezTo>
                <a:cubicBezTo>
                  <a:pt x="100" y="100"/>
                  <a:pt x="100" y="100"/>
                  <a:pt x="100" y="100"/>
                </a:cubicBezTo>
                <a:cubicBezTo>
                  <a:pt x="20" y="41"/>
                  <a:pt x="20" y="41"/>
                  <a:pt x="20" y="41"/>
                </a:cubicBezTo>
                <a:cubicBezTo>
                  <a:pt x="20" y="41"/>
                  <a:pt x="20" y="41"/>
                  <a:pt x="20" y="41"/>
                </a:cubicBezTo>
                <a:cubicBezTo>
                  <a:pt x="20" y="29"/>
                  <a:pt x="30" y="20"/>
                  <a:pt x="41" y="20"/>
                </a:cubicBezTo>
                <a:cubicBezTo>
                  <a:pt x="284" y="20"/>
                  <a:pt x="284" y="20"/>
                  <a:pt x="284" y="20"/>
                </a:cubicBezTo>
                <a:cubicBezTo>
                  <a:pt x="296" y="20"/>
                  <a:pt x="305" y="29"/>
                  <a:pt x="305" y="41"/>
                </a:cubicBezTo>
                <a:lnTo>
                  <a:pt x="175" y="138"/>
                </a:lnTo>
                <a:close/>
              </a:path>
            </a:pathLst>
          </a:custGeom>
          <a:solidFill>
            <a:schemeClr val="accent1"/>
          </a:solidFill>
          <a:ln>
            <a:noFill/>
          </a:ln>
        </p:spPr>
        <p:txBody>
          <a:bodyPr lIns="45714" tIns="22857" rIns="45714" bIns="22857"/>
          <a:lstStyle/>
          <a:p>
            <a:endParaRPr lang="zh-CN" altLang="en-US" dirty="0">
              <a:cs typeface="+mn-ea"/>
              <a:sym typeface="+mn-lt"/>
            </a:endParaRPr>
          </a:p>
        </p:txBody>
      </p:sp>
      <p:pic>
        <p:nvPicPr>
          <p:cNvPr id="33" name="Picture 5">
            <a:extLst>
              <a:ext uri="{FF2B5EF4-FFF2-40B4-BE49-F238E27FC236}">
                <a16:creationId xmlns:a16="http://schemas.microsoft.com/office/drawing/2014/main" id="{123B57C0-7DD0-4639-AFBE-34DC27A6BFE0}"/>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p:blipFill>
        <p:spPr bwMode="auto">
          <a:xfrm>
            <a:off x="6257557" y="818377"/>
            <a:ext cx="4373775" cy="315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500" fill="hold"/>
                                        <p:tgtEl>
                                          <p:spTgt spid="16"/>
                                        </p:tgtEl>
                                        <p:attrNameLst>
                                          <p:attrName>ppt_x</p:attrName>
                                        </p:attrNameLst>
                                      </p:cBhvr>
                                      <p:tavLst>
                                        <p:tav tm="0">
                                          <p:val>
                                            <p:strVal val="#ppt_x-#ppt_w/2"/>
                                          </p:val>
                                        </p:tav>
                                        <p:tav tm="100000">
                                          <p:val>
                                            <p:strVal val="#ppt_x"/>
                                          </p:val>
                                        </p:tav>
                                      </p:tavLst>
                                    </p:anim>
                                    <p:anim calcmode="lin" valueType="num">
                                      <p:cBhvr>
                                        <p:cTn id="26" dur="500" fill="hold"/>
                                        <p:tgtEl>
                                          <p:spTgt spid="16"/>
                                        </p:tgtEl>
                                        <p:attrNameLst>
                                          <p:attrName>ppt_y</p:attrName>
                                        </p:attrNameLst>
                                      </p:cBhvr>
                                      <p:tavLst>
                                        <p:tav tm="0">
                                          <p:val>
                                            <p:strVal val="#ppt_y"/>
                                          </p:val>
                                        </p:tav>
                                        <p:tav tm="100000">
                                          <p:val>
                                            <p:strVal val="#ppt_y"/>
                                          </p:val>
                                        </p:tav>
                                      </p:tavLst>
                                    </p:anim>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1+#ppt_w/2"/>
                                          </p:val>
                                        </p:tav>
                                        <p:tav tm="100000">
                                          <p:val>
                                            <p:strVal val="#ppt_x"/>
                                          </p:val>
                                        </p:tav>
                                      </p:tavLst>
                                    </p:anim>
                                    <p:anim calcmode="lin" valueType="num">
                                      <p:cBhvr additive="base">
                                        <p:cTn id="3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p:cTn id="39" dur="500" fill="hold"/>
                                        <p:tgtEl>
                                          <p:spTgt spid="33"/>
                                        </p:tgtEl>
                                        <p:attrNameLst>
                                          <p:attrName>ppt_w</p:attrName>
                                        </p:attrNameLst>
                                      </p:cBhvr>
                                      <p:tavLst>
                                        <p:tav tm="0">
                                          <p:val>
                                            <p:fltVal val="0"/>
                                          </p:val>
                                        </p:tav>
                                        <p:tav tm="100000">
                                          <p:val>
                                            <p:strVal val="#ppt_w"/>
                                          </p:val>
                                        </p:tav>
                                      </p:tavLst>
                                    </p:anim>
                                    <p:anim calcmode="lin" valueType="num">
                                      <p:cBhvr>
                                        <p:cTn id="40" dur="500" fill="hold"/>
                                        <p:tgtEl>
                                          <p:spTgt spid="3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p:nvPr/>
        </p:nvSpPr>
        <p:spPr bwMode="auto">
          <a:xfrm>
            <a:off x="7243764" y="1291686"/>
            <a:ext cx="2987673" cy="103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en-US" altLang="zh-CN" sz="4000" dirty="0">
                <a:cs typeface="+mn-ea"/>
                <a:sym typeface="+mn-lt"/>
              </a:rPr>
              <a:t>Show your ideas</a:t>
            </a:r>
            <a:endParaRPr lang="zh-CN" altLang="en-US" sz="4000" dirty="0">
              <a:cs typeface="+mn-ea"/>
              <a:sym typeface="+mn-lt"/>
            </a:endParaRPr>
          </a:p>
        </p:txBody>
      </p:sp>
      <p:sp>
        <p:nvSpPr>
          <p:cNvPr id="79877" name="Rectangle 5"/>
          <p:cNvSpPr/>
          <p:nvPr/>
        </p:nvSpPr>
        <p:spPr bwMode="auto">
          <a:xfrm>
            <a:off x="7159627" y="2296137"/>
            <a:ext cx="2470151" cy="133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050" dirty="0">
                <a:cs typeface="+mn-ea"/>
                <a:sym typeface="+mn-lt"/>
              </a:rPr>
              <a:t>支持文本。当你复制粘贴时，选择“只保留文本”选项</a:t>
            </a:r>
          </a:p>
          <a:p>
            <a:endParaRPr lang="en-US" altLang="zh-CN" sz="1050" dirty="0">
              <a:cs typeface="+mn-ea"/>
              <a:sym typeface="+mn-lt"/>
            </a:endParaRPr>
          </a:p>
          <a:p>
            <a:r>
              <a:rPr lang="zh-CN" altLang="en-US" sz="1050" dirty="0">
                <a:cs typeface="+mn-ea"/>
                <a:sym typeface="+mn-lt"/>
              </a:rPr>
              <a:t>此部分内容作为文字排版占位显示（建议使用主题字体）如需更改请在（设置形状格式）菜单下（文本选项）中调整</a:t>
            </a:r>
            <a:endParaRPr lang="en-US" altLang="zh-CN" sz="1050" dirty="0">
              <a:cs typeface="+mn-ea"/>
              <a:sym typeface="+mn-lt"/>
            </a:endParaRPr>
          </a:p>
        </p:txBody>
      </p:sp>
      <p:grpSp>
        <p:nvGrpSpPr>
          <p:cNvPr id="79878" name="Group 6"/>
          <p:cNvGrpSpPr/>
          <p:nvPr/>
        </p:nvGrpSpPr>
        <p:grpSpPr bwMode="auto">
          <a:xfrm>
            <a:off x="7143751" y="4171412"/>
            <a:ext cx="1752600" cy="1276351"/>
            <a:chOff x="0" y="0"/>
            <a:chExt cx="2208" cy="1608"/>
          </a:xfrm>
        </p:grpSpPr>
        <p:sp>
          <p:nvSpPr>
            <p:cNvPr id="79879" name="Rectangle 7"/>
            <p:cNvSpPr/>
            <p:nvPr/>
          </p:nvSpPr>
          <p:spPr bwMode="auto">
            <a:xfrm>
              <a:off x="24" y="0"/>
              <a:ext cx="198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2000" dirty="0">
                  <a:cs typeface="+mn-ea"/>
                  <a:sym typeface="+mn-lt"/>
                </a:rPr>
                <a:t>We Back in</a:t>
              </a:r>
            </a:p>
          </p:txBody>
        </p:sp>
        <p:sp>
          <p:nvSpPr>
            <p:cNvPr id="79880" name="Rectangle 8"/>
            <p:cNvSpPr/>
            <p:nvPr/>
          </p:nvSpPr>
          <p:spPr bwMode="auto">
            <a:xfrm>
              <a:off x="0" y="280"/>
              <a:ext cx="2208" cy="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5065" dirty="0">
                  <a:cs typeface="+mn-ea"/>
                  <a:sym typeface="+mn-lt"/>
                </a:rPr>
                <a:t>10:00</a:t>
              </a:r>
            </a:p>
          </p:txBody>
        </p:sp>
        <p:sp>
          <p:nvSpPr>
            <p:cNvPr id="79881" name="Rectangle 9"/>
            <p:cNvSpPr/>
            <p:nvPr/>
          </p:nvSpPr>
          <p:spPr bwMode="auto">
            <a:xfrm>
              <a:off x="24" y="1160"/>
              <a:ext cx="198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90000"/>
                </a:lnSpc>
              </a:pPr>
              <a:r>
                <a:rPr lang="en-US" sz="2000" dirty="0">
                  <a:cs typeface="+mn-ea"/>
                  <a:sym typeface="+mn-lt"/>
                </a:rPr>
                <a:t>Minutes</a:t>
              </a:r>
            </a:p>
          </p:txBody>
        </p:sp>
      </p:grpSp>
      <p:sp>
        <p:nvSpPr>
          <p:cNvPr id="79882" name="Freeform 10"/>
          <p:cNvSpPr/>
          <p:nvPr/>
        </p:nvSpPr>
        <p:spPr bwMode="auto">
          <a:xfrm>
            <a:off x="8971758" y="2016382"/>
            <a:ext cx="1479551" cy="2824956"/>
          </a:xfrm>
          <a:custGeom>
            <a:avLst/>
            <a:gdLst>
              <a:gd name="T0" fmla="*/ 0 w 21600"/>
              <a:gd name="T1" fmla="*/ 21600 h 21600"/>
              <a:gd name="T2" fmla="*/ 21600 w 21600"/>
              <a:gd name="T3" fmla="*/ 21600 h 21600"/>
              <a:gd name="T4" fmla="*/ 21600 w 21600"/>
              <a:gd name="T5" fmla="*/ 0 h 21600"/>
              <a:gd name="T6" fmla="*/ 6909 w 21600"/>
              <a:gd name="T7" fmla="*/ 0 h 21600"/>
            </a:gdLst>
            <a:ahLst/>
            <a:cxnLst>
              <a:cxn ang="0">
                <a:pos x="T0" y="T1"/>
              </a:cxn>
              <a:cxn ang="0">
                <a:pos x="T2" y="T3"/>
              </a:cxn>
              <a:cxn ang="0">
                <a:pos x="T4" y="T5"/>
              </a:cxn>
              <a:cxn ang="0">
                <a:pos x="T6" y="T7"/>
              </a:cxn>
            </a:cxnLst>
            <a:rect l="0" t="0" r="r" b="b"/>
            <a:pathLst>
              <a:path w="21600" h="21600">
                <a:moveTo>
                  <a:pt x="0" y="21600"/>
                </a:moveTo>
                <a:lnTo>
                  <a:pt x="21600" y="21600"/>
                </a:lnTo>
                <a:lnTo>
                  <a:pt x="21600" y="0"/>
                </a:lnTo>
                <a:lnTo>
                  <a:pt x="6909" y="0"/>
                </a:lnTo>
              </a:path>
            </a:pathLst>
          </a:custGeom>
          <a:noFill/>
          <a:ln w="19050" cap="flat">
            <a:solidFill>
              <a:schemeClr val="tx1"/>
            </a:solidFill>
            <a:prstDash val="sysDot"/>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11" name="图文框 10"/>
          <p:cNvSpPr/>
          <p:nvPr/>
        </p:nvSpPr>
        <p:spPr>
          <a:xfrm>
            <a:off x="0" y="0"/>
            <a:ext cx="12192000" cy="6858000"/>
          </a:xfrm>
          <a:prstGeom prst="frame">
            <a:avLst>
              <a:gd name="adj1" fmla="val 3347"/>
            </a:avLst>
          </a:prstGeom>
          <a:solidFill>
            <a:srgbClr val="9FB8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pic>
        <p:nvPicPr>
          <p:cNvPr id="3" name="图片 2">
            <a:extLst>
              <a:ext uri="{FF2B5EF4-FFF2-40B4-BE49-F238E27FC236}">
                <a16:creationId xmlns:a16="http://schemas.microsoft.com/office/drawing/2014/main" id="{C08F31E7-C824-47C1-ACE0-2025D9ACE1B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235673" y="1340422"/>
            <a:ext cx="5185171" cy="3888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wipe(left)">
                                      <p:cBhvr>
                                        <p:cTn id="7" dur="500"/>
                                        <p:tgtEl>
                                          <p:spTgt spid="798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9882"/>
                                        </p:tgtEl>
                                        <p:attrNameLst>
                                          <p:attrName>style.visibility</p:attrName>
                                        </p:attrNameLst>
                                      </p:cBhvr>
                                      <p:to>
                                        <p:strVal val="visible"/>
                                      </p:to>
                                    </p:set>
                                    <p:animEffect transition="in" filter="wipe(up)">
                                      <p:cBhvr>
                                        <p:cTn id="12" dur="500"/>
                                        <p:tgtEl>
                                          <p:spTgt spid="79882"/>
                                        </p:tgtEl>
                                      </p:cBhvr>
                                    </p:animEffect>
                                  </p:childTnLst>
                                </p:cTn>
                              </p:par>
                              <p:par>
                                <p:cTn id="13" presetID="23" presetClass="entr" presetSubtype="16" fill="hold" nodeType="withEffect">
                                  <p:stCondLst>
                                    <p:cond delay="0"/>
                                  </p:stCondLst>
                                  <p:childTnLst>
                                    <p:set>
                                      <p:cBhvr>
                                        <p:cTn id="14" dur="1" fill="hold">
                                          <p:stCondLst>
                                            <p:cond delay="0"/>
                                          </p:stCondLst>
                                        </p:cTn>
                                        <p:tgtEl>
                                          <p:spTgt spid="79878"/>
                                        </p:tgtEl>
                                        <p:attrNameLst>
                                          <p:attrName>style.visibility</p:attrName>
                                        </p:attrNameLst>
                                      </p:cBhvr>
                                      <p:to>
                                        <p:strVal val="visible"/>
                                      </p:to>
                                    </p:set>
                                    <p:anim calcmode="lin" valueType="num">
                                      <p:cBhvr>
                                        <p:cTn id="15" dur="500" fill="hold"/>
                                        <p:tgtEl>
                                          <p:spTgt spid="79878"/>
                                        </p:tgtEl>
                                        <p:attrNameLst>
                                          <p:attrName>ppt_w</p:attrName>
                                        </p:attrNameLst>
                                      </p:cBhvr>
                                      <p:tavLst>
                                        <p:tav tm="0">
                                          <p:val>
                                            <p:fltVal val="0"/>
                                          </p:val>
                                        </p:tav>
                                        <p:tav tm="100000">
                                          <p:val>
                                            <p:strVal val="#ppt_w"/>
                                          </p:val>
                                        </p:tav>
                                      </p:tavLst>
                                    </p:anim>
                                    <p:anim calcmode="lin" valueType="num">
                                      <p:cBhvr>
                                        <p:cTn id="16" dur="500" fill="hold"/>
                                        <p:tgtEl>
                                          <p:spTgt spid="798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utoUpdateAnimBg="0"/>
      <p:bldP spid="798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íṥ1iḋé"/>
          <p:cNvSpPr/>
          <p:nvPr/>
        </p:nvSpPr>
        <p:spPr bwMode="auto">
          <a:xfrm>
            <a:off x="1104595" y="1915535"/>
            <a:ext cx="1655366" cy="1655365"/>
          </a:xfrm>
          <a:prstGeom prst="ellipse">
            <a:avLst/>
          </a:prstGeom>
          <a:noFill/>
          <a:ln w="38100" cap="flat" cmpd="sng" algn="ctr">
            <a:solidFill>
              <a:schemeClr val="bg1">
                <a:lumMod val="85000"/>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b="1" dirty="0">
                <a:solidFill>
                  <a:schemeClr val="accent1"/>
                </a:solidFill>
                <a:cs typeface="+mn-ea"/>
                <a:sym typeface="+mn-lt"/>
              </a:rPr>
              <a:t>30,000K</a:t>
            </a:r>
          </a:p>
        </p:txBody>
      </p:sp>
      <p:sp>
        <p:nvSpPr>
          <p:cNvPr id="35" name="iś1íḍé"/>
          <p:cNvSpPr/>
          <p:nvPr/>
        </p:nvSpPr>
        <p:spPr bwMode="auto">
          <a:xfrm>
            <a:off x="1104595" y="2715491"/>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bg1">
              <a:lumMod val="85000"/>
            </a:schemeClr>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lvl="0" algn="ctr"/>
            <a:r>
              <a:rPr lang="en-US" altLang="zh-CN" sz="1200" b="1" dirty="0">
                <a:cs typeface="+mn-ea"/>
                <a:sym typeface="+mn-lt"/>
              </a:rPr>
              <a:t>Text here</a:t>
            </a:r>
            <a:endParaRPr lang="zh-CN" altLang="en-US" sz="1200" b="1" dirty="0">
              <a:cs typeface="+mn-ea"/>
              <a:sym typeface="+mn-lt"/>
            </a:endParaRPr>
          </a:p>
        </p:txBody>
      </p:sp>
      <p:sp>
        <p:nvSpPr>
          <p:cNvPr id="32" name="îSľîḓè"/>
          <p:cNvSpPr txBox="1"/>
          <p:nvPr/>
        </p:nvSpPr>
        <p:spPr>
          <a:xfrm>
            <a:off x="673100" y="4270862"/>
            <a:ext cx="2514598"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33" name="íš1îḋè"/>
          <p:cNvSpPr/>
          <p:nvPr/>
        </p:nvSpPr>
        <p:spPr>
          <a:xfrm>
            <a:off x="673100" y="3824098"/>
            <a:ext cx="2514598"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en-US" altLang="zh-CN" b="1" dirty="0">
                <a:cs typeface="+mn-ea"/>
                <a:sym typeface="+mn-lt"/>
              </a:rPr>
              <a:t>Text here</a:t>
            </a:r>
            <a:endParaRPr lang="zh-CN" altLang="en-US" b="1" dirty="0">
              <a:cs typeface="+mn-ea"/>
              <a:sym typeface="+mn-lt"/>
            </a:endParaRPr>
          </a:p>
        </p:txBody>
      </p:sp>
      <p:sp>
        <p:nvSpPr>
          <p:cNvPr id="28" name="î$líḋê"/>
          <p:cNvSpPr/>
          <p:nvPr/>
        </p:nvSpPr>
        <p:spPr bwMode="auto">
          <a:xfrm>
            <a:off x="3881662" y="1915535"/>
            <a:ext cx="1655366" cy="1655365"/>
          </a:xfrm>
          <a:prstGeom prst="ellipse">
            <a:avLst/>
          </a:prstGeom>
          <a:noFill/>
          <a:ln w="38100" cap="flat" cmpd="sng" algn="ctr">
            <a:solidFill>
              <a:schemeClr val="bg1">
                <a:lumMod val="85000"/>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b="1" dirty="0">
                <a:solidFill>
                  <a:schemeClr val="accent1"/>
                </a:solidFill>
                <a:cs typeface="+mn-ea"/>
                <a:sym typeface="+mn-lt"/>
              </a:rPr>
              <a:t>50,000K</a:t>
            </a:r>
          </a:p>
        </p:txBody>
      </p:sp>
      <p:sp>
        <p:nvSpPr>
          <p:cNvPr id="29" name="íšḷíḓè"/>
          <p:cNvSpPr/>
          <p:nvPr/>
        </p:nvSpPr>
        <p:spPr bwMode="auto">
          <a:xfrm>
            <a:off x="3881662" y="2715491"/>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bg1">
              <a:lumMod val="85000"/>
            </a:schemeClr>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lvl="0" algn="ctr"/>
            <a:r>
              <a:rPr lang="en-US" altLang="zh-CN" sz="1200" b="1" dirty="0">
                <a:cs typeface="+mn-ea"/>
                <a:sym typeface="+mn-lt"/>
              </a:rPr>
              <a:t>Text here</a:t>
            </a:r>
            <a:endParaRPr lang="zh-CN" altLang="en-US" sz="1200" b="1" dirty="0">
              <a:cs typeface="+mn-ea"/>
              <a:sym typeface="+mn-lt"/>
            </a:endParaRPr>
          </a:p>
        </p:txBody>
      </p:sp>
      <p:sp>
        <p:nvSpPr>
          <p:cNvPr id="26" name="îşḻíďé"/>
          <p:cNvSpPr txBox="1"/>
          <p:nvPr/>
        </p:nvSpPr>
        <p:spPr>
          <a:xfrm>
            <a:off x="3450167" y="4270862"/>
            <a:ext cx="2514598"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27" name="î$lîḑé"/>
          <p:cNvSpPr/>
          <p:nvPr/>
        </p:nvSpPr>
        <p:spPr>
          <a:xfrm>
            <a:off x="3450167" y="3824098"/>
            <a:ext cx="2514598"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en-US" altLang="zh-CN" b="1" dirty="0">
                <a:cs typeface="+mn-ea"/>
                <a:sym typeface="+mn-lt"/>
              </a:rPr>
              <a:t>Text here</a:t>
            </a:r>
            <a:endParaRPr lang="zh-CN" altLang="en-US" b="1" dirty="0">
              <a:cs typeface="+mn-ea"/>
              <a:sym typeface="+mn-lt"/>
            </a:endParaRPr>
          </a:p>
        </p:txBody>
      </p:sp>
      <p:sp>
        <p:nvSpPr>
          <p:cNvPr id="22" name="ísḷíḓê"/>
          <p:cNvSpPr/>
          <p:nvPr/>
        </p:nvSpPr>
        <p:spPr bwMode="auto">
          <a:xfrm>
            <a:off x="6658729" y="1915535"/>
            <a:ext cx="1655366" cy="1655365"/>
          </a:xfrm>
          <a:prstGeom prst="ellipse">
            <a:avLst/>
          </a:prstGeom>
          <a:noFill/>
          <a:ln w="38100" cap="flat" cmpd="sng" algn="ctr">
            <a:solidFill>
              <a:schemeClr val="bg1">
                <a:lumMod val="85000"/>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b="1" dirty="0">
                <a:solidFill>
                  <a:schemeClr val="accent1"/>
                </a:solidFill>
                <a:cs typeface="+mn-ea"/>
                <a:sym typeface="+mn-lt"/>
              </a:rPr>
              <a:t>60,000K</a:t>
            </a:r>
          </a:p>
        </p:txBody>
      </p:sp>
      <p:sp>
        <p:nvSpPr>
          <p:cNvPr id="23" name="íšlîḍe"/>
          <p:cNvSpPr/>
          <p:nvPr/>
        </p:nvSpPr>
        <p:spPr bwMode="auto">
          <a:xfrm>
            <a:off x="6658729" y="2715491"/>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bg1">
              <a:lumMod val="85000"/>
            </a:schemeClr>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lvl="0" algn="ctr"/>
            <a:r>
              <a:rPr lang="en-US" altLang="zh-CN" sz="1200" b="1" dirty="0">
                <a:cs typeface="+mn-ea"/>
                <a:sym typeface="+mn-lt"/>
              </a:rPr>
              <a:t>Text here</a:t>
            </a:r>
            <a:endParaRPr lang="zh-CN" altLang="en-US" sz="1200" b="1" dirty="0">
              <a:cs typeface="+mn-ea"/>
              <a:sym typeface="+mn-lt"/>
            </a:endParaRPr>
          </a:p>
        </p:txBody>
      </p:sp>
      <p:sp>
        <p:nvSpPr>
          <p:cNvPr id="20" name="íṣ1idè"/>
          <p:cNvSpPr txBox="1"/>
          <p:nvPr/>
        </p:nvSpPr>
        <p:spPr>
          <a:xfrm>
            <a:off x="6227234" y="4270862"/>
            <a:ext cx="2514598"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21" name="ïślïďê"/>
          <p:cNvSpPr/>
          <p:nvPr/>
        </p:nvSpPr>
        <p:spPr>
          <a:xfrm>
            <a:off x="6227234" y="3824098"/>
            <a:ext cx="2514598"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en-US" altLang="zh-CN" b="1" dirty="0">
                <a:cs typeface="+mn-ea"/>
                <a:sym typeface="+mn-lt"/>
              </a:rPr>
              <a:t>Text here</a:t>
            </a:r>
            <a:endParaRPr lang="zh-CN" altLang="en-US" b="1" dirty="0">
              <a:cs typeface="+mn-ea"/>
              <a:sym typeface="+mn-lt"/>
            </a:endParaRPr>
          </a:p>
        </p:txBody>
      </p:sp>
      <p:sp>
        <p:nvSpPr>
          <p:cNvPr id="16" name="îšḻîďe"/>
          <p:cNvSpPr/>
          <p:nvPr/>
        </p:nvSpPr>
        <p:spPr bwMode="auto">
          <a:xfrm>
            <a:off x="9435797" y="1915535"/>
            <a:ext cx="1655366" cy="1655365"/>
          </a:xfrm>
          <a:prstGeom prst="ellipse">
            <a:avLst/>
          </a:prstGeom>
          <a:noFill/>
          <a:ln w="38100" cap="flat" cmpd="sng" algn="ctr">
            <a:solidFill>
              <a:schemeClr val="bg1">
                <a:lumMod val="85000"/>
                <a:alpha val="35000"/>
              </a:schemeClr>
            </a:solidFill>
            <a:prstDash val="solid"/>
            <a:round/>
            <a:headEnd type="none" w="med" len="med"/>
            <a:tailEnd type="none" w="med" len="med"/>
          </a:ln>
        </p:spPr>
        <p:txBody>
          <a:bodyPr rot="0" spcFirstLastPara="0" vert="horz" wrap="square" lIns="91440" tIns="45720" rIns="91440" bIns="45720" anchor="t" anchorCtr="1" forceAA="0" compatLnSpc="1">
            <a:normAutofit/>
          </a:bodyPr>
          <a:lstStyle/>
          <a:p>
            <a:pPr algn="ctr"/>
            <a:r>
              <a:rPr lang="en-US" altLang="zh-CN" b="1" dirty="0">
                <a:solidFill>
                  <a:schemeClr val="accent1"/>
                </a:solidFill>
                <a:cs typeface="+mn-ea"/>
                <a:sym typeface="+mn-lt"/>
              </a:rPr>
              <a:t>80,000K</a:t>
            </a:r>
          </a:p>
        </p:txBody>
      </p:sp>
      <p:sp>
        <p:nvSpPr>
          <p:cNvPr id="17" name="íşļîḋe"/>
          <p:cNvSpPr/>
          <p:nvPr/>
        </p:nvSpPr>
        <p:spPr bwMode="auto">
          <a:xfrm>
            <a:off x="9435797" y="2715491"/>
            <a:ext cx="1655366" cy="855409"/>
          </a:xfrm>
          <a:custGeom>
            <a:avLst/>
            <a:gdLst>
              <a:gd name="connsiteX0" fmla="*/ 1644 w 1944216"/>
              <a:gd name="connsiteY0" fmla="*/ 0 h 1004672"/>
              <a:gd name="connsiteX1" fmla="*/ 1942572 w 1944216"/>
              <a:gd name="connsiteY1" fmla="*/ 0 h 1004672"/>
              <a:gd name="connsiteX2" fmla="*/ 1944216 w 1944216"/>
              <a:gd name="connsiteY2" fmla="*/ 32564 h 1004672"/>
              <a:gd name="connsiteX3" fmla="*/ 972108 w 1944216"/>
              <a:gd name="connsiteY3" fmla="*/ 1004672 h 1004672"/>
              <a:gd name="connsiteX4" fmla="*/ 0 w 1944216"/>
              <a:gd name="connsiteY4" fmla="*/ 32564 h 1004672"/>
              <a:gd name="connsiteX5" fmla="*/ 1644 w 1944216"/>
              <a:gd name="connsiteY5" fmla="*/ 0 h 100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4216" h="1004672">
                <a:moveTo>
                  <a:pt x="1644" y="0"/>
                </a:moveTo>
                <a:lnTo>
                  <a:pt x="1942572" y="0"/>
                </a:lnTo>
                <a:lnTo>
                  <a:pt x="1944216" y="32564"/>
                </a:lnTo>
                <a:cubicBezTo>
                  <a:pt x="1944216" y="569444"/>
                  <a:pt x="1508988" y="1004672"/>
                  <a:pt x="972108" y="1004672"/>
                </a:cubicBezTo>
                <a:cubicBezTo>
                  <a:pt x="435228" y="1004672"/>
                  <a:pt x="0" y="569444"/>
                  <a:pt x="0" y="32564"/>
                </a:cubicBezTo>
                <a:lnTo>
                  <a:pt x="1644" y="0"/>
                </a:lnTo>
                <a:close/>
              </a:path>
            </a:pathLst>
          </a:custGeom>
          <a:solidFill>
            <a:schemeClr val="bg1">
              <a:lumMod val="85000"/>
            </a:schemeClr>
          </a:solidFill>
          <a:ln w="12700" cap="flat" cmpd="sng" algn="ctr">
            <a:noFill/>
            <a:prstDash val="solid"/>
            <a:round/>
            <a:headEnd type="none" w="med" len="med"/>
            <a:tailEnd type="none" w="med" len="med"/>
          </a:ln>
        </p:spPr>
        <p:txBody>
          <a:bodyPr rot="0" spcFirstLastPara="0" vert="horz" wrap="square" lIns="91440" tIns="45720" rIns="91440" bIns="45720" anchor="ctr" anchorCtr="1" forceAA="0" compatLnSpc="1">
            <a:normAutofit/>
          </a:bodyPr>
          <a:lstStyle/>
          <a:p>
            <a:pPr lvl="0" algn="ctr"/>
            <a:r>
              <a:rPr lang="en-US" altLang="zh-CN" sz="1200" b="1" dirty="0">
                <a:cs typeface="+mn-ea"/>
                <a:sym typeface="+mn-lt"/>
              </a:rPr>
              <a:t>Text here</a:t>
            </a:r>
            <a:endParaRPr lang="zh-CN" altLang="en-US" sz="1200" b="1" dirty="0">
              <a:cs typeface="+mn-ea"/>
              <a:sym typeface="+mn-lt"/>
            </a:endParaRPr>
          </a:p>
        </p:txBody>
      </p:sp>
      <p:sp>
        <p:nvSpPr>
          <p:cNvPr id="14" name="išlïďê"/>
          <p:cNvSpPr txBox="1"/>
          <p:nvPr/>
        </p:nvSpPr>
        <p:spPr>
          <a:xfrm>
            <a:off x="9004302" y="4270862"/>
            <a:ext cx="2514598" cy="934957"/>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15" name="isľïďè"/>
          <p:cNvSpPr/>
          <p:nvPr/>
        </p:nvSpPr>
        <p:spPr>
          <a:xfrm>
            <a:off x="9004302" y="3824098"/>
            <a:ext cx="2514598" cy="446763"/>
          </a:xfrm>
          <a:prstGeom prst="rect">
            <a:avLst/>
          </a:prstGeom>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r>
              <a:rPr lang="en-US" altLang="zh-CN" b="1" dirty="0">
                <a:cs typeface="+mn-ea"/>
                <a:sym typeface="+mn-lt"/>
              </a:rPr>
              <a:t>Text here</a:t>
            </a:r>
            <a:endParaRPr lang="zh-CN" altLang="en-US" b="1" dirty="0">
              <a:cs typeface="+mn-ea"/>
              <a:sym typeface="+mn-lt"/>
            </a:endParaRPr>
          </a:p>
        </p:txBody>
      </p:sp>
      <p:cxnSp>
        <p:nvCxnSpPr>
          <p:cNvPr id="9" name="直接连接符 8"/>
          <p:cNvCxnSpPr/>
          <p:nvPr/>
        </p:nvCxnSpPr>
        <p:spPr>
          <a:xfrm>
            <a:off x="3318933" y="1706738"/>
            <a:ext cx="0" cy="402221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096000" y="1706738"/>
            <a:ext cx="0" cy="402221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873067" y="1706738"/>
            <a:ext cx="0" cy="4022217"/>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par>
                                <p:cTn id="11" presetID="22" presetClass="entr" presetSubtype="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up)">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fltVal val="0"/>
                                          </p:val>
                                        </p:tav>
                                        <p:tav tm="100000">
                                          <p:val>
                                            <p:strVal val="#ppt_h"/>
                                          </p:val>
                                        </p:tav>
                                      </p:tavLst>
                                    </p:anim>
                                    <p:animEffect transition="in" filter="fade">
                                      <p:cBhvr>
                                        <p:cTn id="25" dur="500"/>
                                        <p:tgtEl>
                                          <p:spTgt spid="35"/>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Effect transition="in" filter="fade">
                                      <p:cBhvr>
                                        <p:cTn id="30" dur="500"/>
                                        <p:tgtEl>
                                          <p:spTgt spid="3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p:cTn id="45" dur="500" fill="hold"/>
                                        <p:tgtEl>
                                          <p:spTgt spid="29"/>
                                        </p:tgtEl>
                                        <p:attrNameLst>
                                          <p:attrName>ppt_w</p:attrName>
                                        </p:attrNameLst>
                                      </p:cBhvr>
                                      <p:tavLst>
                                        <p:tav tm="0">
                                          <p:val>
                                            <p:fltVal val="0"/>
                                          </p:val>
                                        </p:tav>
                                        <p:tav tm="100000">
                                          <p:val>
                                            <p:strVal val="#ppt_w"/>
                                          </p:val>
                                        </p:tav>
                                      </p:tavLst>
                                    </p:anim>
                                    <p:anim calcmode="lin" valueType="num">
                                      <p:cBhvr>
                                        <p:cTn id="46" dur="500" fill="hold"/>
                                        <p:tgtEl>
                                          <p:spTgt spid="29"/>
                                        </p:tgtEl>
                                        <p:attrNameLst>
                                          <p:attrName>ppt_h</p:attrName>
                                        </p:attrNameLst>
                                      </p:cBhvr>
                                      <p:tavLst>
                                        <p:tav tm="0">
                                          <p:val>
                                            <p:fltVal val="0"/>
                                          </p:val>
                                        </p:tav>
                                        <p:tav tm="100000">
                                          <p:val>
                                            <p:strVal val="#ppt_h"/>
                                          </p:val>
                                        </p:tav>
                                      </p:tavLst>
                                    </p:anim>
                                    <p:animEffect transition="in" filter="fade">
                                      <p:cBhvr>
                                        <p:cTn id="47" dur="500"/>
                                        <p:tgtEl>
                                          <p:spTgt spid="2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0"/>
                                        </p:tgtEl>
                                        <p:attrNameLst>
                                          <p:attrName>style.visibility</p:attrName>
                                        </p:attrNameLst>
                                      </p:cBhvr>
                                      <p:to>
                                        <p:strVal val="visible"/>
                                      </p:to>
                                    </p:set>
                                    <p:anim calcmode="lin" valueType="num">
                                      <p:cBhvr>
                                        <p:cTn id="72" dur="500" fill="hold"/>
                                        <p:tgtEl>
                                          <p:spTgt spid="20"/>
                                        </p:tgtEl>
                                        <p:attrNameLst>
                                          <p:attrName>ppt_w</p:attrName>
                                        </p:attrNameLst>
                                      </p:cBhvr>
                                      <p:tavLst>
                                        <p:tav tm="0">
                                          <p:val>
                                            <p:fltVal val="0"/>
                                          </p:val>
                                        </p:tav>
                                        <p:tav tm="100000">
                                          <p:val>
                                            <p:strVal val="#ppt_w"/>
                                          </p:val>
                                        </p:tav>
                                      </p:tavLst>
                                    </p:anim>
                                    <p:anim calcmode="lin" valueType="num">
                                      <p:cBhvr>
                                        <p:cTn id="73" dur="500" fill="hold"/>
                                        <p:tgtEl>
                                          <p:spTgt spid="20"/>
                                        </p:tgtEl>
                                        <p:attrNameLst>
                                          <p:attrName>ppt_h</p:attrName>
                                        </p:attrNameLst>
                                      </p:cBhvr>
                                      <p:tavLst>
                                        <p:tav tm="0">
                                          <p:val>
                                            <p:fltVal val="0"/>
                                          </p:val>
                                        </p:tav>
                                        <p:tav tm="100000">
                                          <p:val>
                                            <p:strVal val="#ppt_h"/>
                                          </p:val>
                                        </p:tav>
                                      </p:tavLst>
                                    </p:anim>
                                    <p:animEffect transition="in" filter="fade">
                                      <p:cBhvr>
                                        <p:cTn id="74" dur="500"/>
                                        <p:tgtEl>
                                          <p:spTgt spid="2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 calcmode="lin" valueType="num">
                                      <p:cBhvr>
                                        <p:cTn id="84" dur="500" fill="hold"/>
                                        <p:tgtEl>
                                          <p:spTgt spid="16"/>
                                        </p:tgtEl>
                                        <p:attrNameLst>
                                          <p:attrName>ppt_w</p:attrName>
                                        </p:attrNameLst>
                                      </p:cBhvr>
                                      <p:tavLst>
                                        <p:tav tm="0">
                                          <p:val>
                                            <p:fltVal val="0"/>
                                          </p:val>
                                        </p:tav>
                                        <p:tav tm="100000">
                                          <p:val>
                                            <p:strVal val="#ppt_w"/>
                                          </p:val>
                                        </p:tav>
                                      </p:tavLst>
                                    </p:anim>
                                    <p:anim calcmode="lin" valueType="num">
                                      <p:cBhvr>
                                        <p:cTn id="85" dur="500" fill="hold"/>
                                        <p:tgtEl>
                                          <p:spTgt spid="16"/>
                                        </p:tgtEl>
                                        <p:attrNameLst>
                                          <p:attrName>ppt_h</p:attrName>
                                        </p:attrNameLst>
                                      </p:cBhvr>
                                      <p:tavLst>
                                        <p:tav tm="0">
                                          <p:val>
                                            <p:fltVal val="0"/>
                                          </p:val>
                                        </p:tav>
                                        <p:tav tm="100000">
                                          <p:val>
                                            <p:strVal val="#ppt_h"/>
                                          </p:val>
                                        </p:tav>
                                      </p:tavLst>
                                    </p:anim>
                                    <p:animEffect transition="in" filter="fade">
                                      <p:cBhvr>
                                        <p:cTn id="86" dur="500"/>
                                        <p:tgtEl>
                                          <p:spTgt spid="16"/>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p:cTn id="89" dur="500" fill="hold"/>
                                        <p:tgtEl>
                                          <p:spTgt spid="17"/>
                                        </p:tgtEl>
                                        <p:attrNameLst>
                                          <p:attrName>ppt_w</p:attrName>
                                        </p:attrNameLst>
                                      </p:cBhvr>
                                      <p:tavLst>
                                        <p:tav tm="0">
                                          <p:val>
                                            <p:fltVal val="0"/>
                                          </p:val>
                                        </p:tav>
                                        <p:tav tm="100000">
                                          <p:val>
                                            <p:strVal val="#ppt_w"/>
                                          </p:val>
                                        </p:tav>
                                      </p:tavLst>
                                    </p:anim>
                                    <p:anim calcmode="lin" valueType="num">
                                      <p:cBhvr>
                                        <p:cTn id="90" dur="500" fill="hold"/>
                                        <p:tgtEl>
                                          <p:spTgt spid="17"/>
                                        </p:tgtEl>
                                        <p:attrNameLst>
                                          <p:attrName>ppt_h</p:attrName>
                                        </p:attrNameLst>
                                      </p:cBhvr>
                                      <p:tavLst>
                                        <p:tav tm="0">
                                          <p:val>
                                            <p:fltVal val="0"/>
                                          </p:val>
                                        </p:tav>
                                        <p:tav tm="100000">
                                          <p:val>
                                            <p:strVal val="#ppt_h"/>
                                          </p:val>
                                        </p:tav>
                                      </p:tavLst>
                                    </p:anim>
                                    <p:animEffect transition="in" filter="fade">
                                      <p:cBhvr>
                                        <p:cTn id="91" dur="500"/>
                                        <p:tgtEl>
                                          <p:spTgt spid="17"/>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14"/>
                                        </p:tgtEl>
                                        <p:attrNameLst>
                                          <p:attrName>style.visibility</p:attrName>
                                        </p:attrNameLst>
                                      </p:cBhvr>
                                      <p:to>
                                        <p:strVal val="visible"/>
                                      </p:to>
                                    </p:set>
                                    <p:anim calcmode="lin" valueType="num">
                                      <p:cBhvr>
                                        <p:cTn id="94" dur="500" fill="hold"/>
                                        <p:tgtEl>
                                          <p:spTgt spid="14"/>
                                        </p:tgtEl>
                                        <p:attrNameLst>
                                          <p:attrName>ppt_w</p:attrName>
                                        </p:attrNameLst>
                                      </p:cBhvr>
                                      <p:tavLst>
                                        <p:tav tm="0">
                                          <p:val>
                                            <p:fltVal val="0"/>
                                          </p:val>
                                        </p:tav>
                                        <p:tav tm="100000">
                                          <p:val>
                                            <p:strVal val="#ppt_w"/>
                                          </p:val>
                                        </p:tav>
                                      </p:tavLst>
                                    </p:anim>
                                    <p:anim calcmode="lin" valueType="num">
                                      <p:cBhvr>
                                        <p:cTn id="95" dur="500" fill="hold"/>
                                        <p:tgtEl>
                                          <p:spTgt spid="14"/>
                                        </p:tgtEl>
                                        <p:attrNameLst>
                                          <p:attrName>ppt_h</p:attrName>
                                        </p:attrNameLst>
                                      </p:cBhvr>
                                      <p:tavLst>
                                        <p:tav tm="0">
                                          <p:val>
                                            <p:fltVal val="0"/>
                                          </p:val>
                                        </p:tav>
                                        <p:tav tm="100000">
                                          <p:val>
                                            <p:strVal val="#ppt_h"/>
                                          </p:val>
                                        </p:tav>
                                      </p:tavLst>
                                    </p:anim>
                                    <p:animEffect transition="in" filter="fade">
                                      <p:cBhvr>
                                        <p:cTn id="96" dur="500"/>
                                        <p:tgtEl>
                                          <p:spTgt spid="14"/>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 calcmode="lin" valueType="num">
                                      <p:cBhvr>
                                        <p:cTn id="99" dur="500" fill="hold"/>
                                        <p:tgtEl>
                                          <p:spTgt spid="15"/>
                                        </p:tgtEl>
                                        <p:attrNameLst>
                                          <p:attrName>ppt_w</p:attrName>
                                        </p:attrNameLst>
                                      </p:cBhvr>
                                      <p:tavLst>
                                        <p:tav tm="0">
                                          <p:val>
                                            <p:fltVal val="0"/>
                                          </p:val>
                                        </p:tav>
                                        <p:tav tm="100000">
                                          <p:val>
                                            <p:strVal val="#ppt_w"/>
                                          </p:val>
                                        </p:tav>
                                      </p:tavLst>
                                    </p:anim>
                                    <p:anim calcmode="lin" valueType="num">
                                      <p:cBhvr>
                                        <p:cTn id="100" dur="500" fill="hold"/>
                                        <p:tgtEl>
                                          <p:spTgt spid="15"/>
                                        </p:tgtEl>
                                        <p:attrNameLst>
                                          <p:attrName>ppt_h</p:attrName>
                                        </p:attrNameLst>
                                      </p:cBhvr>
                                      <p:tavLst>
                                        <p:tav tm="0">
                                          <p:val>
                                            <p:fltVal val="0"/>
                                          </p:val>
                                        </p:tav>
                                        <p:tav tm="100000">
                                          <p:val>
                                            <p:strVal val="#ppt_h"/>
                                          </p:val>
                                        </p:tav>
                                      </p:tavLst>
                                    </p:anim>
                                    <p:animEffect transition="in" filter="fade">
                                      <p:cBhvr>
                                        <p:cTn id="10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2" grpId="0"/>
      <p:bldP spid="33" grpId="0"/>
      <p:bldP spid="28" grpId="0" animBg="1"/>
      <p:bldP spid="29" grpId="0" animBg="1"/>
      <p:bldP spid="26" grpId="0"/>
      <p:bldP spid="27" grpId="0"/>
      <p:bldP spid="22" grpId="0" animBg="1"/>
      <p:bldP spid="23" grpId="0" animBg="1"/>
      <p:bldP spid="20" grpId="0"/>
      <p:bldP spid="21" grpId="0"/>
      <p:bldP spid="16" grpId="0" animBg="1"/>
      <p:bldP spid="17" grpId="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034" y="4374033"/>
            <a:ext cx="12198034" cy="0"/>
          </a:xfrm>
          <a:prstGeom prst="line">
            <a:avLst/>
          </a:prstGeom>
          <a:ln w="635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1" name="íṩliďê"/>
          <p:cNvSpPr/>
          <p:nvPr/>
        </p:nvSpPr>
        <p:spPr bwMode="auto">
          <a:xfrm>
            <a:off x="4123433" y="2464621"/>
            <a:ext cx="2847357" cy="1909412"/>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3">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sp>
        <p:nvSpPr>
          <p:cNvPr id="22" name="íšliďe"/>
          <p:cNvSpPr/>
          <p:nvPr/>
        </p:nvSpPr>
        <p:spPr bwMode="auto">
          <a:xfrm>
            <a:off x="6318983" y="2298380"/>
            <a:ext cx="2847357" cy="2075653"/>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5">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sp>
        <p:nvSpPr>
          <p:cNvPr id="23" name="ïśḻîḑé"/>
          <p:cNvSpPr/>
          <p:nvPr/>
        </p:nvSpPr>
        <p:spPr bwMode="auto">
          <a:xfrm>
            <a:off x="7416759" y="3189046"/>
            <a:ext cx="2847357" cy="118498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6">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sp>
        <p:nvSpPr>
          <p:cNvPr id="24" name="îṩḷïḍé"/>
          <p:cNvSpPr/>
          <p:nvPr/>
        </p:nvSpPr>
        <p:spPr bwMode="auto">
          <a:xfrm>
            <a:off x="3025659" y="2743714"/>
            <a:ext cx="2847357" cy="1630319"/>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2">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sp>
        <p:nvSpPr>
          <p:cNvPr id="25" name="íṡ1ïḍe"/>
          <p:cNvSpPr/>
          <p:nvPr/>
        </p:nvSpPr>
        <p:spPr bwMode="auto">
          <a:xfrm>
            <a:off x="1927883" y="3308687"/>
            <a:ext cx="2847357" cy="1065347"/>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1">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sp>
        <p:nvSpPr>
          <p:cNvPr id="26" name="iṩ1iḓe"/>
          <p:cNvSpPr/>
          <p:nvPr/>
        </p:nvSpPr>
        <p:spPr bwMode="auto">
          <a:xfrm>
            <a:off x="5221208" y="1837418"/>
            <a:ext cx="2847357" cy="2536614"/>
          </a:xfrm>
          <a:custGeom>
            <a:avLst/>
            <a:gdLst>
              <a:gd name="T0" fmla="*/ 648 w 648"/>
              <a:gd name="T1" fmla="*/ 1082 h 1082"/>
              <a:gd name="T2" fmla="*/ 0 w 648"/>
              <a:gd name="T3" fmla="*/ 1082 h 1082"/>
              <a:gd name="T4" fmla="*/ 140 w 648"/>
              <a:gd name="T5" fmla="*/ 919 h 1082"/>
              <a:gd name="T6" fmla="*/ 324 w 648"/>
              <a:gd name="T7" fmla="*/ 0 h 1082"/>
              <a:gd name="T8" fmla="*/ 508 w 648"/>
              <a:gd name="T9" fmla="*/ 919 h 1082"/>
              <a:gd name="T10" fmla="*/ 648 w 648"/>
              <a:gd name="T11" fmla="*/ 1082 h 1082"/>
            </a:gdLst>
            <a:ahLst/>
            <a:cxnLst>
              <a:cxn ang="0">
                <a:pos x="T0" y="T1"/>
              </a:cxn>
              <a:cxn ang="0">
                <a:pos x="T2" y="T3"/>
              </a:cxn>
              <a:cxn ang="0">
                <a:pos x="T4" y="T5"/>
              </a:cxn>
              <a:cxn ang="0">
                <a:pos x="T6" y="T7"/>
              </a:cxn>
              <a:cxn ang="0">
                <a:pos x="T8" y="T9"/>
              </a:cxn>
              <a:cxn ang="0">
                <a:pos x="T10" y="T11"/>
              </a:cxn>
            </a:cxnLst>
            <a:rect l="0" t="0" r="r" b="b"/>
            <a:pathLst>
              <a:path w="648" h="1082">
                <a:moveTo>
                  <a:pt x="648" y="1082"/>
                </a:moveTo>
                <a:cubicBezTo>
                  <a:pt x="0" y="1082"/>
                  <a:pt x="0" y="1082"/>
                  <a:pt x="0" y="1082"/>
                </a:cubicBezTo>
                <a:cubicBezTo>
                  <a:pt x="4" y="1082"/>
                  <a:pt x="98" y="1080"/>
                  <a:pt x="140" y="919"/>
                </a:cubicBezTo>
                <a:cubicBezTo>
                  <a:pt x="182" y="755"/>
                  <a:pt x="223" y="0"/>
                  <a:pt x="324" y="0"/>
                </a:cubicBezTo>
                <a:cubicBezTo>
                  <a:pt x="425" y="0"/>
                  <a:pt x="466" y="755"/>
                  <a:pt x="508" y="919"/>
                </a:cubicBezTo>
                <a:cubicBezTo>
                  <a:pt x="550" y="1080"/>
                  <a:pt x="644" y="1082"/>
                  <a:pt x="648" y="1082"/>
                </a:cubicBezTo>
                <a:close/>
              </a:path>
            </a:pathLst>
          </a:custGeom>
          <a:solidFill>
            <a:schemeClr val="accent4">
              <a:alpha val="80000"/>
            </a:schemeClr>
          </a:solidFill>
          <a:ln>
            <a:noFill/>
          </a:ln>
          <a:effectLst/>
        </p:spPr>
        <p:txBody>
          <a:bodyPr anchor="ctr"/>
          <a:lstStyle/>
          <a:p>
            <a:pPr algn="ctr"/>
            <a:endParaRPr sz="2160" dirty="0">
              <a:solidFill>
                <a:schemeClr val="tx1">
                  <a:lumMod val="85000"/>
                  <a:lumOff val="15000"/>
                </a:schemeClr>
              </a:solidFill>
              <a:cs typeface="+mn-ea"/>
              <a:sym typeface="+mn-lt"/>
            </a:endParaRPr>
          </a:p>
        </p:txBody>
      </p:sp>
      <p:grpSp>
        <p:nvGrpSpPr>
          <p:cNvPr id="27" name="iŝlïḍe"/>
          <p:cNvGrpSpPr/>
          <p:nvPr/>
        </p:nvGrpSpPr>
        <p:grpSpPr bwMode="auto">
          <a:xfrm>
            <a:off x="3141747" y="2598434"/>
            <a:ext cx="431687" cy="650433"/>
            <a:chOff x="0" y="0"/>
            <a:chExt cx="300" cy="450"/>
          </a:xfrm>
        </p:grpSpPr>
        <p:sp>
          <p:nvSpPr>
            <p:cNvPr id="43" name="íSḻíḋe"/>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1"/>
            </a:solidFill>
            <a:ln>
              <a:noFill/>
            </a:ln>
          </p:spPr>
          <p:txBody>
            <a:bodyPr wrap="none" anchor="ctr">
              <a:normAutofit/>
            </a:bodyPr>
            <a:lstStyle/>
            <a:p>
              <a:pPr algn="ctr"/>
              <a:endParaRPr sz="2160" dirty="0">
                <a:solidFill>
                  <a:schemeClr val="tx1">
                    <a:lumMod val="85000"/>
                    <a:lumOff val="15000"/>
                  </a:schemeClr>
                </a:solidFill>
                <a:cs typeface="+mn-ea"/>
                <a:sym typeface="+mn-lt"/>
              </a:endParaRPr>
            </a:p>
          </p:txBody>
        </p:sp>
        <p:sp>
          <p:nvSpPr>
            <p:cNvPr id="44" name="iṩlídè"/>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sz="1320" dirty="0">
                  <a:solidFill>
                    <a:schemeClr val="tx1">
                      <a:lumMod val="85000"/>
                      <a:lumOff val="15000"/>
                    </a:schemeClr>
                  </a:solidFill>
                  <a:cs typeface="+mn-ea"/>
                  <a:sym typeface="+mn-lt"/>
                </a:rPr>
                <a:t>35%</a:t>
              </a:r>
              <a:endParaRPr sz="1320" dirty="0">
                <a:solidFill>
                  <a:schemeClr val="tx1">
                    <a:lumMod val="85000"/>
                    <a:lumOff val="15000"/>
                  </a:schemeClr>
                </a:solidFill>
                <a:cs typeface="+mn-ea"/>
                <a:sym typeface="+mn-lt"/>
              </a:endParaRPr>
            </a:p>
          </p:txBody>
        </p:sp>
      </p:grpSp>
      <p:grpSp>
        <p:nvGrpSpPr>
          <p:cNvPr id="28" name="iślîďè"/>
          <p:cNvGrpSpPr/>
          <p:nvPr/>
        </p:nvGrpSpPr>
        <p:grpSpPr bwMode="auto">
          <a:xfrm>
            <a:off x="4238416" y="2042270"/>
            <a:ext cx="431687" cy="650433"/>
            <a:chOff x="0" y="0"/>
            <a:chExt cx="300" cy="450"/>
          </a:xfrm>
        </p:grpSpPr>
        <p:sp>
          <p:nvSpPr>
            <p:cNvPr id="41" name="ïŝḷiḋè"/>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2"/>
            </a:solidFill>
            <a:ln>
              <a:noFill/>
            </a:ln>
          </p:spPr>
          <p:txBody>
            <a:bodyPr wrap="none" anchor="ctr">
              <a:normAutofit/>
            </a:bodyPr>
            <a:lstStyle/>
            <a:p>
              <a:pPr algn="ctr"/>
              <a:endParaRPr sz="2160" dirty="0">
                <a:solidFill>
                  <a:schemeClr val="tx1">
                    <a:lumMod val="85000"/>
                    <a:lumOff val="15000"/>
                  </a:schemeClr>
                </a:solidFill>
                <a:cs typeface="+mn-ea"/>
                <a:sym typeface="+mn-lt"/>
              </a:endParaRPr>
            </a:p>
          </p:txBody>
        </p:sp>
        <p:sp>
          <p:nvSpPr>
            <p:cNvPr id="42" name="iṥ1íḓé"/>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sz="1320" dirty="0">
                  <a:solidFill>
                    <a:schemeClr val="tx1">
                      <a:lumMod val="85000"/>
                      <a:lumOff val="15000"/>
                    </a:schemeClr>
                  </a:solidFill>
                  <a:cs typeface="+mn-ea"/>
                  <a:sym typeface="+mn-lt"/>
                </a:rPr>
                <a:t>46%</a:t>
              </a:r>
              <a:endParaRPr sz="1320" dirty="0">
                <a:solidFill>
                  <a:schemeClr val="tx1">
                    <a:lumMod val="85000"/>
                    <a:lumOff val="15000"/>
                  </a:schemeClr>
                </a:solidFill>
                <a:cs typeface="+mn-ea"/>
                <a:sym typeface="+mn-lt"/>
              </a:endParaRPr>
            </a:p>
          </p:txBody>
        </p:sp>
      </p:grpSp>
      <p:grpSp>
        <p:nvGrpSpPr>
          <p:cNvPr id="29" name="iş1îḑé"/>
          <p:cNvGrpSpPr/>
          <p:nvPr/>
        </p:nvGrpSpPr>
        <p:grpSpPr bwMode="auto">
          <a:xfrm>
            <a:off x="5335084" y="1756460"/>
            <a:ext cx="431687" cy="650433"/>
            <a:chOff x="0" y="0"/>
            <a:chExt cx="300" cy="450"/>
          </a:xfrm>
        </p:grpSpPr>
        <p:sp>
          <p:nvSpPr>
            <p:cNvPr id="39" name="ïṣļidè"/>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3"/>
            </a:solidFill>
            <a:ln>
              <a:noFill/>
            </a:ln>
          </p:spPr>
          <p:txBody>
            <a:bodyPr wrap="none" anchor="ctr">
              <a:normAutofit/>
            </a:bodyPr>
            <a:lstStyle/>
            <a:p>
              <a:pPr algn="ctr"/>
              <a:endParaRPr sz="2160" dirty="0">
                <a:solidFill>
                  <a:schemeClr val="tx1">
                    <a:lumMod val="85000"/>
                    <a:lumOff val="15000"/>
                  </a:schemeClr>
                </a:solidFill>
                <a:cs typeface="+mn-ea"/>
                <a:sym typeface="+mn-lt"/>
              </a:endParaRPr>
            </a:p>
          </p:txBody>
        </p:sp>
        <p:sp>
          <p:nvSpPr>
            <p:cNvPr id="40" name="iṣľîdé"/>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sz="1320" dirty="0">
                  <a:solidFill>
                    <a:schemeClr val="tx1">
                      <a:lumMod val="85000"/>
                      <a:lumOff val="15000"/>
                    </a:schemeClr>
                  </a:solidFill>
                  <a:cs typeface="+mn-ea"/>
                  <a:sym typeface="+mn-lt"/>
                </a:rPr>
                <a:t>62%</a:t>
              </a:r>
              <a:endParaRPr sz="1320" dirty="0">
                <a:solidFill>
                  <a:schemeClr val="tx1">
                    <a:lumMod val="85000"/>
                    <a:lumOff val="15000"/>
                  </a:schemeClr>
                </a:solidFill>
                <a:cs typeface="+mn-ea"/>
                <a:sym typeface="+mn-lt"/>
              </a:endParaRPr>
            </a:p>
          </p:txBody>
        </p:sp>
      </p:grpSp>
      <p:grpSp>
        <p:nvGrpSpPr>
          <p:cNvPr id="30" name="ïŝlíḍé"/>
          <p:cNvGrpSpPr/>
          <p:nvPr/>
        </p:nvGrpSpPr>
        <p:grpSpPr bwMode="auto">
          <a:xfrm>
            <a:off x="6431753" y="1125967"/>
            <a:ext cx="431687" cy="650433"/>
            <a:chOff x="0" y="0"/>
            <a:chExt cx="300" cy="450"/>
          </a:xfrm>
        </p:grpSpPr>
        <p:sp>
          <p:nvSpPr>
            <p:cNvPr id="37" name="ïś1îḓê"/>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4"/>
            </a:solidFill>
            <a:ln>
              <a:noFill/>
            </a:ln>
          </p:spPr>
          <p:txBody>
            <a:bodyPr wrap="none" anchor="ctr">
              <a:normAutofit/>
            </a:bodyPr>
            <a:lstStyle/>
            <a:p>
              <a:pPr algn="ctr"/>
              <a:endParaRPr sz="2160" dirty="0">
                <a:solidFill>
                  <a:schemeClr val="tx1">
                    <a:lumMod val="85000"/>
                    <a:lumOff val="15000"/>
                  </a:schemeClr>
                </a:solidFill>
                <a:cs typeface="+mn-ea"/>
                <a:sym typeface="+mn-lt"/>
              </a:endParaRPr>
            </a:p>
          </p:txBody>
        </p:sp>
        <p:sp>
          <p:nvSpPr>
            <p:cNvPr id="38" name="íšľïdé"/>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sz="1320" dirty="0">
                  <a:solidFill>
                    <a:schemeClr val="tx1">
                      <a:lumMod val="85000"/>
                      <a:lumOff val="15000"/>
                    </a:schemeClr>
                  </a:solidFill>
                  <a:cs typeface="+mn-ea"/>
                  <a:sym typeface="+mn-lt"/>
                </a:rPr>
                <a:t>96%</a:t>
              </a:r>
              <a:endParaRPr sz="1320" dirty="0">
                <a:solidFill>
                  <a:schemeClr val="tx1">
                    <a:lumMod val="85000"/>
                    <a:lumOff val="15000"/>
                  </a:schemeClr>
                </a:solidFill>
                <a:cs typeface="+mn-ea"/>
                <a:sym typeface="+mn-lt"/>
              </a:endParaRPr>
            </a:p>
          </p:txBody>
        </p:sp>
      </p:grpSp>
      <p:grpSp>
        <p:nvGrpSpPr>
          <p:cNvPr id="31" name="í$1ïďe"/>
          <p:cNvGrpSpPr/>
          <p:nvPr/>
        </p:nvGrpSpPr>
        <p:grpSpPr bwMode="auto">
          <a:xfrm>
            <a:off x="7528421" y="1584595"/>
            <a:ext cx="431687" cy="650433"/>
            <a:chOff x="0" y="0"/>
            <a:chExt cx="300" cy="450"/>
          </a:xfrm>
        </p:grpSpPr>
        <p:sp>
          <p:nvSpPr>
            <p:cNvPr id="35" name="íslîdè"/>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5"/>
            </a:solidFill>
            <a:ln>
              <a:noFill/>
            </a:ln>
          </p:spPr>
          <p:txBody>
            <a:bodyPr wrap="none" anchor="ctr">
              <a:normAutofit/>
            </a:bodyPr>
            <a:lstStyle/>
            <a:p>
              <a:pPr algn="ctr"/>
              <a:endParaRPr sz="2160" dirty="0">
                <a:solidFill>
                  <a:schemeClr val="tx1">
                    <a:lumMod val="85000"/>
                    <a:lumOff val="15000"/>
                  </a:schemeClr>
                </a:solidFill>
                <a:cs typeface="+mn-ea"/>
                <a:sym typeface="+mn-lt"/>
              </a:endParaRPr>
            </a:p>
          </p:txBody>
        </p:sp>
        <p:sp>
          <p:nvSpPr>
            <p:cNvPr id="36" name="iSľíḑé"/>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sz="1320" dirty="0">
                  <a:solidFill>
                    <a:schemeClr val="tx1">
                      <a:lumMod val="85000"/>
                      <a:lumOff val="15000"/>
                    </a:schemeClr>
                  </a:solidFill>
                  <a:cs typeface="+mn-ea"/>
                  <a:sym typeface="+mn-lt"/>
                </a:rPr>
                <a:t>81%</a:t>
              </a:r>
              <a:endParaRPr sz="1320" dirty="0">
                <a:solidFill>
                  <a:schemeClr val="tx1">
                    <a:lumMod val="85000"/>
                    <a:lumOff val="15000"/>
                  </a:schemeClr>
                </a:solidFill>
                <a:cs typeface="+mn-ea"/>
                <a:sym typeface="+mn-lt"/>
              </a:endParaRPr>
            </a:p>
          </p:txBody>
        </p:sp>
      </p:grpSp>
      <p:grpSp>
        <p:nvGrpSpPr>
          <p:cNvPr id="32" name="îṩľïdé"/>
          <p:cNvGrpSpPr/>
          <p:nvPr/>
        </p:nvGrpSpPr>
        <p:grpSpPr bwMode="auto">
          <a:xfrm>
            <a:off x="8631729" y="2484559"/>
            <a:ext cx="431687" cy="650432"/>
            <a:chOff x="0" y="0"/>
            <a:chExt cx="300" cy="450"/>
          </a:xfrm>
        </p:grpSpPr>
        <p:sp>
          <p:nvSpPr>
            <p:cNvPr id="33" name="îşľïḋè"/>
            <p:cNvSpPr/>
            <p:nvPr/>
          </p:nvSpPr>
          <p:spPr bwMode="auto">
            <a:xfrm>
              <a:off x="0" y="0"/>
              <a:ext cx="300" cy="45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800" y="21600"/>
                  </a:moveTo>
                  <a:lnTo>
                    <a:pt x="1501" y="10863"/>
                  </a:lnTo>
                  <a:cubicBezTo>
                    <a:pt x="566" y="9783"/>
                    <a:pt x="0" y="8538"/>
                    <a:pt x="0" y="7200"/>
                  </a:cubicBezTo>
                  <a:cubicBezTo>
                    <a:pt x="0" y="3223"/>
                    <a:pt x="4836" y="0"/>
                    <a:pt x="10800" y="0"/>
                  </a:cubicBezTo>
                  <a:cubicBezTo>
                    <a:pt x="16765" y="0"/>
                    <a:pt x="21600" y="3223"/>
                    <a:pt x="21600" y="7200"/>
                  </a:cubicBezTo>
                  <a:cubicBezTo>
                    <a:pt x="21600" y="8538"/>
                    <a:pt x="21035" y="9783"/>
                    <a:pt x="20099" y="10863"/>
                  </a:cubicBezTo>
                  <a:lnTo>
                    <a:pt x="10800" y="21600"/>
                  </a:lnTo>
                  <a:close/>
                  <a:moveTo>
                    <a:pt x="10800" y="21600"/>
                  </a:moveTo>
                </a:path>
              </a:pathLst>
            </a:custGeom>
            <a:solidFill>
              <a:schemeClr val="accent6"/>
            </a:solidFill>
            <a:ln>
              <a:noFill/>
            </a:ln>
          </p:spPr>
          <p:txBody>
            <a:bodyPr anchor="ctr"/>
            <a:lstStyle/>
            <a:p>
              <a:pPr algn="ctr"/>
              <a:endParaRPr sz="2160" dirty="0">
                <a:solidFill>
                  <a:schemeClr val="tx1">
                    <a:lumMod val="85000"/>
                    <a:lumOff val="15000"/>
                  </a:schemeClr>
                </a:solidFill>
                <a:cs typeface="+mn-ea"/>
                <a:sym typeface="+mn-lt"/>
              </a:endParaRPr>
            </a:p>
          </p:txBody>
        </p:sp>
        <p:sp>
          <p:nvSpPr>
            <p:cNvPr id="34" name="ïSļiḋê"/>
            <p:cNvSpPr/>
            <p:nvPr/>
          </p:nvSpPr>
          <p:spPr bwMode="auto">
            <a:xfrm>
              <a:off x="39" y="39"/>
              <a:ext cx="213" cy="213"/>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solidFill>
            <a:ln>
              <a:noFill/>
            </a:ln>
          </p:spPr>
          <p:txBody>
            <a:bodyPr wrap="none" anchor="ctr">
              <a:normAutofit/>
            </a:bodyPr>
            <a:lstStyle/>
            <a:p>
              <a:pPr algn="ctr"/>
              <a:r>
                <a:rPr lang="en-US" altLang="zh-CN" sz="1320" dirty="0">
                  <a:solidFill>
                    <a:schemeClr val="tx1">
                      <a:lumMod val="85000"/>
                      <a:lumOff val="15000"/>
                    </a:schemeClr>
                  </a:solidFill>
                  <a:cs typeface="+mn-ea"/>
                  <a:sym typeface="+mn-lt"/>
                </a:rPr>
                <a:t>46%</a:t>
              </a:r>
              <a:endParaRPr sz="1320" dirty="0">
                <a:solidFill>
                  <a:schemeClr val="tx1">
                    <a:lumMod val="85000"/>
                    <a:lumOff val="15000"/>
                  </a:schemeClr>
                </a:solidFill>
                <a:cs typeface="+mn-ea"/>
                <a:sym typeface="+mn-lt"/>
              </a:endParaRPr>
            </a:p>
          </p:txBody>
        </p:sp>
      </p:grpSp>
      <p:sp>
        <p:nvSpPr>
          <p:cNvPr id="19" name="iṡḷiďê"/>
          <p:cNvSpPr txBox="1"/>
          <p:nvPr/>
        </p:nvSpPr>
        <p:spPr>
          <a:xfrm>
            <a:off x="751664" y="5085149"/>
            <a:ext cx="2640371" cy="1051052"/>
          </a:xfrm>
          <a:prstGeom prst="rect">
            <a:avLst/>
          </a:prstGeom>
          <a:noFill/>
        </p:spPr>
        <p:txBody>
          <a:bodyPr wrap="square">
            <a:normAutofit/>
          </a:bodyPr>
          <a:lstStyle/>
          <a:p>
            <a:pPr algn="ctr">
              <a:lnSpc>
                <a:spcPct val="120000"/>
              </a:lnSpc>
            </a:pPr>
            <a:r>
              <a:rPr lang="zh-CN" altLang="en-US" sz="1320" dirty="0">
                <a:solidFill>
                  <a:schemeClr val="tx1">
                    <a:lumMod val="85000"/>
                    <a:lumOff val="15000"/>
                  </a:schemeClr>
                </a:solidFill>
                <a:cs typeface="+mn-ea"/>
                <a:sym typeface="+mn-lt"/>
              </a:rPr>
              <a:t>支持文本。当你复制粘贴时，选择“只保留文本”选项。</a:t>
            </a:r>
            <a:endParaRPr lang="en-US" altLang="zh-CN" sz="1320" dirty="0">
              <a:solidFill>
                <a:schemeClr val="tx1">
                  <a:lumMod val="85000"/>
                  <a:lumOff val="15000"/>
                </a:schemeClr>
              </a:solidFill>
              <a:cs typeface="+mn-ea"/>
              <a:sym typeface="+mn-lt"/>
            </a:endParaRPr>
          </a:p>
          <a:p>
            <a:pPr algn="ctr">
              <a:lnSpc>
                <a:spcPct val="120000"/>
              </a:lnSpc>
            </a:pPr>
            <a:endParaRPr lang="en-US" altLang="zh-CN" sz="1320" dirty="0">
              <a:solidFill>
                <a:schemeClr val="tx1">
                  <a:lumMod val="85000"/>
                  <a:lumOff val="15000"/>
                </a:schemeClr>
              </a:solidFill>
              <a:cs typeface="+mn-ea"/>
              <a:sym typeface="+mn-lt"/>
            </a:endParaRPr>
          </a:p>
          <a:p>
            <a:pPr algn="ctr">
              <a:lnSpc>
                <a:spcPct val="120000"/>
              </a:lnSpc>
            </a:pPr>
            <a:r>
              <a:rPr lang="en-US" altLang="zh-CN" sz="1320" dirty="0">
                <a:solidFill>
                  <a:schemeClr val="tx1">
                    <a:lumMod val="85000"/>
                    <a:lumOff val="15000"/>
                  </a:schemeClr>
                </a:solidFill>
                <a:cs typeface="+mn-ea"/>
                <a:sym typeface="+mn-lt"/>
              </a:rPr>
              <a:t>……</a:t>
            </a:r>
          </a:p>
        </p:txBody>
      </p:sp>
      <p:sp>
        <p:nvSpPr>
          <p:cNvPr id="20" name="iSļïḓê"/>
          <p:cNvSpPr txBox="1"/>
          <p:nvPr/>
        </p:nvSpPr>
        <p:spPr>
          <a:xfrm>
            <a:off x="751664" y="4691760"/>
            <a:ext cx="2640372" cy="393389"/>
          </a:xfrm>
          <a:prstGeom prst="rect">
            <a:avLst/>
          </a:prstGeom>
          <a:noFill/>
        </p:spPr>
        <p:txBody>
          <a:bodyPr wrap="none">
            <a:normAutofit fontScale="92500" lnSpcReduction="10000"/>
          </a:bodyPr>
          <a:lstStyle/>
          <a:p>
            <a:pPr algn="ctr"/>
            <a:r>
              <a:rPr lang="en-US" altLang="zh-CN" sz="2160" dirty="0">
                <a:solidFill>
                  <a:schemeClr val="tx1">
                    <a:lumMod val="85000"/>
                    <a:lumOff val="15000"/>
                  </a:schemeClr>
                </a:solidFill>
                <a:cs typeface="+mn-ea"/>
                <a:sym typeface="+mn-lt"/>
              </a:rPr>
              <a:t>Text Here</a:t>
            </a:r>
            <a:endParaRPr lang="zh-CN" altLang="en-US" sz="2160" dirty="0">
              <a:solidFill>
                <a:schemeClr val="tx1">
                  <a:lumMod val="85000"/>
                  <a:lumOff val="15000"/>
                </a:schemeClr>
              </a:solidFill>
              <a:cs typeface="+mn-ea"/>
              <a:sym typeface="+mn-lt"/>
            </a:endParaRPr>
          </a:p>
        </p:txBody>
      </p:sp>
      <p:sp>
        <p:nvSpPr>
          <p:cNvPr id="17" name="iṥľiḑe"/>
          <p:cNvSpPr txBox="1"/>
          <p:nvPr/>
        </p:nvSpPr>
        <p:spPr>
          <a:xfrm>
            <a:off x="3436658" y="5085149"/>
            <a:ext cx="2640371" cy="1051052"/>
          </a:xfrm>
          <a:prstGeom prst="rect">
            <a:avLst/>
          </a:prstGeom>
          <a:noFill/>
        </p:spPr>
        <p:txBody>
          <a:bodyPr wrap="square">
            <a:normAutofit/>
          </a:bodyPr>
          <a:lstStyle/>
          <a:p>
            <a:pPr algn="ctr">
              <a:lnSpc>
                <a:spcPct val="120000"/>
              </a:lnSpc>
            </a:pPr>
            <a:r>
              <a:rPr lang="zh-CN" altLang="en-US" sz="1320" dirty="0">
                <a:solidFill>
                  <a:schemeClr val="tx1">
                    <a:lumMod val="85000"/>
                    <a:lumOff val="15000"/>
                  </a:schemeClr>
                </a:solidFill>
                <a:cs typeface="+mn-ea"/>
                <a:sym typeface="+mn-lt"/>
              </a:rPr>
              <a:t>支持文本。当你复制粘贴时，选择“只保留文本”选项。</a:t>
            </a:r>
            <a:endParaRPr lang="en-US" altLang="zh-CN" sz="1320" dirty="0">
              <a:solidFill>
                <a:schemeClr val="tx1">
                  <a:lumMod val="85000"/>
                  <a:lumOff val="15000"/>
                </a:schemeClr>
              </a:solidFill>
              <a:cs typeface="+mn-ea"/>
              <a:sym typeface="+mn-lt"/>
            </a:endParaRPr>
          </a:p>
          <a:p>
            <a:pPr algn="ctr">
              <a:lnSpc>
                <a:spcPct val="120000"/>
              </a:lnSpc>
            </a:pPr>
            <a:endParaRPr lang="en-US" altLang="zh-CN" sz="1320" dirty="0">
              <a:solidFill>
                <a:schemeClr val="tx1">
                  <a:lumMod val="85000"/>
                  <a:lumOff val="15000"/>
                </a:schemeClr>
              </a:solidFill>
              <a:cs typeface="+mn-ea"/>
              <a:sym typeface="+mn-lt"/>
            </a:endParaRPr>
          </a:p>
          <a:p>
            <a:pPr algn="ctr">
              <a:lnSpc>
                <a:spcPct val="120000"/>
              </a:lnSpc>
            </a:pPr>
            <a:r>
              <a:rPr lang="en-US" altLang="zh-CN" sz="1320" dirty="0">
                <a:solidFill>
                  <a:schemeClr val="tx1">
                    <a:lumMod val="85000"/>
                    <a:lumOff val="15000"/>
                  </a:schemeClr>
                </a:solidFill>
                <a:cs typeface="+mn-ea"/>
                <a:sym typeface="+mn-lt"/>
              </a:rPr>
              <a:t>……</a:t>
            </a:r>
          </a:p>
        </p:txBody>
      </p:sp>
      <p:sp>
        <p:nvSpPr>
          <p:cNvPr id="18" name="íṡḷíḋê"/>
          <p:cNvSpPr txBox="1"/>
          <p:nvPr/>
        </p:nvSpPr>
        <p:spPr>
          <a:xfrm>
            <a:off x="3436658" y="4691760"/>
            <a:ext cx="2640372" cy="393389"/>
          </a:xfrm>
          <a:prstGeom prst="rect">
            <a:avLst/>
          </a:prstGeom>
          <a:noFill/>
        </p:spPr>
        <p:txBody>
          <a:bodyPr wrap="none">
            <a:normAutofit fontScale="92500" lnSpcReduction="10000"/>
          </a:bodyPr>
          <a:lstStyle/>
          <a:p>
            <a:pPr algn="ctr"/>
            <a:r>
              <a:rPr lang="en-US" altLang="zh-CN" sz="2160" dirty="0">
                <a:solidFill>
                  <a:schemeClr val="tx1">
                    <a:lumMod val="85000"/>
                    <a:lumOff val="15000"/>
                  </a:schemeClr>
                </a:solidFill>
                <a:cs typeface="+mn-ea"/>
                <a:sym typeface="+mn-lt"/>
              </a:rPr>
              <a:t>Text Here</a:t>
            </a:r>
            <a:endParaRPr lang="zh-CN" altLang="en-US" sz="2160" dirty="0">
              <a:solidFill>
                <a:schemeClr val="tx1">
                  <a:lumMod val="85000"/>
                  <a:lumOff val="15000"/>
                </a:schemeClr>
              </a:solidFill>
              <a:cs typeface="+mn-ea"/>
              <a:sym typeface="+mn-lt"/>
            </a:endParaRPr>
          </a:p>
        </p:txBody>
      </p:sp>
      <p:sp>
        <p:nvSpPr>
          <p:cNvPr id="15" name="îŝļïďe"/>
          <p:cNvSpPr txBox="1"/>
          <p:nvPr/>
        </p:nvSpPr>
        <p:spPr>
          <a:xfrm>
            <a:off x="6121653" y="5085149"/>
            <a:ext cx="2640371" cy="1051052"/>
          </a:xfrm>
          <a:prstGeom prst="rect">
            <a:avLst/>
          </a:prstGeom>
          <a:noFill/>
        </p:spPr>
        <p:txBody>
          <a:bodyPr wrap="square">
            <a:normAutofit/>
          </a:bodyPr>
          <a:lstStyle/>
          <a:p>
            <a:pPr algn="ctr">
              <a:lnSpc>
                <a:spcPct val="120000"/>
              </a:lnSpc>
            </a:pPr>
            <a:r>
              <a:rPr lang="zh-CN" altLang="en-US" sz="1320" dirty="0">
                <a:solidFill>
                  <a:schemeClr val="tx1">
                    <a:lumMod val="85000"/>
                    <a:lumOff val="15000"/>
                  </a:schemeClr>
                </a:solidFill>
                <a:cs typeface="+mn-ea"/>
                <a:sym typeface="+mn-lt"/>
              </a:rPr>
              <a:t>支持文本。当你复制粘贴时，选择“只保留文本”选项。</a:t>
            </a:r>
            <a:endParaRPr lang="en-US" altLang="zh-CN" sz="1320" dirty="0">
              <a:solidFill>
                <a:schemeClr val="tx1">
                  <a:lumMod val="85000"/>
                  <a:lumOff val="15000"/>
                </a:schemeClr>
              </a:solidFill>
              <a:cs typeface="+mn-ea"/>
              <a:sym typeface="+mn-lt"/>
            </a:endParaRPr>
          </a:p>
          <a:p>
            <a:pPr algn="ctr">
              <a:lnSpc>
                <a:spcPct val="120000"/>
              </a:lnSpc>
            </a:pPr>
            <a:endParaRPr lang="en-US" altLang="zh-CN" sz="1320" dirty="0">
              <a:solidFill>
                <a:schemeClr val="tx1">
                  <a:lumMod val="85000"/>
                  <a:lumOff val="15000"/>
                </a:schemeClr>
              </a:solidFill>
              <a:cs typeface="+mn-ea"/>
              <a:sym typeface="+mn-lt"/>
            </a:endParaRPr>
          </a:p>
          <a:p>
            <a:pPr algn="ctr">
              <a:lnSpc>
                <a:spcPct val="120000"/>
              </a:lnSpc>
            </a:pPr>
            <a:r>
              <a:rPr lang="en-US" altLang="zh-CN" sz="1320" dirty="0">
                <a:solidFill>
                  <a:schemeClr val="tx1">
                    <a:lumMod val="85000"/>
                    <a:lumOff val="15000"/>
                  </a:schemeClr>
                </a:solidFill>
                <a:cs typeface="+mn-ea"/>
                <a:sym typeface="+mn-lt"/>
              </a:rPr>
              <a:t>……</a:t>
            </a:r>
          </a:p>
        </p:txBody>
      </p:sp>
      <p:sp>
        <p:nvSpPr>
          <p:cNvPr id="16" name="ï$ḷíḍê"/>
          <p:cNvSpPr txBox="1"/>
          <p:nvPr/>
        </p:nvSpPr>
        <p:spPr>
          <a:xfrm>
            <a:off x="6121653" y="4691760"/>
            <a:ext cx="2640372" cy="393389"/>
          </a:xfrm>
          <a:prstGeom prst="rect">
            <a:avLst/>
          </a:prstGeom>
          <a:noFill/>
        </p:spPr>
        <p:txBody>
          <a:bodyPr wrap="none">
            <a:normAutofit fontScale="92500" lnSpcReduction="10000"/>
          </a:bodyPr>
          <a:lstStyle/>
          <a:p>
            <a:pPr algn="ctr"/>
            <a:r>
              <a:rPr lang="en-US" altLang="zh-CN" sz="2160" dirty="0">
                <a:solidFill>
                  <a:schemeClr val="tx1">
                    <a:lumMod val="85000"/>
                    <a:lumOff val="15000"/>
                  </a:schemeClr>
                </a:solidFill>
                <a:cs typeface="+mn-ea"/>
                <a:sym typeface="+mn-lt"/>
              </a:rPr>
              <a:t>Text Here</a:t>
            </a:r>
            <a:endParaRPr lang="zh-CN" altLang="en-US" sz="2160" dirty="0">
              <a:solidFill>
                <a:schemeClr val="tx1">
                  <a:lumMod val="85000"/>
                  <a:lumOff val="15000"/>
                </a:schemeClr>
              </a:solidFill>
              <a:cs typeface="+mn-ea"/>
              <a:sym typeface="+mn-lt"/>
            </a:endParaRPr>
          </a:p>
        </p:txBody>
      </p:sp>
      <p:sp>
        <p:nvSpPr>
          <p:cNvPr id="13" name="îS1îḋè"/>
          <p:cNvSpPr txBox="1"/>
          <p:nvPr/>
        </p:nvSpPr>
        <p:spPr>
          <a:xfrm>
            <a:off x="8806647" y="5085149"/>
            <a:ext cx="2640371" cy="1051052"/>
          </a:xfrm>
          <a:prstGeom prst="rect">
            <a:avLst/>
          </a:prstGeom>
          <a:noFill/>
        </p:spPr>
        <p:txBody>
          <a:bodyPr wrap="square">
            <a:normAutofit/>
          </a:bodyPr>
          <a:lstStyle/>
          <a:p>
            <a:pPr algn="ctr">
              <a:lnSpc>
                <a:spcPct val="120000"/>
              </a:lnSpc>
            </a:pPr>
            <a:r>
              <a:rPr lang="zh-CN" altLang="en-US" sz="1320" dirty="0">
                <a:solidFill>
                  <a:schemeClr val="tx1">
                    <a:lumMod val="85000"/>
                    <a:lumOff val="15000"/>
                  </a:schemeClr>
                </a:solidFill>
                <a:cs typeface="+mn-ea"/>
                <a:sym typeface="+mn-lt"/>
              </a:rPr>
              <a:t>支持文本。当你复制粘贴时，选择“只保留文本”选项。</a:t>
            </a:r>
            <a:endParaRPr lang="en-US" altLang="zh-CN" sz="1320" dirty="0">
              <a:solidFill>
                <a:schemeClr val="tx1">
                  <a:lumMod val="85000"/>
                  <a:lumOff val="15000"/>
                </a:schemeClr>
              </a:solidFill>
              <a:cs typeface="+mn-ea"/>
              <a:sym typeface="+mn-lt"/>
            </a:endParaRPr>
          </a:p>
          <a:p>
            <a:pPr algn="ctr">
              <a:lnSpc>
                <a:spcPct val="120000"/>
              </a:lnSpc>
            </a:pPr>
            <a:endParaRPr lang="en-US" altLang="zh-CN" sz="1320" dirty="0">
              <a:solidFill>
                <a:schemeClr val="tx1">
                  <a:lumMod val="85000"/>
                  <a:lumOff val="15000"/>
                </a:schemeClr>
              </a:solidFill>
              <a:cs typeface="+mn-ea"/>
              <a:sym typeface="+mn-lt"/>
            </a:endParaRPr>
          </a:p>
          <a:p>
            <a:pPr algn="ctr">
              <a:lnSpc>
                <a:spcPct val="120000"/>
              </a:lnSpc>
            </a:pPr>
            <a:r>
              <a:rPr lang="en-US" altLang="zh-CN" sz="1320" dirty="0">
                <a:solidFill>
                  <a:schemeClr val="tx1">
                    <a:lumMod val="85000"/>
                    <a:lumOff val="15000"/>
                  </a:schemeClr>
                </a:solidFill>
                <a:cs typeface="+mn-ea"/>
                <a:sym typeface="+mn-lt"/>
              </a:rPr>
              <a:t>……</a:t>
            </a:r>
          </a:p>
        </p:txBody>
      </p:sp>
      <p:sp>
        <p:nvSpPr>
          <p:cNvPr id="14" name="iṣlíḑé"/>
          <p:cNvSpPr txBox="1"/>
          <p:nvPr/>
        </p:nvSpPr>
        <p:spPr>
          <a:xfrm>
            <a:off x="8806647" y="4691760"/>
            <a:ext cx="2640372" cy="393389"/>
          </a:xfrm>
          <a:prstGeom prst="rect">
            <a:avLst/>
          </a:prstGeom>
          <a:noFill/>
        </p:spPr>
        <p:txBody>
          <a:bodyPr wrap="none">
            <a:normAutofit fontScale="92500" lnSpcReduction="10000"/>
          </a:bodyPr>
          <a:lstStyle/>
          <a:p>
            <a:pPr algn="ctr"/>
            <a:r>
              <a:rPr lang="en-US" altLang="zh-CN" sz="2160" dirty="0">
                <a:solidFill>
                  <a:schemeClr val="tx1">
                    <a:lumMod val="85000"/>
                    <a:lumOff val="15000"/>
                  </a:schemeClr>
                </a:solidFill>
                <a:cs typeface="+mn-ea"/>
                <a:sym typeface="+mn-lt"/>
              </a:rPr>
              <a:t>Text Here</a:t>
            </a:r>
            <a:endParaRPr lang="zh-CN" altLang="en-US" sz="2160" dirty="0">
              <a:solidFill>
                <a:schemeClr val="tx1">
                  <a:lumMod val="85000"/>
                  <a:lumOff val="15000"/>
                </a:schemeClr>
              </a:solidFill>
              <a:cs typeface="+mn-ea"/>
              <a:sym typeface="+mn-lt"/>
            </a:endParaRPr>
          </a:p>
        </p:txBody>
      </p:sp>
      <p:cxnSp>
        <p:nvCxnSpPr>
          <p:cNvPr id="10" name="直接连接符 9"/>
          <p:cNvCxnSpPr/>
          <p:nvPr/>
        </p:nvCxnSpPr>
        <p:spPr>
          <a:xfrm>
            <a:off x="3436658" y="4743451"/>
            <a:ext cx="0" cy="13927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92982" y="4743451"/>
            <a:ext cx="0" cy="13927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785731" y="4743451"/>
            <a:ext cx="0" cy="139275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rot="20521891">
            <a:off x="831317" y="1140035"/>
            <a:ext cx="6503596" cy="1631216"/>
          </a:xfrm>
          <a:prstGeom prst="rect">
            <a:avLst/>
          </a:prstGeom>
          <a:noFill/>
        </p:spPr>
        <p:txBody>
          <a:bodyPr wrap="square" rtlCol="0">
            <a:spAutoFit/>
          </a:bodyPr>
          <a:lstStyle/>
          <a:p>
            <a:r>
              <a:rPr lang="en-US" altLang="zh-CN" sz="10000" dirty="0">
                <a:cs typeface="+mn-ea"/>
                <a:sym typeface="+mn-lt"/>
              </a:rPr>
              <a:t>FOUR</a:t>
            </a:r>
            <a:endParaRPr lang="zh-CN" altLang="en-US" sz="10000" dirty="0">
              <a:cs typeface="+mn-ea"/>
              <a:sym typeface="+mn-lt"/>
            </a:endParaRPr>
          </a:p>
        </p:txBody>
      </p:sp>
      <p:sp>
        <p:nvSpPr>
          <p:cNvPr id="13" name="文本框 12"/>
          <p:cNvSpPr txBox="1"/>
          <p:nvPr/>
        </p:nvSpPr>
        <p:spPr>
          <a:xfrm>
            <a:off x="5435518" y="2998113"/>
            <a:ext cx="5659448" cy="861774"/>
          </a:xfrm>
          <a:prstGeom prst="rect">
            <a:avLst/>
          </a:prstGeom>
          <a:noFill/>
        </p:spPr>
        <p:txBody>
          <a:bodyPr wrap="square" rtlCol="0">
            <a:spAutoFit/>
          </a:bodyPr>
          <a:lstStyle/>
          <a:p>
            <a:r>
              <a:rPr lang="zh-CN" altLang="en-US" sz="5000" dirty="0">
                <a:solidFill>
                  <a:srgbClr val="254748"/>
                </a:solidFill>
                <a:cs typeface="+mn-ea"/>
                <a:sym typeface="+mn-lt"/>
              </a:rPr>
              <a:t>输入您的标题</a:t>
            </a:r>
          </a:p>
        </p:txBody>
      </p:sp>
      <p:sp>
        <p:nvSpPr>
          <p:cNvPr id="14" name="文本框 13"/>
          <p:cNvSpPr txBox="1"/>
          <p:nvPr/>
        </p:nvSpPr>
        <p:spPr>
          <a:xfrm>
            <a:off x="5520350" y="4336380"/>
            <a:ext cx="4745048" cy="707886"/>
          </a:xfrm>
          <a:prstGeom prst="rect">
            <a:avLst/>
          </a:prstGeom>
          <a:noFill/>
        </p:spPr>
        <p:txBody>
          <a:bodyPr wrap="square" rtlCol="0">
            <a:spAutoFit/>
          </a:bodyPr>
          <a:lstStyle/>
          <a:p>
            <a:pPr eaLnBrk="0"/>
            <a:r>
              <a:rPr lang="en-US" altLang="zh-CN" sz="1000" dirty="0">
                <a:solidFill>
                  <a:srgbClr val="254748"/>
                </a:solidFill>
                <a:cs typeface="+mn-ea"/>
                <a:sym typeface="+mn-lt"/>
              </a:rPr>
              <a:t>Lorem ipsum dolor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consectetuer</a:t>
            </a:r>
            <a:r>
              <a:rPr lang="en-US" altLang="zh-CN" sz="1000" dirty="0">
                <a:solidFill>
                  <a:srgbClr val="254748"/>
                </a:solidFill>
                <a:cs typeface="+mn-ea"/>
                <a:sym typeface="+mn-lt"/>
              </a:rPr>
              <a:t> </a:t>
            </a:r>
            <a:r>
              <a:rPr lang="en-US" altLang="zh-CN" sz="1000" dirty="0" err="1">
                <a:solidFill>
                  <a:srgbClr val="254748"/>
                </a:solidFill>
                <a:cs typeface="+mn-ea"/>
                <a:sym typeface="+mn-lt"/>
              </a:rPr>
              <a:t>adipiscing</a:t>
            </a:r>
            <a:r>
              <a:rPr lang="en-US" altLang="zh-CN" sz="1000" dirty="0">
                <a:solidFill>
                  <a:srgbClr val="254748"/>
                </a:solidFill>
                <a:cs typeface="+mn-ea"/>
                <a:sym typeface="+mn-lt"/>
              </a:rPr>
              <a:t> </a:t>
            </a:r>
            <a:r>
              <a:rPr lang="en-US" altLang="zh-CN" sz="1000" dirty="0" err="1">
                <a:solidFill>
                  <a:srgbClr val="254748"/>
                </a:solidFill>
                <a:cs typeface="+mn-ea"/>
                <a:sym typeface="+mn-lt"/>
              </a:rPr>
              <a:t>elit</a:t>
            </a:r>
            <a:r>
              <a:rPr lang="en-US" altLang="zh-CN" sz="1000" dirty="0">
                <a:solidFill>
                  <a:srgbClr val="254748"/>
                </a:solidFill>
                <a:cs typeface="+mn-ea"/>
                <a:sym typeface="+mn-lt"/>
              </a:rPr>
              <a:t>. Maecenas </a:t>
            </a:r>
            <a:r>
              <a:rPr lang="en-US" altLang="zh-CN" sz="1000" dirty="0" err="1">
                <a:solidFill>
                  <a:srgbClr val="254748"/>
                </a:solidFill>
                <a:cs typeface="+mn-ea"/>
                <a:sym typeface="+mn-lt"/>
              </a:rPr>
              <a:t>porttitor</a:t>
            </a:r>
            <a:r>
              <a:rPr lang="en-US" altLang="zh-CN" sz="1000" dirty="0">
                <a:solidFill>
                  <a:srgbClr val="254748"/>
                </a:solidFill>
                <a:cs typeface="+mn-ea"/>
                <a:sym typeface="+mn-lt"/>
              </a:rPr>
              <a:t> </a:t>
            </a:r>
            <a:r>
              <a:rPr lang="en-US" altLang="zh-CN" sz="1000" dirty="0" err="1">
                <a:solidFill>
                  <a:srgbClr val="254748"/>
                </a:solidFill>
                <a:cs typeface="+mn-ea"/>
                <a:sym typeface="+mn-lt"/>
              </a:rPr>
              <a:t>congue</a:t>
            </a:r>
            <a:r>
              <a:rPr lang="en-US" altLang="zh-CN" sz="1000" dirty="0">
                <a:solidFill>
                  <a:srgbClr val="254748"/>
                </a:solidFill>
                <a:cs typeface="+mn-ea"/>
                <a:sym typeface="+mn-lt"/>
              </a:rPr>
              <a:t> </a:t>
            </a:r>
            <a:r>
              <a:rPr lang="en-US" altLang="zh-CN" sz="1000" dirty="0" err="1">
                <a:solidFill>
                  <a:srgbClr val="254748"/>
                </a:solidFill>
                <a:cs typeface="+mn-ea"/>
                <a:sym typeface="+mn-lt"/>
              </a:rPr>
              <a:t>massa</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a:t>
            </a:r>
            <a:r>
              <a:rPr lang="en-US" altLang="zh-CN" sz="1000" dirty="0" err="1">
                <a:solidFill>
                  <a:srgbClr val="254748"/>
                </a:solidFill>
                <a:cs typeface="+mn-ea"/>
                <a:sym typeface="+mn-lt"/>
              </a:rPr>
              <a:t>posuere</a:t>
            </a:r>
            <a:r>
              <a:rPr lang="en-US" altLang="zh-CN" sz="1000" dirty="0">
                <a:solidFill>
                  <a:srgbClr val="254748"/>
                </a:solidFill>
                <a:cs typeface="+mn-ea"/>
                <a:sym typeface="+mn-lt"/>
              </a:rPr>
              <a:t>, magna sed pulvinar </a:t>
            </a:r>
            <a:r>
              <a:rPr lang="en-US" altLang="zh-CN" sz="1000" dirty="0" err="1">
                <a:solidFill>
                  <a:srgbClr val="254748"/>
                </a:solidFill>
                <a:cs typeface="+mn-ea"/>
                <a:sym typeface="+mn-lt"/>
              </a:rPr>
              <a:t>ultricies</a:t>
            </a:r>
            <a:r>
              <a:rPr lang="en-US" altLang="zh-CN" sz="1000" dirty="0">
                <a:solidFill>
                  <a:srgbClr val="254748"/>
                </a:solidFill>
                <a:cs typeface="+mn-ea"/>
                <a:sym typeface="+mn-lt"/>
              </a:rPr>
              <a:t>, </a:t>
            </a:r>
            <a:r>
              <a:rPr lang="en-US" altLang="zh-CN" sz="1000" dirty="0" err="1">
                <a:solidFill>
                  <a:srgbClr val="254748"/>
                </a:solidFill>
                <a:cs typeface="+mn-ea"/>
                <a:sym typeface="+mn-lt"/>
              </a:rPr>
              <a:t>purus</a:t>
            </a:r>
            <a:r>
              <a:rPr lang="en-US" altLang="zh-CN" sz="1000" dirty="0">
                <a:solidFill>
                  <a:srgbClr val="254748"/>
                </a:solidFill>
                <a:cs typeface="+mn-ea"/>
                <a:sym typeface="+mn-lt"/>
              </a:rPr>
              <a:t> </a:t>
            </a:r>
            <a:r>
              <a:rPr lang="en-US" altLang="zh-CN" sz="1000" dirty="0" err="1">
                <a:solidFill>
                  <a:srgbClr val="254748"/>
                </a:solidFill>
                <a:cs typeface="+mn-ea"/>
                <a:sym typeface="+mn-lt"/>
              </a:rPr>
              <a:t>lectus</a:t>
            </a:r>
            <a:r>
              <a:rPr lang="en-US" altLang="zh-CN" sz="1000" dirty="0">
                <a:solidFill>
                  <a:srgbClr val="254748"/>
                </a:solidFill>
                <a:cs typeface="+mn-ea"/>
                <a:sym typeface="+mn-lt"/>
              </a:rPr>
              <a:t> </a:t>
            </a:r>
            <a:r>
              <a:rPr lang="en-US" altLang="zh-CN" sz="1000" dirty="0" err="1">
                <a:solidFill>
                  <a:srgbClr val="254748"/>
                </a:solidFill>
                <a:cs typeface="+mn-ea"/>
                <a:sym typeface="+mn-lt"/>
              </a:rPr>
              <a:t>malesuada</a:t>
            </a:r>
            <a:r>
              <a:rPr lang="en-US" altLang="zh-CN" sz="1000" dirty="0">
                <a:solidFill>
                  <a:srgbClr val="254748"/>
                </a:solidFill>
                <a:cs typeface="+mn-ea"/>
                <a:sym typeface="+mn-lt"/>
              </a:rPr>
              <a:t> libero,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commodo</a:t>
            </a:r>
            <a:r>
              <a:rPr lang="en-US" altLang="zh-CN" sz="1000" dirty="0">
                <a:solidFill>
                  <a:srgbClr val="254748"/>
                </a:solidFill>
                <a:cs typeface="+mn-ea"/>
                <a:sym typeface="+mn-lt"/>
              </a:rPr>
              <a:t> magna </a:t>
            </a:r>
            <a:r>
              <a:rPr lang="en-US" altLang="zh-CN" sz="1000" dirty="0" err="1">
                <a:solidFill>
                  <a:srgbClr val="254748"/>
                </a:solidFill>
                <a:cs typeface="+mn-ea"/>
                <a:sym typeface="+mn-lt"/>
              </a:rPr>
              <a:t>eros</a:t>
            </a:r>
            <a:r>
              <a:rPr lang="en-US" altLang="zh-CN" sz="1000" dirty="0">
                <a:solidFill>
                  <a:srgbClr val="254748"/>
                </a:solidFill>
                <a:cs typeface="+mn-ea"/>
                <a:sym typeface="+mn-lt"/>
              </a:rPr>
              <a:t> </a:t>
            </a:r>
            <a:r>
              <a:rPr lang="en-US" altLang="zh-CN" sz="1000" dirty="0" err="1">
                <a:solidFill>
                  <a:srgbClr val="254748"/>
                </a:solidFill>
                <a:cs typeface="+mn-ea"/>
                <a:sym typeface="+mn-lt"/>
              </a:rPr>
              <a:t>quis</a:t>
            </a:r>
            <a:r>
              <a:rPr lang="en-US" altLang="zh-CN" sz="1000" dirty="0">
                <a:solidFill>
                  <a:srgbClr val="254748"/>
                </a:solidFill>
                <a:cs typeface="+mn-ea"/>
                <a:sym typeface="+mn-lt"/>
              </a:rPr>
              <a:t> </a:t>
            </a:r>
            <a:r>
              <a:rPr lang="en-US" altLang="zh-CN" sz="1000" dirty="0" err="1">
                <a:solidFill>
                  <a:srgbClr val="254748"/>
                </a:solidFill>
                <a:cs typeface="+mn-ea"/>
                <a:sym typeface="+mn-lt"/>
              </a:rPr>
              <a:t>urna</a:t>
            </a:r>
            <a:r>
              <a:rPr lang="en-US" altLang="zh-CN" sz="1000" dirty="0">
                <a:solidFill>
                  <a:srgbClr val="254748"/>
                </a:solidFill>
                <a:cs typeface="+mn-ea"/>
                <a:sym typeface="+mn-lt"/>
              </a:rPr>
              <a:t>.</a:t>
            </a:r>
          </a:p>
          <a:p>
            <a:pPr eaLnBrk="0"/>
            <a:endParaRPr lang="en-US" altLang="zh-CN" sz="1000" dirty="0">
              <a:solidFill>
                <a:srgbClr val="254748"/>
              </a:solidFill>
              <a:cs typeface="+mn-ea"/>
              <a:sym typeface="+mn-lt"/>
            </a:endParaRPr>
          </a:p>
          <a:p>
            <a:pPr eaLnBrk="0"/>
            <a:r>
              <a:rPr lang="en-US" altLang="zh-CN" sz="1000" dirty="0">
                <a:solidFill>
                  <a:srgbClr val="254748"/>
                </a:solidFill>
                <a:cs typeface="+mn-ea"/>
                <a:sym typeface="+mn-lt"/>
              </a:rPr>
              <a:t>Nunc </a:t>
            </a:r>
            <a:r>
              <a:rPr lang="en-US" altLang="zh-CN" sz="1000" dirty="0" err="1">
                <a:solidFill>
                  <a:srgbClr val="254748"/>
                </a:solidFill>
                <a:cs typeface="+mn-ea"/>
                <a:sym typeface="+mn-lt"/>
              </a:rPr>
              <a:t>viverra</a:t>
            </a:r>
            <a:r>
              <a:rPr lang="en-US" altLang="zh-CN" sz="1000" dirty="0">
                <a:solidFill>
                  <a:srgbClr val="254748"/>
                </a:solidFill>
                <a:cs typeface="+mn-ea"/>
                <a:sym typeface="+mn-lt"/>
              </a:rPr>
              <a:t> </a:t>
            </a:r>
            <a:r>
              <a:rPr lang="en-US" altLang="zh-CN" sz="1000" dirty="0" err="1">
                <a:solidFill>
                  <a:srgbClr val="254748"/>
                </a:solidFill>
                <a:cs typeface="+mn-ea"/>
                <a:sym typeface="+mn-lt"/>
              </a:rPr>
              <a:t>imperdiet</a:t>
            </a:r>
            <a:r>
              <a:rPr lang="en-US" altLang="zh-CN" sz="1000" dirty="0">
                <a:solidFill>
                  <a:srgbClr val="254748"/>
                </a:solidFill>
                <a:cs typeface="+mn-ea"/>
                <a:sym typeface="+mn-lt"/>
              </a:rPr>
              <a:t> </a:t>
            </a:r>
            <a:r>
              <a:rPr lang="en-US" altLang="zh-CN" sz="1000" dirty="0" err="1">
                <a:solidFill>
                  <a:srgbClr val="254748"/>
                </a:solidFill>
                <a:cs typeface="+mn-ea"/>
                <a:sym typeface="+mn-lt"/>
              </a:rPr>
              <a:t>enim</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est. </a:t>
            </a:r>
            <a:r>
              <a:rPr lang="en-US" altLang="zh-CN" sz="1000" dirty="0" err="1">
                <a:solidFill>
                  <a:srgbClr val="254748"/>
                </a:solidFill>
                <a:cs typeface="+mn-ea"/>
                <a:sym typeface="+mn-lt"/>
              </a:rPr>
              <a:t>Vivamus</a:t>
            </a:r>
            <a:r>
              <a:rPr lang="en-US" altLang="zh-CN" sz="1000" dirty="0">
                <a:solidFill>
                  <a:srgbClr val="254748"/>
                </a:solidFill>
                <a:cs typeface="+mn-ea"/>
                <a:sym typeface="+mn-lt"/>
              </a:rPr>
              <a:t> a </a:t>
            </a:r>
            <a:r>
              <a:rPr lang="en-US" altLang="zh-CN" sz="1000" dirty="0" err="1">
                <a:solidFill>
                  <a:srgbClr val="254748"/>
                </a:solidFill>
                <a:cs typeface="+mn-ea"/>
                <a:sym typeface="+mn-lt"/>
              </a:rPr>
              <a:t>tellus</a:t>
            </a:r>
            <a:r>
              <a:rPr lang="en-US" altLang="zh-CN" sz="1000" dirty="0">
                <a:solidFill>
                  <a:srgbClr val="254748"/>
                </a:solidFill>
                <a:cs typeface="+mn-ea"/>
                <a:sym typeface="+mn-lt"/>
              </a:rPr>
              <a:t>.</a:t>
            </a:r>
          </a:p>
        </p:txBody>
      </p:sp>
      <p:sp>
        <p:nvSpPr>
          <p:cNvPr id="15" name="文本框 14"/>
          <p:cNvSpPr txBox="1"/>
          <p:nvPr/>
        </p:nvSpPr>
        <p:spPr>
          <a:xfrm>
            <a:off x="5520350" y="3837726"/>
            <a:ext cx="4745048" cy="401072"/>
          </a:xfrm>
          <a:prstGeom prst="rect">
            <a:avLst/>
          </a:prstGeom>
          <a:noFill/>
        </p:spPr>
        <p:txBody>
          <a:bodyPr wrap="square" rtlCol="0">
            <a:spAutoFit/>
          </a:bodyPr>
          <a:lstStyle/>
          <a:p>
            <a:pPr>
              <a:lnSpc>
                <a:spcPct val="150000"/>
              </a:lnSpc>
            </a:pPr>
            <a:r>
              <a:rPr lang="en-US" altLang="zh-CN" sz="1500" spc="300" dirty="0">
                <a:solidFill>
                  <a:srgbClr val="254748"/>
                </a:solidFill>
                <a:cs typeface="+mn-ea"/>
                <a:sym typeface="+mn-lt"/>
              </a:rPr>
              <a:t>WRITE SOMETHING HERE</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图文框 9"/>
          <p:cNvSpPr/>
          <p:nvPr/>
        </p:nvSpPr>
        <p:spPr>
          <a:xfrm>
            <a:off x="0" y="0"/>
            <a:ext cx="12192000" cy="6858000"/>
          </a:xfrm>
          <a:prstGeom prst="frame">
            <a:avLst>
              <a:gd name="adj1" fmla="val 2917"/>
            </a:avLst>
          </a:prstGeom>
          <a:solidFill>
            <a:srgbClr val="F0F4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2" name="文本框 11"/>
          <p:cNvSpPr txBox="1"/>
          <p:nvPr/>
        </p:nvSpPr>
        <p:spPr>
          <a:xfrm rot="5400000">
            <a:off x="-79406" y="3348146"/>
            <a:ext cx="5603306" cy="1092607"/>
          </a:xfrm>
          <a:prstGeom prst="rect">
            <a:avLst/>
          </a:prstGeom>
          <a:noFill/>
        </p:spPr>
        <p:txBody>
          <a:bodyPr wrap="square" rtlCol="0">
            <a:spAutoFit/>
          </a:bodyPr>
          <a:lstStyle/>
          <a:p>
            <a:r>
              <a:rPr lang="en-US" altLang="zh-CN" sz="6500" dirty="0">
                <a:cs typeface="+mn-ea"/>
                <a:sym typeface="+mn-lt"/>
              </a:rPr>
              <a:t>CONTENTS</a:t>
            </a:r>
            <a:endParaRPr lang="ko-KR" altLang="en-US" sz="6500" dirty="0">
              <a:cs typeface="+mn-ea"/>
              <a:sym typeface="+mn-lt"/>
            </a:endParaRPr>
          </a:p>
        </p:txBody>
      </p:sp>
      <p:sp>
        <p:nvSpPr>
          <p:cNvPr id="13" name="文本框 12"/>
          <p:cNvSpPr txBox="1"/>
          <p:nvPr/>
        </p:nvSpPr>
        <p:spPr>
          <a:xfrm>
            <a:off x="5844753" y="1630980"/>
            <a:ext cx="1346680" cy="861774"/>
          </a:xfrm>
          <a:prstGeom prst="rect">
            <a:avLst/>
          </a:prstGeom>
          <a:noFill/>
        </p:spPr>
        <p:txBody>
          <a:bodyPr wrap="square" rtlCol="0">
            <a:spAutoFit/>
          </a:bodyPr>
          <a:lstStyle/>
          <a:p>
            <a:pPr algn="r"/>
            <a:r>
              <a:rPr lang="en-US" altLang="zh-CN" sz="5000" dirty="0">
                <a:cs typeface="+mn-ea"/>
                <a:sym typeface="+mn-lt"/>
              </a:rPr>
              <a:t>0 1.</a:t>
            </a:r>
            <a:endParaRPr lang="zh-CN" altLang="en-US" sz="5000" dirty="0">
              <a:cs typeface="+mn-ea"/>
              <a:sym typeface="+mn-lt"/>
            </a:endParaRPr>
          </a:p>
        </p:txBody>
      </p:sp>
      <p:sp>
        <p:nvSpPr>
          <p:cNvPr id="14" name="文本框 13"/>
          <p:cNvSpPr txBox="1"/>
          <p:nvPr/>
        </p:nvSpPr>
        <p:spPr>
          <a:xfrm>
            <a:off x="7110169" y="1722420"/>
            <a:ext cx="3997771" cy="553998"/>
          </a:xfrm>
          <a:prstGeom prst="rect">
            <a:avLst/>
          </a:prstGeom>
          <a:noFill/>
        </p:spPr>
        <p:txBody>
          <a:bodyPr wrap="square" rtlCol="0">
            <a:spAutoFit/>
          </a:bodyPr>
          <a:lstStyle/>
          <a:p>
            <a:r>
              <a:rPr lang="zh-CN" altLang="en-US" sz="3000" dirty="0">
                <a:cs typeface="+mn-ea"/>
                <a:sym typeface="+mn-lt"/>
              </a:rPr>
              <a:t>输入您的标题</a:t>
            </a:r>
          </a:p>
        </p:txBody>
      </p:sp>
      <p:sp>
        <p:nvSpPr>
          <p:cNvPr id="15" name="文本框 14"/>
          <p:cNvSpPr txBox="1"/>
          <p:nvPr/>
        </p:nvSpPr>
        <p:spPr>
          <a:xfrm>
            <a:off x="7110169" y="2210042"/>
            <a:ext cx="3997771" cy="246221"/>
          </a:xfrm>
          <a:prstGeom prst="rect">
            <a:avLst/>
          </a:prstGeom>
          <a:noFill/>
        </p:spPr>
        <p:txBody>
          <a:bodyPr wrap="square" rtlCol="0">
            <a:spAutoFit/>
          </a:bodyPr>
          <a:lstStyle/>
          <a:p>
            <a:pPr eaLnBrk="0"/>
            <a:r>
              <a:rPr lang="en-US" altLang="zh-CN" sz="1000" dirty="0">
                <a:cs typeface="+mn-ea"/>
                <a:sym typeface="+mn-lt"/>
              </a:rPr>
              <a:t>Nunc </a:t>
            </a:r>
            <a:r>
              <a:rPr lang="en-US" altLang="zh-CN" sz="1000" dirty="0" err="1">
                <a:cs typeface="+mn-ea"/>
                <a:sym typeface="+mn-lt"/>
              </a:rPr>
              <a:t>viverra</a:t>
            </a:r>
            <a:r>
              <a:rPr lang="en-US" altLang="zh-CN" sz="1000" dirty="0">
                <a:cs typeface="+mn-ea"/>
                <a:sym typeface="+mn-lt"/>
              </a:rPr>
              <a:t> </a:t>
            </a:r>
            <a:r>
              <a:rPr lang="en-US" altLang="zh-CN" sz="1000" dirty="0" err="1">
                <a:cs typeface="+mn-ea"/>
                <a:sym typeface="+mn-lt"/>
              </a:rPr>
              <a:t>imperdiet</a:t>
            </a:r>
            <a:r>
              <a:rPr lang="en-US" altLang="zh-CN" sz="1000" dirty="0">
                <a:cs typeface="+mn-ea"/>
                <a:sym typeface="+mn-lt"/>
              </a:rPr>
              <a:t> </a:t>
            </a:r>
            <a:r>
              <a:rPr lang="en-US" altLang="zh-CN" sz="1000" dirty="0" err="1">
                <a:cs typeface="+mn-ea"/>
                <a:sym typeface="+mn-lt"/>
              </a:rPr>
              <a:t>enim</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est. </a:t>
            </a:r>
            <a:r>
              <a:rPr lang="en-US" altLang="zh-CN" sz="1000" dirty="0" err="1">
                <a:cs typeface="+mn-ea"/>
                <a:sym typeface="+mn-lt"/>
              </a:rPr>
              <a:t>Vivamus</a:t>
            </a:r>
            <a:r>
              <a:rPr lang="en-US" altLang="zh-CN" sz="1000" dirty="0">
                <a:cs typeface="+mn-ea"/>
                <a:sym typeface="+mn-lt"/>
              </a:rPr>
              <a:t> a </a:t>
            </a:r>
            <a:r>
              <a:rPr lang="en-US" altLang="zh-CN" sz="1000" dirty="0" err="1">
                <a:cs typeface="+mn-ea"/>
                <a:sym typeface="+mn-lt"/>
              </a:rPr>
              <a:t>tellus</a:t>
            </a:r>
            <a:r>
              <a:rPr lang="en-US" altLang="zh-CN" sz="1000" dirty="0">
                <a:cs typeface="+mn-ea"/>
                <a:sym typeface="+mn-lt"/>
              </a:rPr>
              <a:t>.</a:t>
            </a:r>
          </a:p>
        </p:txBody>
      </p:sp>
      <p:sp>
        <p:nvSpPr>
          <p:cNvPr id="16" name="文本框 15"/>
          <p:cNvSpPr txBox="1"/>
          <p:nvPr/>
        </p:nvSpPr>
        <p:spPr>
          <a:xfrm>
            <a:off x="5517630" y="2549489"/>
            <a:ext cx="1346680" cy="861774"/>
          </a:xfrm>
          <a:prstGeom prst="rect">
            <a:avLst/>
          </a:prstGeom>
          <a:noFill/>
        </p:spPr>
        <p:txBody>
          <a:bodyPr wrap="square" rtlCol="0">
            <a:spAutoFit/>
          </a:bodyPr>
          <a:lstStyle/>
          <a:p>
            <a:pPr algn="r"/>
            <a:r>
              <a:rPr lang="en-US" altLang="zh-CN" sz="5000" dirty="0">
                <a:cs typeface="+mn-ea"/>
                <a:sym typeface="+mn-lt"/>
              </a:rPr>
              <a:t>02.</a:t>
            </a:r>
            <a:endParaRPr lang="zh-CN" altLang="en-US" sz="5000" dirty="0">
              <a:cs typeface="+mn-ea"/>
              <a:sym typeface="+mn-lt"/>
            </a:endParaRPr>
          </a:p>
        </p:txBody>
      </p:sp>
      <p:sp>
        <p:nvSpPr>
          <p:cNvPr id="17" name="文本框 16"/>
          <p:cNvSpPr txBox="1"/>
          <p:nvPr/>
        </p:nvSpPr>
        <p:spPr>
          <a:xfrm>
            <a:off x="6783046" y="2640929"/>
            <a:ext cx="3997771" cy="553998"/>
          </a:xfrm>
          <a:prstGeom prst="rect">
            <a:avLst/>
          </a:prstGeom>
          <a:noFill/>
        </p:spPr>
        <p:txBody>
          <a:bodyPr wrap="square" rtlCol="0">
            <a:spAutoFit/>
          </a:bodyPr>
          <a:lstStyle/>
          <a:p>
            <a:r>
              <a:rPr lang="zh-CN" altLang="en-US" sz="3000" dirty="0">
                <a:cs typeface="+mn-ea"/>
                <a:sym typeface="+mn-lt"/>
              </a:rPr>
              <a:t>输入您的标题</a:t>
            </a:r>
          </a:p>
        </p:txBody>
      </p:sp>
      <p:sp>
        <p:nvSpPr>
          <p:cNvPr id="18" name="文本框 17"/>
          <p:cNvSpPr txBox="1"/>
          <p:nvPr/>
        </p:nvSpPr>
        <p:spPr>
          <a:xfrm>
            <a:off x="6783046" y="3128551"/>
            <a:ext cx="3997771" cy="246221"/>
          </a:xfrm>
          <a:prstGeom prst="rect">
            <a:avLst/>
          </a:prstGeom>
          <a:noFill/>
        </p:spPr>
        <p:txBody>
          <a:bodyPr wrap="square" rtlCol="0">
            <a:spAutoFit/>
          </a:bodyPr>
          <a:lstStyle/>
          <a:p>
            <a:pPr eaLnBrk="0"/>
            <a:r>
              <a:rPr lang="en-US" altLang="zh-CN" sz="1000" dirty="0">
                <a:cs typeface="+mn-ea"/>
                <a:sym typeface="+mn-lt"/>
              </a:rPr>
              <a:t>Nunc </a:t>
            </a:r>
            <a:r>
              <a:rPr lang="en-US" altLang="zh-CN" sz="1000" dirty="0" err="1">
                <a:cs typeface="+mn-ea"/>
                <a:sym typeface="+mn-lt"/>
              </a:rPr>
              <a:t>viverra</a:t>
            </a:r>
            <a:r>
              <a:rPr lang="en-US" altLang="zh-CN" sz="1000" dirty="0">
                <a:cs typeface="+mn-ea"/>
                <a:sym typeface="+mn-lt"/>
              </a:rPr>
              <a:t> </a:t>
            </a:r>
            <a:r>
              <a:rPr lang="en-US" altLang="zh-CN" sz="1000" dirty="0" err="1">
                <a:cs typeface="+mn-ea"/>
                <a:sym typeface="+mn-lt"/>
              </a:rPr>
              <a:t>imperdiet</a:t>
            </a:r>
            <a:r>
              <a:rPr lang="en-US" altLang="zh-CN" sz="1000" dirty="0">
                <a:cs typeface="+mn-ea"/>
                <a:sym typeface="+mn-lt"/>
              </a:rPr>
              <a:t> </a:t>
            </a:r>
            <a:r>
              <a:rPr lang="en-US" altLang="zh-CN" sz="1000" dirty="0" err="1">
                <a:cs typeface="+mn-ea"/>
                <a:sym typeface="+mn-lt"/>
              </a:rPr>
              <a:t>enim</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est. </a:t>
            </a:r>
            <a:r>
              <a:rPr lang="en-US" altLang="zh-CN" sz="1000" dirty="0" err="1">
                <a:cs typeface="+mn-ea"/>
                <a:sym typeface="+mn-lt"/>
              </a:rPr>
              <a:t>Vivamus</a:t>
            </a:r>
            <a:r>
              <a:rPr lang="en-US" altLang="zh-CN" sz="1000" dirty="0">
                <a:cs typeface="+mn-ea"/>
                <a:sym typeface="+mn-lt"/>
              </a:rPr>
              <a:t> a </a:t>
            </a:r>
            <a:r>
              <a:rPr lang="en-US" altLang="zh-CN" sz="1000" dirty="0" err="1">
                <a:cs typeface="+mn-ea"/>
                <a:sym typeface="+mn-lt"/>
              </a:rPr>
              <a:t>tellus</a:t>
            </a:r>
            <a:r>
              <a:rPr lang="en-US" altLang="zh-CN" sz="1000" dirty="0">
                <a:cs typeface="+mn-ea"/>
                <a:sym typeface="+mn-lt"/>
              </a:rPr>
              <a:t>.</a:t>
            </a:r>
          </a:p>
        </p:txBody>
      </p:sp>
      <p:sp>
        <p:nvSpPr>
          <p:cNvPr id="19" name="文本框 18"/>
          <p:cNvSpPr txBox="1"/>
          <p:nvPr/>
        </p:nvSpPr>
        <p:spPr>
          <a:xfrm>
            <a:off x="5126786" y="3526009"/>
            <a:ext cx="1346680" cy="861774"/>
          </a:xfrm>
          <a:prstGeom prst="rect">
            <a:avLst/>
          </a:prstGeom>
          <a:noFill/>
        </p:spPr>
        <p:txBody>
          <a:bodyPr wrap="square" rtlCol="0">
            <a:spAutoFit/>
          </a:bodyPr>
          <a:lstStyle/>
          <a:p>
            <a:pPr algn="r"/>
            <a:r>
              <a:rPr lang="en-US" altLang="zh-CN" sz="5000" dirty="0">
                <a:cs typeface="+mn-ea"/>
                <a:sym typeface="+mn-lt"/>
              </a:rPr>
              <a:t>03.</a:t>
            </a:r>
            <a:endParaRPr lang="zh-CN" altLang="en-US" sz="5000" dirty="0">
              <a:cs typeface="+mn-ea"/>
              <a:sym typeface="+mn-lt"/>
            </a:endParaRPr>
          </a:p>
        </p:txBody>
      </p:sp>
      <p:sp>
        <p:nvSpPr>
          <p:cNvPr id="20" name="文本框 19"/>
          <p:cNvSpPr txBox="1"/>
          <p:nvPr/>
        </p:nvSpPr>
        <p:spPr>
          <a:xfrm>
            <a:off x="6392202" y="3617449"/>
            <a:ext cx="3997771" cy="553998"/>
          </a:xfrm>
          <a:prstGeom prst="rect">
            <a:avLst/>
          </a:prstGeom>
          <a:noFill/>
        </p:spPr>
        <p:txBody>
          <a:bodyPr wrap="square" rtlCol="0">
            <a:spAutoFit/>
          </a:bodyPr>
          <a:lstStyle/>
          <a:p>
            <a:r>
              <a:rPr lang="zh-CN" altLang="en-US" sz="3000" dirty="0">
                <a:cs typeface="+mn-ea"/>
                <a:sym typeface="+mn-lt"/>
              </a:rPr>
              <a:t>输入您的标题</a:t>
            </a:r>
          </a:p>
        </p:txBody>
      </p:sp>
      <p:sp>
        <p:nvSpPr>
          <p:cNvPr id="21" name="文本框 20"/>
          <p:cNvSpPr txBox="1"/>
          <p:nvPr/>
        </p:nvSpPr>
        <p:spPr>
          <a:xfrm>
            <a:off x="6392202" y="4105071"/>
            <a:ext cx="3997771" cy="246221"/>
          </a:xfrm>
          <a:prstGeom prst="rect">
            <a:avLst/>
          </a:prstGeom>
          <a:noFill/>
        </p:spPr>
        <p:txBody>
          <a:bodyPr wrap="square" rtlCol="0">
            <a:spAutoFit/>
          </a:bodyPr>
          <a:lstStyle/>
          <a:p>
            <a:pPr eaLnBrk="0"/>
            <a:r>
              <a:rPr lang="en-US" altLang="zh-CN" sz="1000" dirty="0">
                <a:cs typeface="+mn-ea"/>
                <a:sym typeface="+mn-lt"/>
              </a:rPr>
              <a:t>Nunc </a:t>
            </a:r>
            <a:r>
              <a:rPr lang="en-US" altLang="zh-CN" sz="1000" dirty="0" err="1">
                <a:cs typeface="+mn-ea"/>
                <a:sym typeface="+mn-lt"/>
              </a:rPr>
              <a:t>viverra</a:t>
            </a:r>
            <a:r>
              <a:rPr lang="en-US" altLang="zh-CN" sz="1000" dirty="0">
                <a:cs typeface="+mn-ea"/>
                <a:sym typeface="+mn-lt"/>
              </a:rPr>
              <a:t> </a:t>
            </a:r>
            <a:r>
              <a:rPr lang="en-US" altLang="zh-CN" sz="1000" dirty="0" err="1">
                <a:cs typeface="+mn-ea"/>
                <a:sym typeface="+mn-lt"/>
              </a:rPr>
              <a:t>imperdiet</a:t>
            </a:r>
            <a:r>
              <a:rPr lang="en-US" altLang="zh-CN" sz="1000" dirty="0">
                <a:cs typeface="+mn-ea"/>
                <a:sym typeface="+mn-lt"/>
              </a:rPr>
              <a:t> </a:t>
            </a:r>
            <a:r>
              <a:rPr lang="en-US" altLang="zh-CN" sz="1000" dirty="0" err="1">
                <a:cs typeface="+mn-ea"/>
                <a:sym typeface="+mn-lt"/>
              </a:rPr>
              <a:t>enim</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est. </a:t>
            </a:r>
            <a:r>
              <a:rPr lang="en-US" altLang="zh-CN" sz="1000" dirty="0" err="1">
                <a:cs typeface="+mn-ea"/>
                <a:sym typeface="+mn-lt"/>
              </a:rPr>
              <a:t>Vivamus</a:t>
            </a:r>
            <a:r>
              <a:rPr lang="en-US" altLang="zh-CN" sz="1000" dirty="0">
                <a:cs typeface="+mn-ea"/>
                <a:sym typeface="+mn-lt"/>
              </a:rPr>
              <a:t> a </a:t>
            </a:r>
            <a:r>
              <a:rPr lang="en-US" altLang="zh-CN" sz="1000" dirty="0" err="1">
                <a:cs typeface="+mn-ea"/>
                <a:sym typeface="+mn-lt"/>
              </a:rPr>
              <a:t>tellus</a:t>
            </a:r>
            <a:r>
              <a:rPr lang="en-US" altLang="zh-CN" sz="1000" dirty="0">
                <a:cs typeface="+mn-ea"/>
                <a:sym typeface="+mn-lt"/>
              </a:rPr>
              <a:t>.</a:t>
            </a:r>
          </a:p>
        </p:txBody>
      </p:sp>
      <p:sp>
        <p:nvSpPr>
          <p:cNvPr id="22" name="文本框 21"/>
          <p:cNvSpPr txBox="1"/>
          <p:nvPr/>
        </p:nvSpPr>
        <p:spPr>
          <a:xfrm>
            <a:off x="4752869" y="4511984"/>
            <a:ext cx="1346680" cy="861774"/>
          </a:xfrm>
          <a:prstGeom prst="rect">
            <a:avLst/>
          </a:prstGeom>
          <a:noFill/>
        </p:spPr>
        <p:txBody>
          <a:bodyPr wrap="square" rtlCol="0">
            <a:spAutoFit/>
          </a:bodyPr>
          <a:lstStyle/>
          <a:p>
            <a:pPr algn="r"/>
            <a:r>
              <a:rPr lang="en-US" altLang="zh-CN" sz="5000" dirty="0">
                <a:cs typeface="+mn-ea"/>
                <a:sym typeface="+mn-lt"/>
              </a:rPr>
              <a:t>04.</a:t>
            </a:r>
            <a:endParaRPr lang="zh-CN" altLang="en-US" sz="5000" dirty="0">
              <a:cs typeface="+mn-ea"/>
              <a:sym typeface="+mn-lt"/>
            </a:endParaRPr>
          </a:p>
        </p:txBody>
      </p:sp>
      <p:sp>
        <p:nvSpPr>
          <p:cNvPr id="23" name="文本框 22"/>
          <p:cNvSpPr txBox="1"/>
          <p:nvPr/>
        </p:nvSpPr>
        <p:spPr>
          <a:xfrm>
            <a:off x="6018285" y="4603424"/>
            <a:ext cx="3997771" cy="553998"/>
          </a:xfrm>
          <a:prstGeom prst="rect">
            <a:avLst/>
          </a:prstGeom>
          <a:noFill/>
        </p:spPr>
        <p:txBody>
          <a:bodyPr wrap="square" rtlCol="0">
            <a:spAutoFit/>
          </a:bodyPr>
          <a:lstStyle/>
          <a:p>
            <a:r>
              <a:rPr lang="zh-CN" altLang="en-US" sz="3000" dirty="0">
                <a:cs typeface="+mn-ea"/>
                <a:sym typeface="+mn-lt"/>
              </a:rPr>
              <a:t>输入您的标题</a:t>
            </a:r>
          </a:p>
        </p:txBody>
      </p:sp>
      <p:sp>
        <p:nvSpPr>
          <p:cNvPr id="24" name="文本框 23"/>
          <p:cNvSpPr txBox="1"/>
          <p:nvPr/>
        </p:nvSpPr>
        <p:spPr>
          <a:xfrm>
            <a:off x="6018285" y="5091046"/>
            <a:ext cx="3997771" cy="246221"/>
          </a:xfrm>
          <a:prstGeom prst="rect">
            <a:avLst/>
          </a:prstGeom>
          <a:noFill/>
        </p:spPr>
        <p:txBody>
          <a:bodyPr wrap="square" rtlCol="0">
            <a:spAutoFit/>
          </a:bodyPr>
          <a:lstStyle/>
          <a:p>
            <a:pPr eaLnBrk="0"/>
            <a:r>
              <a:rPr lang="en-US" altLang="zh-CN" sz="1000" dirty="0">
                <a:cs typeface="+mn-ea"/>
                <a:sym typeface="+mn-lt"/>
              </a:rPr>
              <a:t>Nunc </a:t>
            </a:r>
            <a:r>
              <a:rPr lang="en-US" altLang="zh-CN" sz="1000" dirty="0" err="1">
                <a:cs typeface="+mn-ea"/>
                <a:sym typeface="+mn-lt"/>
              </a:rPr>
              <a:t>viverra</a:t>
            </a:r>
            <a:r>
              <a:rPr lang="en-US" altLang="zh-CN" sz="1000" dirty="0">
                <a:cs typeface="+mn-ea"/>
                <a:sym typeface="+mn-lt"/>
              </a:rPr>
              <a:t> </a:t>
            </a:r>
            <a:r>
              <a:rPr lang="en-US" altLang="zh-CN" sz="1000" dirty="0" err="1">
                <a:cs typeface="+mn-ea"/>
                <a:sym typeface="+mn-lt"/>
              </a:rPr>
              <a:t>imperdiet</a:t>
            </a:r>
            <a:r>
              <a:rPr lang="en-US" altLang="zh-CN" sz="1000" dirty="0">
                <a:cs typeface="+mn-ea"/>
                <a:sym typeface="+mn-lt"/>
              </a:rPr>
              <a:t> </a:t>
            </a:r>
            <a:r>
              <a:rPr lang="en-US" altLang="zh-CN" sz="1000" dirty="0" err="1">
                <a:cs typeface="+mn-ea"/>
                <a:sym typeface="+mn-lt"/>
              </a:rPr>
              <a:t>enim</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est. </a:t>
            </a:r>
            <a:r>
              <a:rPr lang="en-US" altLang="zh-CN" sz="1000" dirty="0" err="1">
                <a:cs typeface="+mn-ea"/>
                <a:sym typeface="+mn-lt"/>
              </a:rPr>
              <a:t>Vivamus</a:t>
            </a:r>
            <a:r>
              <a:rPr lang="en-US" altLang="zh-CN" sz="1000" dirty="0">
                <a:cs typeface="+mn-ea"/>
                <a:sym typeface="+mn-lt"/>
              </a:rPr>
              <a:t> a </a:t>
            </a:r>
            <a:r>
              <a:rPr lang="en-US" altLang="zh-CN" sz="1000" dirty="0" err="1">
                <a:cs typeface="+mn-ea"/>
                <a:sym typeface="+mn-lt"/>
              </a:rPr>
              <a:t>tellus</a:t>
            </a:r>
            <a:r>
              <a:rPr lang="en-US" altLang="zh-CN" sz="1000" dirty="0">
                <a:cs typeface="+mn-ea"/>
                <a:sym typeface="+mn-lt"/>
              </a:rPr>
              <a:t>.</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1000"/>
                                        <p:tgtEl>
                                          <p:spTgt spid="20"/>
                                        </p:tgtEl>
                                      </p:cBhvr>
                                    </p:animEffect>
                                    <p:anim calcmode="lin" valueType="num">
                                      <p:cBhvr>
                                        <p:cTn id="52" dur="1000" fill="hold"/>
                                        <p:tgtEl>
                                          <p:spTgt spid="20"/>
                                        </p:tgtEl>
                                        <p:attrNameLst>
                                          <p:attrName>ppt_x</p:attrName>
                                        </p:attrNameLst>
                                      </p:cBhvr>
                                      <p:tavLst>
                                        <p:tav tm="0">
                                          <p:val>
                                            <p:strVal val="#ppt_x"/>
                                          </p:val>
                                        </p:tav>
                                        <p:tav tm="100000">
                                          <p:val>
                                            <p:strVal val="#ppt_x"/>
                                          </p:val>
                                        </p:tav>
                                      </p:tavLst>
                                    </p:anim>
                                    <p:anim calcmode="lin" valueType="num">
                                      <p:cBhvr>
                                        <p:cTn id="53" dur="1000" fill="hold"/>
                                        <p:tgtEl>
                                          <p:spTgt spid="20"/>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anim calcmode="lin" valueType="num">
                                      <p:cBhvr>
                                        <p:cTn id="57" dur="1000" fill="hold"/>
                                        <p:tgtEl>
                                          <p:spTgt spid="21"/>
                                        </p:tgtEl>
                                        <p:attrNameLst>
                                          <p:attrName>ppt_x</p:attrName>
                                        </p:attrNameLst>
                                      </p:cBhvr>
                                      <p:tavLst>
                                        <p:tav tm="0">
                                          <p:val>
                                            <p:strVal val="#ppt_x"/>
                                          </p:val>
                                        </p:tav>
                                        <p:tav tm="100000">
                                          <p:val>
                                            <p:strVal val="#ppt_x"/>
                                          </p:val>
                                        </p:tav>
                                      </p:tavLst>
                                    </p:anim>
                                    <p:anim calcmode="lin" valueType="num">
                                      <p:cBhvr>
                                        <p:cTn id="5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anim calcmode="lin" valueType="num">
                                      <p:cBhvr>
                                        <p:cTn id="69" dur="1000" fill="hold"/>
                                        <p:tgtEl>
                                          <p:spTgt spid="23"/>
                                        </p:tgtEl>
                                        <p:attrNameLst>
                                          <p:attrName>ppt_x</p:attrName>
                                        </p:attrNameLst>
                                      </p:cBhvr>
                                      <p:tavLst>
                                        <p:tav tm="0">
                                          <p:val>
                                            <p:strVal val="#ppt_x"/>
                                          </p:val>
                                        </p:tav>
                                        <p:tav tm="100000">
                                          <p:val>
                                            <p:strVal val="#ppt_x"/>
                                          </p:val>
                                        </p:tav>
                                      </p:tavLst>
                                    </p:anim>
                                    <p:anim calcmode="lin" valueType="num">
                                      <p:cBhvr>
                                        <p:cTn id="70" dur="1000" fill="hold"/>
                                        <p:tgtEl>
                                          <p:spTgt spid="23"/>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1000"/>
                                        <p:tgtEl>
                                          <p:spTgt spid="24"/>
                                        </p:tgtEl>
                                      </p:cBhvr>
                                    </p:animEffect>
                                    <p:anim calcmode="lin" valueType="num">
                                      <p:cBhvr>
                                        <p:cTn id="74" dur="1000" fill="hold"/>
                                        <p:tgtEl>
                                          <p:spTgt spid="24"/>
                                        </p:tgtEl>
                                        <p:attrNameLst>
                                          <p:attrName>ppt_x</p:attrName>
                                        </p:attrNameLst>
                                      </p:cBhvr>
                                      <p:tavLst>
                                        <p:tav tm="0">
                                          <p:val>
                                            <p:strVal val="#ppt_x"/>
                                          </p:val>
                                        </p:tav>
                                        <p:tav tm="100000">
                                          <p:val>
                                            <p:strVal val="#ppt_x"/>
                                          </p:val>
                                        </p:tav>
                                      </p:tavLst>
                                    </p:anim>
                                    <p:anim calcmode="lin" valueType="num">
                                      <p:cBhvr>
                                        <p:cTn id="7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571500" y="2247833"/>
            <a:ext cx="4235502" cy="2822962"/>
          </a:xfrm>
          <a:custGeom>
            <a:avLst/>
            <a:gdLst>
              <a:gd name="connsiteX0" fmla="*/ 0 w 4235502"/>
              <a:gd name="connsiteY0" fmla="*/ 0 h 3775139"/>
              <a:gd name="connsiteX1" fmla="*/ 4235502 w 4235502"/>
              <a:gd name="connsiteY1" fmla="*/ 0 h 3775139"/>
              <a:gd name="connsiteX2" fmla="*/ 4235502 w 4235502"/>
              <a:gd name="connsiteY2" fmla="*/ 3775139 h 3775139"/>
              <a:gd name="connsiteX3" fmla="*/ 0 w 4235502"/>
              <a:gd name="connsiteY3" fmla="*/ 3775139 h 3775139"/>
            </a:gdLst>
            <a:ahLst/>
            <a:cxnLst>
              <a:cxn ang="0">
                <a:pos x="connsiteX0" y="connsiteY0"/>
              </a:cxn>
              <a:cxn ang="0">
                <a:pos x="connsiteX1" y="connsiteY1"/>
              </a:cxn>
              <a:cxn ang="0">
                <a:pos x="connsiteX2" y="connsiteY2"/>
              </a:cxn>
              <a:cxn ang="0">
                <a:pos x="connsiteX3" y="connsiteY3"/>
              </a:cxn>
            </a:cxnLst>
            <a:rect l="l" t="t" r="r" b="b"/>
            <a:pathLst>
              <a:path w="4235502" h="3775139">
                <a:moveTo>
                  <a:pt x="0" y="0"/>
                </a:moveTo>
                <a:lnTo>
                  <a:pt x="4235502" y="0"/>
                </a:lnTo>
                <a:lnTo>
                  <a:pt x="4235502" y="3775139"/>
                </a:lnTo>
                <a:lnTo>
                  <a:pt x="0" y="3775139"/>
                </a:lnTo>
                <a:close/>
              </a:path>
            </a:pathLst>
          </a:custGeom>
        </p:spPr>
      </p:pic>
      <p:cxnSp>
        <p:nvCxnSpPr>
          <p:cNvPr id="3" name="Straight Connector 41"/>
          <p:cNvCxnSpPr/>
          <p:nvPr/>
        </p:nvCxnSpPr>
        <p:spPr bwMode="auto">
          <a:xfrm>
            <a:off x="4767336" y="2975001"/>
            <a:ext cx="261923"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4" name="Content Placeholder 2"/>
          <p:cNvSpPr txBox="1"/>
          <p:nvPr/>
        </p:nvSpPr>
        <p:spPr bwMode="auto">
          <a:xfrm>
            <a:off x="5103867" y="2713108"/>
            <a:ext cx="1690594" cy="540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zh-CN" altLang="en-US" sz="1400" dirty="0">
                <a:solidFill>
                  <a:schemeClr val="tx1">
                    <a:lumMod val="85000"/>
                    <a:lumOff val="15000"/>
                  </a:schemeClr>
                </a:solidFill>
                <a:cs typeface="+mn-ea"/>
                <a:sym typeface="+mn-lt"/>
              </a:rPr>
              <a:t>输入替换内容输入替换内容</a:t>
            </a:r>
            <a:endParaRPr lang="en-US" altLang="zh-CN" sz="1400" dirty="0">
              <a:solidFill>
                <a:schemeClr val="tx1">
                  <a:lumMod val="85000"/>
                  <a:lumOff val="15000"/>
                </a:schemeClr>
              </a:solidFill>
              <a:cs typeface="+mn-ea"/>
              <a:sym typeface="+mn-lt"/>
            </a:endParaRPr>
          </a:p>
        </p:txBody>
      </p:sp>
      <p:cxnSp>
        <p:nvCxnSpPr>
          <p:cNvPr id="5" name="Straight Connector 44"/>
          <p:cNvCxnSpPr/>
          <p:nvPr/>
        </p:nvCxnSpPr>
        <p:spPr bwMode="auto">
          <a:xfrm>
            <a:off x="4767336" y="4071904"/>
            <a:ext cx="261923" cy="0"/>
          </a:xfrm>
          <a:prstGeom prst="line">
            <a:avLst/>
          </a:prstGeom>
          <a:ln>
            <a:solidFill>
              <a:schemeClr val="tx1">
                <a:lumMod val="40000"/>
                <a:lumOff val="60000"/>
              </a:schemeClr>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6" name="TextBox 50"/>
          <p:cNvSpPr txBox="1"/>
          <p:nvPr/>
        </p:nvSpPr>
        <p:spPr>
          <a:xfrm>
            <a:off x="7043687" y="2975001"/>
            <a:ext cx="4703504" cy="896399"/>
          </a:xfrm>
          <a:prstGeom prst="rect">
            <a:avLst/>
          </a:prstGeom>
          <a:noFill/>
        </p:spPr>
        <p:txBody>
          <a:bodyPr>
            <a:spAutoFit/>
          </a:bodyPr>
          <a:lstStyle/>
          <a:p>
            <a:pP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a:p>
            <a:pPr>
              <a:lnSpc>
                <a:spcPct val="120000"/>
              </a:lnSpc>
            </a:pPr>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7" name="TextBox 51"/>
          <p:cNvSpPr txBox="1"/>
          <p:nvPr/>
        </p:nvSpPr>
        <p:spPr>
          <a:xfrm>
            <a:off x="8616231" y="2218811"/>
            <a:ext cx="2954142" cy="565732"/>
          </a:xfrm>
          <a:prstGeom prst="rect">
            <a:avLst/>
          </a:prstGeom>
          <a:noFill/>
        </p:spPr>
        <p:txBody>
          <a:bodyPr wrap="square">
            <a:spAutoFit/>
          </a:bodyPr>
          <a:lstStyle/>
          <a:p>
            <a:pPr>
              <a:lnSpc>
                <a:spcPct val="140000"/>
              </a:lnSpc>
            </a:pPr>
            <a:r>
              <a:rPr lang="zh-CN" altLang="en-US" sz="1140" dirty="0">
                <a:solidFill>
                  <a:schemeClr val="tx1">
                    <a:lumMod val="85000"/>
                    <a:lumOff val="15000"/>
                  </a:schemeClr>
                </a:solidFill>
                <a:cs typeface="+mn-ea"/>
                <a:sym typeface="+mn-lt"/>
              </a:rPr>
              <a:t>输入替换内容输入替换内容输入替换内容输入替换内容</a:t>
            </a:r>
            <a:endParaRPr lang="en-US" altLang="zh-CN" sz="1140" dirty="0">
              <a:solidFill>
                <a:schemeClr val="tx1">
                  <a:lumMod val="85000"/>
                  <a:lumOff val="15000"/>
                </a:schemeClr>
              </a:solidFill>
              <a:cs typeface="+mn-ea"/>
              <a:sym typeface="+mn-lt"/>
            </a:endParaRPr>
          </a:p>
        </p:txBody>
      </p:sp>
      <p:sp>
        <p:nvSpPr>
          <p:cNvPr id="8" name="TextBox 52"/>
          <p:cNvSpPr txBox="1"/>
          <p:nvPr/>
        </p:nvSpPr>
        <p:spPr>
          <a:xfrm>
            <a:off x="7043686" y="1842839"/>
            <a:ext cx="894797" cy="1141531"/>
          </a:xfrm>
          <a:prstGeom prst="rect">
            <a:avLst/>
          </a:prstGeom>
          <a:noFill/>
        </p:spPr>
        <p:txBody>
          <a:bodyPr wrap="none">
            <a:spAutoFit/>
          </a:bodyPr>
          <a:lstStyle/>
          <a:p>
            <a:pPr>
              <a:lnSpc>
                <a:spcPct val="140000"/>
              </a:lnSpc>
              <a:defRPr/>
            </a:pPr>
            <a:r>
              <a:rPr lang="id-ID" sz="5400" dirty="0">
                <a:solidFill>
                  <a:schemeClr val="tx1">
                    <a:lumMod val="85000"/>
                    <a:lumOff val="15000"/>
                  </a:schemeClr>
                </a:solidFill>
                <a:cs typeface="+mn-ea"/>
                <a:sym typeface="+mn-lt"/>
              </a:rPr>
              <a:t>70%</a:t>
            </a:r>
          </a:p>
        </p:txBody>
      </p:sp>
      <p:cxnSp>
        <p:nvCxnSpPr>
          <p:cNvPr id="9" name="Straight Connector 53"/>
          <p:cNvCxnSpPr/>
          <p:nvPr/>
        </p:nvCxnSpPr>
        <p:spPr>
          <a:xfrm>
            <a:off x="6851609" y="1771743"/>
            <a:ext cx="0" cy="4000691"/>
          </a:xfrm>
          <a:prstGeom prst="line">
            <a:avLst/>
          </a:prstGeom>
          <a:ln>
            <a:solidFill>
              <a:schemeClr val="bg1">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0" name="Title 13"/>
          <p:cNvSpPr txBox="1"/>
          <p:nvPr/>
        </p:nvSpPr>
        <p:spPr bwMode="auto">
          <a:xfrm>
            <a:off x="7086548" y="4270718"/>
            <a:ext cx="2504938" cy="364331"/>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40000"/>
              </a:lnSpc>
              <a:defRPr/>
            </a:pPr>
            <a:r>
              <a:rPr lang="id-ID" sz="1400">
                <a:solidFill>
                  <a:schemeClr val="tx1">
                    <a:lumMod val="85000"/>
                    <a:lumOff val="15000"/>
                  </a:schemeClr>
                </a:solidFill>
                <a:latin typeface="+mn-lt"/>
                <a:ea typeface="+mn-ea"/>
                <a:cs typeface="+mn-ea"/>
                <a:sym typeface="+mn-lt"/>
              </a:rPr>
              <a:t>Apple </a:t>
            </a:r>
            <a:endParaRPr lang="en-US" sz="1400" dirty="0">
              <a:solidFill>
                <a:schemeClr val="tx1">
                  <a:lumMod val="85000"/>
                  <a:lumOff val="15000"/>
                </a:schemeClr>
              </a:solidFill>
              <a:latin typeface="+mn-lt"/>
              <a:ea typeface="+mn-ea"/>
              <a:cs typeface="+mn-ea"/>
              <a:sym typeface="+mn-lt"/>
            </a:endParaRPr>
          </a:p>
        </p:txBody>
      </p:sp>
      <p:sp>
        <p:nvSpPr>
          <p:cNvPr id="11" name="Title 13"/>
          <p:cNvSpPr txBox="1"/>
          <p:nvPr/>
        </p:nvSpPr>
        <p:spPr bwMode="auto">
          <a:xfrm>
            <a:off x="7073847" y="4553275"/>
            <a:ext cx="2503351" cy="364331"/>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40000"/>
              </a:lnSpc>
              <a:defRPr/>
            </a:pPr>
            <a:r>
              <a:rPr lang="id-ID" sz="1400" dirty="0">
                <a:solidFill>
                  <a:schemeClr val="tx1">
                    <a:lumMod val="85000"/>
                    <a:lumOff val="15000"/>
                  </a:schemeClr>
                </a:solidFill>
                <a:latin typeface="+mn-lt"/>
                <a:ea typeface="+mn-ea"/>
                <a:cs typeface="+mn-ea"/>
                <a:sym typeface="+mn-lt"/>
              </a:rPr>
              <a:t>Lemon Tree</a:t>
            </a:r>
            <a:endParaRPr lang="en-US" sz="1400" dirty="0">
              <a:solidFill>
                <a:schemeClr val="tx1">
                  <a:lumMod val="85000"/>
                  <a:lumOff val="15000"/>
                </a:schemeClr>
              </a:solidFill>
              <a:latin typeface="+mn-lt"/>
              <a:ea typeface="+mn-ea"/>
              <a:cs typeface="+mn-ea"/>
              <a:sym typeface="+mn-lt"/>
            </a:endParaRPr>
          </a:p>
        </p:txBody>
      </p:sp>
      <p:sp>
        <p:nvSpPr>
          <p:cNvPr id="12" name="Title 13"/>
          <p:cNvSpPr txBox="1"/>
          <p:nvPr/>
        </p:nvSpPr>
        <p:spPr bwMode="auto">
          <a:xfrm>
            <a:off x="7081787" y="4833456"/>
            <a:ext cx="2504938" cy="364331"/>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40000"/>
              </a:lnSpc>
              <a:defRPr/>
            </a:pPr>
            <a:r>
              <a:rPr lang="id-ID" sz="1400" dirty="0">
                <a:solidFill>
                  <a:schemeClr val="tx1">
                    <a:lumMod val="85000"/>
                    <a:lumOff val="15000"/>
                  </a:schemeClr>
                </a:solidFill>
                <a:latin typeface="+mn-lt"/>
                <a:ea typeface="+mn-ea"/>
                <a:cs typeface="+mn-ea"/>
                <a:sym typeface="+mn-lt"/>
              </a:rPr>
              <a:t>Dragon Fruit</a:t>
            </a:r>
            <a:endParaRPr lang="en-US" sz="1400" dirty="0">
              <a:solidFill>
                <a:schemeClr val="tx1">
                  <a:lumMod val="85000"/>
                  <a:lumOff val="15000"/>
                </a:schemeClr>
              </a:solidFill>
              <a:latin typeface="+mn-lt"/>
              <a:ea typeface="+mn-ea"/>
              <a:cs typeface="+mn-ea"/>
              <a:sym typeface="+mn-lt"/>
            </a:endParaRPr>
          </a:p>
        </p:txBody>
      </p:sp>
      <p:sp>
        <p:nvSpPr>
          <p:cNvPr id="13" name="Title 13"/>
          <p:cNvSpPr txBox="1"/>
          <p:nvPr/>
        </p:nvSpPr>
        <p:spPr bwMode="auto">
          <a:xfrm>
            <a:off x="7073847" y="5121568"/>
            <a:ext cx="2503351" cy="364331"/>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40000"/>
              </a:lnSpc>
              <a:defRPr/>
            </a:pPr>
            <a:r>
              <a:rPr lang="id-ID" sz="1400" dirty="0">
                <a:solidFill>
                  <a:schemeClr val="tx1">
                    <a:lumMod val="85000"/>
                    <a:lumOff val="15000"/>
                  </a:schemeClr>
                </a:solidFill>
                <a:latin typeface="+mn-lt"/>
                <a:ea typeface="+mn-ea"/>
                <a:cs typeface="+mn-ea"/>
                <a:sym typeface="+mn-lt"/>
              </a:rPr>
              <a:t>Snake Fruit</a:t>
            </a:r>
            <a:endParaRPr lang="en-US" sz="1400" dirty="0">
              <a:solidFill>
                <a:schemeClr val="tx1">
                  <a:lumMod val="85000"/>
                  <a:lumOff val="15000"/>
                </a:schemeClr>
              </a:solidFill>
              <a:latin typeface="+mn-lt"/>
              <a:ea typeface="+mn-ea"/>
              <a:cs typeface="+mn-ea"/>
              <a:sym typeface="+mn-lt"/>
            </a:endParaRPr>
          </a:p>
        </p:txBody>
      </p:sp>
      <p:grpSp>
        <p:nvGrpSpPr>
          <p:cNvPr id="14" name="Group 59"/>
          <p:cNvGrpSpPr/>
          <p:nvPr/>
        </p:nvGrpSpPr>
        <p:grpSpPr bwMode="auto">
          <a:xfrm>
            <a:off x="9431761" y="4368247"/>
            <a:ext cx="2231298" cy="1288679"/>
            <a:chOff x="1511993" y="626769"/>
            <a:chExt cx="2728797" cy="675705"/>
          </a:xfrm>
        </p:grpSpPr>
        <p:grpSp>
          <p:nvGrpSpPr>
            <p:cNvPr id="15" name="Group 61"/>
            <p:cNvGrpSpPr/>
            <p:nvPr/>
          </p:nvGrpSpPr>
          <p:grpSpPr>
            <a:xfrm>
              <a:off x="1511993" y="626769"/>
              <a:ext cx="2715084" cy="57698"/>
              <a:chOff x="5805714" y="2264228"/>
              <a:chExt cx="2873824" cy="145143"/>
            </a:xfrm>
            <a:noFill/>
          </p:grpSpPr>
          <p:sp>
            <p:nvSpPr>
              <p:cNvPr id="40" name="Rounded Rectangle 86"/>
              <p:cNvSpPr/>
              <p:nvPr/>
            </p:nvSpPr>
            <p:spPr>
              <a:xfrm>
                <a:off x="5805714" y="2264229"/>
                <a:ext cx="551543" cy="145142"/>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41" name="Rounded Rectangle 87"/>
              <p:cNvSpPr/>
              <p:nvPr/>
            </p:nvSpPr>
            <p:spPr>
              <a:xfrm>
                <a:off x="6386285" y="2264229"/>
                <a:ext cx="551543" cy="145142"/>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42" name="Rounded Rectangle 88"/>
              <p:cNvSpPr/>
              <p:nvPr/>
            </p:nvSpPr>
            <p:spPr>
              <a:xfrm>
                <a:off x="6966855" y="2264229"/>
                <a:ext cx="551543" cy="145142"/>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43" name="Rounded Rectangle 89"/>
              <p:cNvSpPr/>
              <p:nvPr/>
            </p:nvSpPr>
            <p:spPr>
              <a:xfrm>
                <a:off x="7547425" y="2264228"/>
                <a:ext cx="551543" cy="145142"/>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44" name="Rounded Rectangle 90"/>
              <p:cNvSpPr/>
              <p:nvPr/>
            </p:nvSpPr>
            <p:spPr>
              <a:xfrm>
                <a:off x="8127995" y="2264228"/>
                <a:ext cx="551543" cy="145142"/>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grpSp>
        <p:grpSp>
          <p:nvGrpSpPr>
            <p:cNvPr id="16" name="Group 62"/>
            <p:cNvGrpSpPr/>
            <p:nvPr/>
          </p:nvGrpSpPr>
          <p:grpSpPr>
            <a:xfrm>
              <a:off x="1522592" y="782113"/>
              <a:ext cx="2715084" cy="57698"/>
              <a:chOff x="5805714" y="2264228"/>
              <a:chExt cx="2873824" cy="145143"/>
            </a:xfrm>
            <a:noFill/>
          </p:grpSpPr>
          <p:sp>
            <p:nvSpPr>
              <p:cNvPr id="35" name="Rounded Rectangle 81"/>
              <p:cNvSpPr/>
              <p:nvPr/>
            </p:nvSpPr>
            <p:spPr>
              <a:xfrm>
                <a:off x="5805714" y="2264229"/>
                <a:ext cx="551543" cy="14514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6" name="Rounded Rectangle 82"/>
              <p:cNvSpPr/>
              <p:nvPr/>
            </p:nvSpPr>
            <p:spPr>
              <a:xfrm>
                <a:off x="6386285" y="2264229"/>
                <a:ext cx="551543" cy="14514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7" name="Rounded Rectangle 83"/>
              <p:cNvSpPr/>
              <p:nvPr/>
            </p:nvSpPr>
            <p:spPr>
              <a:xfrm>
                <a:off x="6966855" y="2264229"/>
                <a:ext cx="551543" cy="145142"/>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8" name="Rounded Rectangle 84"/>
              <p:cNvSpPr/>
              <p:nvPr/>
            </p:nvSpPr>
            <p:spPr>
              <a:xfrm>
                <a:off x="7547425" y="2264228"/>
                <a:ext cx="551543" cy="145142"/>
              </a:xfrm>
              <a:prstGeom prst="round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9" name="Rounded Rectangle 85"/>
              <p:cNvSpPr/>
              <p:nvPr/>
            </p:nvSpPr>
            <p:spPr>
              <a:xfrm>
                <a:off x="8127995" y="2264228"/>
                <a:ext cx="551543" cy="145142"/>
              </a:xfrm>
              <a:prstGeom prst="roundRect">
                <a:avLst/>
              </a:prstGeom>
              <a:gr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grpSp>
        <p:grpSp>
          <p:nvGrpSpPr>
            <p:cNvPr id="17" name="Group 63"/>
            <p:cNvGrpSpPr/>
            <p:nvPr/>
          </p:nvGrpSpPr>
          <p:grpSpPr>
            <a:xfrm>
              <a:off x="1525706" y="934620"/>
              <a:ext cx="2715084" cy="57698"/>
              <a:chOff x="5805714" y="2264228"/>
              <a:chExt cx="2873824" cy="145143"/>
            </a:xfrm>
            <a:noFill/>
          </p:grpSpPr>
          <p:sp>
            <p:nvSpPr>
              <p:cNvPr id="30" name="Rounded Rectangle 76"/>
              <p:cNvSpPr/>
              <p:nvPr/>
            </p:nvSpPr>
            <p:spPr>
              <a:xfrm>
                <a:off x="5805714" y="2264229"/>
                <a:ext cx="551543" cy="145142"/>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1" name="Rounded Rectangle 77"/>
              <p:cNvSpPr/>
              <p:nvPr/>
            </p:nvSpPr>
            <p:spPr>
              <a:xfrm>
                <a:off x="6386285" y="2264229"/>
                <a:ext cx="551543" cy="145142"/>
              </a:xfrm>
              <a:prstGeom prst="round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2" name="Rounded Rectangle 78"/>
              <p:cNvSpPr/>
              <p:nvPr/>
            </p:nvSpPr>
            <p:spPr>
              <a:xfrm>
                <a:off x="6966855" y="2264229"/>
                <a:ext cx="551543" cy="145142"/>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3" name="Rounded Rectangle 79"/>
              <p:cNvSpPr/>
              <p:nvPr/>
            </p:nvSpPr>
            <p:spPr>
              <a:xfrm>
                <a:off x="7547425" y="2264228"/>
                <a:ext cx="551543" cy="145142"/>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34" name="Rounded Rectangle 80"/>
              <p:cNvSpPr/>
              <p:nvPr/>
            </p:nvSpPr>
            <p:spPr>
              <a:xfrm>
                <a:off x="8127995" y="2264228"/>
                <a:ext cx="551543" cy="145142"/>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grpSp>
        <p:grpSp>
          <p:nvGrpSpPr>
            <p:cNvPr id="18" name="Group 64"/>
            <p:cNvGrpSpPr/>
            <p:nvPr/>
          </p:nvGrpSpPr>
          <p:grpSpPr>
            <a:xfrm>
              <a:off x="1522592" y="1091116"/>
              <a:ext cx="2715084" cy="57698"/>
              <a:chOff x="5805714" y="2264228"/>
              <a:chExt cx="2873824" cy="145143"/>
            </a:xfrm>
            <a:noFill/>
          </p:grpSpPr>
          <p:sp>
            <p:nvSpPr>
              <p:cNvPr id="25" name="Rounded Rectangle 71"/>
              <p:cNvSpPr/>
              <p:nvPr/>
            </p:nvSpPr>
            <p:spPr>
              <a:xfrm>
                <a:off x="5805714" y="2264229"/>
                <a:ext cx="551543" cy="14514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6" name="Rounded Rectangle 72"/>
              <p:cNvSpPr/>
              <p:nvPr/>
            </p:nvSpPr>
            <p:spPr>
              <a:xfrm>
                <a:off x="6386285" y="2264229"/>
                <a:ext cx="551543" cy="14514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7" name="Rounded Rectangle 73"/>
              <p:cNvSpPr/>
              <p:nvPr/>
            </p:nvSpPr>
            <p:spPr>
              <a:xfrm>
                <a:off x="6966855" y="2264229"/>
                <a:ext cx="551543" cy="14514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8" name="Rounded Rectangle 74"/>
              <p:cNvSpPr/>
              <p:nvPr/>
            </p:nvSpPr>
            <p:spPr>
              <a:xfrm>
                <a:off x="7547425" y="2264228"/>
                <a:ext cx="551543" cy="145142"/>
              </a:xfrm>
              <a:prstGeom prst="round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9" name="Rounded Rectangle 75"/>
              <p:cNvSpPr/>
              <p:nvPr/>
            </p:nvSpPr>
            <p:spPr>
              <a:xfrm>
                <a:off x="8127995" y="2264228"/>
                <a:ext cx="551543" cy="145142"/>
              </a:xfrm>
              <a:prstGeom prst="roundRect">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grpSp>
        <p:grpSp>
          <p:nvGrpSpPr>
            <p:cNvPr id="19" name="Group 65"/>
            <p:cNvGrpSpPr/>
            <p:nvPr/>
          </p:nvGrpSpPr>
          <p:grpSpPr>
            <a:xfrm>
              <a:off x="1511993" y="1244776"/>
              <a:ext cx="2715084" cy="57698"/>
              <a:chOff x="5805714" y="2264228"/>
              <a:chExt cx="2873824" cy="145143"/>
            </a:xfrm>
            <a:noFill/>
          </p:grpSpPr>
          <p:sp>
            <p:nvSpPr>
              <p:cNvPr id="20" name="Rounded Rectangle 66"/>
              <p:cNvSpPr/>
              <p:nvPr/>
            </p:nvSpPr>
            <p:spPr>
              <a:xfrm>
                <a:off x="5805714" y="2264229"/>
                <a:ext cx="551543" cy="14514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1" name="Rounded Rectangle 67"/>
              <p:cNvSpPr/>
              <p:nvPr/>
            </p:nvSpPr>
            <p:spPr>
              <a:xfrm>
                <a:off x="6386285" y="2264229"/>
                <a:ext cx="551543" cy="14514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2" name="Rounded Rectangle 68"/>
              <p:cNvSpPr/>
              <p:nvPr/>
            </p:nvSpPr>
            <p:spPr>
              <a:xfrm>
                <a:off x="6966855" y="2264229"/>
                <a:ext cx="551543" cy="145142"/>
              </a:xfrm>
              <a:prstGeom prst="round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3" name="Rounded Rectangle 69"/>
              <p:cNvSpPr/>
              <p:nvPr/>
            </p:nvSpPr>
            <p:spPr>
              <a:xfrm>
                <a:off x="7547425" y="2264228"/>
                <a:ext cx="551543" cy="145142"/>
              </a:xfrm>
              <a:prstGeom prst="round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sp>
            <p:nvSpPr>
              <p:cNvPr id="24" name="Rounded Rectangle 70"/>
              <p:cNvSpPr/>
              <p:nvPr/>
            </p:nvSpPr>
            <p:spPr>
              <a:xfrm>
                <a:off x="8127995" y="2264228"/>
                <a:ext cx="551543" cy="145142"/>
              </a:xfrm>
              <a:prstGeom prst="roundRect">
                <a:avLst/>
              </a:prstGeom>
              <a:gr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40000"/>
                  </a:lnSpc>
                  <a:defRPr/>
                </a:pPr>
                <a:endParaRPr lang="id-ID" sz="1400">
                  <a:solidFill>
                    <a:schemeClr val="tx1">
                      <a:lumMod val="85000"/>
                      <a:lumOff val="15000"/>
                    </a:schemeClr>
                  </a:solidFill>
                  <a:cs typeface="+mn-ea"/>
                  <a:sym typeface="+mn-lt"/>
                </a:endParaRPr>
              </a:p>
            </p:txBody>
          </p:sp>
        </p:grpSp>
      </p:grpSp>
      <p:sp>
        <p:nvSpPr>
          <p:cNvPr id="45" name="Title 13"/>
          <p:cNvSpPr txBox="1"/>
          <p:nvPr/>
        </p:nvSpPr>
        <p:spPr bwMode="auto">
          <a:xfrm>
            <a:off x="7043688" y="5404129"/>
            <a:ext cx="2503351" cy="364331"/>
          </a:xfrm>
          <a:prstGeom prst="rect">
            <a:avLst/>
          </a:prstGeom>
        </p:spPr>
        <p:txBody>
          <a:bodyPr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nSpc>
                <a:spcPct val="140000"/>
              </a:lnSpc>
              <a:defRPr/>
            </a:pPr>
            <a:r>
              <a:rPr lang="id-ID" sz="1400" dirty="0">
                <a:solidFill>
                  <a:schemeClr val="tx1">
                    <a:lumMod val="85000"/>
                    <a:lumOff val="15000"/>
                  </a:schemeClr>
                </a:solidFill>
                <a:latin typeface="+mn-lt"/>
                <a:ea typeface="+mn-ea"/>
                <a:cs typeface="+mn-ea"/>
                <a:sym typeface="+mn-lt"/>
              </a:rPr>
              <a:t>Rambutans</a:t>
            </a:r>
            <a:endParaRPr lang="en-US" sz="1400" dirty="0">
              <a:solidFill>
                <a:schemeClr val="tx1">
                  <a:lumMod val="85000"/>
                  <a:lumOff val="15000"/>
                </a:schemeClr>
              </a:solidFill>
              <a:latin typeface="+mn-lt"/>
              <a:ea typeface="+mn-ea"/>
              <a:cs typeface="+mn-ea"/>
              <a:sym typeface="+mn-lt"/>
            </a:endParaRPr>
          </a:p>
        </p:txBody>
      </p:sp>
      <p:sp>
        <p:nvSpPr>
          <p:cNvPr id="46" name="Content Placeholder 2"/>
          <p:cNvSpPr txBox="1"/>
          <p:nvPr/>
        </p:nvSpPr>
        <p:spPr bwMode="auto">
          <a:xfrm>
            <a:off x="5103867" y="3801672"/>
            <a:ext cx="1690594" cy="54046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zh-CN" altLang="en-US" sz="1400" dirty="0">
                <a:solidFill>
                  <a:schemeClr val="tx1">
                    <a:lumMod val="85000"/>
                    <a:lumOff val="15000"/>
                  </a:schemeClr>
                </a:solidFill>
                <a:cs typeface="+mn-ea"/>
                <a:sym typeface="+mn-lt"/>
              </a:rPr>
              <a:t>输入替换内容输入替换内容</a:t>
            </a:r>
            <a:endParaRPr lang="en-US" altLang="zh-CN" sz="14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3398934" y="4598526"/>
            <a:ext cx="8563548" cy="984251"/>
          </a:xfrm>
          <a:prstGeom prst="rect">
            <a:avLst/>
          </a:prstGeom>
          <a:solidFill>
            <a:schemeClr val="accent4">
              <a:alpha val="29999"/>
            </a:schemeClr>
          </a:solidFill>
          <a:ln>
            <a:noFill/>
          </a:ln>
        </p:spPr>
        <p:txBody>
          <a:bodyPr lIns="0" tIns="0" rIns="0" bIns="0"/>
          <a:lstStyle/>
          <a:p>
            <a:endParaRPr lang="en-US" sz="2400" dirty="0">
              <a:cs typeface="+mn-ea"/>
              <a:sym typeface="+mn-lt"/>
            </a:endParaRPr>
          </a:p>
        </p:txBody>
      </p:sp>
      <p:sp>
        <p:nvSpPr>
          <p:cNvPr id="3" name="Rectangle 2"/>
          <p:cNvSpPr/>
          <p:nvPr/>
        </p:nvSpPr>
        <p:spPr bwMode="auto">
          <a:xfrm>
            <a:off x="3398934" y="2706226"/>
            <a:ext cx="8563548" cy="984251"/>
          </a:xfrm>
          <a:prstGeom prst="rect">
            <a:avLst/>
          </a:prstGeom>
          <a:solidFill>
            <a:schemeClr val="accent2">
              <a:alpha val="59999"/>
            </a:schemeClr>
          </a:solidFill>
          <a:ln>
            <a:noFill/>
          </a:ln>
        </p:spPr>
        <p:txBody>
          <a:bodyPr lIns="0" tIns="0" rIns="0" bIns="0"/>
          <a:lstStyle/>
          <a:p>
            <a:endParaRPr lang="en-US" sz="2400" dirty="0">
              <a:cs typeface="+mn-ea"/>
              <a:sym typeface="+mn-lt"/>
            </a:endParaRPr>
          </a:p>
        </p:txBody>
      </p:sp>
      <p:sp>
        <p:nvSpPr>
          <p:cNvPr id="4" name="Rectangle 23"/>
          <p:cNvSpPr/>
          <p:nvPr/>
        </p:nvSpPr>
        <p:spPr bwMode="auto">
          <a:xfrm>
            <a:off x="3778329" y="2041860"/>
            <a:ext cx="679451"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2535" dirty="0">
                <a:solidFill>
                  <a:srgbClr val="141E28"/>
                </a:solidFill>
                <a:cs typeface="+mn-ea"/>
                <a:sym typeface="+mn-lt"/>
              </a:rPr>
              <a:t>18%</a:t>
            </a:r>
          </a:p>
        </p:txBody>
      </p:sp>
      <p:sp>
        <p:nvSpPr>
          <p:cNvPr id="5" name="Rectangle 24"/>
          <p:cNvSpPr/>
          <p:nvPr/>
        </p:nvSpPr>
        <p:spPr bwMode="auto">
          <a:xfrm>
            <a:off x="7407164" y="1947404"/>
            <a:ext cx="345993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 the printing and typesetting industry.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has been the industry's standard dummy.</a:t>
            </a:r>
          </a:p>
        </p:txBody>
      </p:sp>
      <p:sp>
        <p:nvSpPr>
          <p:cNvPr id="6" name="Line 25"/>
          <p:cNvSpPr>
            <a:spLocks noChangeShapeType="1"/>
          </p:cNvSpPr>
          <p:nvPr/>
        </p:nvSpPr>
        <p:spPr bwMode="auto">
          <a:xfrm>
            <a:off x="6962666" y="1985501"/>
            <a:ext cx="0" cy="444500"/>
          </a:xfrm>
          <a:prstGeom prst="line">
            <a:avLst/>
          </a:prstGeom>
          <a:noFill/>
          <a:ln w="1270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7" name="Rectangle 26"/>
          <p:cNvSpPr/>
          <p:nvPr/>
        </p:nvSpPr>
        <p:spPr bwMode="auto">
          <a:xfrm>
            <a:off x="3778329" y="2994360"/>
            <a:ext cx="679451"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2535" dirty="0">
                <a:solidFill>
                  <a:srgbClr val="141E28"/>
                </a:solidFill>
                <a:cs typeface="+mn-ea"/>
                <a:sym typeface="+mn-lt"/>
              </a:rPr>
              <a:t>35%</a:t>
            </a:r>
          </a:p>
        </p:txBody>
      </p:sp>
      <p:sp>
        <p:nvSpPr>
          <p:cNvPr id="8" name="Rectangle 27"/>
          <p:cNvSpPr/>
          <p:nvPr/>
        </p:nvSpPr>
        <p:spPr bwMode="auto">
          <a:xfrm>
            <a:off x="7407164" y="2899904"/>
            <a:ext cx="3459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 the printing and typesetting industry.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has been the industry's standard dummy.</a:t>
            </a:r>
          </a:p>
        </p:txBody>
      </p:sp>
      <p:sp>
        <p:nvSpPr>
          <p:cNvPr id="9" name="Line 28"/>
          <p:cNvSpPr>
            <a:spLocks noChangeShapeType="1"/>
          </p:cNvSpPr>
          <p:nvPr/>
        </p:nvSpPr>
        <p:spPr bwMode="auto">
          <a:xfrm>
            <a:off x="6962666" y="2938004"/>
            <a:ext cx="0" cy="444500"/>
          </a:xfrm>
          <a:prstGeom prst="line">
            <a:avLst/>
          </a:prstGeom>
          <a:noFill/>
          <a:ln w="1270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10" name="Rectangle 29"/>
          <p:cNvSpPr/>
          <p:nvPr/>
        </p:nvSpPr>
        <p:spPr bwMode="auto">
          <a:xfrm>
            <a:off x="3778329" y="3946860"/>
            <a:ext cx="679451"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2535" dirty="0">
                <a:solidFill>
                  <a:srgbClr val="141E28"/>
                </a:solidFill>
                <a:cs typeface="+mn-ea"/>
                <a:sym typeface="+mn-lt"/>
              </a:rPr>
              <a:t>26%</a:t>
            </a:r>
          </a:p>
        </p:txBody>
      </p:sp>
      <p:sp>
        <p:nvSpPr>
          <p:cNvPr id="11" name="Rectangle 30"/>
          <p:cNvSpPr/>
          <p:nvPr/>
        </p:nvSpPr>
        <p:spPr bwMode="auto">
          <a:xfrm>
            <a:off x="7407164" y="3852404"/>
            <a:ext cx="3459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 the printing and typesetting industry.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has been the industry's standard dummy.</a:t>
            </a:r>
          </a:p>
        </p:txBody>
      </p:sp>
      <p:sp>
        <p:nvSpPr>
          <p:cNvPr id="12" name="Line 31"/>
          <p:cNvSpPr>
            <a:spLocks noChangeShapeType="1"/>
          </p:cNvSpPr>
          <p:nvPr/>
        </p:nvSpPr>
        <p:spPr bwMode="auto">
          <a:xfrm>
            <a:off x="6962666" y="3890504"/>
            <a:ext cx="0" cy="444500"/>
          </a:xfrm>
          <a:prstGeom prst="line">
            <a:avLst/>
          </a:prstGeom>
          <a:noFill/>
          <a:ln w="1270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13" name="Rectangle 34"/>
          <p:cNvSpPr/>
          <p:nvPr/>
        </p:nvSpPr>
        <p:spPr bwMode="auto">
          <a:xfrm>
            <a:off x="5476180" y="2042652"/>
            <a:ext cx="108643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465" dirty="0">
                <a:solidFill>
                  <a:schemeClr val="tx1">
                    <a:lumMod val="85000"/>
                    <a:lumOff val="15000"/>
                  </a:schemeClr>
                </a:solidFill>
                <a:cs typeface="+mn-ea"/>
                <a:sym typeface="+mn-lt"/>
              </a:rPr>
              <a:t>Statistics</a:t>
            </a:r>
          </a:p>
          <a:p>
            <a:pPr algn="l">
              <a:lnSpc>
                <a:spcPct val="70000"/>
              </a:lnSpc>
            </a:pPr>
            <a:r>
              <a:rPr lang="en-US" sz="1465" dirty="0">
                <a:solidFill>
                  <a:schemeClr val="tx1">
                    <a:lumMod val="85000"/>
                    <a:lumOff val="15000"/>
                  </a:schemeClr>
                </a:solidFill>
                <a:cs typeface="+mn-ea"/>
                <a:sym typeface="+mn-lt"/>
              </a:rPr>
              <a:t>For Application</a:t>
            </a:r>
          </a:p>
        </p:txBody>
      </p:sp>
      <p:sp>
        <p:nvSpPr>
          <p:cNvPr id="14" name="Rectangle 37"/>
          <p:cNvSpPr/>
          <p:nvPr/>
        </p:nvSpPr>
        <p:spPr bwMode="auto">
          <a:xfrm>
            <a:off x="5476188" y="2995152"/>
            <a:ext cx="1086427"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465" dirty="0">
                <a:solidFill>
                  <a:schemeClr val="tx1">
                    <a:lumMod val="85000"/>
                    <a:lumOff val="15000"/>
                  </a:schemeClr>
                </a:solidFill>
                <a:cs typeface="+mn-ea"/>
                <a:sym typeface="+mn-lt"/>
              </a:rPr>
              <a:t>Statistics</a:t>
            </a:r>
          </a:p>
          <a:p>
            <a:pPr algn="l">
              <a:lnSpc>
                <a:spcPct val="70000"/>
              </a:lnSpc>
            </a:pPr>
            <a:r>
              <a:rPr lang="en-US" sz="1465" dirty="0">
                <a:solidFill>
                  <a:schemeClr val="tx1">
                    <a:lumMod val="85000"/>
                    <a:lumOff val="15000"/>
                  </a:schemeClr>
                </a:solidFill>
                <a:cs typeface="+mn-ea"/>
                <a:sym typeface="+mn-lt"/>
              </a:rPr>
              <a:t>For Data</a:t>
            </a:r>
          </a:p>
        </p:txBody>
      </p:sp>
      <p:sp>
        <p:nvSpPr>
          <p:cNvPr id="15" name="Rectangle 40"/>
          <p:cNvSpPr/>
          <p:nvPr/>
        </p:nvSpPr>
        <p:spPr bwMode="auto">
          <a:xfrm>
            <a:off x="5476766" y="3947652"/>
            <a:ext cx="1085851"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465" dirty="0">
                <a:solidFill>
                  <a:schemeClr val="tx1">
                    <a:lumMod val="85000"/>
                    <a:lumOff val="15000"/>
                  </a:schemeClr>
                </a:solidFill>
                <a:cs typeface="+mn-ea"/>
                <a:sym typeface="+mn-lt"/>
              </a:rPr>
              <a:t>Statistics</a:t>
            </a:r>
          </a:p>
          <a:p>
            <a:pPr algn="l">
              <a:lnSpc>
                <a:spcPct val="70000"/>
              </a:lnSpc>
            </a:pPr>
            <a:r>
              <a:rPr lang="en-US" sz="1465" dirty="0">
                <a:solidFill>
                  <a:schemeClr val="tx1">
                    <a:lumMod val="85000"/>
                    <a:lumOff val="15000"/>
                  </a:schemeClr>
                </a:solidFill>
                <a:cs typeface="+mn-ea"/>
                <a:sym typeface="+mn-lt"/>
              </a:rPr>
              <a:t>For Image</a:t>
            </a:r>
          </a:p>
        </p:txBody>
      </p:sp>
      <p:sp>
        <p:nvSpPr>
          <p:cNvPr id="16" name="Rectangle 43"/>
          <p:cNvSpPr/>
          <p:nvPr/>
        </p:nvSpPr>
        <p:spPr bwMode="auto">
          <a:xfrm>
            <a:off x="5476207" y="4900152"/>
            <a:ext cx="108640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70000"/>
              </a:lnSpc>
            </a:pPr>
            <a:r>
              <a:rPr lang="en-US" sz="1465" dirty="0">
                <a:solidFill>
                  <a:schemeClr val="tx1">
                    <a:lumMod val="85000"/>
                    <a:lumOff val="15000"/>
                  </a:schemeClr>
                </a:solidFill>
                <a:cs typeface="+mn-ea"/>
                <a:sym typeface="+mn-lt"/>
              </a:rPr>
              <a:t>Statistics</a:t>
            </a:r>
          </a:p>
          <a:p>
            <a:pPr algn="l">
              <a:lnSpc>
                <a:spcPct val="70000"/>
              </a:lnSpc>
            </a:pPr>
            <a:r>
              <a:rPr lang="en-US" sz="1465" dirty="0">
                <a:solidFill>
                  <a:schemeClr val="tx1">
                    <a:lumMod val="85000"/>
                    <a:lumOff val="15000"/>
                  </a:schemeClr>
                </a:solidFill>
                <a:cs typeface="+mn-ea"/>
                <a:sym typeface="+mn-lt"/>
              </a:rPr>
              <a:t>For </a:t>
            </a:r>
            <a:r>
              <a:rPr lang="en-US" sz="1465" dirty="0" err="1">
                <a:solidFill>
                  <a:schemeClr val="tx1">
                    <a:lumMod val="85000"/>
                    <a:lumOff val="15000"/>
                  </a:schemeClr>
                </a:solidFill>
                <a:cs typeface="+mn-ea"/>
                <a:sym typeface="+mn-lt"/>
              </a:rPr>
              <a:t>Mulitmedia</a:t>
            </a:r>
            <a:endParaRPr lang="en-US" sz="1465" dirty="0">
              <a:solidFill>
                <a:schemeClr val="tx1">
                  <a:lumMod val="85000"/>
                  <a:lumOff val="15000"/>
                </a:schemeClr>
              </a:solidFill>
              <a:cs typeface="+mn-ea"/>
              <a:sym typeface="+mn-lt"/>
            </a:endParaRPr>
          </a:p>
        </p:txBody>
      </p:sp>
      <p:sp>
        <p:nvSpPr>
          <p:cNvPr id="17" name="Rectangle 44"/>
          <p:cNvSpPr/>
          <p:nvPr/>
        </p:nvSpPr>
        <p:spPr bwMode="auto">
          <a:xfrm>
            <a:off x="3778329" y="4899360"/>
            <a:ext cx="679451"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r>
              <a:rPr lang="en-US" sz="2535" dirty="0">
                <a:solidFill>
                  <a:srgbClr val="141E28"/>
                </a:solidFill>
                <a:cs typeface="+mn-ea"/>
                <a:sym typeface="+mn-lt"/>
              </a:rPr>
              <a:t>48%</a:t>
            </a:r>
          </a:p>
        </p:txBody>
      </p:sp>
      <p:sp>
        <p:nvSpPr>
          <p:cNvPr id="18" name="Rectangle 45"/>
          <p:cNvSpPr/>
          <p:nvPr/>
        </p:nvSpPr>
        <p:spPr bwMode="auto">
          <a:xfrm>
            <a:off x="7407164" y="4804904"/>
            <a:ext cx="3459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 the printing and typesetting industry.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has been the industry's standard dummy.</a:t>
            </a:r>
          </a:p>
        </p:txBody>
      </p:sp>
      <p:sp>
        <p:nvSpPr>
          <p:cNvPr id="19" name="Line 46"/>
          <p:cNvSpPr>
            <a:spLocks noChangeShapeType="1"/>
          </p:cNvSpPr>
          <p:nvPr/>
        </p:nvSpPr>
        <p:spPr bwMode="auto">
          <a:xfrm>
            <a:off x="6962666" y="4843004"/>
            <a:ext cx="0" cy="444500"/>
          </a:xfrm>
          <a:prstGeom prst="line">
            <a:avLst/>
          </a:prstGeom>
          <a:noFill/>
          <a:ln w="1270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tx1">
                  <a:lumMod val="85000"/>
                  <a:lumOff val="15000"/>
                </a:schemeClr>
              </a:solidFill>
              <a:cs typeface="+mn-ea"/>
              <a:sym typeface="+mn-lt"/>
            </a:endParaRPr>
          </a:p>
        </p:txBody>
      </p:sp>
      <p:sp>
        <p:nvSpPr>
          <p:cNvPr id="20" name="Freeform 48"/>
          <p:cNvSpPr/>
          <p:nvPr/>
        </p:nvSpPr>
        <p:spPr bwMode="auto">
          <a:xfrm flipH="1">
            <a:off x="2380534" y="1929146"/>
            <a:ext cx="1041400" cy="844551"/>
          </a:xfrm>
          <a:custGeom>
            <a:avLst/>
            <a:gdLst>
              <a:gd name="T0" fmla="*/ 0 w 21600"/>
              <a:gd name="T1" fmla="*/ 21600 h 21600"/>
              <a:gd name="T2" fmla="*/ 0 w 21600"/>
              <a:gd name="T3" fmla="*/ 3915 h 21600"/>
              <a:gd name="T4" fmla="*/ 1411 w 21600"/>
              <a:gd name="T5" fmla="*/ 2495 h 21600"/>
              <a:gd name="T6" fmla="*/ 13387 w 21600"/>
              <a:gd name="T7" fmla="*/ 2495 h 21600"/>
              <a:gd name="T8" fmla="*/ 14122 w 21600"/>
              <a:gd name="T9" fmla="*/ 962 h 21600"/>
              <a:gd name="T10" fmla="*/ 15729 w 21600"/>
              <a:gd name="T11" fmla="*/ 0 h 21600"/>
              <a:gd name="T12" fmla="*/ 19528 w 21600"/>
              <a:gd name="T13" fmla="*/ 0 h 21600"/>
              <a:gd name="T14" fmla="*/ 21600 w 21600"/>
              <a:gd name="T15" fmla="*/ 3717 h 21600"/>
              <a:gd name="T16" fmla="*/ 21600 w 21600"/>
              <a:gd name="T17" fmla="*/ 17588 h 21600"/>
              <a:gd name="T18" fmla="*/ 20006 w 21600"/>
              <a:gd name="T19" fmla="*/ 17588 h 21600"/>
              <a:gd name="T20" fmla="*/ 20006 w 21600"/>
              <a:gd name="T21" fmla="*/ 5561 h 21600"/>
              <a:gd name="T22" fmla="*/ 19458 w 21600"/>
              <a:gd name="T23" fmla="*/ 4716 h 21600"/>
              <a:gd name="T24" fmla="*/ 2271 w 21600"/>
              <a:gd name="T25" fmla="*/ 4716 h 21600"/>
              <a:gd name="T26" fmla="*/ 1739 w 21600"/>
              <a:gd name="T27" fmla="*/ 5627 h 21600"/>
              <a:gd name="T28" fmla="*/ 1739 w 21600"/>
              <a:gd name="T29" fmla="*/ 21593 h 21600"/>
              <a:gd name="T30" fmla="*/ 0 w 21600"/>
              <a:gd name="T31" fmla="*/ 21600 h 21600"/>
              <a:gd name="T32" fmla="*/ 0 w 21600"/>
              <a:gd name="T3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21600"/>
                </a:moveTo>
                <a:lnTo>
                  <a:pt x="0" y="3915"/>
                </a:lnTo>
                <a:cubicBezTo>
                  <a:pt x="0" y="3220"/>
                  <a:pt x="139" y="2495"/>
                  <a:pt x="1411" y="2495"/>
                </a:cubicBezTo>
                <a:lnTo>
                  <a:pt x="13387" y="2495"/>
                </a:lnTo>
                <a:lnTo>
                  <a:pt x="14122" y="962"/>
                </a:lnTo>
                <a:cubicBezTo>
                  <a:pt x="14473" y="269"/>
                  <a:pt x="14949" y="0"/>
                  <a:pt x="15729" y="0"/>
                </a:cubicBezTo>
                <a:lnTo>
                  <a:pt x="19528" y="0"/>
                </a:lnTo>
                <a:cubicBezTo>
                  <a:pt x="20259" y="0"/>
                  <a:pt x="20965" y="348"/>
                  <a:pt x="21600" y="3717"/>
                </a:cubicBezTo>
                <a:lnTo>
                  <a:pt x="21600" y="17588"/>
                </a:lnTo>
                <a:lnTo>
                  <a:pt x="20006" y="17588"/>
                </a:lnTo>
                <a:lnTo>
                  <a:pt x="20006" y="5561"/>
                </a:lnTo>
                <a:cubicBezTo>
                  <a:pt x="20006" y="4930"/>
                  <a:pt x="19954" y="4716"/>
                  <a:pt x="19458" y="4716"/>
                </a:cubicBezTo>
                <a:lnTo>
                  <a:pt x="2271" y="4716"/>
                </a:lnTo>
                <a:cubicBezTo>
                  <a:pt x="1894" y="4716"/>
                  <a:pt x="1739" y="4662"/>
                  <a:pt x="1739" y="5627"/>
                </a:cubicBezTo>
                <a:lnTo>
                  <a:pt x="1739" y="21593"/>
                </a:lnTo>
                <a:lnTo>
                  <a:pt x="0" y="21600"/>
                </a:lnTo>
                <a:close/>
                <a:moveTo>
                  <a:pt x="0" y="21600"/>
                </a:moveTo>
              </a:path>
            </a:pathLst>
          </a:custGeom>
          <a:solidFill>
            <a:schemeClr val="accent1"/>
          </a:solidFill>
          <a:ln>
            <a:noFill/>
          </a:ln>
        </p:spPr>
        <p:txBody>
          <a:bodyPr lIns="0" tIns="0" rIns="0" bIns="0"/>
          <a:lstStyle/>
          <a:p>
            <a:endParaRPr lang="en-US" sz="2400" dirty="0">
              <a:cs typeface="+mn-ea"/>
              <a:sym typeface="+mn-lt"/>
            </a:endParaRPr>
          </a:p>
        </p:txBody>
      </p:sp>
      <p:sp>
        <p:nvSpPr>
          <p:cNvPr id="21" name="Freeform 52"/>
          <p:cNvSpPr/>
          <p:nvPr/>
        </p:nvSpPr>
        <p:spPr bwMode="auto">
          <a:xfrm>
            <a:off x="2105897" y="2584784"/>
            <a:ext cx="1330325" cy="1021556"/>
          </a:xfrm>
          <a:custGeom>
            <a:avLst/>
            <a:gdLst>
              <a:gd name="T0" fmla="*/ 0 w 21600"/>
              <a:gd name="T1" fmla="*/ 21600 h 21600"/>
              <a:gd name="T2" fmla="*/ 0 w 21600"/>
              <a:gd name="T3" fmla="*/ 3915 h 21600"/>
              <a:gd name="T4" fmla="*/ 1411 w 21600"/>
              <a:gd name="T5" fmla="*/ 2495 h 21600"/>
              <a:gd name="T6" fmla="*/ 13387 w 21600"/>
              <a:gd name="T7" fmla="*/ 2495 h 21600"/>
              <a:gd name="T8" fmla="*/ 14122 w 21600"/>
              <a:gd name="T9" fmla="*/ 962 h 21600"/>
              <a:gd name="T10" fmla="*/ 15729 w 21600"/>
              <a:gd name="T11" fmla="*/ 0 h 21600"/>
              <a:gd name="T12" fmla="*/ 19528 w 21600"/>
              <a:gd name="T13" fmla="*/ 0 h 21600"/>
              <a:gd name="T14" fmla="*/ 21600 w 21600"/>
              <a:gd name="T15" fmla="*/ 3717 h 21600"/>
              <a:gd name="T16" fmla="*/ 21600 w 21600"/>
              <a:gd name="T17" fmla="*/ 17565 h 21600"/>
              <a:gd name="T18" fmla="*/ 20006 w 21600"/>
              <a:gd name="T19" fmla="*/ 17565 h 21600"/>
              <a:gd name="T20" fmla="*/ 20006 w 21600"/>
              <a:gd name="T21" fmla="*/ 5561 h 21600"/>
              <a:gd name="T22" fmla="*/ 19458 w 21600"/>
              <a:gd name="T23" fmla="*/ 4716 h 21600"/>
              <a:gd name="T24" fmla="*/ 2271 w 21600"/>
              <a:gd name="T25" fmla="*/ 4716 h 21600"/>
              <a:gd name="T26" fmla="*/ 1739 w 21600"/>
              <a:gd name="T27" fmla="*/ 5627 h 21600"/>
              <a:gd name="T28" fmla="*/ 1739 w 21600"/>
              <a:gd name="T29" fmla="*/ 21593 h 21600"/>
              <a:gd name="T30" fmla="*/ 0 w 21600"/>
              <a:gd name="T31" fmla="*/ 21600 h 21600"/>
              <a:gd name="T32" fmla="*/ 0 w 21600"/>
              <a:gd name="T3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21600"/>
                </a:moveTo>
                <a:lnTo>
                  <a:pt x="0" y="3915"/>
                </a:lnTo>
                <a:cubicBezTo>
                  <a:pt x="0" y="3220"/>
                  <a:pt x="139" y="2495"/>
                  <a:pt x="1411" y="2495"/>
                </a:cubicBezTo>
                <a:lnTo>
                  <a:pt x="13387" y="2495"/>
                </a:lnTo>
                <a:lnTo>
                  <a:pt x="14122" y="962"/>
                </a:lnTo>
                <a:cubicBezTo>
                  <a:pt x="14473" y="269"/>
                  <a:pt x="14949" y="0"/>
                  <a:pt x="15729" y="0"/>
                </a:cubicBezTo>
                <a:lnTo>
                  <a:pt x="19528" y="0"/>
                </a:lnTo>
                <a:cubicBezTo>
                  <a:pt x="20259" y="0"/>
                  <a:pt x="20965" y="348"/>
                  <a:pt x="21600" y="3717"/>
                </a:cubicBezTo>
                <a:lnTo>
                  <a:pt x="21600" y="17565"/>
                </a:lnTo>
                <a:lnTo>
                  <a:pt x="20006" y="17565"/>
                </a:lnTo>
                <a:lnTo>
                  <a:pt x="20006" y="5561"/>
                </a:lnTo>
                <a:cubicBezTo>
                  <a:pt x="20006" y="4930"/>
                  <a:pt x="19954" y="4716"/>
                  <a:pt x="19458" y="4716"/>
                </a:cubicBezTo>
                <a:lnTo>
                  <a:pt x="2271" y="4716"/>
                </a:lnTo>
                <a:cubicBezTo>
                  <a:pt x="1894" y="4716"/>
                  <a:pt x="1739" y="4662"/>
                  <a:pt x="1739" y="5627"/>
                </a:cubicBezTo>
                <a:lnTo>
                  <a:pt x="1739" y="21593"/>
                </a:lnTo>
                <a:lnTo>
                  <a:pt x="0" y="21600"/>
                </a:lnTo>
                <a:close/>
                <a:moveTo>
                  <a:pt x="0" y="21600"/>
                </a:moveTo>
              </a:path>
            </a:pathLst>
          </a:custGeom>
          <a:solidFill>
            <a:schemeClr val="accent2"/>
          </a:solidFill>
          <a:ln>
            <a:noFill/>
          </a:ln>
        </p:spPr>
        <p:txBody>
          <a:bodyPr lIns="0" tIns="0" rIns="0" bIns="0"/>
          <a:lstStyle/>
          <a:p>
            <a:endParaRPr lang="en-US" sz="2400" dirty="0">
              <a:cs typeface="+mn-ea"/>
              <a:sym typeface="+mn-lt"/>
            </a:endParaRPr>
          </a:p>
        </p:txBody>
      </p:sp>
      <p:sp>
        <p:nvSpPr>
          <p:cNvPr id="22" name="Freeform 56"/>
          <p:cNvSpPr/>
          <p:nvPr/>
        </p:nvSpPr>
        <p:spPr bwMode="auto">
          <a:xfrm flipH="1">
            <a:off x="1926510" y="3371391"/>
            <a:ext cx="1509712" cy="1158081"/>
          </a:xfrm>
          <a:custGeom>
            <a:avLst/>
            <a:gdLst>
              <a:gd name="T0" fmla="*/ 0 w 21600"/>
              <a:gd name="T1" fmla="*/ 21600 h 21600"/>
              <a:gd name="T2" fmla="*/ 0 w 21600"/>
              <a:gd name="T3" fmla="*/ 3915 h 21600"/>
              <a:gd name="T4" fmla="*/ 1411 w 21600"/>
              <a:gd name="T5" fmla="*/ 2495 h 21600"/>
              <a:gd name="T6" fmla="*/ 13387 w 21600"/>
              <a:gd name="T7" fmla="*/ 2495 h 21600"/>
              <a:gd name="T8" fmla="*/ 14122 w 21600"/>
              <a:gd name="T9" fmla="*/ 962 h 21600"/>
              <a:gd name="T10" fmla="*/ 15729 w 21600"/>
              <a:gd name="T11" fmla="*/ 0 h 21600"/>
              <a:gd name="T12" fmla="*/ 19528 w 21600"/>
              <a:gd name="T13" fmla="*/ 0 h 21600"/>
              <a:gd name="T14" fmla="*/ 21600 w 21600"/>
              <a:gd name="T15" fmla="*/ 3717 h 21600"/>
              <a:gd name="T16" fmla="*/ 21600 w 21600"/>
              <a:gd name="T17" fmla="*/ 18600 h 21600"/>
              <a:gd name="T18" fmla="*/ 20006 w 21600"/>
              <a:gd name="T19" fmla="*/ 18600 h 21600"/>
              <a:gd name="T20" fmla="*/ 20006 w 21600"/>
              <a:gd name="T21" fmla="*/ 5561 h 21600"/>
              <a:gd name="T22" fmla="*/ 19458 w 21600"/>
              <a:gd name="T23" fmla="*/ 4716 h 21600"/>
              <a:gd name="T24" fmla="*/ 2271 w 21600"/>
              <a:gd name="T25" fmla="*/ 4716 h 21600"/>
              <a:gd name="T26" fmla="*/ 1739 w 21600"/>
              <a:gd name="T27" fmla="*/ 5627 h 21600"/>
              <a:gd name="T28" fmla="*/ 1739 w 21600"/>
              <a:gd name="T29" fmla="*/ 21593 h 21600"/>
              <a:gd name="T30" fmla="*/ 0 w 21600"/>
              <a:gd name="T31" fmla="*/ 21600 h 21600"/>
              <a:gd name="T32" fmla="*/ 0 w 21600"/>
              <a:gd name="T3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21600"/>
                </a:moveTo>
                <a:lnTo>
                  <a:pt x="0" y="3915"/>
                </a:lnTo>
                <a:cubicBezTo>
                  <a:pt x="0" y="3220"/>
                  <a:pt x="139" y="2495"/>
                  <a:pt x="1411" y="2495"/>
                </a:cubicBezTo>
                <a:lnTo>
                  <a:pt x="13387" y="2495"/>
                </a:lnTo>
                <a:lnTo>
                  <a:pt x="14122" y="962"/>
                </a:lnTo>
                <a:cubicBezTo>
                  <a:pt x="14473" y="269"/>
                  <a:pt x="14949" y="0"/>
                  <a:pt x="15729" y="0"/>
                </a:cubicBezTo>
                <a:lnTo>
                  <a:pt x="19528" y="0"/>
                </a:lnTo>
                <a:cubicBezTo>
                  <a:pt x="20259" y="0"/>
                  <a:pt x="20965" y="348"/>
                  <a:pt x="21600" y="3717"/>
                </a:cubicBezTo>
                <a:lnTo>
                  <a:pt x="21600" y="18600"/>
                </a:lnTo>
                <a:lnTo>
                  <a:pt x="20006" y="18600"/>
                </a:lnTo>
                <a:lnTo>
                  <a:pt x="20006" y="5561"/>
                </a:lnTo>
                <a:cubicBezTo>
                  <a:pt x="20006" y="4930"/>
                  <a:pt x="19954" y="4716"/>
                  <a:pt x="19458" y="4716"/>
                </a:cubicBezTo>
                <a:lnTo>
                  <a:pt x="2271" y="4716"/>
                </a:lnTo>
                <a:cubicBezTo>
                  <a:pt x="1894" y="4716"/>
                  <a:pt x="1739" y="4662"/>
                  <a:pt x="1739" y="5627"/>
                </a:cubicBezTo>
                <a:lnTo>
                  <a:pt x="1739" y="21593"/>
                </a:lnTo>
                <a:lnTo>
                  <a:pt x="0" y="21600"/>
                </a:lnTo>
                <a:close/>
                <a:moveTo>
                  <a:pt x="0" y="21600"/>
                </a:moveTo>
              </a:path>
            </a:pathLst>
          </a:custGeom>
          <a:solidFill>
            <a:schemeClr val="accent3"/>
          </a:solidFill>
          <a:ln>
            <a:noFill/>
          </a:ln>
        </p:spPr>
        <p:txBody>
          <a:bodyPr lIns="0" tIns="0" rIns="0" bIns="0"/>
          <a:lstStyle/>
          <a:p>
            <a:endParaRPr lang="en-US" sz="2400" dirty="0">
              <a:cs typeface="+mn-ea"/>
              <a:sym typeface="+mn-lt"/>
            </a:endParaRPr>
          </a:p>
        </p:txBody>
      </p:sp>
      <p:grpSp>
        <p:nvGrpSpPr>
          <p:cNvPr id="23" name="Group 60"/>
          <p:cNvGrpSpPr/>
          <p:nvPr/>
        </p:nvGrpSpPr>
        <p:grpSpPr bwMode="auto">
          <a:xfrm>
            <a:off x="1470103" y="4294520"/>
            <a:ext cx="2108200" cy="1426368"/>
            <a:chOff x="0" y="0"/>
            <a:chExt cx="2655" cy="1797"/>
          </a:xfrm>
          <a:solidFill>
            <a:schemeClr val="accent4"/>
          </a:solidFill>
        </p:grpSpPr>
        <p:sp>
          <p:nvSpPr>
            <p:cNvPr id="24" name="Freeform 61"/>
            <p:cNvSpPr/>
            <p:nvPr/>
          </p:nvSpPr>
          <p:spPr bwMode="auto">
            <a:xfrm>
              <a:off x="345" y="0"/>
              <a:ext cx="2131" cy="1637"/>
            </a:xfrm>
            <a:custGeom>
              <a:avLst/>
              <a:gdLst>
                <a:gd name="T0" fmla="*/ 0 w 21600"/>
                <a:gd name="T1" fmla="*/ 21600 h 21600"/>
                <a:gd name="T2" fmla="*/ 0 w 21600"/>
                <a:gd name="T3" fmla="*/ 3915 h 21600"/>
                <a:gd name="T4" fmla="*/ 1411 w 21600"/>
                <a:gd name="T5" fmla="*/ 2495 h 21600"/>
                <a:gd name="T6" fmla="*/ 13387 w 21600"/>
                <a:gd name="T7" fmla="*/ 2495 h 21600"/>
                <a:gd name="T8" fmla="*/ 14122 w 21600"/>
                <a:gd name="T9" fmla="*/ 962 h 21600"/>
                <a:gd name="T10" fmla="*/ 15729 w 21600"/>
                <a:gd name="T11" fmla="*/ 0 h 21600"/>
                <a:gd name="T12" fmla="*/ 19528 w 21600"/>
                <a:gd name="T13" fmla="*/ 0 h 21600"/>
                <a:gd name="T14" fmla="*/ 21600 w 21600"/>
                <a:gd name="T15" fmla="*/ 3717 h 21600"/>
                <a:gd name="T16" fmla="*/ 21600 w 21600"/>
                <a:gd name="T17" fmla="*/ 21324 h 21600"/>
                <a:gd name="T18" fmla="*/ 20006 w 21600"/>
                <a:gd name="T19" fmla="*/ 21324 h 21600"/>
                <a:gd name="T20" fmla="*/ 20006 w 21600"/>
                <a:gd name="T21" fmla="*/ 5561 h 21600"/>
                <a:gd name="T22" fmla="*/ 19458 w 21600"/>
                <a:gd name="T23" fmla="*/ 4716 h 21600"/>
                <a:gd name="T24" fmla="*/ 2271 w 21600"/>
                <a:gd name="T25" fmla="*/ 4716 h 21600"/>
                <a:gd name="T26" fmla="*/ 1739 w 21600"/>
                <a:gd name="T27" fmla="*/ 5627 h 21600"/>
                <a:gd name="T28" fmla="*/ 1739 w 21600"/>
                <a:gd name="T29" fmla="*/ 21593 h 21600"/>
                <a:gd name="T30" fmla="*/ 0 w 21600"/>
                <a:gd name="T31" fmla="*/ 21600 h 21600"/>
                <a:gd name="T32" fmla="*/ 0 w 21600"/>
                <a:gd name="T33" fmla="*/ 216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00" h="21600">
                  <a:moveTo>
                    <a:pt x="0" y="21600"/>
                  </a:moveTo>
                  <a:lnTo>
                    <a:pt x="0" y="3915"/>
                  </a:lnTo>
                  <a:cubicBezTo>
                    <a:pt x="0" y="3220"/>
                    <a:pt x="139" y="2495"/>
                    <a:pt x="1411" y="2495"/>
                  </a:cubicBezTo>
                  <a:lnTo>
                    <a:pt x="13387" y="2495"/>
                  </a:lnTo>
                  <a:lnTo>
                    <a:pt x="14122" y="962"/>
                  </a:lnTo>
                  <a:cubicBezTo>
                    <a:pt x="14473" y="269"/>
                    <a:pt x="14949" y="0"/>
                    <a:pt x="15729" y="0"/>
                  </a:cubicBezTo>
                  <a:lnTo>
                    <a:pt x="19528" y="0"/>
                  </a:lnTo>
                  <a:cubicBezTo>
                    <a:pt x="20259" y="0"/>
                    <a:pt x="20965" y="348"/>
                    <a:pt x="21600" y="3717"/>
                  </a:cubicBezTo>
                  <a:lnTo>
                    <a:pt x="21600" y="21324"/>
                  </a:lnTo>
                  <a:lnTo>
                    <a:pt x="20006" y="21324"/>
                  </a:lnTo>
                  <a:lnTo>
                    <a:pt x="20006" y="5561"/>
                  </a:lnTo>
                  <a:cubicBezTo>
                    <a:pt x="20006" y="4930"/>
                    <a:pt x="19954" y="4716"/>
                    <a:pt x="19458" y="4716"/>
                  </a:cubicBezTo>
                  <a:lnTo>
                    <a:pt x="2271" y="4716"/>
                  </a:lnTo>
                  <a:cubicBezTo>
                    <a:pt x="1894" y="4716"/>
                    <a:pt x="1739" y="4662"/>
                    <a:pt x="1739" y="5627"/>
                  </a:cubicBezTo>
                  <a:lnTo>
                    <a:pt x="1739" y="21593"/>
                  </a:lnTo>
                  <a:lnTo>
                    <a:pt x="0" y="21600"/>
                  </a:lnTo>
                  <a:close/>
                  <a:moveTo>
                    <a:pt x="0" y="216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cs typeface="+mn-ea"/>
                <a:sym typeface="+mn-lt"/>
              </a:endParaRPr>
            </a:p>
          </p:txBody>
        </p:sp>
        <p:sp>
          <p:nvSpPr>
            <p:cNvPr id="25" name="Freeform 62"/>
            <p:cNvSpPr/>
            <p:nvPr/>
          </p:nvSpPr>
          <p:spPr bwMode="auto">
            <a:xfrm>
              <a:off x="0" y="1596"/>
              <a:ext cx="2655" cy="201"/>
            </a:xfrm>
            <a:custGeom>
              <a:avLst/>
              <a:gdLst>
                <a:gd name="T0" fmla="+- 0 1145 901"/>
                <a:gd name="T1" fmla="*/ T0 w 19811"/>
                <a:gd name="T2" fmla="*/ 0 h 21600"/>
                <a:gd name="T3" fmla="+- 0 20438 901"/>
                <a:gd name="T4" fmla="*/ T3 w 19811"/>
                <a:gd name="T5" fmla="*/ 0 h 21600"/>
                <a:gd name="T6" fmla="+- 0 17141 901"/>
                <a:gd name="T7" fmla="*/ T6 w 19811"/>
                <a:gd name="T8" fmla="*/ 21600 h 21600"/>
                <a:gd name="T9" fmla="+- 0 4815 901"/>
                <a:gd name="T10" fmla="*/ T9 w 19811"/>
                <a:gd name="T11" fmla="*/ 21600 h 21600"/>
                <a:gd name="T12" fmla="+- 0 1145 901"/>
                <a:gd name="T13" fmla="*/ T12 w 19811"/>
                <a:gd name="T14" fmla="*/ 0 h 21600"/>
                <a:gd name="T15" fmla="+- 0 1145 901"/>
                <a:gd name="T16" fmla="*/ T15 w 19811"/>
                <a:gd name="T17" fmla="*/ 0 h 21600"/>
              </a:gdLst>
              <a:ahLst/>
              <a:cxnLst>
                <a:cxn ang="0">
                  <a:pos x="T1" y="T2"/>
                </a:cxn>
                <a:cxn ang="0">
                  <a:pos x="T4" y="T5"/>
                </a:cxn>
                <a:cxn ang="0">
                  <a:pos x="T7" y="T8"/>
                </a:cxn>
                <a:cxn ang="0">
                  <a:pos x="T10" y="T11"/>
                </a:cxn>
                <a:cxn ang="0">
                  <a:pos x="T13" y="T14"/>
                </a:cxn>
                <a:cxn ang="0">
                  <a:pos x="T16" y="T17"/>
                </a:cxn>
              </a:cxnLst>
              <a:rect l="0" t="0" r="r" b="b"/>
              <a:pathLst>
                <a:path w="19811" h="21600">
                  <a:moveTo>
                    <a:pt x="244" y="0"/>
                  </a:moveTo>
                  <a:lnTo>
                    <a:pt x="19537" y="0"/>
                  </a:lnTo>
                  <a:cubicBezTo>
                    <a:pt x="20699" y="0"/>
                    <a:pt x="17897" y="21600"/>
                    <a:pt x="16240" y="21600"/>
                  </a:cubicBezTo>
                  <a:cubicBezTo>
                    <a:pt x="16240" y="21600"/>
                    <a:pt x="3897" y="21362"/>
                    <a:pt x="3914" y="21600"/>
                  </a:cubicBezTo>
                  <a:cubicBezTo>
                    <a:pt x="2274" y="21600"/>
                    <a:pt x="-901" y="0"/>
                    <a:pt x="244" y="0"/>
                  </a:cubicBezTo>
                  <a:close/>
                  <a:moveTo>
                    <a:pt x="244" y="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dirty="0">
                <a:cs typeface="+mn-ea"/>
                <a:sym typeface="+mn-lt"/>
              </a:endParaRPr>
            </a:p>
          </p:txBody>
        </p:sp>
      </p:grpSp>
      <p:sp>
        <p:nvSpPr>
          <p:cNvPr id="26" name="形状 34"/>
          <p:cNvSpPr/>
          <p:nvPr/>
        </p:nvSpPr>
        <p:spPr>
          <a:xfrm>
            <a:off x="4908646" y="3878474"/>
            <a:ext cx="430972" cy="468560"/>
          </a:xfrm>
          <a:custGeom>
            <a:avLst/>
            <a:gdLst>
              <a:gd name="TX0" fmla="*/ 59 w 60"/>
              <a:gd name="TY0" fmla="*/ 59 h 65"/>
              <a:gd name="TX1" fmla="*/ 55 w 60"/>
              <a:gd name="TY1" fmla="*/ 64 h 65"/>
              <a:gd name="TX2" fmla="*/ 4 w 60"/>
              <a:gd name="TY2" fmla="*/ 64 h 65"/>
              <a:gd name="TX3" fmla="*/ 0 w 60"/>
              <a:gd name="TY3" fmla="*/ 59 h 65"/>
              <a:gd name="TX4" fmla="*/ 0 w 60"/>
              <a:gd name="TY4" fmla="*/ 13 h 65"/>
              <a:gd name="TX5" fmla="*/ 4 w 60"/>
              <a:gd name="TY5" fmla="*/ 9 h 65"/>
              <a:gd name="TX6" fmla="*/ 9 w 60"/>
              <a:gd name="TY6" fmla="*/ 9 h 65"/>
              <a:gd name="TX7" fmla="*/ 9 w 60"/>
              <a:gd name="TY7" fmla="*/ 5 h 65"/>
              <a:gd name="TX8" fmla="*/ 15 w 60"/>
              <a:gd name="TY8" fmla="*/ 0 h 65"/>
              <a:gd name="TX9" fmla="*/ 17 w 60"/>
              <a:gd name="TY9" fmla="*/ 0 h 65"/>
              <a:gd name="TX10" fmla="*/ 23 w 60"/>
              <a:gd name="TY10" fmla="*/ 5 h 65"/>
              <a:gd name="TX11" fmla="*/ 23 w 60"/>
              <a:gd name="TY11" fmla="*/ 9 h 65"/>
              <a:gd name="TX12" fmla="*/ 36 w 60"/>
              <a:gd name="TY12" fmla="*/ 9 h 65"/>
              <a:gd name="TX13" fmla="*/ 36 w 60"/>
              <a:gd name="TY13" fmla="*/ 5 h 65"/>
              <a:gd name="TX14" fmla="*/ 42 w 60"/>
              <a:gd name="TY14" fmla="*/ 0 h 65"/>
              <a:gd name="TX15" fmla="*/ 44 w 60"/>
              <a:gd name="TY15" fmla="*/ 0 h 65"/>
              <a:gd name="TX16" fmla="*/ 50 w 60"/>
              <a:gd name="TY16" fmla="*/ 5 h 65"/>
              <a:gd name="TX17" fmla="*/ 50 w 60"/>
              <a:gd name="TY17" fmla="*/ 9 h 65"/>
              <a:gd name="TX18" fmla="*/ 55 w 60"/>
              <a:gd name="TY18" fmla="*/ 9 h 65"/>
              <a:gd name="TX19" fmla="*/ 59 w 60"/>
              <a:gd name="TY19" fmla="*/ 13 h 65"/>
              <a:gd name="TX20" fmla="*/ 59 w 60"/>
              <a:gd name="TY20" fmla="*/ 59 h 65"/>
              <a:gd name="TX22" fmla="*/ 15 w 60"/>
              <a:gd name="TY22" fmla="*/ 33 h 65"/>
              <a:gd name="TX23" fmla="*/ 15 w 60"/>
              <a:gd name="TY23" fmla="*/ 23 h 65"/>
              <a:gd name="TX24" fmla="*/ 4 w 60"/>
              <a:gd name="TY24" fmla="*/ 23 h 65"/>
              <a:gd name="TX25" fmla="*/ 4 w 60"/>
              <a:gd name="TY25" fmla="*/ 33 h 65"/>
              <a:gd name="TX26" fmla="*/ 15 w 60"/>
              <a:gd name="TY26" fmla="*/ 33 h 65"/>
              <a:gd name="TX28" fmla="*/ 15 w 60"/>
              <a:gd name="TY28" fmla="*/ 47 h 65"/>
              <a:gd name="TX29" fmla="*/ 15 w 60"/>
              <a:gd name="TY29" fmla="*/ 35 h 65"/>
              <a:gd name="TX30" fmla="*/ 4 w 60"/>
              <a:gd name="TY30" fmla="*/ 35 h 65"/>
              <a:gd name="TX31" fmla="*/ 4 w 60"/>
              <a:gd name="TY31" fmla="*/ 47 h 65"/>
              <a:gd name="TX32" fmla="*/ 15 w 60"/>
              <a:gd name="TY32" fmla="*/ 47 h 65"/>
              <a:gd name="TX34" fmla="*/ 15 w 60"/>
              <a:gd name="TY34" fmla="*/ 59 h 65"/>
              <a:gd name="TX35" fmla="*/ 15 w 60"/>
              <a:gd name="TY35" fmla="*/ 49 h 65"/>
              <a:gd name="TX36" fmla="*/ 4 w 60"/>
              <a:gd name="TY36" fmla="*/ 49 h 65"/>
              <a:gd name="TX37" fmla="*/ 4 w 60"/>
              <a:gd name="TY37" fmla="*/ 59 h 65"/>
              <a:gd name="TX38" fmla="*/ 15 w 60"/>
              <a:gd name="TY38" fmla="*/ 59 h 65"/>
              <a:gd name="TX40" fmla="*/ 18 w 60"/>
              <a:gd name="TY40" fmla="*/ 5 h 65"/>
              <a:gd name="TX41" fmla="*/ 17 w 60"/>
              <a:gd name="TY41" fmla="*/ 4 h 65"/>
              <a:gd name="TX42" fmla="*/ 15 w 60"/>
              <a:gd name="TY42" fmla="*/ 4 h 65"/>
              <a:gd name="TX43" fmla="*/ 13 w 60"/>
              <a:gd name="TY43" fmla="*/ 5 h 65"/>
              <a:gd name="TX44" fmla="*/ 13 w 60"/>
              <a:gd name="TY44" fmla="*/ 16 h 65"/>
              <a:gd name="TX45" fmla="*/ 15 w 60"/>
              <a:gd name="TY45" fmla="*/ 17 h 65"/>
              <a:gd name="TX46" fmla="*/ 17 w 60"/>
              <a:gd name="TY46" fmla="*/ 17 h 65"/>
              <a:gd name="TX47" fmla="*/ 18 w 60"/>
              <a:gd name="TY47" fmla="*/ 16 h 65"/>
              <a:gd name="TX48" fmla="*/ 18 w 60"/>
              <a:gd name="TY48" fmla="*/ 5 h 65"/>
              <a:gd name="TX50" fmla="*/ 28 w 60"/>
              <a:gd name="TY50" fmla="*/ 33 h 65"/>
              <a:gd name="TX51" fmla="*/ 28 w 60"/>
              <a:gd name="TY51" fmla="*/ 23 h 65"/>
              <a:gd name="TX52" fmla="*/ 17 w 60"/>
              <a:gd name="TY52" fmla="*/ 23 h 65"/>
              <a:gd name="TX53" fmla="*/ 17 w 60"/>
              <a:gd name="TY53" fmla="*/ 33 h 65"/>
              <a:gd name="TX54" fmla="*/ 28 w 60"/>
              <a:gd name="TY54" fmla="*/ 33 h 65"/>
              <a:gd name="TX56" fmla="*/ 28 w 60"/>
              <a:gd name="TY56" fmla="*/ 47 h 65"/>
              <a:gd name="TX57" fmla="*/ 28 w 60"/>
              <a:gd name="TY57" fmla="*/ 35 h 65"/>
              <a:gd name="TX58" fmla="*/ 17 w 60"/>
              <a:gd name="TY58" fmla="*/ 35 h 65"/>
              <a:gd name="TX59" fmla="*/ 17 w 60"/>
              <a:gd name="TY59" fmla="*/ 47 h 65"/>
              <a:gd name="TX60" fmla="*/ 28 w 60"/>
              <a:gd name="TY60" fmla="*/ 47 h 65"/>
              <a:gd name="TX62" fmla="*/ 28 w 60"/>
              <a:gd name="TY62" fmla="*/ 59 h 65"/>
              <a:gd name="TX63" fmla="*/ 28 w 60"/>
              <a:gd name="TY63" fmla="*/ 49 h 65"/>
              <a:gd name="TX64" fmla="*/ 17 w 60"/>
              <a:gd name="TY64" fmla="*/ 49 h 65"/>
              <a:gd name="TX65" fmla="*/ 17 w 60"/>
              <a:gd name="TY65" fmla="*/ 59 h 65"/>
              <a:gd name="TX66" fmla="*/ 28 w 60"/>
              <a:gd name="TY66" fmla="*/ 59 h 65"/>
              <a:gd name="TX68" fmla="*/ 42 w 60"/>
              <a:gd name="TY68" fmla="*/ 33 h 65"/>
              <a:gd name="TX69" fmla="*/ 42 w 60"/>
              <a:gd name="TY69" fmla="*/ 23 h 65"/>
              <a:gd name="TX70" fmla="*/ 31 w 60"/>
              <a:gd name="TY70" fmla="*/ 23 h 65"/>
              <a:gd name="TX71" fmla="*/ 31 w 60"/>
              <a:gd name="TY71" fmla="*/ 33 h 65"/>
              <a:gd name="TX72" fmla="*/ 42 w 60"/>
              <a:gd name="TY72" fmla="*/ 33 h 65"/>
              <a:gd name="TX74" fmla="*/ 42 w 60"/>
              <a:gd name="TY74" fmla="*/ 47 h 65"/>
              <a:gd name="TX75" fmla="*/ 42 w 60"/>
              <a:gd name="TY75" fmla="*/ 35 h 65"/>
              <a:gd name="TX76" fmla="*/ 31 w 60"/>
              <a:gd name="TY76" fmla="*/ 35 h 65"/>
              <a:gd name="TX77" fmla="*/ 31 w 60"/>
              <a:gd name="TY77" fmla="*/ 47 h 65"/>
              <a:gd name="TX78" fmla="*/ 42 w 60"/>
              <a:gd name="TY78" fmla="*/ 47 h 65"/>
              <a:gd name="TX80" fmla="*/ 42 w 60"/>
              <a:gd name="TY80" fmla="*/ 59 h 65"/>
              <a:gd name="TX81" fmla="*/ 42 w 60"/>
              <a:gd name="TY81" fmla="*/ 49 h 65"/>
              <a:gd name="TX82" fmla="*/ 31 w 60"/>
              <a:gd name="TY82" fmla="*/ 49 h 65"/>
              <a:gd name="TX83" fmla="*/ 31 w 60"/>
              <a:gd name="TY83" fmla="*/ 59 h 65"/>
              <a:gd name="TX84" fmla="*/ 42 w 60"/>
              <a:gd name="TY84" fmla="*/ 59 h 65"/>
              <a:gd name="TX86" fmla="*/ 45 w 60"/>
              <a:gd name="TY86" fmla="*/ 5 h 65"/>
              <a:gd name="TX87" fmla="*/ 44 w 60"/>
              <a:gd name="TY87" fmla="*/ 4 h 65"/>
              <a:gd name="TX88" fmla="*/ 42 w 60"/>
              <a:gd name="TY88" fmla="*/ 4 h 65"/>
              <a:gd name="TX89" fmla="*/ 41 w 60"/>
              <a:gd name="TY89" fmla="*/ 5 h 65"/>
              <a:gd name="TX90" fmla="*/ 41 w 60"/>
              <a:gd name="TY90" fmla="*/ 16 h 65"/>
              <a:gd name="TX91" fmla="*/ 42 w 60"/>
              <a:gd name="TY91" fmla="*/ 17 h 65"/>
              <a:gd name="TX92" fmla="*/ 44 w 60"/>
              <a:gd name="TY92" fmla="*/ 17 h 65"/>
              <a:gd name="TX93" fmla="*/ 45 w 60"/>
              <a:gd name="TY93" fmla="*/ 16 h 65"/>
              <a:gd name="TX94" fmla="*/ 45 w 60"/>
              <a:gd name="TY94" fmla="*/ 5 h 65"/>
              <a:gd name="TX96" fmla="*/ 55 w 60"/>
              <a:gd name="TY96" fmla="*/ 33 h 65"/>
              <a:gd name="TX97" fmla="*/ 55 w 60"/>
              <a:gd name="TY97" fmla="*/ 23 h 65"/>
              <a:gd name="TX98" fmla="*/ 44 w 60"/>
              <a:gd name="TY98" fmla="*/ 23 h 65"/>
              <a:gd name="TX99" fmla="*/ 44 w 60"/>
              <a:gd name="TY99" fmla="*/ 33 h 65"/>
              <a:gd name="TX100" fmla="*/ 55 w 60"/>
              <a:gd name="TY100" fmla="*/ 33 h 65"/>
              <a:gd name="TX102" fmla="*/ 55 w 60"/>
              <a:gd name="TY102" fmla="*/ 47 h 65"/>
              <a:gd name="TX103" fmla="*/ 55 w 60"/>
              <a:gd name="TY103" fmla="*/ 35 h 65"/>
              <a:gd name="TX104" fmla="*/ 44 w 60"/>
              <a:gd name="TY104" fmla="*/ 35 h 65"/>
              <a:gd name="TX105" fmla="*/ 44 w 60"/>
              <a:gd name="TY105" fmla="*/ 47 h 65"/>
              <a:gd name="TX106" fmla="*/ 55 w 60"/>
              <a:gd name="TY106" fmla="*/ 47 h 65"/>
              <a:gd name="TX108" fmla="*/ 55 w 60"/>
              <a:gd name="TY108" fmla="*/ 59 h 65"/>
              <a:gd name="TX109" fmla="*/ 55 w 60"/>
              <a:gd name="TY109" fmla="*/ 49 h 65"/>
              <a:gd name="TX110" fmla="*/ 44 w 60"/>
              <a:gd name="TY110" fmla="*/ 49 h 65"/>
              <a:gd name="TX111" fmla="*/ 44 w 60"/>
              <a:gd name="TY111" fmla="*/ 59 h 65"/>
              <a:gd name="TX112" fmla="*/ 55 w 60"/>
              <a:gd name="TY112" fmla="*/ 59 h 65"/>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2" y="TY22"/>
              </a:cxn>
              <a:cxn ang="0">
                <a:pos x="TX23" y="TY23"/>
              </a:cxn>
              <a:cxn ang="0">
                <a:pos x="TX24" y="TY24"/>
              </a:cxn>
              <a:cxn ang="0">
                <a:pos x="TX25" y="TY25"/>
              </a:cxn>
              <a:cxn ang="0">
                <a:pos x="TX26" y="TY26"/>
              </a:cxn>
              <a:cxn ang="0">
                <a:pos x="TX28" y="TY28"/>
              </a:cxn>
              <a:cxn ang="0">
                <a:pos x="TX29" y="TY29"/>
              </a:cxn>
              <a:cxn ang="0">
                <a:pos x="TX30" y="TY30"/>
              </a:cxn>
              <a:cxn ang="0">
                <a:pos x="TX31" y="TY31"/>
              </a:cxn>
              <a:cxn ang="0">
                <a:pos x="TX32" y="TY32"/>
              </a:cxn>
              <a:cxn ang="0">
                <a:pos x="TX34" y="TY34"/>
              </a:cxn>
              <a:cxn ang="0">
                <a:pos x="TX35" y="TY35"/>
              </a:cxn>
              <a:cxn ang="0">
                <a:pos x="TX36" y="TY36"/>
              </a:cxn>
              <a:cxn ang="0">
                <a:pos x="TX37" y="TY37"/>
              </a:cxn>
              <a:cxn ang="0">
                <a:pos x="TX38" y="TY38"/>
              </a:cxn>
              <a:cxn ang="0">
                <a:pos x="TX40" y="TY40"/>
              </a:cxn>
              <a:cxn ang="0">
                <a:pos x="TX41" y="TY41"/>
              </a:cxn>
              <a:cxn ang="0">
                <a:pos x="TX42" y="TY42"/>
              </a:cxn>
              <a:cxn ang="0">
                <a:pos x="TX43" y="TY43"/>
              </a:cxn>
              <a:cxn ang="0">
                <a:pos x="TX44" y="TY44"/>
              </a:cxn>
              <a:cxn ang="0">
                <a:pos x="TX45" y="TY45"/>
              </a:cxn>
              <a:cxn ang="0">
                <a:pos x="TX46" y="TY46"/>
              </a:cxn>
              <a:cxn ang="0">
                <a:pos x="TX47" y="TY47"/>
              </a:cxn>
              <a:cxn ang="0">
                <a:pos x="TX48" y="TY48"/>
              </a:cxn>
              <a:cxn ang="0">
                <a:pos x="TX50" y="TY50"/>
              </a:cxn>
              <a:cxn ang="0">
                <a:pos x="TX51" y="TY51"/>
              </a:cxn>
              <a:cxn ang="0">
                <a:pos x="TX52" y="TY52"/>
              </a:cxn>
              <a:cxn ang="0">
                <a:pos x="TX53" y="TY53"/>
              </a:cxn>
              <a:cxn ang="0">
                <a:pos x="TX54" y="TY54"/>
              </a:cxn>
              <a:cxn ang="0">
                <a:pos x="TX56" y="TY56"/>
              </a:cxn>
              <a:cxn ang="0">
                <a:pos x="TX57" y="TY57"/>
              </a:cxn>
              <a:cxn ang="0">
                <a:pos x="TX58" y="TY58"/>
              </a:cxn>
              <a:cxn ang="0">
                <a:pos x="TX59" y="TY59"/>
              </a:cxn>
              <a:cxn ang="0">
                <a:pos x="TX60" y="TY60"/>
              </a:cxn>
              <a:cxn ang="0">
                <a:pos x="TX62" y="TY62"/>
              </a:cxn>
              <a:cxn ang="0">
                <a:pos x="TX63" y="TY63"/>
              </a:cxn>
              <a:cxn ang="0">
                <a:pos x="TX64" y="TY64"/>
              </a:cxn>
              <a:cxn ang="0">
                <a:pos x="TX65" y="TY65"/>
              </a:cxn>
              <a:cxn ang="0">
                <a:pos x="TX66" y="TY66"/>
              </a:cxn>
              <a:cxn ang="0">
                <a:pos x="TX68" y="TY68"/>
              </a:cxn>
              <a:cxn ang="0">
                <a:pos x="TX69" y="TY69"/>
              </a:cxn>
              <a:cxn ang="0">
                <a:pos x="TX70" y="TY70"/>
              </a:cxn>
              <a:cxn ang="0">
                <a:pos x="TX71" y="TY71"/>
              </a:cxn>
              <a:cxn ang="0">
                <a:pos x="TX72" y="TY72"/>
              </a:cxn>
              <a:cxn ang="0">
                <a:pos x="TX74" y="TY74"/>
              </a:cxn>
              <a:cxn ang="0">
                <a:pos x="TX75" y="TY75"/>
              </a:cxn>
              <a:cxn ang="0">
                <a:pos x="TX76" y="TY76"/>
              </a:cxn>
              <a:cxn ang="0">
                <a:pos x="TX77" y="TY77"/>
              </a:cxn>
              <a:cxn ang="0">
                <a:pos x="TX78" y="TY78"/>
              </a:cxn>
              <a:cxn ang="0">
                <a:pos x="TX80" y="TY80"/>
              </a:cxn>
              <a:cxn ang="0">
                <a:pos x="TX81" y="TY81"/>
              </a:cxn>
              <a:cxn ang="0">
                <a:pos x="TX82" y="TY82"/>
              </a:cxn>
              <a:cxn ang="0">
                <a:pos x="TX83" y="TY83"/>
              </a:cxn>
              <a:cxn ang="0">
                <a:pos x="TX84" y="TY84"/>
              </a:cxn>
              <a:cxn ang="0">
                <a:pos x="TX86" y="TY86"/>
              </a:cxn>
              <a:cxn ang="0">
                <a:pos x="TX87" y="TY87"/>
              </a:cxn>
              <a:cxn ang="0">
                <a:pos x="TX88" y="TY88"/>
              </a:cxn>
              <a:cxn ang="0">
                <a:pos x="TX89" y="TY89"/>
              </a:cxn>
              <a:cxn ang="0">
                <a:pos x="TX90" y="TY90"/>
              </a:cxn>
              <a:cxn ang="0">
                <a:pos x="TX91" y="TY91"/>
              </a:cxn>
              <a:cxn ang="0">
                <a:pos x="TX92" y="TY92"/>
              </a:cxn>
              <a:cxn ang="0">
                <a:pos x="TX93" y="TY93"/>
              </a:cxn>
              <a:cxn ang="0">
                <a:pos x="TX94" y="TY94"/>
              </a:cxn>
              <a:cxn ang="0">
                <a:pos x="TX96" y="TY96"/>
              </a:cxn>
              <a:cxn ang="0">
                <a:pos x="TX97" y="TY97"/>
              </a:cxn>
              <a:cxn ang="0">
                <a:pos x="TX98" y="TY98"/>
              </a:cxn>
              <a:cxn ang="0">
                <a:pos x="TX99" y="TY99"/>
              </a:cxn>
              <a:cxn ang="0">
                <a:pos x="TX100" y="TY100"/>
              </a:cxn>
              <a:cxn ang="0">
                <a:pos x="TX102" y="TY102"/>
              </a:cxn>
              <a:cxn ang="0">
                <a:pos x="TX103" y="TY103"/>
              </a:cxn>
              <a:cxn ang="0">
                <a:pos x="TX104" y="TY104"/>
              </a:cxn>
              <a:cxn ang="0">
                <a:pos x="TX105" y="TY105"/>
              </a:cxn>
              <a:cxn ang="0">
                <a:pos x="TX106" y="TY106"/>
              </a:cxn>
              <a:cxn ang="0">
                <a:pos x="TX108" y="TY108"/>
              </a:cxn>
              <a:cxn ang="0">
                <a:pos x="TX109" y="TY109"/>
              </a:cxn>
              <a:cxn ang="0">
                <a:pos x="TX110" y="TY110"/>
              </a:cxn>
              <a:cxn ang="0">
                <a:pos x="TX111" y="TY111"/>
              </a:cxn>
              <a:cxn ang="0">
                <a:pos x="TX112" y="TY112"/>
              </a:cxn>
            </a:cxnLst>
            <a:rect l="l" t="t" r="r" b="b"/>
            <a:pathLst>
              <a:path w="60" h="65">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accent3"/>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cap="none" dirty="0">
              <a:solidFill>
                <a:srgbClr val="000000"/>
              </a:solidFill>
              <a:cs typeface="+mn-ea"/>
              <a:sym typeface="+mn-lt"/>
            </a:endParaRPr>
          </a:p>
        </p:txBody>
      </p:sp>
      <p:sp>
        <p:nvSpPr>
          <p:cNvPr id="27" name="形状 56"/>
          <p:cNvSpPr/>
          <p:nvPr/>
        </p:nvSpPr>
        <p:spPr>
          <a:xfrm>
            <a:off x="4908646" y="4889936"/>
            <a:ext cx="428286" cy="401430"/>
          </a:xfrm>
          <a:custGeom>
            <a:avLst/>
            <a:gdLst>
              <a:gd name="TX0" fmla="*/ 59 w 60"/>
              <a:gd name="TY0" fmla="*/ 49 h 56"/>
              <a:gd name="TX1" fmla="*/ 53 w 60"/>
              <a:gd name="TY1" fmla="*/ 55 h 56"/>
              <a:gd name="TX2" fmla="*/ 5 w 60"/>
              <a:gd name="TY2" fmla="*/ 55 h 56"/>
              <a:gd name="TX3" fmla="*/ 0 w 60"/>
              <a:gd name="TY3" fmla="*/ 49 h 56"/>
              <a:gd name="TX4" fmla="*/ 0 w 60"/>
              <a:gd name="TY4" fmla="*/ 6 h 56"/>
              <a:gd name="TX5" fmla="*/ 5 w 60"/>
              <a:gd name="TY5" fmla="*/ 0 h 56"/>
              <a:gd name="TX6" fmla="*/ 53 w 60"/>
              <a:gd name="TY6" fmla="*/ 0 h 56"/>
              <a:gd name="TX7" fmla="*/ 59 w 60"/>
              <a:gd name="TY7" fmla="*/ 6 h 56"/>
              <a:gd name="TX8" fmla="*/ 59 w 60"/>
              <a:gd name="TY8" fmla="*/ 49 h 56"/>
              <a:gd name="TX10" fmla="*/ 27 w 60"/>
              <a:gd name="TY10" fmla="*/ 50 h 56"/>
              <a:gd name="TX11" fmla="*/ 27 w 60"/>
              <a:gd name="TY11" fmla="*/ 9 h 56"/>
              <a:gd name="TX12" fmla="*/ 4 w 60"/>
              <a:gd name="TY12" fmla="*/ 9 h 56"/>
              <a:gd name="TX13" fmla="*/ 4 w 60"/>
              <a:gd name="TY13" fmla="*/ 49 h 56"/>
              <a:gd name="TX14" fmla="*/ 5 w 60"/>
              <a:gd name="TY14" fmla="*/ 50 h 56"/>
              <a:gd name="TX15" fmla="*/ 27 w 60"/>
              <a:gd name="TY15" fmla="*/ 50 h 56"/>
              <a:gd name="TX17" fmla="*/ 55 w 60"/>
              <a:gd name="TY17" fmla="*/ 9 h 56"/>
              <a:gd name="TX18" fmla="*/ 32 w 60"/>
              <a:gd name="TY18" fmla="*/ 9 h 56"/>
              <a:gd name="TX19" fmla="*/ 32 w 60"/>
              <a:gd name="TY19" fmla="*/ 50 h 56"/>
              <a:gd name="TX20" fmla="*/ 53 w 60"/>
              <a:gd name="TY20" fmla="*/ 50 h 56"/>
              <a:gd name="TX21" fmla="*/ 55 w 60"/>
              <a:gd name="TY21" fmla="*/ 49 h 56"/>
              <a:gd name="TX22" fmla="*/ 55 w 60"/>
              <a:gd name="TY22" fmla="*/ 9 h 5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10" y="TY10"/>
              </a:cxn>
              <a:cxn ang="0">
                <a:pos x="TX11" y="TY11"/>
              </a:cxn>
              <a:cxn ang="0">
                <a:pos x="TX12" y="TY12"/>
              </a:cxn>
              <a:cxn ang="0">
                <a:pos x="TX13" y="TY13"/>
              </a:cxn>
              <a:cxn ang="0">
                <a:pos x="TX14" y="TY14"/>
              </a:cxn>
              <a:cxn ang="0">
                <a:pos x="TX15" y="TY15"/>
              </a:cxn>
              <a:cxn ang="0">
                <a:pos x="TX17" y="TY17"/>
              </a:cxn>
              <a:cxn ang="0">
                <a:pos x="TX18" y="TY18"/>
              </a:cxn>
              <a:cxn ang="0">
                <a:pos x="TX19" y="TY19"/>
              </a:cxn>
              <a:cxn ang="0">
                <a:pos x="TX20" y="TY20"/>
              </a:cxn>
              <a:cxn ang="0">
                <a:pos x="TX21" y="TY21"/>
              </a:cxn>
              <a:cxn ang="0">
                <a:pos x="TX22" y="TY22"/>
              </a:cxn>
            </a:cxnLst>
            <a:rect l="l" t="t" r="r" b="b"/>
            <a:pathLst>
              <a:path w="60" h="56">
                <a:moveTo>
                  <a:pt x="59" y="49"/>
                </a:moveTo>
                <a:cubicBezTo>
                  <a:pt x="59" y="52"/>
                  <a:pt x="57" y="55"/>
                  <a:pt x="53" y="55"/>
                </a:cubicBezTo>
                <a:cubicBezTo>
                  <a:pt x="5" y="55"/>
                  <a:pt x="5" y="55"/>
                  <a:pt x="5" y="55"/>
                </a:cubicBezTo>
                <a:cubicBezTo>
                  <a:pt x="2" y="55"/>
                  <a:pt x="0" y="52"/>
                  <a:pt x="0" y="49"/>
                </a:cubicBezTo>
                <a:cubicBezTo>
                  <a:pt x="0" y="6"/>
                  <a:pt x="0" y="6"/>
                  <a:pt x="0" y="6"/>
                </a:cubicBezTo>
                <a:cubicBezTo>
                  <a:pt x="0" y="2"/>
                  <a:pt x="2" y="0"/>
                  <a:pt x="5" y="0"/>
                </a:cubicBezTo>
                <a:cubicBezTo>
                  <a:pt x="53" y="0"/>
                  <a:pt x="53" y="0"/>
                  <a:pt x="53" y="0"/>
                </a:cubicBezTo>
                <a:cubicBezTo>
                  <a:pt x="57" y="0"/>
                  <a:pt x="59" y="2"/>
                  <a:pt x="59" y="6"/>
                </a:cubicBezTo>
                <a:lnTo>
                  <a:pt x="59" y="49"/>
                </a:lnTo>
                <a:close/>
                <a:moveTo>
                  <a:pt x="27" y="50"/>
                </a:moveTo>
                <a:cubicBezTo>
                  <a:pt x="27" y="9"/>
                  <a:pt x="27" y="9"/>
                  <a:pt x="27" y="9"/>
                </a:cubicBezTo>
                <a:cubicBezTo>
                  <a:pt x="4" y="9"/>
                  <a:pt x="4" y="9"/>
                  <a:pt x="4" y="9"/>
                </a:cubicBezTo>
                <a:cubicBezTo>
                  <a:pt x="4" y="49"/>
                  <a:pt x="4" y="49"/>
                  <a:pt x="4" y="49"/>
                </a:cubicBezTo>
                <a:cubicBezTo>
                  <a:pt x="4" y="50"/>
                  <a:pt x="5" y="50"/>
                  <a:pt x="5" y="50"/>
                </a:cubicBezTo>
                <a:lnTo>
                  <a:pt x="27" y="50"/>
                </a:lnTo>
                <a:close/>
                <a:moveTo>
                  <a:pt x="55" y="9"/>
                </a:moveTo>
                <a:cubicBezTo>
                  <a:pt x="32" y="9"/>
                  <a:pt x="32" y="9"/>
                  <a:pt x="32" y="9"/>
                </a:cubicBezTo>
                <a:cubicBezTo>
                  <a:pt x="32" y="50"/>
                  <a:pt x="32" y="50"/>
                  <a:pt x="32" y="50"/>
                </a:cubicBezTo>
                <a:cubicBezTo>
                  <a:pt x="53" y="50"/>
                  <a:pt x="53" y="50"/>
                  <a:pt x="53" y="50"/>
                </a:cubicBezTo>
                <a:cubicBezTo>
                  <a:pt x="54" y="50"/>
                  <a:pt x="55" y="50"/>
                  <a:pt x="55" y="49"/>
                </a:cubicBezTo>
                <a:lnTo>
                  <a:pt x="55" y="9"/>
                </a:lnTo>
                <a:close/>
              </a:path>
            </a:pathLst>
          </a:custGeom>
          <a:solidFill>
            <a:schemeClr val="accent4"/>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cap="none" dirty="0">
              <a:solidFill>
                <a:srgbClr val="000000"/>
              </a:solidFill>
              <a:cs typeface="+mn-ea"/>
              <a:sym typeface="+mn-lt"/>
            </a:endParaRPr>
          </a:p>
        </p:txBody>
      </p:sp>
      <p:sp>
        <p:nvSpPr>
          <p:cNvPr id="28" name="形状 106"/>
          <p:cNvSpPr/>
          <p:nvPr/>
        </p:nvSpPr>
        <p:spPr>
          <a:xfrm>
            <a:off x="4876140" y="2053967"/>
            <a:ext cx="495418" cy="401434"/>
          </a:xfrm>
          <a:custGeom>
            <a:avLst/>
            <a:gdLst>
              <a:gd name="TX0" fmla="*/ 68 w 69"/>
              <a:gd name="TY0" fmla="*/ 49 h 56"/>
              <a:gd name="TX1" fmla="*/ 63 w 69"/>
              <a:gd name="TY1" fmla="*/ 55 h 56"/>
              <a:gd name="TX2" fmla="*/ 5 w 69"/>
              <a:gd name="TY2" fmla="*/ 55 h 56"/>
              <a:gd name="TX3" fmla="*/ 0 w 69"/>
              <a:gd name="TY3" fmla="*/ 49 h 56"/>
              <a:gd name="TX4" fmla="*/ 0 w 69"/>
              <a:gd name="TY4" fmla="*/ 5 h 56"/>
              <a:gd name="TX5" fmla="*/ 5 w 69"/>
              <a:gd name="TY5" fmla="*/ 0 h 56"/>
              <a:gd name="TX6" fmla="*/ 63 w 69"/>
              <a:gd name="TY6" fmla="*/ 0 h 56"/>
              <a:gd name="TX7" fmla="*/ 68 w 69"/>
              <a:gd name="TY7" fmla="*/ 5 h 56"/>
              <a:gd name="TX8" fmla="*/ 68 w 69"/>
              <a:gd name="TY8" fmla="*/ 49 h 56"/>
              <a:gd name="TX10" fmla="*/ 5 w 69"/>
              <a:gd name="TY10" fmla="*/ 4 h 56"/>
              <a:gd name="TX11" fmla="*/ 4 w 69"/>
              <a:gd name="TY11" fmla="*/ 5 h 56"/>
              <a:gd name="TX12" fmla="*/ 4 w 69"/>
              <a:gd name="TY12" fmla="*/ 49 h 56"/>
              <a:gd name="TX13" fmla="*/ 5 w 69"/>
              <a:gd name="TY13" fmla="*/ 50 h 56"/>
              <a:gd name="TX14" fmla="*/ 63 w 69"/>
              <a:gd name="TY14" fmla="*/ 50 h 56"/>
              <a:gd name="TX15" fmla="*/ 64 w 69"/>
              <a:gd name="TY15" fmla="*/ 49 h 56"/>
              <a:gd name="TX16" fmla="*/ 64 w 69"/>
              <a:gd name="TY16" fmla="*/ 5 h 56"/>
              <a:gd name="TX17" fmla="*/ 63 w 69"/>
              <a:gd name="TY17" fmla="*/ 4 h 56"/>
              <a:gd name="TX18" fmla="*/ 5 w 69"/>
              <a:gd name="TY18" fmla="*/ 4 h 56"/>
              <a:gd name="TX20" fmla="*/ 16 w 69"/>
              <a:gd name="TY20" fmla="*/ 23 h 56"/>
              <a:gd name="TX21" fmla="*/ 9 w 69"/>
              <a:gd name="TY21" fmla="*/ 16 h 56"/>
              <a:gd name="TX22" fmla="*/ 16 w 69"/>
              <a:gd name="TY22" fmla="*/ 9 h 56"/>
              <a:gd name="TX23" fmla="*/ 23 w 69"/>
              <a:gd name="TY23" fmla="*/ 16 h 56"/>
              <a:gd name="TX24" fmla="*/ 16 w 69"/>
              <a:gd name="TY24" fmla="*/ 23 h 56"/>
              <a:gd name="TX26" fmla="*/ 59 w 69"/>
              <a:gd name="TY26" fmla="*/ 45 h 56"/>
              <a:gd name="TX27" fmla="*/ 9 w 69"/>
              <a:gd name="TY27" fmla="*/ 45 h 56"/>
              <a:gd name="TX28" fmla="*/ 9 w 69"/>
              <a:gd name="TY28" fmla="*/ 39 h 56"/>
              <a:gd name="TX29" fmla="*/ 20 w 69"/>
              <a:gd name="TY29" fmla="*/ 27 h 56"/>
              <a:gd name="TX30" fmla="*/ 26 w 69"/>
              <a:gd name="TY30" fmla="*/ 33 h 56"/>
              <a:gd name="TX31" fmla="*/ 44 w 69"/>
              <a:gd name="TY31" fmla="*/ 15 h 56"/>
              <a:gd name="TX32" fmla="*/ 59 w 69"/>
              <a:gd name="TY32" fmla="*/ 29 h 56"/>
              <a:gd name="TX33" fmla="*/ 59 w 69"/>
              <a:gd name="TY33" fmla="*/ 45 h 5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20" y="TY20"/>
              </a:cxn>
              <a:cxn ang="0">
                <a:pos x="TX21" y="TY21"/>
              </a:cxn>
              <a:cxn ang="0">
                <a:pos x="TX22" y="TY22"/>
              </a:cxn>
              <a:cxn ang="0">
                <a:pos x="TX23" y="TY23"/>
              </a:cxn>
              <a:cxn ang="0">
                <a:pos x="TX24" y="TY24"/>
              </a:cxn>
              <a:cxn ang="0">
                <a:pos x="TX26" y="TY26"/>
              </a:cxn>
              <a:cxn ang="0">
                <a:pos x="TX27" y="TY27"/>
              </a:cxn>
              <a:cxn ang="0">
                <a:pos x="TX28" y="TY28"/>
              </a:cxn>
              <a:cxn ang="0">
                <a:pos x="TX29" y="TY29"/>
              </a:cxn>
              <a:cxn ang="0">
                <a:pos x="TX30" y="TY30"/>
              </a:cxn>
              <a:cxn ang="0">
                <a:pos x="TX31" y="TY31"/>
              </a:cxn>
              <a:cxn ang="0">
                <a:pos x="TX32" y="TY32"/>
              </a:cxn>
              <a:cxn ang="0">
                <a:pos x="TX33" y="TY33"/>
              </a:cxn>
            </a:cxnLst>
            <a:rect l="l" t="t" r="r" b="b"/>
            <a:pathLst>
              <a:path w="69" h="56">
                <a:moveTo>
                  <a:pt x="68" y="49"/>
                </a:moveTo>
                <a:cubicBezTo>
                  <a:pt x="68" y="52"/>
                  <a:pt x="66" y="55"/>
                  <a:pt x="63" y="55"/>
                </a:cubicBezTo>
                <a:cubicBezTo>
                  <a:pt x="5" y="55"/>
                  <a:pt x="5" y="55"/>
                  <a:pt x="5" y="55"/>
                </a:cubicBezTo>
                <a:cubicBezTo>
                  <a:pt x="2" y="55"/>
                  <a:pt x="0" y="52"/>
                  <a:pt x="0" y="49"/>
                </a:cubicBezTo>
                <a:cubicBezTo>
                  <a:pt x="0" y="5"/>
                  <a:pt x="0" y="5"/>
                  <a:pt x="0" y="5"/>
                </a:cubicBezTo>
                <a:cubicBezTo>
                  <a:pt x="0" y="2"/>
                  <a:pt x="2" y="0"/>
                  <a:pt x="5" y="0"/>
                </a:cubicBezTo>
                <a:cubicBezTo>
                  <a:pt x="63" y="0"/>
                  <a:pt x="63" y="0"/>
                  <a:pt x="63" y="0"/>
                </a:cubicBezTo>
                <a:cubicBezTo>
                  <a:pt x="66" y="0"/>
                  <a:pt x="68" y="2"/>
                  <a:pt x="68" y="5"/>
                </a:cubicBezTo>
                <a:lnTo>
                  <a:pt x="68" y="49"/>
                </a:lnTo>
                <a:close/>
                <a:moveTo>
                  <a:pt x="5" y="4"/>
                </a:moveTo>
                <a:cubicBezTo>
                  <a:pt x="5" y="4"/>
                  <a:pt x="4" y="5"/>
                  <a:pt x="4" y="5"/>
                </a:cubicBezTo>
                <a:cubicBezTo>
                  <a:pt x="4" y="49"/>
                  <a:pt x="4" y="49"/>
                  <a:pt x="4" y="49"/>
                </a:cubicBezTo>
                <a:cubicBezTo>
                  <a:pt x="4" y="49"/>
                  <a:pt x="5" y="50"/>
                  <a:pt x="5" y="50"/>
                </a:cubicBezTo>
                <a:cubicBezTo>
                  <a:pt x="63" y="50"/>
                  <a:pt x="63" y="50"/>
                  <a:pt x="63" y="50"/>
                </a:cubicBezTo>
                <a:cubicBezTo>
                  <a:pt x="63" y="50"/>
                  <a:pt x="64" y="49"/>
                  <a:pt x="64" y="49"/>
                </a:cubicBezTo>
                <a:cubicBezTo>
                  <a:pt x="64" y="5"/>
                  <a:pt x="64" y="5"/>
                  <a:pt x="64" y="5"/>
                </a:cubicBezTo>
                <a:cubicBezTo>
                  <a:pt x="64" y="5"/>
                  <a:pt x="63" y="4"/>
                  <a:pt x="63" y="4"/>
                </a:cubicBezTo>
                <a:lnTo>
                  <a:pt x="5" y="4"/>
                </a:lnTo>
                <a:close/>
                <a:moveTo>
                  <a:pt x="16" y="23"/>
                </a:moveTo>
                <a:cubicBezTo>
                  <a:pt x="12" y="23"/>
                  <a:pt x="9" y="20"/>
                  <a:pt x="9" y="16"/>
                </a:cubicBezTo>
                <a:cubicBezTo>
                  <a:pt x="9" y="12"/>
                  <a:pt x="12" y="9"/>
                  <a:pt x="16" y="9"/>
                </a:cubicBezTo>
                <a:cubicBezTo>
                  <a:pt x="20" y="9"/>
                  <a:pt x="23" y="12"/>
                  <a:pt x="23" y="16"/>
                </a:cubicBezTo>
                <a:cubicBezTo>
                  <a:pt x="23" y="20"/>
                  <a:pt x="20" y="23"/>
                  <a:pt x="16" y="23"/>
                </a:cubicBezTo>
                <a:close/>
                <a:moveTo>
                  <a:pt x="59" y="45"/>
                </a:moveTo>
                <a:cubicBezTo>
                  <a:pt x="9" y="45"/>
                  <a:pt x="9" y="45"/>
                  <a:pt x="9" y="45"/>
                </a:cubicBezTo>
                <a:cubicBezTo>
                  <a:pt x="9" y="39"/>
                  <a:pt x="9" y="39"/>
                  <a:pt x="9" y="39"/>
                </a:cubicBezTo>
                <a:cubicBezTo>
                  <a:pt x="20" y="27"/>
                  <a:pt x="20" y="27"/>
                  <a:pt x="20" y="27"/>
                </a:cubicBezTo>
                <a:cubicBezTo>
                  <a:pt x="26" y="33"/>
                  <a:pt x="26" y="33"/>
                  <a:pt x="26" y="33"/>
                </a:cubicBezTo>
                <a:cubicBezTo>
                  <a:pt x="44" y="15"/>
                  <a:pt x="44" y="15"/>
                  <a:pt x="44" y="15"/>
                </a:cubicBezTo>
                <a:cubicBezTo>
                  <a:pt x="59" y="29"/>
                  <a:pt x="59" y="29"/>
                  <a:pt x="59" y="29"/>
                </a:cubicBezTo>
                <a:lnTo>
                  <a:pt x="59" y="45"/>
                </a:lnTo>
                <a:close/>
              </a:path>
            </a:pathLst>
          </a:custGeom>
          <a:solidFill>
            <a:schemeClr val="accent1"/>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b="0" cap="none" dirty="0">
              <a:solidFill>
                <a:srgbClr val="000000"/>
              </a:solidFill>
              <a:cs typeface="+mn-ea"/>
              <a:sym typeface="+mn-lt"/>
            </a:endParaRPr>
          </a:p>
        </p:txBody>
      </p:sp>
      <p:sp>
        <p:nvSpPr>
          <p:cNvPr id="29" name="形状 140"/>
          <p:cNvSpPr/>
          <p:nvPr/>
        </p:nvSpPr>
        <p:spPr>
          <a:xfrm>
            <a:off x="4908646" y="2920616"/>
            <a:ext cx="428286" cy="401430"/>
          </a:xfrm>
          <a:custGeom>
            <a:avLst/>
            <a:gdLst>
              <a:gd name="TX0" fmla="*/ 50 w 60"/>
              <a:gd name="TY0" fmla="*/ 45 h 56"/>
              <a:gd name="TX1" fmla="*/ 40 w 60"/>
              <a:gd name="TY1" fmla="*/ 55 h 56"/>
              <a:gd name="TX2" fmla="*/ 10 w 60"/>
              <a:gd name="TY2" fmla="*/ 55 h 56"/>
              <a:gd name="TX3" fmla="*/ 0 w 60"/>
              <a:gd name="TY3" fmla="*/ 45 h 56"/>
              <a:gd name="TX4" fmla="*/ 0 w 60"/>
              <a:gd name="TY4" fmla="*/ 15 h 56"/>
              <a:gd name="TX5" fmla="*/ 10 w 60"/>
              <a:gd name="TY5" fmla="*/ 5 h 56"/>
              <a:gd name="TX6" fmla="*/ 19 w 60"/>
              <a:gd name="TY6" fmla="*/ 5 h 56"/>
              <a:gd name="TX7" fmla="*/ 20 w 60"/>
              <a:gd name="TY7" fmla="*/ 6 h 56"/>
              <a:gd name="TX8" fmla="*/ 19 w 60"/>
              <a:gd name="TY8" fmla="*/ 7 h 56"/>
              <a:gd name="TX9" fmla="*/ 15 w 60"/>
              <a:gd name="TY9" fmla="*/ 9 h 56"/>
              <a:gd name="TX10" fmla="*/ 14 w 60"/>
              <a:gd name="TY10" fmla="*/ 9 h 56"/>
              <a:gd name="TX11" fmla="*/ 10 w 60"/>
              <a:gd name="TY11" fmla="*/ 9 h 56"/>
              <a:gd name="TX12" fmla="*/ 4 w 60"/>
              <a:gd name="TY12" fmla="*/ 15 h 56"/>
              <a:gd name="TX13" fmla="*/ 4 w 60"/>
              <a:gd name="TY13" fmla="*/ 45 h 56"/>
              <a:gd name="TX14" fmla="*/ 10 w 60"/>
              <a:gd name="TY14" fmla="*/ 51 h 56"/>
              <a:gd name="TX15" fmla="*/ 40 w 60"/>
              <a:gd name="TY15" fmla="*/ 51 h 56"/>
              <a:gd name="TX16" fmla="*/ 45 w 60"/>
              <a:gd name="TY16" fmla="*/ 45 h 56"/>
              <a:gd name="TX17" fmla="*/ 45 w 60"/>
              <a:gd name="TY17" fmla="*/ 37 h 56"/>
              <a:gd name="TX18" fmla="*/ 46 w 60"/>
              <a:gd name="TY18" fmla="*/ 36 h 56"/>
              <a:gd name="TX19" fmla="*/ 48 w 60"/>
              <a:gd name="TY19" fmla="*/ 35 h 56"/>
              <a:gd name="TX20" fmla="*/ 49 w 60"/>
              <a:gd name="TY20" fmla="*/ 35 h 56"/>
              <a:gd name="TX21" fmla="*/ 50 w 60"/>
              <a:gd name="TY21" fmla="*/ 36 h 56"/>
              <a:gd name="TX22" fmla="*/ 50 w 60"/>
              <a:gd name="TY22" fmla="*/ 45 h 56"/>
              <a:gd name="TX24" fmla="*/ 45 w 60"/>
              <a:gd name="TY24" fmla="*/ 32 h 56"/>
              <a:gd name="TX25" fmla="*/ 43 w 60"/>
              <a:gd name="TY25" fmla="*/ 32 h 56"/>
              <a:gd name="TX26" fmla="*/ 42 w 60"/>
              <a:gd name="TY26" fmla="*/ 32 h 56"/>
              <a:gd name="TX27" fmla="*/ 41 w 60"/>
              <a:gd name="TY27" fmla="*/ 30 h 56"/>
              <a:gd name="TX28" fmla="*/ 41 w 60"/>
              <a:gd name="TY28" fmla="*/ 23 h 56"/>
              <a:gd name="TX29" fmla="*/ 35 w 60"/>
              <a:gd name="TY29" fmla="*/ 23 h 56"/>
              <a:gd name="TX30" fmla="*/ 20 w 60"/>
              <a:gd name="TY30" fmla="*/ 28 h 56"/>
              <a:gd name="TX31" fmla="*/ 17 w 60"/>
              <a:gd name="TY31" fmla="*/ 45 h 56"/>
              <a:gd name="TX32" fmla="*/ 16 w 60"/>
              <a:gd name="TY32" fmla="*/ 46 h 56"/>
              <a:gd name="TX33" fmla="*/ 16 w 60"/>
              <a:gd name="TY33" fmla="*/ 46 h 56"/>
              <a:gd name="TX34" fmla="*/ 15 w 60"/>
              <a:gd name="TY34" fmla="*/ 46 h 56"/>
              <a:gd name="TX35" fmla="*/ 9 w 60"/>
              <a:gd name="TY35" fmla="*/ 30 h 56"/>
              <a:gd name="TX36" fmla="*/ 35 w 60"/>
              <a:gd name="TY36" fmla="*/ 9 h 56"/>
              <a:gd name="TX37" fmla="*/ 41 w 60"/>
              <a:gd name="TY37" fmla="*/ 9 h 56"/>
              <a:gd name="TX38" fmla="*/ 41 w 60"/>
              <a:gd name="TY38" fmla="*/ 3 h 56"/>
              <a:gd name="TX39" fmla="*/ 42 w 60"/>
              <a:gd name="TY39" fmla="*/ 1 h 56"/>
              <a:gd name="TX40" fmla="*/ 43 w 60"/>
              <a:gd name="TY40" fmla="*/ 0 h 56"/>
              <a:gd name="TX41" fmla="*/ 45 w 60"/>
              <a:gd name="TY41" fmla="*/ 1 h 56"/>
              <a:gd name="TX42" fmla="*/ 58 w 60"/>
              <a:gd name="TY42" fmla="*/ 15 h 56"/>
              <a:gd name="TX43" fmla="*/ 58 w 60"/>
              <a:gd name="TY43" fmla="*/ 18 h 56"/>
              <a:gd name="TX44" fmla="*/ 45 w 60"/>
              <a:gd name="TY44" fmla="*/ 32 h 5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4" y="TY34"/>
              </a:cxn>
              <a:cxn ang="0">
                <a:pos x="TX35" y="TY35"/>
              </a:cxn>
              <a:cxn ang="0">
                <a:pos x="TX36" y="TY36"/>
              </a:cxn>
              <a:cxn ang="0">
                <a:pos x="TX37" y="TY37"/>
              </a:cxn>
              <a:cxn ang="0">
                <a:pos x="TX38" y="TY38"/>
              </a:cxn>
              <a:cxn ang="0">
                <a:pos x="TX39" y="TY39"/>
              </a:cxn>
              <a:cxn ang="0">
                <a:pos x="TX40" y="TY40"/>
              </a:cxn>
              <a:cxn ang="0">
                <a:pos x="TX41" y="TY41"/>
              </a:cxn>
              <a:cxn ang="0">
                <a:pos x="TX42" y="TY42"/>
              </a:cxn>
              <a:cxn ang="0">
                <a:pos x="TX43" y="TY43"/>
              </a:cxn>
              <a:cxn ang="0">
                <a:pos x="TX44" y="TY44"/>
              </a:cxn>
            </a:cxnLst>
            <a:rect l="l" t="t" r="r" b="b"/>
            <a:pathLst>
              <a:path w="60" h="56">
                <a:moveTo>
                  <a:pt x="50" y="45"/>
                </a:moveTo>
                <a:cubicBezTo>
                  <a:pt x="50" y="51"/>
                  <a:pt x="45" y="55"/>
                  <a:pt x="40" y="55"/>
                </a:cubicBezTo>
                <a:cubicBezTo>
                  <a:pt x="10" y="55"/>
                  <a:pt x="10" y="55"/>
                  <a:pt x="10" y="55"/>
                </a:cubicBezTo>
                <a:cubicBezTo>
                  <a:pt x="4" y="55"/>
                  <a:pt x="0" y="51"/>
                  <a:pt x="0" y="45"/>
                </a:cubicBezTo>
                <a:cubicBezTo>
                  <a:pt x="0" y="15"/>
                  <a:pt x="0" y="15"/>
                  <a:pt x="0" y="15"/>
                </a:cubicBezTo>
                <a:cubicBezTo>
                  <a:pt x="0" y="10"/>
                  <a:pt x="4" y="5"/>
                  <a:pt x="10" y="5"/>
                </a:cubicBezTo>
                <a:cubicBezTo>
                  <a:pt x="19" y="5"/>
                  <a:pt x="19" y="5"/>
                  <a:pt x="19" y="5"/>
                </a:cubicBezTo>
                <a:cubicBezTo>
                  <a:pt x="20" y="5"/>
                  <a:pt x="20" y="5"/>
                  <a:pt x="20" y="6"/>
                </a:cubicBezTo>
                <a:cubicBezTo>
                  <a:pt x="20" y="7"/>
                  <a:pt x="20" y="7"/>
                  <a:pt x="19" y="7"/>
                </a:cubicBezTo>
                <a:cubicBezTo>
                  <a:pt x="18" y="8"/>
                  <a:pt x="16" y="9"/>
                  <a:pt x="15" y="9"/>
                </a:cubicBezTo>
                <a:cubicBezTo>
                  <a:pt x="14" y="9"/>
                  <a:pt x="14" y="9"/>
                  <a:pt x="14" y="9"/>
                </a:cubicBezTo>
                <a:cubicBezTo>
                  <a:pt x="10" y="9"/>
                  <a:pt x="10" y="9"/>
                  <a:pt x="10" y="9"/>
                </a:cubicBezTo>
                <a:cubicBezTo>
                  <a:pt x="7" y="9"/>
                  <a:pt x="4" y="12"/>
                  <a:pt x="4" y="15"/>
                </a:cubicBezTo>
                <a:cubicBezTo>
                  <a:pt x="4" y="45"/>
                  <a:pt x="4" y="45"/>
                  <a:pt x="4" y="45"/>
                </a:cubicBezTo>
                <a:cubicBezTo>
                  <a:pt x="4" y="48"/>
                  <a:pt x="7" y="51"/>
                  <a:pt x="10" y="51"/>
                </a:cubicBezTo>
                <a:cubicBezTo>
                  <a:pt x="40" y="51"/>
                  <a:pt x="40" y="51"/>
                  <a:pt x="40" y="51"/>
                </a:cubicBezTo>
                <a:cubicBezTo>
                  <a:pt x="43" y="51"/>
                  <a:pt x="45" y="48"/>
                  <a:pt x="45" y="45"/>
                </a:cubicBezTo>
                <a:cubicBezTo>
                  <a:pt x="45" y="37"/>
                  <a:pt x="45" y="37"/>
                  <a:pt x="45" y="37"/>
                </a:cubicBezTo>
                <a:cubicBezTo>
                  <a:pt x="45" y="37"/>
                  <a:pt x="46" y="36"/>
                  <a:pt x="46" y="36"/>
                </a:cubicBezTo>
                <a:cubicBezTo>
                  <a:pt x="47" y="36"/>
                  <a:pt x="47" y="35"/>
                  <a:pt x="48" y="35"/>
                </a:cubicBezTo>
                <a:cubicBezTo>
                  <a:pt x="48" y="35"/>
                  <a:pt x="49" y="34"/>
                  <a:pt x="49" y="35"/>
                </a:cubicBezTo>
                <a:cubicBezTo>
                  <a:pt x="50" y="35"/>
                  <a:pt x="50" y="35"/>
                  <a:pt x="50" y="36"/>
                </a:cubicBezTo>
                <a:lnTo>
                  <a:pt x="50" y="45"/>
                </a:lnTo>
                <a:close/>
                <a:moveTo>
                  <a:pt x="45" y="32"/>
                </a:moveTo>
                <a:cubicBezTo>
                  <a:pt x="44" y="32"/>
                  <a:pt x="44" y="32"/>
                  <a:pt x="43" y="32"/>
                </a:cubicBezTo>
                <a:cubicBezTo>
                  <a:pt x="43" y="32"/>
                  <a:pt x="43" y="32"/>
                  <a:pt x="42" y="32"/>
                </a:cubicBezTo>
                <a:cubicBezTo>
                  <a:pt x="41" y="32"/>
                  <a:pt x="41" y="31"/>
                  <a:pt x="41" y="30"/>
                </a:cubicBezTo>
                <a:cubicBezTo>
                  <a:pt x="41" y="23"/>
                  <a:pt x="41" y="23"/>
                  <a:pt x="41" y="23"/>
                </a:cubicBezTo>
                <a:cubicBezTo>
                  <a:pt x="35" y="23"/>
                  <a:pt x="35" y="23"/>
                  <a:pt x="35" y="23"/>
                </a:cubicBezTo>
                <a:cubicBezTo>
                  <a:pt x="27" y="23"/>
                  <a:pt x="22" y="25"/>
                  <a:pt x="20" y="28"/>
                </a:cubicBezTo>
                <a:cubicBezTo>
                  <a:pt x="17" y="31"/>
                  <a:pt x="16" y="37"/>
                  <a:pt x="17" y="45"/>
                </a:cubicBezTo>
                <a:cubicBezTo>
                  <a:pt x="17" y="45"/>
                  <a:pt x="17" y="46"/>
                  <a:pt x="16" y="46"/>
                </a:cubicBezTo>
                <a:cubicBezTo>
                  <a:pt x="16" y="46"/>
                  <a:pt x="16" y="46"/>
                  <a:pt x="16" y="46"/>
                </a:cubicBezTo>
                <a:cubicBezTo>
                  <a:pt x="15" y="46"/>
                  <a:pt x="15" y="46"/>
                  <a:pt x="15" y="46"/>
                </a:cubicBezTo>
                <a:cubicBezTo>
                  <a:pt x="15" y="45"/>
                  <a:pt x="9" y="37"/>
                  <a:pt x="9" y="30"/>
                </a:cubicBezTo>
                <a:cubicBezTo>
                  <a:pt x="9" y="20"/>
                  <a:pt x="12" y="9"/>
                  <a:pt x="35" y="9"/>
                </a:cubicBezTo>
                <a:cubicBezTo>
                  <a:pt x="41" y="9"/>
                  <a:pt x="41" y="9"/>
                  <a:pt x="41" y="9"/>
                </a:cubicBezTo>
                <a:cubicBezTo>
                  <a:pt x="41" y="3"/>
                  <a:pt x="41" y="3"/>
                  <a:pt x="41" y="3"/>
                </a:cubicBezTo>
                <a:cubicBezTo>
                  <a:pt x="41" y="2"/>
                  <a:pt x="41" y="1"/>
                  <a:pt x="42" y="1"/>
                </a:cubicBezTo>
                <a:cubicBezTo>
                  <a:pt x="43" y="0"/>
                  <a:pt x="43" y="0"/>
                  <a:pt x="43" y="0"/>
                </a:cubicBezTo>
                <a:cubicBezTo>
                  <a:pt x="44" y="0"/>
                  <a:pt x="44" y="1"/>
                  <a:pt x="45" y="1"/>
                </a:cubicBezTo>
                <a:cubicBezTo>
                  <a:pt x="58" y="15"/>
                  <a:pt x="58" y="15"/>
                  <a:pt x="58" y="15"/>
                </a:cubicBezTo>
                <a:cubicBezTo>
                  <a:pt x="59" y="16"/>
                  <a:pt x="59" y="17"/>
                  <a:pt x="58" y="18"/>
                </a:cubicBezTo>
                <a:lnTo>
                  <a:pt x="45" y="32"/>
                </a:lnTo>
                <a:close/>
              </a:path>
            </a:pathLst>
          </a:custGeom>
          <a:solidFill>
            <a:schemeClr val="accent2"/>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b="0" cap="none" dirty="0">
              <a:solidFill>
                <a:srgbClr val="00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type="lt">
                                    <p:tmPct val="100000"/>
                                  </p:iterate>
                                  <p:childTnLst>
                                    <p:set>
                                      <p:cBhvr>
                                        <p:cTn id="6" dur="1" fill="hold">
                                          <p:stCondLst>
                                            <p:cond delay="0"/>
                                          </p:stCondLst>
                                        </p:cTn>
                                        <p:tgtEl>
                                          <p:spTgt spid="2"/>
                                        </p:tgtEl>
                                        <p:attrNameLst>
                                          <p:attrName>style.visibility</p:attrName>
                                        </p:attrNameLst>
                                      </p:cBhvr>
                                      <p:to>
                                        <p:strVal val="visible"/>
                                      </p:to>
                                    </p:set>
                                    <p:anim calcmode="lin" valueType="num">
                                      <p:cBhvr>
                                        <p:cTn id="7" dur="75" fill="hold"/>
                                        <p:tgtEl>
                                          <p:spTgt spid="2"/>
                                        </p:tgtEl>
                                        <p:attrNameLst>
                                          <p:attrName>ppt_w</p:attrName>
                                        </p:attrNameLst>
                                      </p:cBhvr>
                                      <p:tavLst>
                                        <p:tav tm="0">
                                          <p:val>
                                            <p:strVal val="4*#ppt_w"/>
                                          </p:val>
                                        </p:tav>
                                        <p:tav tm="100000">
                                          <p:val>
                                            <p:strVal val="#ppt_w"/>
                                          </p:val>
                                        </p:tav>
                                      </p:tavLst>
                                    </p:anim>
                                    <p:anim calcmode="lin" valueType="num">
                                      <p:cBhvr>
                                        <p:cTn id="8" dur="75" fill="hold"/>
                                        <p:tgtEl>
                                          <p:spTgt spid="2"/>
                                        </p:tgtEl>
                                        <p:attrNameLst>
                                          <p:attrName>ppt_h</p:attrName>
                                        </p:attrNameLst>
                                      </p:cBhvr>
                                      <p:tavLst>
                                        <p:tav tm="0">
                                          <p:val>
                                            <p:strVal val="4*#ppt_h"/>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par>
                                <p:cTn id="13" presetID="4" presetClass="entr" presetSubtype="32"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out)">
                                      <p:cBhvr>
                                        <p:cTn id="15" dur="500"/>
                                        <p:tgtEl>
                                          <p:spTgt spid="1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par>
                                <p:cTn id="25" presetID="4" presetClass="entr" presetSubtype="3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out)">
                                      <p:cBhvr>
                                        <p:cTn id="27" dur="500"/>
                                        <p:tgtEl>
                                          <p:spTgt spid="12"/>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32" fill="hold" grpId="0" nodeType="clickEffect">
                                  <p:stCondLst>
                                    <p:cond delay="0"/>
                                  </p:stCondLst>
                                  <p:iterate type="lt">
                                    <p:tmPct val="100000"/>
                                  </p:iterate>
                                  <p:childTnLst>
                                    <p:set>
                                      <p:cBhvr>
                                        <p:cTn id="35" dur="1" fill="hold">
                                          <p:stCondLst>
                                            <p:cond delay="0"/>
                                          </p:stCondLst>
                                        </p:cTn>
                                        <p:tgtEl>
                                          <p:spTgt spid="3"/>
                                        </p:tgtEl>
                                        <p:attrNameLst>
                                          <p:attrName>style.visibility</p:attrName>
                                        </p:attrNameLst>
                                      </p:cBhvr>
                                      <p:to>
                                        <p:strVal val="visible"/>
                                      </p:to>
                                    </p:set>
                                    <p:anim calcmode="lin" valueType="num">
                                      <p:cBhvr>
                                        <p:cTn id="36" dur="75" fill="hold"/>
                                        <p:tgtEl>
                                          <p:spTgt spid="3"/>
                                        </p:tgtEl>
                                        <p:attrNameLst>
                                          <p:attrName>ppt_w</p:attrName>
                                        </p:attrNameLst>
                                      </p:cBhvr>
                                      <p:tavLst>
                                        <p:tav tm="0">
                                          <p:val>
                                            <p:strVal val="4*#ppt_w"/>
                                          </p:val>
                                        </p:tav>
                                        <p:tav tm="100000">
                                          <p:val>
                                            <p:strVal val="#ppt_w"/>
                                          </p:val>
                                        </p:tav>
                                      </p:tavLst>
                                    </p:anim>
                                    <p:anim calcmode="lin" valueType="num">
                                      <p:cBhvr>
                                        <p:cTn id="37" dur="75" fill="hold"/>
                                        <p:tgtEl>
                                          <p:spTgt spid="3"/>
                                        </p:tgtEl>
                                        <p:attrNameLst>
                                          <p:attrName>ppt_h</p:attrName>
                                        </p:attrNameLst>
                                      </p:cBhvr>
                                      <p:tavLst>
                                        <p:tav tm="0">
                                          <p:val>
                                            <p:strVal val="4*#ppt_h"/>
                                          </p:val>
                                        </p:tav>
                                        <p:tav tm="100000">
                                          <p:val>
                                            <p:strVal val="#ppt_h"/>
                                          </p:val>
                                        </p:tav>
                                      </p:tavLst>
                                    </p:anim>
                                  </p:childTnLst>
                                </p:cTn>
                              </p:par>
                              <p:par>
                                <p:cTn id="38" presetID="23" presetClass="entr" presetSubtype="16"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childTnLst>
                                </p:cTn>
                              </p:par>
                              <p:par>
                                <p:cTn id="42" presetID="4" presetClass="entr" presetSubtype="32"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ox(out)">
                                      <p:cBhvr>
                                        <p:cTn id="44" dur="500"/>
                                        <p:tgtEl>
                                          <p:spTgt spid="9"/>
                                        </p:tgtEl>
                                      </p:cBhvr>
                                    </p:animEffect>
                                  </p:childTnLst>
                                </p:cTn>
                              </p:par>
                              <p:par>
                                <p:cTn id="45" presetID="23" presetClass="entr" presetSubtype="16"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p:cTn id="47" dur="500" fill="hold"/>
                                        <p:tgtEl>
                                          <p:spTgt spid="8"/>
                                        </p:tgtEl>
                                        <p:attrNameLst>
                                          <p:attrName>ppt_w</p:attrName>
                                        </p:attrNameLst>
                                      </p:cBhvr>
                                      <p:tavLst>
                                        <p:tav tm="0">
                                          <p:val>
                                            <p:fltVal val="0"/>
                                          </p:val>
                                        </p:tav>
                                        <p:tav tm="100000">
                                          <p:val>
                                            <p:strVal val="#ppt_w"/>
                                          </p:val>
                                        </p:tav>
                                      </p:tavLst>
                                    </p:anim>
                                    <p:anim calcmode="lin" valueType="num">
                                      <p:cBhvr>
                                        <p:cTn id="4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500" fill="hold"/>
                                        <p:tgtEl>
                                          <p:spTgt spid="4"/>
                                        </p:tgtEl>
                                        <p:attrNameLst>
                                          <p:attrName>ppt_x</p:attrName>
                                        </p:attrNameLst>
                                      </p:cBhvr>
                                      <p:tavLst>
                                        <p:tav tm="0">
                                          <p:val>
                                            <p:strVal val="1+#ppt_w/2"/>
                                          </p:val>
                                        </p:tav>
                                        <p:tav tm="100000">
                                          <p:val>
                                            <p:strVal val="#ppt_x"/>
                                          </p:val>
                                        </p:tav>
                                      </p:tavLst>
                                    </p:anim>
                                    <p:anim calcmode="lin" valueType="num">
                                      <p:cBhvr additive="base">
                                        <p:cTn id="54" dur="500" fill="hold"/>
                                        <p:tgtEl>
                                          <p:spTgt spid="4"/>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1+#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1+#ppt_w/2"/>
                                          </p:val>
                                        </p:tav>
                                        <p:tav tm="100000">
                                          <p:val>
                                            <p:strVal val="#ppt_x"/>
                                          </p:val>
                                        </p:tav>
                                      </p:tavLst>
                                    </p:anim>
                                    <p:anim calcmode="lin" valueType="num">
                                      <p:cBhvr additive="base">
                                        <p:cTn id="6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utoUpdateAnimBg="0"/>
      <p:bldP spid="5" grpId="0" autoUpdateAnimBg="0"/>
      <p:bldP spid="6" grpId="0" animBg="1"/>
      <p:bldP spid="7" grpId="0" autoUpdateAnimBg="0"/>
      <p:bldP spid="8" grpId="0" autoUpdateAnimBg="0"/>
      <p:bldP spid="9" grpId="0" animBg="1"/>
      <p:bldP spid="10" grpId="0" autoUpdateAnimBg="0"/>
      <p:bldP spid="11" grpId="0" autoUpdateAnimBg="0"/>
      <p:bldP spid="12" grpId="0" animBg="1"/>
      <p:bldP spid="17" grpId="0" autoUpdateAnimBg="0"/>
      <p:bldP spid="18" grpId="0" autoUpdateAnimBg="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2" name="Group 4"/>
          <p:cNvGrpSpPr/>
          <p:nvPr/>
        </p:nvGrpSpPr>
        <p:grpSpPr bwMode="auto">
          <a:xfrm>
            <a:off x="7918449" y="3444414"/>
            <a:ext cx="2286414" cy="2453013"/>
            <a:chOff x="0" y="0"/>
            <a:chExt cx="3184" cy="3416"/>
          </a:xfrm>
        </p:grpSpPr>
        <p:sp>
          <p:nvSpPr>
            <p:cNvPr id="22533" name="Rectangle 5"/>
            <p:cNvSpPr/>
            <p:nvPr/>
          </p:nvSpPr>
          <p:spPr bwMode="auto">
            <a:xfrm>
              <a:off x="0" y="0"/>
              <a:ext cx="3184" cy="3416"/>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a:cs typeface="+mn-ea"/>
                <a:sym typeface="+mn-lt"/>
              </a:endParaRPr>
            </a:p>
          </p:txBody>
        </p:sp>
        <p:grpSp>
          <p:nvGrpSpPr>
            <p:cNvPr id="22535" name="Group 7"/>
            <p:cNvGrpSpPr/>
            <p:nvPr/>
          </p:nvGrpSpPr>
          <p:grpSpPr bwMode="auto">
            <a:xfrm>
              <a:off x="188" y="1368"/>
              <a:ext cx="2809" cy="1680"/>
              <a:chOff x="-272" y="0"/>
              <a:chExt cx="2809" cy="1680"/>
            </a:xfrm>
          </p:grpSpPr>
          <p:sp>
            <p:nvSpPr>
              <p:cNvPr id="22536" name="Rectangle 8"/>
              <p:cNvSpPr/>
              <p:nvPr/>
            </p:nvSpPr>
            <p:spPr bwMode="auto">
              <a:xfrm>
                <a:off x="0" y="496"/>
                <a:ext cx="2375"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20000"/>
                  </a:lnSpc>
                </a:pPr>
                <a:r>
                  <a:rPr lang="en-US" sz="1065" dirty="0">
                    <a:solidFill>
                      <a:schemeClr val="bg1"/>
                    </a:solidFill>
                    <a:cs typeface="+mn-ea"/>
                    <a:sym typeface="+mn-lt"/>
                  </a:rPr>
                  <a:t>Dummy text of the printing</a:t>
                </a:r>
              </a:p>
              <a:p>
                <a:pPr algn="ctr">
                  <a:lnSpc>
                    <a:spcPct val="120000"/>
                  </a:lnSpc>
                </a:pPr>
                <a:r>
                  <a:rPr lang="en-US" sz="1065" dirty="0">
                    <a:solidFill>
                      <a:schemeClr val="bg1"/>
                    </a:solidFill>
                    <a:cs typeface="+mn-ea"/>
                    <a:sym typeface="+mn-lt"/>
                  </a:rPr>
                  <a:t>and typesetting industry. </a:t>
                </a:r>
                <a:r>
                  <a:rPr lang="en-US" sz="1065" dirty="0" err="1">
                    <a:solidFill>
                      <a:schemeClr val="bg1"/>
                    </a:solidFill>
                    <a:cs typeface="+mn-ea"/>
                    <a:sym typeface="+mn-lt"/>
                  </a:rPr>
                  <a:t>Lorem</a:t>
                </a:r>
                <a:r>
                  <a:rPr lang="en-US" sz="1065" dirty="0">
                    <a:solidFill>
                      <a:schemeClr val="bg1"/>
                    </a:solidFill>
                    <a:cs typeface="+mn-ea"/>
                    <a:sym typeface="+mn-lt"/>
                  </a:rPr>
                  <a:t> </a:t>
                </a:r>
                <a:r>
                  <a:rPr lang="en-US" sz="1065" dirty="0" err="1">
                    <a:solidFill>
                      <a:schemeClr val="bg1"/>
                    </a:solidFill>
                    <a:cs typeface="+mn-ea"/>
                    <a:sym typeface="+mn-lt"/>
                  </a:rPr>
                  <a:t>Ipsum</a:t>
                </a:r>
                <a:r>
                  <a:rPr lang="en-US" sz="1065" dirty="0">
                    <a:solidFill>
                      <a:schemeClr val="bg1"/>
                    </a:solidFill>
                    <a:cs typeface="+mn-ea"/>
                    <a:sym typeface="+mn-lt"/>
                  </a:rPr>
                  <a:t> has been the industry's standard dummy text ever since the 1500.</a:t>
                </a:r>
              </a:p>
            </p:txBody>
          </p:sp>
          <p:sp>
            <p:nvSpPr>
              <p:cNvPr id="22537" name="Rectangle 9"/>
              <p:cNvSpPr/>
              <p:nvPr/>
            </p:nvSpPr>
            <p:spPr bwMode="auto">
              <a:xfrm>
                <a:off x="-272" y="0"/>
                <a:ext cx="2809"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20000"/>
                  </a:lnSpc>
                </a:pPr>
                <a:r>
                  <a:rPr lang="en-US" altLang="zh-CN" b="1" dirty="0">
                    <a:solidFill>
                      <a:schemeClr val="bg1"/>
                    </a:solidFill>
                    <a:cs typeface="+mn-ea"/>
                    <a:sym typeface="+mn-lt"/>
                  </a:rPr>
                  <a:t>Show your ideas</a:t>
                </a:r>
                <a:endParaRPr lang="zh-CN" altLang="en-US" b="1" dirty="0">
                  <a:solidFill>
                    <a:schemeClr val="bg1"/>
                  </a:solidFill>
                  <a:cs typeface="+mn-ea"/>
                  <a:sym typeface="+mn-lt"/>
                </a:endParaRPr>
              </a:p>
            </p:txBody>
          </p:sp>
        </p:grpSp>
      </p:grpSp>
      <p:grpSp>
        <p:nvGrpSpPr>
          <p:cNvPr id="22538" name="Group 10"/>
          <p:cNvGrpSpPr/>
          <p:nvPr/>
        </p:nvGrpSpPr>
        <p:grpSpPr bwMode="auto">
          <a:xfrm>
            <a:off x="2101853" y="825500"/>
            <a:ext cx="2171700" cy="1859756"/>
            <a:chOff x="0" y="0"/>
            <a:chExt cx="2736" cy="2343"/>
          </a:xfrm>
        </p:grpSpPr>
        <p:sp>
          <p:nvSpPr>
            <p:cNvPr id="22539" name="Rectangle 11"/>
            <p:cNvSpPr/>
            <p:nvPr/>
          </p:nvSpPr>
          <p:spPr bwMode="auto">
            <a:xfrm>
              <a:off x="0" y="500"/>
              <a:ext cx="2736" cy="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100" dirty="0">
                  <a:cs typeface="+mn-ea"/>
                  <a:sym typeface="+mn-lt"/>
                </a:rPr>
                <a:t>支持文本。当你复制粘贴时，选择“只保留文本”选项</a:t>
              </a:r>
            </a:p>
            <a:p>
              <a:endParaRPr lang="en-US" altLang="zh-CN" sz="1100" dirty="0">
                <a:cs typeface="+mn-ea"/>
                <a:sym typeface="+mn-lt"/>
              </a:endParaRPr>
            </a:p>
            <a:p>
              <a:r>
                <a:rPr lang="zh-CN" altLang="en-US" sz="1100" dirty="0">
                  <a:cs typeface="+mn-ea"/>
                  <a:sym typeface="+mn-lt"/>
                </a:rPr>
                <a:t>此部分内容作为文字排版占位显示（建议使用主题字体）如需更改请在（设置形状格式）菜单下（文本选项）中调整</a:t>
              </a:r>
              <a:endParaRPr lang="en-US" altLang="zh-CN" sz="1100" dirty="0">
                <a:cs typeface="+mn-ea"/>
                <a:sym typeface="+mn-lt"/>
              </a:endParaRPr>
            </a:p>
          </p:txBody>
        </p:sp>
        <p:sp>
          <p:nvSpPr>
            <p:cNvPr id="22540" name="Rectangle 12"/>
            <p:cNvSpPr/>
            <p:nvPr/>
          </p:nvSpPr>
          <p:spPr bwMode="auto">
            <a:xfrm>
              <a:off x="0" y="0"/>
              <a:ext cx="2736"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ct val="120000"/>
                </a:lnSpc>
              </a:pPr>
              <a:r>
                <a:rPr lang="en-US" altLang="zh-CN" sz="2000" b="1" dirty="0">
                  <a:cs typeface="+mn-ea"/>
                  <a:sym typeface="+mn-lt"/>
                </a:rPr>
                <a:t>Show your ideas</a:t>
              </a:r>
              <a:endParaRPr lang="zh-CN" altLang="en-US" sz="2000" b="1" dirty="0">
                <a:cs typeface="+mn-ea"/>
                <a:sym typeface="+mn-lt"/>
              </a:endParaRPr>
            </a:p>
          </p:txBody>
        </p:sp>
      </p:grpSp>
      <p:sp>
        <p:nvSpPr>
          <p:cNvPr id="22541" name="Freeform 13"/>
          <p:cNvSpPr/>
          <p:nvPr/>
        </p:nvSpPr>
        <p:spPr bwMode="auto">
          <a:xfrm>
            <a:off x="2129632" y="2685255"/>
            <a:ext cx="5791200" cy="2374107"/>
          </a:xfrm>
          <a:custGeom>
            <a:avLst/>
            <a:gdLst>
              <a:gd name="T0" fmla="*/ 0 w 21600"/>
              <a:gd name="T1" fmla="*/ 0 h 21600"/>
              <a:gd name="T2" fmla="*/ 0 w 21600"/>
              <a:gd name="T3" fmla="*/ 21600 h 21600"/>
              <a:gd name="T4" fmla="*/ 21600 w 21600"/>
              <a:gd name="T5" fmla="*/ 21600 h 21600"/>
            </a:gdLst>
            <a:ahLst/>
            <a:cxnLst>
              <a:cxn ang="0">
                <a:pos x="T0" y="T1"/>
              </a:cxn>
              <a:cxn ang="0">
                <a:pos x="T2" y="T3"/>
              </a:cxn>
              <a:cxn ang="0">
                <a:pos x="T4" y="T5"/>
              </a:cxn>
            </a:cxnLst>
            <a:rect l="0" t="0" r="r" b="b"/>
            <a:pathLst>
              <a:path w="21600" h="21600">
                <a:moveTo>
                  <a:pt x="0" y="0"/>
                </a:moveTo>
                <a:lnTo>
                  <a:pt x="0" y="21600"/>
                </a:lnTo>
                <a:lnTo>
                  <a:pt x="21600" y="21600"/>
                </a:lnTo>
              </a:path>
            </a:pathLst>
          </a:custGeom>
          <a:noFill/>
          <a:ln w="1905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22542" name="Line 14"/>
          <p:cNvSpPr>
            <a:spLocks noChangeShapeType="1"/>
          </p:cNvSpPr>
          <p:nvPr/>
        </p:nvSpPr>
        <p:spPr bwMode="auto">
          <a:xfrm rot="10800000" flipH="1">
            <a:off x="10441780" y="4905238"/>
            <a:ext cx="1184138" cy="1"/>
          </a:xfrm>
          <a:prstGeom prst="line">
            <a:avLst/>
          </a:prstGeom>
          <a:noFill/>
          <a:ln w="1905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22" name="24-hours_152443"/>
          <p:cNvSpPr>
            <a:spLocks noChangeAspect="1"/>
          </p:cNvSpPr>
          <p:nvPr/>
        </p:nvSpPr>
        <p:spPr bwMode="auto">
          <a:xfrm>
            <a:off x="1177709" y="990515"/>
            <a:ext cx="519699" cy="609685"/>
          </a:xfrm>
          <a:custGeom>
            <a:avLst/>
            <a:gdLst>
              <a:gd name="T0" fmla="*/ 4448 w 5811"/>
              <a:gd name="T1" fmla="*/ 4374 h 6827"/>
              <a:gd name="T2" fmla="*/ 4640 w 5811"/>
              <a:gd name="T3" fmla="*/ 4074 h 6827"/>
              <a:gd name="T4" fmla="*/ 5160 w 5811"/>
              <a:gd name="T5" fmla="*/ 2255 h 6827"/>
              <a:gd name="T6" fmla="*/ 2905 w 5811"/>
              <a:gd name="T7" fmla="*/ 0 h 6827"/>
              <a:gd name="T8" fmla="*/ 650 w 5811"/>
              <a:gd name="T9" fmla="*/ 2255 h 6827"/>
              <a:gd name="T10" fmla="*/ 1363 w 5811"/>
              <a:gd name="T11" fmla="*/ 4373 h 6827"/>
              <a:gd name="T12" fmla="*/ 0 w 5811"/>
              <a:gd name="T13" fmla="*/ 5506 h 6827"/>
              <a:gd name="T14" fmla="*/ 939 w 5811"/>
              <a:gd name="T15" fmla="*/ 6498 h 6827"/>
              <a:gd name="T16" fmla="*/ 2905 w 5811"/>
              <a:gd name="T17" fmla="*/ 6827 h 6827"/>
              <a:gd name="T18" fmla="*/ 4871 w 5811"/>
              <a:gd name="T19" fmla="*/ 6498 h 6827"/>
              <a:gd name="T20" fmla="*/ 5811 w 5811"/>
              <a:gd name="T21" fmla="*/ 5506 h 6827"/>
              <a:gd name="T22" fmla="*/ 4448 w 5811"/>
              <a:gd name="T23" fmla="*/ 4374 h 6827"/>
              <a:gd name="T24" fmla="*/ 2905 w 5811"/>
              <a:gd name="T25" fmla="*/ 1551 h 6827"/>
              <a:gd name="T26" fmla="*/ 3610 w 5811"/>
              <a:gd name="T27" fmla="*/ 2255 h 6827"/>
              <a:gd name="T28" fmla="*/ 2905 w 5811"/>
              <a:gd name="T29" fmla="*/ 2960 h 6827"/>
              <a:gd name="T30" fmla="*/ 2201 w 5811"/>
              <a:gd name="T31" fmla="*/ 2255 h 6827"/>
              <a:gd name="T32" fmla="*/ 2905 w 5811"/>
              <a:gd name="T33" fmla="*/ 1551 h 6827"/>
              <a:gd name="T34" fmla="*/ 4675 w 5811"/>
              <a:gd name="T35" fmla="*/ 6008 h 6827"/>
              <a:gd name="T36" fmla="*/ 2905 w 5811"/>
              <a:gd name="T37" fmla="*/ 6298 h 6827"/>
              <a:gd name="T38" fmla="*/ 1136 w 5811"/>
              <a:gd name="T39" fmla="*/ 6008 h 6827"/>
              <a:gd name="T40" fmla="*/ 528 w 5811"/>
              <a:gd name="T41" fmla="*/ 5506 h 6827"/>
              <a:gd name="T42" fmla="*/ 1719 w 5811"/>
              <a:gd name="T43" fmla="*/ 4831 h 6827"/>
              <a:gd name="T44" fmla="*/ 2761 w 5811"/>
              <a:gd name="T45" fmla="*/ 5768 h 6827"/>
              <a:gd name="T46" fmla="*/ 2905 w 5811"/>
              <a:gd name="T47" fmla="*/ 5812 h 6827"/>
              <a:gd name="T48" fmla="*/ 3050 w 5811"/>
              <a:gd name="T49" fmla="*/ 5768 h 6827"/>
              <a:gd name="T50" fmla="*/ 3666 w 5811"/>
              <a:gd name="T51" fmla="*/ 5270 h 6827"/>
              <a:gd name="T52" fmla="*/ 4092 w 5811"/>
              <a:gd name="T53" fmla="*/ 4831 h 6827"/>
              <a:gd name="T54" fmla="*/ 5283 w 5811"/>
              <a:gd name="T55" fmla="*/ 5506 h 6827"/>
              <a:gd name="T56" fmla="*/ 4675 w 5811"/>
              <a:gd name="T57" fmla="*/ 600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811" h="6827">
                <a:moveTo>
                  <a:pt x="4448" y="4374"/>
                </a:moveTo>
                <a:cubicBezTo>
                  <a:pt x="4517" y="4275"/>
                  <a:pt x="4581" y="4175"/>
                  <a:pt x="4640" y="4074"/>
                </a:cubicBezTo>
                <a:cubicBezTo>
                  <a:pt x="4985" y="3483"/>
                  <a:pt x="5160" y="2871"/>
                  <a:pt x="5160" y="2255"/>
                </a:cubicBezTo>
                <a:cubicBezTo>
                  <a:pt x="5160" y="1012"/>
                  <a:pt x="4149" y="0"/>
                  <a:pt x="2905" y="0"/>
                </a:cubicBezTo>
                <a:cubicBezTo>
                  <a:pt x="1662" y="0"/>
                  <a:pt x="650" y="1012"/>
                  <a:pt x="650" y="2255"/>
                </a:cubicBezTo>
                <a:cubicBezTo>
                  <a:pt x="650" y="2973"/>
                  <a:pt x="895" y="3696"/>
                  <a:pt x="1363" y="4373"/>
                </a:cubicBezTo>
                <a:cubicBezTo>
                  <a:pt x="501" y="4604"/>
                  <a:pt x="0" y="5014"/>
                  <a:pt x="0" y="5506"/>
                </a:cubicBezTo>
                <a:cubicBezTo>
                  <a:pt x="0" y="5903"/>
                  <a:pt x="333" y="6256"/>
                  <a:pt x="939" y="6498"/>
                </a:cubicBezTo>
                <a:cubicBezTo>
                  <a:pt x="1469" y="6710"/>
                  <a:pt x="2167" y="6827"/>
                  <a:pt x="2905" y="6827"/>
                </a:cubicBezTo>
                <a:cubicBezTo>
                  <a:pt x="3644" y="6827"/>
                  <a:pt x="4342" y="6710"/>
                  <a:pt x="4871" y="6498"/>
                </a:cubicBezTo>
                <a:cubicBezTo>
                  <a:pt x="5477" y="6256"/>
                  <a:pt x="5811" y="5903"/>
                  <a:pt x="5811" y="5506"/>
                </a:cubicBezTo>
                <a:cubicBezTo>
                  <a:pt x="5811" y="5014"/>
                  <a:pt x="5310" y="4604"/>
                  <a:pt x="4448" y="4374"/>
                </a:cubicBezTo>
                <a:close/>
                <a:moveTo>
                  <a:pt x="2905" y="1551"/>
                </a:moveTo>
                <a:cubicBezTo>
                  <a:pt x="3294" y="1551"/>
                  <a:pt x="3610" y="1866"/>
                  <a:pt x="3610" y="2255"/>
                </a:cubicBezTo>
                <a:cubicBezTo>
                  <a:pt x="3610" y="2644"/>
                  <a:pt x="3294" y="2960"/>
                  <a:pt x="2905" y="2960"/>
                </a:cubicBezTo>
                <a:cubicBezTo>
                  <a:pt x="2516" y="2960"/>
                  <a:pt x="2201" y="2644"/>
                  <a:pt x="2201" y="2255"/>
                </a:cubicBezTo>
                <a:cubicBezTo>
                  <a:pt x="2201" y="1866"/>
                  <a:pt x="2516" y="1551"/>
                  <a:pt x="2905" y="1551"/>
                </a:cubicBezTo>
                <a:close/>
                <a:moveTo>
                  <a:pt x="4675" y="6008"/>
                </a:moveTo>
                <a:cubicBezTo>
                  <a:pt x="4207" y="6195"/>
                  <a:pt x="3578" y="6298"/>
                  <a:pt x="2905" y="6298"/>
                </a:cubicBezTo>
                <a:cubicBezTo>
                  <a:pt x="2233" y="6298"/>
                  <a:pt x="1604" y="6195"/>
                  <a:pt x="1136" y="6008"/>
                </a:cubicBezTo>
                <a:cubicBezTo>
                  <a:pt x="766" y="5860"/>
                  <a:pt x="528" y="5663"/>
                  <a:pt x="528" y="5506"/>
                </a:cubicBezTo>
                <a:cubicBezTo>
                  <a:pt x="528" y="5295"/>
                  <a:pt x="944" y="4996"/>
                  <a:pt x="1719" y="4831"/>
                </a:cubicBezTo>
                <a:cubicBezTo>
                  <a:pt x="2232" y="5420"/>
                  <a:pt x="2739" y="5754"/>
                  <a:pt x="2761" y="5768"/>
                </a:cubicBezTo>
                <a:cubicBezTo>
                  <a:pt x="2805" y="5797"/>
                  <a:pt x="2855" y="5812"/>
                  <a:pt x="2905" y="5812"/>
                </a:cubicBezTo>
                <a:cubicBezTo>
                  <a:pt x="2956" y="5812"/>
                  <a:pt x="3006" y="5797"/>
                  <a:pt x="3050" y="5768"/>
                </a:cubicBezTo>
                <a:cubicBezTo>
                  <a:pt x="3061" y="5761"/>
                  <a:pt x="3327" y="5586"/>
                  <a:pt x="3666" y="5270"/>
                </a:cubicBezTo>
                <a:cubicBezTo>
                  <a:pt x="3819" y="5128"/>
                  <a:pt x="3961" y="4982"/>
                  <a:pt x="4092" y="4831"/>
                </a:cubicBezTo>
                <a:cubicBezTo>
                  <a:pt x="4866" y="4997"/>
                  <a:pt x="5283" y="5295"/>
                  <a:pt x="5283" y="5506"/>
                </a:cubicBezTo>
                <a:cubicBezTo>
                  <a:pt x="5283" y="5663"/>
                  <a:pt x="5044" y="5860"/>
                  <a:pt x="4675" y="6008"/>
                </a:cubicBezTo>
                <a:close/>
              </a:path>
            </a:pathLst>
          </a:custGeom>
          <a:solidFill>
            <a:schemeClr val="tx1"/>
          </a:solidFill>
          <a:ln>
            <a:noFill/>
          </a:ln>
        </p:spPr>
        <p:txBody>
          <a:bodyPr/>
          <a:lstStyle/>
          <a:p>
            <a:endParaRPr lang="zh-CN" altLang="en-US" dirty="0">
              <a:cs typeface="+mn-ea"/>
              <a:sym typeface="+mn-lt"/>
            </a:endParaRPr>
          </a:p>
        </p:txBody>
      </p:sp>
      <p:sp>
        <p:nvSpPr>
          <p:cNvPr id="24" name="24-hours_152443"/>
          <p:cNvSpPr>
            <a:spLocks noChangeAspect="1"/>
          </p:cNvSpPr>
          <p:nvPr/>
        </p:nvSpPr>
        <p:spPr bwMode="auto">
          <a:xfrm>
            <a:off x="8877257" y="3490526"/>
            <a:ext cx="551574" cy="550734"/>
          </a:xfrm>
          <a:custGeom>
            <a:avLst/>
            <a:gdLst>
              <a:gd name="connsiteX0" fmla="*/ 369911 w 602276"/>
              <a:gd name="connsiteY0" fmla="*/ 288679 h 601359"/>
              <a:gd name="connsiteX1" fmla="*/ 353291 w 602276"/>
              <a:gd name="connsiteY1" fmla="*/ 321381 h 601359"/>
              <a:gd name="connsiteX2" fmla="*/ 369911 w 602276"/>
              <a:gd name="connsiteY2" fmla="*/ 321381 h 601359"/>
              <a:gd name="connsiteX3" fmla="*/ 384432 w 602276"/>
              <a:gd name="connsiteY3" fmla="*/ 193632 h 601359"/>
              <a:gd name="connsiteX4" fmla="*/ 405569 w 602276"/>
              <a:gd name="connsiteY4" fmla="*/ 213447 h 601359"/>
              <a:gd name="connsiteX5" fmla="*/ 403794 w 602276"/>
              <a:gd name="connsiteY5" fmla="*/ 221663 h 601359"/>
              <a:gd name="connsiteX6" fmla="*/ 403472 w 602276"/>
              <a:gd name="connsiteY6" fmla="*/ 222629 h 601359"/>
              <a:gd name="connsiteX7" fmla="*/ 380560 w 602276"/>
              <a:gd name="connsiteY7" fmla="*/ 267736 h 601359"/>
              <a:gd name="connsiteX8" fmla="*/ 391370 w 602276"/>
              <a:gd name="connsiteY8" fmla="*/ 265320 h 601359"/>
              <a:gd name="connsiteX9" fmla="*/ 412830 w 602276"/>
              <a:gd name="connsiteY9" fmla="*/ 284651 h 601359"/>
              <a:gd name="connsiteX10" fmla="*/ 412830 w 602276"/>
              <a:gd name="connsiteY10" fmla="*/ 321381 h 601359"/>
              <a:gd name="connsiteX11" fmla="*/ 414121 w 602276"/>
              <a:gd name="connsiteY11" fmla="*/ 321381 h 601359"/>
              <a:gd name="connsiteX12" fmla="*/ 433483 w 602276"/>
              <a:gd name="connsiteY12" fmla="*/ 342323 h 601359"/>
              <a:gd name="connsiteX13" fmla="*/ 414121 w 602276"/>
              <a:gd name="connsiteY13" fmla="*/ 363427 h 601359"/>
              <a:gd name="connsiteX14" fmla="*/ 412830 w 602276"/>
              <a:gd name="connsiteY14" fmla="*/ 363427 h 601359"/>
              <a:gd name="connsiteX15" fmla="*/ 412830 w 602276"/>
              <a:gd name="connsiteY15" fmla="*/ 388236 h 601359"/>
              <a:gd name="connsiteX16" fmla="*/ 391370 w 602276"/>
              <a:gd name="connsiteY16" fmla="*/ 407728 h 601359"/>
              <a:gd name="connsiteX17" fmla="*/ 369911 w 602276"/>
              <a:gd name="connsiteY17" fmla="*/ 388236 h 601359"/>
              <a:gd name="connsiteX18" fmla="*/ 369911 w 602276"/>
              <a:gd name="connsiteY18" fmla="*/ 363427 h 601359"/>
              <a:gd name="connsiteX19" fmla="*/ 317310 w 602276"/>
              <a:gd name="connsiteY19" fmla="*/ 363427 h 601359"/>
              <a:gd name="connsiteX20" fmla="*/ 297786 w 602276"/>
              <a:gd name="connsiteY20" fmla="*/ 343612 h 601359"/>
              <a:gd name="connsiteX21" fmla="*/ 300368 w 602276"/>
              <a:gd name="connsiteY21" fmla="*/ 332980 h 601359"/>
              <a:gd name="connsiteX22" fmla="*/ 364909 w 602276"/>
              <a:gd name="connsiteY22" fmla="*/ 205875 h 601359"/>
              <a:gd name="connsiteX23" fmla="*/ 384432 w 602276"/>
              <a:gd name="connsiteY23" fmla="*/ 193632 h 601359"/>
              <a:gd name="connsiteX24" fmla="*/ 234600 w 602276"/>
              <a:gd name="connsiteY24" fmla="*/ 193632 h 601359"/>
              <a:gd name="connsiteX25" fmla="*/ 298975 w 602276"/>
              <a:gd name="connsiteY25" fmla="*/ 255976 h 601359"/>
              <a:gd name="connsiteX26" fmla="*/ 242344 w 602276"/>
              <a:gd name="connsiteY26" fmla="*/ 333624 h 601359"/>
              <a:gd name="connsiteX27" fmla="*/ 212173 w 602276"/>
              <a:gd name="connsiteY27" fmla="*/ 363105 h 601359"/>
              <a:gd name="connsiteX28" fmla="*/ 212173 w 602276"/>
              <a:gd name="connsiteY28" fmla="*/ 366327 h 601359"/>
              <a:gd name="connsiteX29" fmla="*/ 281550 w 602276"/>
              <a:gd name="connsiteY29" fmla="*/ 366327 h 601359"/>
              <a:gd name="connsiteX30" fmla="*/ 300750 w 602276"/>
              <a:gd name="connsiteY30" fmla="*/ 386947 h 601359"/>
              <a:gd name="connsiteX31" fmla="*/ 281550 w 602276"/>
              <a:gd name="connsiteY31" fmla="*/ 407728 h 601359"/>
              <a:gd name="connsiteX32" fmla="*/ 189747 w 602276"/>
              <a:gd name="connsiteY32" fmla="*/ 407728 h 601359"/>
              <a:gd name="connsiteX33" fmla="*/ 168934 w 602276"/>
              <a:gd name="connsiteY33" fmla="*/ 388236 h 601359"/>
              <a:gd name="connsiteX34" fmla="*/ 168934 w 602276"/>
              <a:gd name="connsiteY34" fmla="*/ 363105 h 601359"/>
              <a:gd name="connsiteX35" fmla="*/ 217014 w 602276"/>
              <a:gd name="connsiteY35" fmla="*/ 300922 h 601359"/>
              <a:gd name="connsiteX36" fmla="*/ 256058 w 602276"/>
              <a:gd name="connsiteY36" fmla="*/ 256459 h 601359"/>
              <a:gd name="connsiteX37" fmla="*/ 234116 w 602276"/>
              <a:gd name="connsiteY37" fmla="*/ 235356 h 601359"/>
              <a:gd name="connsiteX38" fmla="*/ 215884 w 602276"/>
              <a:gd name="connsiteY38" fmla="*/ 252915 h 601359"/>
              <a:gd name="connsiteX39" fmla="*/ 193942 w 602276"/>
              <a:gd name="connsiteY39" fmla="*/ 272730 h 601359"/>
              <a:gd name="connsiteX40" fmla="*/ 173290 w 602276"/>
              <a:gd name="connsiteY40" fmla="*/ 249371 h 601359"/>
              <a:gd name="connsiteX41" fmla="*/ 234600 w 602276"/>
              <a:gd name="connsiteY41" fmla="*/ 193632 h 601359"/>
              <a:gd name="connsiteX42" fmla="*/ 301219 w 602276"/>
              <a:gd name="connsiteY42" fmla="*/ 64437 h 601359"/>
              <a:gd name="connsiteX43" fmla="*/ 64535 w 602276"/>
              <a:gd name="connsiteY43" fmla="*/ 300760 h 601359"/>
              <a:gd name="connsiteX44" fmla="*/ 301219 w 602276"/>
              <a:gd name="connsiteY44" fmla="*/ 536922 h 601359"/>
              <a:gd name="connsiteX45" fmla="*/ 537741 w 602276"/>
              <a:gd name="connsiteY45" fmla="*/ 300760 h 601359"/>
              <a:gd name="connsiteX46" fmla="*/ 301219 w 602276"/>
              <a:gd name="connsiteY46" fmla="*/ 64437 h 601359"/>
              <a:gd name="connsiteX47" fmla="*/ 301219 w 602276"/>
              <a:gd name="connsiteY47" fmla="*/ 0 h 601359"/>
              <a:gd name="connsiteX48" fmla="*/ 602276 w 602276"/>
              <a:gd name="connsiteY48" fmla="*/ 300760 h 601359"/>
              <a:gd name="connsiteX49" fmla="*/ 301219 w 602276"/>
              <a:gd name="connsiteY49" fmla="*/ 601359 h 601359"/>
              <a:gd name="connsiteX50" fmla="*/ 0 w 602276"/>
              <a:gd name="connsiteY50" fmla="*/ 300760 h 601359"/>
              <a:gd name="connsiteX51" fmla="*/ 301219 w 602276"/>
              <a:gd name="connsiteY51"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2276" h="601359">
                <a:moveTo>
                  <a:pt x="369911" y="288679"/>
                </a:moveTo>
                <a:lnTo>
                  <a:pt x="353291" y="321381"/>
                </a:lnTo>
                <a:lnTo>
                  <a:pt x="369911" y="321381"/>
                </a:lnTo>
                <a:close/>
                <a:moveTo>
                  <a:pt x="384432" y="193632"/>
                </a:moveTo>
                <a:cubicBezTo>
                  <a:pt x="394436" y="193632"/>
                  <a:pt x="405569" y="201848"/>
                  <a:pt x="405569" y="213447"/>
                </a:cubicBezTo>
                <a:cubicBezTo>
                  <a:pt x="405569" y="216186"/>
                  <a:pt x="405085" y="218763"/>
                  <a:pt x="403794" y="221663"/>
                </a:cubicBezTo>
                <a:cubicBezTo>
                  <a:pt x="403794" y="221985"/>
                  <a:pt x="403633" y="222307"/>
                  <a:pt x="403472" y="222629"/>
                </a:cubicBezTo>
                <a:lnTo>
                  <a:pt x="380560" y="267736"/>
                </a:lnTo>
                <a:cubicBezTo>
                  <a:pt x="383625" y="266125"/>
                  <a:pt x="387337" y="265320"/>
                  <a:pt x="391370" y="265320"/>
                </a:cubicBezTo>
                <a:cubicBezTo>
                  <a:pt x="403633" y="265320"/>
                  <a:pt x="412830" y="273536"/>
                  <a:pt x="412830" y="284651"/>
                </a:cubicBezTo>
                <a:lnTo>
                  <a:pt x="412830" y="321381"/>
                </a:lnTo>
                <a:lnTo>
                  <a:pt x="414121" y="321381"/>
                </a:lnTo>
                <a:cubicBezTo>
                  <a:pt x="425093" y="321381"/>
                  <a:pt x="433483" y="330402"/>
                  <a:pt x="433483" y="342323"/>
                </a:cubicBezTo>
                <a:cubicBezTo>
                  <a:pt x="433483" y="354083"/>
                  <a:pt x="424932" y="363427"/>
                  <a:pt x="414121" y="363427"/>
                </a:cubicBezTo>
                <a:lnTo>
                  <a:pt x="412830" y="363427"/>
                </a:lnTo>
                <a:lnTo>
                  <a:pt x="412830" y="388236"/>
                </a:lnTo>
                <a:cubicBezTo>
                  <a:pt x="412830" y="399190"/>
                  <a:pt x="403310" y="407728"/>
                  <a:pt x="391370" y="407728"/>
                </a:cubicBezTo>
                <a:cubicBezTo>
                  <a:pt x="379108" y="407728"/>
                  <a:pt x="369911" y="399351"/>
                  <a:pt x="369911" y="388236"/>
                </a:cubicBezTo>
                <a:lnTo>
                  <a:pt x="369911" y="363427"/>
                </a:lnTo>
                <a:lnTo>
                  <a:pt x="317310" y="363427"/>
                </a:lnTo>
                <a:cubicBezTo>
                  <a:pt x="306177" y="363427"/>
                  <a:pt x="297786" y="354889"/>
                  <a:pt x="297786" y="343612"/>
                </a:cubicBezTo>
                <a:cubicBezTo>
                  <a:pt x="297786" y="339585"/>
                  <a:pt x="298593" y="336041"/>
                  <a:pt x="300368" y="332980"/>
                </a:cubicBezTo>
                <a:lnTo>
                  <a:pt x="364909" y="205875"/>
                </a:lnTo>
                <a:cubicBezTo>
                  <a:pt x="368781" y="198304"/>
                  <a:pt x="376042" y="193632"/>
                  <a:pt x="384432" y="193632"/>
                </a:cubicBezTo>
                <a:close/>
                <a:moveTo>
                  <a:pt x="234600" y="193632"/>
                </a:moveTo>
                <a:cubicBezTo>
                  <a:pt x="271224" y="193632"/>
                  <a:pt x="298975" y="220535"/>
                  <a:pt x="298975" y="255976"/>
                </a:cubicBezTo>
                <a:cubicBezTo>
                  <a:pt x="298975" y="293672"/>
                  <a:pt x="267513" y="315743"/>
                  <a:pt x="242344" y="333624"/>
                </a:cubicBezTo>
                <a:cubicBezTo>
                  <a:pt x="227501" y="343934"/>
                  <a:pt x="212173" y="354728"/>
                  <a:pt x="212173" y="363105"/>
                </a:cubicBezTo>
                <a:lnTo>
                  <a:pt x="212173" y="366327"/>
                </a:lnTo>
                <a:lnTo>
                  <a:pt x="281550" y="366327"/>
                </a:lnTo>
                <a:cubicBezTo>
                  <a:pt x="292199" y="366327"/>
                  <a:pt x="300750" y="375509"/>
                  <a:pt x="300750" y="386947"/>
                </a:cubicBezTo>
                <a:cubicBezTo>
                  <a:pt x="300750" y="398385"/>
                  <a:pt x="292199" y="407728"/>
                  <a:pt x="281550" y="407728"/>
                </a:cubicBezTo>
                <a:lnTo>
                  <a:pt x="189747" y="407728"/>
                </a:lnTo>
                <a:cubicBezTo>
                  <a:pt x="179744" y="407728"/>
                  <a:pt x="168934" y="399834"/>
                  <a:pt x="168934" y="388236"/>
                </a:cubicBezTo>
                <a:lnTo>
                  <a:pt x="168934" y="363105"/>
                </a:lnTo>
                <a:cubicBezTo>
                  <a:pt x="168934" y="335396"/>
                  <a:pt x="193296" y="317837"/>
                  <a:pt x="217014" y="300922"/>
                </a:cubicBezTo>
                <a:cubicBezTo>
                  <a:pt x="237020" y="286423"/>
                  <a:pt x="256058" y="272730"/>
                  <a:pt x="256058" y="256459"/>
                </a:cubicBezTo>
                <a:cubicBezTo>
                  <a:pt x="256058" y="254365"/>
                  <a:pt x="255413" y="235356"/>
                  <a:pt x="234116" y="235356"/>
                </a:cubicBezTo>
                <a:cubicBezTo>
                  <a:pt x="215884" y="235356"/>
                  <a:pt x="215884" y="248566"/>
                  <a:pt x="215884" y="252915"/>
                </a:cubicBezTo>
                <a:cubicBezTo>
                  <a:pt x="215884" y="262742"/>
                  <a:pt x="207656" y="272730"/>
                  <a:pt x="193942" y="272730"/>
                </a:cubicBezTo>
                <a:cubicBezTo>
                  <a:pt x="183939" y="272730"/>
                  <a:pt x="173290" y="266608"/>
                  <a:pt x="173290" y="249371"/>
                </a:cubicBezTo>
                <a:cubicBezTo>
                  <a:pt x="173290" y="217635"/>
                  <a:pt x="199589" y="193632"/>
                  <a:pt x="234600" y="193632"/>
                </a:cubicBezTo>
                <a:close/>
                <a:moveTo>
                  <a:pt x="301219" y="64437"/>
                </a:moveTo>
                <a:cubicBezTo>
                  <a:pt x="170696" y="64437"/>
                  <a:pt x="64535" y="170436"/>
                  <a:pt x="64535" y="300760"/>
                </a:cubicBezTo>
                <a:cubicBezTo>
                  <a:pt x="64535" y="430923"/>
                  <a:pt x="170696" y="536922"/>
                  <a:pt x="301219" y="536922"/>
                </a:cubicBezTo>
                <a:cubicBezTo>
                  <a:pt x="431580" y="536922"/>
                  <a:pt x="537741" y="430923"/>
                  <a:pt x="537741" y="300760"/>
                </a:cubicBezTo>
                <a:cubicBezTo>
                  <a:pt x="537741" y="170436"/>
                  <a:pt x="431580" y="64437"/>
                  <a:pt x="301219" y="64437"/>
                </a:cubicBezTo>
                <a:close/>
                <a:moveTo>
                  <a:pt x="301219" y="0"/>
                </a:moveTo>
                <a:cubicBezTo>
                  <a:pt x="467236" y="0"/>
                  <a:pt x="602276" y="134834"/>
                  <a:pt x="602276" y="300760"/>
                </a:cubicBezTo>
                <a:cubicBezTo>
                  <a:pt x="602276" y="466525"/>
                  <a:pt x="467236" y="601359"/>
                  <a:pt x="301219" y="601359"/>
                </a:cubicBezTo>
                <a:cubicBezTo>
                  <a:pt x="135040" y="601359"/>
                  <a:pt x="0" y="466525"/>
                  <a:pt x="0" y="300760"/>
                </a:cubicBezTo>
                <a:cubicBezTo>
                  <a:pt x="0" y="134834"/>
                  <a:pt x="135040" y="0"/>
                  <a:pt x="30121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pic>
        <p:nvPicPr>
          <p:cNvPr id="3" name="图片 2">
            <a:extLst>
              <a:ext uri="{FF2B5EF4-FFF2-40B4-BE49-F238E27FC236}">
                <a16:creationId xmlns:a16="http://schemas.microsoft.com/office/drawing/2014/main" id="{7807CD93-DFED-4C15-9B32-B557640F2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18449" y="1037994"/>
            <a:ext cx="2282822" cy="2421495"/>
          </a:xfrm>
          <a:prstGeom prst="rect">
            <a:avLst/>
          </a:prstGeom>
        </p:spPr>
      </p:pic>
      <p:grpSp>
        <p:nvGrpSpPr>
          <p:cNvPr id="21" name="Group 4">
            <a:extLst>
              <a:ext uri="{FF2B5EF4-FFF2-40B4-BE49-F238E27FC236}">
                <a16:creationId xmlns:a16="http://schemas.microsoft.com/office/drawing/2014/main" id="{6F16A2F0-DC0E-4A30-A69A-6C4483DC4D73}"/>
              </a:ext>
            </a:extLst>
          </p:cNvPr>
          <p:cNvGrpSpPr/>
          <p:nvPr/>
        </p:nvGrpSpPr>
        <p:grpSpPr bwMode="auto">
          <a:xfrm>
            <a:off x="5047499" y="3428452"/>
            <a:ext cx="2286414" cy="2453013"/>
            <a:chOff x="0" y="0"/>
            <a:chExt cx="3184" cy="3416"/>
          </a:xfrm>
        </p:grpSpPr>
        <p:sp>
          <p:nvSpPr>
            <p:cNvPr id="23" name="Rectangle 5">
              <a:extLst>
                <a:ext uri="{FF2B5EF4-FFF2-40B4-BE49-F238E27FC236}">
                  <a16:creationId xmlns:a16="http://schemas.microsoft.com/office/drawing/2014/main" id="{A1143A0E-D9DA-4C4D-AE08-094886A31FBB}"/>
                </a:ext>
              </a:extLst>
            </p:cNvPr>
            <p:cNvSpPr/>
            <p:nvPr/>
          </p:nvSpPr>
          <p:spPr bwMode="auto">
            <a:xfrm>
              <a:off x="0" y="0"/>
              <a:ext cx="3184" cy="3416"/>
            </a:xfrm>
            <a:prstGeom prst="rect">
              <a:avLst/>
            </a:prstGeom>
            <a:solidFill>
              <a:schemeClr val="accent1"/>
            </a:solid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lIns="0" tIns="0" rIns="0" bIns="0"/>
            <a:lstStyle/>
            <a:p>
              <a:endParaRPr lang="en-US" sz="2400">
                <a:cs typeface="+mn-ea"/>
                <a:sym typeface="+mn-lt"/>
              </a:endParaRPr>
            </a:p>
          </p:txBody>
        </p:sp>
        <p:grpSp>
          <p:nvGrpSpPr>
            <p:cNvPr id="25" name="Group 7">
              <a:extLst>
                <a:ext uri="{FF2B5EF4-FFF2-40B4-BE49-F238E27FC236}">
                  <a16:creationId xmlns:a16="http://schemas.microsoft.com/office/drawing/2014/main" id="{EFCF5C63-4769-4024-A126-1556F98210DD}"/>
                </a:ext>
              </a:extLst>
            </p:cNvPr>
            <p:cNvGrpSpPr/>
            <p:nvPr/>
          </p:nvGrpSpPr>
          <p:grpSpPr bwMode="auto">
            <a:xfrm>
              <a:off x="188" y="1368"/>
              <a:ext cx="2809" cy="1680"/>
              <a:chOff x="-272" y="0"/>
              <a:chExt cx="2809" cy="1680"/>
            </a:xfrm>
          </p:grpSpPr>
          <p:sp>
            <p:nvSpPr>
              <p:cNvPr id="26" name="Rectangle 8">
                <a:extLst>
                  <a:ext uri="{FF2B5EF4-FFF2-40B4-BE49-F238E27FC236}">
                    <a16:creationId xmlns:a16="http://schemas.microsoft.com/office/drawing/2014/main" id="{E491790B-7CDD-4E84-8FD4-F72F7F3AEF77}"/>
                  </a:ext>
                </a:extLst>
              </p:cNvPr>
              <p:cNvSpPr/>
              <p:nvPr/>
            </p:nvSpPr>
            <p:spPr bwMode="auto">
              <a:xfrm>
                <a:off x="0" y="496"/>
                <a:ext cx="2375"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20000"/>
                  </a:lnSpc>
                </a:pPr>
                <a:r>
                  <a:rPr lang="en-US" sz="1065" dirty="0">
                    <a:solidFill>
                      <a:schemeClr val="bg1"/>
                    </a:solidFill>
                    <a:cs typeface="+mn-ea"/>
                    <a:sym typeface="+mn-lt"/>
                  </a:rPr>
                  <a:t>Dummy text of the printing</a:t>
                </a:r>
              </a:p>
              <a:p>
                <a:pPr algn="ctr">
                  <a:lnSpc>
                    <a:spcPct val="120000"/>
                  </a:lnSpc>
                </a:pPr>
                <a:r>
                  <a:rPr lang="en-US" sz="1065" dirty="0">
                    <a:solidFill>
                      <a:schemeClr val="bg1"/>
                    </a:solidFill>
                    <a:cs typeface="+mn-ea"/>
                    <a:sym typeface="+mn-lt"/>
                  </a:rPr>
                  <a:t>and typesetting industry. </a:t>
                </a:r>
                <a:r>
                  <a:rPr lang="en-US" sz="1065" dirty="0" err="1">
                    <a:solidFill>
                      <a:schemeClr val="bg1"/>
                    </a:solidFill>
                    <a:cs typeface="+mn-ea"/>
                    <a:sym typeface="+mn-lt"/>
                  </a:rPr>
                  <a:t>Lorem</a:t>
                </a:r>
                <a:r>
                  <a:rPr lang="en-US" sz="1065" dirty="0">
                    <a:solidFill>
                      <a:schemeClr val="bg1"/>
                    </a:solidFill>
                    <a:cs typeface="+mn-ea"/>
                    <a:sym typeface="+mn-lt"/>
                  </a:rPr>
                  <a:t> </a:t>
                </a:r>
                <a:r>
                  <a:rPr lang="en-US" sz="1065" dirty="0" err="1">
                    <a:solidFill>
                      <a:schemeClr val="bg1"/>
                    </a:solidFill>
                    <a:cs typeface="+mn-ea"/>
                    <a:sym typeface="+mn-lt"/>
                  </a:rPr>
                  <a:t>Ipsum</a:t>
                </a:r>
                <a:r>
                  <a:rPr lang="en-US" sz="1065" dirty="0">
                    <a:solidFill>
                      <a:schemeClr val="bg1"/>
                    </a:solidFill>
                    <a:cs typeface="+mn-ea"/>
                    <a:sym typeface="+mn-lt"/>
                  </a:rPr>
                  <a:t> has been the industry's standard dummy text ever since the 1500.</a:t>
                </a:r>
              </a:p>
            </p:txBody>
          </p:sp>
          <p:sp>
            <p:nvSpPr>
              <p:cNvPr id="27" name="Rectangle 9">
                <a:extLst>
                  <a:ext uri="{FF2B5EF4-FFF2-40B4-BE49-F238E27FC236}">
                    <a16:creationId xmlns:a16="http://schemas.microsoft.com/office/drawing/2014/main" id="{C6FC3A88-F05C-44D3-A73F-404769DF92CB}"/>
                  </a:ext>
                </a:extLst>
              </p:cNvPr>
              <p:cNvSpPr/>
              <p:nvPr/>
            </p:nvSpPr>
            <p:spPr bwMode="auto">
              <a:xfrm>
                <a:off x="-272" y="0"/>
                <a:ext cx="2809"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20000"/>
                  </a:lnSpc>
                </a:pPr>
                <a:r>
                  <a:rPr lang="en-US" altLang="zh-CN" b="1" dirty="0">
                    <a:solidFill>
                      <a:schemeClr val="bg1"/>
                    </a:solidFill>
                    <a:cs typeface="+mn-ea"/>
                    <a:sym typeface="+mn-lt"/>
                  </a:rPr>
                  <a:t>Show your ideas</a:t>
                </a:r>
                <a:endParaRPr lang="zh-CN" altLang="en-US" b="1" dirty="0">
                  <a:solidFill>
                    <a:schemeClr val="bg1"/>
                  </a:solidFill>
                  <a:cs typeface="+mn-ea"/>
                  <a:sym typeface="+mn-lt"/>
                </a:endParaRPr>
              </a:p>
            </p:txBody>
          </p:sp>
        </p:grpSp>
      </p:grpSp>
      <p:sp>
        <p:nvSpPr>
          <p:cNvPr id="28" name="24-hours_152443">
            <a:extLst>
              <a:ext uri="{FF2B5EF4-FFF2-40B4-BE49-F238E27FC236}">
                <a16:creationId xmlns:a16="http://schemas.microsoft.com/office/drawing/2014/main" id="{52744C3F-F3FB-4892-86E6-BD4DC7914BF3}"/>
              </a:ext>
            </a:extLst>
          </p:cNvPr>
          <p:cNvSpPr>
            <a:spLocks noChangeAspect="1"/>
          </p:cNvSpPr>
          <p:nvPr/>
        </p:nvSpPr>
        <p:spPr bwMode="auto">
          <a:xfrm>
            <a:off x="6006307" y="3474564"/>
            <a:ext cx="551574" cy="550734"/>
          </a:xfrm>
          <a:custGeom>
            <a:avLst/>
            <a:gdLst>
              <a:gd name="connsiteX0" fmla="*/ 369911 w 602276"/>
              <a:gd name="connsiteY0" fmla="*/ 288679 h 601359"/>
              <a:gd name="connsiteX1" fmla="*/ 353291 w 602276"/>
              <a:gd name="connsiteY1" fmla="*/ 321381 h 601359"/>
              <a:gd name="connsiteX2" fmla="*/ 369911 w 602276"/>
              <a:gd name="connsiteY2" fmla="*/ 321381 h 601359"/>
              <a:gd name="connsiteX3" fmla="*/ 384432 w 602276"/>
              <a:gd name="connsiteY3" fmla="*/ 193632 h 601359"/>
              <a:gd name="connsiteX4" fmla="*/ 405569 w 602276"/>
              <a:gd name="connsiteY4" fmla="*/ 213447 h 601359"/>
              <a:gd name="connsiteX5" fmla="*/ 403794 w 602276"/>
              <a:gd name="connsiteY5" fmla="*/ 221663 h 601359"/>
              <a:gd name="connsiteX6" fmla="*/ 403472 w 602276"/>
              <a:gd name="connsiteY6" fmla="*/ 222629 h 601359"/>
              <a:gd name="connsiteX7" fmla="*/ 380560 w 602276"/>
              <a:gd name="connsiteY7" fmla="*/ 267736 h 601359"/>
              <a:gd name="connsiteX8" fmla="*/ 391370 w 602276"/>
              <a:gd name="connsiteY8" fmla="*/ 265320 h 601359"/>
              <a:gd name="connsiteX9" fmla="*/ 412830 w 602276"/>
              <a:gd name="connsiteY9" fmla="*/ 284651 h 601359"/>
              <a:gd name="connsiteX10" fmla="*/ 412830 w 602276"/>
              <a:gd name="connsiteY10" fmla="*/ 321381 h 601359"/>
              <a:gd name="connsiteX11" fmla="*/ 414121 w 602276"/>
              <a:gd name="connsiteY11" fmla="*/ 321381 h 601359"/>
              <a:gd name="connsiteX12" fmla="*/ 433483 w 602276"/>
              <a:gd name="connsiteY12" fmla="*/ 342323 h 601359"/>
              <a:gd name="connsiteX13" fmla="*/ 414121 w 602276"/>
              <a:gd name="connsiteY13" fmla="*/ 363427 h 601359"/>
              <a:gd name="connsiteX14" fmla="*/ 412830 w 602276"/>
              <a:gd name="connsiteY14" fmla="*/ 363427 h 601359"/>
              <a:gd name="connsiteX15" fmla="*/ 412830 w 602276"/>
              <a:gd name="connsiteY15" fmla="*/ 388236 h 601359"/>
              <a:gd name="connsiteX16" fmla="*/ 391370 w 602276"/>
              <a:gd name="connsiteY16" fmla="*/ 407728 h 601359"/>
              <a:gd name="connsiteX17" fmla="*/ 369911 w 602276"/>
              <a:gd name="connsiteY17" fmla="*/ 388236 h 601359"/>
              <a:gd name="connsiteX18" fmla="*/ 369911 w 602276"/>
              <a:gd name="connsiteY18" fmla="*/ 363427 h 601359"/>
              <a:gd name="connsiteX19" fmla="*/ 317310 w 602276"/>
              <a:gd name="connsiteY19" fmla="*/ 363427 h 601359"/>
              <a:gd name="connsiteX20" fmla="*/ 297786 w 602276"/>
              <a:gd name="connsiteY20" fmla="*/ 343612 h 601359"/>
              <a:gd name="connsiteX21" fmla="*/ 300368 w 602276"/>
              <a:gd name="connsiteY21" fmla="*/ 332980 h 601359"/>
              <a:gd name="connsiteX22" fmla="*/ 364909 w 602276"/>
              <a:gd name="connsiteY22" fmla="*/ 205875 h 601359"/>
              <a:gd name="connsiteX23" fmla="*/ 384432 w 602276"/>
              <a:gd name="connsiteY23" fmla="*/ 193632 h 601359"/>
              <a:gd name="connsiteX24" fmla="*/ 234600 w 602276"/>
              <a:gd name="connsiteY24" fmla="*/ 193632 h 601359"/>
              <a:gd name="connsiteX25" fmla="*/ 298975 w 602276"/>
              <a:gd name="connsiteY25" fmla="*/ 255976 h 601359"/>
              <a:gd name="connsiteX26" fmla="*/ 242344 w 602276"/>
              <a:gd name="connsiteY26" fmla="*/ 333624 h 601359"/>
              <a:gd name="connsiteX27" fmla="*/ 212173 w 602276"/>
              <a:gd name="connsiteY27" fmla="*/ 363105 h 601359"/>
              <a:gd name="connsiteX28" fmla="*/ 212173 w 602276"/>
              <a:gd name="connsiteY28" fmla="*/ 366327 h 601359"/>
              <a:gd name="connsiteX29" fmla="*/ 281550 w 602276"/>
              <a:gd name="connsiteY29" fmla="*/ 366327 h 601359"/>
              <a:gd name="connsiteX30" fmla="*/ 300750 w 602276"/>
              <a:gd name="connsiteY30" fmla="*/ 386947 h 601359"/>
              <a:gd name="connsiteX31" fmla="*/ 281550 w 602276"/>
              <a:gd name="connsiteY31" fmla="*/ 407728 h 601359"/>
              <a:gd name="connsiteX32" fmla="*/ 189747 w 602276"/>
              <a:gd name="connsiteY32" fmla="*/ 407728 h 601359"/>
              <a:gd name="connsiteX33" fmla="*/ 168934 w 602276"/>
              <a:gd name="connsiteY33" fmla="*/ 388236 h 601359"/>
              <a:gd name="connsiteX34" fmla="*/ 168934 w 602276"/>
              <a:gd name="connsiteY34" fmla="*/ 363105 h 601359"/>
              <a:gd name="connsiteX35" fmla="*/ 217014 w 602276"/>
              <a:gd name="connsiteY35" fmla="*/ 300922 h 601359"/>
              <a:gd name="connsiteX36" fmla="*/ 256058 w 602276"/>
              <a:gd name="connsiteY36" fmla="*/ 256459 h 601359"/>
              <a:gd name="connsiteX37" fmla="*/ 234116 w 602276"/>
              <a:gd name="connsiteY37" fmla="*/ 235356 h 601359"/>
              <a:gd name="connsiteX38" fmla="*/ 215884 w 602276"/>
              <a:gd name="connsiteY38" fmla="*/ 252915 h 601359"/>
              <a:gd name="connsiteX39" fmla="*/ 193942 w 602276"/>
              <a:gd name="connsiteY39" fmla="*/ 272730 h 601359"/>
              <a:gd name="connsiteX40" fmla="*/ 173290 w 602276"/>
              <a:gd name="connsiteY40" fmla="*/ 249371 h 601359"/>
              <a:gd name="connsiteX41" fmla="*/ 234600 w 602276"/>
              <a:gd name="connsiteY41" fmla="*/ 193632 h 601359"/>
              <a:gd name="connsiteX42" fmla="*/ 301219 w 602276"/>
              <a:gd name="connsiteY42" fmla="*/ 64437 h 601359"/>
              <a:gd name="connsiteX43" fmla="*/ 64535 w 602276"/>
              <a:gd name="connsiteY43" fmla="*/ 300760 h 601359"/>
              <a:gd name="connsiteX44" fmla="*/ 301219 w 602276"/>
              <a:gd name="connsiteY44" fmla="*/ 536922 h 601359"/>
              <a:gd name="connsiteX45" fmla="*/ 537741 w 602276"/>
              <a:gd name="connsiteY45" fmla="*/ 300760 h 601359"/>
              <a:gd name="connsiteX46" fmla="*/ 301219 w 602276"/>
              <a:gd name="connsiteY46" fmla="*/ 64437 h 601359"/>
              <a:gd name="connsiteX47" fmla="*/ 301219 w 602276"/>
              <a:gd name="connsiteY47" fmla="*/ 0 h 601359"/>
              <a:gd name="connsiteX48" fmla="*/ 602276 w 602276"/>
              <a:gd name="connsiteY48" fmla="*/ 300760 h 601359"/>
              <a:gd name="connsiteX49" fmla="*/ 301219 w 602276"/>
              <a:gd name="connsiteY49" fmla="*/ 601359 h 601359"/>
              <a:gd name="connsiteX50" fmla="*/ 0 w 602276"/>
              <a:gd name="connsiteY50" fmla="*/ 300760 h 601359"/>
              <a:gd name="connsiteX51" fmla="*/ 301219 w 602276"/>
              <a:gd name="connsiteY51" fmla="*/ 0 h 601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2276" h="601359">
                <a:moveTo>
                  <a:pt x="369911" y="288679"/>
                </a:moveTo>
                <a:lnTo>
                  <a:pt x="353291" y="321381"/>
                </a:lnTo>
                <a:lnTo>
                  <a:pt x="369911" y="321381"/>
                </a:lnTo>
                <a:close/>
                <a:moveTo>
                  <a:pt x="384432" y="193632"/>
                </a:moveTo>
                <a:cubicBezTo>
                  <a:pt x="394436" y="193632"/>
                  <a:pt x="405569" y="201848"/>
                  <a:pt x="405569" y="213447"/>
                </a:cubicBezTo>
                <a:cubicBezTo>
                  <a:pt x="405569" y="216186"/>
                  <a:pt x="405085" y="218763"/>
                  <a:pt x="403794" y="221663"/>
                </a:cubicBezTo>
                <a:cubicBezTo>
                  <a:pt x="403794" y="221985"/>
                  <a:pt x="403633" y="222307"/>
                  <a:pt x="403472" y="222629"/>
                </a:cubicBezTo>
                <a:lnTo>
                  <a:pt x="380560" y="267736"/>
                </a:lnTo>
                <a:cubicBezTo>
                  <a:pt x="383625" y="266125"/>
                  <a:pt x="387337" y="265320"/>
                  <a:pt x="391370" y="265320"/>
                </a:cubicBezTo>
                <a:cubicBezTo>
                  <a:pt x="403633" y="265320"/>
                  <a:pt x="412830" y="273536"/>
                  <a:pt x="412830" y="284651"/>
                </a:cubicBezTo>
                <a:lnTo>
                  <a:pt x="412830" y="321381"/>
                </a:lnTo>
                <a:lnTo>
                  <a:pt x="414121" y="321381"/>
                </a:lnTo>
                <a:cubicBezTo>
                  <a:pt x="425093" y="321381"/>
                  <a:pt x="433483" y="330402"/>
                  <a:pt x="433483" y="342323"/>
                </a:cubicBezTo>
                <a:cubicBezTo>
                  <a:pt x="433483" y="354083"/>
                  <a:pt x="424932" y="363427"/>
                  <a:pt x="414121" y="363427"/>
                </a:cubicBezTo>
                <a:lnTo>
                  <a:pt x="412830" y="363427"/>
                </a:lnTo>
                <a:lnTo>
                  <a:pt x="412830" y="388236"/>
                </a:lnTo>
                <a:cubicBezTo>
                  <a:pt x="412830" y="399190"/>
                  <a:pt x="403310" y="407728"/>
                  <a:pt x="391370" y="407728"/>
                </a:cubicBezTo>
                <a:cubicBezTo>
                  <a:pt x="379108" y="407728"/>
                  <a:pt x="369911" y="399351"/>
                  <a:pt x="369911" y="388236"/>
                </a:cubicBezTo>
                <a:lnTo>
                  <a:pt x="369911" y="363427"/>
                </a:lnTo>
                <a:lnTo>
                  <a:pt x="317310" y="363427"/>
                </a:lnTo>
                <a:cubicBezTo>
                  <a:pt x="306177" y="363427"/>
                  <a:pt x="297786" y="354889"/>
                  <a:pt x="297786" y="343612"/>
                </a:cubicBezTo>
                <a:cubicBezTo>
                  <a:pt x="297786" y="339585"/>
                  <a:pt x="298593" y="336041"/>
                  <a:pt x="300368" y="332980"/>
                </a:cubicBezTo>
                <a:lnTo>
                  <a:pt x="364909" y="205875"/>
                </a:lnTo>
                <a:cubicBezTo>
                  <a:pt x="368781" y="198304"/>
                  <a:pt x="376042" y="193632"/>
                  <a:pt x="384432" y="193632"/>
                </a:cubicBezTo>
                <a:close/>
                <a:moveTo>
                  <a:pt x="234600" y="193632"/>
                </a:moveTo>
                <a:cubicBezTo>
                  <a:pt x="271224" y="193632"/>
                  <a:pt x="298975" y="220535"/>
                  <a:pt x="298975" y="255976"/>
                </a:cubicBezTo>
                <a:cubicBezTo>
                  <a:pt x="298975" y="293672"/>
                  <a:pt x="267513" y="315743"/>
                  <a:pt x="242344" y="333624"/>
                </a:cubicBezTo>
                <a:cubicBezTo>
                  <a:pt x="227501" y="343934"/>
                  <a:pt x="212173" y="354728"/>
                  <a:pt x="212173" y="363105"/>
                </a:cubicBezTo>
                <a:lnTo>
                  <a:pt x="212173" y="366327"/>
                </a:lnTo>
                <a:lnTo>
                  <a:pt x="281550" y="366327"/>
                </a:lnTo>
                <a:cubicBezTo>
                  <a:pt x="292199" y="366327"/>
                  <a:pt x="300750" y="375509"/>
                  <a:pt x="300750" y="386947"/>
                </a:cubicBezTo>
                <a:cubicBezTo>
                  <a:pt x="300750" y="398385"/>
                  <a:pt x="292199" y="407728"/>
                  <a:pt x="281550" y="407728"/>
                </a:cubicBezTo>
                <a:lnTo>
                  <a:pt x="189747" y="407728"/>
                </a:lnTo>
                <a:cubicBezTo>
                  <a:pt x="179744" y="407728"/>
                  <a:pt x="168934" y="399834"/>
                  <a:pt x="168934" y="388236"/>
                </a:cubicBezTo>
                <a:lnTo>
                  <a:pt x="168934" y="363105"/>
                </a:lnTo>
                <a:cubicBezTo>
                  <a:pt x="168934" y="335396"/>
                  <a:pt x="193296" y="317837"/>
                  <a:pt x="217014" y="300922"/>
                </a:cubicBezTo>
                <a:cubicBezTo>
                  <a:pt x="237020" y="286423"/>
                  <a:pt x="256058" y="272730"/>
                  <a:pt x="256058" y="256459"/>
                </a:cubicBezTo>
                <a:cubicBezTo>
                  <a:pt x="256058" y="254365"/>
                  <a:pt x="255413" y="235356"/>
                  <a:pt x="234116" y="235356"/>
                </a:cubicBezTo>
                <a:cubicBezTo>
                  <a:pt x="215884" y="235356"/>
                  <a:pt x="215884" y="248566"/>
                  <a:pt x="215884" y="252915"/>
                </a:cubicBezTo>
                <a:cubicBezTo>
                  <a:pt x="215884" y="262742"/>
                  <a:pt x="207656" y="272730"/>
                  <a:pt x="193942" y="272730"/>
                </a:cubicBezTo>
                <a:cubicBezTo>
                  <a:pt x="183939" y="272730"/>
                  <a:pt x="173290" y="266608"/>
                  <a:pt x="173290" y="249371"/>
                </a:cubicBezTo>
                <a:cubicBezTo>
                  <a:pt x="173290" y="217635"/>
                  <a:pt x="199589" y="193632"/>
                  <a:pt x="234600" y="193632"/>
                </a:cubicBezTo>
                <a:close/>
                <a:moveTo>
                  <a:pt x="301219" y="64437"/>
                </a:moveTo>
                <a:cubicBezTo>
                  <a:pt x="170696" y="64437"/>
                  <a:pt x="64535" y="170436"/>
                  <a:pt x="64535" y="300760"/>
                </a:cubicBezTo>
                <a:cubicBezTo>
                  <a:pt x="64535" y="430923"/>
                  <a:pt x="170696" y="536922"/>
                  <a:pt x="301219" y="536922"/>
                </a:cubicBezTo>
                <a:cubicBezTo>
                  <a:pt x="431580" y="536922"/>
                  <a:pt x="537741" y="430923"/>
                  <a:pt x="537741" y="300760"/>
                </a:cubicBezTo>
                <a:cubicBezTo>
                  <a:pt x="537741" y="170436"/>
                  <a:pt x="431580" y="64437"/>
                  <a:pt x="301219" y="64437"/>
                </a:cubicBezTo>
                <a:close/>
                <a:moveTo>
                  <a:pt x="301219" y="0"/>
                </a:moveTo>
                <a:cubicBezTo>
                  <a:pt x="467236" y="0"/>
                  <a:pt x="602276" y="134834"/>
                  <a:pt x="602276" y="300760"/>
                </a:cubicBezTo>
                <a:cubicBezTo>
                  <a:pt x="602276" y="466525"/>
                  <a:pt x="467236" y="601359"/>
                  <a:pt x="301219" y="601359"/>
                </a:cubicBezTo>
                <a:cubicBezTo>
                  <a:pt x="135040" y="601359"/>
                  <a:pt x="0" y="466525"/>
                  <a:pt x="0" y="300760"/>
                </a:cubicBezTo>
                <a:cubicBezTo>
                  <a:pt x="0" y="134834"/>
                  <a:pt x="135040" y="0"/>
                  <a:pt x="301219"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pic>
        <p:nvPicPr>
          <p:cNvPr id="29" name="图片 28">
            <a:extLst>
              <a:ext uri="{FF2B5EF4-FFF2-40B4-BE49-F238E27FC236}">
                <a16:creationId xmlns:a16="http://schemas.microsoft.com/office/drawing/2014/main" id="{5B505A63-EBE7-4265-8579-D7439B2B17C6}"/>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5047499" y="990515"/>
            <a:ext cx="2282822" cy="245301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538"/>
                                        </p:tgtEl>
                                        <p:attrNameLst>
                                          <p:attrName>style.visibility</p:attrName>
                                        </p:attrNameLst>
                                      </p:cBhvr>
                                      <p:to>
                                        <p:strVal val="visible"/>
                                      </p:to>
                                    </p:set>
                                    <p:animEffect transition="in" filter="wipe(left)">
                                      <p:cBhvr>
                                        <p:cTn id="7" dur="500"/>
                                        <p:tgtEl>
                                          <p:spTgt spid="2253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2541"/>
                                        </p:tgtEl>
                                        <p:attrNameLst>
                                          <p:attrName>style.visibility</p:attrName>
                                        </p:attrNameLst>
                                      </p:cBhvr>
                                      <p:to>
                                        <p:strVal val="visible"/>
                                      </p:to>
                                    </p:set>
                                    <p:animEffect transition="in" filter="box(out)">
                                      <p:cBhvr>
                                        <p:cTn id="10" dur="500"/>
                                        <p:tgtEl>
                                          <p:spTgt spid="22541"/>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2532"/>
                                        </p:tgtEl>
                                        <p:attrNameLst>
                                          <p:attrName>style.visibility</p:attrName>
                                        </p:attrNameLst>
                                      </p:cBhvr>
                                      <p:to>
                                        <p:strVal val="visible"/>
                                      </p:to>
                                    </p:set>
                                    <p:anim calcmode="lin" valueType="num">
                                      <p:cBhvr>
                                        <p:cTn id="15" dur="500" fill="hold"/>
                                        <p:tgtEl>
                                          <p:spTgt spid="22532"/>
                                        </p:tgtEl>
                                        <p:attrNameLst>
                                          <p:attrName>ppt_x</p:attrName>
                                        </p:attrNameLst>
                                      </p:cBhvr>
                                      <p:tavLst>
                                        <p:tav tm="0">
                                          <p:val>
                                            <p:strVal val="#ppt_x-#ppt_w/2"/>
                                          </p:val>
                                        </p:tav>
                                        <p:tav tm="100000">
                                          <p:val>
                                            <p:strVal val="#ppt_x"/>
                                          </p:val>
                                        </p:tav>
                                      </p:tavLst>
                                    </p:anim>
                                    <p:anim calcmode="lin" valueType="num">
                                      <p:cBhvr>
                                        <p:cTn id="16" dur="500" fill="hold"/>
                                        <p:tgtEl>
                                          <p:spTgt spid="22532"/>
                                        </p:tgtEl>
                                        <p:attrNameLst>
                                          <p:attrName>ppt_y</p:attrName>
                                        </p:attrNameLst>
                                      </p:cBhvr>
                                      <p:tavLst>
                                        <p:tav tm="0">
                                          <p:val>
                                            <p:strVal val="#ppt_y"/>
                                          </p:val>
                                        </p:tav>
                                        <p:tav tm="100000">
                                          <p:val>
                                            <p:strVal val="#ppt_y"/>
                                          </p:val>
                                        </p:tav>
                                      </p:tavLst>
                                    </p:anim>
                                    <p:anim calcmode="lin" valueType="num">
                                      <p:cBhvr>
                                        <p:cTn id="17" dur="500" fill="hold"/>
                                        <p:tgtEl>
                                          <p:spTgt spid="22532"/>
                                        </p:tgtEl>
                                        <p:attrNameLst>
                                          <p:attrName>ppt_w</p:attrName>
                                        </p:attrNameLst>
                                      </p:cBhvr>
                                      <p:tavLst>
                                        <p:tav tm="0">
                                          <p:val>
                                            <p:fltVal val="0"/>
                                          </p:val>
                                        </p:tav>
                                        <p:tav tm="100000">
                                          <p:val>
                                            <p:strVal val="#ppt_w"/>
                                          </p:val>
                                        </p:tav>
                                      </p:tavLst>
                                    </p:anim>
                                    <p:anim calcmode="lin" valueType="num">
                                      <p:cBhvr>
                                        <p:cTn id="18" dur="500" fill="hold"/>
                                        <p:tgtEl>
                                          <p:spTgt spid="2253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ppt_x</p:attrName>
                                        </p:attrNameLst>
                                      </p:cBhvr>
                                      <p:tavLst>
                                        <p:tav tm="0">
                                          <p:val>
                                            <p:strVal val="#ppt_x-#ppt_w/2"/>
                                          </p:val>
                                        </p:tav>
                                        <p:tav tm="100000">
                                          <p:val>
                                            <p:strVal val="#ppt_x"/>
                                          </p:val>
                                        </p:tav>
                                      </p:tavLst>
                                    </p:anim>
                                    <p:anim calcmode="lin" valueType="num">
                                      <p:cBhvr>
                                        <p:cTn id="24" dur="500" fill="hold"/>
                                        <p:tgtEl>
                                          <p:spTgt spid="21"/>
                                        </p:tgtEl>
                                        <p:attrNameLst>
                                          <p:attrName>ppt_y</p:attrName>
                                        </p:attrNameLst>
                                      </p:cBhvr>
                                      <p:tavLst>
                                        <p:tav tm="0">
                                          <p:val>
                                            <p:strVal val="#ppt_y"/>
                                          </p:val>
                                        </p:tav>
                                        <p:tav tm="100000">
                                          <p:val>
                                            <p:strVal val="#ppt_y"/>
                                          </p:val>
                                        </p:tav>
                                      </p:tavLst>
                                    </p:anim>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2410737" y="3952649"/>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rot="5400000">
            <a:off x="6202663" y="3952649"/>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11 Rectángulo"/>
          <p:cNvSpPr/>
          <p:nvPr/>
        </p:nvSpPr>
        <p:spPr>
          <a:xfrm>
            <a:off x="691569" y="2167467"/>
            <a:ext cx="3164004" cy="1261532"/>
          </a:xfrm>
          <a:prstGeom prst="rect">
            <a:avLst/>
          </a:prstGeom>
          <a:solidFill>
            <a:schemeClr val="accent1"/>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lang="zh-CN" altLang="en-US" sz="2100" kern="0" dirty="0">
                <a:solidFill>
                  <a:schemeClr val="bg1"/>
                </a:solidFill>
                <a:latin typeface="+mn-lt"/>
                <a:cs typeface="+mn-ea"/>
                <a:sym typeface="+mn-lt"/>
              </a:rPr>
              <a:t>输入标题</a:t>
            </a:r>
            <a:endParaRPr lang="en-US" altLang="zh-CN" sz="2100" kern="0" dirty="0">
              <a:solidFill>
                <a:schemeClr val="bg1"/>
              </a:solidFill>
              <a:latin typeface="+mn-lt"/>
              <a:cs typeface="+mn-ea"/>
              <a:sym typeface="+mn-lt"/>
            </a:endParaRPr>
          </a:p>
          <a:p>
            <a:pPr lvl="0" algn="ctr" fontAlgn="base">
              <a:spcBef>
                <a:spcPct val="0"/>
              </a:spcBef>
              <a:spcAft>
                <a:spcPct val="0"/>
              </a:spcAft>
              <a:defRPr/>
            </a:pPr>
            <a:r>
              <a:rPr lang="zh-CN" altLang="en-US" sz="1400" kern="0" dirty="0">
                <a:solidFill>
                  <a:schemeClr val="bg1"/>
                </a:solidFill>
                <a:latin typeface="+mn-lt"/>
                <a:cs typeface="+mn-ea"/>
                <a:sym typeface="+mn-lt"/>
              </a:rPr>
              <a:t>点击此处添加文字内容</a:t>
            </a:r>
            <a:endParaRPr lang="en-US" altLang="zh-CN" sz="1400" kern="0" dirty="0">
              <a:solidFill>
                <a:schemeClr val="bg1"/>
              </a:solidFill>
              <a:latin typeface="+mn-lt"/>
              <a:cs typeface="+mn-ea"/>
              <a:sym typeface="+mn-lt"/>
            </a:endParaRPr>
          </a:p>
        </p:txBody>
      </p:sp>
      <p:sp>
        <p:nvSpPr>
          <p:cNvPr id="5" name="42 Rectángulo"/>
          <p:cNvSpPr/>
          <p:nvPr/>
        </p:nvSpPr>
        <p:spPr>
          <a:xfrm>
            <a:off x="4524400" y="2167468"/>
            <a:ext cx="3164006" cy="1261532"/>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kern="0" dirty="0">
                <a:solidFill>
                  <a:schemeClr val="bg1"/>
                </a:solidFill>
                <a:cs typeface="+mn-ea"/>
                <a:sym typeface="+mn-lt"/>
              </a:rPr>
              <a:t>输入标题</a:t>
            </a:r>
            <a:endParaRPr lang="en-US" altLang="zh-CN" sz="2100" kern="0" dirty="0">
              <a:solidFill>
                <a:schemeClr val="bg1"/>
              </a:solidFill>
              <a:cs typeface="+mn-ea"/>
              <a:sym typeface="+mn-lt"/>
            </a:endParaRPr>
          </a:p>
          <a:p>
            <a:pPr lvl="0" algn="ctr" eaLnBrk="0" fontAlgn="base" hangingPunct="0">
              <a:spcBef>
                <a:spcPct val="0"/>
              </a:spcBef>
              <a:spcAft>
                <a:spcPct val="0"/>
              </a:spcAft>
              <a:defRPr/>
            </a:pPr>
            <a:r>
              <a:rPr lang="zh-CN" altLang="en-US" sz="1400" kern="0" dirty="0">
                <a:solidFill>
                  <a:schemeClr val="bg1"/>
                </a:solidFill>
                <a:cs typeface="+mn-ea"/>
                <a:sym typeface="+mn-lt"/>
              </a:rPr>
              <a:t>点击此处添加文字内容</a:t>
            </a:r>
            <a:endParaRPr lang="en-US" altLang="zh-CN" sz="1400" kern="0" dirty="0">
              <a:solidFill>
                <a:schemeClr val="bg1"/>
              </a:solidFill>
              <a:cs typeface="+mn-ea"/>
              <a:sym typeface="+mn-lt"/>
            </a:endParaRPr>
          </a:p>
        </p:txBody>
      </p:sp>
      <p:sp>
        <p:nvSpPr>
          <p:cNvPr id="6" name="51 Rectángulo"/>
          <p:cNvSpPr/>
          <p:nvPr/>
        </p:nvSpPr>
        <p:spPr>
          <a:xfrm>
            <a:off x="8327421" y="2167468"/>
            <a:ext cx="3166122" cy="1261532"/>
          </a:xfrm>
          <a:prstGeom prst="rect">
            <a:avLst/>
          </a:prstGeom>
          <a:solidFill>
            <a:schemeClr val="accent3"/>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lang="zh-CN" altLang="en-US" sz="2100" kern="0" dirty="0">
                <a:solidFill>
                  <a:schemeClr val="bg1"/>
                </a:solidFill>
                <a:cs typeface="+mn-ea"/>
                <a:sym typeface="+mn-lt"/>
              </a:rPr>
              <a:t>输入标题</a:t>
            </a:r>
            <a:endParaRPr lang="en-US" altLang="zh-CN" sz="2100" kern="0" dirty="0">
              <a:solidFill>
                <a:schemeClr val="bg1"/>
              </a:solidFill>
              <a:cs typeface="+mn-ea"/>
              <a:sym typeface="+mn-lt"/>
            </a:endParaRPr>
          </a:p>
          <a:p>
            <a:pPr lvl="0" algn="ctr" eaLnBrk="0" fontAlgn="base" hangingPunct="0">
              <a:spcBef>
                <a:spcPct val="0"/>
              </a:spcBef>
              <a:spcAft>
                <a:spcPct val="0"/>
              </a:spcAft>
              <a:defRPr/>
            </a:pPr>
            <a:r>
              <a:rPr lang="zh-CN" altLang="en-US" sz="1400" kern="0" dirty="0">
                <a:solidFill>
                  <a:schemeClr val="bg1"/>
                </a:solidFill>
                <a:cs typeface="+mn-ea"/>
                <a:sym typeface="+mn-lt"/>
              </a:rPr>
              <a:t>点击此处添加文字内容</a:t>
            </a:r>
            <a:endParaRPr lang="en-US" altLang="zh-CN" sz="1400" kern="0" dirty="0">
              <a:solidFill>
                <a:schemeClr val="bg1"/>
              </a:solidFill>
              <a:cs typeface="+mn-ea"/>
              <a:sym typeface="+mn-lt"/>
            </a:endParaRPr>
          </a:p>
        </p:txBody>
      </p:sp>
      <p:sp>
        <p:nvSpPr>
          <p:cNvPr id="7" name="矩形 6"/>
          <p:cNvSpPr>
            <a:spLocks noChangeArrowheads="1"/>
          </p:cNvSpPr>
          <p:nvPr/>
        </p:nvSpPr>
        <p:spPr bwMode="auto">
          <a:xfrm>
            <a:off x="691569" y="4266730"/>
            <a:ext cx="2704708" cy="90485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a:lnSpc>
                <a:spcPct val="120000"/>
              </a:lnSpc>
              <a:spcBef>
                <a:spcPct val="0"/>
              </a:spcBef>
            </a:pPr>
            <a:r>
              <a:rPr lang="zh-CN" altLang="en-US" sz="1200" dirty="0">
                <a:latin typeface="+mn-lt"/>
                <a:ea typeface="+mn-ea"/>
                <a:cs typeface="+mn-ea"/>
                <a:sym typeface="+mn-lt"/>
              </a:rPr>
              <a:t>此部分内容作为文字排版占位显示（建议使用主题字体）</a:t>
            </a:r>
          </a:p>
          <a:p>
            <a:pPr algn="ctr">
              <a:spcBef>
                <a:spcPct val="0"/>
              </a:spcBef>
            </a:pPr>
            <a:r>
              <a:rPr lang="zh-CN" altLang="en-US" sz="1200" dirty="0">
                <a:latin typeface="+mn-lt"/>
                <a:ea typeface="+mn-ea"/>
                <a:cs typeface="+mn-ea"/>
                <a:sym typeface="+mn-lt"/>
              </a:rPr>
              <a:t>如需更改请在（设置形状格式）菜单下（文本选项）中调整</a:t>
            </a:r>
          </a:p>
        </p:txBody>
      </p:sp>
      <p:sp>
        <p:nvSpPr>
          <p:cNvPr id="8" name="矩形 7"/>
          <p:cNvSpPr>
            <a:spLocks noChangeArrowheads="1"/>
          </p:cNvSpPr>
          <p:nvPr/>
        </p:nvSpPr>
        <p:spPr bwMode="auto">
          <a:xfrm>
            <a:off x="704267" y="3819522"/>
            <a:ext cx="2692007"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defTabSz="912495" eaLnBrk="0" fontAlgn="base" hangingPunct="0">
              <a:spcBef>
                <a:spcPct val="0"/>
              </a:spcBef>
              <a:spcAft>
                <a:spcPct val="0"/>
              </a:spcAft>
              <a:defRPr/>
            </a:pPr>
            <a:r>
              <a:rPr lang="zh-CN" altLang="en-US" sz="2000" dirty="0">
                <a:solidFill>
                  <a:schemeClr val="tx1">
                    <a:lumMod val="85000"/>
                    <a:lumOff val="15000"/>
                  </a:schemeClr>
                </a:solidFill>
                <a:latin typeface="+mn-lt"/>
                <a:ea typeface="+mn-ea"/>
                <a:cs typeface="+mn-ea"/>
                <a:sym typeface="+mn-lt"/>
              </a:rPr>
              <a:t>输入标题</a:t>
            </a:r>
            <a:endParaRPr lang="zh-CN" altLang="en-US" sz="2000" kern="0" dirty="0">
              <a:solidFill>
                <a:schemeClr val="tx1">
                  <a:lumMod val="85000"/>
                  <a:lumOff val="15000"/>
                </a:schemeClr>
              </a:solidFill>
              <a:latin typeface="+mn-lt"/>
              <a:ea typeface="+mn-ea"/>
              <a:cs typeface="+mn-ea"/>
              <a:sym typeface="+mn-lt"/>
            </a:endParaRPr>
          </a:p>
        </p:txBody>
      </p:sp>
      <p:sp>
        <p:nvSpPr>
          <p:cNvPr id="9" name="矩形 8"/>
          <p:cNvSpPr>
            <a:spLocks noChangeArrowheads="1"/>
          </p:cNvSpPr>
          <p:nvPr/>
        </p:nvSpPr>
        <p:spPr bwMode="auto">
          <a:xfrm>
            <a:off x="4635833" y="4266730"/>
            <a:ext cx="2704708" cy="90485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a:lnSpc>
                <a:spcPct val="120000"/>
              </a:lnSpc>
              <a:spcBef>
                <a:spcPct val="0"/>
              </a:spcBef>
            </a:pPr>
            <a:r>
              <a:rPr lang="zh-CN" altLang="en-US" sz="1200" dirty="0">
                <a:latin typeface="+mn-lt"/>
                <a:ea typeface="+mn-ea"/>
                <a:cs typeface="+mn-ea"/>
                <a:sym typeface="+mn-lt"/>
              </a:rPr>
              <a:t>此部分内容作为文字排版占位显示（建议使用主题字体）</a:t>
            </a:r>
          </a:p>
          <a:p>
            <a:pPr algn="ctr">
              <a:spcBef>
                <a:spcPct val="0"/>
              </a:spcBef>
            </a:pPr>
            <a:r>
              <a:rPr lang="zh-CN" altLang="en-US" sz="1200" dirty="0">
                <a:latin typeface="+mn-lt"/>
                <a:ea typeface="+mn-ea"/>
                <a:cs typeface="+mn-ea"/>
                <a:sym typeface="+mn-lt"/>
              </a:rPr>
              <a:t>如需更改请在（设置形状格式）菜单下（文本选项）中调整</a:t>
            </a:r>
          </a:p>
        </p:txBody>
      </p:sp>
      <p:sp>
        <p:nvSpPr>
          <p:cNvPr id="10" name="矩形 9"/>
          <p:cNvSpPr>
            <a:spLocks noChangeArrowheads="1"/>
          </p:cNvSpPr>
          <p:nvPr/>
        </p:nvSpPr>
        <p:spPr bwMode="auto">
          <a:xfrm>
            <a:off x="4648531" y="3819522"/>
            <a:ext cx="2692007"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defTabSz="912495" eaLnBrk="0" fontAlgn="base" hangingPunct="0">
              <a:spcBef>
                <a:spcPct val="0"/>
              </a:spcBef>
              <a:spcAft>
                <a:spcPct val="0"/>
              </a:spcAft>
              <a:defRPr/>
            </a:pPr>
            <a:r>
              <a:rPr lang="zh-CN" altLang="en-US" sz="2000" dirty="0">
                <a:solidFill>
                  <a:schemeClr val="tx1">
                    <a:lumMod val="85000"/>
                    <a:lumOff val="15000"/>
                  </a:schemeClr>
                </a:solidFill>
                <a:latin typeface="+mn-lt"/>
                <a:ea typeface="+mn-ea"/>
                <a:cs typeface="+mn-ea"/>
                <a:sym typeface="+mn-lt"/>
              </a:rPr>
              <a:t>输入标题</a:t>
            </a:r>
            <a:endParaRPr lang="zh-CN" altLang="en-US" sz="2000" kern="0" dirty="0">
              <a:solidFill>
                <a:schemeClr val="tx1">
                  <a:lumMod val="85000"/>
                  <a:lumOff val="15000"/>
                </a:schemeClr>
              </a:solidFill>
              <a:latin typeface="+mn-lt"/>
              <a:ea typeface="+mn-ea"/>
              <a:cs typeface="+mn-ea"/>
              <a:sym typeface="+mn-lt"/>
            </a:endParaRPr>
          </a:p>
        </p:txBody>
      </p:sp>
      <p:sp>
        <p:nvSpPr>
          <p:cNvPr id="11" name="矩形 10"/>
          <p:cNvSpPr>
            <a:spLocks noChangeArrowheads="1"/>
          </p:cNvSpPr>
          <p:nvPr/>
        </p:nvSpPr>
        <p:spPr bwMode="auto">
          <a:xfrm>
            <a:off x="8510999" y="4266730"/>
            <a:ext cx="2704708" cy="904851"/>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a:lnSpc>
                <a:spcPct val="120000"/>
              </a:lnSpc>
              <a:spcBef>
                <a:spcPct val="0"/>
              </a:spcBef>
            </a:pPr>
            <a:r>
              <a:rPr lang="zh-CN" altLang="en-US" sz="1200" dirty="0">
                <a:latin typeface="+mn-lt"/>
                <a:ea typeface="+mn-ea"/>
                <a:cs typeface="+mn-ea"/>
                <a:sym typeface="+mn-lt"/>
              </a:rPr>
              <a:t>此部分内容作为文字排版占位显示（建议使用主题字体）</a:t>
            </a:r>
          </a:p>
          <a:p>
            <a:pPr algn="ctr">
              <a:spcBef>
                <a:spcPct val="0"/>
              </a:spcBef>
            </a:pPr>
            <a:r>
              <a:rPr lang="zh-CN" altLang="en-US" sz="1200" dirty="0">
                <a:latin typeface="+mn-lt"/>
                <a:ea typeface="+mn-ea"/>
                <a:cs typeface="+mn-ea"/>
                <a:sym typeface="+mn-lt"/>
              </a:rPr>
              <a:t>如需更改请在（设置形状格式）菜单下（文本选项）中调整</a:t>
            </a:r>
          </a:p>
        </p:txBody>
      </p:sp>
      <p:sp>
        <p:nvSpPr>
          <p:cNvPr id="12" name="矩形 11"/>
          <p:cNvSpPr>
            <a:spLocks noChangeArrowheads="1"/>
          </p:cNvSpPr>
          <p:nvPr/>
        </p:nvSpPr>
        <p:spPr bwMode="auto">
          <a:xfrm>
            <a:off x="8523697" y="3819522"/>
            <a:ext cx="2692007" cy="400097"/>
          </a:xfrm>
          <a:prstGeom prst="rect">
            <a:avLst/>
          </a:prstGeom>
          <a:noFill/>
          <a:ln>
            <a:noFill/>
          </a:ln>
        </p:spPr>
        <p:txBody>
          <a:bodyPr wrap="square" lIns="91428" tIns="45714" rIns="91428" bIns="45714">
            <a:spAutoFit/>
          </a:bodyPr>
          <a:lstStyle>
            <a:lvl1pPr>
              <a:defRPr>
                <a:solidFill>
                  <a:schemeClr val="tx1"/>
                </a:solidFill>
                <a:latin typeface="Calibri" panose="020F0502020204030204" pitchFamily="34" charset="0"/>
                <a:ea typeface="微软雅黑" panose="020B0503020204020204" charset="-122"/>
              </a:defRPr>
            </a:lvl1pPr>
            <a:lvl2pPr marL="742950" indent="-285750">
              <a:defRPr>
                <a:solidFill>
                  <a:schemeClr val="tx1"/>
                </a:solidFill>
                <a:latin typeface="Calibri" panose="020F0502020204030204" pitchFamily="34" charset="0"/>
                <a:ea typeface="微软雅黑" panose="020B0503020204020204" charset="-122"/>
              </a:defRPr>
            </a:lvl2pPr>
            <a:lvl3pPr marL="1143000" indent="-228600">
              <a:defRPr>
                <a:solidFill>
                  <a:schemeClr val="tx1"/>
                </a:solidFill>
                <a:latin typeface="Calibri" panose="020F0502020204030204" pitchFamily="34" charset="0"/>
                <a:ea typeface="微软雅黑" panose="020B0503020204020204" charset="-122"/>
              </a:defRPr>
            </a:lvl3pPr>
            <a:lvl4pPr marL="1600200" indent="-228600">
              <a:defRPr>
                <a:solidFill>
                  <a:schemeClr val="tx1"/>
                </a:solidFill>
                <a:latin typeface="Calibri" panose="020F0502020204030204" pitchFamily="34" charset="0"/>
                <a:ea typeface="微软雅黑" panose="020B0503020204020204" charset="-122"/>
              </a:defRPr>
            </a:lvl4pPr>
            <a:lvl5pPr marL="2057400" indent="-228600">
              <a:defRPr>
                <a:solidFill>
                  <a:schemeClr val="tx1"/>
                </a:solidFill>
                <a:latin typeface="Calibri" panose="020F0502020204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panose="020B0503020204020204" charset="-122"/>
              </a:defRPr>
            </a:lvl9pPr>
          </a:lstStyle>
          <a:p>
            <a:pPr algn="ctr" defTabSz="912495" eaLnBrk="0" fontAlgn="base" hangingPunct="0">
              <a:spcBef>
                <a:spcPct val="0"/>
              </a:spcBef>
              <a:spcAft>
                <a:spcPct val="0"/>
              </a:spcAft>
              <a:defRPr/>
            </a:pPr>
            <a:r>
              <a:rPr lang="zh-CN" altLang="en-US" sz="2000" dirty="0">
                <a:solidFill>
                  <a:schemeClr val="tx1">
                    <a:lumMod val="85000"/>
                    <a:lumOff val="15000"/>
                  </a:schemeClr>
                </a:solidFill>
                <a:latin typeface="+mn-lt"/>
                <a:ea typeface="+mn-ea"/>
                <a:cs typeface="+mn-ea"/>
                <a:sym typeface="+mn-lt"/>
              </a:rPr>
              <a:t>输入标题</a:t>
            </a:r>
            <a:endParaRPr lang="zh-CN" altLang="en-US" sz="2000" kern="0" dirty="0">
              <a:solidFill>
                <a:schemeClr val="tx1">
                  <a:lumMod val="85000"/>
                  <a:lumOff val="1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22" presetClass="entr" presetSubtype="1"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par>
                          <p:cTn id="44" fill="hold">
                            <p:stCondLst>
                              <p:cond delay="5500"/>
                            </p:stCondLst>
                            <p:childTnLst>
                              <p:par>
                                <p:cTn id="45" presetID="42"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par>
                          <p:cTn id="50" fill="hold">
                            <p:stCondLst>
                              <p:cond delay="6500"/>
                            </p:stCondLst>
                            <p:childTnLst>
                              <p:par>
                                <p:cTn id="51" presetID="22" presetClass="entr" presetSubtype="1"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946787" y="1698340"/>
            <a:ext cx="8298426" cy="1246495"/>
          </a:xfrm>
          <a:prstGeom prst="rect">
            <a:avLst/>
          </a:prstGeom>
          <a:noFill/>
        </p:spPr>
        <p:txBody>
          <a:bodyPr wrap="square" rtlCol="0">
            <a:spAutoFit/>
          </a:bodyPr>
          <a:lstStyle/>
          <a:p>
            <a:pPr algn="ctr"/>
            <a:r>
              <a:rPr lang="en-US" altLang="zh-CN" sz="7500" dirty="0">
                <a:cs typeface="+mn-ea"/>
                <a:sym typeface="+mn-lt"/>
              </a:rPr>
              <a:t>THANK YOU</a:t>
            </a:r>
            <a:endParaRPr lang="zh-CN" altLang="en-US" sz="7500" dirty="0">
              <a:cs typeface="+mn-ea"/>
              <a:sym typeface="+mn-lt"/>
            </a:endParaRPr>
          </a:p>
        </p:txBody>
      </p:sp>
      <p:sp>
        <p:nvSpPr>
          <p:cNvPr id="14" name="文本框 13"/>
          <p:cNvSpPr txBox="1"/>
          <p:nvPr/>
        </p:nvSpPr>
        <p:spPr>
          <a:xfrm>
            <a:off x="2274365" y="2723893"/>
            <a:ext cx="7643270" cy="503984"/>
          </a:xfrm>
          <a:prstGeom prst="rect">
            <a:avLst/>
          </a:prstGeom>
          <a:noFill/>
        </p:spPr>
        <p:txBody>
          <a:bodyPr wrap="square" rtlCol="0">
            <a:spAutoFit/>
          </a:bodyPr>
          <a:lstStyle/>
          <a:p>
            <a:pPr algn="ctr">
              <a:lnSpc>
                <a:spcPct val="150000"/>
              </a:lnSpc>
            </a:pPr>
            <a:r>
              <a:rPr lang="en-US" altLang="zh-CN" sz="2000" spc="300" dirty="0">
                <a:cs typeface="+mn-ea"/>
                <a:sym typeface="+mn-lt"/>
              </a:rPr>
              <a:t>WRITE SOMETHING HERE</a:t>
            </a:r>
          </a:p>
        </p:txBody>
      </p:sp>
      <p:sp>
        <p:nvSpPr>
          <p:cNvPr id="15" name="文本框 14"/>
          <p:cNvSpPr txBox="1"/>
          <p:nvPr/>
        </p:nvSpPr>
        <p:spPr>
          <a:xfrm>
            <a:off x="2737957" y="3294982"/>
            <a:ext cx="6716086" cy="553998"/>
          </a:xfrm>
          <a:prstGeom prst="rect">
            <a:avLst/>
          </a:prstGeom>
          <a:noFill/>
        </p:spPr>
        <p:txBody>
          <a:bodyPr wrap="square" rtlCol="0">
            <a:spAutoFit/>
          </a:bodyPr>
          <a:lstStyle/>
          <a:p>
            <a:pPr algn="ctr" eaLnBrk="0"/>
            <a:r>
              <a:rPr lang="en-US" altLang="zh-CN" sz="1000" dirty="0">
                <a:cs typeface="+mn-ea"/>
                <a:sym typeface="+mn-lt"/>
              </a:rPr>
              <a:t>Lorem ipsum dolor sit </a:t>
            </a:r>
            <a:r>
              <a:rPr lang="en-US" altLang="zh-CN" sz="1000" dirty="0" err="1">
                <a:cs typeface="+mn-ea"/>
                <a:sym typeface="+mn-lt"/>
              </a:rPr>
              <a:t>amet</a:t>
            </a:r>
            <a:r>
              <a:rPr lang="en-US" altLang="zh-CN" sz="1000" dirty="0">
                <a:cs typeface="+mn-ea"/>
                <a:sym typeface="+mn-lt"/>
              </a:rPr>
              <a:t>, </a:t>
            </a:r>
            <a:r>
              <a:rPr lang="en-US" altLang="zh-CN" sz="1000" dirty="0" err="1">
                <a:cs typeface="+mn-ea"/>
                <a:sym typeface="+mn-lt"/>
              </a:rPr>
              <a:t>consectetuer</a:t>
            </a:r>
            <a:r>
              <a:rPr lang="en-US" altLang="zh-CN" sz="1000" dirty="0">
                <a:cs typeface="+mn-ea"/>
                <a:sym typeface="+mn-lt"/>
              </a:rPr>
              <a:t> </a:t>
            </a:r>
            <a:r>
              <a:rPr lang="en-US" altLang="zh-CN" sz="1000" dirty="0" err="1">
                <a:cs typeface="+mn-ea"/>
                <a:sym typeface="+mn-lt"/>
              </a:rPr>
              <a:t>adipiscing</a:t>
            </a:r>
            <a:r>
              <a:rPr lang="en-US" altLang="zh-CN" sz="1000" dirty="0">
                <a:cs typeface="+mn-ea"/>
                <a:sym typeface="+mn-lt"/>
              </a:rPr>
              <a:t> </a:t>
            </a:r>
            <a:r>
              <a:rPr lang="en-US" altLang="zh-CN" sz="1000" dirty="0" err="1">
                <a:cs typeface="+mn-ea"/>
                <a:sym typeface="+mn-lt"/>
              </a:rPr>
              <a:t>elit</a:t>
            </a:r>
            <a:r>
              <a:rPr lang="en-US" altLang="zh-CN" sz="1000" dirty="0">
                <a:cs typeface="+mn-ea"/>
                <a:sym typeface="+mn-lt"/>
              </a:rPr>
              <a:t>. Maecenas </a:t>
            </a:r>
            <a:r>
              <a:rPr lang="en-US" altLang="zh-CN" sz="1000" dirty="0" err="1">
                <a:cs typeface="+mn-ea"/>
                <a:sym typeface="+mn-lt"/>
              </a:rPr>
              <a:t>porttitor</a:t>
            </a:r>
            <a:r>
              <a:rPr lang="en-US" altLang="zh-CN" sz="1000" dirty="0">
                <a:cs typeface="+mn-ea"/>
                <a:sym typeface="+mn-lt"/>
              </a:rPr>
              <a:t> </a:t>
            </a:r>
            <a:r>
              <a:rPr lang="en-US" altLang="zh-CN" sz="1000" dirty="0" err="1">
                <a:cs typeface="+mn-ea"/>
                <a:sym typeface="+mn-lt"/>
              </a:rPr>
              <a:t>congue</a:t>
            </a:r>
            <a:r>
              <a:rPr lang="en-US" altLang="zh-CN" sz="1000" dirty="0">
                <a:cs typeface="+mn-ea"/>
                <a:sym typeface="+mn-lt"/>
              </a:rPr>
              <a:t> </a:t>
            </a:r>
            <a:r>
              <a:rPr lang="en-US" altLang="zh-CN" sz="1000" dirty="0" err="1">
                <a:cs typeface="+mn-ea"/>
                <a:sym typeface="+mn-lt"/>
              </a:rPr>
              <a:t>massa</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a:t>
            </a:r>
            <a:r>
              <a:rPr lang="en-US" altLang="zh-CN" sz="1000" dirty="0" err="1">
                <a:cs typeface="+mn-ea"/>
                <a:sym typeface="+mn-lt"/>
              </a:rPr>
              <a:t>posuere</a:t>
            </a:r>
            <a:r>
              <a:rPr lang="en-US" altLang="zh-CN" sz="1000" dirty="0">
                <a:cs typeface="+mn-ea"/>
                <a:sym typeface="+mn-lt"/>
              </a:rPr>
              <a:t>, magna sed pulvinar </a:t>
            </a:r>
            <a:r>
              <a:rPr lang="en-US" altLang="zh-CN" sz="1000" dirty="0" err="1">
                <a:cs typeface="+mn-ea"/>
                <a:sym typeface="+mn-lt"/>
              </a:rPr>
              <a:t>ultricies</a:t>
            </a:r>
            <a:r>
              <a:rPr lang="en-US" altLang="zh-CN" sz="1000" dirty="0">
                <a:cs typeface="+mn-ea"/>
                <a:sym typeface="+mn-lt"/>
              </a:rPr>
              <a:t>, </a:t>
            </a:r>
            <a:r>
              <a:rPr lang="en-US" altLang="zh-CN" sz="1000" dirty="0" err="1">
                <a:cs typeface="+mn-ea"/>
                <a:sym typeface="+mn-lt"/>
              </a:rPr>
              <a:t>purus</a:t>
            </a:r>
            <a:r>
              <a:rPr lang="en-US" altLang="zh-CN" sz="1000" dirty="0">
                <a:cs typeface="+mn-ea"/>
                <a:sym typeface="+mn-lt"/>
              </a:rPr>
              <a:t> </a:t>
            </a:r>
            <a:r>
              <a:rPr lang="en-US" altLang="zh-CN" sz="1000" dirty="0" err="1">
                <a:cs typeface="+mn-ea"/>
                <a:sym typeface="+mn-lt"/>
              </a:rPr>
              <a:t>lectus</a:t>
            </a:r>
            <a:r>
              <a:rPr lang="en-US" altLang="zh-CN" sz="1000" dirty="0">
                <a:cs typeface="+mn-ea"/>
                <a:sym typeface="+mn-lt"/>
              </a:rPr>
              <a:t> </a:t>
            </a:r>
            <a:r>
              <a:rPr lang="en-US" altLang="zh-CN" sz="1000" dirty="0" err="1">
                <a:cs typeface="+mn-ea"/>
                <a:sym typeface="+mn-lt"/>
              </a:rPr>
              <a:t>malesuada</a:t>
            </a:r>
            <a:r>
              <a:rPr lang="en-US" altLang="zh-CN" sz="1000" dirty="0">
                <a:cs typeface="+mn-ea"/>
                <a:sym typeface="+mn-lt"/>
              </a:rPr>
              <a:t> libero, sit </a:t>
            </a:r>
            <a:r>
              <a:rPr lang="en-US" altLang="zh-CN" sz="1000" dirty="0" err="1">
                <a:cs typeface="+mn-ea"/>
                <a:sym typeface="+mn-lt"/>
              </a:rPr>
              <a:t>amet</a:t>
            </a:r>
            <a:r>
              <a:rPr lang="en-US" altLang="zh-CN" sz="1000" dirty="0">
                <a:cs typeface="+mn-ea"/>
                <a:sym typeface="+mn-lt"/>
              </a:rPr>
              <a:t> </a:t>
            </a:r>
            <a:r>
              <a:rPr lang="en-US" altLang="zh-CN" sz="1000" dirty="0" err="1">
                <a:cs typeface="+mn-ea"/>
                <a:sym typeface="+mn-lt"/>
              </a:rPr>
              <a:t>commodo</a:t>
            </a:r>
            <a:r>
              <a:rPr lang="en-US" altLang="zh-CN" sz="1000" dirty="0">
                <a:cs typeface="+mn-ea"/>
                <a:sym typeface="+mn-lt"/>
              </a:rPr>
              <a:t> magna </a:t>
            </a:r>
            <a:r>
              <a:rPr lang="en-US" altLang="zh-CN" sz="1000" dirty="0" err="1">
                <a:cs typeface="+mn-ea"/>
                <a:sym typeface="+mn-lt"/>
              </a:rPr>
              <a:t>eros</a:t>
            </a:r>
            <a:r>
              <a:rPr lang="en-US" altLang="zh-CN" sz="1000" dirty="0">
                <a:cs typeface="+mn-ea"/>
                <a:sym typeface="+mn-lt"/>
              </a:rPr>
              <a:t> </a:t>
            </a:r>
            <a:r>
              <a:rPr lang="en-US" altLang="zh-CN" sz="1000" dirty="0" err="1">
                <a:cs typeface="+mn-ea"/>
                <a:sym typeface="+mn-lt"/>
              </a:rPr>
              <a:t>quis</a:t>
            </a:r>
            <a:r>
              <a:rPr lang="en-US" altLang="zh-CN" sz="1000" dirty="0">
                <a:cs typeface="+mn-ea"/>
                <a:sym typeface="+mn-lt"/>
              </a:rPr>
              <a:t> </a:t>
            </a:r>
            <a:r>
              <a:rPr lang="en-US" altLang="zh-CN" sz="1000" dirty="0" err="1">
                <a:cs typeface="+mn-ea"/>
                <a:sym typeface="+mn-lt"/>
              </a:rPr>
              <a:t>urna</a:t>
            </a:r>
            <a:r>
              <a:rPr lang="en-US" altLang="zh-CN" sz="1000" dirty="0">
                <a:cs typeface="+mn-ea"/>
                <a:sym typeface="+mn-lt"/>
              </a:rPr>
              <a:t>.</a:t>
            </a:r>
          </a:p>
          <a:p>
            <a:pPr algn="ctr" eaLnBrk="0"/>
            <a:endParaRPr lang="en-US" altLang="zh-CN" sz="1000" dirty="0">
              <a:cs typeface="+mn-ea"/>
              <a:sym typeface="+mn-lt"/>
            </a:endParaRPr>
          </a:p>
          <a:p>
            <a:pPr algn="ctr" eaLnBrk="0"/>
            <a:r>
              <a:rPr lang="en-US" altLang="zh-CN" sz="1000" dirty="0">
                <a:cs typeface="+mn-ea"/>
                <a:sym typeface="+mn-lt"/>
              </a:rPr>
              <a:t>Nunc </a:t>
            </a:r>
            <a:r>
              <a:rPr lang="en-US" altLang="zh-CN" sz="1000" dirty="0" err="1">
                <a:cs typeface="+mn-ea"/>
                <a:sym typeface="+mn-lt"/>
              </a:rPr>
              <a:t>viverra</a:t>
            </a:r>
            <a:r>
              <a:rPr lang="en-US" altLang="zh-CN" sz="1000" dirty="0">
                <a:cs typeface="+mn-ea"/>
                <a:sym typeface="+mn-lt"/>
              </a:rPr>
              <a:t> </a:t>
            </a:r>
            <a:r>
              <a:rPr lang="en-US" altLang="zh-CN" sz="1000" dirty="0" err="1">
                <a:cs typeface="+mn-ea"/>
                <a:sym typeface="+mn-lt"/>
              </a:rPr>
              <a:t>imperdiet</a:t>
            </a:r>
            <a:r>
              <a:rPr lang="en-US" altLang="zh-CN" sz="1000" dirty="0">
                <a:cs typeface="+mn-ea"/>
                <a:sym typeface="+mn-lt"/>
              </a:rPr>
              <a:t> </a:t>
            </a:r>
            <a:r>
              <a:rPr lang="en-US" altLang="zh-CN" sz="1000" dirty="0" err="1">
                <a:cs typeface="+mn-ea"/>
                <a:sym typeface="+mn-lt"/>
              </a:rPr>
              <a:t>enim</a:t>
            </a:r>
            <a:r>
              <a:rPr lang="en-US" altLang="zh-CN" sz="1000" dirty="0">
                <a:cs typeface="+mn-ea"/>
                <a:sym typeface="+mn-lt"/>
              </a:rPr>
              <a:t>. </a:t>
            </a:r>
            <a:r>
              <a:rPr lang="en-US" altLang="zh-CN" sz="1000" dirty="0" err="1">
                <a:cs typeface="+mn-ea"/>
                <a:sym typeface="+mn-lt"/>
              </a:rPr>
              <a:t>Fusce</a:t>
            </a:r>
            <a:r>
              <a:rPr lang="en-US" altLang="zh-CN" sz="1000" dirty="0">
                <a:cs typeface="+mn-ea"/>
                <a:sym typeface="+mn-lt"/>
              </a:rPr>
              <a:t> est. </a:t>
            </a:r>
            <a:r>
              <a:rPr lang="en-US" altLang="zh-CN" sz="1000" dirty="0" err="1">
                <a:cs typeface="+mn-ea"/>
                <a:sym typeface="+mn-lt"/>
              </a:rPr>
              <a:t>Vivamus</a:t>
            </a:r>
            <a:r>
              <a:rPr lang="en-US" altLang="zh-CN" sz="1000" dirty="0">
                <a:cs typeface="+mn-ea"/>
                <a:sym typeface="+mn-lt"/>
              </a:rPr>
              <a:t> a </a:t>
            </a:r>
            <a:r>
              <a:rPr lang="en-US" altLang="zh-CN" sz="1000" dirty="0" err="1">
                <a:cs typeface="+mn-ea"/>
                <a:sym typeface="+mn-lt"/>
              </a:rPr>
              <a:t>tellus</a:t>
            </a:r>
            <a:r>
              <a:rPr lang="en-US" altLang="zh-CN" sz="1000" dirty="0">
                <a:cs typeface="+mn-ea"/>
                <a:sym typeface="+mn-lt"/>
              </a:rPr>
              <a:t>.</a:t>
            </a:r>
          </a:p>
        </p:txBody>
      </p:sp>
      <p:sp>
        <p:nvSpPr>
          <p:cNvPr id="16" name="文本框 15"/>
          <p:cNvSpPr txBox="1"/>
          <p:nvPr/>
        </p:nvSpPr>
        <p:spPr>
          <a:xfrm>
            <a:off x="2737957" y="4059437"/>
            <a:ext cx="6716086" cy="499624"/>
          </a:xfrm>
          <a:prstGeom prst="rect">
            <a:avLst/>
          </a:prstGeom>
          <a:noFill/>
        </p:spPr>
        <p:txBody>
          <a:bodyPr wrap="square" rtlCol="0">
            <a:spAutoFit/>
          </a:bodyPr>
          <a:lstStyle/>
          <a:p>
            <a:pPr algn="ctr">
              <a:lnSpc>
                <a:spcPct val="150000"/>
              </a:lnSpc>
            </a:pPr>
            <a:r>
              <a:rPr lang="zh-CN" altLang="en-US" sz="2000" dirty="0">
                <a:cs typeface="+mn-ea"/>
                <a:sym typeface="+mn-lt"/>
              </a:rPr>
              <a:t>汇报人：</a:t>
            </a:r>
            <a:r>
              <a:rPr lang="en-US" altLang="zh-CN" sz="2000" dirty="0">
                <a:cs typeface="+mn-ea"/>
                <a:sym typeface="+mn-lt"/>
              </a:rPr>
              <a:t>              </a:t>
            </a:r>
            <a:r>
              <a:rPr lang="zh-CN" altLang="en-US" sz="2000" dirty="0">
                <a:cs typeface="+mn-ea"/>
                <a:sym typeface="+mn-lt"/>
              </a:rPr>
              <a:t>汇报日期：</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1000"/>
                                        <p:tgtEl>
                                          <p:spTgt spid="16"/>
                                        </p:tgtEl>
                                      </p:cBhvr>
                                    </p:animEffect>
                                    <p:anim calcmode="lin" valueType="num">
                                      <p:cBhvr>
                                        <p:cTn id="27" dur="1000" fill="hold"/>
                                        <p:tgtEl>
                                          <p:spTgt spid="16"/>
                                        </p:tgtEl>
                                        <p:attrNameLst>
                                          <p:attrName>ppt_x</p:attrName>
                                        </p:attrNameLst>
                                      </p:cBhvr>
                                      <p:tavLst>
                                        <p:tav tm="0">
                                          <p:val>
                                            <p:strVal val="#ppt_x"/>
                                          </p:val>
                                        </p:tav>
                                        <p:tav tm="100000">
                                          <p:val>
                                            <p:strVal val="#ppt_x"/>
                                          </p:val>
                                        </p:tav>
                                      </p:tavLst>
                                    </p:anim>
                                    <p:anim calcmode="lin" valueType="num">
                                      <p:cBhvr>
                                        <p:cTn id="2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rot="20521891">
            <a:off x="958317" y="722343"/>
            <a:ext cx="6503596" cy="1631216"/>
          </a:xfrm>
          <a:prstGeom prst="rect">
            <a:avLst/>
          </a:prstGeom>
          <a:noFill/>
        </p:spPr>
        <p:txBody>
          <a:bodyPr wrap="square" rtlCol="0">
            <a:spAutoFit/>
          </a:bodyPr>
          <a:lstStyle/>
          <a:p>
            <a:r>
              <a:rPr lang="en-US" altLang="zh-CN" sz="10000" dirty="0">
                <a:cs typeface="+mn-ea"/>
                <a:sym typeface="+mn-lt"/>
              </a:rPr>
              <a:t>ONE</a:t>
            </a:r>
            <a:endParaRPr lang="zh-CN" altLang="en-US" sz="10000" dirty="0">
              <a:cs typeface="+mn-ea"/>
              <a:sym typeface="+mn-lt"/>
            </a:endParaRPr>
          </a:p>
        </p:txBody>
      </p:sp>
      <p:sp>
        <p:nvSpPr>
          <p:cNvPr id="13" name="文本框 12"/>
          <p:cNvSpPr txBox="1"/>
          <p:nvPr/>
        </p:nvSpPr>
        <p:spPr>
          <a:xfrm>
            <a:off x="5257718" y="3316939"/>
            <a:ext cx="5659448" cy="861774"/>
          </a:xfrm>
          <a:prstGeom prst="rect">
            <a:avLst/>
          </a:prstGeom>
          <a:noFill/>
        </p:spPr>
        <p:txBody>
          <a:bodyPr wrap="square" rtlCol="0">
            <a:spAutoFit/>
          </a:bodyPr>
          <a:lstStyle/>
          <a:p>
            <a:r>
              <a:rPr lang="zh-CN" altLang="en-US" sz="5000" dirty="0">
                <a:solidFill>
                  <a:srgbClr val="254748"/>
                </a:solidFill>
                <a:cs typeface="+mn-ea"/>
                <a:sym typeface="+mn-lt"/>
              </a:rPr>
              <a:t>输入您的标题</a:t>
            </a:r>
          </a:p>
        </p:txBody>
      </p:sp>
      <p:sp>
        <p:nvSpPr>
          <p:cNvPr id="14" name="文本框 13"/>
          <p:cNvSpPr txBox="1"/>
          <p:nvPr/>
        </p:nvSpPr>
        <p:spPr>
          <a:xfrm>
            <a:off x="5342550" y="4655206"/>
            <a:ext cx="4745048" cy="707886"/>
          </a:xfrm>
          <a:prstGeom prst="rect">
            <a:avLst/>
          </a:prstGeom>
          <a:noFill/>
        </p:spPr>
        <p:txBody>
          <a:bodyPr wrap="square" rtlCol="0">
            <a:spAutoFit/>
          </a:bodyPr>
          <a:lstStyle/>
          <a:p>
            <a:pPr eaLnBrk="0"/>
            <a:r>
              <a:rPr lang="en-US" altLang="zh-CN" sz="1000" dirty="0">
                <a:solidFill>
                  <a:srgbClr val="254748"/>
                </a:solidFill>
                <a:cs typeface="+mn-ea"/>
                <a:sym typeface="+mn-lt"/>
              </a:rPr>
              <a:t>Lorem ipsum dolor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consectetuer</a:t>
            </a:r>
            <a:r>
              <a:rPr lang="en-US" altLang="zh-CN" sz="1000" dirty="0">
                <a:solidFill>
                  <a:srgbClr val="254748"/>
                </a:solidFill>
                <a:cs typeface="+mn-ea"/>
                <a:sym typeface="+mn-lt"/>
              </a:rPr>
              <a:t> </a:t>
            </a:r>
            <a:r>
              <a:rPr lang="en-US" altLang="zh-CN" sz="1000" dirty="0" err="1">
                <a:solidFill>
                  <a:srgbClr val="254748"/>
                </a:solidFill>
                <a:cs typeface="+mn-ea"/>
                <a:sym typeface="+mn-lt"/>
              </a:rPr>
              <a:t>adipiscing</a:t>
            </a:r>
            <a:r>
              <a:rPr lang="en-US" altLang="zh-CN" sz="1000" dirty="0">
                <a:solidFill>
                  <a:srgbClr val="254748"/>
                </a:solidFill>
                <a:cs typeface="+mn-ea"/>
                <a:sym typeface="+mn-lt"/>
              </a:rPr>
              <a:t> </a:t>
            </a:r>
            <a:r>
              <a:rPr lang="en-US" altLang="zh-CN" sz="1000" dirty="0" err="1">
                <a:solidFill>
                  <a:srgbClr val="254748"/>
                </a:solidFill>
                <a:cs typeface="+mn-ea"/>
                <a:sym typeface="+mn-lt"/>
              </a:rPr>
              <a:t>elit</a:t>
            </a:r>
            <a:r>
              <a:rPr lang="en-US" altLang="zh-CN" sz="1000" dirty="0">
                <a:solidFill>
                  <a:srgbClr val="254748"/>
                </a:solidFill>
                <a:cs typeface="+mn-ea"/>
                <a:sym typeface="+mn-lt"/>
              </a:rPr>
              <a:t>. Maecenas </a:t>
            </a:r>
            <a:r>
              <a:rPr lang="en-US" altLang="zh-CN" sz="1000" dirty="0" err="1">
                <a:solidFill>
                  <a:srgbClr val="254748"/>
                </a:solidFill>
                <a:cs typeface="+mn-ea"/>
                <a:sym typeface="+mn-lt"/>
              </a:rPr>
              <a:t>porttitor</a:t>
            </a:r>
            <a:r>
              <a:rPr lang="en-US" altLang="zh-CN" sz="1000" dirty="0">
                <a:solidFill>
                  <a:srgbClr val="254748"/>
                </a:solidFill>
                <a:cs typeface="+mn-ea"/>
                <a:sym typeface="+mn-lt"/>
              </a:rPr>
              <a:t> </a:t>
            </a:r>
            <a:r>
              <a:rPr lang="en-US" altLang="zh-CN" sz="1000" dirty="0" err="1">
                <a:solidFill>
                  <a:srgbClr val="254748"/>
                </a:solidFill>
                <a:cs typeface="+mn-ea"/>
                <a:sym typeface="+mn-lt"/>
              </a:rPr>
              <a:t>congue</a:t>
            </a:r>
            <a:r>
              <a:rPr lang="en-US" altLang="zh-CN" sz="1000" dirty="0">
                <a:solidFill>
                  <a:srgbClr val="254748"/>
                </a:solidFill>
                <a:cs typeface="+mn-ea"/>
                <a:sym typeface="+mn-lt"/>
              </a:rPr>
              <a:t> </a:t>
            </a:r>
            <a:r>
              <a:rPr lang="en-US" altLang="zh-CN" sz="1000" dirty="0" err="1">
                <a:solidFill>
                  <a:srgbClr val="254748"/>
                </a:solidFill>
                <a:cs typeface="+mn-ea"/>
                <a:sym typeface="+mn-lt"/>
              </a:rPr>
              <a:t>massa</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a:t>
            </a:r>
            <a:r>
              <a:rPr lang="en-US" altLang="zh-CN" sz="1000" dirty="0" err="1">
                <a:solidFill>
                  <a:srgbClr val="254748"/>
                </a:solidFill>
                <a:cs typeface="+mn-ea"/>
                <a:sym typeface="+mn-lt"/>
              </a:rPr>
              <a:t>posuere</a:t>
            </a:r>
            <a:r>
              <a:rPr lang="en-US" altLang="zh-CN" sz="1000" dirty="0">
                <a:solidFill>
                  <a:srgbClr val="254748"/>
                </a:solidFill>
                <a:cs typeface="+mn-ea"/>
                <a:sym typeface="+mn-lt"/>
              </a:rPr>
              <a:t>, magna sed pulvinar </a:t>
            </a:r>
            <a:r>
              <a:rPr lang="en-US" altLang="zh-CN" sz="1000" dirty="0" err="1">
                <a:solidFill>
                  <a:srgbClr val="254748"/>
                </a:solidFill>
                <a:cs typeface="+mn-ea"/>
                <a:sym typeface="+mn-lt"/>
              </a:rPr>
              <a:t>ultricies</a:t>
            </a:r>
            <a:r>
              <a:rPr lang="en-US" altLang="zh-CN" sz="1000" dirty="0">
                <a:solidFill>
                  <a:srgbClr val="254748"/>
                </a:solidFill>
                <a:cs typeface="+mn-ea"/>
                <a:sym typeface="+mn-lt"/>
              </a:rPr>
              <a:t>, </a:t>
            </a:r>
            <a:r>
              <a:rPr lang="en-US" altLang="zh-CN" sz="1000" dirty="0" err="1">
                <a:solidFill>
                  <a:srgbClr val="254748"/>
                </a:solidFill>
                <a:cs typeface="+mn-ea"/>
                <a:sym typeface="+mn-lt"/>
              </a:rPr>
              <a:t>purus</a:t>
            </a:r>
            <a:r>
              <a:rPr lang="en-US" altLang="zh-CN" sz="1000" dirty="0">
                <a:solidFill>
                  <a:srgbClr val="254748"/>
                </a:solidFill>
                <a:cs typeface="+mn-ea"/>
                <a:sym typeface="+mn-lt"/>
              </a:rPr>
              <a:t> </a:t>
            </a:r>
            <a:r>
              <a:rPr lang="en-US" altLang="zh-CN" sz="1000" dirty="0" err="1">
                <a:solidFill>
                  <a:srgbClr val="254748"/>
                </a:solidFill>
                <a:cs typeface="+mn-ea"/>
                <a:sym typeface="+mn-lt"/>
              </a:rPr>
              <a:t>lectus</a:t>
            </a:r>
            <a:r>
              <a:rPr lang="en-US" altLang="zh-CN" sz="1000" dirty="0">
                <a:solidFill>
                  <a:srgbClr val="254748"/>
                </a:solidFill>
                <a:cs typeface="+mn-ea"/>
                <a:sym typeface="+mn-lt"/>
              </a:rPr>
              <a:t> </a:t>
            </a:r>
            <a:r>
              <a:rPr lang="en-US" altLang="zh-CN" sz="1000" dirty="0" err="1">
                <a:solidFill>
                  <a:srgbClr val="254748"/>
                </a:solidFill>
                <a:cs typeface="+mn-ea"/>
                <a:sym typeface="+mn-lt"/>
              </a:rPr>
              <a:t>malesuada</a:t>
            </a:r>
            <a:r>
              <a:rPr lang="en-US" altLang="zh-CN" sz="1000" dirty="0">
                <a:solidFill>
                  <a:srgbClr val="254748"/>
                </a:solidFill>
                <a:cs typeface="+mn-ea"/>
                <a:sym typeface="+mn-lt"/>
              </a:rPr>
              <a:t> libero,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commodo</a:t>
            </a:r>
            <a:r>
              <a:rPr lang="en-US" altLang="zh-CN" sz="1000" dirty="0">
                <a:solidFill>
                  <a:srgbClr val="254748"/>
                </a:solidFill>
                <a:cs typeface="+mn-ea"/>
                <a:sym typeface="+mn-lt"/>
              </a:rPr>
              <a:t> magna </a:t>
            </a:r>
            <a:r>
              <a:rPr lang="en-US" altLang="zh-CN" sz="1000" dirty="0" err="1">
                <a:solidFill>
                  <a:srgbClr val="254748"/>
                </a:solidFill>
                <a:cs typeface="+mn-ea"/>
                <a:sym typeface="+mn-lt"/>
              </a:rPr>
              <a:t>eros</a:t>
            </a:r>
            <a:r>
              <a:rPr lang="en-US" altLang="zh-CN" sz="1000" dirty="0">
                <a:solidFill>
                  <a:srgbClr val="254748"/>
                </a:solidFill>
                <a:cs typeface="+mn-ea"/>
                <a:sym typeface="+mn-lt"/>
              </a:rPr>
              <a:t> </a:t>
            </a:r>
            <a:r>
              <a:rPr lang="en-US" altLang="zh-CN" sz="1000" dirty="0" err="1">
                <a:solidFill>
                  <a:srgbClr val="254748"/>
                </a:solidFill>
                <a:cs typeface="+mn-ea"/>
                <a:sym typeface="+mn-lt"/>
              </a:rPr>
              <a:t>quis</a:t>
            </a:r>
            <a:r>
              <a:rPr lang="en-US" altLang="zh-CN" sz="1000" dirty="0">
                <a:solidFill>
                  <a:srgbClr val="254748"/>
                </a:solidFill>
                <a:cs typeface="+mn-ea"/>
                <a:sym typeface="+mn-lt"/>
              </a:rPr>
              <a:t> </a:t>
            </a:r>
            <a:r>
              <a:rPr lang="en-US" altLang="zh-CN" sz="1000" dirty="0" err="1">
                <a:solidFill>
                  <a:srgbClr val="254748"/>
                </a:solidFill>
                <a:cs typeface="+mn-ea"/>
                <a:sym typeface="+mn-lt"/>
              </a:rPr>
              <a:t>urna</a:t>
            </a:r>
            <a:r>
              <a:rPr lang="en-US" altLang="zh-CN" sz="1000" dirty="0">
                <a:solidFill>
                  <a:srgbClr val="254748"/>
                </a:solidFill>
                <a:cs typeface="+mn-ea"/>
                <a:sym typeface="+mn-lt"/>
              </a:rPr>
              <a:t>.</a:t>
            </a:r>
          </a:p>
          <a:p>
            <a:pPr eaLnBrk="0"/>
            <a:endParaRPr lang="en-US" altLang="zh-CN" sz="1000" dirty="0">
              <a:solidFill>
                <a:srgbClr val="254748"/>
              </a:solidFill>
              <a:cs typeface="+mn-ea"/>
              <a:sym typeface="+mn-lt"/>
            </a:endParaRPr>
          </a:p>
          <a:p>
            <a:pPr eaLnBrk="0"/>
            <a:r>
              <a:rPr lang="en-US" altLang="zh-CN" sz="1000" dirty="0">
                <a:solidFill>
                  <a:srgbClr val="254748"/>
                </a:solidFill>
                <a:cs typeface="+mn-ea"/>
                <a:sym typeface="+mn-lt"/>
              </a:rPr>
              <a:t>Nunc </a:t>
            </a:r>
            <a:r>
              <a:rPr lang="en-US" altLang="zh-CN" sz="1000" dirty="0" err="1">
                <a:solidFill>
                  <a:srgbClr val="254748"/>
                </a:solidFill>
                <a:cs typeface="+mn-ea"/>
                <a:sym typeface="+mn-lt"/>
              </a:rPr>
              <a:t>viverra</a:t>
            </a:r>
            <a:r>
              <a:rPr lang="en-US" altLang="zh-CN" sz="1000" dirty="0">
                <a:solidFill>
                  <a:srgbClr val="254748"/>
                </a:solidFill>
                <a:cs typeface="+mn-ea"/>
                <a:sym typeface="+mn-lt"/>
              </a:rPr>
              <a:t> </a:t>
            </a:r>
            <a:r>
              <a:rPr lang="en-US" altLang="zh-CN" sz="1000" dirty="0" err="1">
                <a:solidFill>
                  <a:srgbClr val="254748"/>
                </a:solidFill>
                <a:cs typeface="+mn-ea"/>
                <a:sym typeface="+mn-lt"/>
              </a:rPr>
              <a:t>imperdiet</a:t>
            </a:r>
            <a:r>
              <a:rPr lang="en-US" altLang="zh-CN" sz="1000" dirty="0">
                <a:solidFill>
                  <a:srgbClr val="254748"/>
                </a:solidFill>
                <a:cs typeface="+mn-ea"/>
                <a:sym typeface="+mn-lt"/>
              </a:rPr>
              <a:t> </a:t>
            </a:r>
            <a:r>
              <a:rPr lang="en-US" altLang="zh-CN" sz="1000" dirty="0" err="1">
                <a:solidFill>
                  <a:srgbClr val="254748"/>
                </a:solidFill>
                <a:cs typeface="+mn-ea"/>
                <a:sym typeface="+mn-lt"/>
              </a:rPr>
              <a:t>enim</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est. </a:t>
            </a:r>
            <a:r>
              <a:rPr lang="en-US" altLang="zh-CN" sz="1000" dirty="0" err="1">
                <a:solidFill>
                  <a:srgbClr val="254748"/>
                </a:solidFill>
                <a:cs typeface="+mn-ea"/>
                <a:sym typeface="+mn-lt"/>
              </a:rPr>
              <a:t>Vivamus</a:t>
            </a:r>
            <a:r>
              <a:rPr lang="en-US" altLang="zh-CN" sz="1000" dirty="0">
                <a:solidFill>
                  <a:srgbClr val="254748"/>
                </a:solidFill>
                <a:cs typeface="+mn-ea"/>
                <a:sym typeface="+mn-lt"/>
              </a:rPr>
              <a:t> a </a:t>
            </a:r>
            <a:r>
              <a:rPr lang="en-US" altLang="zh-CN" sz="1000" dirty="0" err="1">
                <a:solidFill>
                  <a:srgbClr val="254748"/>
                </a:solidFill>
                <a:cs typeface="+mn-ea"/>
                <a:sym typeface="+mn-lt"/>
              </a:rPr>
              <a:t>tellus</a:t>
            </a:r>
            <a:r>
              <a:rPr lang="en-US" altLang="zh-CN" sz="1000" dirty="0">
                <a:solidFill>
                  <a:srgbClr val="254748"/>
                </a:solidFill>
                <a:cs typeface="+mn-ea"/>
                <a:sym typeface="+mn-lt"/>
              </a:rPr>
              <a:t>.</a:t>
            </a:r>
          </a:p>
        </p:txBody>
      </p:sp>
      <p:sp>
        <p:nvSpPr>
          <p:cNvPr id="15" name="文本框 14"/>
          <p:cNvSpPr txBox="1"/>
          <p:nvPr/>
        </p:nvSpPr>
        <p:spPr>
          <a:xfrm>
            <a:off x="5342550" y="4156552"/>
            <a:ext cx="4745048" cy="401072"/>
          </a:xfrm>
          <a:prstGeom prst="rect">
            <a:avLst/>
          </a:prstGeom>
          <a:noFill/>
        </p:spPr>
        <p:txBody>
          <a:bodyPr wrap="square" rtlCol="0">
            <a:spAutoFit/>
          </a:bodyPr>
          <a:lstStyle/>
          <a:p>
            <a:pPr>
              <a:lnSpc>
                <a:spcPct val="150000"/>
              </a:lnSpc>
            </a:pPr>
            <a:r>
              <a:rPr lang="en-US" altLang="zh-CN" sz="1500" spc="300" dirty="0">
                <a:solidFill>
                  <a:srgbClr val="254748"/>
                </a:solidFill>
                <a:cs typeface="+mn-ea"/>
                <a:sym typeface="+mn-lt"/>
              </a:rPr>
              <a:t>WRITE SOMETHING HERE</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bwMode="auto">
          <a:xfrm>
            <a:off x="1409698" y="1085850"/>
            <a:ext cx="9372600" cy="2343151"/>
          </a:xfrm>
          <a:prstGeom prst="rect">
            <a:avLst/>
          </a:prstGeom>
          <a:blipFill>
            <a:blip r:embed="rId3" cstate="email">
              <a:extLst>
                <a:ext uri="{28A0092B-C50C-407E-A947-70E740481C1C}">
                  <a14:useLocalDpi xmlns:a14="http://schemas.microsoft.com/office/drawing/2010/main"/>
                </a:ext>
              </a:extLst>
            </a:blip>
            <a:stretch>
              <a:fillRect/>
            </a:stretch>
          </a:blipFill>
          <a:ln>
            <a:noFill/>
          </a:ln>
        </p:spPr>
        <p:txBody>
          <a:bodyPr lIns="0" tIns="0" rIns="0" bIns="0"/>
          <a:lstStyle/>
          <a:p>
            <a:endParaRPr lang="en-US" sz="2400" dirty="0">
              <a:cs typeface="+mn-ea"/>
              <a:sym typeface="+mn-lt"/>
            </a:endParaRPr>
          </a:p>
        </p:txBody>
      </p:sp>
      <p:sp>
        <p:nvSpPr>
          <p:cNvPr id="3" name="Rectangle 2"/>
          <p:cNvSpPr/>
          <p:nvPr/>
        </p:nvSpPr>
        <p:spPr bwMode="auto">
          <a:xfrm>
            <a:off x="1409698" y="1085849"/>
            <a:ext cx="9372600" cy="2343151"/>
          </a:xfrm>
          <a:prstGeom prst="rect">
            <a:avLst/>
          </a:prstGeom>
          <a:solidFill>
            <a:schemeClr val="accent1">
              <a:alpha val="65000"/>
            </a:schemeClr>
          </a:solidFill>
          <a:ln>
            <a:noFill/>
          </a:ln>
        </p:spPr>
        <p:txBody>
          <a:bodyPr lIns="0" tIns="0" rIns="0" bIns="0"/>
          <a:lstStyle/>
          <a:p>
            <a:endParaRPr lang="en-US" sz="2400" dirty="0">
              <a:cs typeface="+mn-ea"/>
              <a:sym typeface="+mn-lt"/>
            </a:endParaRPr>
          </a:p>
        </p:txBody>
      </p:sp>
      <p:sp>
        <p:nvSpPr>
          <p:cNvPr id="4" name="AutoShape 3"/>
          <p:cNvSpPr/>
          <p:nvPr/>
        </p:nvSpPr>
        <p:spPr bwMode="auto">
          <a:xfrm>
            <a:off x="7048502" y="1808163"/>
            <a:ext cx="4070351" cy="1854200"/>
          </a:xfrm>
          <a:prstGeom prst="roundRect">
            <a:avLst>
              <a:gd name="adj" fmla="val 12486"/>
            </a:avLst>
          </a:prstGeom>
          <a:solidFill>
            <a:schemeClr val="bg1"/>
          </a:solidFill>
          <a:ln>
            <a:noFill/>
          </a:ln>
        </p:spPr>
        <p:txBody>
          <a:bodyPr lIns="0" tIns="0" rIns="0" bIns="0"/>
          <a:lstStyle/>
          <a:p>
            <a:endParaRPr lang="en-US" sz="2400" dirty="0">
              <a:cs typeface="+mn-ea"/>
              <a:sym typeface="+mn-lt"/>
            </a:endParaRPr>
          </a:p>
        </p:txBody>
      </p:sp>
      <p:grpSp>
        <p:nvGrpSpPr>
          <p:cNvPr id="5" name="Group 39"/>
          <p:cNvGrpSpPr/>
          <p:nvPr/>
        </p:nvGrpSpPr>
        <p:grpSpPr bwMode="auto">
          <a:xfrm>
            <a:off x="4468259" y="1562100"/>
            <a:ext cx="1761094" cy="700088"/>
            <a:chOff x="-913" y="0"/>
            <a:chExt cx="2217" cy="881"/>
          </a:xfrm>
        </p:grpSpPr>
        <p:sp>
          <p:nvSpPr>
            <p:cNvPr id="6" name="Rectangle 40"/>
            <p:cNvSpPr/>
            <p:nvPr/>
          </p:nvSpPr>
          <p:spPr bwMode="auto">
            <a:xfrm>
              <a:off x="-913" y="0"/>
              <a:ext cx="2177"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r>
                <a:rPr lang="en-US" sz="3735" dirty="0">
                  <a:solidFill>
                    <a:schemeClr val="bg1"/>
                  </a:solidFill>
                  <a:cs typeface="+mn-ea"/>
                  <a:sym typeface="+mn-lt"/>
                </a:rPr>
                <a:t>32/06</a:t>
              </a:r>
            </a:p>
          </p:txBody>
        </p:sp>
        <p:sp>
          <p:nvSpPr>
            <p:cNvPr id="7" name="Rectangle 41"/>
            <p:cNvSpPr/>
            <p:nvPr/>
          </p:nvSpPr>
          <p:spPr bwMode="auto">
            <a:xfrm>
              <a:off x="40" y="625"/>
              <a:ext cx="126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lnSpc>
                  <a:spcPct val="130000"/>
                </a:lnSpc>
              </a:pPr>
              <a:r>
                <a:rPr lang="en-US" sz="1065" dirty="0">
                  <a:solidFill>
                    <a:schemeClr val="bg1"/>
                  </a:solidFill>
                  <a:cs typeface="+mn-ea"/>
                  <a:sym typeface="+mn-lt"/>
                </a:rPr>
                <a:t>Percentage</a:t>
              </a:r>
            </a:p>
          </p:txBody>
        </p:sp>
      </p:grpSp>
      <p:sp>
        <p:nvSpPr>
          <p:cNvPr id="8" name="Rectangle 42"/>
          <p:cNvSpPr/>
          <p:nvPr/>
        </p:nvSpPr>
        <p:spPr bwMode="auto">
          <a:xfrm>
            <a:off x="4022725" y="2532063"/>
            <a:ext cx="2279651" cy="374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r">
              <a:lnSpc>
                <a:spcPct val="110000"/>
              </a:lnSpc>
            </a:pPr>
            <a:r>
              <a:rPr lang="en-US" sz="1065" dirty="0">
                <a:solidFill>
                  <a:schemeClr val="bg1"/>
                </a:solidFill>
                <a:cs typeface="+mn-ea"/>
                <a:sym typeface="+mn-lt"/>
              </a:rPr>
              <a:t>Industry. Lorem Ipsum has  industry's standard dummy Industry lorem Ipsum.</a:t>
            </a:r>
          </a:p>
        </p:txBody>
      </p:sp>
      <p:sp>
        <p:nvSpPr>
          <p:cNvPr id="9" name="Rectangle 43"/>
          <p:cNvSpPr/>
          <p:nvPr/>
        </p:nvSpPr>
        <p:spPr bwMode="auto">
          <a:xfrm>
            <a:off x="4629921" y="1468437"/>
            <a:ext cx="1729320" cy="910360"/>
          </a:xfrm>
          <a:prstGeom prst="rect">
            <a:avLst/>
          </a:prstGeom>
          <a:noFill/>
          <a:ln w="12700" cap="flat">
            <a:solidFill>
              <a:srgbClr val="646E78"/>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solidFill>
                <a:schemeClr val="bg1"/>
              </a:solidFill>
              <a:cs typeface="+mn-ea"/>
              <a:sym typeface="+mn-lt"/>
            </a:endParaRPr>
          </a:p>
        </p:txBody>
      </p:sp>
      <p:sp>
        <p:nvSpPr>
          <p:cNvPr id="10" name="Rectangle 44"/>
          <p:cNvSpPr/>
          <p:nvPr/>
        </p:nvSpPr>
        <p:spPr bwMode="auto">
          <a:xfrm>
            <a:off x="1409700" y="3670299"/>
            <a:ext cx="4159822" cy="214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200" dirty="0">
                <a:solidFill>
                  <a:schemeClr val="tx1">
                    <a:lumMod val="85000"/>
                    <a:lumOff val="15000"/>
                  </a:schemeClr>
                </a:solidFill>
                <a:cs typeface="+mn-ea"/>
                <a:sym typeface="+mn-lt"/>
              </a:rPr>
              <a:t>支持文本。当你复制粘贴时，选择“只保留文本”选项</a:t>
            </a:r>
          </a:p>
          <a:p>
            <a:endParaRPr lang="en-US" altLang="zh-CN" sz="1200" dirty="0">
              <a:solidFill>
                <a:schemeClr val="tx1">
                  <a:lumMod val="85000"/>
                  <a:lumOff val="15000"/>
                </a:schemeClr>
              </a:solidFill>
              <a:cs typeface="+mn-ea"/>
              <a:sym typeface="+mn-lt"/>
            </a:endParaRPr>
          </a:p>
          <a:p>
            <a:r>
              <a:rPr lang="zh-CN" altLang="en-US" sz="12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1200" dirty="0">
              <a:solidFill>
                <a:schemeClr val="tx1">
                  <a:lumMod val="85000"/>
                  <a:lumOff val="15000"/>
                </a:schemeClr>
              </a:solidFill>
              <a:cs typeface="+mn-ea"/>
              <a:sym typeface="+mn-lt"/>
            </a:endParaRPr>
          </a:p>
          <a:p>
            <a:pPr>
              <a:lnSpc>
                <a:spcPct val="120000"/>
              </a:lnSpc>
            </a:pPr>
            <a:endParaRPr lang="en-US" altLang="zh-CN" sz="1200" dirty="0">
              <a:solidFill>
                <a:schemeClr val="tx1">
                  <a:lumMod val="85000"/>
                  <a:lumOff val="15000"/>
                </a:schemeClr>
              </a:solidFill>
              <a:cs typeface="+mn-ea"/>
              <a:sym typeface="+mn-lt"/>
            </a:endParaRPr>
          </a:p>
          <a:p>
            <a:pPr>
              <a:lnSpc>
                <a:spcPct val="120000"/>
              </a:lnSpc>
            </a:pPr>
            <a:r>
              <a:rPr lang="en-US" altLang="zh-CN" sz="1200" dirty="0">
                <a:solidFill>
                  <a:schemeClr val="tx1">
                    <a:lumMod val="85000"/>
                    <a:lumOff val="15000"/>
                  </a:schemeClr>
                </a:solidFill>
                <a:cs typeface="+mn-ea"/>
                <a:sym typeface="+mn-lt"/>
              </a:rPr>
              <a:t>Lorem Ipsum is simply dummy text of the printing and typesetting industry. Lorem Ipsum has been the industry's standard dummy  </a:t>
            </a:r>
          </a:p>
          <a:p>
            <a:pPr>
              <a:lnSpc>
                <a:spcPct val="120000"/>
              </a:lnSpc>
            </a:pPr>
            <a:r>
              <a:rPr lang="en-US" altLang="zh-CN" sz="1200" dirty="0">
                <a:solidFill>
                  <a:schemeClr val="tx1">
                    <a:lumMod val="85000"/>
                    <a:lumOff val="15000"/>
                  </a:schemeClr>
                </a:solidFill>
                <a:cs typeface="+mn-ea"/>
                <a:sym typeface="+mn-lt"/>
              </a:rPr>
              <a:t>when an unknown printer took</a:t>
            </a:r>
          </a:p>
        </p:txBody>
      </p:sp>
      <p:grpSp>
        <p:nvGrpSpPr>
          <p:cNvPr id="11" name="Group 45"/>
          <p:cNvGrpSpPr/>
          <p:nvPr/>
        </p:nvGrpSpPr>
        <p:grpSpPr bwMode="auto">
          <a:xfrm>
            <a:off x="7143752" y="4864101"/>
            <a:ext cx="3832225" cy="419100"/>
            <a:chOff x="0" y="0"/>
            <a:chExt cx="4828" cy="528"/>
          </a:xfrm>
        </p:grpSpPr>
        <p:grpSp>
          <p:nvGrpSpPr>
            <p:cNvPr id="12" name="Group 46"/>
            <p:cNvGrpSpPr/>
            <p:nvPr/>
          </p:nvGrpSpPr>
          <p:grpSpPr bwMode="auto">
            <a:xfrm>
              <a:off x="0" y="0"/>
              <a:ext cx="528" cy="528"/>
              <a:chOff x="0" y="0"/>
              <a:chExt cx="528" cy="528"/>
            </a:xfrm>
          </p:grpSpPr>
          <p:sp>
            <p:nvSpPr>
              <p:cNvPr id="14" name="Oval 47"/>
              <p:cNvSpPr/>
              <p:nvPr/>
            </p:nvSpPr>
            <p:spPr bwMode="auto">
              <a:xfrm>
                <a:off x="0" y="0"/>
                <a:ext cx="528" cy="528"/>
              </a:xfrm>
              <a:prstGeom prst="ellipse">
                <a:avLst/>
              </a:prstGeom>
              <a:noFill/>
              <a:ln w="1270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15" name="Rectangle 48"/>
              <p:cNvSpPr/>
              <p:nvPr/>
            </p:nvSpPr>
            <p:spPr bwMode="auto">
              <a:xfrm>
                <a:off x="88" y="76"/>
                <a:ext cx="3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en-US" sz="1735" dirty="0">
                    <a:solidFill>
                      <a:schemeClr val="accent2"/>
                    </a:solidFill>
                    <a:cs typeface="+mn-ea"/>
                    <a:sym typeface="+mn-lt"/>
                  </a:rPr>
                  <a:t>01</a:t>
                </a:r>
              </a:p>
            </p:txBody>
          </p:sp>
        </p:grpSp>
        <p:sp>
          <p:nvSpPr>
            <p:cNvPr id="13" name="Rectangle 49"/>
            <p:cNvSpPr/>
            <p:nvPr/>
          </p:nvSpPr>
          <p:spPr bwMode="auto">
            <a:xfrm>
              <a:off x="836" y="68"/>
              <a:ext cx="399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1065" dirty="0">
                  <a:solidFill>
                    <a:srgbClr val="646E78"/>
                  </a:solidFill>
                  <a:cs typeface="+mn-ea"/>
                  <a:sym typeface="+mn-lt"/>
                </a:rPr>
                <a:t>Lorem Ipsum has been the industry's standard dummy text ever since the 1500s, when an unknown printer took.</a:t>
              </a:r>
            </a:p>
          </p:txBody>
        </p:sp>
      </p:grpSp>
      <p:grpSp>
        <p:nvGrpSpPr>
          <p:cNvPr id="16" name="Group 50"/>
          <p:cNvGrpSpPr/>
          <p:nvPr/>
        </p:nvGrpSpPr>
        <p:grpSpPr bwMode="auto">
          <a:xfrm>
            <a:off x="7143752" y="5486401"/>
            <a:ext cx="3832225" cy="419100"/>
            <a:chOff x="0" y="0"/>
            <a:chExt cx="4828" cy="528"/>
          </a:xfrm>
        </p:grpSpPr>
        <p:grpSp>
          <p:nvGrpSpPr>
            <p:cNvPr id="17" name="Group 51"/>
            <p:cNvGrpSpPr/>
            <p:nvPr/>
          </p:nvGrpSpPr>
          <p:grpSpPr bwMode="auto">
            <a:xfrm>
              <a:off x="0" y="0"/>
              <a:ext cx="528" cy="528"/>
              <a:chOff x="0" y="0"/>
              <a:chExt cx="528" cy="528"/>
            </a:xfrm>
          </p:grpSpPr>
          <p:sp>
            <p:nvSpPr>
              <p:cNvPr id="19" name="Oval 52"/>
              <p:cNvSpPr/>
              <p:nvPr/>
            </p:nvSpPr>
            <p:spPr bwMode="auto">
              <a:xfrm>
                <a:off x="0" y="0"/>
                <a:ext cx="528" cy="528"/>
              </a:xfrm>
              <a:prstGeom prst="ellipse">
                <a:avLst/>
              </a:prstGeom>
              <a:noFill/>
              <a:ln w="12700" cap="flat">
                <a:solidFill>
                  <a:schemeClr val="accent3"/>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20" name="Rectangle 53"/>
              <p:cNvSpPr/>
              <p:nvPr/>
            </p:nvSpPr>
            <p:spPr bwMode="auto">
              <a:xfrm>
                <a:off x="88" y="76"/>
                <a:ext cx="360"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en-US" sz="1735" dirty="0">
                    <a:solidFill>
                      <a:schemeClr val="accent3"/>
                    </a:solidFill>
                    <a:cs typeface="+mn-ea"/>
                    <a:sym typeface="+mn-lt"/>
                  </a:rPr>
                  <a:t>02</a:t>
                </a:r>
              </a:p>
            </p:txBody>
          </p:sp>
        </p:grpSp>
        <p:sp>
          <p:nvSpPr>
            <p:cNvPr id="18" name="Rectangle 54"/>
            <p:cNvSpPr/>
            <p:nvPr/>
          </p:nvSpPr>
          <p:spPr bwMode="auto">
            <a:xfrm>
              <a:off x="836" y="36"/>
              <a:ext cx="399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10000"/>
                </a:lnSpc>
              </a:pPr>
              <a:r>
                <a:rPr lang="en-US" sz="1065" dirty="0">
                  <a:solidFill>
                    <a:srgbClr val="646E78"/>
                  </a:solidFill>
                  <a:cs typeface="+mn-ea"/>
                  <a:sym typeface="+mn-lt"/>
                </a:rPr>
                <a:t>text ever since the 1500s, when an unknown printer took a galley of type and scrambled it to make. </a:t>
              </a:r>
            </a:p>
          </p:txBody>
        </p:sp>
      </p:grpSp>
      <p:sp>
        <p:nvSpPr>
          <p:cNvPr id="21" name="Line 56"/>
          <p:cNvSpPr>
            <a:spLocks noChangeShapeType="1"/>
          </p:cNvSpPr>
          <p:nvPr/>
        </p:nvSpPr>
        <p:spPr bwMode="auto">
          <a:xfrm>
            <a:off x="6149181" y="3763963"/>
            <a:ext cx="0" cy="2052637"/>
          </a:xfrm>
          <a:prstGeom prst="line">
            <a:avLst/>
          </a:prstGeom>
          <a:noFill/>
          <a:ln w="19050" cap="rnd">
            <a:solidFill>
              <a:srgbClr val="A0AAB4"/>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22" name="AutoShape 3"/>
          <p:cNvSpPr/>
          <p:nvPr/>
        </p:nvSpPr>
        <p:spPr bwMode="auto">
          <a:xfrm>
            <a:off x="7458076" y="2112964"/>
            <a:ext cx="3324222" cy="2366962"/>
          </a:xfrm>
          <a:prstGeom prst="roundRect">
            <a:avLst>
              <a:gd name="adj" fmla="val 12486"/>
            </a:avLst>
          </a:prstGeom>
          <a:blipFill>
            <a:blip r:embed="rId4" cstate="email">
              <a:extLst>
                <a:ext uri="{28A0092B-C50C-407E-A947-70E740481C1C}">
                  <a14:useLocalDpi xmlns:a14="http://schemas.microsoft.com/office/drawing/2010/main"/>
                </a:ext>
              </a:extLst>
            </a:blip>
            <a:stretch>
              <a:fillRect/>
            </a:stretch>
          </a:blipFill>
          <a:ln>
            <a:noFill/>
          </a:ln>
        </p:spPr>
        <p:txBody>
          <a:bodyPr lIns="0" tIns="0" rIns="0" bIns="0"/>
          <a:lstStyle/>
          <a:p>
            <a:endParaRPr lang="en-US"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ppt_w/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par>
                                <p:cTn id="16" presetID="23" presetClass="entr" presetSubtype="32" fill="hold" grpId="0" nodeType="withEffect">
                                  <p:stCondLst>
                                    <p:cond delay="0"/>
                                  </p:stCondLst>
                                  <p:iterate type="lt">
                                    <p:tmPct val="100000"/>
                                  </p:iterate>
                                  <p:childTnLst>
                                    <p:set>
                                      <p:cBhvr>
                                        <p:cTn id="17" dur="1" fill="hold">
                                          <p:stCondLst>
                                            <p:cond delay="0"/>
                                          </p:stCondLst>
                                        </p:cTn>
                                        <p:tgtEl>
                                          <p:spTgt spid="9"/>
                                        </p:tgtEl>
                                        <p:attrNameLst>
                                          <p:attrName>style.visibility</p:attrName>
                                        </p:attrNameLst>
                                      </p:cBhvr>
                                      <p:to>
                                        <p:strVal val="visible"/>
                                      </p:to>
                                    </p:set>
                                    <p:anim calcmode="lin" valueType="num">
                                      <p:cBhvr>
                                        <p:cTn id="18" dur="75" fill="hold"/>
                                        <p:tgtEl>
                                          <p:spTgt spid="9"/>
                                        </p:tgtEl>
                                        <p:attrNameLst>
                                          <p:attrName>ppt_w</p:attrName>
                                        </p:attrNameLst>
                                      </p:cBhvr>
                                      <p:tavLst>
                                        <p:tav tm="0">
                                          <p:val>
                                            <p:strVal val="4*#ppt_w"/>
                                          </p:val>
                                        </p:tav>
                                        <p:tav tm="100000">
                                          <p:val>
                                            <p:strVal val="#ppt_w"/>
                                          </p:val>
                                        </p:tav>
                                      </p:tavLst>
                                    </p:anim>
                                    <p:anim calcmode="lin" valueType="num">
                                      <p:cBhvr>
                                        <p:cTn id="19" dur="75" fill="hold"/>
                                        <p:tgtEl>
                                          <p:spTgt spid="9"/>
                                        </p:tgtEl>
                                        <p:attrNameLst>
                                          <p:attrName>ppt_h</p:attrName>
                                        </p:attrNameLst>
                                      </p:cBhvr>
                                      <p:tavLst>
                                        <p:tav tm="0">
                                          <p:val>
                                            <p:strVal val="4*#ppt_h"/>
                                          </p:val>
                                        </p:tav>
                                        <p:tav tm="100000">
                                          <p:val>
                                            <p:strVal val="#ppt_h"/>
                                          </p:val>
                                        </p:tav>
                                      </p:tavLst>
                                    </p:anim>
                                  </p:childTnLst>
                                </p:cTn>
                              </p:par>
                              <p:par>
                                <p:cTn id="20" presetID="22" presetClass="entr" presetSubtype="2"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ox(out)">
                                      <p:cBhvr>
                                        <p:cTn id="27" dur="500"/>
                                        <p:tgtEl>
                                          <p:spTgt spid="21"/>
                                        </p:tgtEl>
                                      </p:cBhvr>
                                    </p:animEffect>
                                  </p:childTnLst>
                                </p:cTn>
                              </p:par>
                              <p:par>
                                <p:cTn id="28" presetID="2" presetClass="entr" presetSubtype="2"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1+#ppt_w/2"/>
                                          </p:val>
                                        </p:tav>
                                        <p:tav tm="100000">
                                          <p:val>
                                            <p:strVal val="#ppt_x"/>
                                          </p:val>
                                        </p:tav>
                                      </p:tavLst>
                                    </p:anim>
                                    <p:anim calcmode="lin" valueType="num">
                                      <p:cBhvr additive="base">
                                        <p:cTn id="35"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nimBg="1"/>
      <p:bldP spid="10" grpId="0"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bwMode="auto">
          <a:xfrm>
            <a:off x="7365999" y="3565527"/>
            <a:ext cx="2038351" cy="130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 the printing and typesetting industry.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 text oft he.</a:t>
            </a:r>
          </a:p>
          <a:p>
            <a:pPr algn="l">
              <a:lnSpc>
                <a:spcPct val="120000"/>
              </a:lnSpc>
            </a:pPr>
            <a:r>
              <a:rPr lang="en-US" sz="1065" dirty="0" err="1">
                <a:solidFill>
                  <a:schemeClr val="tx1">
                    <a:lumMod val="85000"/>
                    <a:lumOff val="15000"/>
                  </a:schemeClr>
                </a:solidFill>
                <a:cs typeface="+mn-ea"/>
                <a:sym typeface="+mn-lt"/>
              </a:rPr>
              <a:t>Lorem</a:t>
            </a:r>
            <a:r>
              <a:rPr lang="en-US" sz="1065" dirty="0">
                <a:solidFill>
                  <a:schemeClr val="tx1">
                    <a:lumMod val="85000"/>
                    <a:lumOff val="15000"/>
                  </a:schemeClr>
                </a:solidFill>
                <a:cs typeface="+mn-ea"/>
                <a:sym typeface="+mn-lt"/>
              </a:rPr>
              <a:t> </a:t>
            </a:r>
            <a:r>
              <a:rPr lang="en-US" sz="1065" dirty="0" err="1">
                <a:solidFill>
                  <a:schemeClr val="tx1">
                    <a:lumMod val="85000"/>
                    <a:lumOff val="15000"/>
                  </a:schemeClr>
                </a:solidFill>
                <a:cs typeface="+mn-ea"/>
                <a:sym typeface="+mn-lt"/>
              </a:rPr>
              <a:t>Ipsum</a:t>
            </a:r>
            <a:r>
              <a:rPr lang="en-US" sz="1065" dirty="0">
                <a:solidFill>
                  <a:schemeClr val="tx1">
                    <a:lumMod val="85000"/>
                    <a:lumOff val="15000"/>
                  </a:schemeClr>
                </a:solidFill>
                <a:cs typeface="+mn-ea"/>
                <a:sym typeface="+mn-lt"/>
              </a:rPr>
              <a:t> is simply dummy.</a:t>
            </a:r>
          </a:p>
          <a:p>
            <a:pPr algn="l">
              <a:lnSpc>
                <a:spcPct val="120000"/>
              </a:lnSpc>
            </a:pPr>
            <a:endParaRPr lang="en-US" sz="1065" dirty="0">
              <a:solidFill>
                <a:schemeClr val="tx1">
                  <a:lumMod val="85000"/>
                  <a:lumOff val="15000"/>
                </a:schemeClr>
              </a:solidFill>
              <a:cs typeface="+mn-ea"/>
              <a:sym typeface="+mn-lt"/>
            </a:endParaRPr>
          </a:p>
          <a:p>
            <a:pPr algn="l">
              <a:lnSpc>
                <a:spcPct val="120000"/>
              </a:lnSpc>
            </a:pPr>
            <a:r>
              <a:rPr lang="en-US" sz="1065" dirty="0">
                <a:solidFill>
                  <a:schemeClr val="tx1">
                    <a:lumMod val="85000"/>
                    <a:lumOff val="15000"/>
                  </a:schemeClr>
                </a:solidFill>
                <a:cs typeface="+mn-ea"/>
                <a:sym typeface="+mn-lt"/>
              </a:rPr>
              <a:t>Text of the printing and pestering.</a:t>
            </a:r>
          </a:p>
        </p:txBody>
      </p:sp>
      <p:sp>
        <p:nvSpPr>
          <p:cNvPr id="3" name="Rectangle 2"/>
          <p:cNvSpPr/>
          <p:nvPr/>
        </p:nvSpPr>
        <p:spPr bwMode="auto">
          <a:xfrm>
            <a:off x="8166101" y="1323977"/>
            <a:ext cx="1130300" cy="84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80000"/>
              </a:lnSpc>
            </a:pPr>
            <a:r>
              <a:rPr lang="en-US" sz="2000" dirty="0">
                <a:solidFill>
                  <a:srgbClr val="A0AAB4"/>
                </a:solidFill>
                <a:cs typeface="+mn-ea"/>
                <a:sym typeface="+mn-lt"/>
              </a:rPr>
              <a:t>Second</a:t>
            </a:r>
          </a:p>
          <a:p>
            <a:pPr algn="l">
              <a:lnSpc>
                <a:spcPct val="80000"/>
              </a:lnSpc>
            </a:pPr>
            <a:r>
              <a:rPr lang="en-US" sz="2000" dirty="0">
                <a:solidFill>
                  <a:srgbClr val="A0AAB4"/>
                </a:solidFill>
                <a:cs typeface="+mn-ea"/>
                <a:sym typeface="+mn-lt"/>
              </a:rPr>
              <a:t>Headline</a:t>
            </a:r>
          </a:p>
          <a:p>
            <a:pPr algn="l">
              <a:lnSpc>
                <a:spcPct val="80000"/>
              </a:lnSpc>
            </a:pPr>
            <a:r>
              <a:rPr lang="en-US" sz="2000" dirty="0">
                <a:solidFill>
                  <a:srgbClr val="A0AAB4"/>
                </a:solidFill>
                <a:cs typeface="+mn-ea"/>
                <a:sym typeface="+mn-lt"/>
              </a:rPr>
              <a:t>Text</a:t>
            </a:r>
          </a:p>
        </p:txBody>
      </p:sp>
      <p:sp>
        <p:nvSpPr>
          <p:cNvPr id="4" name="Rectangle 4"/>
          <p:cNvSpPr/>
          <p:nvPr/>
        </p:nvSpPr>
        <p:spPr bwMode="auto">
          <a:xfrm>
            <a:off x="7308851" y="2501901"/>
            <a:ext cx="2038351"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6265" dirty="0">
                <a:solidFill>
                  <a:schemeClr val="tx1">
                    <a:lumMod val="85000"/>
                    <a:lumOff val="15000"/>
                  </a:schemeClr>
                </a:solidFill>
                <a:cs typeface="+mn-ea"/>
                <a:sym typeface="+mn-lt"/>
              </a:rPr>
              <a:t>0.1%</a:t>
            </a:r>
          </a:p>
        </p:txBody>
      </p:sp>
      <p:sp>
        <p:nvSpPr>
          <p:cNvPr id="5" name="Freeform 5"/>
          <p:cNvSpPr/>
          <p:nvPr/>
        </p:nvSpPr>
        <p:spPr bwMode="auto">
          <a:xfrm>
            <a:off x="8739984" y="2055814"/>
            <a:ext cx="1328737" cy="2747169"/>
          </a:xfrm>
          <a:custGeom>
            <a:avLst/>
            <a:gdLst>
              <a:gd name="T0" fmla="*/ 0 w 21600"/>
              <a:gd name="T1" fmla="*/ 0 h 21600"/>
              <a:gd name="T2" fmla="*/ 21600 w 21600"/>
              <a:gd name="T3" fmla="*/ 0 h 21600"/>
              <a:gd name="T4" fmla="*/ 21600 w 21600"/>
              <a:gd name="T5" fmla="*/ 21600 h 21600"/>
              <a:gd name="T6" fmla="*/ 11046 w 21600"/>
              <a:gd name="T7" fmla="*/ 216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11046" y="21600"/>
                </a:lnTo>
              </a:path>
            </a:pathLst>
          </a:custGeom>
          <a:noFill/>
          <a:ln w="19050" cap="flat">
            <a:solidFill>
              <a:srgbClr val="254748"/>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sp>
        <p:nvSpPr>
          <p:cNvPr id="6" name="Freeform 7"/>
          <p:cNvSpPr>
            <a:spLocks noEditPoints="1"/>
          </p:cNvSpPr>
          <p:nvPr/>
        </p:nvSpPr>
        <p:spPr bwMode="auto">
          <a:xfrm>
            <a:off x="7171127" y="1289052"/>
            <a:ext cx="747710" cy="812722"/>
          </a:xfrm>
          <a:custGeom>
            <a:avLst/>
            <a:gdLst>
              <a:gd name="T0" fmla="*/ 194526 w 60"/>
              <a:gd name="T1" fmla="*/ 228393 h 65"/>
              <a:gd name="T2" fmla="*/ 183515 w 60"/>
              <a:gd name="T3" fmla="*/ 239444 h 65"/>
              <a:gd name="T4" fmla="*/ 146812 w 60"/>
              <a:gd name="T5" fmla="*/ 239444 h 65"/>
              <a:gd name="T6" fmla="*/ 146812 w 60"/>
              <a:gd name="T7" fmla="*/ 151034 h 65"/>
              <a:gd name="T8" fmla="*/ 124790 w 60"/>
              <a:gd name="T9" fmla="*/ 228393 h 65"/>
              <a:gd name="T10" fmla="*/ 113779 w 60"/>
              <a:gd name="T11" fmla="*/ 239444 h 65"/>
              <a:gd name="T12" fmla="*/ 29362 w 60"/>
              <a:gd name="T13" fmla="*/ 239444 h 65"/>
              <a:gd name="T14" fmla="*/ 29362 w 60"/>
              <a:gd name="T15" fmla="*/ 132615 h 65"/>
              <a:gd name="T16" fmla="*/ 0 w 60"/>
              <a:gd name="T17" fmla="*/ 132615 h 65"/>
              <a:gd name="T18" fmla="*/ 0 w 60"/>
              <a:gd name="T19" fmla="*/ 106829 h 65"/>
              <a:gd name="T20" fmla="*/ 3670 w 60"/>
              <a:gd name="T21" fmla="*/ 99461 h 65"/>
              <a:gd name="T22" fmla="*/ 110109 w 60"/>
              <a:gd name="T23" fmla="*/ 0 h 65"/>
              <a:gd name="T24" fmla="*/ 216548 w 60"/>
              <a:gd name="T25" fmla="*/ 99461 h 65"/>
              <a:gd name="T26" fmla="*/ 220218 w 60"/>
              <a:gd name="T27" fmla="*/ 106829 h 65"/>
              <a:gd name="T28" fmla="*/ 220218 w 60"/>
              <a:gd name="T29" fmla="*/ 132615 h 65"/>
              <a:gd name="T30" fmla="*/ 194526 w 60"/>
              <a:gd name="T31" fmla="*/ 132615 h 65"/>
              <a:gd name="T32" fmla="*/ 80747 w 60"/>
              <a:gd name="T33" fmla="*/ 154718 h 65"/>
              <a:gd name="T34" fmla="*/ 99098 w 60"/>
              <a:gd name="T35" fmla="*/ 132615 h 65"/>
              <a:gd name="T36" fmla="*/ 58725 w 60"/>
              <a:gd name="T37" fmla="*/ 158401 h 65"/>
              <a:gd name="T38" fmla="*/ 77076 w 60"/>
              <a:gd name="T39" fmla="*/ 176820 h 65"/>
              <a:gd name="T40" fmla="*/ 58725 w 60"/>
              <a:gd name="T41" fmla="*/ 158401 h 65"/>
              <a:gd name="T42" fmla="*/ 80747 w 60"/>
              <a:gd name="T43" fmla="*/ 176820 h 65"/>
              <a:gd name="T44" fmla="*/ 99098 w 60"/>
              <a:gd name="T45" fmla="*/ 158401 h 65"/>
              <a:gd name="T46" fmla="*/ 58725 w 60"/>
              <a:gd name="T47" fmla="*/ 132615 h 65"/>
              <a:gd name="T48" fmla="*/ 77076 w 60"/>
              <a:gd name="T49" fmla="*/ 154718 h 65"/>
              <a:gd name="T50" fmla="*/ 58725 w 60"/>
              <a:gd name="T51" fmla="*/ 132615 h 65"/>
              <a:gd name="T52" fmla="*/ 172504 w 60"/>
              <a:gd name="T53" fmla="*/ 125248 h 65"/>
              <a:gd name="T54" fmla="*/ 183515 w 60"/>
              <a:gd name="T55" fmla="*/ 114196 h 65"/>
              <a:gd name="T56" fmla="*/ 201867 w 60"/>
              <a:gd name="T57" fmla="*/ 110513 h 65"/>
              <a:gd name="T58" fmla="*/ 22022 w 60"/>
              <a:gd name="T59" fmla="*/ 110513 h 65"/>
              <a:gd name="T60" fmla="*/ 40373 w 60"/>
              <a:gd name="T61" fmla="*/ 110513 h 65"/>
              <a:gd name="T62" fmla="*/ 51384 w 60"/>
              <a:gd name="T63" fmla="*/ 121564 h 65"/>
              <a:gd name="T64" fmla="*/ 106439 w 60"/>
              <a:gd name="T65" fmla="*/ 217341 h 65"/>
              <a:gd name="T66" fmla="*/ 110109 w 60"/>
              <a:gd name="T67" fmla="*/ 136299 h 65"/>
              <a:gd name="T68" fmla="*/ 121120 w 60"/>
              <a:gd name="T69" fmla="*/ 132615 h 65"/>
              <a:gd name="T70" fmla="*/ 165164 w 60"/>
              <a:gd name="T71" fmla="*/ 136299 h 65"/>
              <a:gd name="T72" fmla="*/ 168834 w 60"/>
              <a:gd name="T73" fmla="*/ 147350 h 65"/>
              <a:gd name="T74" fmla="*/ 172504 w 60"/>
              <a:gd name="T75" fmla="*/ 217341 h 6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 h="65">
                <a:moveTo>
                  <a:pt x="53" y="36"/>
                </a:moveTo>
                <a:cubicBezTo>
                  <a:pt x="53" y="62"/>
                  <a:pt x="53" y="62"/>
                  <a:pt x="53" y="62"/>
                </a:cubicBezTo>
                <a:cubicBezTo>
                  <a:pt x="53" y="65"/>
                  <a:pt x="53" y="65"/>
                  <a:pt x="53" y="65"/>
                </a:cubicBezTo>
                <a:cubicBezTo>
                  <a:pt x="50" y="65"/>
                  <a:pt x="50" y="65"/>
                  <a:pt x="50" y="65"/>
                </a:cubicBezTo>
                <a:cubicBezTo>
                  <a:pt x="43" y="65"/>
                  <a:pt x="43" y="65"/>
                  <a:pt x="43" y="65"/>
                </a:cubicBezTo>
                <a:cubicBezTo>
                  <a:pt x="40" y="65"/>
                  <a:pt x="40" y="65"/>
                  <a:pt x="40" y="65"/>
                </a:cubicBezTo>
                <a:cubicBezTo>
                  <a:pt x="40" y="62"/>
                  <a:pt x="40" y="62"/>
                  <a:pt x="40" y="62"/>
                </a:cubicBezTo>
                <a:cubicBezTo>
                  <a:pt x="40" y="41"/>
                  <a:pt x="40" y="41"/>
                  <a:pt x="40" y="41"/>
                </a:cubicBezTo>
                <a:cubicBezTo>
                  <a:pt x="34" y="41"/>
                  <a:pt x="34" y="41"/>
                  <a:pt x="34" y="41"/>
                </a:cubicBezTo>
                <a:cubicBezTo>
                  <a:pt x="34" y="62"/>
                  <a:pt x="34" y="62"/>
                  <a:pt x="34" y="62"/>
                </a:cubicBezTo>
                <a:cubicBezTo>
                  <a:pt x="34" y="65"/>
                  <a:pt x="34" y="65"/>
                  <a:pt x="34" y="65"/>
                </a:cubicBezTo>
                <a:cubicBezTo>
                  <a:pt x="31" y="65"/>
                  <a:pt x="31" y="65"/>
                  <a:pt x="31" y="65"/>
                </a:cubicBezTo>
                <a:cubicBezTo>
                  <a:pt x="11" y="65"/>
                  <a:pt x="11" y="65"/>
                  <a:pt x="11" y="65"/>
                </a:cubicBezTo>
                <a:cubicBezTo>
                  <a:pt x="8" y="65"/>
                  <a:pt x="8" y="65"/>
                  <a:pt x="8" y="65"/>
                </a:cubicBezTo>
                <a:cubicBezTo>
                  <a:pt x="8" y="62"/>
                  <a:pt x="8" y="62"/>
                  <a:pt x="8" y="62"/>
                </a:cubicBezTo>
                <a:cubicBezTo>
                  <a:pt x="8" y="36"/>
                  <a:pt x="8" y="36"/>
                  <a:pt x="8" y="36"/>
                </a:cubicBezTo>
                <a:cubicBezTo>
                  <a:pt x="3" y="36"/>
                  <a:pt x="3" y="36"/>
                  <a:pt x="3" y="36"/>
                </a:cubicBezTo>
                <a:cubicBezTo>
                  <a:pt x="0" y="36"/>
                  <a:pt x="0" y="36"/>
                  <a:pt x="0" y="36"/>
                </a:cubicBezTo>
                <a:cubicBezTo>
                  <a:pt x="0" y="33"/>
                  <a:pt x="0" y="33"/>
                  <a:pt x="0" y="33"/>
                </a:cubicBezTo>
                <a:cubicBezTo>
                  <a:pt x="0" y="29"/>
                  <a:pt x="0" y="29"/>
                  <a:pt x="0" y="29"/>
                </a:cubicBezTo>
                <a:cubicBezTo>
                  <a:pt x="0" y="28"/>
                  <a:pt x="0" y="28"/>
                  <a:pt x="0" y="28"/>
                </a:cubicBezTo>
                <a:cubicBezTo>
                  <a:pt x="1" y="27"/>
                  <a:pt x="1" y="27"/>
                  <a:pt x="1" y="27"/>
                </a:cubicBezTo>
                <a:cubicBezTo>
                  <a:pt x="28" y="2"/>
                  <a:pt x="28" y="2"/>
                  <a:pt x="28" y="2"/>
                </a:cubicBezTo>
                <a:cubicBezTo>
                  <a:pt x="30" y="0"/>
                  <a:pt x="30" y="0"/>
                  <a:pt x="30" y="0"/>
                </a:cubicBezTo>
                <a:cubicBezTo>
                  <a:pt x="31" y="2"/>
                  <a:pt x="31" y="2"/>
                  <a:pt x="31" y="2"/>
                </a:cubicBezTo>
                <a:cubicBezTo>
                  <a:pt x="59" y="27"/>
                  <a:pt x="59" y="27"/>
                  <a:pt x="59" y="27"/>
                </a:cubicBezTo>
                <a:cubicBezTo>
                  <a:pt x="60" y="28"/>
                  <a:pt x="60" y="28"/>
                  <a:pt x="60" y="28"/>
                </a:cubicBezTo>
                <a:cubicBezTo>
                  <a:pt x="60" y="29"/>
                  <a:pt x="60" y="29"/>
                  <a:pt x="60" y="29"/>
                </a:cubicBezTo>
                <a:cubicBezTo>
                  <a:pt x="60" y="34"/>
                  <a:pt x="60" y="34"/>
                  <a:pt x="60" y="34"/>
                </a:cubicBezTo>
                <a:cubicBezTo>
                  <a:pt x="60" y="36"/>
                  <a:pt x="60" y="36"/>
                  <a:pt x="60" y="36"/>
                </a:cubicBezTo>
                <a:cubicBezTo>
                  <a:pt x="58" y="36"/>
                  <a:pt x="58" y="36"/>
                  <a:pt x="58" y="36"/>
                </a:cubicBezTo>
                <a:cubicBezTo>
                  <a:pt x="53" y="36"/>
                  <a:pt x="53" y="36"/>
                  <a:pt x="53" y="36"/>
                </a:cubicBezTo>
                <a:close/>
                <a:moveTo>
                  <a:pt x="22" y="36"/>
                </a:moveTo>
                <a:cubicBezTo>
                  <a:pt x="22" y="42"/>
                  <a:pt x="22" y="42"/>
                  <a:pt x="22" y="42"/>
                </a:cubicBezTo>
                <a:cubicBezTo>
                  <a:pt x="27" y="42"/>
                  <a:pt x="27" y="42"/>
                  <a:pt x="27" y="42"/>
                </a:cubicBezTo>
                <a:cubicBezTo>
                  <a:pt x="27" y="36"/>
                  <a:pt x="27" y="36"/>
                  <a:pt x="27" y="36"/>
                </a:cubicBezTo>
                <a:cubicBezTo>
                  <a:pt x="22" y="36"/>
                  <a:pt x="22" y="36"/>
                  <a:pt x="22" y="36"/>
                </a:cubicBezTo>
                <a:close/>
                <a:moveTo>
                  <a:pt x="16" y="43"/>
                </a:moveTo>
                <a:cubicBezTo>
                  <a:pt x="16" y="48"/>
                  <a:pt x="16" y="48"/>
                  <a:pt x="16" y="48"/>
                </a:cubicBezTo>
                <a:cubicBezTo>
                  <a:pt x="21" y="48"/>
                  <a:pt x="21" y="48"/>
                  <a:pt x="21" y="48"/>
                </a:cubicBezTo>
                <a:cubicBezTo>
                  <a:pt x="21" y="43"/>
                  <a:pt x="21" y="43"/>
                  <a:pt x="21" y="43"/>
                </a:cubicBezTo>
                <a:cubicBezTo>
                  <a:pt x="16" y="43"/>
                  <a:pt x="16" y="43"/>
                  <a:pt x="16" y="43"/>
                </a:cubicBezTo>
                <a:close/>
                <a:moveTo>
                  <a:pt x="22" y="43"/>
                </a:moveTo>
                <a:cubicBezTo>
                  <a:pt x="22" y="48"/>
                  <a:pt x="22" y="48"/>
                  <a:pt x="22" y="48"/>
                </a:cubicBezTo>
                <a:cubicBezTo>
                  <a:pt x="27" y="48"/>
                  <a:pt x="27" y="48"/>
                  <a:pt x="27" y="48"/>
                </a:cubicBezTo>
                <a:cubicBezTo>
                  <a:pt x="27" y="43"/>
                  <a:pt x="27" y="43"/>
                  <a:pt x="27" y="43"/>
                </a:cubicBezTo>
                <a:cubicBezTo>
                  <a:pt x="22" y="43"/>
                  <a:pt x="22" y="43"/>
                  <a:pt x="22" y="43"/>
                </a:cubicBezTo>
                <a:close/>
                <a:moveTo>
                  <a:pt x="16" y="36"/>
                </a:moveTo>
                <a:cubicBezTo>
                  <a:pt x="16" y="42"/>
                  <a:pt x="16" y="42"/>
                  <a:pt x="16" y="42"/>
                </a:cubicBezTo>
                <a:cubicBezTo>
                  <a:pt x="21" y="42"/>
                  <a:pt x="21" y="42"/>
                  <a:pt x="21" y="42"/>
                </a:cubicBezTo>
                <a:cubicBezTo>
                  <a:pt x="21" y="36"/>
                  <a:pt x="21" y="36"/>
                  <a:pt x="21" y="36"/>
                </a:cubicBezTo>
                <a:cubicBezTo>
                  <a:pt x="16" y="36"/>
                  <a:pt x="16" y="36"/>
                  <a:pt x="16" y="36"/>
                </a:cubicBezTo>
                <a:close/>
                <a:moveTo>
                  <a:pt x="47" y="59"/>
                </a:moveTo>
                <a:cubicBezTo>
                  <a:pt x="47" y="34"/>
                  <a:pt x="47" y="34"/>
                  <a:pt x="47" y="34"/>
                </a:cubicBezTo>
                <a:cubicBezTo>
                  <a:pt x="47" y="31"/>
                  <a:pt x="47" y="31"/>
                  <a:pt x="47" y="31"/>
                </a:cubicBezTo>
                <a:cubicBezTo>
                  <a:pt x="50" y="31"/>
                  <a:pt x="50" y="31"/>
                  <a:pt x="50" y="31"/>
                </a:cubicBezTo>
                <a:cubicBezTo>
                  <a:pt x="55" y="31"/>
                  <a:pt x="55" y="31"/>
                  <a:pt x="55" y="31"/>
                </a:cubicBezTo>
                <a:cubicBezTo>
                  <a:pt x="55" y="30"/>
                  <a:pt x="55" y="30"/>
                  <a:pt x="55" y="30"/>
                </a:cubicBezTo>
                <a:cubicBezTo>
                  <a:pt x="30" y="8"/>
                  <a:pt x="30" y="8"/>
                  <a:pt x="30" y="8"/>
                </a:cubicBezTo>
                <a:cubicBezTo>
                  <a:pt x="6" y="30"/>
                  <a:pt x="6" y="30"/>
                  <a:pt x="6" y="30"/>
                </a:cubicBezTo>
                <a:cubicBezTo>
                  <a:pt x="6" y="30"/>
                  <a:pt x="6" y="30"/>
                  <a:pt x="6" y="30"/>
                </a:cubicBezTo>
                <a:cubicBezTo>
                  <a:pt x="11" y="30"/>
                  <a:pt x="11" y="30"/>
                  <a:pt x="11" y="30"/>
                </a:cubicBezTo>
                <a:cubicBezTo>
                  <a:pt x="14" y="30"/>
                  <a:pt x="14" y="30"/>
                  <a:pt x="14" y="30"/>
                </a:cubicBezTo>
                <a:cubicBezTo>
                  <a:pt x="14" y="33"/>
                  <a:pt x="14" y="33"/>
                  <a:pt x="14" y="33"/>
                </a:cubicBezTo>
                <a:cubicBezTo>
                  <a:pt x="14" y="59"/>
                  <a:pt x="14" y="59"/>
                  <a:pt x="14" y="59"/>
                </a:cubicBezTo>
                <a:cubicBezTo>
                  <a:pt x="29" y="59"/>
                  <a:pt x="29" y="59"/>
                  <a:pt x="29" y="59"/>
                </a:cubicBezTo>
                <a:cubicBezTo>
                  <a:pt x="29" y="40"/>
                  <a:pt x="29" y="40"/>
                  <a:pt x="29" y="40"/>
                </a:cubicBezTo>
                <a:cubicBezTo>
                  <a:pt x="29" y="39"/>
                  <a:pt x="29" y="38"/>
                  <a:pt x="30" y="37"/>
                </a:cubicBezTo>
                <a:cubicBezTo>
                  <a:pt x="30" y="37"/>
                  <a:pt x="30" y="37"/>
                  <a:pt x="30" y="37"/>
                </a:cubicBezTo>
                <a:cubicBezTo>
                  <a:pt x="31" y="36"/>
                  <a:pt x="32" y="36"/>
                  <a:pt x="33" y="36"/>
                </a:cubicBezTo>
                <a:cubicBezTo>
                  <a:pt x="42" y="36"/>
                  <a:pt x="42" y="36"/>
                  <a:pt x="42" y="36"/>
                </a:cubicBezTo>
                <a:cubicBezTo>
                  <a:pt x="43" y="36"/>
                  <a:pt x="44" y="36"/>
                  <a:pt x="45" y="37"/>
                </a:cubicBezTo>
                <a:cubicBezTo>
                  <a:pt x="45" y="37"/>
                  <a:pt x="45" y="37"/>
                  <a:pt x="45" y="37"/>
                </a:cubicBezTo>
                <a:cubicBezTo>
                  <a:pt x="45" y="38"/>
                  <a:pt x="46" y="39"/>
                  <a:pt x="46" y="40"/>
                </a:cubicBezTo>
                <a:cubicBezTo>
                  <a:pt x="46" y="59"/>
                  <a:pt x="46" y="59"/>
                  <a:pt x="46" y="59"/>
                </a:cubicBezTo>
                <a:lnTo>
                  <a:pt x="47" y="59"/>
                </a:lnTo>
                <a:close/>
              </a:path>
            </a:pathLst>
          </a:custGeom>
          <a:solidFill>
            <a:schemeClr val="accent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12" name="Line 14"/>
          <p:cNvSpPr>
            <a:spLocks noChangeShapeType="1"/>
          </p:cNvSpPr>
          <p:nvPr/>
        </p:nvSpPr>
        <p:spPr bwMode="auto">
          <a:xfrm rot="10800000" flipH="1">
            <a:off x="8298682" y="5125222"/>
            <a:ext cx="1308893" cy="0"/>
          </a:xfrm>
          <a:prstGeom prst="line">
            <a:avLst/>
          </a:prstGeom>
          <a:noFill/>
          <a:ln w="19050" cap="rnd">
            <a:solidFill>
              <a:srgbClr val="FFFFFF"/>
            </a:solidFill>
            <a:prstDash val="sysDot"/>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a:cs typeface="+mn-ea"/>
              <a:sym typeface="+mn-lt"/>
            </a:endParaRPr>
          </a:p>
        </p:txBody>
      </p:sp>
      <p:pic>
        <p:nvPicPr>
          <p:cNvPr id="8" name="图片 7">
            <a:extLst>
              <a:ext uri="{FF2B5EF4-FFF2-40B4-BE49-F238E27FC236}">
                <a16:creationId xmlns:a16="http://schemas.microsoft.com/office/drawing/2014/main" id="{0F47D0E9-6523-4684-B6B9-24A2E2E36269}"/>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341804" y="1443616"/>
            <a:ext cx="5057003" cy="37927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par>
                                <p:cTn id="9" presetID="22" presetClass="entr" presetSubtype="1"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5"/>
          <p:cNvSpPr/>
          <p:nvPr/>
        </p:nvSpPr>
        <p:spPr bwMode="auto">
          <a:xfrm>
            <a:off x="5345907" y="2374251"/>
            <a:ext cx="1688307" cy="1690688"/>
          </a:xfrm>
          <a:prstGeom prst="ellipse">
            <a:avLst/>
          </a:prstGeom>
          <a:noFill/>
          <a:ln w="12700" cap="flat">
            <a:solidFill>
              <a:srgbClr val="E1E6EB"/>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3" name="Oval 6"/>
          <p:cNvSpPr/>
          <p:nvPr/>
        </p:nvSpPr>
        <p:spPr bwMode="auto">
          <a:xfrm>
            <a:off x="7730334" y="2135335"/>
            <a:ext cx="1831975" cy="1834356"/>
          </a:xfrm>
          <a:prstGeom prst="ellipse">
            <a:avLst/>
          </a:prstGeom>
          <a:noFill/>
          <a:ln w="12700" cap="flat">
            <a:solidFill>
              <a:schemeClr val="accent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4" name="Oval 7"/>
          <p:cNvSpPr/>
          <p:nvPr/>
        </p:nvSpPr>
        <p:spPr bwMode="auto">
          <a:xfrm>
            <a:off x="3891757" y="2607615"/>
            <a:ext cx="1832768" cy="1834356"/>
          </a:xfrm>
          <a:prstGeom prst="ellipse">
            <a:avLst/>
          </a:prstGeom>
          <a:noFill/>
          <a:ln w="12700" cap="flat">
            <a:solidFill>
              <a:srgbClr val="2D374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5" name="Oval 8"/>
          <p:cNvSpPr/>
          <p:nvPr/>
        </p:nvSpPr>
        <p:spPr bwMode="auto">
          <a:xfrm>
            <a:off x="5518151" y="2547291"/>
            <a:ext cx="1343819" cy="1344612"/>
          </a:xfrm>
          <a:prstGeom prst="ellipse">
            <a:avLst/>
          </a:prstGeom>
          <a:solidFill>
            <a:schemeClr val="accent2">
              <a:alpha val="92000"/>
            </a:schemeClr>
          </a:solidFill>
          <a:ln>
            <a:noFill/>
          </a:ln>
        </p:spPr>
        <p:txBody>
          <a:bodyPr lIns="0" tIns="0" rIns="0" bIns="0"/>
          <a:lstStyle/>
          <a:p>
            <a:endParaRPr lang="en-US" sz="2400" dirty="0">
              <a:cs typeface="+mn-ea"/>
              <a:sym typeface="+mn-lt"/>
            </a:endParaRPr>
          </a:p>
        </p:txBody>
      </p:sp>
      <p:sp>
        <p:nvSpPr>
          <p:cNvPr id="6" name="Oval 9"/>
          <p:cNvSpPr/>
          <p:nvPr/>
        </p:nvSpPr>
        <p:spPr bwMode="auto">
          <a:xfrm>
            <a:off x="6588128" y="2924320"/>
            <a:ext cx="1640681" cy="1642269"/>
          </a:xfrm>
          <a:prstGeom prst="ellipse">
            <a:avLst/>
          </a:prstGeom>
          <a:solidFill>
            <a:schemeClr val="accent3">
              <a:alpha val="89999"/>
            </a:schemeClr>
          </a:solidFill>
          <a:ln>
            <a:noFill/>
          </a:ln>
        </p:spPr>
        <p:txBody>
          <a:bodyPr lIns="0" tIns="0" rIns="0" bIns="0"/>
          <a:lstStyle/>
          <a:p>
            <a:endParaRPr lang="en-US" sz="2400" dirty="0">
              <a:cs typeface="+mn-ea"/>
              <a:sym typeface="+mn-lt"/>
            </a:endParaRPr>
          </a:p>
        </p:txBody>
      </p:sp>
      <p:sp>
        <p:nvSpPr>
          <p:cNvPr id="7" name="Oval 10"/>
          <p:cNvSpPr/>
          <p:nvPr/>
        </p:nvSpPr>
        <p:spPr bwMode="auto">
          <a:xfrm>
            <a:off x="2597153" y="2184547"/>
            <a:ext cx="1640681" cy="1643063"/>
          </a:xfrm>
          <a:prstGeom prst="ellipse">
            <a:avLst/>
          </a:prstGeom>
          <a:solidFill>
            <a:schemeClr val="accent1">
              <a:alpha val="89999"/>
            </a:schemeClr>
          </a:solidFill>
          <a:ln>
            <a:noFill/>
          </a:ln>
        </p:spPr>
        <p:txBody>
          <a:bodyPr lIns="0" tIns="0" rIns="0" bIns="0"/>
          <a:lstStyle/>
          <a:p>
            <a:endParaRPr lang="en-US" sz="2400" dirty="0">
              <a:cs typeface="+mn-ea"/>
              <a:sym typeface="+mn-lt"/>
            </a:endParaRPr>
          </a:p>
        </p:txBody>
      </p:sp>
      <p:grpSp>
        <p:nvGrpSpPr>
          <p:cNvPr id="8" name="Group 16"/>
          <p:cNvGrpSpPr/>
          <p:nvPr/>
        </p:nvGrpSpPr>
        <p:grpSpPr bwMode="auto">
          <a:xfrm>
            <a:off x="2273302" y="4059382"/>
            <a:ext cx="1349375" cy="854075"/>
            <a:chOff x="0" y="0"/>
            <a:chExt cx="1700" cy="1076"/>
          </a:xfrm>
        </p:grpSpPr>
        <p:sp>
          <p:nvSpPr>
            <p:cNvPr id="9" name="Rectangle 17"/>
            <p:cNvSpPr/>
            <p:nvPr/>
          </p:nvSpPr>
          <p:spPr bwMode="auto">
            <a:xfrm>
              <a:off x="4" y="396"/>
              <a:ext cx="169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10000"/>
                </a:lnSpc>
              </a:pPr>
              <a:r>
                <a:rPr lang="en-US" sz="1065" dirty="0">
                  <a:solidFill>
                    <a:srgbClr val="646E78"/>
                  </a:solidFill>
                  <a:cs typeface="+mn-ea"/>
                  <a:sym typeface="+mn-lt"/>
                </a:rPr>
                <a:t>Lorem Ipsum is simply dummy text of the printing and typeset.</a:t>
              </a:r>
            </a:p>
          </p:txBody>
        </p:sp>
        <p:sp>
          <p:nvSpPr>
            <p:cNvPr id="10" name="Rectangle 18"/>
            <p:cNvSpPr/>
            <p:nvPr/>
          </p:nvSpPr>
          <p:spPr bwMode="auto">
            <a:xfrm>
              <a:off x="0" y="0"/>
              <a:ext cx="169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141E28"/>
                  </a:solidFill>
                  <a:cs typeface="+mn-ea"/>
                  <a:sym typeface="+mn-lt"/>
                </a:rPr>
                <a:t>30%</a:t>
              </a:r>
            </a:p>
          </p:txBody>
        </p:sp>
      </p:grpSp>
      <p:grpSp>
        <p:nvGrpSpPr>
          <p:cNvPr id="11" name="Group 19"/>
          <p:cNvGrpSpPr/>
          <p:nvPr/>
        </p:nvGrpSpPr>
        <p:grpSpPr bwMode="auto">
          <a:xfrm>
            <a:off x="4162427" y="4688033"/>
            <a:ext cx="1231900" cy="854075"/>
            <a:chOff x="0" y="0"/>
            <a:chExt cx="1552" cy="1076"/>
          </a:xfrm>
        </p:grpSpPr>
        <p:sp>
          <p:nvSpPr>
            <p:cNvPr id="12" name="Rectangle 20"/>
            <p:cNvSpPr/>
            <p:nvPr/>
          </p:nvSpPr>
          <p:spPr bwMode="auto">
            <a:xfrm>
              <a:off x="0" y="396"/>
              <a:ext cx="155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10000"/>
                </a:lnSpc>
              </a:pPr>
              <a:r>
                <a:rPr lang="en-US" sz="1065" dirty="0">
                  <a:solidFill>
                    <a:srgbClr val="646E78"/>
                  </a:solidFill>
                  <a:cs typeface="+mn-ea"/>
                  <a:sym typeface="+mn-lt"/>
                </a:rPr>
                <a:t>Lorem Ipsum is simply dummy text of the printing.</a:t>
              </a:r>
            </a:p>
          </p:txBody>
        </p:sp>
        <p:sp>
          <p:nvSpPr>
            <p:cNvPr id="13" name="Rectangle 21"/>
            <p:cNvSpPr/>
            <p:nvPr/>
          </p:nvSpPr>
          <p:spPr bwMode="auto">
            <a:xfrm>
              <a:off x="212" y="0"/>
              <a:ext cx="112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141E28"/>
                  </a:solidFill>
                  <a:cs typeface="+mn-ea"/>
                  <a:sym typeface="+mn-lt"/>
                </a:rPr>
                <a:t>11.88%</a:t>
              </a:r>
            </a:p>
          </p:txBody>
        </p:sp>
      </p:grpSp>
      <p:grpSp>
        <p:nvGrpSpPr>
          <p:cNvPr id="14" name="Group 22"/>
          <p:cNvGrpSpPr/>
          <p:nvPr/>
        </p:nvGrpSpPr>
        <p:grpSpPr bwMode="auto">
          <a:xfrm>
            <a:off x="5565777" y="4287982"/>
            <a:ext cx="1231900" cy="854075"/>
            <a:chOff x="0" y="0"/>
            <a:chExt cx="1552" cy="1076"/>
          </a:xfrm>
        </p:grpSpPr>
        <p:sp>
          <p:nvSpPr>
            <p:cNvPr id="15" name="Rectangle 23"/>
            <p:cNvSpPr/>
            <p:nvPr/>
          </p:nvSpPr>
          <p:spPr bwMode="auto">
            <a:xfrm>
              <a:off x="0" y="396"/>
              <a:ext cx="155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10000"/>
                </a:lnSpc>
              </a:pPr>
              <a:r>
                <a:rPr lang="en-US" sz="1065" dirty="0">
                  <a:solidFill>
                    <a:srgbClr val="646E78"/>
                  </a:solidFill>
                  <a:cs typeface="+mn-ea"/>
                  <a:sym typeface="+mn-lt"/>
                </a:rPr>
                <a:t>Lorem Ipsum is simply dummy text of the printing.</a:t>
              </a:r>
            </a:p>
          </p:txBody>
        </p:sp>
        <p:sp>
          <p:nvSpPr>
            <p:cNvPr id="16" name="Rectangle 24"/>
            <p:cNvSpPr/>
            <p:nvPr/>
          </p:nvSpPr>
          <p:spPr bwMode="auto">
            <a:xfrm>
              <a:off x="212" y="0"/>
              <a:ext cx="112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141E28"/>
                  </a:solidFill>
                  <a:cs typeface="+mn-ea"/>
                  <a:sym typeface="+mn-lt"/>
                </a:rPr>
                <a:t>11%</a:t>
              </a:r>
            </a:p>
          </p:txBody>
        </p:sp>
      </p:grpSp>
      <p:grpSp>
        <p:nvGrpSpPr>
          <p:cNvPr id="17" name="Group 25"/>
          <p:cNvGrpSpPr/>
          <p:nvPr/>
        </p:nvGrpSpPr>
        <p:grpSpPr bwMode="auto">
          <a:xfrm>
            <a:off x="6854827" y="4783282"/>
            <a:ext cx="1231900" cy="854075"/>
            <a:chOff x="0" y="0"/>
            <a:chExt cx="1552" cy="1076"/>
          </a:xfrm>
        </p:grpSpPr>
        <p:sp>
          <p:nvSpPr>
            <p:cNvPr id="18" name="Rectangle 26"/>
            <p:cNvSpPr/>
            <p:nvPr/>
          </p:nvSpPr>
          <p:spPr bwMode="auto">
            <a:xfrm>
              <a:off x="0" y="396"/>
              <a:ext cx="1552"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10000"/>
                </a:lnSpc>
              </a:pPr>
              <a:r>
                <a:rPr lang="en-US" sz="1065" dirty="0">
                  <a:solidFill>
                    <a:srgbClr val="646E78"/>
                  </a:solidFill>
                  <a:cs typeface="+mn-ea"/>
                  <a:sym typeface="+mn-lt"/>
                </a:rPr>
                <a:t>Lorem Ipsum is simply dummy text of the printing.</a:t>
              </a:r>
            </a:p>
          </p:txBody>
        </p:sp>
        <p:sp>
          <p:nvSpPr>
            <p:cNvPr id="19" name="Rectangle 27"/>
            <p:cNvSpPr/>
            <p:nvPr/>
          </p:nvSpPr>
          <p:spPr bwMode="auto">
            <a:xfrm>
              <a:off x="212" y="0"/>
              <a:ext cx="112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141E28"/>
                  </a:solidFill>
                  <a:cs typeface="+mn-ea"/>
                  <a:sym typeface="+mn-lt"/>
                </a:rPr>
                <a:t>0.53%</a:t>
              </a:r>
            </a:p>
          </p:txBody>
        </p:sp>
      </p:grpSp>
      <p:grpSp>
        <p:nvGrpSpPr>
          <p:cNvPr id="20" name="Group 28"/>
          <p:cNvGrpSpPr/>
          <p:nvPr/>
        </p:nvGrpSpPr>
        <p:grpSpPr bwMode="auto">
          <a:xfrm>
            <a:off x="8375653" y="4211782"/>
            <a:ext cx="1349375" cy="854075"/>
            <a:chOff x="0" y="0"/>
            <a:chExt cx="1700" cy="1076"/>
          </a:xfrm>
        </p:grpSpPr>
        <p:sp>
          <p:nvSpPr>
            <p:cNvPr id="21" name="Rectangle 29"/>
            <p:cNvSpPr/>
            <p:nvPr/>
          </p:nvSpPr>
          <p:spPr bwMode="auto">
            <a:xfrm>
              <a:off x="4" y="396"/>
              <a:ext cx="1696"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110000"/>
                </a:lnSpc>
              </a:pPr>
              <a:r>
                <a:rPr lang="en-US" sz="1065" dirty="0">
                  <a:solidFill>
                    <a:srgbClr val="646E78"/>
                  </a:solidFill>
                  <a:cs typeface="+mn-ea"/>
                  <a:sym typeface="+mn-lt"/>
                </a:rPr>
                <a:t>Lorem Ipsum is simply dummy text of the printing and typeset.</a:t>
              </a:r>
            </a:p>
          </p:txBody>
        </p:sp>
        <p:sp>
          <p:nvSpPr>
            <p:cNvPr id="22" name="Rectangle 30"/>
            <p:cNvSpPr/>
            <p:nvPr/>
          </p:nvSpPr>
          <p:spPr bwMode="auto">
            <a:xfrm>
              <a:off x="0" y="0"/>
              <a:ext cx="1696"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en-US" sz="2000" dirty="0">
                  <a:solidFill>
                    <a:srgbClr val="141E28"/>
                  </a:solidFill>
                  <a:cs typeface="+mn-ea"/>
                  <a:sym typeface="+mn-lt"/>
                </a:rPr>
                <a:t>15%</a:t>
              </a:r>
            </a:p>
          </p:txBody>
        </p:sp>
      </p:grpSp>
      <p:sp>
        <p:nvSpPr>
          <p:cNvPr id="23" name="Rectangle 31"/>
          <p:cNvSpPr/>
          <p:nvPr/>
        </p:nvSpPr>
        <p:spPr bwMode="auto">
          <a:xfrm>
            <a:off x="3803649" y="1440430"/>
            <a:ext cx="4572004" cy="44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lnSpc>
                <a:spcPct val="80000"/>
              </a:lnSpc>
            </a:pPr>
            <a:r>
              <a:rPr lang="en-US" sz="2500" dirty="0">
                <a:solidFill>
                  <a:srgbClr val="141E28"/>
                </a:solidFill>
                <a:cs typeface="+mn-ea"/>
                <a:sym typeface="+mn-lt"/>
              </a:rPr>
              <a:t>There is Head </a:t>
            </a:r>
            <a:r>
              <a:rPr lang="en-US" sz="2500" dirty="0">
                <a:solidFill>
                  <a:schemeClr val="accent2"/>
                </a:solidFill>
                <a:cs typeface="+mn-ea"/>
                <a:sym typeface="+mn-lt"/>
              </a:rPr>
              <a:t>Text</a:t>
            </a:r>
            <a:r>
              <a:rPr lang="en-US" sz="2500" dirty="0">
                <a:solidFill>
                  <a:srgbClr val="141E28"/>
                </a:solidFill>
                <a:cs typeface="+mn-ea"/>
                <a:sym typeface="+mn-lt"/>
              </a:rPr>
              <a:t> Goes Here</a:t>
            </a:r>
          </a:p>
        </p:txBody>
      </p:sp>
      <p:sp>
        <p:nvSpPr>
          <p:cNvPr id="24" name="形状 57"/>
          <p:cNvSpPr/>
          <p:nvPr/>
        </p:nvSpPr>
        <p:spPr>
          <a:xfrm>
            <a:off x="8269823" y="2697415"/>
            <a:ext cx="828966" cy="710196"/>
          </a:xfrm>
          <a:custGeom>
            <a:avLst/>
            <a:gdLst>
              <a:gd name="TX0" fmla="*/ 32 w 65"/>
              <a:gd name="TY0" fmla="*/ 46 h 56"/>
              <a:gd name="TX1" fmla="*/ 27 w 65"/>
              <a:gd name="TY1" fmla="*/ 46 h 56"/>
              <a:gd name="TX2" fmla="*/ 10 w 65"/>
              <a:gd name="TY2" fmla="*/ 55 h 56"/>
              <a:gd name="TX3" fmla="*/ 6 w 65"/>
              <a:gd name="TY3" fmla="*/ 55 h 56"/>
              <a:gd name="TX4" fmla="*/ 6 w 65"/>
              <a:gd name="TY4" fmla="*/ 55 h 56"/>
              <a:gd name="TX5" fmla="*/ 4 w 65"/>
              <a:gd name="TY5" fmla="*/ 54 h 56"/>
              <a:gd name="TX6" fmla="*/ 4 w 65"/>
              <a:gd name="TY6" fmla="*/ 54 h 56"/>
              <a:gd name="TX7" fmla="*/ 5 w 65"/>
              <a:gd name="TY7" fmla="*/ 52 h 56"/>
              <a:gd name="TX8" fmla="*/ 12 w 65"/>
              <a:gd name="TY8" fmla="*/ 41 h 56"/>
              <a:gd name="TX9" fmla="*/ 0 w 65"/>
              <a:gd name="TY9" fmla="*/ 23 h 56"/>
              <a:gd name="TX10" fmla="*/ 32 w 65"/>
              <a:gd name="TY10" fmla="*/ 0 h 56"/>
              <a:gd name="TX11" fmla="*/ 64 w 65"/>
              <a:gd name="TY11" fmla="*/ 23 h 56"/>
              <a:gd name="TX12" fmla="*/ 32 w 65"/>
              <a:gd name="TY12" fmla="*/ 46 h 56"/>
              <a:gd name="TX14" fmla="*/ 4 w 65"/>
              <a:gd name="TY14" fmla="*/ 23 h 56"/>
              <a:gd name="TX15" fmla="*/ 14 w 65"/>
              <a:gd name="TY15" fmla="*/ 37 h 56"/>
              <a:gd name="TX16" fmla="*/ 17 w 65"/>
              <a:gd name="TY16" fmla="*/ 39 h 56"/>
              <a:gd name="TX17" fmla="*/ 16 w 65"/>
              <a:gd name="TY17" fmla="*/ 42 h 56"/>
              <a:gd name="TX18" fmla="*/ 14 w 65"/>
              <a:gd name="TY18" fmla="*/ 49 h 56"/>
              <a:gd name="TX19" fmla="*/ 24 w 65"/>
              <a:gd name="TY19" fmla="*/ 42 h 56"/>
              <a:gd name="TX20" fmla="*/ 25 w 65"/>
              <a:gd name="TY20" fmla="*/ 41 h 56"/>
              <a:gd name="TX21" fmla="*/ 27 w 65"/>
              <a:gd name="TY21" fmla="*/ 41 h 56"/>
              <a:gd name="TX22" fmla="*/ 32 w 65"/>
              <a:gd name="TY22" fmla="*/ 42 h 56"/>
              <a:gd name="TX23" fmla="*/ 59 w 65"/>
              <a:gd name="TY23" fmla="*/ 23 h 56"/>
              <a:gd name="TX24" fmla="*/ 32 w 65"/>
              <a:gd name="TY24" fmla="*/ 5 h 56"/>
              <a:gd name="TX25" fmla="*/ 4 w 65"/>
              <a:gd name="TY25" fmla="*/ 23 h 5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Lst>
            <a:rect l="l" t="t" r="r" b="b"/>
            <a:pathLst>
              <a:path w="65" h="56">
                <a:moveTo>
                  <a:pt x="32" y="46"/>
                </a:moveTo>
                <a:cubicBezTo>
                  <a:pt x="30" y="46"/>
                  <a:pt x="28" y="46"/>
                  <a:pt x="27" y="46"/>
                </a:cubicBezTo>
                <a:cubicBezTo>
                  <a:pt x="22" y="50"/>
                  <a:pt x="16" y="53"/>
                  <a:pt x="10" y="55"/>
                </a:cubicBezTo>
                <a:cubicBezTo>
                  <a:pt x="9" y="55"/>
                  <a:pt x="7" y="55"/>
                  <a:pt x="6" y="55"/>
                </a:cubicBezTo>
                <a:cubicBezTo>
                  <a:pt x="6" y="55"/>
                  <a:pt x="6" y="55"/>
                  <a:pt x="6" y="55"/>
                </a:cubicBezTo>
                <a:cubicBezTo>
                  <a:pt x="5" y="55"/>
                  <a:pt x="5" y="55"/>
                  <a:pt x="4" y="54"/>
                </a:cubicBezTo>
                <a:cubicBezTo>
                  <a:pt x="4" y="54"/>
                  <a:pt x="4" y="54"/>
                  <a:pt x="4" y="54"/>
                </a:cubicBezTo>
                <a:cubicBezTo>
                  <a:pt x="4" y="53"/>
                  <a:pt x="5" y="53"/>
                  <a:pt x="5" y="52"/>
                </a:cubicBezTo>
                <a:cubicBezTo>
                  <a:pt x="8" y="49"/>
                  <a:pt x="10" y="47"/>
                  <a:pt x="12" y="41"/>
                </a:cubicBezTo>
                <a:cubicBezTo>
                  <a:pt x="4" y="37"/>
                  <a:pt x="0" y="31"/>
                  <a:pt x="0" y="23"/>
                </a:cubicBezTo>
                <a:cubicBezTo>
                  <a:pt x="0" y="11"/>
                  <a:pt x="14" y="0"/>
                  <a:pt x="32" y="0"/>
                </a:cubicBezTo>
                <a:cubicBezTo>
                  <a:pt x="49" y="0"/>
                  <a:pt x="64" y="11"/>
                  <a:pt x="64" y="23"/>
                </a:cubicBezTo>
                <a:cubicBezTo>
                  <a:pt x="64" y="36"/>
                  <a:pt x="49" y="46"/>
                  <a:pt x="32" y="46"/>
                </a:cubicBezTo>
                <a:close/>
                <a:moveTo>
                  <a:pt x="4" y="23"/>
                </a:moveTo>
                <a:cubicBezTo>
                  <a:pt x="4" y="29"/>
                  <a:pt x="8" y="34"/>
                  <a:pt x="14" y="37"/>
                </a:cubicBezTo>
                <a:cubicBezTo>
                  <a:pt x="17" y="39"/>
                  <a:pt x="17" y="39"/>
                  <a:pt x="17" y="39"/>
                </a:cubicBezTo>
                <a:cubicBezTo>
                  <a:pt x="16" y="42"/>
                  <a:pt x="16" y="42"/>
                  <a:pt x="16" y="42"/>
                </a:cubicBezTo>
                <a:cubicBezTo>
                  <a:pt x="16" y="45"/>
                  <a:pt x="15" y="47"/>
                  <a:pt x="14" y="49"/>
                </a:cubicBezTo>
                <a:cubicBezTo>
                  <a:pt x="17" y="47"/>
                  <a:pt x="21" y="45"/>
                  <a:pt x="24" y="42"/>
                </a:cubicBezTo>
                <a:cubicBezTo>
                  <a:pt x="25" y="41"/>
                  <a:pt x="25" y="41"/>
                  <a:pt x="25" y="41"/>
                </a:cubicBezTo>
                <a:cubicBezTo>
                  <a:pt x="27" y="41"/>
                  <a:pt x="27" y="41"/>
                  <a:pt x="27" y="41"/>
                </a:cubicBezTo>
                <a:cubicBezTo>
                  <a:pt x="29" y="42"/>
                  <a:pt x="30" y="42"/>
                  <a:pt x="32" y="42"/>
                </a:cubicBezTo>
                <a:cubicBezTo>
                  <a:pt x="47" y="42"/>
                  <a:pt x="59" y="33"/>
                  <a:pt x="59" y="23"/>
                </a:cubicBezTo>
                <a:cubicBezTo>
                  <a:pt x="59" y="13"/>
                  <a:pt x="47" y="5"/>
                  <a:pt x="32" y="5"/>
                </a:cubicBezTo>
                <a:cubicBezTo>
                  <a:pt x="17" y="5"/>
                  <a:pt x="4" y="13"/>
                  <a:pt x="4" y="23"/>
                </a:cubicBezTo>
                <a:close/>
              </a:path>
            </a:pathLst>
          </a:custGeom>
          <a:solidFill>
            <a:schemeClr val="tx1">
              <a:lumMod val="50000"/>
              <a:lumOff val="50000"/>
            </a:schemeClr>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cap="none" dirty="0">
              <a:solidFill>
                <a:srgbClr val="000000"/>
              </a:solidFill>
              <a:cs typeface="+mn-ea"/>
              <a:sym typeface="+mn-lt"/>
            </a:endParaRPr>
          </a:p>
        </p:txBody>
      </p:sp>
      <p:sp>
        <p:nvSpPr>
          <p:cNvPr id="25" name="形状 60"/>
          <p:cNvSpPr/>
          <p:nvPr/>
        </p:nvSpPr>
        <p:spPr>
          <a:xfrm>
            <a:off x="3148885" y="2746068"/>
            <a:ext cx="528866" cy="520020"/>
          </a:xfrm>
          <a:custGeom>
            <a:avLst/>
            <a:gdLst>
              <a:gd name="TX0" fmla="*/ 27 w 56"/>
              <a:gd name="TY0" fmla="*/ 54 h 55"/>
              <a:gd name="TX1" fmla="*/ 0 w 56"/>
              <a:gd name="TY1" fmla="*/ 27 h 55"/>
              <a:gd name="TX2" fmla="*/ 27 w 56"/>
              <a:gd name="TY2" fmla="*/ 0 h 55"/>
              <a:gd name="TX3" fmla="*/ 55 w 56"/>
              <a:gd name="TY3" fmla="*/ 27 h 55"/>
              <a:gd name="TX4" fmla="*/ 27 w 56"/>
              <a:gd name="TY4" fmla="*/ 54 h 55"/>
              <a:gd name="TX6" fmla="*/ 4 w 56"/>
              <a:gd name="TY6" fmla="*/ 27 h 55"/>
              <a:gd name="TX7" fmla="*/ 27 w 56"/>
              <a:gd name="TY7" fmla="*/ 50 h 55"/>
              <a:gd name="TX8" fmla="*/ 50 w 56"/>
              <a:gd name="TY8" fmla="*/ 27 h 55"/>
              <a:gd name="TX9" fmla="*/ 27 w 56"/>
              <a:gd name="TY9" fmla="*/ 4 h 55"/>
              <a:gd name="TX10" fmla="*/ 4 w 56"/>
              <a:gd name="TY10" fmla="*/ 27 h 55"/>
              <a:gd name="TX12" fmla="*/ 41 w 56"/>
              <a:gd name="TY12" fmla="*/ 37 h 55"/>
              <a:gd name="TX13" fmla="*/ 28 w 56"/>
              <a:gd name="TY13" fmla="*/ 44 h 55"/>
              <a:gd name="TX14" fmla="*/ 11 w 56"/>
              <a:gd name="TY14" fmla="*/ 27 h 55"/>
              <a:gd name="TX15" fmla="*/ 28 w 56"/>
              <a:gd name="TY15" fmla="*/ 10 h 55"/>
              <a:gd name="TX16" fmla="*/ 40 w 56"/>
              <a:gd name="TY16" fmla="*/ 17 h 55"/>
              <a:gd name="TX17" fmla="*/ 40 w 56"/>
              <a:gd name="TY17" fmla="*/ 21 h 55"/>
              <a:gd name="TX18" fmla="*/ 40 w 56"/>
              <a:gd name="TY18" fmla="*/ 21 h 55"/>
              <a:gd name="TX19" fmla="*/ 36 w 56"/>
              <a:gd name="TY19" fmla="*/ 21 h 55"/>
              <a:gd name="TX20" fmla="*/ 35 w 56"/>
              <a:gd name="TY20" fmla="*/ 21 h 55"/>
              <a:gd name="TX21" fmla="*/ 35 w 56"/>
              <a:gd name="TY21" fmla="*/ 18 h 55"/>
              <a:gd name="TX22" fmla="*/ 28 w 56"/>
              <a:gd name="TY22" fmla="*/ 15 h 55"/>
              <a:gd name="TX23" fmla="*/ 16 w 56"/>
              <a:gd name="TY23" fmla="*/ 27 h 55"/>
              <a:gd name="TX24" fmla="*/ 28 w 56"/>
              <a:gd name="TY24" fmla="*/ 39 h 55"/>
              <a:gd name="TX25" fmla="*/ 35 w 56"/>
              <a:gd name="TY25" fmla="*/ 36 h 55"/>
              <a:gd name="TX26" fmla="*/ 35 w 56"/>
              <a:gd name="TY26" fmla="*/ 33 h 55"/>
              <a:gd name="TX27" fmla="*/ 36 w 56"/>
              <a:gd name="TY27" fmla="*/ 33 h 55"/>
              <a:gd name="TX28" fmla="*/ 40 w 56"/>
              <a:gd name="TY28" fmla="*/ 33 h 55"/>
              <a:gd name="TX29" fmla="*/ 41 w 56"/>
              <a:gd name="TY29" fmla="*/ 33 h 55"/>
              <a:gd name="TX30" fmla="*/ 41 w 56"/>
              <a:gd name="TY30" fmla="*/ 37 h 55"/>
            </a:gdLst>
            <a:ahLst/>
            <a:cxnLst>
              <a:cxn ang="0">
                <a:pos x="TX0" y="TY0"/>
              </a:cxn>
              <a:cxn ang="0">
                <a:pos x="TX1" y="TY1"/>
              </a:cxn>
              <a:cxn ang="0">
                <a:pos x="TX2" y="TY2"/>
              </a:cxn>
              <a:cxn ang="0">
                <a:pos x="TX3" y="TY3"/>
              </a:cxn>
              <a:cxn ang="0">
                <a:pos x="TX4" y="TY4"/>
              </a:cxn>
              <a:cxn ang="0">
                <a:pos x="TX6" y="TY6"/>
              </a:cxn>
              <a:cxn ang="0">
                <a:pos x="TX7" y="TY7"/>
              </a:cxn>
              <a:cxn ang="0">
                <a:pos x="TX8" y="TY8"/>
              </a:cxn>
              <a:cxn ang="0">
                <a:pos x="TX9" y="TY9"/>
              </a:cxn>
              <a:cxn ang="0">
                <a:pos x="TX10" y="TY10"/>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Lst>
            <a:rect l="l" t="t" r="r" b="b"/>
            <a:pathLst>
              <a:path w="56" h="55">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bg1"/>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b="0" cap="none" dirty="0">
              <a:solidFill>
                <a:srgbClr val="000000"/>
              </a:solidFill>
              <a:cs typeface="+mn-ea"/>
              <a:sym typeface="+mn-lt"/>
            </a:endParaRPr>
          </a:p>
        </p:txBody>
      </p:sp>
      <p:sp>
        <p:nvSpPr>
          <p:cNvPr id="26" name="形状 70"/>
          <p:cNvSpPr/>
          <p:nvPr/>
        </p:nvSpPr>
        <p:spPr>
          <a:xfrm>
            <a:off x="5938531" y="2975504"/>
            <a:ext cx="617306" cy="488182"/>
          </a:xfrm>
          <a:custGeom>
            <a:avLst/>
            <a:gdLst>
              <a:gd name="TX0" fmla="*/ 50 w 65"/>
              <a:gd name="TY0" fmla="*/ 41 h 52"/>
              <a:gd name="TX1" fmla="*/ 40 w 65"/>
              <a:gd name="TY1" fmla="*/ 51 h 52"/>
              <a:gd name="TX2" fmla="*/ 10 w 65"/>
              <a:gd name="TY2" fmla="*/ 51 h 52"/>
              <a:gd name="TX3" fmla="*/ 0 w 65"/>
              <a:gd name="TY3" fmla="*/ 41 h 52"/>
              <a:gd name="TX4" fmla="*/ 0 w 65"/>
              <a:gd name="TY4" fmla="*/ 11 h 52"/>
              <a:gd name="TX5" fmla="*/ 10 w 65"/>
              <a:gd name="TY5" fmla="*/ 1 h 52"/>
              <a:gd name="TX6" fmla="*/ 40 w 65"/>
              <a:gd name="TY6" fmla="*/ 1 h 52"/>
              <a:gd name="TX7" fmla="*/ 44 w 65"/>
              <a:gd name="TY7" fmla="*/ 1 h 52"/>
              <a:gd name="TX8" fmla="*/ 45 w 65"/>
              <a:gd name="TY8" fmla="*/ 2 h 52"/>
              <a:gd name="TX9" fmla="*/ 44 w 65"/>
              <a:gd name="TY9" fmla="*/ 3 h 52"/>
              <a:gd name="TX10" fmla="*/ 43 w 65"/>
              <a:gd name="TY10" fmla="*/ 5 h 52"/>
              <a:gd name="TX11" fmla="*/ 41 w 65"/>
              <a:gd name="TY11" fmla="*/ 5 h 52"/>
              <a:gd name="TX12" fmla="*/ 40 w 65"/>
              <a:gd name="TY12" fmla="*/ 5 h 52"/>
              <a:gd name="TX13" fmla="*/ 10 w 65"/>
              <a:gd name="TY13" fmla="*/ 5 h 52"/>
              <a:gd name="TX14" fmla="*/ 4 w 65"/>
              <a:gd name="TY14" fmla="*/ 11 h 52"/>
              <a:gd name="TX15" fmla="*/ 4 w 65"/>
              <a:gd name="TY15" fmla="*/ 41 h 52"/>
              <a:gd name="TX16" fmla="*/ 10 w 65"/>
              <a:gd name="TY16" fmla="*/ 46 h 52"/>
              <a:gd name="TX17" fmla="*/ 40 w 65"/>
              <a:gd name="TY17" fmla="*/ 46 h 52"/>
              <a:gd name="TX18" fmla="*/ 45 w 65"/>
              <a:gd name="TY18" fmla="*/ 41 h 52"/>
              <a:gd name="TX19" fmla="*/ 45 w 65"/>
              <a:gd name="TY19" fmla="*/ 36 h 52"/>
              <a:gd name="TX20" fmla="*/ 46 w 65"/>
              <a:gd name="TY20" fmla="*/ 35 h 52"/>
              <a:gd name="TX21" fmla="*/ 48 w 65"/>
              <a:gd name="TY21" fmla="*/ 33 h 52"/>
              <a:gd name="TX22" fmla="*/ 49 w 65"/>
              <a:gd name="TY22" fmla="*/ 33 h 52"/>
              <a:gd name="TX23" fmla="*/ 50 w 65"/>
              <a:gd name="TY23" fmla="*/ 34 h 52"/>
              <a:gd name="TX24" fmla="*/ 50 w 65"/>
              <a:gd name="TY24" fmla="*/ 41 h 52"/>
              <a:gd name="TX26" fmla="*/ 57 w 65"/>
              <a:gd name="TY26" fmla="*/ 18 h 52"/>
              <a:gd name="TX27" fmla="*/ 33 w 65"/>
              <a:gd name="TY27" fmla="*/ 42 h 52"/>
              <a:gd name="TX28" fmla="*/ 23 w 65"/>
              <a:gd name="TY28" fmla="*/ 42 h 52"/>
              <a:gd name="TX29" fmla="*/ 23 w 65"/>
              <a:gd name="TY29" fmla="*/ 31 h 52"/>
              <a:gd name="TX30" fmla="*/ 47 w 65"/>
              <a:gd name="TY30" fmla="*/ 7 h 52"/>
              <a:gd name="TX31" fmla="*/ 57 w 65"/>
              <a:gd name="TY31" fmla="*/ 18 h 52"/>
              <a:gd name="TX33" fmla="*/ 36 w 65"/>
              <a:gd name="TY33" fmla="*/ 34 h 52"/>
              <a:gd name="TX34" fmla="*/ 30 w 65"/>
              <a:gd name="TY34" fmla="*/ 29 h 52"/>
              <a:gd name="TX35" fmla="*/ 26 w 65"/>
              <a:gd name="TY35" fmla="*/ 33 h 52"/>
              <a:gd name="TX36" fmla="*/ 26 w 65"/>
              <a:gd name="TY36" fmla="*/ 35 h 52"/>
              <a:gd name="TX37" fmla="*/ 29 w 65"/>
              <a:gd name="TY37" fmla="*/ 35 h 52"/>
              <a:gd name="TX38" fmla="*/ 29 w 65"/>
              <a:gd name="TY38" fmla="*/ 38 h 52"/>
              <a:gd name="TX39" fmla="*/ 31 w 65"/>
              <a:gd name="TY39" fmla="*/ 38 h 52"/>
              <a:gd name="TX40" fmla="*/ 36 w 65"/>
              <a:gd name="TY40" fmla="*/ 34 h 52"/>
              <a:gd name="TX42" fmla="*/ 46 w 65"/>
              <a:gd name="TY42" fmla="*/ 13 h 52"/>
              <a:gd name="TX43" fmla="*/ 34 w 65"/>
              <a:gd name="TY43" fmla="*/ 25 h 52"/>
              <a:gd name="TX44" fmla="*/ 33 w 65"/>
              <a:gd name="TY44" fmla="*/ 26 h 52"/>
              <a:gd name="TX45" fmla="*/ 35 w 65"/>
              <a:gd name="TY45" fmla="*/ 26 h 52"/>
              <a:gd name="TX46" fmla="*/ 47 w 65"/>
              <a:gd name="TY46" fmla="*/ 14 h 52"/>
              <a:gd name="TX47" fmla="*/ 47 w 65"/>
              <a:gd name="TY47" fmla="*/ 13 h 52"/>
              <a:gd name="TX48" fmla="*/ 46 w 65"/>
              <a:gd name="TY48" fmla="*/ 13 h 52"/>
              <a:gd name="TX50" fmla="*/ 59 w 65"/>
              <a:gd name="TY50" fmla="*/ 15 h 52"/>
              <a:gd name="TX51" fmla="*/ 49 w 65"/>
              <a:gd name="TY51" fmla="*/ 5 h 52"/>
              <a:gd name="TX52" fmla="*/ 52 w 65"/>
              <a:gd name="TY52" fmla="*/ 2 h 52"/>
              <a:gd name="TX53" fmla="*/ 57 w 65"/>
              <a:gd name="TY53" fmla="*/ 2 h 52"/>
              <a:gd name="TX54" fmla="*/ 62 w 65"/>
              <a:gd name="TY54" fmla="*/ 7 h 52"/>
              <a:gd name="TX55" fmla="*/ 62 w 65"/>
              <a:gd name="TY55" fmla="*/ 12 h 52"/>
              <a:gd name="TX56" fmla="*/ 59 w 65"/>
              <a:gd name="TY56" fmla="*/ 15 h 52"/>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6" y="TY26"/>
              </a:cxn>
              <a:cxn ang="0">
                <a:pos x="TX27" y="TY27"/>
              </a:cxn>
              <a:cxn ang="0">
                <a:pos x="TX28" y="TY28"/>
              </a:cxn>
              <a:cxn ang="0">
                <a:pos x="TX29" y="TY29"/>
              </a:cxn>
              <a:cxn ang="0">
                <a:pos x="TX30" y="TY30"/>
              </a:cxn>
              <a:cxn ang="0">
                <a:pos x="TX31" y="TY31"/>
              </a:cxn>
              <a:cxn ang="0">
                <a:pos x="TX33" y="TY33"/>
              </a:cxn>
              <a:cxn ang="0">
                <a:pos x="TX34" y="TY34"/>
              </a:cxn>
              <a:cxn ang="0">
                <a:pos x="TX35" y="TY35"/>
              </a:cxn>
              <a:cxn ang="0">
                <a:pos x="TX36" y="TY36"/>
              </a:cxn>
              <a:cxn ang="0">
                <a:pos x="TX37" y="TY37"/>
              </a:cxn>
              <a:cxn ang="0">
                <a:pos x="TX38" y="TY38"/>
              </a:cxn>
              <a:cxn ang="0">
                <a:pos x="TX39" y="TY39"/>
              </a:cxn>
              <a:cxn ang="0">
                <a:pos x="TX40" y="TY40"/>
              </a:cxn>
              <a:cxn ang="0">
                <a:pos x="TX42" y="TY42"/>
              </a:cxn>
              <a:cxn ang="0">
                <a:pos x="TX43" y="TY43"/>
              </a:cxn>
              <a:cxn ang="0">
                <a:pos x="TX44" y="TY44"/>
              </a:cxn>
              <a:cxn ang="0">
                <a:pos x="TX45" y="TY45"/>
              </a:cxn>
              <a:cxn ang="0">
                <a:pos x="TX46" y="TY46"/>
              </a:cxn>
              <a:cxn ang="0">
                <a:pos x="TX47" y="TY47"/>
              </a:cxn>
              <a:cxn ang="0">
                <a:pos x="TX48" y="TY48"/>
              </a:cxn>
              <a:cxn ang="0">
                <a:pos x="TX50" y="TY50"/>
              </a:cxn>
              <a:cxn ang="0">
                <a:pos x="TX51" y="TY51"/>
              </a:cxn>
              <a:cxn ang="0">
                <a:pos x="TX52" y="TY52"/>
              </a:cxn>
              <a:cxn ang="0">
                <a:pos x="TX53" y="TY53"/>
              </a:cxn>
              <a:cxn ang="0">
                <a:pos x="TX54" y="TY54"/>
              </a:cxn>
              <a:cxn ang="0">
                <a:pos x="TX55" y="TY55"/>
              </a:cxn>
              <a:cxn ang="0">
                <a:pos x="TX56" y="TY56"/>
              </a:cxn>
            </a:cxnLst>
            <a:rect l="l" t="t" r="r" b="b"/>
            <a:pathLst>
              <a:path w="65" h="52">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bg1"/>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cap="none" dirty="0">
              <a:solidFill>
                <a:srgbClr val="000000"/>
              </a:solidFill>
              <a:cs typeface="+mn-ea"/>
              <a:sym typeface="+mn-lt"/>
            </a:endParaRPr>
          </a:p>
        </p:txBody>
      </p:sp>
      <p:sp>
        <p:nvSpPr>
          <p:cNvPr id="27" name="形状 73"/>
          <p:cNvSpPr/>
          <p:nvPr/>
        </p:nvSpPr>
        <p:spPr>
          <a:xfrm>
            <a:off x="7098738" y="3524793"/>
            <a:ext cx="617308" cy="479338"/>
          </a:xfrm>
          <a:custGeom>
            <a:avLst/>
            <a:gdLst>
              <a:gd name="TX0" fmla="*/ 64 w 65"/>
              <a:gd name="TY0" fmla="*/ 45 h 51"/>
              <a:gd name="TX1" fmla="*/ 58 w 65"/>
              <a:gd name="TY1" fmla="*/ 50 h 51"/>
              <a:gd name="TX2" fmla="*/ 5 w 65"/>
              <a:gd name="TY2" fmla="*/ 50 h 51"/>
              <a:gd name="TX3" fmla="*/ 0 w 65"/>
              <a:gd name="TY3" fmla="*/ 45 h 51"/>
              <a:gd name="TX4" fmla="*/ 0 w 65"/>
              <a:gd name="TY4" fmla="*/ 6 h 51"/>
              <a:gd name="TX5" fmla="*/ 5 w 65"/>
              <a:gd name="TY5" fmla="*/ 0 h 51"/>
              <a:gd name="TX6" fmla="*/ 58 w 65"/>
              <a:gd name="TY6" fmla="*/ 0 h 51"/>
              <a:gd name="TX7" fmla="*/ 64 w 65"/>
              <a:gd name="TY7" fmla="*/ 6 h 51"/>
              <a:gd name="TX8" fmla="*/ 64 w 65"/>
              <a:gd name="TY8" fmla="*/ 45 h 51"/>
              <a:gd name="TX10" fmla="*/ 58 w 65"/>
              <a:gd name="TY10" fmla="*/ 5 h 51"/>
              <a:gd name="TX11" fmla="*/ 5 w 65"/>
              <a:gd name="TY11" fmla="*/ 5 h 51"/>
              <a:gd name="TX12" fmla="*/ 4 w 65"/>
              <a:gd name="TY12" fmla="*/ 6 h 51"/>
              <a:gd name="TX13" fmla="*/ 10 w 65"/>
              <a:gd name="TY13" fmla="*/ 16 h 51"/>
              <a:gd name="TX14" fmla="*/ 24 w 65"/>
              <a:gd name="TY14" fmla="*/ 27 h 51"/>
              <a:gd name="TX15" fmla="*/ 32 w 65"/>
              <a:gd name="TY15" fmla="*/ 32 h 51"/>
              <a:gd name="TX16" fmla="*/ 32 w 65"/>
              <a:gd name="TY16" fmla="*/ 32 h 51"/>
              <a:gd name="TX17" fmla="*/ 32 w 65"/>
              <a:gd name="TY17" fmla="*/ 32 h 51"/>
              <a:gd name="TX18" fmla="*/ 40 w 65"/>
              <a:gd name="TY18" fmla="*/ 27 h 51"/>
              <a:gd name="TX19" fmla="*/ 54 w 65"/>
              <a:gd name="TY19" fmla="*/ 16 h 51"/>
              <a:gd name="TX20" fmla="*/ 59 w 65"/>
              <a:gd name="TY20" fmla="*/ 7 h 51"/>
              <a:gd name="TX21" fmla="*/ 58 w 65"/>
              <a:gd name="TY21" fmla="*/ 5 h 51"/>
              <a:gd name="TX23" fmla="*/ 59 w 65"/>
              <a:gd name="TY23" fmla="*/ 17 h 51"/>
              <a:gd name="TX24" fmla="*/ 57 w 65"/>
              <a:gd name="TY24" fmla="*/ 20 h 51"/>
              <a:gd name="TX25" fmla="*/ 41 w 65"/>
              <a:gd name="TY25" fmla="*/ 32 h 51"/>
              <a:gd name="TX26" fmla="*/ 32 w 65"/>
              <a:gd name="TY26" fmla="*/ 37 h 51"/>
              <a:gd name="TX27" fmla="*/ 32 w 65"/>
              <a:gd name="TY27" fmla="*/ 37 h 51"/>
              <a:gd name="TX28" fmla="*/ 32 w 65"/>
              <a:gd name="TY28" fmla="*/ 37 h 51"/>
              <a:gd name="TX29" fmla="*/ 22 w 65"/>
              <a:gd name="TY29" fmla="*/ 32 h 51"/>
              <a:gd name="TX30" fmla="*/ 7 w 65"/>
              <a:gd name="TY30" fmla="*/ 20 h 51"/>
              <a:gd name="TX31" fmla="*/ 4 w 65"/>
              <a:gd name="TY31" fmla="*/ 17 h 51"/>
              <a:gd name="TX32" fmla="*/ 4 w 65"/>
              <a:gd name="TY32" fmla="*/ 45 h 51"/>
              <a:gd name="TX33" fmla="*/ 5 w 65"/>
              <a:gd name="TY33" fmla="*/ 46 h 51"/>
              <a:gd name="TX34" fmla="*/ 58 w 65"/>
              <a:gd name="TY34" fmla="*/ 46 h 51"/>
              <a:gd name="TX35" fmla="*/ 59 w 65"/>
              <a:gd name="TY35" fmla="*/ 45 h 51"/>
              <a:gd name="TX36" fmla="*/ 59 w 65"/>
              <a:gd name="TY36" fmla="*/ 17 h 51"/>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 ang="0">
                <a:pos x="TX33" y="TY33"/>
              </a:cxn>
              <a:cxn ang="0">
                <a:pos x="TX34" y="TY34"/>
              </a:cxn>
              <a:cxn ang="0">
                <a:pos x="TX35" y="TY35"/>
              </a:cxn>
              <a:cxn ang="0">
                <a:pos x="TX36" y="TY36"/>
              </a:cxn>
            </a:cxnLst>
            <a:rect l="l" t="t" r="r" b="b"/>
            <a:pathLst>
              <a:path w="65" h="51">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bg1"/>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cap="none" dirty="0">
              <a:solidFill>
                <a:srgbClr val="000000"/>
              </a:solidFill>
              <a:cs typeface="+mn-ea"/>
              <a:sym typeface="+mn-lt"/>
            </a:endParaRPr>
          </a:p>
        </p:txBody>
      </p:sp>
      <p:sp>
        <p:nvSpPr>
          <p:cNvPr id="28" name="形状 124"/>
          <p:cNvSpPr/>
          <p:nvPr/>
        </p:nvSpPr>
        <p:spPr>
          <a:xfrm>
            <a:off x="4488203" y="3169694"/>
            <a:ext cx="643698" cy="710198"/>
          </a:xfrm>
          <a:custGeom>
            <a:avLst/>
            <a:gdLst>
              <a:gd name="TX0" fmla="*/ 40 w 51"/>
              <a:gd name="TY0" fmla="*/ 55 h 56"/>
              <a:gd name="TX1" fmla="*/ 32 w 51"/>
              <a:gd name="TY1" fmla="*/ 51 h 56"/>
              <a:gd name="TX2" fmla="*/ 4 w 51"/>
              <a:gd name="TY2" fmla="*/ 24 h 56"/>
              <a:gd name="TX3" fmla="*/ 0 w 51"/>
              <a:gd name="TY3" fmla="*/ 14 h 56"/>
              <a:gd name="TX4" fmla="*/ 13 w 51"/>
              <a:gd name="TY4" fmla="*/ 0 h 56"/>
              <a:gd name="TX5" fmla="*/ 23 w 51"/>
              <a:gd name="TY5" fmla="*/ 5 h 56"/>
              <a:gd name="TX6" fmla="*/ 45 w 51"/>
              <a:gd name="TY6" fmla="*/ 26 h 56"/>
              <a:gd name="TX7" fmla="*/ 45 w 51"/>
              <a:gd name="TY7" fmla="*/ 27 h 56"/>
              <a:gd name="TX8" fmla="*/ 42 w 51"/>
              <a:gd name="TY8" fmla="*/ 30 h 56"/>
              <a:gd name="TX9" fmla="*/ 42 w 51"/>
              <a:gd name="TY9" fmla="*/ 29 h 56"/>
              <a:gd name="TX10" fmla="*/ 20 w 51"/>
              <a:gd name="TY10" fmla="*/ 8 h 56"/>
              <a:gd name="TX11" fmla="*/ 13 w 51"/>
              <a:gd name="TY11" fmla="*/ 5 h 56"/>
              <a:gd name="TX12" fmla="*/ 4 w 51"/>
              <a:gd name="TY12" fmla="*/ 14 h 56"/>
              <a:gd name="TX13" fmla="*/ 7 w 51"/>
              <a:gd name="TY13" fmla="*/ 21 h 56"/>
              <a:gd name="TX14" fmla="*/ 35 w 51"/>
              <a:gd name="TY14" fmla="*/ 48 h 56"/>
              <a:gd name="TX15" fmla="*/ 40 w 51"/>
              <a:gd name="TY15" fmla="*/ 50 h 56"/>
              <a:gd name="TX16" fmla="*/ 45 w 51"/>
              <a:gd name="TY16" fmla="*/ 45 h 56"/>
              <a:gd name="TX17" fmla="*/ 43 w 51"/>
              <a:gd name="TY17" fmla="*/ 40 h 56"/>
              <a:gd name="TX18" fmla="*/ 22 w 51"/>
              <a:gd name="TY18" fmla="*/ 19 h 56"/>
              <a:gd name="TX19" fmla="*/ 20 w 51"/>
              <a:gd name="TY19" fmla="*/ 18 h 56"/>
              <a:gd name="TX20" fmla="*/ 18 w 51"/>
              <a:gd name="TY20" fmla="*/ 21 h 56"/>
              <a:gd name="TX21" fmla="*/ 19 w 51"/>
              <a:gd name="TY21" fmla="*/ 23 h 56"/>
              <a:gd name="TX22" fmla="*/ 33 w 51"/>
              <a:gd name="TY22" fmla="*/ 38 h 56"/>
              <a:gd name="TX23" fmla="*/ 34 w 51"/>
              <a:gd name="TY23" fmla="*/ 38 h 56"/>
              <a:gd name="TX24" fmla="*/ 31 w 51"/>
              <a:gd name="TY24" fmla="*/ 41 h 56"/>
              <a:gd name="TX25" fmla="*/ 30 w 51"/>
              <a:gd name="TY25" fmla="*/ 41 h 56"/>
              <a:gd name="TX26" fmla="*/ 16 w 51"/>
              <a:gd name="TY26" fmla="*/ 26 h 56"/>
              <a:gd name="TX27" fmla="*/ 13 w 51"/>
              <a:gd name="TY27" fmla="*/ 21 h 56"/>
              <a:gd name="TX28" fmla="*/ 20 w 51"/>
              <a:gd name="TY28" fmla="*/ 14 h 56"/>
              <a:gd name="TX29" fmla="*/ 26 w 51"/>
              <a:gd name="TY29" fmla="*/ 16 h 56"/>
              <a:gd name="TX30" fmla="*/ 46 w 51"/>
              <a:gd name="TY30" fmla="*/ 37 h 56"/>
              <a:gd name="TX31" fmla="*/ 50 w 51"/>
              <a:gd name="TY31" fmla="*/ 45 h 56"/>
              <a:gd name="TX32" fmla="*/ 40 w 51"/>
              <a:gd name="TY32" fmla="*/ 55 h 56"/>
            </a:gdLst>
            <a:ah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 ang="0">
                <a:pos x="TX18" y="TY18"/>
              </a:cxn>
              <a:cxn ang="0">
                <a:pos x="TX19" y="TY19"/>
              </a:cxn>
              <a:cxn ang="0">
                <a:pos x="TX20" y="TY20"/>
              </a:cxn>
              <a:cxn ang="0">
                <a:pos x="TX21" y="TY21"/>
              </a:cxn>
              <a:cxn ang="0">
                <a:pos x="TX22" y="TY22"/>
              </a:cxn>
              <a:cxn ang="0">
                <a:pos x="TX23" y="TY23"/>
              </a:cxn>
              <a:cxn ang="0">
                <a:pos x="TX24" y="TY24"/>
              </a:cxn>
              <a:cxn ang="0">
                <a:pos x="TX25" y="TY25"/>
              </a:cxn>
              <a:cxn ang="0">
                <a:pos x="TX26" y="TY26"/>
              </a:cxn>
              <a:cxn ang="0">
                <a:pos x="TX27" y="TY27"/>
              </a:cxn>
              <a:cxn ang="0">
                <a:pos x="TX28" y="TY28"/>
              </a:cxn>
              <a:cxn ang="0">
                <a:pos x="TX29" y="TY29"/>
              </a:cxn>
              <a:cxn ang="0">
                <a:pos x="TX30" y="TY30"/>
              </a:cxn>
              <a:cxn ang="0">
                <a:pos x="TX31" y="TY31"/>
              </a:cxn>
              <a:cxn ang="0">
                <a:pos x="TX32" y="TY32"/>
              </a:cxn>
            </a:cxnLst>
            <a:rect l="l" t="t" r="r" b="b"/>
            <a:pathLst>
              <a:path w="51" h="56">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tx1">
              <a:lumMod val="50000"/>
              <a:lumOff val="50000"/>
            </a:schemeClr>
          </a:solidFill>
          <a:ln w="0">
            <a:noFill/>
          </a:ln>
        </p:spPr>
        <p:txBody>
          <a:bodyPr vert="horz" wrap="square" lIns="91440" tIns="45720" rIns="91440" bIns="45720" anchor="t">
            <a:noAutofit/>
          </a:bodyPr>
          <a:lstStyle/>
          <a:p>
            <a:pPr marL="0" indent="0" algn="l" defTabSz="914400" eaLnBrk="0" fontAlgn="auto">
              <a:lnSpc>
                <a:spcPct val="100000"/>
              </a:lnSpc>
              <a:spcBef>
                <a:spcPts val="0"/>
              </a:spcBef>
              <a:spcAft>
                <a:spcPts val="0"/>
              </a:spcAft>
              <a:buFontTx/>
              <a:buNone/>
            </a:pPr>
            <a:endParaRPr lang="ko-KR" altLang="en-US" sz="1800" b="0" cap="none" dirty="0">
              <a:solidFill>
                <a:srgbClr val="00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ppt_x</p:attrName>
                                        </p:attrNameLst>
                                      </p:cBhvr>
                                      <p:tavLst>
                                        <p:tav tm="0">
                                          <p:val>
                                            <p:strVal val="#ppt_x-#ppt_w/2"/>
                                          </p:val>
                                        </p:tav>
                                        <p:tav tm="100000">
                                          <p:val>
                                            <p:strVal val="#ppt_x"/>
                                          </p:val>
                                        </p:tav>
                                      </p:tavLst>
                                    </p:anim>
                                    <p:anim calcmode="lin" valueType="num">
                                      <p:cBhvr>
                                        <p:cTn id="8" dur="500" fill="hold"/>
                                        <p:tgtEl>
                                          <p:spTgt spid="23"/>
                                        </p:tgtEl>
                                        <p:attrNameLst>
                                          <p:attrName>ppt_y</p:attrName>
                                        </p:attrNameLst>
                                      </p:cBhvr>
                                      <p:tavLst>
                                        <p:tav tm="0">
                                          <p:val>
                                            <p:strVal val="#ppt_y"/>
                                          </p:val>
                                        </p:tav>
                                        <p:tav tm="100000">
                                          <p:val>
                                            <p:strVal val="#ppt_y"/>
                                          </p:val>
                                        </p:tav>
                                      </p:tavLst>
                                    </p:anim>
                                    <p:anim calcmode="lin" valueType="num">
                                      <p:cBhvr>
                                        <p:cTn id="9" dur="500" fill="hold"/>
                                        <p:tgtEl>
                                          <p:spTgt spid="23"/>
                                        </p:tgtEl>
                                        <p:attrNameLst>
                                          <p:attrName>ppt_w</p:attrName>
                                        </p:attrNameLst>
                                      </p:cBhvr>
                                      <p:tavLst>
                                        <p:tav tm="0">
                                          <p:val>
                                            <p:fltVal val="0"/>
                                          </p:val>
                                        </p:tav>
                                        <p:tav tm="100000">
                                          <p:val>
                                            <p:strVal val="#ppt_w"/>
                                          </p:val>
                                        </p:tav>
                                      </p:tavLst>
                                    </p:anim>
                                    <p:anim calcmode="lin" valueType="num">
                                      <p:cBhvr>
                                        <p:cTn id="10" dur="500" fill="hold"/>
                                        <p:tgtEl>
                                          <p:spTgt spid="23"/>
                                        </p:tgtEl>
                                        <p:attrNameLst>
                                          <p:attrName>ppt_h</p:attrName>
                                        </p:attrNameLst>
                                      </p:cBhvr>
                                      <p:tavLst>
                                        <p:tav tm="0">
                                          <p:val>
                                            <p:strVal val="#ppt_h"/>
                                          </p:val>
                                        </p:tav>
                                        <p:tav tm="100000">
                                          <p:val>
                                            <p:strVal val="#ppt_h"/>
                                          </p:val>
                                        </p:tav>
                                      </p:tavLst>
                                    </p:anim>
                                  </p:childTnLst>
                                </p:cTn>
                              </p:par>
                              <p:par>
                                <p:cTn id="11" presetID="23" presetClass="entr" presetSubtype="32" fill="hold" grpId="0" nodeType="withEffect">
                                  <p:stCondLst>
                                    <p:cond delay="0"/>
                                  </p:stCondLst>
                                  <p:iterate type="lt">
                                    <p:tmPct val="100000"/>
                                  </p:iterate>
                                  <p:childTnLst>
                                    <p:set>
                                      <p:cBhvr>
                                        <p:cTn id="12" dur="1" fill="hold">
                                          <p:stCondLst>
                                            <p:cond delay="0"/>
                                          </p:stCondLst>
                                        </p:cTn>
                                        <p:tgtEl>
                                          <p:spTgt spid="7"/>
                                        </p:tgtEl>
                                        <p:attrNameLst>
                                          <p:attrName>style.visibility</p:attrName>
                                        </p:attrNameLst>
                                      </p:cBhvr>
                                      <p:to>
                                        <p:strVal val="visible"/>
                                      </p:to>
                                    </p:set>
                                    <p:anim calcmode="lin" valueType="num">
                                      <p:cBhvr>
                                        <p:cTn id="13" dur="75" fill="hold"/>
                                        <p:tgtEl>
                                          <p:spTgt spid="7"/>
                                        </p:tgtEl>
                                        <p:attrNameLst>
                                          <p:attrName>ppt_w</p:attrName>
                                        </p:attrNameLst>
                                      </p:cBhvr>
                                      <p:tavLst>
                                        <p:tav tm="0">
                                          <p:val>
                                            <p:strVal val="4*#ppt_w"/>
                                          </p:val>
                                        </p:tav>
                                        <p:tav tm="100000">
                                          <p:val>
                                            <p:strVal val="#ppt_w"/>
                                          </p:val>
                                        </p:tav>
                                      </p:tavLst>
                                    </p:anim>
                                    <p:anim calcmode="lin" valueType="num">
                                      <p:cBhvr>
                                        <p:cTn id="14" dur="75" fill="hold"/>
                                        <p:tgtEl>
                                          <p:spTgt spid="7"/>
                                        </p:tgtEl>
                                        <p:attrNameLst>
                                          <p:attrName>ppt_h</p:attrName>
                                        </p:attrNameLst>
                                      </p:cBhvr>
                                      <p:tavLst>
                                        <p:tav tm="0">
                                          <p:val>
                                            <p:strVal val="4*#ppt_h"/>
                                          </p:val>
                                        </p:tav>
                                        <p:tav tm="100000">
                                          <p:val>
                                            <p:strVal val="#ppt_h"/>
                                          </p:val>
                                        </p:tav>
                                      </p:tavLst>
                                    </p:anim>
                                  </p:childTnLst>
                                </p:cTn>
                              </p:par>
                              <p:par>
                                <p:cTn id="15" presetID="2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par>
                                <p:cTn id="19" presetID="23" presetClass="entr" presetSubtype="32" fill="hold" grpId="0" nodeType="withEffect">
                                  <p:stCondLst>
                                    <p:cond delay="0"/>
                                  </p:stCondLst>
                                  <p:iterate type="lt">
                                    <p:tmPct val="100000"/>
                                  </p:iterate>
                                  <p:childTnLst>
                                    <p:set>
                                      <p:cBhvr>
                                        <p:cTn id="20" dur="1" fill="hold">
                                          <p:stCondLst>
                                            <p:cond delay="0"/>
                                          </p:stCondLst>
                                        </p:cTn>
                                        <p:tgtEl>
                                          <p:spTgt spid="4"/>
                                        </p:tgtEl>
                                        <p:attrNameLst>
                                          <p:attrName>style.visibility</p:attrName>
                                        </p:attrNameLst>
                                      </p:cBhvr>
                                      <p:to>
                                        <p:strVal val="visible"/>
                                      </p:to>
                                    </p:set>
                                    <p:anim calcmode="lin" valueType="num">
                                      <p:cBhvr>
                                        <p:cTn id="21" dur="75" fill="hold"/>
                                        <p:tgtEl>
                                          <p:spTgt spid="4"/>
                                        </p:tgtEl>
                                        <p:attrNameLst>
                                          <p:attrName>ppt_w</p:attrName>
                                        </p:attrNameLst>
                                      </p:cBhvr>
                                      <p:tavLst>
                                        <p:tav tm="0">
                                          <p:val>
                                            <p:strVal val="4*#ppt_w"/>
                                          </p:val>
                                        </p:tav>
                                        <p:tav tm="100000">
                                          <p:val>
                                            <p:strVal val="#ppt_w"/>
                                          </p:val>
                                        </p:tav>
                                      </p:tavLst>
                                    </p:anim>
                                    <p:anim calcmode="lin" valueType="num">
                                      <p:cBhvr>
                                        <p:cTn id="22" dur="75" fill="hold"/>
                                        <p:tgtEl>
                                          <p:spTgt spid="4"/>
                                        </p:tgtEl>
                                        <p:attrNameLst>
                                          <p:attrName>ppt_h</p:attrName>
                                        </p:attrNameLst>
                                      </p:cBhvr>
                                      <p:tavLst>
                                        <p:tav tm="0">
                                          <p:val>
                                            <p:strVal val="4*#ppt_h"/>
                                          </p:val>
                                        </p:tav>
                                        <p:tav tm="100000">
                                          <p:val>
                                            <p:strVal val="#ppt_h"/>
                                          </p:val>
                                        </p:tav>
                                      </p:tavLst>
                                    </p:anim>
                                  </p:childTnLst>
                                </p:cTn>
                              </p:par>
                              <p:par>
                                <p:cTn id="23" presetID="23"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childTnLst>
                                </p:cTn>
                              </p:par>
                              <p:par>
                                <p:cTn id="31" presetID="23" presetClass="entr" presetSubtype="32" fill="hold" grpId="0" nodeType="withEffect">
                                  <p:stCondLst>
                                    <p:cond delay="0"/>
                                  </p:stCondLst>
                                  <p:iterate type="lt">
                                    <p:tmPct val="100000"/>
                                  </p:iterate>
                                  <p:childTnLst>
                                    <p:set>
                                      <p:cBhvr>
                                        <p:cTn id="32" dur="1" fill="hold">
                                          <p:stCondLst>
                                            <p:cond delay="0"/>
                                          </p:stCondLst>
                                        </p:cTn>
                                        <p:tgtEl>
                                          <p:spTgt spid="2"/>
                                        </p:tgtEl>
                                        <p:attrNameLst>
                                          <p:attrName>style.visibility</p:attrName>
                                        </p:attrNameLst>
                                      </p:cBhvr>
                                      <p:to>
                                        <p:strVal val="visible"/>
                                      </p:to>
                                    </p:set>
                                    <p:anim calcmode="lin" valueType="num">
                                      <p:cBhvr>
                                        <p:cTn id="33" dur="75" fill="hold"/>
                                        <p:tgtEl>
                                          <p:spTgt spid="2"/>
                                        </p:tgtEl>
                                        <p:attrNameLst>
                                          <p:attrName>ppt_w</p:attrName>
                                        </p:attrNameLst>
                                      </p:cBhvr>
                                      <p:tavLst>
                                        <p:tav tm="0">
                                          <p:val>
                                            <p:strVal val="4*#ppt_w"/>
                                          </p:val>
                                        </p:tav>
                                        <p:tav tm="100000">
                                          <p:val>
                                            <p:strVal val="#ppt_w"/>
                                          </p:val>
                                        </p:tav>
                                      </p:tavLst>
                                    </p:anim>
                                    <p:anim calcmode="lin" valueType="num">
                                      <p:cBhvr>
                                        <p:cTn id="34" dur="75" fill="hold"/>
                                        <p:tgtEl>
                                          <p:spTgt spid="2"/>
                                        </p:tgtEl>
                                        <p:attrNameLst>
                                          <p:attrName>ppt_h</p:attrName>
                                        </p:attrNameLst>
                                      </p:cBhvr>
                                      <p:tavLst>
                                        <p:tav tm="0">
                                          <p:val>
                                            <p:strVal val="4*#ppt_h"/>
                                          </p:val>
                                        </p:tav>
                                        <p:tav tm="100000">
                                          <p:val>
                                            <p:strVal val="#ppt_h"/>
                                          </p:val>
                                        </p:tav>
                                      </p:tavLst>
                                    </p:anim>
                                  </p:childTnLst>
                                </p:cTn>
                              </p:par>
                              <p:par>
                                <p:cTn id="35" presetID="4" presetClass="entr" presetSubtype="32"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ou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childTnLst>
                                </p:cTn>
                              </p:par>
                              <p:par>
                                <p:cTn id="44" presetID="2" presetClass="entr" presetSubtype="4"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par>
                                <p:cTn id="48" presetID="23" presetClass="entr" presetSubtype="32" fill="hold" grpId="0" nodeType="withEffect">
                                  <p:stCondLst>
                                    <p:cond delay="0"/>
                                  </p:stCondLst>
                                  <p:iterate type="lt">
                                    <p:tmPct val="100000"/>
                                  </p:iterate>
                                  <p:childTnLst>
                                    <p:set>
                                      <p:cBhvr>
                                        <p:cTn id="49" dur="1" fill="hold">
                                          <p:stCondLst>
                                            <p:cond delay="0"/>
                                          </p:stCondLst>
                                        </p:cTn>
                                        <p:tgtEl>
                                          <p:spTgt spid="3"/>
                                        </p:tgtEl>
                                        <p:attrNameLst>
                                          <p:attrName>style.visibility</p:attrName>
                                        </p:attrNameLst>
                                      </p:cBhvr>
                                      <p:to>
                                        <p:strVal val="visible"/>
                                      </p:to>
                                    </p:set>
                                    <p:anim calcmode="lin" valueType="num">
                                      <p:cBhvr>
                                        <p:cTn id="50" dur="75" fill="hold"/>
                                        <p:tgtEl>
                                          <p:spTgt spid="3"/>
                                        </p:tgtEl>
                                        <p:attrNameLst>
                                          <p:attrName>ppt_w</p:attrName>
                                        </p:attrNameLst>
                                      </p:cBhvr>
                                      <p:tavLst>
                                        <p:tav tm="0">
                                          <p:val>
                                            <p:strVal val="4*#ppt_w"/>
                                          </p:val>
                                        </p:tav>
                                        <p:tav tm="100000">
                                          <p:val>
                                            <p:strVal val="#ppt_w"/>
                                          </p:val>
                                        </p:tav>
                                      </p:tavLst>
                                    </p:anim>
                                    <p:anim calcmode="lin" valueType="num">
                                      <p:cBhvr>
                                        <p:cTn id="51" dur="75" fill="hold"/>
                                        <p:tgtEl>
                                          <p:spTgt spid="3"/>
                                        </p:tgtEl>
                                        <p:attrNameLst>
                                          <p:attrName>ppt_h</p:attrName>
                                        </p:attrNameLst>
                                      </p:cBhvr>
                                      <p:tavLst>
                                        <p:tav tm="0">
                                          <p:val>
                                            <p:strVal val="4*#ppt_h"/>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2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6086479" y="1647827"/>
            <a:ext cx="4762500" cy="99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r>
              <a:rPr lang="zh-CN" altLang="en-US" sz="1300" dirty="0">
                <a:solidFill>
                  <a:schemeClr val="tx1">
                    <a:lumMod val="85000"/>
                    <a:lumOff val="15000"/>
                  </a:schemeClr>
                </a:solidFill>
                <a:cs typeface="+mn-ea"/>
                <a:sym typeface="+mn-lt"/>
              </a:rPr>
              <a:t>支持文本。当你复制粘贴时，选择“只保留文本”选项</a:t>
            </a:r>
          </a:p>
          <a:p>
            <a:endParaRPr lang="en-US" altLang="zh-CN" sz="1300" dirty="0">
              <a:solidFill>
                <a:schemeClr val="tx1">
                  <a:lumMod val="85000"/>
                  <a:lumOff val="15000"/>
                </a:schemeClr>
              </a:solidFill>
              <a:cs typeface="+mn-ea"/>
              <a:sym typeface="+mn-lt"/>
            </a:endParaRPr>
          </a:p>
          <a:p>
            <a:r>
              <a:rPr lang="zh-CN" altLang="en-US" sz="13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1300" dirty="0">
              <a:solidFill>
                <a:schemeClr val="tx1">
                  <a:lumMod val="85000"/>
                  <a:lumOff val="15000"/>
                </a:schemeClr>
              </a:solidFill>
              <a:cs typeface="+mn-ea"/>
              <a:sym typeface="+mn-lt"/>
            </a:endParaRPr>
          </a:p>
        </p:txBody>
      </p:sp>
      <p:pic>
        <p:nvPicPr>
          <p:cNvPr id="3"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p:blipFill>
        <p:spPr bwMode="auto">
          <a:xfrm>
            <a:off x="1260217" y="1706362"/>
            <a:ext cx="4496737" cy="209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 name="Freeform 7"/>
          <p:cNvSpPr/>
          <p:nvPr/>
        </p:nvSpPr>
        <p:spPr bwMode="auto">
          <a:xfrm>
            <a:off x="6048373" y="3029744"/>
            <a:ext cx="4813306" cy="2514600"/>
          </a:xfrm>
          <a:custGeom>
            <a:avLst/>
            <a:gdLst>
              <a:gd name="T0" fmla="*/ 0 w 21600"/>
              <a:gd name="T1" fmla="*/ 0 h 21600"/>
              <a:gd name="T2" fmla="*/ 20068 w 21600"/>
              <a:gd name="T3" fmla="*/ 0 h 21600"/>
              <a:gd name="T4" fmla="*/ 21600 w 21600"/>
              <a:gd name="T5" fmla="*/ 3156 h 21600"/>
              <a:gd name="T6" fmla="*/ 21600 w 21600"/>
              <a:gd name="T7" fmla="*/ 21600 h 21600"/>
              <a:gd name="T8" fmla="*/ 1712 w 21600"/>
              <a:gd name="T9" fmla="*/ 21600 h 21600"/>
              <a:gd name="T10" fmla="*/ 7 w 21600"/>
              <a:gd name="T11" fmla="*/ 18629 h 21600"/>
              <a:gd name="T12" fmla="*/ 0 w 21600"/>
              <a:gd name="T13" fmla="*/ 0 h 21600"/>
              <a:gd name="T14" fmla="*/ 0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0"/>
                </a:moveTo>
                <a:cubicBezTo>
                  <a:pt x="0" y="0"/>
                  <a:pt x="19504" y="0"/>
                  <a:pt x="20068" y="0"/>
                </a:cubicBezTo>
                <a:cubicBezTo>
                  <a:pt x="21152" y="0"/>
                  <a:pt x="21600" y="947"/>
                  <a:pt x="21600" y="3156"/>
                </a:cubicBezTo>
                <a:lnTo>
                  <a:pt x="21600" y="21600"/>
                </a:lnTo>
                <a:lnTo>
                  <a:pt x="1712" y="21600"/>
                </a:lnTo>
                <a:cubicBezTo>
                  <a:pt x="731" y="21600"/>
                  <a:pt x="7" y="20702"/>
                  <a:pt x="7" y="18629"/>
                </a:cubicBezTo>
                <a:lnTo>
                  <a:pt x="0" y="0"/>
                </a:lnTo>
                <a:close/>
                <a:moveTo>
                  <a:pt x="0" y="0"/>
                </a:moveTo>
              </a:path>
            </a:pathLst>
          </a:custGeom>
          <a:noFill/>
          <a:ln w="12700" cap="flat">
            <a:solidFill>
              <a:schemeClr val="bg2">
                <a:lumMod val="75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grpSp>
        <p:nvGrpSpPr>
          <p:cNvPr id="5" name="Group 8"/>
          <p:cNvGrpSpPr/>
          <p:nvPr/>
        </p:nvGrpSpPr>
        <p:grpSpPr bwMode="auto">
          <a:xfrm>
            <a:off x="1343021" y="4149723"/>
            <a:ext cx="450851" cy="374651"/>
            <a:chOff x="0" y="0"/>
            <a:chExt cx="567" cy="472"/>
          </a:xfrm>
        </p:grpSpPr>
        <p:sp>
          <p:nvSpPr>
            <p:cNvPr id="6" name="Freeform 9"/>
            <p:cNvSpPr/>
            <p:nvPr/>
          </p:nvSpPr>
          <p:spPr bwMode="auto">
            <a:xfrm>
              <a:off x="0" y="167"/>
              <a:ext cx="179" cy="305"/>
            </a:xfrm>
            <a:custGeom>
              <a:avLst/>
              <a:gdLst>
                <a:gd name="T0" fmla="*/ 0 w 21600"/>
                <a:gd name="T1" fmla="*/ 11462 h 21600"/>
                <a:gd name="T2" fmla="*/ 10688 w 21600"/>
                <a:gd name="T3" fmla="*/ 0 h 21600"/>
                <a:gd name="T4" fmla="*/ 21303 w 21600"/>
                <a:gd name="T5" fmla="*/ 0 h 21600"/>
                <a:gd name="T6" fmla="*/ 12854 w 21600"/>
                <a:gd name="T7" fmla="*/ 10044 h 21600"/>
                <a:gd name="T8" fmla="*/ 21600 w 21600"/>
                <a:gd name="T9" fmla="*/ 10044 h 21600"/>
                <a:gd name="T10" fmla="*/ 21600 w 21600"/>
                <a:gd name="T11" fmla="*/ 21600 h 21600"/>
                <a:gd name="T12" fmla="*/ 25 w 21600"/>
                <a:gd name="T13" fmla="*/ 21600 h 21600"/>
                <a:gd name="T14" fmla="*/ 0 w 21600"/>
                <a:gd name="T15" fmla="*/ 11462 h 21600"/>
                <a:gd name="T16" fmla="*/ 0 w 21600"/>
                <a:gd name="T17" fmla="*/ 1146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11462"/>
                  </a:moveTo>
                  <a:lnTo>
                    <a:pt x="10688" y="0"/>
                  </a:lnTo>
                  <a:lnTo>
                    <a:pt x="21303" y="0"/>
                  </a:lnTo>
                  <a:lnTo>
                    <a:pt x="12854" y="10044"/>
                  </a:lnTo>
                  <a:lnTo>
                    <a:pt x="21600" y="10044"/>
                  </a:lnTo>
                  <a:lnTo>
                    <a:pt x="21600" y="21600"/>
                  </a:lnTo>
                  <a:lnTo>
                    <a:pt x="25" y="21600"/>
                  </a:lnTo>
                  <a:lnTo>
                    <a:pt x="0" y="11462"/>
                  </a:lnTo>
                  <a:close/>
                  <a:moveTo>
                    <a:pt x="0" y="11462"/>
                  </a:moveTo>
                </a:path>
              </a:pathLst>
            </a:custGeom>
            <a:noFill/>
            <a:ln w="254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7" name="Freeform 10"/>
            <p:cNvSpPr/>
            <p:nvPr/>
          </p:nvSpPr>
          <p:spPr bwMode="auto">
            <a:xfrm>
              <a:off x="292" y="0"/>
              <a:ext cx="275" cy="472"/>
            </a:xfrm>
            <a:custGeom>
              <a:avLst/>
              <a:gdLst>
                <a:gd name="T0" fmla="*/ 0 w 21600"/>
                <a:gd name="T1" fmla="*/ 11462 h 21600"/>
                <a:gd name="T2" fmla="*/ 10688 w 21600"/>
                <a:gd name="T3" fmla="*/ 0 h 21600"/>
                <a:gd name="T4" fmla="*/ 21303 w 21600"/>
                <a:gd name="T5" fmla="*/ 0 h 21600"/>
                <a:gd name="T6" fmla="*/ 12854 w 21600"/>
                <a:gd name="T7" fmla="*/ 10044 h 21600"/>
                <a:gd name="T8" fmla="*/ 21600 w 21600"/>
                <a:gd name="T9" fmla="*/ 10044 h 21600"/>
                <a:gd name="T10" fmla="*/ 21600 w 21600"/>
                <a:gd name="T11" fmla="*/ 21600 h 21600"/>
                <a:gd name="T12" fmla="*/ 25 w 21600"/>
                <a:gd name="T13" fmla="*/ 21600 h 21600"/>
                <a:gd name="T14" fmla="*/ 0 w 21600"/>
                <a:gd name="T15" fmla="*/ 11462 h 21600"/>
                <a:gd name="T16" fmla="*/ 0 w 21600"/>
                <a:gd name="T17" fmla="*/ 1146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11462"/>
                  </a:moveTo>
                  <a:lnTo>
                    <a:pt x="10688" y="0"/>
                  </a:lnTo>
                  <a:lnTo>
                    <a:pt x="21303" y="0"/>
                  </a:lnTo>
                  <a:lnTo>
                    <a:pt x="12854" y="10044"/>
                  </a:lnTo>
                  <a:lnTo>
                    <a:pt x="21600" y="10044"/>
                  </a:lnTo>
                  <a:lnTo>
                    <a:pt x="21600" y="21600"/>
                  </a:lnTo>
                  <a:lnTo>
                    <a:pt x="25" y="21600"/>
                  </a:lnTo>
                  <a:lnTo>
                    <a:pt x="0" y="11462"/>
                  </a:lnTo>
                  <a:close/>
                  <a:moveTo>
                    <a:pt x="0" y="11462"/>
                  </a:moveTo>
                </a:path>
              </a:pathLst>
            </a:custGeom>
            <a:noFill/>
            <a:ln w="254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grpSp>
      <p:sp>
        <p:nvSpPr>
          <p:cNvPr id="8" name="Rectangle 11"/>
          <p:cNvSpPr/>
          <p:nvPr/>
        </p:nvSpPr>
        <p:spPr bwMode="auto">
          <a:xfrm>
            <a:off x="1981988" y="4225925"/>
            <a:ext cx="2998265" cy="1229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a:r>
              <a:rPr lang="zh-CN" altLang="en-US" sz="1100" dirty="0">
                <a:solidFill>
                  <a:schemeClr val="tx1">
                    <a:lumMod val="85000"/>
                    <a:lumOff val="15000"/>
                  </a:schemeClr>
                </a:solidFill>
                <a:cs typeface="+mn-ea"/>
                <a:sym typeface="+mn-lt"/>
              </a:rPr>
              <a:t>支持文本。当你复制粘贴时，选择“只保留文本”选项</a:t>
            </a:r>
          </a:p>
          <a:p>
            <a:pPr algn="ctr"/>
            <a:endParaRPr lang="en-US" altLang="zh-CN" sz="1100" dirty="0">
              <a:solidFill>
                <a:schemeClr val="tx1">
                  <a:lumMod val="85000"/>
                  <a:lumOff val="15000"/>
                </a:schemeClr>
              </a:solidFill>
              <a:cs typeface="+mn-ea"/>
              <a:sym typeface="+mn-lt"/>
            </a:endParaRPr>
          </a:p>
          <a:p>
            <a:pPr algn="ctr"/>
            <a:r>
              <a:rPr lang="zh-CN" altLang="en-US" sz="11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1100" dirty="0">
              <a:solidFill>
                <a:schemeClr val="tx1">
                  <a:lumMod val="85000"/>
                  <a:lumOff val="15000"/>
                </a:schemeClr>
              </a:solidFill>
              <a:cs typeface="+mn-ea"/>
              <a:sym typeface="+mn-lt"/>
            </a:endParaRPr>
          </a:p>
          <a:p>
            <a:pPr algn="ctr"/>
            <a:endParaRPr lang="en-US" altLang="zh-CN" sz="1100" dirty="0">
              <a:solidFill>
                <a:schemeClr val="tx1">
                  <a:lumMod val="85000"/>
                  <a:lumOff val="15000"/>
                </a:schemeClr>
              </a:solidFill>
              <a:cs typeface="+mn-ea"/>
              <a:sym typeface="+mn-lt"/>
            </a:endParaRPr>
          </a:p>
        </p:txBody>
      </p:sp>
      <p:grpSp>
        <p:nvGrpSpPr>
          <p:cNvPr id="9" name="Group 12"/>
          <p:cNvGrpSpPr/>
          <p:nvPr/>
        </p:nvGrpSpPr>
        <p:grpSpPr bwMode="auto">
          <a:xfrm rot="10800000">
            <a:off x="4600570" y="5213349"/>
            <a:ext cx="450851" cy="374651"/>
            <a:chOff x="0" y="0"/>
            <a:chExt cx="567" cy="472"/>
          </a:xfrm>
        </p:grpSpPr>
        <p:sp>
          <p:nvSpPr>
            <p:cNvPr id="10" name="Freeform 13"/>
            <p:cNvSpPr/>
            <p:nvPr/>
          </p:nvSpPr>
          <p:spPr bwMode="auto">
            <a:xfrm>
              <a:off x="0" y="167"/>
              <a:ext cx="179" cy="305"/>
            </a:xfrm>
            <a:custGeom>
              <a:avLst/>
              <a:gdLst>
                <a:gd name="T0" fmla="*/ 0 w 21600"/>
                <a:gd name="T1" fmla="*/ 11462 h 21600"/>
                <a:gd name="T2" fmla="*/ 10688 w 21600"/>
                <a:gd name="T3" fmla="*/ 0 h 21600"/>
                <a:gd name="T4" fmla="*/ 21303 w 21600"/>
                <a:gd name="T5" fmla="*/ 0 h 21600"/>
                <a:gd name="T6" fmla="*/ 12854 w 21600"/>
                <a:gd name="T7" fmla="*/ 10044 h 21600"/>
                <a:gd name="T8" fmla="*/ 21600 w 21600"/>
                <a:gd name="T9" fmla="*/ 10044 h 21600"/>
                <a:gd name="T10" fmla="*/ 21600 w 21600"/>
                <a:gd name="T11" fmla="*/ 21600 h 21600"/>
                <a:gd name="T12" fmla="*/ 25 w 21600"/>
                <a:gd name="T13" fmla="*/ 21600 h 21600"/>
                <a:gd name="T14" fmla="*/ 0 w 21600"/>
                <a:gd name="T15" fmla="*/ 11462 h 21600"/>
                <a:gd name="T16" fmla="*/ 0 w 21600"/>
                <a:gd name="T17" fmla="*/ 1146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11462"/>
                  </a:moveTo>
                  <a:lnTo>
                    <a:pt x="10688" y="0"/>
                  </a:lnTo>
                  <a:lnTo>
                    <a:pt x="21303" y="0"/>
                  </a:lnTo>
                  <a:lnTo>
                    <a:pt x="12854" y="10044"/>
                  </a:lnTo>
                  <a:lnTo>
                    <a:pt x="21600" y="10044"/>
                  </a:lnTo>
                  <a:lnTo>
                    <a:pt x="21600" y="21600"/>
                  </a:lnTo>
                  <a:lnTo>
                    <a:pt x="25" y="21600"/>
                  </a:lnTo>
                  <a:lnTo>
                    <a:pt x="0" y="11462"/>
                  </a:lnTo>
                  <a:close/>
                  <a:moveTo>
                    <a:pt x="0" y="11462"/>
                  </a:moveTo>
                </a:path>
              </a:pathLst>
            </a:custGeom>
            <a:noFill/>
            <a:ln w="254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sp>
          <p:nvSpPr>
            <p:cNvPr id="11" name="Freeform 14"/>
            <p:cNvSpPr/>
            <p:nvPr/>
          </p:nvSpPr>
          <p:spPr bwMode="auto">
            <a:xfrm>
              <a:off x="292" y="0"/>
              <a:ext cx="275" cy="472"/>
            </a:xfrm>
            <a:custGeom>
              <a:avLst/>
              <a:gdLst>
                <a:gd name="T0" fmla="*/ 0 w 21600"/>
                <a:gd name="T1" fmla="*/ 11462 h 21600"/>
                <a:gd name="T2" fmla="*/ 10688 w 21600"/>
                <a:gd name="T3" fmla="*/ 0 h 21600"/>
                <a:gd name="T4" fmla="*/ 21303 w 21600"/>
                <a:gd name="T5" fmla="*/ 0 h 21600"/>
                <a:gd name="T6" fmla="*/ 12854 w 21600"/>
                <a:gd name="T7" fmla="*/ 10044 h 21600"/>
                <a:gd name="T8" fmla="*/ 21600 w 21600"/>
                <a:gd name="T9" fmla="*/ 10044 h 21600"/>
                <a:gd name="T10" fmla="*/ 21600 w 21600"/>
                <a:gd name="T11" fmla="*/ 21600 h 21600"/>
                <a:gd name="T12" fmla="*/ 25 w 21600"/>
                <a:gd name="T13" fmla="*/ 21600 h 21600"/>
                <a:gd name="T14" fmla="*/ 0 w 21600"/>
                <a:gd name="T15" fmla="*/ 11462 h 21600"/>
                <a:gd name="T16" fmla="*/ 0 w 21600"/>
                <a:gd name="T17" fmla="*/ 11462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00" h="21600">
                  <a:moveTo>
                    <a:pt x="0" y="11462"/>
                  </a:moveTo>
                  <a:lnTo>
                    <a:pt x="10688" y="0"/>
                  </a:lnTo>
                  <a:lnTo>
                    <a:pt x="21303" y="0"/>
                  </a:lnTo>
                  <a:lnTo>
                    <a:pt x="12854" y="10044"/>
                  </a:lnTo>
                  <a:lnTo>
                    <a:pt x="21600" y="10044"/>
                  </a:lnTo>
                  <a:lnTo>
                    <a:pt x="21600" y="21600"/>
                  </a:lnTo>
                  <a:lnTo>
                    <a:pt x="25" y="21600"/>
                  </a:lnTo>
                  <a:lnTo>
                    <a:pt x="0" y="11462"/>
                  </a:lnTo>
                  <a:close/>
                  <a:moveTo>
                    <a:pt x="0" y="11462"/>
                  </a:moveTo>
                </a:path>
              </a:pathLst>
            </a:custGeom>
            <a:noFill/>
            <a:ln w="25400" cap="flat">
              <a:solidFill>
                <a:schemeClr val="accent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sz="2400" dirty="0">
                <a:cs typeface="+mn-ea"/>
                <a:sym typeface="+mn-lt"/>
              </a:endParaRPr>
            </a:p>
          </p:txBody>
        </p:sp>
      </p:grpSp>
      <p:grpSp>
        <p:nvGrpSpPr>
          <p:cNvPr id="12" name="Group 15"/>
          <p:cNvGrpSpPr/>
          <p:nvPr/>
        </p:nvGrpSpPr>
        <p:grpSpPr bwMode="auto">
          <a:xfrm>
            <a:off x="6607179" y="3365502"/>
            <a:ext cx="1730375" cy="1851025"/>
            <a:chOff x="0" y="0"/>
            <a:chExt cx="2180" cy="2332"/>
          </a:xfrm>
        </p:grpSpPr>
        <p:pic>
          <p:nvPicPr>
            <p:cNvPr id="13" name="Picture 16"/>
            <p:cNvPicPr>
              <a:picLocks noChangeAspect="1" noChangeArrowheads="1"/>
            </p:cNvPicPr>
            <p:nvPr/>
          </p:nvPicPr>
          <p:blipFill>
            <a:blip r:embed="rId4" cstate="email">
              <a:extLst>
                <a:ext uri="{28A0092B-C50C-407E-A947-70E740481C1C}">
                  <a14:useLocalDpi xmlns:a14="http://schemas.microsoft.com/office/drawing/2010/main"/>
                </a:ext>
              </a:extLst>
            </a:blip>
            <a:stretch>
              <a:fillRect/>
            </a:stretch>
          </p:blipFill>
          <p:spPr bwMode="auto">
            <a:xfrm>
              <a:off x="0" y="0"/>
              <a:ext cx="1992"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4" name="Rectangle 17"/>
            <p:cNvSpPr/>
            <p:nvPr/>
          </p:nvSpPr>
          <p:spPr bwMode="auto">
            <a:xfrm>
              <a:off x="0" y="1380"/>
              <a:ext cx="218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a:solidFill>
                    <a:srgbClr val="4B555F"/>
                  </a:solidFill>
                  <a:cs typeface="+mn-ea"/>
                  <a:sym typeface="+mn-lt"/>
                </a:rPr>
                <a:t>Dummy text of the printing and typesetting industry. </a:t>
              </a:r>
              <a:r>
                <a:rPr lang="en-US" sz="1065" dirty="0" err="1">
                  <a:solidFill>
                    <a:srgbClr val="4B555F"/>
                  </a:solidFill>
                  <a:cs typeface="+mn-ea"/>
                  <a:sym typeface="+mn-lt"/>
                </a:rPr>
                <a:t>Lorem</a:t>
              </a:r>
              <a:r>
                <a:rPr lang="en-US" sz="1065" dirty="0">
                  <a:solidFill>
                    <a:srgbClr val="4B555F"/>
                  </a:solidFill>
                  <a:cs typeface="+mn-ea"/>
                  <a:sym typeface="+mn-lt"/>
                </a:rPr>
                <a:t> </a:t>
              </a:r>
              <a:r>
                <a:rPr lang="en-US" sz="1065" dirty="0" err="1">
                  <a:solidFill>
                    <a:srgbClr val="4B555F"/>
                  </a:solidFill>
                  <a:cs typeface="+mn-ea"/>
                  <a:sym typeface="+mn-lt"/>
                </a:rPr>
                <a:t>Ipsum</a:t>
              </a:r>
              <a:r>
                <a:rPr lang="en-US" sz="1065" dirty="0">
                  <a:solidFill>
                    <a:srgbClr val="4B555F"/>
                  </a:solidFill>
                  <a:cs typeface="+mn-ea"/>
                  <a:sym typeface="+mn-lt"/>
                </a:rPr>
                <a:t> has been the industry's standard dummy.</a:t>
              </a:r>
            </a:p>
          </p:txBody>
        </p:sp>
      </p:grpSp>
      <p:grpSp>
        <p:nvGrpSpPr>
          <p:cNvPr id="15" name="Group 18"/>
          <p:cNvGrpSpPr/>
          <p:nvPr/>
        </p:nvGrpSpPr>
        <p:grpSpPr bwMode="auto">
          <a:xfrm>
            <a:off x="8740775" y="3365502"/>
            <a:ext cx="1708944" cy="1851025"/>
            <a:chOff x="0" y="0"/>
            <a:chExt cx="2153" cy="2332"/>
          </a:xfrm>
        </p:grpSpPr>
        <p:pic>
          <p:nvPicPr>
            <p:cNvPr id="16" name="Picture 19"/>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31" y="0"/>
              <a:ext cx="1914" cy="1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7" name="Rectangle 20"/>
            <p:cNvSpPr/>
            <p:nvPr/>
          </p:nvSpPr>
          <p:spPr bwMode="auto">
            <a:xfrm>
              <a:off x="0" y="1380"/>
              <a:ext cx="2153"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l">
                <a:lnSpc>
                  <a:spcPct val="120000"/>
                </a:lnSpc>
              </a:pPr>
              <a:r>
                <a:rPr lang="en-US" sz="1065" dirty="0">
                  <a:solidFill>
                    <a:srgbClr val="4B555F"/>
                  </a:solidFill>
                  <a:cs typeface="+mn-ea"/>
                  <a:sym typeface="+mn-lt"/>
                </a:rPr>
                <a:t>Dummy text of the printing and typesetting industry. </a:t>
              </a:r>
              <a:r>
                <a:rPr lang="en-US" sz="1065" dirty="0" err="1">
                  <a:solidFill>
                    <a:srgbClr val="4B555F"/>
                  </a:solidFill>
                  <a:cs typeface="+mn-ea"/>
                  <a:sym typeface="+mn-lt"/>
                </a:rPr>
                <a:t>Lorem</a:t>
              </a:r>
              <a:r>
                <a:rPr lang="en-US" sz="1065" dirty="0">
                  <a:solidFill>
                    <a:srgbClr val="4B555F"/>
                  </a:solidFill>
                  <a:cs typeface="+mn-ea"/>
                  <a:sym typeface="+mn-lt"/>
                </a:rPr>
                <a:t> </a:t>
              </a:r>
              <a:r>
                <a:rPr lang="en-US" sz="1065" dirty="0" err="1">
                  <a:solidFill>
                    <a:srgbClr val="4B555F"/>
                  </a:solidFill>
                  <a:cs typeface="+mn-ea"/>
                  <a:sym typeface="+mn-lt"/>
                </a:rPr>
                <a:t>Ipsum</a:t>
              </a:r>
              <a:r>
                <a:rPr lang="en-US" sz="1065" dirty="0">
                  <a:solidFill>
                    <a:srgbClr val="4B555F"/>
                  </a:solidFill>
                  <a:cs typeface="+mn-ea"/>
                  <a:sym typeface="+mn-lt"/>
                </a:rPr>
                <a:t> has been the industry's standard dummy.</a:t>
              </a:r>
            </a:p>
          </p:txBody>
        </p:sp>
      </p:gr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strVal val="#ppt_h"/>
                                          </p:val>
                                        </p:tav>
                                        <p:tav tm="100000">
                                          <p:val>
                                            <p:strVal val="#ppt_h"/>
                                          </p:val>
                                        </p:tav>
                                      </p:tavLst>
                                    </p:anim>
                                  </p:childTnLst>
                                </p:cTn>
                              </p:par>
                              <p:par>
                                <p:cTn id="11" presetID="23" presetClass="entr" presetSubtype="16"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par>
                                <p:cTn id="19" presetID="23" presetClass="entr" presetSubtype="16"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childTnLst>
                                </p:cTn>
                              </p:par>
                              <p:par>
                                <p:cTn id="34" presetID="2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childTnLst>
                                </p:cTn>
                              </p:par>
                              <p:par>
                                <p:cTn id="38" presetID="23" presetClass="entr" presetSubtype="32" fill="hold" grpId="0" nodeType="withEffect">
                                  <p:stCondLst>
                                    <p:cond delay="0"/>
                                  </p:stCondLst>
                                  <p:iterate type="lt">
                                    <p:tmPct val="100000"/>
                                  </p:iterate>
                                  <p:childTnLst>
                                    <p:set>
                                      <p:cBhvr>
                                        <p:cTn id="39" dur="1" fill="hold">
                                          <p:stCondLst>
                                            <p:cond delay="0"/>
                                          </p:stCondLst>
                                        </p:cTn>
                                        <p:tgtEl>
                                          <p:spTgt spid="4"/>
                                        </p:tgtEl>
                                        <p:attrNameLst>
                                          <p:attrName>style.visibility</p:attrName>
                                        </p:attrNameLst>
                                      </p:cBhvr>
                                      <p:to>
                                        <p:strVal val="visible"/>
                                      </p:to>
                                    </p:set>
                                    <p:anim calcmode="lin" valueType="num">
                                      <p:cBhvr>
                                        <p:cTn id="40" dur="75" fill="hold"/>
                                        <p:tgtEl>
                                          <p:spTgt spid="4"/>
                                        </p:tgtEl>
                                        <p:attrNameLst>
                                          <p:attrName>ppt_w</p:attrName>
                                        </p:attrNameLst>
                                      </p:cBhvr>
                                      <p:tavLst>
                                        <p:tav tm="0">
                                          <p:val>
                                            <p:strVal val="4*#ppt_w"/>
                                          </p:val>
                                        </p:tav>
                                        <p:tav tm="100000">
                                          <p:val>
                                            <p:strVal val="#ppt_w"/>
                                          </p:val>
                                        </p:tav>
                                      </p:tavLst>
                                    </p:anim>
                                    <p:anim calcmode="lin" valueType="num">
                                      <p:cBhvr>
                                        <p:cTn id="41" dur="75" fill="hold"/>
                                        <p:tgtEl>
                                          <p:spTgt spid="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nimBg="1"/>
      <p:bldP spid="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p:nvPr/>
        </p:nvSpPr>
        <p:spPr>
          <a:xfrm>
            <a:off x="5584479" y="1915160"/>
            <a:ext cx="5283200" cy="1117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574C"/>
              </a:solidFill>
              <a:effectLst/>
              <a:uLnTx/>
              <a:uFillTx/>
              <a:cs typeface="+mn-ea"/>
              <a:sym typeface="+mn-lt"/>
            </a:endParaRPr>
          </a:p>
        </p:txBody>
      </p:sp>
      <p:graphicFrame>
        <p:nvGraphicFramePr>
          <p:cNvPr id="3" name="Chart 5"/>
          <p:cNvGraphicFramePr/>
          <p:nvPr/>
        </p:nvGraphicFramePr>
        <p:xfrm>
          <a:off x="510267" y="1803400"/>
          <a:ext cx="4366533" cy="408863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46"/>
          <p:cNvSpPr/>
          <p:nvPr/>
        </p:nvSpPr>
        <p:spPr>
          <a:xfrm>
            <a:off x="6614443" y="2312342"/>
            <a:ext cx="4165600" cy="304699"/>
          </a:xfrm>
          <a:prstGeom prst="rect">
            <a:avLst/>
          </a:prstGeom>
        </p:spPr>
        <p:txBody>
          <a:bodyPr wrap="square">
            <a:spAutoFit/>
          </a:bodyPr>
          <a:lstStyle/>
          <a:p>
            <a:pPr marL="0" marR="0" lvl="0" indent="0" algn="l" defTabSz="1219200" rtl="0" eaLnBrk="1" fontAlgn="auto" latinLnBrk="0" hangingPunct="1">
              <a:lnSpc>
                <a:spcPct val="125000"/>
              </a:lnSpc>
              <a:spcBef>
                <a:spcPts val="0"/>
              </a:spcBef>
              <a:spcAft>
                <a:spcPts val="0"/>
              </a:spcAft>
              <a:buClrTx/>
              <a:buSzTx/>
              <a:buFontTx/>
              <a:buNone/>
              <a:defRPr/>
            </a:pPr>
            <a:r>
              <a:rPr kumimoji="0" lang="en-US" sz="1200" b="0" i="0" u="none" strike="noStrike" kern="1200" cap="none" spc="0" normalizeH="0" baseline="0" noProof="0" dirty="0" err="1">
                <a:ln>
                  <a:noFill/>
                </a:ln>
                <a:solidFill>
                  <a:srgbClr val="FFFFFF"/>
                </a:solidFill>
                <a:effectLst/>
                <a:uLnTx/>
                <a:uFillTx/>
                <a:cs typeface="+mn-ea"/>
                <a:sym typeface="+mn-lt"/>
              </a:rPr>
              <a:t>Lorem</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ipsum</a:t>
            </a:r>
            <a:r>
              <a:rPr kumimoji="0" lang="en-US" sz="1200" b="0" i="0" u="none" strike="noStrike" kern="1200" cap="none" spc="0" normalizeH="0" baseline="0" noProof="0" dirty="0">
                <a:ln>
                  <a:noFill/>
                </a:ln>
                <a:solidFill>
                  <a:srgbClr val="FFFFFF"/>
                </a:solidFill>
                <a:effectLst/>
                <a:uLnTx/>
                <a:uFillTx/>
                <a:cs typeface="+mn-ea"/>
                <a:sym typeface="+mn-lt"/>
              </a:rPr>
              <a:t> dolor sit </a:t>
            </a:r>
            <a:r>
              <a:rPr kumimoji="0" lang="en-US" sz="1200" b="0" i="0" u="none" strike="noStrike" kern="1200" cap="none" spc="0" normalizeH="0" baseline="0" noProof="0" dirty="0" err="1">
                <a:ln>
                  <a:noFill/>
                </a:ln>
                <a:solidFill>
                  <a:srgbClr val="FFFFFF"/>
                </a:solidFill>
                <a:effectLst/>
                <a:uLnTx/>
                <a:uFillTx/>
                <a:cs typeface="+mn-ea"/>
                <a:sym typeface="+mn-lt"/>
              </a:rPr>
              <a:t>amet</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consectetuer</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adipiscing</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elit</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sed</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diam</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nonummy</a:t>
            </a:r>
            <a:r>
              <a:rPr kumimoji="0" lang="en-US" sz="1200" b="0" i="0" u="none" strike="noStrike" kern="1200" cap="none" spc="0" normalizeH="0" baseline="0" noProof="0" dirty="0">
                <a:ln>
                  <a:noFill/>
                </a:ln>
                <a:solidFill>
                  <a:srgbClr val="FFFFFF"/>
                </a:solidFill>
                <a:effectLst/>
                <a:uLnTx/>
                <a:uFillTx/>
                <a:cs typeface="+mn-ea"/>
                <a:sym typeface="+mn-lt"/>
              </a:rPr>
              <a:t> </a:t>
            </a:r>
            <a:r>
              <a:rPr kumimoji="0" lang="en-US" sz="1200" b="0" i="0" u="none" strike="noStrike" kern="1200" cap="none" spc="0" normalizeH="0" baseline="0" noProof="0" dirty="0" err="1">
                <a:ln>
                  <a:noFill/>
                </a:ln>
                <a:solidFill>
                  <a:srgbClr val="FFFFFF"/>
                </a:solidFill>
                <a:effectLst/>
                <a:uLnTx/>
                <a:uFillTx/>
                <a:cs typeface="+mn-ea"/>
                <a:sym typeface="+mn-lt"/>
              </a:rPr>
              <a:t>nibh</a:t>
            </a:r>
            <a:endParaRPr kumimoji="0" lang="en-US" sz="1200" b="0" i="0" u="none" strike="noStrike" kern="1200" cap="none" spc="0" normalizeH="0" baseline="0" noProof="0" dirty="0">
              <a:ln>
                <a:noFill/>
              </a:ln>
              <a:solidFill>
                <a:srgbClr val="FFFFFF"/>
              </a:solidFill>
              <a:effectLst/>
              <a:uLnTx/>
              <a:uFillTx/>
              <a:cs typeface="+mn-ea"/>
              <a:sym typeface="+mn-lt"/>
            </a:endParaRPr>
          </a:p>
        </p:txBody>
      </p:sp>
      <p:sp>
        <p:nvSpPr>
          <p:cNvPr id="5" name="Rectangle 47"/>
          <p:cNvSpPr/>
          <p:nvPr/>
        </p:nvSpPr>
        <p:spPr>
          <a:xfrm>
            <a:off x="6614443" y="2027713"/>
            <a:ext cx="4165600" cy="379656"/>
          </a:xfrm>
          <a:prstGeom prst="rect">
            <a:avLst/>
          </a:prstGeom>
        </p:spPr>
        <p:txBody>
          <a:bodyPr wrap="square">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sz="1865" b="0" i="0" u="none" strike="noStrike" kern="1200" cap="none" spc="0" normalizeH="0" baseline="0" noProof="0" dirty="0">
                <a:ln>
                  <a:noFill/>
                </a:ln>
                <a:solidFill>
                  <a:srgbClr val="FFFFFF"/>
                </a:solidFill>
                <a:effectLst/>
                <a:uLnTx/>
                <a:uFillTx/>
                <a:cs typeface="+mn-ea"/>
                <a:sym typeface="+mn-lt"/>
              </a:rPr>
              <a:t>The super accurate data</a:t>
            </a:r>
          </a:p>
        </p:txBody>
      </p:sp>
      <p:sp>
        <p:nvSpPr>
          <p:cNvPr id="6" name="Freeform 6"/>
          <p:cNvSpPr/>
          <p:nvPr/>
        </p:nvSpPr>
        <p:spPr bwMode="auto">
          <a:xfrm>
            <a:off x="5834662" y="2127703"/>
            <a:ext cx="626671" cy="729196"/>
          </a:xfrm>
          <a:custGeom>
            <a:avLst/>
            <a:gdLst>
              <a:gd name="T0" fmla="*/ 839 w 898"/>
              <a:gd name="T1" fmla="*/ 411 h 1045"/>
              <a:gd name="T2" fmla="*/ 279 w 898"/>
              <a:gd name="T3" fmla="*/ 260 h 1045"/>
              <a:gd name="T4" fmla="*/ 162 w 898"/>
              <a:gd name="T5" fmla="*/ 63 h 1045"/>
              <a:gd name="T6" fmla="*/ 61 w 898"/>
              <a:gd name="T7" fmla="*/ 18 h 1045"/>
              <a:gd name="T8" fmla="*/ 54 w 898"/>
              <a:gd name="T9" fmla="*/ 22 h 1045"/>
              <a:gd name="T10" fmla="*/ 42 w 898"/>
              <a:gd name="T11" fmla="*/ 132 h 1045"/>
              <a:gd name="T12" fmla="*/ 154 w 898"/>
              <a:gd name="T13" fmla="*/ 332 h 1045"/>
              <a:gd name="T14" fmla="*/ 3 w 898"/>
              <a:gd name="T15" fmla="*/ 894 h 1045"/>
              <a:gd name="T16" fmla="*/ 35 w 898"/>
              <a:gd name="T17" fmla="*/ 936 h 1045"/>
              <a:gd name="T18" fmla="*/ 297 w 898"/>
              <a:gd name="T19" fmla="*/ 585 h 1045"/>
              <a:gd name="T20" fmla="*/ 430 w 898"/>
              <a:gd name="T21" fmla="*/ 820 h 1045"/>
              <a:gd name="T22" fmla="*/ 342 w 898"/>
              <a:gd name="T23" fmla="*/ 1006 h 1045"/>
              <a:gd name="T24" fmla="*/ 382 w 898"/>
              <a:gd name="T25" fmla="*/ 1031 h 1045"/>
              <a:gd name="T26" fmla="*/ 483 w 898"/>
              <a:gd name="T27" fmla="*/ 915 h 1045"/>
              <a:gd name="T28" fmla="*/ 522 w 898"/>
              <a:gd name="T29" fmla="*/ 983 h 1045"/>
              <a:gd name="T30" fmla="*/ 623 w 898"/>
              <a:gd name="T31" fmla="*/ 1027 h 1045"/>
              <a:gd name="T32" fmla="*/ 648 w 898"/>
              <a:gd name="T33" fmla="*/ 1013 h 1045"/>
              <a:gd name="T34" fmla="*/ 660 w 898"/>
              <a:gd name="T35" fmla="*/ 903 h 1045"/>
              <a:gd name="T36" fmla="*/ 620 w 898"/>
              <a:gd name="T37" fmla="*/ 836 h 1045"/>
              <a:gd name="T38" fmla="*/ 770 w 898"/>
              <a:gd name="T39" fmla="*/ 806 h 1045"/>
              <a:gd name="T40" fmla="*/ 768 w 898"/>
              <a:gd name="T41" fmla="*/ 759 h 1045"/>
              <a:gd name="T42" fmla="*/ 565 w 898"/>
              <a:gd name="T43" fmla="*/ 743 h 1045"/>
              <a:gd name="T44" fmla="*/ 427 w 898"/>
              <a:gd name="T45" fmla="*/ 510 h 1045"/>
              <a:gd name="T46" fmla="*/ 859 w 898"/>
              <a:gd name="T47" fmla="*/ 459 h 1045"/>
              <a:gd name="T48" fmla="*/ 839 w 898"/>
              <a:gd name="T49" fmla="*/ 411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8" h="1045">
                <a:moveTo>
                  <a:pt x="839" y="411"/>
                </a:moveTo>
                <a:cubicBezTo>
                  <a:pt x="778" y="379"/>
                  <a:pt x="456" y="197"/>
                  <a:pt x="279" y="260"/>
                </a:cubicBezTo>
                <a:cubicBezTo>
                  <a:pt x="162" y="63"/>
                  <a:pt x="162" y="63"/>
                  <a:pt x="162" y="63"/>
                </a:cubicBezTo>
                <a:cubicBezTo>
                  <a:pt x="137" y="20"/>
                  <a:pt x="92" y="0"/>
                  <a:pt x="61" y="18"/>
                </a:cubicBezTo>
                <a:cubicBezTo>
                  <a:pt x="54" y="22"/>
                  <a:pt x="54" y="22"/>
                  <a:pt x="54" y="22"/>
                </a:cubicBezTo>
                <a:cubicBezTo>
                  <a:pt x="22" y="40"/>
                  <a:pt x="17" y="90"/>
                  <a:pt x="42" y="132"/>
                </a:cubicBezTo>
                <a:cubicBezTo>
                  <a:pt x="154" y="332"/>
                  <a:pt x="154" y="332"/>
                  <a:pt x="154" y="332"/>
                </a:cubicBezTo>
                <a:cubicBezTo>
                  <a:pt x="9" y="451"/>
                  <a:pt x="6" y="825"/>
                  <a:pt x="3" y="894"/>
                </a:cubicBezTo>
                <a:cubicBezTo>
                  <a:pt x="0" y="960"/>
                  <a:pt x="35" y="936"/>
                  <a:pt x="35" y="936"/>
                </a:cubicBezTo>
                <a:cubicBezTo>
                  <a:pt x="35" y="936"/>
                  <a:pt x="54" y="749"/>
                  <a:pt x="297" y="585"/>
                </a:cubicBezTo>
                <a:cubicBezTo>
                  <a:pt x="430" y="820"/>
                  <a:pt x="430" y="820"/>
                  <a:pt x="430" y="820"/>
                </a:cubicBezTo>
                <a:cubicBezTo>
                  <a:pt x="342" y="1006"/>
                  <a:pt x="342" y="1006"/>
                  <a:pt x="342" y="1006"/>
                </a:cubicBezTo>
                <a:cubicBezTo>
                  <a:pt x="382" y="1031"/>
                  <a:pt x="382" y="1031"/>
                  <a:pt x="382" y="1031"/>
                </a:cubicBezTo>
                <a:cubicBezTo>
                  <a:pt x="483" y="915"/>
                  <a:pt x="483" y="915"/>
                  <a:pt x="483" y="915"/>
                </a:cubicBezTo>
                <a:cubicBezTo>
                  <a:pt x="522" y="983"/>
                  <a:pt x="522" y="983"/>
                  <a:pt x="522" y="983"/>
                </a:cubicBezTo>
                <a:cubicBezTo>
                  <a:pt x="546" y="1025"/>
                  <a:pt x="592" y="1045"/>
                  <a:pt x="623" y="1027"/>
                </a:cubicBezTo>
                <a:cubicBezTo>
                  <a:pt x="648" y="1013"/>
                  <a:pt x="648" y="1013"/>
                  <a:pt x="648" y="1013"/>
                </a:cubicBezTo>
                <a:cubicBezTo>
                  <a:pt x="679" y="995"/>
                  <a:pt x="685" y="945"/>
                  <a:pt x="660" y="903"/>
                </a:cubicBezTo>
                <a:cubicBezTo>
                  <a:pt x="620" y="836"/>
                  <a:pt x="620" y="836"/>
                  <a:pt x="620" y="836"/>
                </a:cubicBezTo>
                <a:cubicBezTo>
                  <a:pt x="770" y="806"/>
                  <a:pt x="770" y="806"/>
                  <a:pt x="770" y="806"/>
                </a:cubicBezTo>
                <a:cubicBezTo>
                  <a:pt x="768" y="759"/>
                  <a:pt x="768" y="759"/>
                  <a:pt x="768" y="759"/>
                </a:cubicBezTo>
                <a:cubicBezTo>
                  <a:pt x="565" y="743"/>
                  <a:pt x="565" y="743"/>
                  <a:pt x="565" y="743"/>
                </a:cubicBezTo>
                <a:cubicBezTo>
                  <a:pt x="427" y="510"/>
                  <a:pt x="427" y="510"/>
                  <a:pt x="427" y="510"/>
                </a:cubicBezTo>
                <a:cubicBezTo>
                  <a:pt x="689" y="383"/>
                  <a:pt x="859" y="459"/>
                  <a:pt x="859" y="459"/>
                </a:cubicBezTo>
                <a:cubicBezTo>
                  <a:pt x="859" y="459"/>
                  <a:pt x="898" y="441"/>
                  <a:pt x="839" y="411"/>
                </a:cubicBezTo>
                <a:close/>
              </a:path>
            </a:pathLst>
          </a:custGeom>
          <a:solidFill>
            <a:schemeClr val="bg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3229"/>
              </a:solidFill>
              <a:effectLst/>
              <a:uLnTx/>
              <a:uFillTx/>
              <a:cs typeface="+mn-ea"/>
              <a:sym typeface="+mn-lt"/>
            </a:endParaRPr>
          </a:p>
        </p:txBody>
      </p:sp>
      <p:sp>
        <p:nvSpPr>
          <p:cNvPr id="7" name="Rectangle 101"/>
          <p:cNvSpPr/>
          <p:nvPr/>
        </p:nvSpPr>
        <p:spPr>
          <a:xfrm>
            <a:off x="5452400" y="3414501"/>
            <a:ext cx="5622001" cy="542456"/>
          </a:xfrm>
          <a:prstGeom prst="rect">
            <a:avLst/>
          </a:prstGeom>
        </p:spPr>
        <p:txBody>
          <a:bodyPr wrap="square">
            <a:spAutoFit/>
          </a:bodyPr>
          <a:lstStyle/>
          <a:p>
            <a:pPr defTabSz="1219200">
              <a:lnSpc>
                <a:spcPct val="125000"/>
              </a:lnSpc>
            </a:pPr>
            <a:r>
              <a:rPr lang="zh-CN" altLang="en-US" sz="12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1200" dirty="0">
              <a:solidFill>
                <a:srgbClr val="000000"/>
              </a:solidFill>
              <a:cs typeface="+mn-ea"/>
              <a:sym typeface="+mn-lt"/>
            </a:endParaRPr>
          </a:p>
        </p:txBody>
      </p:sp>
      <p:sp>
        <p:nvSpPr>
          <p:cNvPr id="8" name="Rectangle 102"/>
          <p:cNvSpPr/>
          <p:nvPr/>
        </p:nvSpPr>
        <p:spPr>
          <a:xfrm>
            <a:off x="5452399" y="1803400"/>
            <a:ext cx="5547360" cy="134112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574C"/>
              </a:solidFill>
              <a:effectLst/>
              <a:uLnTx/>
              <a:uFillTx/>
              <a:cs typeface="+mn-ea"/>
              <a:sym typeface="+mn-lt"/>
            </a:endParaRPr>
          </a:p>
        </p:txBody>
      </p:sp>
      <p:sp>
        <p:nvSpPr>
          <p:cNvPr id="9" name="Rectangle 20"/>
          <p:cNvSpPr/>
          <p:nvPr/>
        </p:nvSpPr>
        <p:spPr>
          <a:xfrm>
            <a:off x="9013752" y="4300827"/>
            <a:ext cx="2450663" cy="1290866"/>
          </a:xfrm>
          <a:prstGeom prst="rect">
            <a:avLst/>
          </a:prstGeom>
        </p:spPr>
        <p:txBody>
          <a:bodyPr wrap="square">
            <a:spAutoFit/>
          </a:bodyPr>
          <a:lstStyle/>
          <a:p>
            <a:pPr defTabSz="1219200">
              <a:lnSpc>
                <a:spcPct val="125000"/>
              </a:lnSpc>
            </a:pPr>
            <a:r>
              <a:rPr lang="zh-CN" altLang="en-US" sz="9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900" dirty="0">
              <a:solidFill>
                <a:schemeClr val="tx1">
                  <a:lumMod val="85000"/>
                  <a:lumOff val="15000"/>
                </a:schemeClr>
              </a:solidFill>
              <a:cs typeface="+mn-ea"/>
              <a:sym typeface="+mn-lt"/>
            </a:endParaRPr>
          </a:p>
          <a:p>
            <a:pPr defTabSz="1219200">
              <a:lnSpc>
                <a:spcPct val="125000"/>
              </a:lnSpc>
            </a:pPr>
            <a:endParaRPr lang="en-US" altLang="zh-CN" sz="900" dirty="0">
              <a:solidFill>
                <a:srgbClr val="000000"/>
              </a:solidFill>
              <a:cs typeface="+mn-ea"/>
              <a:sym typeface="+mn-lt"/>
            </a:endParaRPr>
          </a:p>
          <a:p>
            <a:pPr defTabSz="1219200">
              <a:lnSpc>
                <a:spcPct val="125000"/>
              </a:lnSpc>
            </a:pPr>
            <a:r>
              <a:rPr lang="zh-CN" altLang="en-US" sz="9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900" dirty="0">
              <a:solidFill>
                <a:srgbClr val="000000"/>
              </a:solidFill>
              <a:cs typeface="+mn-ea"/>
              <a:sym typeface="+mn-lt"/>
            </a:endParaRPr>
          </a:p>
        </p:txBody>
      </p:sp>
      <p:sp>
        <p:nvSpPr>
          <p:cNvPr id="10" name="Freeform 21"/>
          <p:cNvSpPr>
            <a:spLocks noEditPoints="1"/>
          </p:cNvSpPr>
          <p:nvPr/>
        </p:nvSpPr>
        <p:spPr bwMode="auto">
          <a:xfrm>
            <a:off x="8734351" y="4437962"/>
            <a:ext cx="261299" cy="242507"/>
          </a:xfrm>
          <a:custGeom>
            <a:avLst/>
            <a:gdLst>
              <a:gd name="T0" fmla="*/ 965 w 989"/>
              <a:gd name="T1" fmla="*/ 178 h 917"/>
              <a:gd name="T2" fmla="*/ 891 w 989"/>
              <a:gd name="T3" fmla="*/ 100 h 917"/>
              <a:gd name="T4" fmla="*/ 823 w 989"/>
              <a:gd name="T5" fmla="*/ 113 h 917"/>
              <a:gd name="T6" fmla="*/ 509 w 989"/>
              <a:gd name="T7" fmla="*/ 424 h 917"/>
              <a:gd name="T8" fmla="*/ 452 w 989"/>
              <a:gd name="T9" fmla="*/ 455 h 917"/>
              <a:gd name="T10" fmla="*/ 336 w 989"/>
              <a:gd name="T11" fmla="*/ 329 h 917"/>
              <a:gd name="T12" fmla="*/ 268 w 989"/>
              <a:gd name="T13" fmla="*/ 323 h 917"/>
              <a:gd name="T14" fmla="*/ 200 w 989"/>
              <a:gd name="T15" fmla="*/ 394 h 917"/>
              <a:gd name="T16" fmla="*/ 206 w 989"/>
              <a:gd name="T17" fmla="*/ 457 h 917"/>
              <a:gd name="T18" fmla="*/ 409 w 989"/>
              <a:gd name="T19" fmla="*/ 672 h 917"/>
              <a:gd name="T20" fmla="*/ 523 w 989"/>
              <a:gd name="T21" fmla="*/ 662 h 917"/>
              <a:gd name="T22" fmla="*/ 949 w 989"/>
              <a:gd name="T23" fmla="*/ 236 h 917"/>
              <a:gd name="T24" fmla="*/ 965 w 989"/>
              <a:gd name="T25" fmla="*/ 178 h 917"/>
              <a:gd name="T26" fmla="*/ 756 w 989"/>
              <a:gd name="T27" fmla="*/ 704 h 917"/>
              <a:gd name="T28" fmla="*/ 659 w 989"/>
              <a:gd name="T29" fmla="*/ 801 h 917"/>
              <a:gd name="T30" fmla="*/ 213 w 989"/>
              <a:gd name="T31" fmla="*/ 801 h 917"/>
              <a:gd name="T32" fmla="*/ 116 w 989"/>
              <a:gd name="T33" fmla="*/ 704 h 917"/>
              <a:gd name="T34" fmla="*/ 116 w 989"/>
              <a:gd name="T35" fmla="*/ 213 h 917"/>
              <a:gd name="T36" fmla="*/ 213 w 989"/>
              <a:gd name="T37" fmla="*/ 116 h 917"/>
              <a:gd name="T38" fmla="*/ 659 w 989"/>
              <a:gd name="T39" fmla="*/ 116 h 917"/>
              <a:gd name="T40" fmla="*/ 683 w 989"/>
              <a:gd name="T41" fmla="*/ 120 h 917"/>
              <a:gd name="T42" fmla="*/ 769 w 989"/>
              <a:gd name="T43" fmla="*/ 31 h 917"/>
              <a:gd name="T44" fmla="*/ 659 w 989"/>
              <a:gd name="T45" fmla="*/ 0 h 917"/>
              <a:gd name="T46" fmla="*/ 213 w 989"/>
              <a:gd name="T47" fmla="*/ 0 h 917"/>
              <a:gd name="T48" fmla="*/ 0 w 989"/>
              <a:gd name="T49" fmla="*/ 213 h 917"/>
              <a:gd name="T50" fmla="*/ 0 w 989"/>
              <a:gd name="T51" fmla="*/ 704 h 917"/>
              <a:gd name="T52" fmla="*/ 213 w 989"/>
              <a:gd name="T53" fmla="*/ 917 h 917"/>
              <a:gd name="T54" fmla="*/ 659 w 989"/>
              <a:gd name="T55" fmla="*/ 917 h 917"/>
              <a:gd name="T56" fmla="*/ 872 w 989"/>
              <a:gd name="T57" fmla="*/ 704 h 917"/>
              <a:gd name="T58" fmla="*/ 872 w 989"/>
              <a:gd name="T59" fmla="*/ 465 h 917"/>
              <a:gd name="T60" fmla="*/ 756 w 989"/>
              <a:gd name="T61" fmla="*/ 518 h 917"/>
              <a:gd name="T62" fmla="*/ 756 w 989"/>
              <a:gd name="T63" fmla="*/ 704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9" h="917">
                <a:moveTo>
                  <a:pt x="965" y="178"/>
                </a:moveTo>
                <a:cubicBezTo>
                  <a:pt x="965" y="178"/>
                  <a:pt x="926" y="130"/>
                  <a:pt x="891" y="100"/>
                </a:cubicBezTo>
                <a:cubicBezTo>
                  <a:pt x="860" y="74"/>
                  <a:pt x="823" y="113"/>
                  <a:pt x="823" y="113"/>
                </a:cubicBezTo>
                <a:cubicBezTo>
                  <a:pt x="823" y="113"/>
                  <a:pt x="528" y="398"/>
                  <a:pt x="509" y="424"/>
                </a:cubicBezTo>
                <a:cubicBezTo>
                  <a:pt x="490" y="449"/>
                  <a:pt x="469" y="472"/>
                  <a:pt x="452" y="455"/>
                </a:cubicBezTo>
                <a:cubicBezTo>
                  <a:pt x="433" y="436"/>
                  <a:pt x="371" y="365"/>
                  <a:pt x="336" y="329"/>
                </a:cubicBezTo>
                <a:cubicBezTo>
                  <a:pt x="300" y="294"/>
                  <a:pt x="268" y="323"/>
                  <a:pt x="268" y="323"/>
                </a:cubicBezTo>
                <a:cubicBezTo>
                  <a:pt x="268" y="323"/>
                  <a:pt x="223" y="368"/>
                  <a:pt x="200" y="394"/>
                </a:cubicBezTo>
                <a:cubicBezTo>
                  <a:pt x="172" y="426"/>
                  <a:pt x="206" y="457"/>
                  <a:pt x="206" y="457"/>
                </a:cubicBezTo>
                <a:cubicBezTo>
                  <a:pt x="409" y="672"/>
                  <a:pt x="409" y="672"/>
                  <a:pt x="409" y="672"/>
                </a:cubicBezTo>
                <a:cubicBezTo>
                  <a:pt x="409" y="672"/>
                  <a:pt x="456" y="723"/>
                  <a:pt x="523" y="662"/>
                </a:cubicBezTo>
                <a:cubicBezTo>
                  <a:pt x="569" y="620"/>
                  <a:pt x="921" y="262"/>
                  <a:pt x="949" y="236"/>
                </a:cubicBezTo>
                <a:cubicBezTo>
                  <a:pt x="989" y="198"/>
                  <a:pt x="965" y="178"/>
                  <a:pt x="965" y="178"/>
                </a:cubicBezTo>
                <a:close/>
                <a:moveTo>
                  <a:pt x="756" y="704"/>
                </a:moveTo>
                <a:cubicBezTo>
                  <a:pt x="755" y="757"/>
                  <a:pt x="712" y="801"/>
                  <a:pt x="659" y="801"/>
                </a:cubicBezTo>
                <a:cubicBezTo>
                  <a:pt x="213" y="801"/>
                  <a:pt x="213" y="801"/>
                  <a:pt x="213" y="801"/>
                </a:cubicBezTo>
                <a:cubicBezTo>
                  <a:pt x="160" y="801"/>
                  <a:pt x="116" y="757"/>
                  <a:pt x="116" y="704"/>
                </a:cubicBezTo>
                <a:cubicBezTo>
                  <a:pt x="116" y="213"/>
                  <a:pt x="116" y="213"/>
                  <a:pt x="116" y="213"/>
                </a:cubicBezTo>
                <a:cubicBezTo>
                  <a:pt x="116" y="160"/>
                  <a:pt x="160" y="116"/>
                  <a:pt x="213" y="116"/>
                </a:cubicBezTo>
                <a:cubicBezTo>
                  <a:pt x="659" y="116"/>
                  <a:pt x="659" y="116"/>
                  <a:pt x="659" y="116"/>
                </a:cubicBezTo>
                <a:cubicBezTo>
                  <a:pt x="667" y="116"/>
                  <a:pt x="675" y="118"/>
                  <a:pt x="683" y="120"/>
                </a:cubicBezTo>
                <a:cubicBezTo>
                  <a:pt x="769" y="31"/>
                  <a:pt x="769" y="31"/>
                  <a:pt x="769" y="31"/>
                </a:cubicBezTo>
                <a:cubicBezTo>
                  <a:pt x="737" y="11"/>
                  <a:pt x="699" y="0"/>
                  <a:pt x="659" y="0"/>
                </a:cubicBezTo>
                <a:cubicBezTo>
                  <a:pt x="213" y="0"/>
                  <a:pt x="213" y="0"/>
                  <a:pt x="213" y="0"/>
                </a:cubicBezTo>
                <a:cubicBezTo>
                  <a:pt x="95" y="0"/>
                  <a:pt x="0" y="95"/>
                  <a:pt x="0" y="213"/>
                </a:cubicBezTo>
                <a:cubicBezTo>
                  <a:pt x="0" y="704"/>
                  <a:pt x="0" y="704"/>
                  <a:pt x="0" y="704"/>
                </a:cubicBezTo>
                <a:cubicBezTo>
                  <a:pt x="0" y="822"/>
                  <a:pt x="95" y="917"/>
                  <a:pt x="213" y="917"/>
                </a:cubicBezTo>
                <a:cubicBezTo>
                  <a:pt x="659" y="917"/>
                  <a:pt x="659" y="917"/>
                  <a:pt x="659" y="917"/>
                </a:cubicBezTo>
                <a:cubicBezTo>
                  <a:pt x="776" y="917"/>
                  <a:pt x="872" y="822"/>
                  <a:pt x="872" y="704"/>
                </a:cubicBezTo>
                <a:cubicBezTo>
                  <a:pt x="872" y="465"/>
                  <a:pt x="872" y="465"/>
                  <a:pt x="872" y="465"/>
                </a:cubicBezTo>
                <a:cubicBezTo>
                  <a:pt x="756" y="518"/>
                  <a:pt x="756" y="518"/>
                  <a:pt x="756" y="518"/>
                </a:cubicBezTo>
                <a:lnTo>
                  <a:pt x="756" y="704"/>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3229"/>
              </a:solidFill>
              <a:effectLst/>
              <a:uLnTx/>
              <a:uFillTx/>
              <a:cs typeface="+mn-ea"/>
              <a:sym typeface="+mn-lt"/>
            </a:endParaRPr>
          </a:p>
        </p:txBody>
      </p:sp>
      <p:sp>
        <p:nvSpPr>
          <p:cNvPr id="11" name="Freeform 22"/>
          <p:cNvSpPr>
            <a:spLocks noEditPoints="1"/>
          </p:cNvSpPr>
          <p:nvPr/>
        </p:nvSpPr>
        <p:spPr bwMode="auto">
          <a:xfrm>
            <a:off x="8734351" y="5128095"/>
            <a:ext cx="261299" cy="242507"/>
          </a:xfrm>
          <a:custGeom>
            <a:avLst/>
            <a:gdLst>
              <a:gd name="T0" fmla="*/ 965 w 989"/>
              <a:gd name="T1" fmla="*/ 178 h 917"/>
              <a:gd name="T2" fmla="*/ 891 w 989"/>
              <a:gd name="T3" fmla="*/ 100 h 917"/>
              <a:gd name="T4" fmla="*/ 823 w 989"/>
              <a:gd name="T5" fmla="*/ 113 h 917"/>
              <a:gd name="T6" fmla="*/ 509 w 989"/>
              <a:gd name="T7" fmla="*/ 424 h 917"/>
              <a:gd name="T8" fmla="*/ 452 w 989"/>
              <a:gd name="T9" fmla="*/ 455 h 917"/>
              <a:gd name="T10" fmla="*/ 336 w 989"/>
              <a:gd name="T11" fmla="*/ 329 h 917"/>
              <a:gd name="T12" fmla="*/ 268 w 989"/>
              <a:gd name="T13" fmla="*/ 323 h 917"/>
              <a:gd name="T14" fmla="*/ 200 w 989"/>
              <a:gd name="T15" fmla="*/ 394 h 917"/>
              <a:gd name="T16" fmla="*/ 206 w 989"/>
              <a:gd name="T17" fmla="*/ 457 h 917"/>
              <a:gd name="T18" fmla="*/ 409 w 989"/>
              <a:gd name="T19" fmla="*/ 672 h 917"/>
              <a:gd name="T20" fmla="*/ 523 w 989"/>
              <a:gd name="T21" fmla="*/ 662 h 917"/>
              <a:gd name="T22" fmla="*/ 949 w 989"/>
              <a:gd name="T23" fmla="*/ 236 h 917"/>
              <a:gd name="T24" fmla="*/ 965 w 989"/>
              <a:gd name="T25" fmla="*/ 178 h 917"/>
              <a:gd name="T26" fmla="*/ 756 w 989"/>
              <a:gd name="T27" fmla="*/ 704 h 917"/>
              <a:gd name="T28" fmla="*/ 659 w 989"/>
              <a:gd name="T29" fmla="*/ 801 h 917"/>
              <a:gd name="T30" fmla="*/ 213 w 989"/>
              <a:gd name="T31" fmla="*/ 801 h 917"/>
              <a:gd name="T32" fmla="*/ 116 w 989"/>
              <a:gd name="T33" fmla="*/ 704 h 917"/>
              <a:gd name="T34" fmla="*/ 116 w 989"/>
              <a:gd name="T35" fmla="*/ 213 h 917"/>
              <a:gd name="T36" fmla="*/ 213 w 989"/>
              <a:gd name="T37" fmla="*/ 116 h 917"/>
              <a:gd name="T38" fmla="*/ 659 w 989"/>
              <a:gd name="T39" fmla="*/ 116 h 917"/>
              <a:gd name="T40" fmla="*/ 683 w 989"/>
              <a:gd name="T41" fmla="*/ 120 h 917"/>
              <a:gd name="T42" fmla="*/ 769 w 989"/>
              <a:gd name="T43" fmla="*/ 31 h 917"/>
              <a:gd name="T44" fmla="*/ 659 w 989"/>
              <a:gd name="T45" fmla="*/ 0 h 917"/>
              <a:gd name="T46" fmla="*/ 213 w 989"/>
              <a:gd name="T47" fmla="*/ 0 h 917"/>
              <a:gd name="T48" fmla="*/ 0 w 989"/>
              <a:gd name="T49" fmla="*/ 213 h 917"/>
              <a:gd name="T50" fmla="*/ 0 w 989"/>
              <a:gd name="T51" fmla="*/ 704 h 917"/>
              <a:gd name="T52" fmla="*/ 213 w 989"/>
              <a:gd name="T53" fmla="*/ 917 h 917"/>
              <a:gd name="T54" fmla="*/ 659 w 989"/>
              <a:gd name="T55" fmla="*/ 917 h 917"/>
              <a:gd name="T56" fmla="*/ 872 w 989"/>
              <a:gd name="T57" fmla="*/ 704 h 917"/>
              <a:gd name="T58" fmla="*/ 872 w 989"/>
              <a:gd name="T59" fmla="*/ 465 h 917"/>
              <a:gd name="T60" fmla="*/ 756 w 989"/>
              <a:gd name="T61" fmla="*/ 518 h 917"/>
              <a:gd name="T62" fmla="*/ 756 w 989"/>
              <a:gd name="T63" fmla="*/ 704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9" h="917">
                <a:moveTo>
                  <a:pt x="965" y="178"/>
                </a:moveTo>
                <a:cubicBezTo>
                  <a:pt x="965" y="178"/>
                  <a:pt x="926" y="130"/>
                  <a:pt x="891" y="100"/>
                </a:cubicBezTo>
                <a:cubicBezTo>
                  <a:pt x="860" y="74"/>
                  <a:pt x="823" y="113"/>
                  <a:pt x="823" y="113"/>
                </a:cubicBezTo>
                <a:cubicBezTo>
                  <a:pt x="823" y="113"/>
                  <a:pt x="528" y="398"/>
                  <a:pt x="509" y="424"/>
                </a:cubicBezTo>
                <a:cubicBezTo>
                  <a:pt x="490" y="449"/>
                  <a:pt x="469" y="472"/>
                  <a:pt x="452" y="455"/>
                </a:cubicBezTo>
                <a:cubicBezTo>
                  <a:pt x="433" y="436"/>
                  <a:pt x="371" y="365"/>
                  <a:pt x="336" y="329"/>
                </a:cubicBezTo>
                <a:cubicBezTo>
                  <a:pt x="300" y="294"/>
                  <a:pt x="268" y="323"/>
                  <a:pt x="268" y="323"/>
                </a:cubicBezTo>
                <a:cubicBezTo>
                  <a:pt x="268" y="323"/>
                  <a:pt x="223" y="368"/>
                  <a:pt x="200" y="394"/>
                </a:cubicBezTo>
                <a:cubicBezTo>
                  <a:pt x="172" y="426"/>
                  <a:pt x="206" y="457"/>
                  <a:pt x="206" y="457"/>
                </a:cubicBezTo>
                <a:cubicBezTo>
                  <a:pt x="409" y="672"/>
                  <a:pt x="409" y="672"/>
                  <a:pt x="409" y="672"/>
                </a:cubicBezTo>
                <a:cubicBezTo>
                  <a:pt x="409" y="672"/>
                  <a:pt x="456" y="723"/>
                  <a:pt x="523" y="662"/>
                </a:cubicBezTo>
                <a:cubicBezTo>
                  <a:pt x="569" y="620"/>
                  <a:pt x="921" y="262"/>
                  <a:pt x="949" y="236"/>
                </a:cubicBezTo>
                <a:cubicBezTo>
                  <a:pt x="989" y="198"/>
                  <a:pt x="965" y="178"/>
                  <a:pt x="965" y="178"/>
                </a:cubicBezTo>
                <a:close/>
                <a:moveTo>
                  <a:pt x="756" y="704"/>
                </a:moveTo>
                <a:cubicBezTo>
                  <a:pt x="755" y="757"/>
                  <a:pt x="712" y="801"/>
                  <a:pt x="659" y="801"/>
                </a:cubicBezTo>
                <a:cubicBezTo>
                  <a:pt x="213" y="801"/>
                  <a:pt x="213" y="801"/>
                  <a:pt x="213" y="801"/>
                </a:cubicBezTo>
                <a:cubicBezTo>
                  <a:pt x="160" y="801"/>
                  <a:pt x="116" y="757"/>
                  <a:pt x="116" y="704"/>
                </a:cubicBezTo>
                <a:cubicBezTo>
                  <a:pt x="116" y="213"/>
                  <a:pt x="116" y="213"/>
                  <a:pt x="116" y="213"/>
                </a:cubicBezTo>
                <a:cubicBezTo>
                  <a:pt x="116" y="160"/>
                  <a:pt x="160" y="116"/>
                  <a:pt x="213" y="116"/>
                </a:cubicBezTo>
                <a:cubicBezTo>
                  <a:pt x="659" y="116"/>
                  <a:pt x="659" y="116"/>
                  <a:pt x="659" y="116"/>
                </a:cubicBezTo>
                <a:cubicBezTo>
                  <a:pt x="667" y="116"/>
                  <a:pt x="675" y="118"/>
                  <a:pt x="683" y="120"/>
                </a:cubicBezTo>
                <a:cubicBezTo>
                  <a:pt x="769" y="31"/>
                  <a:pt x="769" y="31"/>
                  <a:pt x="769" y="31"/>
                </a:cubicBezTo>
                <a:cubicBezTo>
                  <a:pt x="737" y="11"/>
                  <a:pt x="699" y="0"/>
                  <a:pt x="659" y="0"/>
                </a:cubicBezTo>
                <a:cubicBezTo>
                  <a:pt x="213" y="0"/>
                  <a:pt x="213" y="0"/>
                  <a:pt x="213" y="0"/>
                </a:cubicBezTo>
                <a:cubicBezTo>
                  <a:pt x="95" y="0"/>
                  <a:pt x="0" y="95"/>
                  <a:pt x="0" y="213"/>
                </a:cubicBezTo>
                <a:cubicBezTo>
                  <a:pt x="0" y="704"/>
                  <a:pt x="0" y="704"/>
                  <a:pt x="0" y="704"/>
                </a:cubicBezTo>
                <a:cubicBezTo>
                  <a:pt x="0" y="822"/>
                  <a:pt x="95" y="917"/>
                  <a:pt x="213" y="917"/>
                </a:cubicBezTo>
                <a:cubicBezTo>
                  <a:pt x="659" y="917"/>
                  <a:pt x="659" y="917"/>
                  <a:pt x="659" y="917"/>
                </a:cubicBezTo>
                <a:cubicBezTo>
                  <a:pt x="776" y="917"/>
                  <a:pt x="872" y="822"/>
                  <a:pt x="872" y="704"/>
                </a:cubicBezTo>
                <a:cubicBezTo>
                  <a:pt x="872" y="465"/>
                  <a:pt x="872" y="465"/>
                  <a:pt x="872" y="465"/>
                </a:cubicBezTo>
                <a:cubicBezTo>
                  <a:pt x="756" y="518"/>
                  <a:pt x="756" y="518"/>
                  <a:pt x="756" y="518"/>
                </a:cubicBezTo>
                <a:lnTo>
                  <a:pt x="756" y="704"/>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3229"/>
              </a:solidFill>
              <a:effectLst/>
              <a:uLnTx/>
              <a:uFillTx/>
              <a:cs typeface="+mn-ea"/>
              <a:sym typeface="+mn-lt"/>
            </a:endParaRPr>
          </a:p>
        </p:txBody>
      </p:sp>
      <p:sp>
        <p:nvSpPr>
          <p:cNvPr id="12" name="Rectangle 24"/>
          <p:cNvSpPr/>
          <p:nvPr/>
        </p:nvSpPr>
        <p:spPr>
          <a:xfrm>
            <a:off x="5776609" y="4300829"/>
            <a:ext cx="2527431" cy="1290866"/>
          </a:xfrm>
          <a:prstGeom prst="rect">
            <a:avLst/>
          </a:prstGeom>
        </p:spPr>
        <p:txBody>
          <a:bodyPr wrap="square">
            <a:spAutoFit/>
          </a:bodyPr>
          <a:lstStyle/>
          <a:p>
            <a:pPr defTabSz="1219200">
              <a:lnSpc>
                <a:spcPct val="125000"/>
              </a:lnSpc>
            </a:pPr>
            <a:r>
              <a:rPr lang="zh-CN" altLang="en-US" sz="9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900" dirty="0">
              <a:solidFill>
                <a:schemeClr val="tx1">
                  <a:lumMod val="85000"/>
                  <a:lumOff val="15000"/>
                </a:schemeClr>
              </a:solidFill>
              <a:cs typeface="+mn-ea"/>
              <a:sym typeface="+mn-lt"/>
            </a:endParaRPr>
          </a:p>
          <a:p>
            <a:pPr defTabSz="1219200">
              <a:lnSpc>
                <a:spcPct val="125000"/>
              </a:lnSpc>
            </a:pPr>
            <a:endParaRPr kumimoji="0" lang="en-US" sz="900" b="0" i="0" u="none" strike="noStrike" kern="1200" cap="none" spc="0" normalizeH="0" baseline="0" noProof="0" dirty="0">
              <a:ln>
                <a:noFill/>
              </a:ln>
              <a:solidFill>
                <a:srgbClr val="000000"/>
              </a:solidFill>
              <a:effectLst/>
              <a:uLnTx/>
              <a:uFillTx/>
              <a:cs typeface="+mn-ea"/>
              <a:sym typeface="+mn-lt"/>
            </a:endParaRPr>
          </a:p>
          <a:p>
            <a:pPr defTabSz="1219200">
              <a:lnSpc>
                <a:spcPct val="125000"/>
              </a:lnSpc>
            </a:pPr>
            <a:r>
              <a:rPr lang="zh-CN" altLang="en-US" sz="900" dirty="0">
                <a:solidFill>
                  <a:schemeClr val="tx1">
                    <a:lumMod val="85000"/>
                    <a:lumOff val="15000"/>
                  </a:schemeClr>
                </a:solidFill>
                <a:cs typeface="+mn-ea"/>
                <a:sym typeface="+mn-lt"/>
              </a:rPr>
              <a:t>此部分内容作为文字排版占位显示（建议使用主题字体）如需更改请在（设置形状格式）菜单下（文本选项）中调整</a:t>
            </a:r>
            <a:endParaRPr lang="en-US" altLang="zh-CN" sz="900" dirty="0">
              <a:solidFill>
                <a:srgbClr val="000000"/>
              </a:solidFill>
              <a:cs typeface="+mn-ea"/>
              <a:sym typeface="+mn-lt"/>
            </a:endParaRPr>
          </a:p>
        </p:txBody>
      </p:sp>
      <p:sp>
        <p:nvSpPr>
          <p:cNvPr id="13" name="Freeform 25"/>
          <p:cNvSpPr>
            <a:spLocks noEditPoints="1"/>
          </p:cNvSpPr>
          <p:nvPr/>
        </p:nvSpPr>
        <p:spPr bwMode="auto">
          <a:xfrm>
            <a:off x="5497209" y="4437962"/>
            <a:ext cx="261299" cy="242507"/>
          </a:xfrm>
          <a:custGeom>
            <a:avLst/>
            <a:gdLst>
              <a:gd name="T0" fmla="*/ 965 w 989"/>
              <a:gd name="T1" fmla="*/ 178 h 917"/>
              <a:gd name="T2" fmla="*/ 891 w 989"/>
              <a:gd name="T3" fmla="*/ 100 h 917"/>
              <a:gd name="T4" fmla="*/ 823 w 989"/>
              <a:gd name="T5" fmla="*/ 113 h 917"/>
              <a:gd name="T6" fmla="*/ 509 w 989"/>
              <a:gd name="T7" fmla="*/ 424 h 917"/>
              <a:gd name="T8" fmla="*/ 452 w 989"/>
              <a:gd name="T9" fmla="*/ 455 h 917"/>
              <a:gd name="T10" fmla="*/ 336 w 989"/>
              <a:gd name="T11" fmla="*/ 329 h 917"/>
              <a:gd name="T12" fmla="*/ 268 w 989"/>
              <a:gd name="T13" fmla="*/ 323 h 917"/>
              <a:gd name="T14" fmla="*/ 200 w 989"/>
              <a:gd name="T15" fmla="*/ 394 h 917"/>
              <a:gd name="T16" fmla="*/ 206 w 989"/>
              <a:gd name="T17" fmla="*/ 457 h 917"/>
              <a:gd name="T18" fmla="*/ 409 w 989"/>
              <a:gd name="T19" fmla="*/ 672 h 917"/>
              <a:gd name="T20" fmla="*/ 523 w 989"/>
              <a:gd name="T21" fmla="*/ 662 h 917"/>
              <a:gd name="T22" fmla="*/ 949 w 989"/>
              <a:gd name="T23" fmla="*/ 236 h 917"/>
              <a:gd name="T24" fmla="*/ 965 w 989"/>
              <a:gd name="T25" fmla="*/ 178 h 917"/>
              <a:gd name="T26" fmla="*/ 756 w 989"/>
              <a:gd name="T27" fmla="*/ 704 h 917"/>
              <a:gd name="T28" fmla="*/ 659 w 989"/>
              <a:gd name="T29" fmla="*/ 801 h 917"/>
              <a:gd name="T30" fmla="*/ 213 w 989"/>
              <a:gd name="T31" fmla="*/ 801 h 917"/>
              <a:gd name="T32" fmla="*/ 116 w 989"/>
              <a:gd name="T33" fmla="*/ 704 h 917"/>
              <a:gd name="T34" fmla="*/ 116 w 989"/>
              <a:gd name="T35" fmla="*/ 213 h 917"/>
              <a:gd name="T36" fmla="*/ 213 w 989"/>
              <a:gd name="T37" fmla="*/ 116 h 917"/>
              <a:gd name="T38" fmla="*/ 659 w 989"/>
              <a:gd name="T39" fmla="*/ 116 h 917"/>
              <a:gd name="T40" fmla="*/ 683 w 989"/>
              <a:gd name="T41" fmla="*/ 120 h 917"/>
              <a:gd name="T42" fmla="*/ 769 w 989"/>
              <a:gd name="T43" fmla="*/ 31 h 917"/>
              <a:gd name="T44" fmla="*/ 659 w 989"/>
              <a:gd name="T45" fmla="*/ 0 h 917"/>
              <a:gd name="T46" fmla="*/ 213 w 989"/>
              <a:gd name="T47" fmla="*/ 0 h 917"/>
              <a:gd name="T48" fmla="*/ 0 w 989"/>
              <a:gd name="T49" fmla="*/ 213 h 917"/>
              <a:gd name="T50" fmla="*/ 0 w 989"/>
              <a:gd name="T51" fmla="*/ 704 h 917"/>
              <a:gd name="T52" fmla="*/ 213 w 989"/>
              <a:gd name="T53" fmla="*/ 917 h 917"/>
              <a:gd name="T54" fmla="*/ 659 w 989"/>
              <a:gd name="T55" fmla="*/ 917 h 917"/>
              <a:gd name="T56" fmla="*/ 872 w 989"/>
              <a:gd name="T57" fmla="*/ 704 h 917"/>
              <a:gd name="T58" fmla="*/ 872 w 989"/>
              <a:gd name="T59" fmla="*/ 465 h 917"/>
              <a:gd name="T60" fmla="*/ 756 w 989"/>
              <a:gd name="T61" fmla="*/ 518 h 917"/>
              <a:gd name="T62" fmla="*/ 756 w 989"/>
              <a:gd name="T63" fmla="*/ 704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9" h="917">
                <a:moveTo>
                  <a:pt x="965" y="178"/>
                </a:moveTo>
                <a:cubicBezTo>
                  <a:pt x="965" y="178"/>
                  <a:pt x="926" y="130"/>
                  <a:pt x="891" y="100"/>
                </a:cubicBezTo>
                <a:cubicBezTo>
                  <a:pt x="860" y="74"/>
                  <a:pt x="823" y="113"/>
                  <a:pt x="823" y="113"/>
                </a:cubicBezTo>
                <a:cubicBezTo>
                  <a:pt x="823" y="113"/>
                  <a:pt x="528" y="398"/>
                  <a:pt x="509" y="424"/>
                </a:cubicBezTo>
                <a:cubicBezTo>
                  <a:pt x="490" y="449"/>
                  <a:pt x="469" y="472"/>
                  <a:pt x="452" y="455"/>
                </a:cubicBezTo>
                <a:cubicBezTo>
                  <a:pt x="433" y="436"/>
                  <a:pt x="371" y="365"/>
                  <a:pt x="336" y="329"/>
                </a:cubicBezTo>
                <a:cubicBezTo>
                  <a:pt x="300" y="294"/>
                  <a:pt x="268" y="323"/>
                  <a:pt x="268" y="323"/>
                </a:cubicBezTo>
                <a:cubicBezTo>
                  <a:pt x="268" y="323"/>
                  <a:pt x="223" y="368"/>
                  <a:pt x="200" y="394"/>
                </a:cubicBezTo>
                <a:cubicBezTo>
                  <a:pt x="172" y="426"/>
                  <a:pt x="206" y="457"/>
                  <a:pt x="206" y="457"/>
                </a:cubicBezTo>
                <a:cubicBezTo>
                  <a:pt x="409" y="672"/>
                  <a:pt x="409" y="672"/>
                  <a:pt x="409" y="672"/>
                </a:cubicBezTo>
                <a:cubicBezTo>
                  <a:pt x="409" y="672"/>
                  <a:pt x="456" y="723"/>
                  <a:pt x="523" y="662"/>
                </a:cubicBezTo>
                <a:cubicBezTo>
                  <a:pt x="569" y="620"/>
                  <a:pt x="921" y="262"/>
                  <a:pt x="949" y="236"/>
                </a:cubicBezTo>
                <a:cubicBezTo>
                  <a:pt x="989" y="198"/>
                  <a:pt x="965" y="178"/>
                  <a:pt x="965" y="178"/>
                </a:cubicBezTo>
                <a:close/>
                <a:moveTo>
                  <a:pt x="756" y="704"/>
                </a:moveTo>
                <a:cubicBezTo>
                  <a:pt x="755" y="757"/>
                  <a:pt x="712" y="801"/>
                  <a:pt x="659" y="801"/>
                </a:cubicBezTo>
                <a:cubicBezTo>
                  <a:pt x="213" y="801"/>
                  <a:pt x="213" y="801"/>
                  <a:pt x="213" y="801"/>
                </a:cubicBezTo>
                <a:cubicBezTo>
                  <a:pt x="160" y="801"/>
                  <a:pt x="116" y="757"/>
                  <a:pt x="116" y="704"/>
                </a:cubicBezTo>
                <a:cubicBezTo>
                  <a:pt x="116" y="213"/>
                  <a:pt x="116" y="213"/>
                  <a:pt x="116" y="213"/>
                </a:cubicBezTo>
                <a:cubicBezTo>
                  <a:pt x="116" y="160"/>
                  <a:pt x="160" y="116"/>
                  <a:pt x="213" y="116"/>
                </a:cubicBezTo>
                <a:cubicBezTo>
                  <a:pt x="659" y="116"/>
                  <a:pt x="659" y="116"/>
                  <a:pt x="659" y="116"/>
                </a:cubicBezTo>
                <a:cubicBezTo>
                  <a:pt x="667" y="116"/>
                  <a:pt x="675" y="118"/>
                  <a:pt x="683" y="120"/>
                </a:cubicBezTo>
                <a:cubicBezTo>
                  <a:pt x="769" y="31"/>
                  <a:pt x="769" y="31"/>
                  <a:pt x="769" y="31"/>
                </a:cubicBezTo>
                <a:cubicBezTo>
                  <a:pt x="737" y="11"/>
                  <a:pt x="699" y="0"/>
                  <a:pt x="659" y="0"/>
                </a:cubicBezTo>
                <a:cubicBezTo>
                  <a:pt x="213" y="0"/>
                  <a:pt x="213" y="0"/>
                  <a:pt x="213" y="0"/>
                </a:cubicBezTo>
                <a:cubicBezTo>
                  <a:pt x="95" y="0"/>
                  <a:pt x="0" y="95"/>
                  <a:pt x="0" y="213"/>
                </a:cubicBezTo>
                <a:cubicBezTo>
                  <a:pt x="0" y="704"/>
                  <a:pt x="0" y="704"/>
                  <a:pt x="0" y="704"/>
                </a:cubicBezTo>
                <a:cubicBezTo>
                  <a:pt x="0" y="822"/>
                  <a:pt x="95" y="917"/>
                  <a:pt x="213" y="917"/>
                </a:cubicBezTo>
                <a:cubicBezTo>
                  <a:pt x="659" y="917"/>
                  <a:pt x="659" y="917"/>
                  <a:pt x="659" y="917"/>
                </a:cubicBezTo>
                <a:cubicBezTo>
                  <a:pt x="776" y="917"/>
                  <a:pt x="872" y="822"/>
                  <a:pt x="872" y="704"/>
                </a:cubicBezTo>
                <a:cubicBezTo>
                  <a:pt x="872" y="465"/>
                  <a:pt x="872" y="465"/>
                  <a:pt x="872" y="465"/>
                </a:cubicBezTo>
                <a:cubicBezTo>
                  <a:pt x="756" y="518"/>
                  <a:pt x="756" y="518"/>
                  <a:pt x="756" y="518"/>
                </a:cubicBezTo>
                <a:lnTo>
                  <a:pt x="756" y="704"/>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3229"/>
              </a:solidFill>
              <a:effectLst/>
              <a:uLnTx/>
              <a:uFillTx/>
              <a:cs typeface="+mn-ea"/>
              <a:sym typeface="+mn-lt"/>
            </a:endParaRPr>
          </a:p>
        </p:txBody>
      </p:sp>
      <p:sp>
        <p:nvSpPr>
          <p:cNvPr id="14" name="Freeform 26"/>
          <p:cNvSpPr>
            <a:spLocks noEditPoints="1"/>
          </p:cNvSpPr>
          <p:nvPr/>
        </p:nvSpPr>
        <p:spPr bwMode="auto">
          <a:xfrm>
            <a:off x="5497209" y="5128096"/>
            <a:ext cx="261299" cy="242507"/>
          </a:xfrm>
          <a:custGeom>
            <a:avLst/>
            <a:gdLst>
              <a:gd name="T0" fmla="*/ 965 w 989"/>
              <a:gd name="T1" fmla="*/ 178 h 917"/>
              <a:gd name="T2" fmla="*/ 891 w 989"/>
              <a:gd name="T3" fmla="*/ 100 h 917"/>
              <a:gd name="T4" fmla="*/ 823 w 989"/>
              <a:gd name="T5" fmla="*/ 113 h 917"/>
              <a:gd name="T6" fmla="*/ 509 w 989"/>
              <a:gd name="T7" fmla="*/ 424 h 917"/>
              <a:gd name="T8" fmla="*/ 452 w 989"/>
              <a:gd name="T9" fmla="*/ 455 h 917"/>
              <a:gd name="T10" fmla="*/ 336 w 989"/>
              <a:gd name="T11" fmla="*/ 329 h 917"/>
              <a:gd name="T12" fmla="*/ 268 w 989"/>
              <a:gd name="T13" fmla="*/ 323 h 917"/>
              <a:gd name="T14" fmla="*/ 200 w 989"/>
              <a:gd name="T15" fmla="*/ 394 h 917"/>
              <a:gd name="T16" fmla="*/ 206 w 989"/>
              <a:gd name="T17" fmla="*/ 457 h 917"/>
              <a:gd name="T18" fmla="*/ 409 w 989"/>
              <a:gd name="T19" fmla="*/ 672 h 917"/>
              <a:gd name="T20" fmla="*/ 523 w 989"/>
              <a:gd name="T21" fmla="*/ 662 h 917"/>
              <a:gd name="T22" fmla="*/ 949 w 989"/>
              <a:gd name="T23" fmla="*/ 236 h 917"/>
              <a:gd name="T24" fmla="*/ 965 w 989"/>
              <a:gd name="T25" fmla="*/ 178 h 917"/>
              <a:gd name="T26" fmla="*/ 756 w 989"/>
              <a:gd name="T27" fmla="*/ 704 h 917"/>
              <a:gd name="T28" fmla="*/ 659 w 989"/>
              <a:gd name="T29" fmla="*/ 801 h 917"/>
              <a:gd name="T30" fmla="*/ 213 w 989"/>
              <a:gd name="T31" fmla="*/ 801 h 917"/>
              <a:gd name="T32" fmla="*/ 116 w 989"/>
              <a:gd name="T33" fmla="*/ 704 h 917"/>
              <a:gd name="T34" fmla="*/ 116 w 989"/>
              <a:gd name="T35" fmla="*/ 213 h 917"/>
              <a:gd name="T36" fmla="*/ 213 w 989"/>
              <a:gd name="T37" fmla="*/ 116 h 917"/>
              <a:gd name="T38" fmla="*/ 659 w 989"/>
              <a:gd name="T39" fmla="*/ 116 h 917"/>
              <a:gd name="T40" fmla="*/ 683 w 989"/>
              <a:gd name="T41" fmla="*/ 120 h 917"/>
              <a:gd name="T42" fmla="*/ 769 w 989"/>
              <a:gd name="T43" fmla="*/ 31 h 917"/>
              <a:gd name="T44" fmla="*/ 659 w 989"/>
              <a:gd name="T45" fmla="*/ 0 h 917"/>
              <a:gd name="T46" fmla="*/ 213 w 989"/>
              <a:gd name="T47" fmla="*/ 0 h 917"/>
              <a:gd name="T48" fmla="*/ 0 w 989"/>
              <a:gd name="T49" fmla="*/ 213 h 917"/>
              <a:gd name="T50" fmla="*/ 0 w 989"/>
              <a:gd name="T51" fmla="*/ 704 h 917"/>
              <a:gd name="T52" fmla="*/ 213 w 989"/>
              <a:gd name="T53" fmla="*/ 917 h 917"/>
              <a:gd name="T54" fmla="*/ 659 w 989"/>
              <a:gd name="T55" fmla="*/ 917 h 917"/>
              <a:gd name="T56" fmla="*/ 872 w 989"/>
              <a:gd name="T57" fmla="*/ 704 h 917"/>
              <a:gd name="T58" fmla="*/ 872 w 989"/>
              <a:gd name="T59" fmla="*/ 465 h 917"/>
              <a:gd name="T60" fmla="*/ 756 w 989"/>
              <a:gd name="T61" fmla="*/ 518 h 917"/>
              <a:gd name="T62" fmla="*/ 756 w 989"/>
              <a:gd name="T63" fmla="*/ 704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9" h="917">
                <a:moveTo>
                  <a:pt x="965" y="178"/>
                </a:moveTo>
                <a:cubicBezTo>
                  <a:pt x="965" y="178"/>
                  <a:pt x="926" y="130"/>
                  <a:pt x="891" y="100"/>
                </a:cubicBezTo>
                <a:cubicBezTo>
                  <a:pt x="860" y="74"/>
                  <a:pt x="823" y="113"/>
                  <a:pt x="823" y="113"/>
                </a:cubicBezTo>
                <a:cubicBezTo>
                  <a:pt x="823" y="113"/>
                  <a:pt x="528" y="398"/>
                  <a:pt x="509" y="424"/>
                </a:cubicBezTo>
                <a:cubicBezTo>
                  <a:pt x="490" y="449"/>
                  <a:pt x="469" y="472"/>
                  <a:pt x="452" y="455"/>
                </a:cubicBezTo>
                <a:cubicBezTo>
                  <a:pt x="433" y="436"/>
                  <a:pt x="371" y="365"/>
                  <a:pt x="336" y="329"/>
                </a:cubicBezTo>
                <a:cubicBezTo>
                  <a:pt x="300" y="294"/>
                  <a:pt x="268" y="323"/>
                  <a:pt x="268" y="323"/>
                </a:cubicBezTo>
                <a:cubicBezTo>
                  <a:pt x="268" y="323"/>
                  <a:pt x="223" y="368"/>
                  <a:pt x="200" y="394"/>
                </a:cubicBezTo>
                <a:cubicBezTo>
                  <a:pt x="172" y="426"/>
                  <a:pt x="206" y="457"/>
                  <a:pt x="206" y="457"/>
                </a:cubicBezTo>
                <a:cubicBezTo>
                  <a:pt x="409" y="672"/>
                  <a:pt x="409" y="672"/>
                  <a:pt x="409" y="672"/>
                </a:cubicBezTo>
                <a:cubicBezTo>
                  <a:pt x="409" y="672"/>
                  <a:pt x="456" y="723"/>
                  <a:pt x="523" y="662"/>
                </a:cubicBezTo>
                <a:cubicBezTo>
                  <a:pt x="569" y="620"/>
                  <a:pt x="921" y="262"/>
                  <a:pt x="949" y="236"/>
                </a:cubicBezTo>
                <a:cubicBezTo>
                  <a:pt x="989" y="198"/>
                  <a:pt x="965" y="178"/>
                  <a:pt x="965" y="178"/>
                </a:cubicBezTo>
                <a:close/>
                <a:moveTo>
                  <a:pt x="756" y="704"/>
                </a:moveTo>
                <a:cubicBezTo>
                  <a:pt x="755" y="757"/>
                  <a:pt x="712" y="801"/>
                  <a:pt x="659" y="801"/>
                </a:cubicBezTo>
                <a:cubicBezTo>
                  <a:pt x="213" y="801"/>
                  <a:pt x="213" y="801"/>
                  <a:pt x="213" y="801"/>
                </a:cubicBezTo>
                <a:cubicBezTo>
                  <a:pt x="160" y="801"/>
                  <a:pt x="116" y="757"/>
                  <a:pt x="116" y="704"/>
                </a:cubicBezTo>
                <a:cubicBezTo>
                  <a:pt x="116" y="213"/>
                  <a:pt x="116" y="213"/>
                  <a:pt x="116" y="213"/>
                </a:cubicBezTo>
                <a:cubicBezTo>
                  <a:pt x="116" y="160"/>
                  <a:pt x="160" y="116"/>
                  <a:pt x="213" y="116"/>
                </a:cubicBezTo>
                <a:cubicBezTo>
                  <a:pt x="659" y="116"/>
                  <a:pt x="659" y="116"/>
                  <a:pt x="659" y="116"/>
                </a:cubicBezTo>
                <a:cubicBezTo>
                  <a:pt x="667" y="116"/>
                  <a:pt x="675" y="118"/>
                  <a:pt x="683" y="120"/>
                </a:cubicBezTo>
                <a:cubicBezTo>
                  <a:pt x="769" y="31"/>
                  <a:pt x="769" y="31"/>
                  <a:pt x="769" y="31"/>
                </a:cubicBezTo>
                <a:cubicBezTo>
                  <a:pt x="737" y="11"/>
                  <a:pt x="699" y="0"/>
                  <a:pt x="659" y="0"/>
                </a:cubicBezTo>
                <a:cubicBezTo>
                  <a:pt x="213" y="0"/>
                  <a:pt x="213" y="0"/>
                  <a:pt x="213" y="0"/>
                </a:cubicBezTo>
                <a:cubicBezTo>
                  <a:pt x="95" y="0"/>
                  <a:pt x="0" y="95"/>
                  <a:pt x="0" y="213"/>
                </a:cubicBezTo>
                <a:cubicBezTo>
                  <a:pt x="0" y="704"/>
                  <a:pt x="0" y="704"/>
                  <a:pt x="0" y="704"/>
                </a:cubicBezTo>
                <a:cubicBezTo>
                  <a:pt x="0" y="822"/>
                  <a:pt x="95" y="917"/>
                  <a:pt x="213" y="917"/>
                </a:cubicBezTo>
                <a:cubicBezTo>
                  <a:pt x="659" y="917"/>
                  <a:pt x="659" y="917"/>
                  <a:pt x="659" y="917"/>
                </a:cubicBezTo>
                <a:cubicBezTo>
                  <a:pt x="776" y="917"/>
                  <a:pt x="872" y="822"/>
                  <a:pt x="872" y="704"/>
                </a:cubicBezTo>
                <a:cubicBezTo>
                  <a:pt x="872" y="465"/>
                  <a:pt x="872" y="465"/>
                  <a:pt x="872" y="465"/>
                </a:cubicBezTo>
                <a:cubicBezTo>
                  <a:pt x="756" y="518"/>
                  <a:pt x="756" y="518"/>
                  <a:pt x="756" y="518"/>
                </a:cubicBezTo>
                <a:lnTo>
                  <a:pt x="756" y="704"/>
                </a:lnTo>
                <a:close/>
              </a:path>
            </a:pathLst>
          </a:custGeom>
          <a:solidFill>
            <a:schemeClr val="accent1"/>
          </a:solidFill>
          <a:ln>
            <a:noFill/>
          </a:ln>
        </p:spPr>
        <p:txBody>
          <a:bodyPr vert="horz" wrap="square" lIns="121920" tIns="60960" rIns="121920" bIns="60960" numCol="1" anchor="t" anchorCtr="0" compatLnSpc="1"/>
          <a:lstStyle/>
          <a:p>
            <a:pPr marL="0" marR="0" lvl="0" indent="0" algn="l" defTabSz="1219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a:ln>
                <a:noFill/>
              </a:ln>
              <a:solidFill>
                <a:srgbClr val="003229"/>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fade">
                                      <p:cBhvr>
                                        <p:cTn id="7" dur="250"/>
                                        <p:tgtEl>
                                          <p:spTgt spid="3">
                                            <p:graphicEl>
                                              <a:chart seriesIdx="-3" categoryIdx="-3" bldStep="gridLegend"/>
                                            </p:graphicEl>
                                          </p:spTgt>
                                        </p:tgtEl>
                                      </p:cBhvr>
                                    </p:animEffect>
                                    <p:anim calcmode="lin" valueType="num">
                                      <p:cBhvr>
                                        <p:cTn id="8" dur="250" fill="hold"/>
                                        <p:tgtEl>
                                          <p:spTgt spid="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250" fill="hold"/>
                                        <p:tgtEl>
                                          <p:spTgt spid="3">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graphicEl>
                                              <a:chart seriesIdx="-4" categoryIdx="0" bldStep="category"/>
                                            </p:graphicEl>
                                          </p:spTgt>
                                        </p:tgtEl>
                                        <p:attrNameLst>
                                          <p:attrName>style.visibility</p:attrName>
                                        </p:attrNameLst>
                                      </p:cBhvr>
                                      <p:to>
                                        <p:strVal val="visible"/>
                                      </p:to>
                                    </p:set>
                                    <p:animEffect transition="in" filter="fade">
                                      <p:cBhvr>
                                        <p:cTn id="13" dur="250"/>
                                        <p:tgtEl>
                                          <p:spTgt spid="3">
                                            <p:graphicEl>
                                              <a:chart seriesIdx="-4" categoryIdx="0" bldStep="category"/>
                                            </p:graphicEl>
                                          </p:spTgt>
                                        </p:tgtEl>
                                      </p:cBhvr>
                                    </p:animEffect>
                                    <p:anim calcmode="lin" valueType="num">
                                      <p:cBhvr>
                                        <p:cTn id="14" dur="250" fill="hold"/>
                                        <p:tgtEl>
                                          <p:spTgt spid="3">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p:cTn id="15" dur="250" fill="hold"/>
                                        <p:tgtEl>
                                          <p:spTgt spid="3">
                                            <p:graphicEl>
                                              <a:chart seriesIdx="-4" categoryIdx="0" bldStep="category"/>
                                            </p:graphic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graphicEl>
                                              <a:chart seriesIdx="-4" categoryIdx="1" bldStep="category"/>
                                            </p:graphicEl>
                                          </p:spTgt>
                                        </p:tgtEl>
                                        <p:attrNameLst>
                                          <p:attrName>style.visibility</p:attrName>
                                        </p:attrNameLst>
                                      </p:cBhvr>
                                      <p:to>
                                        <p:strVal val="visible"/>
                                      </p:to>
                                    </p:set>
                                    <p:animEffect transition="in" filter="fade">
                                      <p:cBhvr>
                                        <p:cTn id="19" dur="250"/>
                                        <p:tgtEl>
                                          <p:spTgt spid="3">
                                            <p:graphicEl>
                                              <a:chart seriesIdx="-4" categoryIdx="1" bldStep="category"/>
                                            </p:graphicEl>
                                          </p:spTgt>
                                        </p:tgtEl>
                                      </p:cBhvr>
                                    </p:animEffect>
                                    <p:anim calcmode="lin" valueType="num">
                                      <p:cBhvr>
                                        <p:cTn id="20" dur="250" fill="hold"/>
                                        <p:tgtEl>
                                          <p:spTgt spid="3">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p:cTn id="21" dur="250" fill="hold"/>
                                        <p:tgtEl>
                                          <p:spTgt spid="3">
                                            <p:graphicEl>
                                              <a:chart seriesIdx="-4" categoryIdx="1" bldStep="category"/>
                                            </p:graphic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graphicEl>
                                              <a:chart seriesIdx="-4" categoryIdx="2" bldStep="category"/>
                                            </p:graphicEl>
                                          </p:spTgt>
                                        </p:tgtEl>
                                        <p:attrNameLst>
                                          <p:attrName>style.visibility</p:attrName>
                                        </p:attrNameLst>
                                      </p:cBhvr>
                                      <p:to>
                                        <p:strVal val="visible"/>
                                      </p:to>
                                    </p:set>
                                    <p:animEffect transition="in" filter="fade">
                                      <p:cBhvr>
                                        <p:cTn id="25" dur="250"/>
                                        <p:tgtEl>
                                          <p:spTgt spid="3">
                                            <p:graphicEl>
                                              <a:chart seriesIdx="-4" categoryIdx="2" bldStep="category"/>
                                            </p:graphicEl>
                                          </p:spTgt>
                                        </p:tgtEl>
                                      </p:cBhvr>
                                    </p:animEffect>
                                    <p:anim calcmode="lin" valueType="num">
                                      <p:cBhvr>
                                        <p:cTn id="26" dur="250" fill="hold"/>
                                        <p:tgtEl>
                                          <p:spTgt spid="3">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p:cTn id="27" dur="250" fill="hold"/>
                                        <p:tgtEl>
                                          <p:spTgt spid="3">
                                            <p:graphicEl>
                                              <a:chart seriesIdx="-4" categoryIdx="2" bldStep="category"/>
                                            </p:graphic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graphicEl>
                                              <a:chart seriesIdx="-4" categoryIdx="3" bldStep="category"/>
                                            </p:graphicEl>
                                          </p:spTgt>
                                        </p:tgtEl>
                                        <p:attrNameLst>
                                          <p:attrName>style.visibility</p:attrName>
                                        </p:attrNameLst>
                                      </p:cBhvr>
                                      <p:to>
                                        <p:strVal val="visible"/>
                                      </p:to>
                                    </p:set>
                                    <p:animEffect transition="in" filter="fade">
                                      <p:cBhvr>
                                        <p:cTn id="31" dur="250"/>
                                        <p:tgtEl>
                                          <p:spTgt spid="3">
                                            <p:graphicEl>
                                              <a:chart seriesIdx="-4" categoryIdx="3" bldStep="category"/>
                                            </p:graphicEl>
                                          </p:spTgt>
                                        </p:tgtEl>
                                      </p:cBhvr>
                                    </p:animEffect>
                                    <p:anim calcmode="lin" valueType="num">
                                      <p:cBhvr>
                                        <p:cTn id="32" dur="250" fill="hold"/>
                                        <p:tgtEl>
                                          <p:spTgt spid="3">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p:cTn id="33" dur="250" fill="hold"/>
                                        <p:tgtEl>
                                          <p:spTgt spid="3">
                                            <p:graphicEl>
                                              <a:chart seriesIdx="-4" categoryIdx="3" bldStep="category"/>
                                            </p:graphic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16" presetClass="entr" presetSubtype="21"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inVertical)">
                                      <p:cBhvr>
                                        <p:cTn id="37" dur="500"/>
                                        <p:tgtEl>
                                          <p:spTgt spid="2"/>
                                        </p:tgtEl>
                                      </p:cBhvr>
                                    </p:animEffect>
                                  </p:childTnLst>
                                </p:cTn>
                              </p:par>
                            </p:childTnLst>
                          </p:cTn>
                        </p:par>
                        <p:par>
                          <p:cTn id="38" fill="hold">
                            <p:stCondLst>
                              <p:cond delay="3000"/>
                            </p:stCondLst>
                            <p:childTnLst>
                              <p:par>
                                <p:cTn id="39" presetID="16" presetClass="entr" presetSubtype="37"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outVertical)">
                                      <p:cBhvr>
                                        <p:cTn id="41" dur="500"/>
                                        <p:tgtEl>
                                          <p:spTgt spid="8"/>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p:cTn id="45" dur="500" fill="hold"/>
                                        <p:tgtEl>
                                          <p:spTgt spid="6"/>
                                        </p:tgtEl>
                                        <p:attrNameLst>
                                          <p:attrName>ppt_w</p:attrName>
                                        </p:attrNameLst>
                                      </p:cBhvr>
                                      <p:tavLst>
                                        <p:tav tm="0">
                                          <p:val>
                                            <p:fltVal val="0"/>
                                          </p:val>
                                        </p:tav>
                                        <p:tav tm="100000">
                                          <p:val>
                                            <p:strVal val="#ppt_w"/>
                                          </p:val>
                                        </p:tav>
                                      </p:tavLst>
                                    </p:anim>
                                    <p:anim calcmode="lin" valueType="num">
                                      <p:cBhvr>
                                        <p:cTn id="46" dur="500" fill="hold"/>
                                        <p:tgtEl>
                                          <p:spTgt spid="6"/>
                                        </p:tgtEl>
                                        <p:attrNameLst>
                                          <p:attrName>ppt_h</p:attrName>
                                        </p:attrNameLst>
                                      </p:cBhvr>
                                      <p:tavLst>
                                        <p:tav tm="0">
                                          <p:val>
                                            <p:fltVal val="0"/>
                                          </p:val>
                                        </p:tav>
                                        <p:tav tm="100000">
                                          <p:val>
                                            <p:strVal val="#ppt_h"/>
                                          </p:val>
                                        </p:tav>
                                      </p:tavLst>
                                    </p:anim>
                                    <p:animEffect transition="in" filter="fade">
                                      <p:cBhvr>
                                        <p:cTn id="47" dur="500"/>
                                        <p:tgtEl>
                                          <p:spTgt spid="6"/>
                                        </p:tgtEl>
                                      </p:cBhvr>
                                    </p:animEffect>
                                  </p:childTnLst>
                                </p:cTn>
                              </p:par>
                            </p:childTnLst>
                          </p:cTn>
                        </p:par>
                        <p:par>
                          <p:cTn id="48" fill="hold">
                            <p:stCondLst>
                              <p:cond delay="4000"/>
                            </p:stCondLst>
                            <p:childTnLst>
                              <p:par>
                                <p:cTn id="49" presetID="16" presetClass="entr" presetSubtype="21"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barn(inVertical)">
                                      <p:cBhvr>
                                        <p:cTn id="5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3" grpId="0">
        <p:bldSub>
          <a:bldChart bld="category"/>
        </p:bldSub>
      </p:bldGraphic>
      <p:bldP spid="6" grpId="0" animBg="1"/>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rot="20521891">
            <a:off x="805918" y="913040"/>
            <a:ext cx="6503596" cy="1631216"/>
          </a:xfrm>
          <a:prstGeom prst="rect">
            <a:avLst/>
          </a:prstGeom>
          <a:noFill/>
        </p:spPr>
        <p:txBody>
          <a:bodyPr wrap="square" rtlCol="0">
            <a:spAutoFit/>
          </a:bodyPr>
          <a:lstStyle/>
          <a:p>
            <a:r>
              <a:rPr lang="en-US" altLang="zh-CN" sz="10000" dirty="0">
                <a:cs typeface="+mn-ea"/>
                <a:sym typeface="+mn-lt"/>
              </a:rPr>
              <a:t>TWO</a:t>
            </a:r>
            <a:endParaRPr lang="zh-CN" altLang="en-US" sz="10000" dirty="0">
              <a:cs typeface="+mn-ea"/>
              <a:sym typeface="+mn-lt"/>
            </a:endParaRPr>
          </a:p>
        </p:txBody>
      </p:sp>
      <p:sp>
        <p:nvSpPr>
          <p:cNvPr id="13" name="文本框 12"/>
          <p:cNvSpPr txBox="1"/>
          <p:nvPr/>
        </p:nvSpPr>
        <p:spPr>
          <a:xfrm>
            <a:off x="2120818" y="3041419"/>
            <a:ext cx="5659448" cy="861774"/>
          </a:xfrm>
          <a:prstGeom prst="rect">
            <a:avLst/>
          </a:prstGeom>
          <a:noFill/>
        </p:spPr>
        <p:txBody>
          <a:bodyPr wrap="square" rtlCol="0">
            <a:spAutoFit/>
          </a:bodyPr>
          <a:lstStyle/>
          <a:p>
            <a:r>
              <a:rPr lang="zh-CN" altLang="en-US" sz="5000" dirty="0">
                <a:solidFill>
                  <a:srgbClr val="254748"/>
                </a:solidFill>
                <a:cs typeface="+mn-ea"/>
                <a:sym typeface="+mn-lt"/>
              </a:rPr>
              <a:t>输入您的标题</a:t>
            </a:r>
          </a:p>
        </p:txBody>
      </p:sp>
      <p:sp>
        <p:nvSpPr>
          <p:cNvPr id="14" name="文本框 13"/>
          <p:cNvSpPr txBox="1"/>
          <p:nvPr/>
        </p:nvSpPr>
        <p:spPr>
          <a:xfrm>
            <a:off x="2205650" y="4379686"/>
            <a:ext cx="4745048" cy="707886"/>
          </a:xfrm>
          <a:prstGeom prst="rect">
            <a:avLst/>
          </a:prstGeom>
          <a:noFill/>
        </p:spPr>
        <p:txBody>
          <a:bodyPr wrap="square" rtlCol="0">
            <a:spAutoFit/>
          </a:bodyPr>
          <a:lstStyle/>
          <a:p>
            <a:pPr eaLnBrk="0"/>
            <a:r>
              <a:rPr lang="en-US" altLang="zh-CN" sz="1000" dirty="0">
                <a:solidFill>
                  <a:srgbClr val="254748"/>
                </a:solidFill>
                <a:cs typeface="+mn-ea"/>
                <a:sym typeface="+mn-lt"/>
              </a:rPr>
              <a:t>Lorem ipsum dolor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consectetuer</a:t>
            </a:r>
            <a:r>
              <a:rPr lang="en-US" altLang="zh-CN" sz="1000" dirty="0">
                <a:solidFill>
                  <a:srgbClr val="254748"/>
                </a:solidFill>
                <a:cs typeface="+mn-ea"/>
                <a:sym typeface="+mn-lt"/>
              </a:rPr>
              <a:t> </a:t>
            </a:r>
            <a:r>
              <a:rPr lang="en-US" altLang="zh-CN" sz="1000" dirty="0" err="1">
                <a:solidFill>
                  <a:srgbClr val="254748"/>
                </a:solidFill>
                <a:cs typeface="+mn-ea"/>
                <a:sym typeface="+mn-lt"/>
              </a:rPr>
              <a:t>adipiscing</a:t>
            </a:r>
            <a:r>
              <a:rPr lang="en-US" altLang="zh-CN" sz="1000" dirty="0">
                <a:solidFill>
                  <a:srgbClr val="254748"/>
                </a:solidFill>
                <a:cs typeface="+mn-ea"/>
                <a:sym typeface="+mn-lt"/>
              </a:rPr>
              <a:t> </a:t>
            </a:r>
            <a:r>
              <a:rPr lang="en-US" altLang="zh-CN" sz="1000" dirty="0" err="1">
                <a:solidFill>
                  <a:srgbClr val="254748"/>
                </a:solidFill>
                <a:cs typeface="+mn-ea"/>
                <a:sym typeface="+mn-lt"/>
              </a:rPr>
              <a:t>elit</a:t>
            </a:r>
            <a:r>
              <a:rPr lang="en-US" altLang="zh-CN" sz="1000" dirty="0">
                <a:solidFill>
                  <a:srgbClr val="254748"/>
                </a:solidFill>
                <a:cs typeface="+mn-ea"/>
                <a:sym typeface="+mn-lt"/>
              </a:rPr>
              <a:t>. Maecenas </a:t>
            </a:r>
            <a:r>
              <a:rPr lang="en-US" altLang="zh-CN" sz="1000" dirty="0" err="1">
                <a:solidFill>
                  <a:srgbClr val="254748"/>
                </a:solidFill>
                <a:cs typeface="+mn-ea"/>
                <a:sym typeface="+mn-lt"/>
              </a:rPr>
              <a:t>porttitor</a:t>
            </a:r>
            <a:r>
              <a:rPr lang="en-US" altLang="zh-CN" sz="1000" dirty="0">
                <a:solidFill>
                  <a:srgbClr val="254748"/>
                </a:solidFill>
                <a:cs typeface="+mn-ea"/>
                <a:sym typeface="+mn-lt"/>
              </a:rPr>
              <a:t> </a:t>
            </a:r>
            <a:r>
              <a:rPr lang="en-US" altLang="zh-CN" sz="1000" dirty="0" err="1">
                <a:solidFill>
                  <a:srgbClr val="254748"/>
                </a:solidFill>
                <a:cs typeface="+mn-ea"/>
                <a:sym typeface="+mn-lt"/>
              </a:rPr>
              <a:t>congue</a:t>
            </a:r>
            <a:r>
              <a:rPr lang="en-US" altLang="zh-CN" sz="1000" dirty="0">
                <a:solidFill>
                  <a:srgbClr val="254748"/>
                </a:solidFill>
                <a:cs typeface="+mn-ea"/>
                <a:sym typeface="+mn-lt"/>
              </a:rPr>
              <a:t> </a:t>
            </a:r>
            <a:r>
              <a:rPr lang="en-US" altLang="zh-CN" sz="1000" dirty="0" err="1">
                <a:solidFill>
                  <a:srgbClr val="254748"/>
                </a:solidFill>
                <a:cs typeface="+mn-ea"/>
                <a:sym typeface="+mn-lt"/>
              </a:rPr>
              <a:t>massa</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a:t>
            </a:r>
            <a:r>
              <a:rPr lang="en-US" altLang="zh-CN" sz="1000" dirty="0" err="1">
                <a:solidFill>
                  <a:srgbClr val="254748"/>
                </a:solidFill>
                <a:cs typeface="+mn-ea"/>
                <a:sym typeface="+mn-lt"/>
              </a:rPr>
              <a:t>posuere</a:t>
            </a:r>
            <a:r>
              <a:rPr lang="en-US" altLang="zh-CN" sz="1000" dirty="0">
                <a:solidFill>
                  <a:srgbClr val="254748"/>
                </a:solidFill>
                <a:cs typeface="+mn-ea"/>
                <a:sym typeface="+mn-lt"/>
              </a:rPr>
              <a:t>, magna sed pulvinar </a:t>
            </a:r>
            <a:r>
              <a:rPr lang="en-US" altLang="zh-CN" sz="1000" dirty="0" err="1">
                <a:solidFill>
                  <a:srgbClr val="254748"/>
                </a:solidFill>
                <a:cs typeface="+mn-ea"/>
                <a:sym typeface="+mn-lt"/>
              </a:rPr>
              <a:t>ultricies</a:t>
            </a:r>
            <a:r>
              <a:rPr lang="en-US" altLang="zh-CN" sz="1000" dirty="0">
                <a:solidFill>
                  <a:srgbClr val="254748"/>
                </a:solidFill>
                <a:cs typeface="+mn-ea"/>
                <a:sym typeface="+mn-lt"/>
              </a:rPr>
              <a:t>, </a:t>
            </a:r>
            <a:r>
              <a:rPr lang="en-US" altLang="zh-CN" sz="1000" dirty="0" err="1">
                <a:solidFill>
                  <a:srgbClr val="254748"/>
                </a:solidFill>
                <a:cs typeface="+mn-ea"/>
                <a:sym typeface="+mn-lt"/>
              </a:rPr>
              <a:t>purus</a:t>
            </a:r>
            <a:r>
              <a:rPr lang="en-US" altLang="zh-CN" sz="1000" dirty="0">
                <a:solidFill>
                  <a:srgbClr val="254748"/>
                </a:solidFill>
                <a:cs typeface="+mn-ea"/>
                <a:sym typeface="+mn-lt"/>
              </a:rPr>
              <a:t> </a:t>
            </a:r>
            <a:r>
              <a:rPr lang="en-US" altLang="zh-CN" sz="1000" dirty="0" err="1">
                <a:solidFill>
                  <a:srgbClr val="254748"/>
                </a:solidFill>
                <a:cs typeface="+mn-ea"/>
                <a:sym typeface="+mn-lt"/>
              </a:rPr>
              <a:t>lectus</a:t>
            </a:r>
            <a:r>
              <a:rPr lang="en-US" altLang="zh-CN" sz="1000" dirty="0">
                <a:solidFill>
                  <a:srgbClr val="254748"/>
                </a:solidFill>
                <a:cs typeface="+mn-ea"/>
                <a:sym typeface="+mn-lt"/>
              </a:rPr>
              <a:t> </a:t>
            </a:r>
            <a:r>
              <a:rPr lang="en-US" altLang="zh-CN" sz="1000" dirty="0" err="1">
                <a:solidFill>
                  <a:srgbClr val="254748"/>
                </a:solidFill>
                <a:cs typeface="+mn-ea"/>
                <a:sym typeface="+mn-lt"/>
              </a:rPr>
              <a:t>malesuada</a:t>
            </a:r>
            <a:r>
              <a:rPr lang="en-US" altLang="zh-CN" sz="1000" dirty="0">
                <a:solidFill>
                  <a:srgbClr val="254748"/>
                </a:solidFill>
                <a:cs typeface="+mn-ea"/>
                <a:sym typeface="+mn-lt"/>
              </a:rPr>
              <a:t> libero, sit </a:t>
            </a:r>
            <a:r>
              <a:rPr lang="en-US" altLang="zh-CN" sz="1000" dirty="0" err="1">
                <a:solidFill>
                  <a:srgbClr val="254748"/>
                </a:solidFill>
                <a:cs typeface="+mn-ea"/>
                <a:sym typeface="+mn-lt"/>
              </a:rPr>
              <a:t>amet</a:t>
            </a:r>
            <a:r>
              <a:rPr lang="en-US" altLang="zh-CN" sz="1000" dirty="0">
                <a:solidFill>
                  <a:srgbClr val="254748"/>
                </a:solidFill>
                <a:cs typeface="+mn-ea"/>
                <a:sym typeface="+mn-lt"/>
              </a:rPr>
              <a:t> </a:t>
            </a:r>
            <a:r>
              <a:rPr lang="en-US" altLang="zh-CN" sz="1000" dirty="0" err="1">
                <a:solidFill>
                  <a:srgbClr val="254748"/>
                </a:solidFill>
                <a:cs typeface="+mn-ea"/>
                <a:sym typeface="+mn-lt"/>
              </a:rPr>
              <a:t>commodo</a:t>
            </a:r>
            <a:r>
              <a:rPr lang="en-US" altLang="zh-CN" sz="1000" dirty="0">
                <a:solidFill>
                  <a:srgbClr val="254748"/>
                </a:solidFill>
                <a:cs typeface="+mn-ea"/>
                <a:sym typeface="+mn-lt"/>
              </a:rPr>
              <a:t> magna </a:t>
            </a:r>
            <a:r>
              <a:rPr lang="en-US" altLang="zh-CN" sz="1000" dirty="0" err="1">
                <a:solidFill>
                  <a:srgbClr val="254748"/>
                </a:solidFill>
                <a:cs typeface="+mn-ea"/>
                <a:sym typeface="+mn-lt"/>
              </a:rPr>
              <a:t>eros</a:t>
            </a:r>
            <a:r>
              <a:rPr lang="en-US" altLang="zh-CN" sz="1000" dirty="0">
                <a:solidFill>
                  <a:srgbClr val="254748"/>
                </a:solidFill>
                <a:cs typeface="+mn-ea"/>
                <a:sym typeface="+mn-lt"/>
              </a:rPr>
              <a:t> </a:t>
            </a:r>
            <a:r>
              <a:rPr lang="en-US" altLang="zh-CN" sz="1000" dirty="0" err="1">
                <a:solidFill>
                  <a:srgbClr val="254748"/>
                </a:solidFill>
                <a:cs typeface="+mn-ea"/>
                <a:sym typeface="+mn-lt"/>
              </a:rPr>
              <a:t>quis</a:t>
            </a:r>
            <a:r>
              <a:rPr lang="en-US" altLang="zh-CN" sz="1000" dirty="0">
                <a:solidFill>
                  <a:srgbClr val="254748"/>
                </a:solidFill>
                <a:cs typeface="+mn-ea"/>
                <a:sym typeface="+mn-lt"/>
              </a:rPr>
              <a:t> </a:t>
            </a:r>
            <a:r>
              <a:rPr lang="en-US" altLang="zh-CN" sz="1000" dirty="0" err="1">
                <a:solidFill>
                  <a:srgbClr val="254748"/>
                </a:solidFill>
                <a:cs typeface="+mn-ea"/>
                <a:sym typeface="+mn-lt"/>
              </a:rPr>
              <a:t>urna</a:t>
            </a:r>
            <a:r>
              <a:rPr lang="en-US" altLang="zh-CN" sz="1000" dirty="0">
                <a:solidFill>
                  <a:srgbClr val="254748"/>
                </a:solidFill>
                <a:cs typeface="+mn-ea"/>
                <a:sym typeface="+mn-lt"/>
              </a:rPr>
              <a:t>.</a:t>
            </a:r>
          </a:p>
          <a:p>
            <a:pPr eaLnBrk="0"/>
            <a:endParaRPr lang="en-US" altLang="zh-CN" sz="1000" dirty="0">
              <a:solidFill>
                <a:srgbClr val="254748"/>
              </a:solidFill>
              <a:cs typeface="+mn-ea"/>
              <a:sym typeface="+mn-lt"/>
            </a:endParaRPr>
          </a:p>
          <a:p>
            <a:pPr eaLnBrk="0"/>
            <a:r>
              <a:rPr lang="en-US" altLang="zh-CN" sz="1000" dirty="0">
                <a:solidFill>
                  <a:srgbClr val="254748"/>
                </a:solidFill>
                <a:cs typeface="+mn-ea"/>
                <a:sym typeface="+mn-lt"/>
              </a:rPr>
              <a:t>Nunc </a:t>
            </a:r>
            <a:r>
              <a:rPr lang="en-US" altLang="zh-CN" sz="1000" dirty="0" err="1">
                <a:solidFill>
                  <a:srgbClr val="254748"/>
                </a:solidFill>
                <a:cs typeface="+mn-ea"/>
                <a:sym typeface="+mn-lt"/>
              </a:rPr>
              <a:t>viverra</a:t>
            </a:r>
            <a:r>
              <a:rPr lang="en-US" altLang="zh-CN" sz="1000" dirty="0">
                <a:solidFill>
                  <a:srgbClr val="254748"/>
                </a:solidFill>
                <a:cs typeface="+mn-ea"/>
                <a:sym typeface="+mn-lt"/>
              </a:rPr>
              <a:t> </a:t>
            </a:r>
            <a:r>
              <a:rPr lang="en-US" altLang="zh-CN" sz="1000" dirty="0" err="1">
                <a:solidFill>
                  <a:srgbClr val="254748"/>
                </a:solidFill>
                <a:cs typeface="+mn-ea"/>
                <a:sym typeface="+mn-lt"/>
              </a:rPr>
              <a:t>imperdiet</a:t>
            </a:r>
            <a:r>
              <a:rPr lang="en-US" altLang="zh-CN" sz="1000" dirty="0">
                <a:solidFill>
                  <a:srgbClr val="254748"/>
                </a:solidFill>
                <a:cs typeface="+mn-ea"/>
                <a:sym typeface="+mn-lt"/>
              </a:rPr>
              <a:t> </a:t>
            </a:r>
            <a:r>
              <a:rPr lang="en-US" altLang="zh-CN" sz="1000" dirty="0" err="1">
                <a:solidFill>
                  <a:srgbClr val="254748"/>
                </a:solidFill>
                <a:cs typeface="+mn-ea"/>
                <a:sym typeface="+mn-lt"/>
              </a:rPr>
              <a:t>enim</a:t>
            </a:r>
            <a:r>
              <a:rPr lang="en-US" altLang="zh-CN" sz="1000" dirty="0">
                <a:solidFill>
                  <a:srgbClr val="254748"/>
                </a:solidFill>
                <a:cs typeface="+mn-ea"/>
                <a:sym typeface="+mn-lt"/>
              </a:rPr>
              <a:t>. </a:t>
            </a:r>
            <a:r>
              <a:rPr lang="en-US" altLang="zh-CN" sz="1000" dirty="0" err="1">
                <a:solidFill>
                  <a:srgbClr val="254748"/>
                </a:solidFill>
                <a:cs typeface="+mn-ea"/>
                <a:sym typeface="+mn-lt"/>
              </a:rPr>
              <a:t>Fusce</a:t>
            </a:r>
            <a:r>
              <a:rPr lang="en-US" altLang="zh-CN" sz="1000" dirty="0">
                <a:solidFill>
                  <a:srgbClr val="254748"/>
                </a:solidFill>
                <a:cs typeface="+mn-ea"/>
                <a:sym typeface="+mn-lt"/>
              </a:rPr>
              <a:t> est. </a:t>
            </a:r>
            <a:r>
              <a:rPr lang="en-US" altLang="zh-CN" sz="1000" dirty="0" err="1">
                <a:solidFill>
                  <a:srgbClr val="254748"/>
                </a:solidFill>
                <a:cs typeface="+mn-ea"/>
                <a:sym typeface="+mn-lt"/>
              </a:rPr>
              <a:t>Vivamus</a:t>
            </a:r>
            <a:r>
              <a:rPr lang="en-US" altLang="zh-CN" sz="1000" dirty="0">
                <a:solidFill>
                  <a:srgbClr val="254748"/>
                </a:solidFill>
                <a:cs typeface="+mn-ea"/>
                <a:sym typeface="+mn-lt"/>
              </a:rPr>
              <a:t> a </a:t>
            </a:r>
            <a:r>
              <a:rPr lang="en-US" altLang="zh-CN" sz="1000" dirty="0" err="1">
                <a:solidFill>
                  <a:srgbClr val="254748"/>
                </a:solidFill>
                <a:cs typeface="+mn-ea"/>
                <a:sym typeface="+mn-lt"/>
              </a:rPr>
              <a:t>tellus</a:t>
            </a:r>
            <a:r>
              <a:rPr lang="en-US" altLang="zh-CN" sz="1000" dirty="0">
                <a:solidFill>
                  <a:srgbClr val="254748"/>
                </a:solidFill>
                <a:cs typeface="+mn-ea"/>
                <a:sym typeface="+mn-lt"/>
              </a:rPr>
              <a:t>.</a:t>
            </a:r>
          </a:p>
        </p:txBody>
      </p:sp>
      <p:sp>
        <p:nvSpPr>
          <p:cNvPr id="15" name="文本框 14"/>
          <p:cNvSpPr txBox="1"/>
          <p:nvPr/>
        </p:nvSpPr>
        <p:spPr>
          <a:xfrm>
            <a:off x="2205650" y="3881032"/>
            <a:ext cx="4745048" cy="401072"/>
          </a:xfrm>
          <a:prstGeom prst="rect">
            <a:avLst/>
          </a:prstGeom>
          <a:noFill/>
        </p:spPr>
        <p:txBody>
          <a:bodyPr wrap="square" rtlCol="0">
            <a:spAutoFit/>
          </a:bodyPr>
          <a:lstStyle/>
          <a:p>
            <a:pPr>
              <a:lnSpc>
                <a:spcPct val="150000"/>
              </a:lnSpc>
            </a:pPr>
            <a:r>
              <a:rPr lang="en-US" altLang="zh-CN" sz="1500" spc="300" dirty="0">
                <a:solidFill>
                  <a:srgbClr val="254748"/>
                </a:solidFill>
                <a:cs typeface="+mn-ea"/>
                <a:sym typeface="+mn-lt"/>
              </a:rPr>
              <a:t>WRITE SOMETHING HERE</a:t>
            </a:r>
          </a:p>
        </p:txBody>
      </p:sp>
    </p:spTree>
  </p:cSld>
  <p:clrMapOvr>
    <a:masterClrMapping/>
  </p:clrMapOvr>
  <mc:AlternateContent xmlns:mc="http://schemas.openxmlformats.org/markup-compatibility/2006">
    <mc:Choice xmlns:p14="http://schemas.microsoft.com/office/powerpoint/2010/main" Requires="p14">
      <p:transition spd="slow" p14:dur="1500" advClick="0" advTm="1000">
        <p:random/>
      </p:transition>
    </mc:Choice>
    <mc:Fallback>
      <p:transition spd="slow" advClick="0" advTm="1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莫兰迪"/>
</p:tagLst>
</file>

<file path=ppt/theme/theme1.xml><?xml version="1.0" encoding="utf-8"?>
<a:theme xmlns:a="http://schemas.openxmlformats.org/drawingml/2006/main" name="Office 主题​​">
  <a:themeElements>
    <a:clrScheme name="自定义 1">
      <a:dk1>
        <a:srgbClr val="000000"/>
      </a:dk1>
      <a:lt1>
        <a:srgbClr val="FFFFFF"/>
      </a:lt1>
      <a:dk2>
        <a:srgbClr val="FFFFFF"/>
      </a:dk2>
      <a:lt2>
        <a:srgbClr val="FFFFFF"/>
      </a:lt2>
      <a:accent1>
        <a:srgbClr val="254748"/>
      </a:accent1>
      <a:accent2>
        <a:srgbClr val="346667"/>
      </a:accent2>
      <a:accent3>
        <a:srgbClr val="254748"/>
      </a:accent3>
      <a:accent4>
        <a:srgbClr val="346667"/>
      </a:accent4>
      <a:accent5>
        <a:srgbClr val="254748"/>
      </a:accent5>
      <a:accent6>
        <a:srgbClr val="346667"/>
      </a:accent6>
      <a:hlink>
        <a:srgbClr val="254748"/>
      </a:hlink>
      <a:folHlink>
        <a:srgbClr val="BFBFBF"/>
      </a:folHlink>
    </a:clrScheme>
    <a:fontScheme name="5zbx0rcy">
      <a:majorFont>
        <a:latin typeface="Birch Std"/>
        <a:ea typeface="宋体"/>
        <a:cs typeface=""/>
      </a:majorFont>
      <a:minorFont>
        <a:latin typeface="Birch St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2065</Words>
  <Application>Microsoft Office PowerPoint</Application>
  <PresentationFormat>宽屏</PresentationFormat>
  <Paragraphs>265</Paragraphs>
  <Slides>24</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字魂58号-创中黑</vt:lpstr>
      <vt:lpstr>Arial</vt:lpstr>
      <vt:lpstr>Birch Std</vt:lpstr>
      <vt:lpstr>Niagara Engraved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莫兰迪</dc:title>
  <dc:creator>Wssc0816</dc:creator>
  <cp:lastModifiedBy>Administrator</cp:lastModifiedBy>
  <cp:revision>20</cp:revision>
  <dcterms:created xsi:type="dcterms:W3CDTF">2020-01-14T12:48:00Z</dcterms:created>
  <dcterms:modified xsi:type="dcterms:W3CDTF">2020-03-22T12:42:00Z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