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2" r:id="rId5"/>
    <p:sldId id="261" r:id="rId6"/>
    <p:sldId id="258" r:id="rId7"/>
    <p:sldId id="260" r:id="rId8"/>
    <p:sldId id="263" r:id="rId9"/>
    <p:sldId id="265" r:id="rId10"/>
    <p:sldId id="264" r:id="rId11"/>
    <p:sldId id="266" r:id="rId12"/>
    <p:sldId id="267" r:id="rId13"/>
    <p:sldId id="268" r:id="rId14"/>
    <p:sldId id="269" r:id="rId15"/>
    <p:sldId id="270" r:id="rId16"/>
    <p:sldId id="271" r:id="rId17"/>
    <p:sldId id="274" r:id="rId18"/>
    <p:sldId id="272" r:id="rId19"/>
    <p:sldId id="273" r:id="rId20"/>
    <p:sldId id="275" r:id="rId21"/>
    <p:sldId id="276" r:id="rId22"/>
    <p:sldId id="277" r:id="rId23"/>
    <p:sldId id="278" r:id="rId24"/>
    <p:sldId id="283" r:id="rId25"/>
    <p:sldId id="279" r:id="rId26"/>
    <p:sldId id="280" r:id="rId27"/>
    <p:sldId id="281" r:id="rId28"/>
    <p:sldId id="282" r:id="rId29"/>
    <p:sldId id="28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705" autoAdjust="0"/>
    <p:restoredTop sz="94660"/>
  </p:normalViewPr>
  <p:slideViewPr>
    <p:cSldViewPr snapToGrid="0" showGuides="1">
      <p:cViewPr varScale="1">
        <p:scale>
          <a:sx n="90" d="100"/>
          <a:sy n="90" d="100"/>
        </p:scale>
        <p:origin x="108" y="63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3362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6096000" cy="6858000"/>
          </a:xfrm>
          <a:prstGeom prst="rect">
            <a:avLst/>
          </a:prstGeom>
        </p:spPr>
        <p:txBody>
          <a:bodyPr/>
          <a:lstStyle/>
          <a:p>
            <a:endParaRPr lang="en-US"/>
          </a:p>
        </p:txBody>
      </p:sp>
      <p:sp>
        <p:nvSpPr>
          <p:cNvPr id="4" name="Picture Placeholder 2"/>
          <p:cNvSpPr>
            <a:spLocks noGrp="1"/>
          </p:cNvSpPr>
          <p:nvPr>
            <p:ph type="pic" sz="quarter" idx="11"/>
          </p:nvPr>
        </p:nvSpPr>
        <p:spPr>
          <a:xfrm>
            <a:off x="7759700" y="1644650"/>
            <a:ext cx="2832100" cy="3568700"/>
          </a:xfrm>
          <a:prstGeom prst="rect">
            <a:avLst/>
          </a:prstGeom>
        </p:spPr>
        <p:txBody>
          <a:bodyPr/>
          <a:lstStyle/>
          <a:p>
            <a:endParaRPr lang="en-US"/>
          </a:p>
        </p:txBody>
      </p:sp>
    </p:spTree>
    <p:extLst>
      <p:ext uri="{BB962C8B-B14F-4D97-AF65-F5344CB8AC3E}">
        <p14:creationId xmlns:p14="http://schemas.microsoft.com/office/powerpoint/2010/main" val="1450959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6286500" y="692150"/>
            <a:ext cx="4470400" cy="5473700"/>
          </a:xfrm>
          <a:prstGeom prst="rect">
            <a:avLst/>
          </a:prstGeom>
        </p:spPr>
        <p:txBody>
          <a:bodyPr/>
          <a:lstStyle/>
          <a:p>
            <a:endParaRPr lang="en-US"/>
          </a:p>
        </p:txBody>
      </p:sp>
      <p:sp>
        <p:nvSpPr>
          <p:cNvPr id="4" name="Picture Placeholder 2"/>
          <p:cNvSpPr>
            <a:spLocks noGrp="1"/>
          </p:cNvSpPr>
          <p:nvPr>
            <p:ph type="pic" sz="quarter" idx="11"/>
          </p:nvPr>
        </p:nvSpPr>
        <p:spPr>
          <a:xfrm>
            <a:off x="3556000" y="692150"/>
            <a:ext cx="2311400" cy="2520950"/>
          </a:xfrm>
          <a:prstGeom prst="rect">
            <a:avLst/>
          </a:prstGeom>
        </p:spPr>
        <p:txBody>
          <a:bodyPr/>
          <a:lstStyle/>
          <a:p>
            <a:endParaRPr lang="en-US"/>
          </a:p>
        </p:txBody>
      </p:sp>
      <p:sp>
        <p:nvSpPr>
          <p:cNvPr id="5" name="Picture Placeholder 2"/>
          <p:cNvSpPr>
            <a:spLocks noGrp="1"/>
          </p:cNvSpPr>
          <p:nvPr>
            <p:ph type="pic" sz="quarter" idx="12"/>
          </p:nvPr>
        </p:nvSpPr>
        <p:spPr>
          <a:xfrm>
            <a:off x="1054100" y="3663950"/>
            <a:ext cx="4813300" cy="2520950"/>
          </a:xfrm>
          <a:prstGeom prst="rect">
            <a:avLst/>
          </a:prstGeom>
        </p:spPr>
        <p:txBody>
          <a:bodyPr/>
          <a:lstStyle/>
          <a:p>
            <a:endParaRPr lang="en-US"/>
          </a:p>
        </p:txBody>
      </p:sp>
    </p:spTree>
    <p:extLst>
      <p:ext uri="{BB962C8B-B14F-4D97-AF65-F5344CB8AC3E}">
        <p14:creationId xmlns:p14="http://schemas.microsoft.com/office/powerpoint/2010/main" val="2623508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6096000" y="977900"/>
            <a:ext cx="6096000" cy="5880100"/>
          </a:xfrm>
          <a:prstGeom prst="rect">
            <a:avLst/>
          </a:prstGeom>
        </p:spPr>
        <p:txBody>
          <a:bodyPr/>
          <a:lstStyle/>
          <a:p>
            <a:endParaRPr lang="en-US"/>
          </a:p>
        </p:txBody>
      </p:sp>
    </p:spTree>
    <p:extLst>
      <p:ext uri="{BB962C8B-B14F-4D97-AF65-F5344CB8AC3E}">
        <p14:creationId xmlns:p14="http://schemas.microsoft.com/office/powerpoint/2010/main" val="26482018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2984500" y="2400300"/>
            <a:ext cx="4114800" cy="3136900"/>
          </a:xfrm>
          <a:prstGeom prst="rect">
            <a:avLst/>
          </a:prstGeom>
        </p:spPr>
        <p:txBody>
          <a:bodyPr/>
          <a:lstStyle/>
          <a:p>
            <a:endParaRPr lang="en-US"/>
          </a:p>
        </p:txBody>
      </p:sp>
    </p:spTree>
    <p:extLst>
      <p:ext uri="{BB962C8B-B14F-4D97-AF65-F5344CB8AC3E}">
        <p14:creationId xmlns:p14="http://schemas.microsoft.com/office/powerpoint/2010/main" val="10837315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685800" y="628650"/>
            <a:ext cx="6381750" cy="5734050"/>
          </a:xfrm>
          <a:prstGeom prst="rect">
            <a:avLst/>
          </a:prstGeom>
        </p:spPr>
        <p:txBody>
          <a:bodyPr/>
          <a:lstStyle/>
          <a:p>
            <a:endParaRPr lang="en-US"/>
          </a:p>
        </p:txBody>
      </p:sp>
    </p:spTree>
    <p:extLst>
      <p:ext uri="{BB962C8B-B14F-4D97-AF65-F5344CB8AC3E}">
        <p14:creationId xmlns:p14="http://schemas.microsoft.com/office/powerpoint/2010/main" val="25417908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6096000" y="942975"/>
            <a:ext cx="3581400" cy="4972050"/>
          </a:xfrm>
          <a:prstGeom prst="rect">
            <a:avLst/>
          </a:prstGeom>
        </p:spPr>
        <p:txBody>
          <a:bodyPr/>
          <a:lstStyle/>
          <a:p>
            <a:endParaRPr lang="en-US"/>
          </a:p>
        </p:txBody>
      </p:sp>
    </p:spTree>
    <p:extLst>
      <p:ext uri="{BB962C8B-B14F-4D97-AF65-F5344CB8AC3E}">
        <p14:creationId xmlns:p14="http://schemas.microsoft.com/office/powerpoint/2010/main" val="35161460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0334171" cy="6858000"/>
          </a:xfrm>
          <a:prstGeom prst="rect">
            <a:avLst/>
          </a:prstGeom>
        </p:spPr>
        <p:txBody>
          <a:bodyPr/>
          <a:lstStyle/>
          <a:p>
            <a:endParaRPr lang="en-US"/>
          </a:p>
        </p:txBody>
      </p:sp>
    </p:spTree>
    <p:extLst>
      <p:ext uri="{BB962C8B-B14F-4D97-AF65-F5344CB8AC3E}">
        <p14:creationId xmlns:p14="http://schemas.microsoft.com/office/powerpoint/2010/main" val="20813382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2757714" y="0"/>
            <a:ext cx="2685145" cy="6858000"/>
          </a:xfrm>
          <a:custGeom>
            <a:avLst/>
            <a:gdLst>
              <a:gd name="connsiteX0" fmla="*/ 0 w 2499633"/>
              <a:gd name="connsiteY0" fmla="*/ 0 h 6858000"/>
              <a:gd name="connsiteX1" fmla="*/ 2499633 w 2499633"/>
              <a:gd name="connsiteY1" fmla="*/ 0 h 6858000"/>
              <a:gd name="connsiteX2" fmla="*/ 2499633 w 2499633"/>
              <a:gd name="connsiteY2" fmla="*/ 6858000 h 6858000"/>
              <a:gd name="connsiteX3" fmla="*/ 0 w 249963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499633" h="6858000">
                <a:moveTo>
                  <a:pt x="0" y="0"/>
                </a:moveTo>
                <a:lnTo>
                  <a:pt x="2499633" y="0"/>
                </a:lnTo>
                <a:lnTo>
                  <a:pt x="2499633" y="6858000"/>
                </a:lnTo>
                <a:lnTo>
                  <a:pt x="0" y="6858000"/>
                </a:lnTo>
                <a:close/>
              </a:path>
            </a:pathLst>
          </a:custGeom>
        </p:spPr>
        <p:txBody>
          <a:bodyPr wrap="square">
            <a:noAutofit/>
          </a:bodyPr>
          <a:lstStyle/>
          <a:p>
            <a:endParaRPr lang="en-US"/>
          </a:p>
        </p:txBody>
      </p:sp>
    </p:spTree>
    <p:extLst>
      <p:ext uri="{BB962C8B-B14F-4D97-AF65-F5344CB8AC3E}">
        <p14:creationId xmlns:p14="http://schemas.microsoft.com/office/powerpoint/2010/main" val="35994231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204914" y="3077029"/>
            <a:ext cx="3642858" cy="3092223"/>
          </a:xfrm>
          <a:prstGeom prst="rect">
            <a:avLst/>
          </a:prstGeom>
        </p:spPr>
        <p:txBody>
          <a:bodyPr/>
          <a:lstStyle/>
          <a:p>
            <a:endParaRPr lang="en-US"/>
          </a:p>
        </p:txBody>
      </p:sp>
    </p:spTree>
    <p:extLst>
      <p:ext uri="{BB962C8B-B14F-4D97-AF65-F5344CB8AC3E}">
        <p14:creationId xmlns:p14="http://schemas.microsoft.com/office/powerpoint/2010/main" val="39677979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7489371" y="997743"/>
            <a:ext cx="3875088" cy="4862513"/>
          </a:xfrm>
          <a:prstGeom prst="rect">
            <a:avLst/>
          </a:prstGeom>
        </p:spPr>
        <p:txBody>
          <a:bodyPr/>
          <a:lstStyle/>
          <a:p>
            <a:endParaRPr lang="en-US"/>
          </a:p>
        </p:txBody>
      </p:sp>
      <p:sp>
        <p:nvSpPr>
          <p:cNvPr id="4" name="Picture Placeholder 2"/>
          <p:cNvSpPr>
            <a:spLocks noGrp="1"/>
          </p:cNvSpPr>
          <p:nvPr>
            <p:ph type="pic" sz="quarter" idx="11"/>
          </p:nvPr>
        </p:nvSpPr>
        <p:spPr>
          <a:xfrm>
            <a:off x="2510972" y="1958492"/>
            <a:ext cx="2540000" cy="2941014"/>
          </a:xfrm>
          <a:prstGeom prst="rect">
            <a:avLst/>
          </a:prstGeom>
        </p:spPr>
        <p:txBody>
          <a:bodyPr/>
          <a:lstStyle/>
          <a:p>
            <a:endParaRPr lang="en-US"/>
          </a:p>
        </p:txBody>
      </p:sp>
    </p:spTree>
    <p:extLst>
      <p:ext uri="{BB962C8B-B14F-4D97-AF65-F5344CB8AC3E}">
        <p14:creationId xmlns:p14="http://schemas.microsoft.com/office/powerpoint/2010/main" val="3384073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8_Title Slid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762000" y="781050"/>
            <a:ext cx="2542540" cy="2495550"/>
          </a:xfrm>
          <a:prstGeom prst="rect">
            <a:avLst/>
          </a:prstGeom>
        </p:spPr>
        <p:txBody>
          <a:bodyPr/>
          <a:lstStyle/>
          <a:p>
            <a:endParaRPr lang="en-US"/>
          </a:p>
        </p:txBody>
      </p:sp>
      <p:sp>
        <p:nvSpPr>
          <p:cNvPr id="4" name="Picture Placeholder 2"/>
          <p:cNvSpPr>
            <a:spLocks noGrp="1"/>
          </p:cNvSpPr>
          <p:nvPr>
            <p:ph type="pic" sz="quarter" idx="11"/>
          </p:nvPr>
        </p:nvSpPr>
        <p:spPr>
          <a:xfrm>
            <a:off x="3553460" y="781050"/>
            <a:ext cx="2542540" cy="2495550"/>
          </a:xfrm>
          <a:prstGeom prst="rect">
            <a:avLst/>
          </a:prstGeom>
        </p:spPr>
        <p:txBody>
          <a:bodyPr/>
          <a:lstStyle/>
          <a:p>
            <a:endParaRPr lang="en-US"/>
          </a:p>
        </p:txBody>
      </p:sp>
      <p:sp>
        <p:nvSpPr>
          <p:cNvPr id="5" name="Picture Placeholder 2"/>
          <p:cNvSpPr>
            <a:spLocks noGrp="1"/>
          </p:cNvSpPr>
          <p:nvPr>
            <p:ph type="pic" sz="quarter" idx="12"/>
          </p:nvPr>
        </p:nvSpPr>
        <p:spPr>
          <a:xfrm>
            <a:off x="762000" y="3581400"/>
            <a:ext cx="5334000" cy="2495550"/>
          </a:xfrm>
          <a:prstGeom prst="rect">
            <a:avLst/>
          </a:prstGeom>
        </p:spPr>
        <p:txBody>
          <a:bodyPr/>
          <a:lstStyle/>
          <a:p>
            <a:endParaRPr lang="en-US"/>
          </a:p>
        </p:txBody>
      </p:sp>
      <p:sp>
        <p:nvSpPr>
          <p:cNvPr id="6" name="Picture Placeholder 2"/>
          <p:cNvSpPr>
            <a:spLocks noGrp="1"/>
          </p:cNvSpPr>
          <p:nvPr>
            <p:ph type="pic" sz="quarter" idx="13"/>
          </p:nvPr>
        </p:nvSpPr>
        <p:spPr>
          <a:xfrm>
            <a:off x="6324600" y="3581400"/>
            <a:ext cx="2542540" cy="2495550"/>
          </a:xfrm>
          <a:prstGeom prst="rect">
            <a:avLst/>
          </a:prstGeom>
        </p:spPr>
        <p:txBody>
          <a:bodyPr/>
          <a:lstStyle/>
          <a:p>
            <a:endParaRPr lang="en-US"/>
          </a:p>
        </p:txBody>
      </p:sp>
      <p:sp>
        <p:nvSpPr>
          <p:cNvPr id="7" name="Picture Placeholder 2"/>
          <p:cNvSpPr>
            <a:spLocks noGrp="1"/>
          </p:cNvSpPr>
          <p:nvPr>
            <p:ph type="pic" sz="quarter" idx="14"/>
          </p:nvPr>
        </p:nvSpPr>
        <p:spPr>
          <a:xfrm>
            <a:off x="9116060" y="3581400"/>
            <a:ext cx="2542540" cy="2495550"/>
          </a:xfrm>
          <a:prstGeom prst="rect">
            <a:avLst/>
          </a:prstGeom>
        </p:spPr>
        <p:txBody>
          <a:bodyPr/>
          <a:lstStyle/>
          <a:p>
            <a:endParaRPr lang="en-US"/>
          </a:p>
        </p:txBody>
      </p:sp>
      <p:sp>
        <p:nvSpPr>
          <p:cNvPr id="8" name="Picture Placeholder 2"/>
          <p:cNvSpPr>
            <a:spLocks noGrp="1"/>
          </p:cNvSpPr>
          <p:nvPr>
            <p:ph type="pic" sz="quarter" idx="15"/>
          </p:nvPr>
        </p:nvSpPr>
        <p:spPr>
          <a:xfrm>
            <a:off x="6324600" y="781050"/>
            <a:ext cx="5334000" cy="2495550"/>
          </a:xfrm>
          <a:prstGeom prst="rect">
            <a:avLst/>
          </a:prstGeom>
        </p:spPr>
        <p:txBody>
          <a:bodyPr/>
          <a:lstStyle/>
          <a:p>
            <a:endParaRPr lang="en-US"/>
          </a:p>
        </p:txBody>
      </p:sp>
    </p:spTree>
    <p:extLst>
      <p:ext uri="{BB962C8B-B14F-4D97-AF65-F5344CB8AC3E}">
        <p14:creationId xmlns:p14="http://schemas.microsoft.com/office/powerpoint/2010/main" val="3818871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4332288" cy="6858000"/>
          </a:xfrm>
          <a:prstGeom prst="rect">
            <a:avLst/>
          </a:prstGeom>
        </p:spPr>
        <p:txBody>
          <a:bodyPr/>
          <a:lstStyle/>
          <a:p>
            <a:endParaRPr lang="en-US"/>
          </a:p>
        </p:txBody>
      </p:sp>
      <p:sp>
        <p:nvSpPr>
          <p:cNvPr id="4" name="Picture Placeholder 2"/>
          <p:cNvSpPr>
            <a:spLocks noGrp="1"/>
          </p:cNvSpPr>
          <p:nvPr>
            <p:ph type="pic" sz="quarter" idx="11"/>
          </p:nvPr>
        </p:nvSpPr>
        <p:spPr>
          <a:xfrm flipV="1">
            <a:off x="1258778" y="2412609"/>
            <a:ext cx="1814732" cy="2032781"/>
          </a:xfrm>
          <a:prstGeom prst="rect">
            <a:avLst/>
          </a:prstGeom>
        </p:spPr>
        <p:txBody>
          <a:bodyPr/>
          <a:lstStyle/>
          <a:p>
            <a:endParaRPr lang="en-US"/>
          </a:p>
        </p:txBody>
      </p:sp>
    </p:spTree>
    <p:extLst>
      <p:ext uri="{BB962C8B-B14F-4D97-AF65-F5344CB8AC3E}">
        <p14:creationId xmlns:p14="http://schemas.microsoft.com/office/powerpoint/2010/main" val="10893312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383103" y="477838"/>
            <a:ext cx="2378075" cy="2181225"/>
          </a:xfrm>
          <a:prstGeom prst="rect">
            <a:avLst/>
          </a:prstGeom>
        </p:spPr>
        <p:txBody>
          <a:bodyPr/>
          <a:lstStyle/>
          <a:p>
            <a:endParaRPr lang="en-US"/>
          </a:p>
        </p:txBody>
      </p:sp>
      <p:sp>
        <p:nvSpPr>
          <p:cNvPr id="4" name="Picture Placeholder 2"/>
          <p:cNvSpPr>
            <a:spLocks noGrp="1"/>
          </p:cNvSpPr>
          <p:nvPr>
            <p:ph type="pic" sz="quarter" idx="11"/>
          </p:nvPr>
        </p:nvSpPr>
        <p:spPr>
          <a:xfrm>
            <a:off x="4266980" y="477838"/>
            <a:ext cx="3658040" cy="5740082"/>
          </a:xfrm>
          <a:prstGeom prst="rect">
            <a:avLst/>
          </a:prstGeom>
        </p:spPr>
        <p:txBody>
          <a:bodyPr/>
          <a:lstStyle/>
          <a:p>
            <a:endParaRPr lang="en-US"/>
          </a:p>
        </p:txBody>
      </p:sp>
      <p:sp>
        <p:nvSpPr>
          <p:cNvPr id="5" name="Picture Placeholder 2"/>
          <p:cNvSpPr>
            <a:spLocks noGrp="1"/>
          </p:cNvSpPr>
          <p:nvPr>
            <p:ph type="pic" sz="quarter" idx="12"/>
          </p:nvPr>
        </p:nvSpPr>
        <p:spPr>
          <a:xfrm>
            <a:off x="8430822" y="4036695"/>
            <a:ext cx="2378075" cy="2181225"/>
          </a:xfrm>
          <a:prstGeom prst="rect">
            <a:avLst/>
          </a:prstGeom>
        </p:spPr>
        <p:txBody>
          <a:bodyPr/>
          <a:lstStyle/>
          <a:p>
            <a:endParaRPr lang="en-US"/>
          </a:p>
        </p:txBody>
      </p:sp>
    </p:spTree>
    <p:extLst>
      <p:ext uri="{BB962C8B-B14F-4D97-AF65-F5344CB8AC3E}">
        <p14:creationId xmlns:p14="http://schemas.microsoft.com/office/powerpoint/2010/main" val="31843992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4262438" cy="6858000"/>
          </a:xfrm>
          <a:prstGeom prst="rect">
            <a:avLst/>
          </a:prstGeom>
        </p:spPr>
        <p:txBody>
          <a:bodyPr/>
          <a:lstStyle/>
          <a:p>
            <a:endParaRPr lang="en-US"/>
          </a:p>
        </p:txBody>
      </p:sp>
      <p:sp>
        <p:nvSpPr>
          <p:cNvPr id="8" name="Picture Placeholder 7"/>
          <p:cNvSpPr>
            <a:spLocks noGrp="1"/>
          </p:cNvSpPr>
          <p:nvPr>
            <p:ph type="pic" sz="quarter" idx="11"/>
          </p:nvPr>
        </p:nvSpPr>
        <p:spPr>
          <a:xfrm flipV="1">
            <a:off x="768419" y="2380047"/>
            <a:ext cx="2725600" cy="2097906"/>
          </a:xfrm>
          <a:custGeom>
            <a:avLst/>
            <a:gdLst>
              <a:gd name="connsiteX0" fmla="*/ 984739 w 1969477"/>
              <a:gd name="connsiteY0" fmla="*/ 0 h 1515915"/>
              <a:gd name="connsiteX1" fmla="*/ 1969477 w 1969477"/>
              <a:gd name="connsiteY1" fmla="*/ 1515915 h 1515915"/>
              <a:gd name="connsiteX2" fmla="*/ 0 w 1969477"/>
              <a:gd name="connsiteY2" fmla="*/ 1515915 h 1515915"/>
            </a:gdLst>
            <a:ahLst/>
            <a:cxnLst>
              <a:cxn ang="0">
                <a:pos x="connsiteX0" y="connsiteY0"/>
              </a:cxn>
              <a:cxn ang="0">
                <a:pos x="connsiteX1" y="connsiteY1"/>
              </a:cxn>
              <a:cxn ang="0">
                <a:pos x="connsiteX2" y="connsiteY2"/>
              </a:cxn>
            </a:cxnLst>
            <a:rect l="l" t="t" r="r" b="b"/>
            <a:pathLst>
              <a:path w="1969477" h="1515915">
                <a:moveTo>
                  <a:pt x="984739" y="0"/>
                </a:moveTo>
                <a:lnTo>
                  <a:pt x="1969477" y="1515915"/>
                </a:lnTo>
                <a:lnTo>
                  <a:pt x="0" y="1515915"/>
                </a:lnTo>
                <a:close/>
              </a:path>
            </a:pathLst>
          </a:custGeom>
        </p:spPr>
        <p:txBody>
          <a:bodyPr wrap="square">
            <a:noAutofit/>
          </a:bodyPr>
          <a:lstStyle/>
          <a:p>
            <a:endParaRPr lang="en-US" dirty="0"/>
          </a:p>
        </p:txBody>
      </p:sp>
    </p:spTree>
    <p:extLst>
      <p:ext uri="{BB962C8B-B14F-4D97-AF65-F5344CB8AC3E}">
        <p14:creationId xmlns:p14="http://schemas.microsoft.com/office/powerpoint/2010/main" val="10020465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053209" y="1291166"/>
            <a:ext cx="1545244" cy="2309778"/>
          </a:xfrm>
          <a:custGeom>
            <a:avLst/>
            <a:gdLst>
              <a:gd name="connsiteX0" fmla="*/ 0 w 1545244"/>
              <a:gd name="connsiteY0" fmla="*/ 0 h 2309778"/>
              <a:gd name="connsiteX1" fmla="*/ 1545244 w 1545244"/>
              <a:gd name="connsiteY1" fmla="*/ 0 h 2309778"/>
              <a:gd name="connsiteX2" fmla="*/ 1545244 w 1545244"/>
              <a:gd name="connsiteY2" fmla="*/ 2309778 h 2309778"/>
              <a:gd name="connsiteX3" fmla="*/ 0 w 1545244"/>
              <a:gd name="connsiteY3" fmla="*/ 2309778 h 2309778"/>
            </a:gdLst>
            <a:ahLst/>
            <a:cxnLst>
              <a:cxn ang="0">
                <a:pos x="connsiteX0" y="connsiteY0"/>
              </a:cxn>
              <a:cxn ang="0">
                <a:pos x="connsiteX1" y="connsiteY1"/>
              </a:cxn>
              <a:cxn ang="0">
                <a:pos x="connsiteX2" y="connsiteY2"/>
              </a:cxn>
              <a:cxn ang="0">
                <a:pos x="connsiteX3" y="connsiteY3"/>
              </a:cxn>
            </a:cxnLst>
            <a:rect l="l" t="t" r="r" b="b"/>
            <a:pathLst>
              <a:path w="1545244" h="2309778">
                <a:moveTo>
                  <a:pt x="0" y="0"/>
                </a:moveTo>
                <a:lnTo>
                  <a:pt x="1545244" y="0"/>
                </a:lnTo>
                <a:lnTo>
                  <a:pt x="1545244" y="2309778"/>
                </a:lnTo>
                <a:lnTo>
                  <a:pt x="0" y="2309778"/>
                </a:lnTo>
                <a:close/>
              </a:path>
            </a:pathLst>
          </a:custGeom>
        </p:spPr>
        <p:txBody>
          <a:bodyPr wrap="square">
            <a:noAutofit/>
          </a:bodyPr>
          <a:lstStyle/>
          <a:p>
            <a:endParaRPr lang="en-US"/>
          </a:p>
        </p:txBody>
      </p:sp>
    </p:spTree>
    <p:extLst>
      <p:ext uri="{BB962C8B-B14F-4D97-AF65-F5344CB8AC3E}">
        <p14:creationId xmlns:p14="http://schemas.microsoft.com/office/powerpoint/2010/main" val="415979943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3657600" cy="6858000"/>
          </a:xfrm>
          <a:prstGeom prst="rect">
            <a:avLst/>
          </a:prstGeom>
        </p:spPr>
        <p:txBody>
          <a:bodyPr/>
          <a:lstStyle/>
          <a:p>
            <a:endParaRPr lang="en-US"/>
          </a:p>
        </p:txBody>
      </p:sp>
    </p:spTree>
    <p:extLst>
      <p:ext uri="{BB962C8B-B14F-4D97-AF65-F5344CB8AC3E}">
        <p14:creationId xmlns:p14="http://schemas.microsoft.com/office/powerpoint/2010/main" val="36002640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608137" y="1251317"/>
            <a:ext cx="8975725" cy="3770312"/>
          </a:xfrm>
          <a:prstGeom prst="rect">
            <a:avLst/>
          </a:prstGeom>
        </p:spPr>
        <p:txBody>
          <a:bodyPr/>
          <a:lstStyle/>
          <a:p>
            <a:endParaRPr lang="en-US"/>
          </a:p>
        </p:txBody>
      </p:sp>
    </p:spTree>
    <p:extLst>
      <p:ext uri="{BB962C8B-B14F-4D97-AF65-F5344CB8AC3E}">
        <p14:creationId xmlns:p14="http://schemas.microsoft.com/office/powerpoint/2010/main" val="266577457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4597758" y="0"/>
            <a:ext cx="3863617" cy="6858000"/>
          </a:xfrm>
          <a:custGeom>
            <a:avLst/>
            <a:gdLst>
              <a:gd name="connsiteX0" fmla="*/ 0 w 3863617"/>
              <a:gd name="connsiteY0" fmla="*/ 0 h 6858000"/>
              <a:gd name="connsiteX1" fmla="*/ 3863617 w 3863617"/>
              <a:gd name="connsiteY1" fmla="*/ 0 h 6858000"/>
              <a:gd name="connsiteX2" fmla="*/ 3863617 w 3863617"/>
              <a:gd name="connsiteY2" fmla="*/ 6858000 h 6858000"/>
              <a:gd name="connsiteX3" fmla="*/ 0 w 386361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863617" h="6858000">
                <a:moveTo>
                  <a:pt x="0" y="0"/>
                </a:moveTo>
                <a:lnTo>
                  <a:pt x="3863617" y="0"/>
                </a:lnTo>
                <a:lnTo>
                  <a:pt x="3863617" y="6858000"/>
                </a:lnTo>
                <a:lnTo>
                  <a:pt x="0" y="6858000"/>
                </a:lnTo>
                <a:close/>
              </a:path>
            </a:pathLst>
          </a:custGeom>
        </p:spPr>
        <p:txBody>
          <a:bodyPr wrap="square">
            <a:noAutofit/>
          </a:bodyPr>
          <a:lstStyle/>
          <a:p>
            <a:endParaRPr lang="en-US"/>
          </a:p>
        </p:txBody>
      </p:sp>
    </p:spTree>
    <p:extLst>
      <p:ext uri="{BB962C8B-B14F-4D97-AF65-F5344CB8AC3E}">
        <p14:creationId xmlns:p14="http://schemas.microsoft.com/office/powerpoint/2010/main" val="338049048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754743" y="870858"/>
            <a:ext cx="2148114" cy="5239657"/>
          </a:xfrm>
          <a:custGeom>
            <a:avLst/>
            <a:gdLst>
              <a:gd name="connsiteX0" fmla="*/ 0 w 2148114"/>
              <a:gd name="connsiteY0" fmla="*/ 0 h 5239657"/>
              <a:gd name="connsiteX1" fmla="*/ 2148114 w 2148114"/>
              <a:gd name="connsiteY1" fmla="*/ 0 h 5239657"/>
              <a:gd name="connsiteX2" fmla="*/ 2148114 w 2148114"/>
              <a:gd name="connsiteY2" fmla="*/ 5239657 h 5239657"/>
              <a:gd name="connsiteX3" fmla="*/ 0 w 2148114"/>
              <a:gd name="connsiteY3" fmla="*/ 5239657 h 5239657"/>
            </a:gdLst>
            <a:ahLst/>
            <a:cxnLst>
              <a:cxn ang="0">
                <a:pos x="connsiteX0" y="connsiteY0"/>
              </a:cxn>
              <a:cxn ang="0">
                <a:pos x="connsiteX1" y="connsiteY1"/>
              </a:cxn>
              <a:cxn ang="0">
                <a:pos x="connsiteX2" y="connsiteY2"/>
              </a:cxn>
              <a:cxn ang="0">
                <a:pos x="connsiteX3" y="connsiteY3"/>
              </a:cxn>
            </a:cxnLst>
            <a:rect l="l" t="t" r="r" b="b"/>
            <a:pathLst>
              <a:path w="2148114" h="5239657">
                <a:moveTo>
                  <a:pt x="0" y="0"/>
                </a:moveTo>
                <a:lnTo>
                  <a:pt x="2148114" y="0"/>
                </a:lnTo>
                <a:lnTo>
                  <a:pt x="2148114" y="5239657"/>
                </a:lnTo>
                <a:lnTo>
                  <a:pt x="0" y="5239657"/>
                </a:lnTo>
                <a:close/>
              </a:path>
            </a:pathLst>
          </a:custGeom>
        </p:spPr>
        <p:txBody>
          <a:bodyPr wrap="square">
            <a:noAutofit/>
          </a:bodyPr>
          <a:lstStyle/>
          <a:p>
            <a:endParaRPr lang="en-US"/>
          </a:p>
        </p:txBody>
      </p:sp>
      <p:sp>
        <p:nvSpPr>
          <p:cNvPr id="11" name="Picture Placeholder 10"/>
          <p:cNvSpPr>
            <a:spLocks noGrp="1"/>
          </p:cNvSpPr>
          <p:nvPr>
            <p:ph type="pic" sz="quarter" idx="11"/>
          </p:nvPr>
        </p:nvSpPr>
        <p:spPr>
          <a:xfrm>
            <a:off x="3060302" y="870857"/>
            <a:ext cx="2148114" cy="5239657"/>
          </a:xfrm>
          <a:custGeom>
            <a:avLst/>
            <a:gdLst>
              <a:gd name="connsiteX0" fmla="*/ 0 w 2148114"/>
              <a:gd name="connsiteY0" fmla="*/ 0 h 5239657"/>
              <a:gd name="connsiteX1" fmla="*/ 2148114 w 2148114"/>
              <a:gd name="connsiteY1" fmla="*/ 0 h 5239657"/>
              <a:gd name="connsiteX2" fmla="*/ 2148114 w 2148114"/>
              <a:gd name="connsiteY2" fmla="*/ 5239657 h 5239657"/>
              <a:gd name="connsiteX3" fmla="*/ 0 w 2148114"/>
              <a:gd name="connsiteY3" fmla="*/ 5239657 h 5239657"/>
            </a:gdLst>
            <a:ahLst/>
            <a:cxnLst>
              <a:cxn ang="0">
                <a:pos x="connsiteX0" y="connsiteY0"/>
              </a:cxn>
              <a:cxn ang="0">
                <a:pos x="connsiteX1" y="connsiteY1"/>
              </a:cxn>
              <a:cxn ang="0">
                <a:pos x="connsiteX2" y="connsiteY2"/>
              </a:cxn>
              <a:cxn ang="0">
                <a:pos x="connsiteX3" y="connsiteY3"/>
              </a:cxn>
            </a:cxnLst>
            <a:rect l="l" t="t" r="r" b="b"/>
            <a:pathLst>
              <a:path w="2148114" h="5239657">
                <a:moveTo>
                  <a:pt x="0" y="0"/>
                </a:moveTo>
                <a:lnTo>
                  <a:pt x="2148114" y="0"/>
                </a:lnTo>
                <a:lnTo>
                  <a:pt x="2148114" y="5239657"/>
                </a:lnTo>
                <a:lnTo>
                  <a:pt x="0" y="5239657"/>
                </a:lnTo>
                <a:close/>
              </a:path>
            </a:pathLst>
          </a:custGeom>
        </p:spPr>
        <p:txBody>
          <a:bodyPr wrap="square">
            <a:noAutofit/>
          </a:bodyPr>
          <a:lstStyle/>
          <a:p>
            <a:endParaRPr lang="en-US"/>
          </a:p>
        </p:txBody>
      </p:sp>
      <p:sp>
        <p:nvSpPr>
          <p:cNvPr id="14" name="Picture Placeholder 13"/>
          <p:cNvSpPr>
            <a:spLocks noGrp="1"/>
          </p:cNvSpPr>
          <p:nvPr>
            <p:ph type="pic" sz="quarter" idx="12"/>
          </p:nvPr>
        </p:nvSpPr>
        <p:spPr>
          <a:xfrm>
            <a:off x="5353559" y="870857"/>
            <a:ext cx="2148114" cy="5239657"/>
          </a:xfrm>
          <a:custGeom>
            <a:avLst/>
            <a:gdLst>
              <a:gd name="connsiteX0" fmla="*/ 0 w 2148114"/>
              <a:gd name="connsiteY0" fmla="*/ 0 h 5239657"/>
              <a:gd name="connsiteX1" fmla="*/ 2148114 w 2148114"/>
              <a:gd name="connsiteY1" fmla="*/ 0 h 5239657"/>
              <a:gd name="connsiteX2" fmla="*/ 2148114 w 2148114"/>
              <a:gd name="connsiteY2" fmla="*/ 5239657 h 5239657"/>
              <a:gd name="connsiteX3" fmla="*/ 0 w 2148114"/>
              <a:gd name="connsiteY3" fmla="*/ 5239657 h 5239657"/>
            </a:gdLst>
            <a:ahLst/>
            <a:cxnLst>
              <a:cxn ang="0">
                <a:pos x="connsiteX0" y="connsiteY0"/>
              </a:cxn>
              <a:cxn ang="0">
                <a:pos x="connsiteX1" y="connsiteY1"/>
              </a:cxn>
              <a:cxn ang="0">
                <a:pos x="connsiteX2" y="connsiteY2"/>
              </a:cxn>
              <a:cxn ang="0">
                <a:pos x="connsiteX3" y="connsiteY3"/>
              </a:cxn>
            </a:cxnLst>
            <a:rect l="l" t="t" r="r" b="b"/>
            <a:pathLst>
              <a:path w="2148114" h="5239657">
                <a:moveTo>
                  <a:pt x="0" y="0"/>
                </a:moveTo>
                <a:lnTo>
                  <a:pt x="2148114" y="0"/>
                </a:lnTo>
                <a:lnTo>
                  <a:pt x="2148114" y="5239657"/>
                </a:lnTo>
                <a:lnTo>
                  <a:pt x="0" y="5239657"/>
                </a:lnTo>
                <a:close/>
              </a:path>
            </a:pathLst>
          </a:custGeom>
        </p:spPr>
        <p:txBody>
          <a:bodyPr wrap="square">
            <a:noAutofit/>
          </a:bodyPr>
          <a:lstStyle/>
          <a:p>
            <a:endParaRPr lang="en-US"/>
          </a:p>
        </p:txBody>
      </p:sp>
    </p:spTree>
    <p:extLst>
      <p:ext uri="{BB962C8B-B14F-4D97-AF65-F5344CB8AC3E}">
        <p14:creationId xmlns:p14="http://schemas.microsoft.com/office/powerpoint/2010/main" val="299782705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155700" y="971550"/>
            <a:ext cx="9880600" cy="4914900"/>
          </a:xfrm>
          <a:prstGeom prst="rect">
            <a:avLst/>
          </a:prstGeom>
        </p:spPr>
        <p:txBody>
          <a:bodyPr/>
          <a:lstStyle/>
          <a:p>
            <a:endParaRPr lang="en-US"/>
          </a:p>
        </p:txBody>
      </p:sp>
    </p:spTree>
    <p:extLst>
      <p:ext uri="{BB962C8B-B14F-4D97-AF65-F5344CB8AC3E}">
        <p14:creationId xmlns:p14="http://schemas.microsoft.com/office/powerpoint/2010/main" val="2177590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EDF52B8-231B-458E-943A-399F1054684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rot="5400000" flipH="1">
            <a:off x="532621" y="-690600"/>
            <a:ext cx="4694774" cy="8239199"/>
          </a:xfrm>
          <a:prstGeom prst="rect">
            <a:avLst/>
          </a:prstGeom>
        </p:spPr>
      </p:pic>
      <p:sp>
        <p:nvSpPr>
          <p:cNvPr id="4" name="Picture Placeholder 12">
            <a:extLst>
              <a:ext uri="{FF2B5EF4-FFF2-40B4-BE49-F238E27FC236}">
                <a16:creationId xmlns:a16="http://schemas.microsoft.com/office/drawing/2014/main" id="{AF3DFB3B-5341-4734-9131-AAEF918930DF}"/>
              </a:ext>
            </a:extLst>
          </p:cNvPr>
          <p:cNvSpPr>
            <a:spLocks noGrp="1"/>
          </p:cNvSpPr>
          <p:nvPr>
            <p:ph type="pic" sz="quarter" idx="12"/>
          </p:nvPr>
        </p:nvSpPr>
        <p:spPr>
          <a:xfrm rot="5400000" flipH="1">
            <a:off x="1666138" y="585520"/>
            <a:ext cx="3208299" cy="5686956"/>
          </a:xfrm>
          <a:prstGeom prst="rect">
            <a:avLst/>
          </a:prstGeom>
          <a:pattFill prst="lgCheck">
            <a:fgClr>
              <a:schemeClr val="bg1">
                <a:lumMod val="90000"/>
                <a:lumOff val="10000"/>
              </a:schemeClr>
            </a:fgClr>
            <a:bgClr>
              <a:schemeClr val="bg1"/>
            </a:bgClr>
          </a:pattFill>
        </p:spPr>
        <p:txBody>
          <a:bodyPr wrap="square" anchor="ctr">
            <a:noAutofit/>
          </a:bodyPr>
          <a:lstStyle>
            <a:lvl1pPr algn="ctr">
              <a:defRPr/>
            </a:lvl1pPr>
          </a:lstStyle>
          <a:p>
            <a:endParaRPr lang="en-US"/>
          </a:p>
        </p:txBody>
      </p:sp>
    </p:spTree>
    <p:extLst>
      <p:ext uri="{BB962C8B-B14F-4D97-AF65-F5344CB8AC3E}">
        <p14:creationId xmlns:p14="http://schemas.microsoft.com/office/powerpoint/2010/main" val="4278969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600200" y="0"/>
            <a:ext cx="3534508" cy="6858000"/>
          </a:xfrm>
          <a:custGeom>
            <a:avLst/>
            <a:gdLst>
              <a:gd name="connsiteX0" fmla="*/ 0 w 3534508"/>
              <a:gd name="connsiteY0" fmla="*/ 0 h 6858000"/>
              <a:gd name="connsiteX1" fmla="*/ 3534508 w 3534508"/>
              <a:gd name="connsiteY1" fmla="*/ 0 h 6858000"/>
              <a:gd name="connsiteX2" fmla="*/ 3534508 w 3534508"/>
              <a:gd name="connsiteY2" fmla="*/ 6858000 h 6858000"/>
              <a:gd name="connsiteX3" fmla="*/ 0 w 353450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34508" h="6858000">
                <a:moveTo>
                  <a:pt x="0" y="0"/>
                </a:moveTo>
                <a:lnTo>
                  <a:pt x="3534508" y="0"/>
                </a:lnTo>
                <a:lnTo>
                  <a:pt x="3534508" y="6858000"/>
                </a:lnTo>
                <a:lnTo>
                  <a:pt x="0" y="6858000"/>
                </a:lnTo>
                <a:close/>
              </a:path>
            </a:pathLst>
          </a:custGeom>
        </p:spPr>
        <p:txBody>
          <a:bodyPr wrap="square">
            <a:noAutofit/>
          </a:bodyPr>
          <a:lstStyle/>
          <a:p>
            <a:endParaRPr lang="en-US"/>
          </a:p>
        </p:txBody>
      </p:sp>
    </p:spTree>
    <p:extLst>
      <p:ext uri="{BB962C8B-B14F-4D97-AF65-F5344CB8AC3E}">
        <p14:creationId xmlns:p14="http://schemas.microsoft.com/office/powerpoint/2010/main" val="3226648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2100958" y="1434905"/>
            <a:ext cx="2693374" cy="3988191"/>
          </a:xfrm>
          <a:custGeom>
            <a:avLst/>
            <a:gdLst>
              <a:gd name="connsiteX0" fmla="*/ 0 w 2693374"/>
              <a:gd name="connsiteY0" fmla="*/ 0 h 3988191"/>
              <a:gd name="connsiteX1" fmla="*/ 2693374 w 2693374"/>
              <a:gd name="connsiteY1" fmla="*/ 0 h 3988191"/>
              <a:gd name="connsiteX2" fmla="*/ 2693374 w 2693374"/>
              <a:gd name="connsiteY2" fmla="*/ 3988191 h 3988191"/>
              <a:gd name="connsiteX3" fmla="*/ 0 w 2693374"/>
              <a:gd name="connsiteY3" fmla="*/ 3988191 h 3988191"/>
            </a:gdLst>
            <a:ahLst/>
            <a:cxnLst>
              <a:cxn ang="0">
                <a:pos x="connsiteX0" y="connsiteY0"/>
              </a:cxn>
              <a:cxn ang="0">
                <a:pos x="connsiteX1" y="connsiteY1"/>
              </a:cxn>
              <a:cxn ang="0">
                <a:pos x="connsiteX2" y="connsiteY2"/>
              </a:cxn>
              <a:cxn ang="0">
                <a:pos x="connsiteX3" y="connsiteY3"/>
              </a:cxn>
            </a:cxnLst>
            <a:rect l="l" t="t" r="r" b="b"/>
            <a:pathLst>
              <a:path w="2693374" h="3988191">
                <a:moveTo>
                  <a:pt x="0" y="0"/>
                </a:moveTo>
                <a:lnTo>
                  <a:pt x="2693374" y="0"/>
                </a:lnTo>
                <a:lnTo>
                  <a:pt x="2693374" y="3988191"/>
                </a:lnTo>
                <a:lnTo>
                  <a:pt x="0" y="3988191"/>
                </a:lnTo>
                <a:close/>
              </a:path>
            </a:pathLst>
          </a:custGeom>
        </p:spPr>
        <p:txBody>
          <a:bodyPr wrap="square">
            <a:noAutofit/>
          </a:bodyPr>
          <a:lstStyle/>
          <a:p>
            <a:endParaRPr lang="en-US"/>
          </a:p>
        </p:txBody>
      </p:sp>
    </p:spTree>
    <p:extLst>
      <p:ext uri="{BB962C8B-B14F-4D97-AF65-F5344CB8AC3E}">
        <p14:creationId xmlns:p14="http://schemas.microsoft.com/office/powerpoint/2010/main" val="780026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600200" y="0"/>
            <a:ext cx="3914335" cy="4670474"/>
          </a:xfrm>
          <a:custGeom>
            <a:avLst/>
            <a:gdLst>
              <a:gd name="connsiteX0" fmla="*/ 0 w 3914335"/>
              <a:gd name="connsiteY0" fmla="*/ 0 h 4670474"/>
              <a:gd name="connsiteX1" fmla="*/ 3914335 w 3914335"/>
              <a:gd name="connsiteY1" fmla="*/ 0 h 4670474"/>
              <a:gd name="connsiteX2" fmla="*/ 3914335 w 3914335"/>
              <a:gd name="connsiteY2" fmla="*/ 4670474 h 4670474"/>
              <a:gd name="connsiteX3" fmla="*/ 0 w 3914335"/>
              <a:gd name="connsiteY3" fmla="*/ 4670474 h 4670474"/>
            </a:gdLst>
            <a:ahLst/>
            <a:cxnLst>
              <a:cxn ang="0">
                <a:pos x="connsiteX0" y="connsiteY0"/>
              </a:cxn>
              <a:cxn ang="0">
                <a:pos x="connsiteX1" y="connsiteY1"/>
              </a:cxn>
              <a:cxn ang="0">
                <a:pos x="connsiteX2" y="connsiteY2"/>
              </a:cxn>
              <a:cxn ang="0">
                <a:pos x="connsiteX3" y="connsiteY3"/>
              </a:cxn>
            </a:cxnLst>
            <a:rect l="l" t="t" r="r" b="b"/>
            <a:pathLst>
              <a:path w="3914335" h="4670474">
                <a:moveTo>
                  <a:pt x="0" y="0"/>
                </a:moveTo>
                <a:lnTo>
                  <a:pt x="3914335" y="0"/>
                </a:lnTo>
                <a:lnTo>
                  <a:pt x="3914335" y="4670474"/>
                </a:lnTo>
                <a:lnTo>
                  <a:pt x="0" y="4670474"/>
                </a:lnTo>
                <a:close/>
              </a:path>
            </a:pathLst>
          </a:custGeom>
        </p:spPr>
        <p:txBody>
          <a:bodyPr wrap="square">
            <a:noAutofit/>
          </a:bodyPr>
          <a:lstStyle/>
          <a:p>
            <a:endParaRPr lang="en-US"/>
          </a:p>
        </p:txBody>
      </p:sp>
    </p:spTree>
    <p:extLst>
      <p:ext uri="{BB962C8B-B14F-4D97-AF65-F5344CB8AC3E}">
        <p14:creationId xmlns:p14="http://schemas.microsoft.com/office/powerpoint/2010/main" val="2559365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7_Title Slid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4614203" cy="3429000"/>
          </a:xfrm>
          <a:prstGeom prst="rect">
            <a:avLst/>
          </a:prstGeom>
        </p:spPr>
        <p:txBody>
          <a:bodyPr/>
          <a:lstStyle/>
          <a:p>
            <a:endParaRPr lang="en-US"/>
          </a:p>
        </p:txBody>
      </p:sp>
      <p:sp>
        <p:nvSpPr>
          <p:cNvPr id="4" name="Picture Placeholder 2"/>
          <p:cNvSpPr>
            <a:spLocks noGrp="1"/>
          </p:cNvSpPr>
          <p:nvPr>
            <p:ph type="pic" sz="quarter" idx="11"/>
          </p:nvPr>
        </p:nvSpPr>
        <p:spPr>
          <a:xfrm>
            <a:off x="6096000" y="3429000"/>
            <a:ext cx="2911475" cy="3429000"/>
          </a:xfrm>
          <a:prstGeom prst="rect">
            <a:avLst/>
          </a:prstGeom>
        </p:spPr>
        <p:txBody>
          <a:bodyPr/>
          <a:lstStyle/>
          <a:p>
            <a:endParaRPr lang="en-US"/>
          </a:p>
        </p:txBody>
      </p:sp>
    </p:spTree>
    <p:extLst>
      <p:ext uri="{BB962C8B-B14F-4D97-AF65-F5344CB8AC3E}">
        <p14:creationId xmlns:p14="http://schemas.microsoft.com/office/powerpoint/2010/main" val="1659427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481983" y="703384"/>
            <a:ext cx="3846232" cy="4783015"/>
          </a:xfrm>
          <a:custGeom>
            <a:avLst/>
            <a:gdLst>
              <a:gd name="connsiteX0" fmla="*/ 0 w 3846232"/>
              <a:gd name="connsiteY0" fmla="*/ 0 h 4783015"/>
              <a:gd name="connsiteX1" fmla="*/ 3846232 w 3846232"/>
              <a:gd name="connsiteY1" fmla="*/ 0 h 4783015"/>
              <a:gd name="connsiteX2" fmla="*/ 3846232 w 3846232"/>
              <a:gd name="connsiteY2" fmla="*/ 4783015 h 4783015"/>
              <a:gd name="connsiteX3" fmla="*/ 0 w 3846232"/>
              <a:gd name="connsiteY3" fmla="*/ 4783015 h 4783015"/>
            </a:gdLst>
            <a:ahLst/>
            <a:cxnLst>
              <a:cxn ang="0">
                <a:pos x="connsiteX0" y="connsiteY0"/>
              </a:cxn>
              <a:cxn ang="0">
                <a:pos x="connsiteX1" y="connsiteY1"/>
              </a:cxn>
              <a:cxn ang="0">
                <a:pos x="connsiteX2" y="connsiteY2"/>
              </a:cxn>
              <a:cxn ang="0">
                <a:pos x="connsiteX3" y="connsiteY3"/>
              </a:cxn>
            </a:cxnLst>
            <a:rect l="l" t="t" r="r" b="b"/>
            <a:pathLst>
              <a:path w="3846232" h="4783015">
                <a:moveTo>
                  <a:pt x="0" y="0"/>
                </a:moveTo>
                <a:lnTo>
                  <a:pt x="3846232" y="0"/>
                </a:lnTo>
                <a:lnTo>
                  <a:pt x="3846232" y="4783015"/>
                </a:lnTo>
                <a:lnTo>
                  <a:pt x="0" y="4783015"/>
                </a:lnTo>
                <a:close/>
              </a:path>
            </a:pathLst>
          </a:custGeom>
        </p:spPr>
        <p:txBody>
          <a:bodyPr wrap="square">
            <a:noAutofit/>
          </a:bodyPr>
          <a:lstStyle/>
          <a:p>
            <a:endParaRPr lang="en-US"/>
          </a:p>
        </p:txBody>
      </p:sp>
    </p:spTree>
    <p:extLst>
      <p:ext uri="{BB962C8B-B14F-4D97-AF65-F5344CB8AC3E}">
        <p14:creationId xmlns:p14="http://schemas.microsoft.com/office/powerpoint/2010/main" val="2333200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6_Title Slid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4058437" y="0"/>
            <a:ext cx="2780897" cy="6858000"/>
          </a:xfrm>
          <a:prstGeom prst="rect">
            <a:avLst/>
          </a:prstGeom>
        </p:spPr>
        <p:txBody>
          <a:bodyPr/>
          <a:lstStyle/>
          <a:p>
            <a:endParaRPr lang="en-US"/>
          </a:p>
        </p:txBody>
      </p:sp>
    </p:spTree>
    <p:extLst>
      <p:ext uri="{BB962C8B-B14F-4D97-AF65-F5344CB8AC3E}">
        <p14:creationId xmlns:p14="http://schemas.microsoft.com/office/powerpoint/2010/main" val="737553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9014191"/>
      </p:ext>
    </p:extLst>
  </p:cSld>
  <p:clrMap bg1="lt1" tx1="dk1" bg2="lt2" tx2="dk2" accent1="accent1" accent2="accent2" accent3="accent3" accent4="accent4" accent5="accent5" accent6="accent6" hlink="hlink" folHlink="folHlink"/>
  <p:sldLayoutIdLst>
    <p:sldLayoutId id="2147483649" r:id="rId1"/>
    <p:sldLayoutId id="2147483676" r:id="rId2"/>
    <p:sldLayoutId id="2147483675" r:id="rId3"/>
    <p:sldLayoutId id="2147483674" r:id="rId4"/>
    <p:sldLayoutId id="2147483673" r:id="rId5"/>
    <p:sldLayoutId id="2147483672" r:id="rId6"/>
    <p:sldLayoutId id="2147483671" r:id="rId7"/>
    <p:sldLayoutId id="2147483670" r:id="rId8"/>
    <p:sldLayoutId id="2147483669" r:id="rId9"/>
    <p:sldLayoutId id="2147483668" r:id="rId10"/>
    <p:sldLayoutId id="2147483667" r:id="rId11"/>
    <p:sldLayoutId id="2147483666" r:id="rId12"/>
    <p:sldLayoutId id="2147483665" r:id="rId13"/>
    <p:sldLayoutId id="2147483664" r:id="rId14"/>
    <p:sldLayoutId id="2147483663" r:id="rId15"/>
    <p:sldLayoutId id="2147483662" r:id="rId16"/>
    <p:sldLayoutId id="2147483661" r:id="rId17"/>
    <p:sldLayoutId id="2147483660" r:id="rId18"/>
    <p:sldLayoutId id="2147483659" r:id="rId19"/>
    <p:sldLayoutId id="2147483658" r:id="rId20"/>
    <p:sldLayoutId id="2147483657" r:id="rId21"/>
    <p:sldLayoutId id="2147483656" r:id="rId22"/>
    <p:sldLayoutId id="2147483655" r:id="rId23"/>
    <p:sldLayoutId id="2147483654" r:id="rId24"/>
    <p:sldLayoutId id="2147483653" r:id="rId25"/>
    <p:sldLayoutId id="2147483652" r:id="rId26"/>
    <p:sldLayoutId id="2147483651" r:id="rId27"/>
    <p:sldLayoutId id="2147483650" r:id="rId2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8.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1.xml"/><Relationship Id="rId4" Type="http://schemas.openxmlformats.org/officeDocument/2006/relationships/image" Target="../media/image14.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7.xml"/><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11.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7">
            <a:extLst>
              <a:ext uri="{FF2B5EF4-FFF2-40B4-BE49-F238E27FC236}">
                <a16:creationId xmlns:a16="http://schemas.microsoft.com/office/drawing/2014/main" id="{D66D3F87-5613-43D4-B89C-CEE8CBB11A2D}"/>
              </a:ext>
            </a:extLst>
          </p:cNvPr>
          <p:cNvSpPr txBox="1"/>
          <p:nvPr/>
        </p:nvSpPr>
        <p:spPr>
          <a:xfrm>
            <a:off x="613683" y="516523"/>
            <a:ext cx="2880966" cy="338554"/>
          </a:xfrm>
          <a:prstGeom prst="rect">
            <a:avLst/>
          </a:prstGeom>
          <a:noFill/>
        </p:spPr>
        <p:txBody>
          <a:bodyPr wrap="square" rtlCol="0">
            <a:spAutoFit/>
          </a:bodyPr>
          <a:lstStyle/>
          <a:p>
            <a:pPr algn="ctr"/>
            <a:r>
              <a:rPr lang="en-US" sz="1600" spc="300" dirty="0">
                <a:latin typeface="Source Sans Pro" panose="020B0503030403020204" pitchFamily="34" charset="0"/>
                <a:ea typeface="Source Sans Pro" panose="020B0503030403020204" pitchFamily="34" charset="0"/>
              </a:rPr>
              <a:t>DESIGN BY MORIMOTO</a:t>
            </a:r>
            <a:endParaRPr lang="en-US" sz="1600" spc="300" dirty="0">
              <a:latin typeface="Source Sans Pro" panose="020B0503030403020204" pitchFamily="34" charset="0"/>
              <a:ea typeface="Source Sans Pro" panose="020B0503030403020204" pitchFamily="34" charset="0"/>
              <a:cs typeface="Lato Black" panose="020F0502020204030203" pitchFamily="34" charset="0"/>
            </a:endParaRPr>
          </a:p>
        </p:txBody>
      </p:sp>
      <p:pic>
        <p:nvPicPr>
          <p:cNvPr id="17" name="图片占位符 7">
            <a:extLst>
              <a:ext uri="{FF2B5EF4-FFF2-40B4-BE49-F238E27FC236}">
                <a16:creationId xmlns:a16="http://schemas.microsoft.com/office/drawing/2014/main" id="{616A9DA4-A7DD-465B-A5A7-5146FC6280C3}"/>
              </a:ext>
            </a:extLst>
          </p:cNvPr>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4103154" y="918030"/>
            <a:ext cx="3985694" cy="3500437"/>
          </a:xfrm>
          <a:custGeom>
            <a:avLst/>
            <a:gdLst>
              <a:gd name="connsiteX0" fmla="*/ 3973456 w 7972425"/>
              <a:gd name="connsiteY0" fmla="*/ 0 h 7000874"/>
              <a:gd name="connsiteX1" fmla="*/ 3998968 w 7972425"/>
              <a:gd name="connsiteY1" fmla="*/ 0 h 7000874"/>
              <a:gd name="connsiteX2" fmla="*/ 7972425 w 7972425"/>
              <a:gd name="connsiteY2" fmla="*/ 3973458 h 7000874"/>
              <a:gd name="connsiteX3" fmla="*/ 7972425 w 7972425"/>
              <a:gd name="connsiteY3" fmla="*/ 6999343 h 7000874"/>
              <a:gd name="connsiteX4" fmla="*/ 7972386 w 7972425"/>
              <a:gd name="connsiteY4" fmla="*/ 7000874 h 7000874"/>
              <a:gd name="connsiteX5" fmla="*/ 39 w 7972425"/>
              <a:gd name="connsiteY5" fmla="*/ 7000874 h 7000874"/>
              <a:gd name="connsiteX6" fmla="*/ 0 w 7972425"/>
              <a:gd name="connsiteY6" fmla="*/ 6999343 h 7000874"/>
              <a:gd name="connsiteX7" fmla="*/ 0 w 7972425"/>
              <a:gd name="connsiteY7" fmla="*/ 3973458 h 7000874"/>
              <a:gd name="connsiteX8" fmla="*/ 3973456 w 7972425"/>
              <a:gd name="connsiteY8" fmla="*/ 0 h 7000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972425" h="7000874">
                <a:moveTo>
                  <a:pt x="3973456" y="0"/>
                </a:moveTo>
                <a:lnTo>
                  <a:pt x="3998968" y="0"/>
                </a:lnTo>
                <a:cubicBezTo>
                  <a:pt x="6193448" y="0"/>
                  <a:pt x="7972425" y="1778977"/>
                  <a:pt x="7972425" y="3973458"/>
                </a:cubicBezTo>
                <a:lnTo>
                  <a:pt x="7972425" y="6999343"/>
                </a:lnTo>
                <a:lnTo>
                  <a:pt x="7972386" y="7000874"/>
                </a:lnTo>
                <a:lnTo>
                  <a:pt x="39" y="7000874"/>
                </a:lnTo>
                <a:lnTo>
                  <a:pt x="0" y="6999343"/>
                </a:lnTo>
                <a:lnTo>
                  <a:pt x="0" y="3973458"/>
                </a:lnTo>
                <a:cubicBezTo>
                  <a:pt x="0" y="1778977"/>
                  <a:pt x="1778976" y="0"/>
                  <a:pt x="3973456" y="0"/>
                </a:cubicBezTo>
                <a:close/>
              </a:path>
            </a:pathLst>
          </a:custGeom>
        </p:spPr>
      </p:pic>
      <p:sp>
        <p:nvSpPr>
          <p:cNvPr id="20" name="TextBox 14">
            <a:extLst>
              <a:ext uri="{FF2B5EF4-FFF2-40B4-BE49-F238E27FC236}">
                <a16:creationId xmlns:a16="http://schemas.microsoft.com/office/drawing/2014/main" id="{E84D7C89-B996-4315-AB65-64CC91B3DCC7}"/>
              </a:ext>
            </a:extLst>
          </p:cNvPr>
          <p:cNvSpPr txBox="1"/>
          <p:nvPr/>
        </p:nvSpPr>
        <p:spPr>
          <a:xfrm>
            <a:off x="3117033" y="4652503"/>
            <a:ext cx="6602947" cy="1015534"/>
          </a:xfrm>
          <a:prstGeom prst="rect">
            <a:avLst/>
          </a:prstGeom>
          <a:noFill/>
        </p:spPr>
        <p:txBody>
          <a:bodyPr wrap="square" rtlCol="0">
            <a:spAutoFit/>
          </a:bodyPr>
          <a:lstStyle/>
          <a:p>
            <a:pPr algn="ctr"/>
            <a:r>
              <a:rPr lang="en-US" sz="5999" dirty="0">
                <a:solidFill>
                  <a:srgbClr val="574A44"/>
                </a:solidFill>
                <a:latin typeface="Engravers MT" panose="02090707080505020304" pitchFamily="18" charset="0"/>
              </a:rPr>
              <a:t>MORIMOTO</a:t>
            </a:r>
          </a:p>
        </p:txBody>
      </p:sp>
      <p:sp>
        <p:nvSpPr>
          <p:cNvPr id="21" name="TextBox 15">
            <a:extLst>
              <a:ext uri="{FF2B5EF4-FFF2-40B4-BE49-F238E27FC236}">
                <a16:creationId xmlns:a16="http://schemas.microsoft.com/office/drawing/2014/main" id="{26AEDA85-7640-42E3-B85C-BD689486F152}"/>
              </a:ext>
            </a:extLst>
          </p:cNvPr>
          <p:cNvSpPr txBox="1"/>
          <p:nvPr/>
        </p:nvSpPr>
        <p:spPr>
          <a:xfrm>
            <a:off x="3974415" y="5878965"/>
            <a:ext cx="4243170" cy="525465"/>
          </a:xfrm>
          <a:prstGeom prst="rect">
            <a:avLst/>
          </a:prstGeom>
          <a:noFill/>
        </p:spPr>
        <p:txBody>
          <a:bodyPr wrap="square" rtlCol="0">
            <a:spAutoFit/>
          </a:bodyPr>
          <a:lstStyle/>
          <a:p>
            <a:pPr algn="ctr">
              <a:lnSpc>
                <a:spcPct val="150000"/>
              </a:lnSpc>
            </a:pPr>
            <a:r>
              <a:rPr lang="en-US" sz="1000" dirty="0">
                <a:solidFill>
                  <a:schemeClr val="bg2">
                    <a:lumMod val="50000"/>
                  </a:schemeClr>
                </a:solidFill>
                <a:latin typeface="Arial" panose="020B0604020202020204" pitchFamily="34" charset="0"/>
                <a:ea typeface="Inter" panose="020B0502030000000004" pitchFamily="34" charset="0"/>
                <a:cs typeface="Arial" panose="020B0604020202020204" pitchFamily="34" charset="0"/>
              </a:rPr>
              <a:t>You are imperfect, permanently and inevitably flawed. And you are beautiful.</a:t>
            </a:r>
          </a:p>
        </p:txBody>
      </p:sp>
      <p:sp>
        <p:nvSpPr>
          <p:cNvPr id="22" name="TextBox 19">
            <a:extLst>
              <a:ext uri="{FF2B5EF4-FFF2-40B4-BE49-F238E27FC236}">
                <a16:creationId xmlns:a16="http://schemas.microsoft.com/office/drawing/2014/main" id="{DCF8F00B-43BE-4034-B25F-B0F1FD4730A6}"/>
              </a:ext>
            </a:extLst>
          </p:cNvPr>
          <p:cNvSpPr txBox="1"/>
          <p:nvPr/>
        </p:nvSpPr>
        <p:spPr>
          <a:xfrm>
            <a:off x="613683" y="4961754"/>
            <a:ext cx="1858337" cy="397032"/>
          </a:xfrm>
          <a:prstGeom prst="rect">
            <a:avLst/>
          </a:prstGeom>
          <a:noFill/>
        </p:spPr>
        <p:txBody>
          <a:bodyPr wrap="square" rtlCol="0">
            <a:spAutoFit/>
          </a:bodyPr>
          <a:lstStyle/>
          <a:p>
            <a:pPr algn="ctr">
              <a:lnSpc>
                <a:spcPct val="150000"/>
              </a:lnSpc>
            </a:pPr>
            <a:r>
              <a:rPr lang="en-US" sz="1500" dirty="0">
                <a:solidFill>
                  <a:srgbClr val="574A44"/>
                </a:solidFill>
                <a:latin typeface="Engravers MT" panose="02090707080505020304" pitchFamily="18" charset="0"/>
              </a:rPr>
              <a:t>Jan / 2021</a:t>
            </a:r>
          </a:p>
        </p:txBody>
      </p:sp>
      <p:sp>
        <p:nvSpPr>
          <p:cNvPr id="24" name="TextBox 19">
            <a:extLst>
              <a:ext uri="{FF2B5EF4-FFF2-40B4-BE49-F238E27FC236}">
                <a16:creationId xmlns:a16="http://schemas.microsoft.com/office/drawing/2014/main" id="{12773201-D2E0-4EB7-9A73-1FEC6A14958E}"/>
              </a:ext>
            </a:extLst>
          </p:cNvPr>
          <p:cNvSpPr txBox="1"/>
          <p:nvPr/>
        </p:nvSpPr>
        <p:spPr>
          <a:xfrm>
            <a:off x="10171450" y="4961754"/>
            <a:ext cx="1858337" cy="397032"/>
          </a:xfrm>
          <a:prstGeom prst="rect">
            <a:avLst/>
          </a:prstGeom>
          <a:noFill/>
        </p:spPr>
        <p:txBody>
          <a:bodyPr wrap="square" rtlCol="0">
            <a:spAutoFit/>
          </a:bodyPr>
          <a:lstStyle/>
          <a:p>
            <a:pPr algn="ctr">
              <a:lnSpc>
                <a:spcPct val="150000"/>
              </a:lnSpc>
            </a:pPr>
            <a:r>
              <a:rPr lang="en-US" sz="1500" dirty="0">
                <a:solidFill>
                  <a:srgbClr val="574A44"/>
                </a:solidFill>
                <a:latin typeface="Engravers MT" panose="02090707080505020304" pitchFamily="18" charset="0"/>
              </a:rPr>
              <a:t>Jan / 2021</a:t>
            </a:r>
          </a:p>
        </p:txBody>
      </p:sp>
    </p:spTree>
    <p:extLst>
      <p:ext uri="{BB962C8B-B14F-4D97-AF65-F5344CB8AC3E}">
        <p14:creationId xmlns:p14="http://schemas.microsoft.com/office/powerpoint/2010/main" val="244983720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42D9BCD-AD76-4D57-B195-3E6D51B73D0C}"/>
              </a:ext>
            </a:extLst>
          </p:cNvPr>
          <p:cNvSpPr/>
          <p:nvPr/>
        </p:nvSpPr>
        <p:spPr>
          <a:xfrm>
            <a:off x="8491474" y="2239883"/>
            <a:ext cx="2256770" cy="1107996"/>
          </a:xfrm>
          <a:prstGeom prst="rect">
            <a:avLst/>
          </a:prstGeom>
        </p:spPr>
        <p:txBody>
          <a:bodyPr wrap="square">
            <a:spAutoFit/>
          </a:bodyPr>
          <a:lstStyle/>
          <a:p>
            <a:pPr algn="just">
              <a:lnSpc>
                <a:spcPct val="150000"/>
              </a:lnSpc>
            </a:pPr>
            <a:r>
              <a:rPr lang="id-ID" sz="1100" i="0" dirty="0">
                <a:effectLst/>
                <a:latin typeface="Source Sans Pro" panose="020B0503030403020204" pitchFamily="34" charset="0"/>
                <a:ea typeface="Source Sans Pro" panose="020B0503030403020204" pitchFamily="34" charset="0"/>
                <a:cs typeface="Lato Light" panose="020F0502020204030203" pitchFamily="34" charset="0"/>
              </a:rPr>
              <a:t>Lorem ipsum dolor sit amet, lacus nulla ac netus nibh aliquet, porttitor ligula justo libero vivamus porttitor dolor,</a:t>
            </a:r>
            <a:endParaRPr lang="id-ID" sz="1100" dirty="0">
              <a:latin typeface="Source Sans Pro" panose="020B0503030403020204" pitchFamily="34" charset="0"/>
              <a:ea typeface="Source Sans Pro" panose="020B0503030403020204" pitchFamily="34" charset="0"/>
              <a:cs typeface="Lato Light" panose="020F0502020204030203" pitchFamily="34" charset="0"/>
            </a:endParaRPr>
          </a:p>
        </p:txBody>
      </p:sp>
      <p:sp>
        <p:nvSpPr>
          <p:cNvPr id="6" name="Rectangle 5">
            <a:extLst>
              <a:ext uri="{FF2B5EF4-FFF2-40B4-BE49-F238E27FC236}">
                <a16:creationId xmlns:a16="http://schemas.microsoft.com/office/drawing/2014/main" id="{342D9BCD-AD76-4D57-B195-3E6D51B73D0C}"/>
              </a:ext>
            </a:extLst>
          </p:cNvPr>
          <p:cNvSpPr/>
          <p:nvPr/>
        </p:nvSpPr>
        <p:spPr>
          <a:xfrm>
            <a:off x="1518158" y="4525982"/>
            <a:ext cx="2055036" cy="854080"/>
          </a:xfrm>
          <a:prstGeom prst="rect">
            <a:avLst/>
          </a:prstGeom>
        </p:spPr>
        <p:txBody>
          <a:bodyPr wrap="square">
            <a:spAutoFit/>
          </a:bodyPr>
          <a:lstStyle/>
          <a:p>
            <a:pPr>
              <a:lnSpc>
                <a:spcPct val="150000"/>
              </a:lnSpc>
            </a:pPr>
            <a:r>
              <a:rPr lang="id-ID" sz="1100" i="0" dirty="0">
                <a:effectLst/>
                <a:latin typeface="Source Sans Pro" panose="020B0503030403020204" pitchFamily="34" charset="0"/>
                <a:ea typeface="Source Sans Pro" panose="020B0503030403020204" pitchFamily="34" charset="0"/>
                <a:cs typeface="Lato Light" panose="020F0502020204030203" pitchFamily="34" charset="0"/>
              </a:rPr>
              <a:t>Lorem ipsum dolor sit amet, lacus nulla ac netus nibh aliquet, porttitor ligula j</a:t>
            </a:r>
            <a:endParaRPr lang="id-ID" sz="1100" dirty="0">
              <a:latin typeface="Source Sans Pro" panose="020B0503030403020204" pitchFamily="34" charset="0"/>
              <a:ea typeface="Source Sans Pro" panose="020B0503030403020204" pitchFamily="34" charset="0"/>
              <a:cs typeface="Lato Light" panose="020F0502020204030203" pitchFamily="34" charset="0"/>
            </a:endParaRPr>
          </a:p>
        </p:txBody>
      </p:sp>
      <p:sp>
        <p:nvSpPr>
          <p:cNvPr id="7" name="TextBox 6"/>
          <p:cNvSpPr txBox="1"/>
          <p:nvPr/>
        </p:nvSpPr>
        <p:spPr>
          <a:xfrm rot="10800000" flipH="1" flipV="1">
            <a:off x="8590670" y="1370651"/>
            <a:ext cx="1688083" cy="524824"/>
          </a:xfrm>
          <a:prstGeom prst="rect">
            <a:avLst/>
          </a:prstGeom>
          <a:noFill/>
        </p:spPr>
        <p:txBody>
          <a:bodyPr wrap="square" lIns="0" tIns="0" rIns="91440" bIns="0" rtlCol="0">
            <a:spAutoFit/>
          </a:bodyPr>
          <a:lstStyle/>
          <a:p>
            <a:pPr>
              <a:lnSpc>
                <a:spcPct val="150000"/>
              </a:lnSpc>
            </a:pPr>
            <a:r>
              <a:rPr lang="en-US" sz="1200" dirty="0">
                <a:latin typeface="Source Sans Pro" panose="020B0503030403020204" pitchFamily="34" charset="0"/>
                <a:ea typeface="Source Sans Pro" panose="020B0503030403020204" pitchFamily="34" charset="0"/>
                <a:cs typeface="Titillium" charset="0"/>
              </a:rPr>
              <a:t>There are many variations of passages of</a:t>
            </a:r>
          </a:p>
        </p:txBody>
      </p:sp>
      <p:pic>
        <p:nvPicPr>
          <p:cNvPr id="3" name="图片占位符 2" descr="图片包含 人员, 动物, 户外&#10;&#10;已生成极高可信度的说明">
            <a:extLst>
              <a:ext uri="{FF2B5EF4-FFF2-40B4-BE49-F238E27FC236}">
                <a16:creationId xmlns:a16="http://schemas.microsoft.com/office/drawing/2014/main" id="{CF6BD838-362E-4A30-A7F7-A8E4D0CE739B}"/>
              </a:ext>
            </a:extLst>
          </p:cNvPr>
          <p:cNvPicPr>
            <a:picLocks noGrp="1" noChangeAspect="1"/>
          </p:cNvPicPr>
          <p:nvPr>
            <p:ph type="pic" sz="quarter" idx="10"/>
          </p:nvPr>
        </p:nvPicPr>
        <p:blipFill>
          <a:blip r:embed="rId2" cstate="email">
            <a:extLst>
              <a:ext uri="{28A0092B-C50C-407E-A947-70E740481C1C}">
                <a14:useLocalDpi xmlns:a14="http://schemas.microsoft.com/office/drawing/2010/main"/>
              </a:ext>
            </a:extLst>
          </a:blip>
          <a:srcRect/>
          <a:stretch>
            <a:fillRect/>
          </a:stretch>
        </p:blipFill>
        <p:spPr/>
      </p:pic>
      <p:pic>
        <p:nvPicPr>
          <p:cNvPr id="8" name="图片占位符 7">
            <a:extLst>
              <a:ext uri="{FF2B5EF4-FFF2-40B4-BE49-F238E27FC236}">
                <a16:creationId xmlns:a16="http://schemas.microsoft.com/office/drawing/2014/main" id="{A6BED4E5-88A7-4F25-B90A-E35870D179E8}"/>
              </a:ext>
            </a:extLst>
          </p:cNvPr>
          <p:cNvPicPr>
            <a:picLocks noGrp="1" noChangeAspect="1"/>
          </p:cNvPicPr>
          <p:nvPr>
            <p:ph type="pic" sz="quarter" idx="11"/>
          </p:nvPr>
        </p:nvPicPr>
        <p:blipFill>
          <a:blip r:embed="rId3" cstate="email">
            <a:extLst>
              <a:ext uri="{28A0092B-C50C-407E-A947-70E740481C1C}">
                <a14:useLocalDpi xmlns:a14="http://schemas.microsoft.com/office/drawing/2010/main"/>
              </a:ext>
            </a:extLst>
          </a:blip>
          <a:srcRect/>
          <a:stretch/>
        </p:blipFill>
        <p:spPr>
          <a:xfrm>
            <a:off x="4114690" y="477838"/>
            <a:ext cx="3962620" cy="5740082"/>
          </a:xfrm>
        </p:spPr>
      </p:pic>
      <p:pic>
        <p:nvPicPr>
          <p:cNvPr id="11" name="图片占位符 10">
            <a:extLst>
              <a:ext uri="{FF2B5EF4-FFF2-40B4-BE49-F238E27FC236}">
                <a16:creationId xmlns:a16="http://schemas.microsoft.com/office/drawing/2014/main" id="{10CF5DD5-929E-45E3-A0A3-5EAEEBCD537F}"/>
              </a:ext>
            </a:extLst>
          </p:cNvPr>
          <p:cNvPicPr>
            <a:picLocks noGrp="1" noChangeAspect="1"/>
          </p:cNvPicPr>
          <p:nvPr>
            <p:ph type="pic" sz="quarter" idx="12"/>
          </p:nvPr>
        </p:nvPicPr>
        <p:blipFill>
          <a:blip r:embed="rId4" cstate="screen">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39592847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7F703E-2589-4AA4-973A-5B0A02D019E1}"/>
              </a:ext>
            </a:extLst>
          </p:cNvPr>
          <p:cNvSpPr txBox="1"/>
          <p:nvPr/>
        </p:nvSpPr>
        <p:spPr>
          <a:xfrm>
            <a:off x="1405753" y="2177706"/>
            <a:ext cx="2641749" cy="430887"/>
          </a:xfrm>
          <a:prstGeom prst="rect">
            <a:avLst/>
          </a:prstGeom>
          <a:noFill/>
          <a:ln>
            <a:noFill/>
          </a:ln>
        </p:spPr>
        <p:txBody>
          <a:bodyPr wrap="none" lIns="0" tIns="0" rIns="0" bIns="0" rtlCol="0">
            <a:spAutoFit/>
          </a:bodyPr>
          <a:lstStyle/>
          <a:p>
            <a:r>
              <a:rPr lang="en-US" sz="2800" dirty="0">
                <a:latin typeface="Montserrat Black" panose="00000A00000000000000" pitchFamily="50" charset="0"/>
              </a:rPr>
              <a:t>WATERMARK</a:t>
            </a:r>
          </a:p>
        </p:txBody>
      </p:sp>
      <p:sp>
        <p:nvSpPr>
          <p:cNvPr id="3" name="Rectangle 2">
            <a:extLst>
              <a:ext uri="{FF2B5EF4-FFF2-40B4-BE49-F238E27FC236}">
                <a16:creationId xmlns:a16="http://schemas.microsoft.com/office/drawing/2014/main" id="{342D9BCD-AD76-4D57-B195-3E6D51B73D0C}"/>
              </a:ext>
            </a:extLst>
          </p:cNvPr>
          <p:cNvSpPr/>
          <p:nvPr/>
        </p:nvSpPr>
        <p:spPr>
          <a:xfrm>
            <a:off x="1327275" y="5137875"/>
            <a:ext cx="2203939" cy="600164"/>
          </a:xfrm>
          <a:prstGeom prst="rect">
            <a:avLst/>
          </a:prstGeom>
        </p:spPr>
        <p:txBody>
          <a:bodyPr wrap="square">
            <a:spAutoFit/>
          </a:bodyPr>
          <a:lstStyle/>
          <a:p>
            <a:pPr algn="just">
              <a:lnSpc>
                <a:spcPct val="150000"/>
              </a:lnSpc>
            </a:pPr>
            <a:r>
              <a:rPr lang="id-ID" sz="1100" i="0" dirty="0">
                <a:effectLst/>
                <a:latin typeface="Source Sans Pro" panose="020B0503030403020204" pitchFamily="34" charset="0"/>
                <a:ea typeface="Source Sans Pro" panose="020B0503030403020204" pitchFamily="34" charset="0"/>
                <a:cs typeface="Lato Light" panose="020F0502020204030203" pitchFamily="34" charset="0"/>
              </a:rPr>
              <a:t>Lorem ipsum dolor sit amet, lacus nulla ac netus </a:t>
            </a:r>
            <a:r>
              <a:rPr lang="id-ID" sz="1100" dirty="0">
                <a:latin typeface="Source Sans Pro" panose="020B0503030403020204" pitchFamily="34" charset="0"/>
                <a:ea typeface="Source Sans Pro" panose="020B0503030403020204" pitchFamily="34" charset="0"/>
                <a:cs typeface="Lato Light" panose="020F0502020204030203" pitchFamily="34" charset="0"/>
              </a:rPr>
              <a:t>nibh aliquet, </a:t>
            </a:r>
          </a:p>
        </p:txBody>
      </p:sp>
      <p:sp>
        <p:nvSpPr>
          <p:cNvPr id="4" name="TextBox 3">
            <a:extLst>
              <a:ext uri="{FF2B5EF4-FFF2-40B4-BE49-F238E27FC236}">
                <a16:creationId xmlns:a16="http://schemas.microsoft.com/office/drawing/2014/main" id="{127F703E-2589-4AA4-973A-5B0A02D019E1}"/>
              </a:ext>
            </a:extLst>
          </p:cNvPr>
          <p:cNvSpPr txBox="1"/>
          <p:nvPr/>
        </p:nvSpPr>
        <p:spPr>
          <a:xfrm>
            <a:off x="1479961" y="3063971"/>
            <a:ext cx="2236190" cy="430887"/>
          </a:xfrm>
          <a:prstGeom prst="rect">
            <a:avLst/>
          </a:prstGeom>
          <a:noFill/>
          <a:ln>
            <a:noFill/>
          </a:ln>
        </p:spPr>
        <p:txBody>
          <a:bodyPr wrap="none" lIns="0" tIns="0" rIns="0" bIns="0" rtlCol="0">
            <a:spAutoFit/>
          </a:bodyPr>
          <a:lstStyle/>
          <a:p>
            <a:pPr algn="ctr"/>
            <a:r>
              <a:rPr lang="en-US" sz="2800" dirty="0">
                <a:latin typeface="Montserrat Black" panose="00000A00000000000000" pitchFamily="50" charset="0"/>
              </a:rPr>
              <a:t>SYMPHONY</a:t>
            </a:r>
          </a:p>
        </p:txBody>
      </p:sp>
      <p:cxnSp>
        <p:nvCxnSpPr>
          <p:cNvPr id="6" name="Straight Connector 5"/>
          <p:cNvCxnSpPr/>
          <p:nvPr/>
        </p:nvCxnSpPr>
        <p:spPr>
          <a:xfrm>
            <a:off x="1327275" y="2915654"/>
            <a:ext cx="2541563"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327275" y="4902296"/>
            <a:ext cx="2541563"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27F703E-2589-4AA4-973A-5B0A02D019E1}"/>
              </a:ext>
            </a:extLst>
          </p:cNvPr>
          <p:cNvSpPr txBox="1"/>
          <p:nvPr/>
        </p:nvSpPr>
        <p:spPr>
          <a:xfrm>
            <a:off x="1932811" y="4384771"/>
            <a:ext cx="1330492" cy="430887"/>
          </a:xfrm>
          <a:prstGeom prst="rect">
            <a:avLst/>
          </a:prstGeom>
          <a:noFill/>
          <a:ln>
            <a:noFill/>
          </a:ln>
        </p:spPr>
        <p:txBody>
          <a:bodyPr wrap="none" lIns="0" tIns="0" rIns="0" bIns="0" rtlCol="0">
            <a:spAutoFit/>
          </a:bodyPr>
          <a:lstStyle/>
          <a:p>
            <a:pPr algn="ctr"/>
            <a:r>
              <a:rPr lang="en-US" sz="2800" dirty="0">
                <a:latin typeface="Montserrat Black" panose="00000A00000000000000" pitchFamily="50" charset="0"/>
              </a:rPr>
              <a:t>BLACK</a:t>
            </a:r>
          </a:p>
        </p:txBody>
      </p:sp>
      <p:sp>
        <p:nvSpPr>
          <p:cNvPr id="9" name="TextBox 8">
            <a:extLst>
              <a:ext uri="{FF2B5EF4-FFF2-40B4-BE49-F238E27FC236}">
                <a16:creationId xmlns:a16="http://schemas.microsoft.com/office/drawing/2014/main" id="{127F703E-2589-4AA4-973A-5B0A02D019E1}"/>
              </a:ext>
            </a:extLst>
          </p:cNvPr>
          <p:cNvSpPr txBox="1"/>
          <p:nvPr/>
        </p:nvSpPr>
        <p:spPr>
          <a:xfrm>
            <a:off x="4977904" y="3063971"/>
            <a:ext cx="2236190" cy="430887"/>
          </a:xfrm>
          <a:prstGeom prst="rect">
            <a:avLst/>
          </a:prstGeom>
          <a:noFill/>
          <a:ln>
            <a:noFill/>
          </a:ln>
        </p:spPr>
        <p:txBody>
          <a:bodyPr wrap="none" lIns="0" tIns="0" rIns="0" bIns="0" rtlCol="0">
            <a:spAutoFit/>
          </a:bodyPr>
          <a:lstStyle/>
          <a:p>
            <a:pPr algn="ctr"/>
            <a:r>
              <a:rPr lang="en-US" sz="2800" i="1" dirty="0">
                <a:latin typeface="Montserrat Light" panose="00000400000000000000" pitchFamily="50" charset="0"/>
              </a:rPr>
              <a:t>SYMPHONY</a:t>
            </a:r>
          </a:p>
        </p:txBody>
      </p:sp>
      <p:cxnSp>
        <p:nvCxnSpPr>
          <p:cNvPr id="10" name="Straight Connector 9"/>
          <p:cNvCxnSpPr/>
          <p:nvPr/>
        </p:nvCxnSpPr>
        <p:spPr>
          <a:xfrm>
            <a:off x="4825218" y="2915654"/>
            <a:ext cx="2541563"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825218" y="4902296"/>
            <a:ext cx="2541563"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27F703E-2589-4AA4-973A-5B0A02D019E1}"/>
              </a:ext>
            </a:extLst>
          </p:cNvPr>
          <p:cNvSpPr txBox="1"/>
          <p:nvPr/>
        </p:nvSpPr>
        <p:spPr>
          <a:xfrm>
            <a:off x="4895355" y="4384771"/>
            <a:ext cx="2401298" cy="430887"/>
          </a:xfrm>
          <a:prstGeom prst="rect">
            <a:avLst/>
          </a:prstGeom>
          <a:noFill/>
          <a:ln>
            <a:noFill/>
          </a:ln>
        </p:spPr>
        <p:txBody>
          <a:bodyPr wrap="none" lIns="0" tIns="0" rIns="0" bIns="0" rtlCol="0">
            <a:spAutoFit/>
          </a:bodyPr>
          <a:lstStyle/>
          <a:p>
            <a:pPr algn="ctr"/>
            <a:r>
              <a:rPr lang="en-US" sz="2800" dirty="0">
                <a:latin typeface="Montserrat SemiBold" panose="00000700000000000000" pitchFamily="50" charset="0"/>
              </a:rPr>
              <a:t>LIGHT ITALIC</a:t>
            </a:r>
          </a:p>
        </p:txBody>
      </p:sp>
      <p:sp>
        <p:nvSpPr>
          <p:cNvPr id="13" name="TextBox 12">
            <a:extLst>
              <a:ext uri="{FF2B5EF4-FFF2-40B4-BE49-F238E27FC236}">
                <a16:creationId xmlns:a16="http://schemas.microsoft.com/office/drawing/2014/main" id="{127F703E-2589-4AA4-973A-5B0A02D019E1}"/>
              </a:ext>
            </a:extLst>
          </p:cNvPr>
          <p:cNvSpPr txBox="1"/>
          <p:nvPr/>
        </p:nvSpPr>
        <p:spPr>
          <a:xfrm>
            <a:off x="8229104" y="3063971"/>
            <a:ext cx="2236190" cy="430887"/>
          </a:xfrm>
          <a:prstGeom prst="rect">
            <a:avLst/>
          </a:prstGeom>
          <a:noFill/>
          <a:ln>
            <a:noFill/>
          </a:ln>
        </p:spPr>
        <p:txBody>
          <a:bodyPr wrap="none" lIns="0" tIns="0" rIns="0" bIns="0" rtlCol="0">
            <a:spAutoFit/>
          </a:bodyPr>
          <a:lstStyle/>
          <a:p>
            <a:pPr algn="ctr"/>
            <a:r>
              <a:rPr lang="en-US" sz="2800" dirty="0">
                <a:ln w="19050">
                  <a:solidFill>
                    <a:schemeClr val="tx1"/>
                  </a:solidFill>
                </a:ln>
                <a:noFill/>
                <a:latin typeface="Montserrat Black" panose="00000A00000000000000" pitchFamily="50" charset="0"/>
              </a:rPr>
              <a:t>SYMPHONY</a:t>
            </a:r>
          </a:p>
        </p:txBody>
      </p:sp>
      <p:cxnSp>
        <p:nvCxnSpPr>
          <p:cNvPr id="14" name="Straight Connector 13"/>
          <p:cNvCxnSpPr/>
          <p:nvPr/>
        </p:nvCxnSpPr>
        <p:spPr>
          <a:xfrm>
            <a:off x="8076418" y="2915654"/>
            <a:ext cx="2541563"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076418" y="4902296"/>
            <a:ext cx="2541563"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127F703E-2589-4AA4-973A-5B0A02D019E1}"/>
              </a:ext>
            </a:extLst>
          </p:cNvPr>
          <p:cNvSpPr txBox="1"/>
          <p:nvPr/>
        </p:nvSpPr>
        <p:spPr>
          <a:xfrm>
            <a:off x="8516045" y="4384771"/>
            <a:ext cx="1662315" cy="430887"/>
          </a:xfrm>
          <a:prstGeom prst="rect">
            <a:avLst/>
          </a:prstGeom>
          <a:noFill/>
          <a:ln>
            <a:noFill/>
          </a:ln>
        </p:spPr>
        <p:txBody>
          <a:bodyPr wrap="none" lIns="0" tIns="0" rIns="0" bIns="0" rtlCol="0">
            <a:spAutoFit/>
          </a:bodyPr>
          <a:lstStyle/>
          <a:p>
            <a:pPr algn="ctr"/>
            <a:r>
              <a:rPr lang="en-US" sz="2800" dirty="0">
                <a:latin typeface="Montserrat SemiBold" panose="00000700000000000000" pitchFamily="50" charset="0"/>
              </a:rPr>
              <a:t>OUTLINE</a:t>
            </a:r>
          </a:p>
        </p:txBody>
      </p:sp>
      <p:sp>
        <p:nvSpPr>
          <p:cNvPr id="17" name="Rectangle 16">
            <a:extLst>
              <a:ext uri="{FF2B5EF4-FFF2-40B4-BE49-F238E27FC236}">
                <a16:creationId xmlns:a16="http://schemas.microsoft.com/office/drawing/2014/main" id="{342D9BCD-AD76-4D57-B195-3E6D51B73D0C}"/>
              </a:ext>
            </a:extLst>
          </p:cNvPr>
          <p:cNvSpPr/>
          <p:nvPr/>
        </p:nvSpPr>
        <p:spPr>
          <a:xfrm>
            <a:off x="5028418" y="5137875"/>
            <a:ext cx="2203939" cy="573490"/>
          </a:xfrm>
          <a:prstGeom prst="rect">
            <a:avLst/>
          </a:prstGeom>
        </p:spPr>
        <p:txBody>
          <a:bodyPr wrap="square">
            <a:spAutoFit/>
          </a:bodyPr>
          <a:lstStyle/>
          <a:p>
            <a:pPr algn="ctr">
              <a:lnSpc>
                <a:spcPct val="150000"/>
              </a:lnSpc>
            </a:pPr>
            <a:r>
              <a:rPr lang="id-ID" sz="1100" i="0" dirty="0">
                <a:effectLst/>
                <a:latin typeface="Source Sans Pro" panose="020B0503030403020204" pitchFamily="34" charset="0"/>
                <a:ea typeface="Source Sans Pro" panose="020B0503030403020204" pitchFamily="34" charset="0"/>
                <a:cs typeface="Lato Light" panose="020F0502020204030203" pitchFamily="34" charset="0"/>
              </a:rPr>
              <a:t>Lorem ipsum dolor sit amet, lacus nulla ac netus </a:t>
            </a:r>
            <a:r>
              <a:rPr lang="id-ID" sz="1100" dirty="0">
                <a:latin typeface="Source Sans Pro" panose="020B0503030403020204" pitchFamily="34" charset="0"/>
                <a:ea typeface="Source Sans Pro" panose="020B0503030403020204" pitchFamily="34" charset="0"/>
                <a:cs typeface="Lato Light" panose="020F0502020204030203" pitchFamily="34" charset="0"/>
              </a:rPr>
              <a:t>nibh aliquet, </a:t>
            </a:r>
          </a:p>
        </p:txBody>
      </p:sp>
      <p:grpSp>
        <p:nvGrpSpPr>
          <p:cNvPr id="18" name="Group 17"/>
          <p:cNvGrpSpPr/>
          <p:nvPr/>
        </p:nvGrpSpPr>
        <p:grpSpPr>
          <a:xfrm>
            <a:off x="8420049" y="5227818"/>
            <a:ext cx="1854300" cy="253681"/>
            <a:chOff x="8205559" y="2484617"/>
            <a:chExt cx="2999232" cy="762000"/>
          </a:xfrm>
        </p:grpSpPr>
        <p:sp>
          <p:nvSpPr>
            <p:cNvPr id="19" name="Rectangle 18"/>
            <p:cNvSpPr/>
            <p:nvPr/>
          </p:nvSpPr>
          <p:spPr>
            <a:xfrm>
              <a:off x="8205559" y="2484617"/>
              <a:ext cx="749808" cy="76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8955367" y="2484617"/>
              <a:ext cx="749808" cy="76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9705175" y="2484617"/>
              <a:ext cx="749808" cy="762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10454983" y="2484617"/>
              <a:ext cx="749808" cy="76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Shape 3694"/>
          <p:cNvSpPr/>
          <p:nvPr/>
        </p:nvSpPr>
        <p:spPr>
          <a:xfrm>
            <a:off x="2318471" y="3733228"/>
            <a:ext cx="559170" cy="355836"/>
          </a:xfrm>
          <a:custGeom>
            <a:avLst/>
            <a:gdLst/>
            <a:ahLst/>
            <a:cxnLst>
              <a:cxn ang="0">
                <a:pos x="wd2" y="hd2"/>
              </a:cxn>
              <a:cxn ang="5400000">
                <a:pos x="wd2" y="hd2"/>
              </a:cxn>
              <a:cxn ang="10800000">
                <a:pos x="wd2" y="hd2"/>
              </a:cxn>
              <a:cxn ang="16200000">
                <a:pos x="wd2" y="hd2"/>
              </a:cxn>
            </a:cxnLst>
            <a:rect l="0" t="0" r="r" b="b"/>
            <a:pathLst>
              <a:path w="21600" h="21600" extrusionOk="0">
                <a:moveTo>
                  <a:pt x="10800" y="20057"/>
                </a:moveTo>
                <a:cubicBezTo>
                  <a:pt x="5378" y="20057"/>
                  <a:pt x="982" y="13446"/>
                  <a:pt x="982" y="10800"/>
                </a:cubicBezTo>
                <a:cubicBezTo>
                  <a:pt x="982" y="8156"/>
                  <a:pt x="5378" y="1543"/>
                  <a:pt x="10800" y="1543"/>
                </a:cubicBezTo>
                <a:cubicBezTo>
                  <a:pt x="16223" y="1543"/>
                  <a:pt x="20618" y="8156"/>
                  <a:pt x="20618" y="10800"/>
                </a:cubicBezTo>
                <a:cubicBezTo>
                  <a:pt x="20618" y="13446"/>
                  <a:pt x="16223" y="20057"/>
                  <a:pt x="10800" y="20057"/>
                </a:cubicBezTo>
                <a:moveTo>
                  <a:pt x="10800" y="0"/>
                </a:moveTo>
                <a:cubicBezTo>
                  <a:pt x="4835" y="0"/>
                  <a:pt x="0" y="7714"/>
                  <a:pt x="0" y="10800"/>
                </a:cubicBezTo>
                <a:cubicBezTo>
                  <a:pt x="0" y="13886"/>
                  <a:pt x="4835" y="21600"/>
                  <a:pt x="10800" y="21600"/>
                </a:cubicBezTo>
                <a:cubicBezTo>
                  <a:pt x="16765" y="21600"/>
                  <a:pt x="21600" y="13886"/>
                  <a:pt x="21600" y="10800"/>
                </a:cubicBezTo>
                <a:cubicBezTo>
                  <a:pt x="21600" y="7714"/>
                  <a:pt x="16765" y="0"/>
                  <a:pt x="10800" y="0"/>
                </a:cubicBezTo>
                <a:moveTo>
                  <a:pt x="10800" y="16971"/>
                </a:moveTo>
                <a:cubicBezTo>
                  <a:pt x="8631" y="16971"/>
                  <a:pt x="6873" y="14210"/>
                  <a:pt x="6873" y="10800"/>
                </a:cubicBezTo>
                <a:cubicBezTo>
                  <a:pt x="6873" y="7392"/>
                  <a:pt x="8631" y="4629"/>
                  <a:pt x="10800" y="4629"/>
                </a:cubicBezTo>
                <a:cubicBezTo>
                  <a:pt x="12969" y="4629"/>
                  <a:pt x="14727" y="7392"/>
                  <a:pt x="14727" y="10800"/>
                </a:cubicBezTo>
                <a:cubicBezTo>
                  <a:pt x="14727" y="14210"/>
                  <a:pt x="12969" y="16971"/>
                  <a:pt x="10800" y="16971"/>
                </a:cubicBezTo>
                <a:moveTo>
                  <a:pt x="10800" y="3087"/>
                </a:moveTo>
                <a:cubicBezTo>
                  <a:pt x="8088" y="3087"/>
                  <a:pt x="5891" y="6541"/>
                  <a:pt x="5891" y="10800"/>
                </a:cubicBezTo>
                <a:cubicBezTo>
                  <a:pt x="5891" y="15061"/>
                  <a:pt x="8088" y="18514"/>
                  <a:pt x="10800" y="18514"/>
                </a:cubicBezTo>
                <a:cubicBezTo>
                  <a:pt x="13512" y="18514"/>
                  <a:pt x="15709" y="15061"/>
                  <a:pt x="15709" y="10800"/>
                </a:cubicBezTo>
                <a:cubicBezTo>
                  <a:pt x="15709" y="6541"/>
                  <a:pt x="13512" y="3087"/>
                  <a:pt x="10800" y="3087"/>
                </a:cubicBezTo>
                <a:moveTo>
                  <a:pt x="10800" y="8486"/>
                </a:moveTo>
                <a:cubicBezTo>
                  <a:pt x="9987" y="8486"/>
                  <a:pt x="9327" y="9522"/>
                  <a:pt x="9327" y="10800"/>
                </a:cubicBezTo>
                <a:cubicBezTo>
                  <a:pt x="9327" y="12079"/>
                  <a:pt x="9987" y="13114"/>
                  <a:pt x="10800" y="13114"/>
                </a:cubicBezTo>
                <a:cubicBezTo>
                  <a:pt x="11613" y="13114"/>
                  <a:pt x="12273" y="12079"/>
                  <a:pt x="12273" y="10800"/>
                </a:cubicBezTo>
                <a:cubicBezTo>
                  <a:pt x="12273" y="9522"/>
                  <a:pt x="11613" y="8486"/>
                  <a:pt x="10800" y="8486"/>
                </a:cubicBezTo>
              </a:path>
            </a:pathLst>
          </a:custGeom>
          <a:solidFill>
            <a:schemeClr val="accent3"/>
          </a:solidFill>
          <a:ln w="12700">
            <a:miter lim="400000"/>
          </a:ln>
        </p:spPr>
        <p:txBody>
          <a:bodyPr lIns="38100" tIns="38100" rIns="38100" bIns="38100" anchor="ctr"/>
          <a:lstStyle/>
          <a:p>
            <a:endParaRPr>
              <a:solidFill>
                <a:schemeClr val="bg1"/>
              </a:solidFill>
            </a:endParaRPr>
          </a:p>
        </p:txBody>
      </p:sp>
      <p:sp>
        <p:nvSpPr>
          <p:cNvPr id="24" name="TextBox 23">
            <a:extLst>
              <a:ext uri="{FF2B5EF4-FFF2-40B4-BE49-F238E27FC236}">
                <a16:creationId xmlns:a16="http://schemas.microsoft.com/office/drawing/2014/main" id="{127F703E-2589-4AA4-973A-5B0A02D019E1}"/>
              </a:ext>
            </a:extLst>
          </p:cNvPr>
          <p:cNvSpPr txBox="1"/>
          <p:nvPr/>
        </p:nvSpPr>
        <p:spPr>
          <a:xfrm>
            <a:off x="9187853" y="3490114"/>
            <a:ext cx="391133" cy="830997"/>
          </a:xfrm>
          <a:prstGeom prst="rect">
            <a:avLst/>
          </a:prstGeom>
          <a:noFill/>
          <a:ln>
            <a:noFill/>
          </a:ln>
        </p:spPr>
        <p:txBody>
          <a:bodyPr wrap="none" lIns="0" tIns="0" rIns="0" bIns="0" rtlCol="0">
            <a:spAutoFit/>
          </a:bodyPr>
          <a:lstStyle/>
          <a:p>
            <a:r>
              <a:rPr lang="en-US" sz="5400" dirty="0">
                <a:ln w="19050">
                  <a:solidFill>
                    <a:schemeClr val="tx1"/>
                  </a:solidFill>
                </a:ln>
                <a:noFill/>
                <a:latin typeface="Butler" panose="02070803080706020303" pitchFamily="18" charset="0"/>
              </a:rPr>
              <a:t>S</a:t>
            </a:r>
          </a:p>
        </p:txBody>
      </p:sp>
    </p:spTree>
    <p:extLst>
      <p:ext uri="{BB962C8B-B14F-4D97-AF65-F5344CB8AC3E}">
        <p14:creationId xmlns:p14="http://schemas.microsoft.com/office/powerpoint/2010/main" val="142149323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占位符 7">
            <a:extLst>
              <a:ext uri="{FF2B5EF4-FFF2-40B4-BE49-F238E27FC236}">
                <a16:creationId xmlns:a16="http://schemas.microsoft.com/office/drawing/2014/main" id="{F758FC1B-7CB7-480C-81DF-820910E7A405}"/>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1737" b="1737"/>
          <a:stretch>
            <a:fillRect/>
          </a:stretch>
        </p:blipFill>
        <p:spPr/>
      </p:pic>
      <p:pic>
        <p:nvPicPr>
          <p:cNvPr id="11" name="图片占位符 10">
            <a:extLst>
              <a:ext uri="{FF2B5EF4-FFF2-40B4-BE49-F238E27FC236}">
                <a16:creationId xmlns:a16="http://schemas.microsoft.com/office/drawing/2014/main" id="{3DA9A49D-14E1-4C17-A0DC-FF4F074CEFC7}"/>
              </a:ext>
            </a:extLst>
          </p:cNvPr>
          <p:cNvPicPr>
            <a:picLocks noGrp="1" noChangeAspect="1"/>
          </p:cNvPicPr>
          <p:nvPr>
            <p:ph type="pic" sz="quarter" idx="10"/>
          </p:nvPr>
        </p:nvPicPr>
        <p:blipFill>
          <a:blip r:embed="rId3" cstate="email">
            <a:extLst>
              <a:ext uri="{28A0092B-C50C-407E-A947-70E740481C1C}">
                <a14:useLocalDpi xmlns:a14="http://schemas.microsoft.com/office/drawing/2010/main"/>
              </a:ext>
            </a:extLst>
          </a:blip>
          <a:srcRect/>
          <a:stretch/>
        </p:blipFill>
        <p:spPr>
          <a:xfrm>
            <a:off x="7977673" y="0"/>
            <a:ext cx="2883160" cy="6916154"/>
          </a:xfrm>
        </p:spPr>
      </p:pic>
      <p:sp>
        <p:nvSpPr>
          <p:cNvPr id="4" name="TextBox 3">
            <a:extLst>
              <a:ext uri="{FF2B5EF4-FFF2-40B4-BE49-F238E27FC236}">
                <a16:creationId xmlns:a16="http://schemas.microsoft.com/office/drawing/2014/main" id="{127F703E-2589-4AA4-973A-5B0A02D019E1}"/>
              </a:ext>
            </a:extLst>
          </p:cNvPr>
          <p:cNvSpPr txBox="1"/>
          <p:nvPr/>
        </p:nvSpPr>
        <p:spPr>
          <a:xfrm>
            <a:off x="2510972" y="762090"/>
            <a:ext cx="1800173" cy="861774"/>
          </a:xfrm>
          <a:prstGeom prst="rect">
            <a:avLst/>
          </a:prstGeom>
          <a:noFill/>
          <a:ln>
            <a:noFill/>
          </a:ln>
        </p:spPr>
        <p:txBody>
          <a:bodyPr wrap="none" lIns="0" tIns="0" rIns="0" bIns="0" rtlCol="0">
            <a:spAutoFit/>
          </a:bodyPr>
          <a:lstStyle/>
          <a:p>
            <a:r>
              <a:rPr lang="en-US" sz="2800" dirty="0">
                <a:latin typeface="Montserrat Black" panose="00000A00000000000000" pitchFamily="50" charset="0"/>
              </a:rPr>
              <a:t>VISUAL</a:t>
            </a:r>
          </a:p>
          <a:p>
            <a:r>
              <a:rPr lang="en-US" sz="2800" dirty="0">
                <a:latin typeface="Montserrat Black" panose="00000A00000000000000" pitchFamily="50" charset="0"/>
              </a:rPr>
              <a:t>IDENTITY</a:t>
            </a:r>
          </a:p>
        </p:txBody>
      </p:sp>
      <p:sp>
        <p:nvSpPr>
          <p:cNvPr id="5" name="Rectangle 4">
            <a:extLst>
              <a:ext uri="{FF2B5EF4-FFF2-40B4-BE49-F238E27FC236}">
                <a16:creationId xmlns:a16="http://schemas.microsoft.com/office/drawing/2014/main" id="{342D9BCD-AD76-4D57-B195-3E6D51B73D0C}"/>
              </a:ext>
            </a:extLst>
          </p:cNvPr>
          <p:cNvSpPr/>
          <p:nvPr/>
        </p:nvSpPr>
        <p:spPr>
          <a:xfrm>
            <a:off x="2510972" y="5234134"/>
            <a:ext cx="2203939" cy="573490"/>
          </a:xfrm>
          <a:prstGeom prst="rect">
            <a:avLst/>
          </a:prstGeom>
        </p:spPr>
        <p:txBody>
          <a:bodyPr wrap="square">
            <a:spAutoFit/>
          </a:bodyPr>
          <a:lstStyle/>
          <a:p>
            <a:pPr>
              <a:lnSpc>
                <a:spcPct val="150000"/>
              </a:lnSpc>
            </a:pPr>
            <a:r>
              <a:rPr lang="id-ID" sz="1100" i="0" dirty="0">
                <a:effectLst/>
                <a:latin typeface="Source Sans Pro" panose="020B0503030403020204" pitchFamily="34" charset="0"/>
                <a:ea typeface="Source Sans Pro" panose="020B0503030403020204" pitchFamily="34" charset="0"/>
                <a:cs typeface="Lato Light" panose="020F0502020204030203" pitchFamily="34" charset="0"/>
              </a:rPr>
              <a:t>Lorem ipsum dolor sit amet, lacus nulla ac netus </a:t>
            </a:r>
            <a:r>
              <a:rPr lang="id-ID" sz="1100" dirty="0">
                <a:latin typeface="Source Sans Pro" panose="020B0503030403020204" pitchFamily="34" charset="0"/>
                <a:ea typeface="Source Sans Pro" panose="020B0503030403020204" pitchFamily="34" charset="0"/>
                <a:cs typeface="Lato Light" panose="020F0502020204030203" pitchFamily="34" charset="0"/>
              </a:rPr>
              <a:t>nibh aliquet, </a:t>
            </a:r>
          </a:p>
        </p:txBody>
      </p:sp>
      <p:sp>
        <p:nvSpPr>
          <p:cNvPr id="6" name="TextBox 5"/>
          <p:cNvSpPr txBox="1"/>
          <p:nvPr/>
        </p:nvSpPr>
        <p:spPr>
          <a:xfrm rot="10800000" flipH="1" flipV="1">
            <a:off x="447731" y="2904175"/>
            <a:ext cx="1688083" cy="524824"/>
          </a:xfrm>
          <a:prstGeom prst="rect">
            <a:avLst/>
          </a:prstGeom>
          <a:noFill/>
        </p:spPr>
        <p:txBody>
          <a:bodyPr wrap="square" lIns="0" tIns="0" rIns="91440" bIns="0" rtlCol="0">
            <a:spAutoFit/>
          </a:bodyPr>
          <a:lstStyle/>
          <a:p>
            <a:pPr>
              <a:lnSpc>
                <a:spcPct val="150000"/>
              </a:lnSpc>
            </a:pPr>
            <a:r>
              <a:rPr lang="en-US" sz="1200" dirty="0">
                <a:latin typeface="Source Sans Pro" panose="020B0503030403020204" pitchFamily="34" charset="0"/>
                <a:ea typeface="Source Sans Pro" panose="020B0503030403020204" pitchFamily="34" charset="0"/>
                <a:cs typeface="Titillium" charset="0"/>
              </a:rPr>
              <a:t>There are many variations of passages of</a:t>
            </a:r>
          </a:p>
        </p:txBody>
      </p:sp>
      <p:sp>
        <p:nvSpPr>
          <p:cNvPr id="9" name="TextBox 8">
            <a:extLst>
              <a:ext uri="{FF2B5EF4-FFF2-40B4-BE49-F238E27FC236}">
                <a16:creationId xmlns:a16="http://schemas.microsoft.com/office/drawing/2014/main" id="{127F703E-2589-4AA4-973A-5B0A02D019E1}"/>
              </a:ext>
            </a:extLst>
          </p:cNvPr>
          <p:cNvSpPr txBox="1"/>
          <p:nvPr/>
        </p:nvSpPr>
        <p:spPr>
          <a:xfrm>
            <a:off x="4675986" y="2058591"/>
            <a:ext cx="3188372" cy="1107996"/>
          </a:xfrm>
          <a:prstGeom prst="rect">
            <a:avLst/>
          </a:prstGeom>
          <a:noFill/>
          <a:ln>
            <a:noFill/>
          </a:ln>
        </p:spPr>
        <p:txBody>
          <a:bodyPr wrap="none" lIns="0" tIns="0" rIns="0" bIns="0" rtlCol="0">
            <a:spAutoFit/>
          </a:bodyPr>
          <a:lstStyle/>
          <a:p>
            <a:pPr algn="ctr"/>
            <a:r>
              <a:rPr lang="en-US" sz="7200" i="1" dirty="0">
                <a:ln w="19050">
                  <a:solidFill>
                    <a:schemeClr val="tx1"/>
                  </a:solidFill>
                </a:ln>
                <a:noFill/>
                <a:latin typeface="Butler" panose="02070803080706020303" pitchFamily="18" charset="0"/>
              </a:rPr>
              <a:t>BRAND</a:t>
            </a:r>
          </a:p>
        </p:txBody>
      </p:sp>
    </p:spTree>
    <p:extLst>
      <p:ext uri="{BB962C8B-B14F-4D97-AF65-F5344CB8AC3E}">
        <p14:creationId xmlns:p14="http://schemas.microsoft.com/office/powerpoint/2010/main" val="311789488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0" y="0"/>
            <a:ext cx="60960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342D9BCD-AD76-4D57-B195-3E6D51B73D0C}"/>
              </a:ext>
            </a:extLst>
          </p:cNvPr>
          <p:cNvSpPr/>
          <p:nvPr/>
        </p:nvSpPr>
        <p:spPr>
          <a:xfrm>
            <a:off x="1204914" y="1877025"/>
            <a:ext cx="3526745" cy="854080"/>
          </a:xfrm>
          <a:prstGeom prst="rect">
            <a:avLst/>
          </a:prstGeom>
        </p:spPr>
        <p:txBody>
          <a:bodyPr wrap="square">
            <a:spAutoFit/>
          </a:bodyPr>
          <a:lstStyle/>
          <a:p>
            <a:pPr algn="just">
              <a:lnSpc>
                <a:spcPct val="150000"/>
              </a:lnSpc>
            </a:pPr>
            <a:r>
              <a:rPr lang="id-ID" sz="1100" i="0" dirty="0">
                <a:effectLst/>
                <a:latin typeface="Source Sans Pro" panose="020B0503030403020204" pitchFamily="34" charset="0"/>
                <a:ea typeface="Source Sans Pro" panose="020B0503030403020204" pitchFamily="34" charset="0"/>
                <a:cs typeface="Lato Light" panose="020F0502020204030203" pitchFamily="34" charset="0"/>
              </a:rPr>
              <a:t>Lorem ipsum dolor sit amet, lacus nulla ac netus nibh aliquet, porttitor ligula justo libero vivamus porttitor dolor,</a:t>
            </a:r>
            <a:endParaRPr lang="id-ID" sz="1100" dirty="0">
              <a:latin typeface="Source Sans Pro" panose="020B0503030403020204" pitchFamily="34" charset="0"/>
              <a:ea typeface="Source Sans Pro" panose="020B0503030403020204" pitchFamily="34" charset="0"/>
              <a:cs typeface="Lato Light" panose="020F0502020204030203" pitchFamily="34" charset="0"/>
            </a:endParaRPr>
          </a:p>
        </p:txBody>
      </p:sp>
      <p:sp>
        <p:nvSpPr>
          <p:cNvPr id="5" name="TextBox 4"/>
          <p:cNvSpPr txBox="1"/>
          <p:nvPr/>
        </p:nvSpPr>
        <p:spPr>
          <a:xfrm rot="10800000" flipH="1" flipV="1">
            <a:off x="1304111" y="1236089"/>
            <a:ext cx="1688083" cy="524824"/>
          </a:xfrm>
          <a:prstGeom prst="rect">
            <a:avLst/>
          </a:prstGeom>
          <a:noFill/>
        </p:spPr>
        <p:txBody>
          <a:bodyPr wrap="square" lIns="0" tIns="0" rIns="91440" bIns="0" rtlCol="0">
            <a:spAutoFit/>
          </a:bodyPr>
          <a:lstStyle/>
          <a:p>
            <a:pPr>
              <a:lnSpc>
                <a:spcPct val="150000"/>
              </a:lnSpc>
            </a:pPr>
            <a:r>
              <a:rPr lang="en-US" sz="1200" dirty="0">
                <a:latin typeface="Source Sans Pro" panose="020B0503030403020204" pitchFamily="34" charset="0"/>
                <a:ea typeface="Source Sans Pro" panose="020B0503030403020204" pitchFamily="34" charset="0"/>
                <a:cs typeface="Titillium" charset="0"/>
              </a:rPr>
              <a:t>There are many variations of passages of</a:t>
            </a:r>
          </a:p>
        </p:txBody>
      </p:sp>
      <p:sp>
        <p:nvSpPr>
          <p:cNvPr id="6" name="TextBox 5">
            <a:extLst>
              <a:ext uri="{FF2B5EF4-FFF2-40B4-BE49-F238E27FC236}">
                <a16:creationId xmlns:a16="http://schemas.microsoft.com/office/drawing/2014/main" id="{127F703E-2589-4AA4-973A-5B0A02D019E1}"/>
              </a:ext>
            </a:extLst>
          </p:cNvPr>
          <p:cNvSpPr txBox="1"/>
          <p:nvPr/>
        </p:nvSpPr>
        <p:spPr>
          <a:xfrm>
            <a:off x="7524967" y="1482832"/>
            <a:ext cx="3238066" cy="4062651"/>
          </a:xfrm>
          <a:prstGeom prst="rect">
            <a:avLst/>
          </a:prstGeom>
          <a:noFill/>
          <a:ln>
            <a:noFill/>
          </a:ln>
        </p:spPr>
        <p:txBody>
          <a:bodyPr wrap="none" lIns="0" tIns="0" rIns="0" bIns="0" rtlCol="0">
            <a:spAutoFit/>
          </a:bodyPr>
          <a:lstStyle/>
          <a:p>
            <a:r>
              <a:rPr lang="en-US" sz="4400" b="1" dirty="0" err="1">
                <a:solidFill>
                  <a:schemeClr val="bg1"/>
                </a:solidFill>
                <a:latin typeface="Montserrat Black" panose="00000A00000000000000" pitchFamily="50" charset="0"/>
              </a:rPr>
              <a:t>Carta</a:t>
            </a:r>
            <a:endParaRPr lang="en-US" sz="4400" b="1" dirty="0">
              <a:solidFill>
                <a:schemeClr val="bg1"/>
              </a:solidFill>
              <a:latin typeface="Montserrat Black" panose="00000A00000000000000" pitchFamily="50" charset="0"/>
            </a:endParaRPr>
          </a:p>
          <a:p>
            <a:r>
              <a:rPr lang="en-US" sz="4400" b="1" dirty="0">
                <a:solidFill>
                  <a:schemeClr val="bg1"/>
                </a:solidFill>
                <a:latin typeface="Montserrat Black" panose="00000A00000000000000" pitchFamily="50" charset="0"/>
              </a:rPr>
              <a:t>De </a:t>
            </a:r>
            <a:r>
              <a:rPr lang="en-US" sz="4400" b="1" dirty="0" err="1">
                <a:solidFill>
                  <a:schemeClr val="bg1"/>
                </a:solidFill>
                <a:latin typeface="Montserrat Black" panose="00000A00000000000000" pitchFamily="50" charset="0"/>
              </a:rPr>
              <a:t>Servies</a:t>
            </a:r>
            <a:endParaRPr lang="en-US" sz="4400" b="1" dirty="0">
              <a:solidFill>
                <a:schemeClr val="bg1"/>
              </a:solidFill>
              <a:latin typeface="Montserrat Black" panose="00000A00000000000000" pitchFamily="50" charset="0"/>
            </a:endParaRPr>
          </a:p>
          <a:p>
            <a:r>
              <a:rPr lang="en-US" sz="4400" b="1" dirty="0">
                <a:solidFill>
                  <a:schemeClr val="bg1"/>
                </a:solidFill>
                <a:latin typeface="Montserrat Black" panose="00000A00000000000000" pitchFamily="50" charset="0"/>
              </a:rPr>
              <a:t>De Les</a:t>
            </a:r>
          </a:p>
          <a:p>
            <a:r>
              <a:rPr lang="en-US" sz="4400" b="1" dirty="0" err="1">
                <a:solidFill>
                  <a:schemeClr val="bg1"/>
                </a:solidFill>
                <a:latin typeface="Montserrat Black" panose="00000A00000000000000" pitchFamily="50" charset="0"/>
              </a:rPr>
              <a:t>Officines</a:t>
            </a:r>
            <a:endParaRPr lang="en-US" sz="4400" b="1" dirty="0">
              <a:solidFill>
                <a:schemeClr val="bg1"/>
              </a:solidFill>
              <a:latin typeface="Montserrat Black" panose="00000A00000000000000" pitchFamily="50" charset="0"/>
            </a:endParaRPr>
          </a:p>
          <a:p>
            <a:r>
              <a:rPr lang="en-US" sz="4400" b="1" dirty="0" err="1">
                <a:solidFill>
                  <a:schemeClr val="bg1"/>
                </a:solidFill>
                <a:latin typeface="Montserrat Black" panose="00000A00000000000000" pitchFamily="50" charset="0"/>
              </a:rPr>
              <a:t>D’atencio</a:t>
            </a:r>
            <a:endParaRPr lang="en-US" sz="4400" b="1" dirty="0">
              <a:solidFill>
                <a:schemeClr val="bg1"/>
              </a:solidFill>
              <a:latin typeface="Montserrat Black" panose="00000A00000000000000" pitchFamily="50" charset="0"/>
            </a:endParaRPr>
          </a:p>
          <a:p>
            <a:r>
              <a:rPr lang="en-US" sz="4400" b="1" dirty="0">
                <a:solidFill>
                  <a:schemeClr val="bg1"/>
                </a:solidFill>
                <a:latin typeface="Montserrat Black" panose="00000A00000000000000" pitchFamily="50" charset="0"/>
              </a:rPr>
              <a:t>Symphony</a:t>
            </a:r>
          </a:p>
        </p:txBody>
      </p:sp>
      <p:cxnSp>
        <p:nvCxnSpPr>
          <p:cNvPr id="7" name="Straight Connector 6"/>
          <p:cNvCxnSpPr/>
          <p:nvPr/>
        </p:nvCxnSpPr>
        <p:spPr>
          <a:xfrm flipV="1">
            <a:off x="7524967" y="1032695"/>
            <a:ext cx="3371182" cy="20184"/>
          </a:xfrm>
          <a:prstGeom prst="line">
            <a:avLst/>
          </a:prstGeom>
          <a:ln w="28575">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7524967" y="5995620"/>
            <a:ext cx="3371182" cy="20184"/>
          </a:xfrm>
          <a:prstGeom prst="line">
            <a:avLst/>
          </a:prstGeom>
          <a:ln w="28575">
            <a:solidFill>
              <a:schemeClr val="bg1"/>
            </a:solidFill>
            <a:prstDash val="sysDash"/>
          </a:ln>
        </p:spPr>
        <p:style>
          <a:lnRef idx="1">
            <a:schemeClr val="accent1"/>
          </a:lnRef>
          <a:fillRef idx="0">
            <a:schemeClr val="accent1"/>
          </a:fillRef>
          <a:effectRef idx="0">
            <a:schemeClr val="accent1"/>
          </a:effectRef>
          <a:fontRef idx="minor">
            <a:schemeClr val="tx1"/>
          </a:fontRef>
        </p:style>
      </p:cxnSp>
      <p:pic>
        <p:nvPicPr>
          <p:cNvPr id="12" name="图片占位符 11">
            <a:extLst>
              <a:ext uri="{FF2B5EF4-FFF2-40B4-BE49-F238E27FC236}">
                <a16:creationId xmlns:a16="http://schemas.microsoft.com/office/drawing/2014/main" id="{7DF49303-5C0F-48A4-9C19-2BA910C77A93}"/>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120724137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42857" y="0"/>
            <a:ext cx="6749143"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rot="10800000" flipH="1" flipV="1">
            <a:off x="571101" y="3166588"/>
            <a:ext cx="1688083" cy="524824"/>
          </a:xfrm>
          <a:prstGeom prst="rect">
            <a:avLst/>
          </a:prstGeom>
          <a:noFill/>
        </p:spPr>
        <p:txBody>
          <a:bodyPr wrap="square" lIns="0" tIns="0" rIns="91440" bIns="0" rtlCol="0">
            <a:spAutoFit/>
          </a:bodyPr>
          <a:lstStyle/>
          <a:p>
            <a:pPr>
              <a:lnSpc>
                <a:spcPct val="150000"/>
              </a:lnSpc>
            </a:pPr>
            <a:r>
              <a:rPr lang="en-US" sz="1200" dirty="0">
                <a:latin typeface="Source Sans Pro" panose="020B0503030403020204" pitchFamily="34" charset="0"/>
                <a:ea typeface="Source Sans Pro" panose="020B0503030403020204" pitchFamily="34" charset="0"/>
                <a:cs typeface="Titillium" charset="0"/>
              </a:rPr>
              <a:t>There are many variations of passages of</a:t>
            </a:r>
          </a:p>
        </p:txBody>
      </p:sp>
      <p:sp>
        <p:nvSpPr>
          <p:cNvPr id="6" name="TextBox 5">
            <a:extLst>
              <a:ext uri="{FF2B5EF4-FFF2-40B4-BE49-F238E27FC236}">
                <a16:creationId xmlns:a16="http://schemas.microsoft.com/office/drawing/2014/main" id="{127F703E-2589-4AA4-973A-5B0A02D019E1}"/>
              </a:ext>
            </a:extLst>
          </p:cNvPr>
          <p:cNvSpPr txBox="1"/>
          <p:nvPr/>
        </p:nvSpPr>
        <p:spPr>
          <a:xfrm>
            <a:off x="7460344" y="2024833"/>
            <a:ext cx="2101537" cy="861774"/>
          </a:xfrm>
          <a:prstGeom prst="rect">
            <a:avLst/>
          </a:prstGeom>
          <a:noFill/>
          <a:ln>
            <a:noFill/>
          </a:ln>
        </p:spPr>
        <p:txBody>
          <a:bodyPr wrap="none" lIns="0" tIns="0" rIns="0" bIns="0" rtlCol="0">
            <a:spAutoFit/>
          </a:bodyPr>
          <a:lstStyle/>
          <a:p>
            <a:r>
              <a:rPr lang="en-US" sz="2800" dirty="0">
                <a:solidFill>
                  <a:schemeClr val="bg1"/>
                </a:solidFill>
                <a:latin typeface="Montserrat Black" panose="00000A00000000000000" pitchFamily="50" charset="0"/>
              </a:rPr>
              <a:t>BRAND</a:t>
            </a:r>
          </a:p>
          <a:p>
            <a:r>
              <a:rPr lang="en-US" sz="2800" dirty="0">
                <a:solidFill>
                  <a:schemeClr val="bg1"/>
                </a:solidFill>
                <a:latin typeface="Montserrat Black" panose="00000A00000000000000" pitchFamily="50" charset="0"/>
              </a:rPr>
              <a:t>RESEARCH</a:t>
            </a:r>
          </a:p>
        </p:txBody>
      </p:sp>
      <p:sp>
        <p:nvSpPr>
          <p:cNvPr id="7" name="Rectangle 6">
            <a:extLst>
              <a:ext uri="{FF2B5EF4-FFF2-40B4-BE49-F238E27FC236}">
                <a16:creationId xmlns:a16="http://schemas.microsoft.com/office/drawing/2014/main" id="{342D9BCD-AD76-4D57-B195-3E6D51B73D0C}"/>
              </a:ext>
            </a:extLst>
          </p:cNvPr>
          <p:cNvSpPr/>
          <p:nvPr/>
        </p:nvSpPr>
        <p:spPr>
          <a:xfrm>
            <a:off x="7358744" y="3264373"/>
            <a:ext cx="3526745" cy="1615827"/>
          </a:xfrm>
          <a:prstGeom prst="rect">
            <a:avLst/>
          </a:prstGeom>
        </p:spPr>
        <p:txBody>
          <a:bodyPr wrap="square">
            <a:spAutoFit/>
          </a:bodyPr>
          <a:lstStyle/>
          <a:p>
            <a:pPr algn="just">
              <a:lnSpc>
                <a:spcPct val="150000"/>
              </a:lnSpc>
            </a:pPr>
            <a:r>
              <a:rPr lang="id-ID" sz="1100" i="0" dirty="0">
                <a:solidFill>
                  <a:schemeClr val="bg1"/>
                </a:solidFill>
                <a:effectLst/>
                <a:latin typeface="Source Sans Pro" panose="020B0503030403020204" pitchFamily="34" charset="0"/>
                <a:ea typeface="Source Sans Pro" panose="020B0503030403020204" pitchFamily="34" charset="0"/>
                <a:cs typeface="Lato Light" panose="020F0502020204030203" pitchFamily="34" charset="0"/>
              </a:rPr>
              <a:t>Lorem ipsum dolor sit amet, lacus </a:t>
            </a:r>
            <a:r>
              <a:rPr lang="id-ID" sz="1100" dirty="0">
                <a:solidFill>
                  <a:schemeClr val="bg1"/>
                </a:solidFill>
                <a:latin typeface="Source Sans Pro" panose="020B0503030403020204" pitchFamily="34" charset="0"/>
                <a:ea typeface="Source Sans Pro" panose="020B0503030403020204" pitchFamily="34" charset="0"/>
                <a:cs typeface="Lato Light" panose="020F0502020204030203" pitchFamily="34" charset="0"/>
              </a:rPr>
              <a:t>nulla ac netus nibh aliquet, porttitor ligula justo libero vivamus porttitor dolor, nulla ac netus nibh aliquet, porttitor ligula justo libero vivamus porttitor dolor,</a:t>
            </a:r>
          </a:p>
          <a:p>
            <a:pPr algn="just">
              <a:lnSpc>
                <a:spcPct val="150000"/>
              </a:lnSpc>
            </a:pPr>
            <a:r>
              <a:rPr lang="id-ID" sz="1100" dirty="0">
                <a:solidFill>
                  <a:schemeClr val="bg1"/>
                </a:solidFill>
                <a:latin typeface="Source Sans Pro" panose="020B0503030403020204" pitchFamily="34" charset="0"/>
                <a:ea typeface="Source Sans Pro" panose="020B0503030403020204" pitchFamily="34" charset="0"/>
                <a:cs typeface="Lato Light" panose="020F0502020204030203" pitchFamily="34" charset="0"/>
              </a:rPr>
              <a:t>nulla ac netus nibh aliquet, porttitor ligula justo libero vivamus porttitor dolor,</a:t>
            </a:r>
          </a:p>
        </p:txBody>
      </p:sp>
      <p:sp>
        <p:nvSpPr>
          <p:cNvPr id="8" name="TextBox 7"/>
          <p:cNvSpPr txBox="1"/>
          <p:nvPr/>
        </p:nvSpPr>
        <p:spPr>
          <a:xfrm rot="10800000" flipH="1" flipV="1">
            <a:off x="7457941" y="5779495"/>
            <a:ext cx="1688083" cy="524824"/>
          </a:xfrm>
          <a:prstGeom prst="rect">
            <a:avLst/>
          </a:prstGeom>
          <a:noFill/>
        </p:spPr>
        <p:txBody>
          <a:bodyPr wrap="square" lIns="0" tIns="0" rIns="91440" bIns="0" rtlCol="0">
            <a:spAutoFit/>
          </a:bodyPr>
          <a:lstStyle/>
          <a:p>
            <a:pPr>
              <a:lnSpc>
                <a:spcPct val="150000"/>
              </a:lnSpc>
            </a:pPr>
            <a:r>
              <a:rPr lang="en-US" sz="1200" dirty="0">
                <a:solidFill>
                  <a:schemeClr val="bg1"/>
                </a:solidFill>
                <a:latin typeface="Source Sans Pro" panose="020B0503030403020204" pitchFamily="34" charset="0"/>
                <a:ea typeface="Source Sans Pro" panose="020B0503030403020204" pitchFamily="34" charset="0"/>
                <a:cs typeface="Titillium" charset="0"/>
              </a:rPr>
              <a:t>There are many variations of passages of</a:t>
            </a:r>
          </a:p>
        </p:txBody>
      </p:sp>
      <p:grpSp>
        <p:nvGrpSpPr>
          <p:cNvPr id="9" name="Group 8"/>
          <p:cNvGrpSpPr/>
          <p:nvPr/>
        </p:nvGrpSpPr>
        <p:grpSpPr>
          <a:xfrm>
            <a:off x="7457941" y="5203007"/>
            <a:ext cx="3427548" cy="283393"/>
            <a:chOff x="8205559" y="2484617"/>
            <a:chExt cx="2999232" cy="762000"/>
          </a:xfrm>
        </p:grpSpPr>
        <p:sp>
          <p:nvSpPr>
            <p:cNvPr id="10" name="Rectangle 9"/>
            <p:cNvSpPr/>
            <p:nvPr/>
          </p:nvSpPr>
          <p:spPr>
            <a:xfrm>
              <a:off x="8205559" y="2484617"/>
              <a:ext cx="749808" cy="76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955367" y="2484617"/>
              <a:ext cx="749808" cy="76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705175" y="2484617"/>
              <a:ext cx="749808" cy="76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0454983" y="2484617"/>
              <a:ext cx="749808" cy="76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4" name="图片占位符 13">
            <a:extLst>
              <a:ext uri="{FF2B5EF4-FFF2-40B4-BE49-F238E27FC236}">
                <a16:creationId xmlns:a16="http://schemas.microsoft.com/office/drawing/2014/main" id="{B9909DCF-7B15-4B21-804F-152C6DF3D116}"/>
              </a:ext>
            </a:extLst>
          </p:cNvPr>
          <p:cNvPicPr>
            <a:picLocks noGrp="1" noChangeAspect="1"/>
          </p:cNvPicPr>
          <p:nvPr>
            <p:ph type="pic" sz="quarter" idx="10"/>
          </p:nvPr>
        </p:nvPicPr>
        <p:blipFill>
          <a:blip r:embed="rId2" cstate="email">
            <a:extLst>
              <a:ext uri="{28A0092B-C50C-407E-A947-70E740481C1C}">
                <a14:useLocalDpi xmlns:a14="http://schemas.microsoft.com/office/drawing/2010/main"/>
              </a:ext>
            </a:extLst>
          </a:blip>
          <a:srcRect/>
          <a:stretch/>
        </p:blipFill>
        <p:spPr>
          <a:xfrm>
            <a:off x="2673552" y="0"/>
            <a:ext cx="2769308" cy="6858000"/>
          </a:xfrm>
        </p:spPr>
      </p:pic>
    </p:spTree>
    <p:extLst>
      <p:ext uri="{BB962C8B-B14F-4D97-AF65-F5344CB8AC3E}">
        <p14:creationId xmlns:p14="http://schemas.microsoft.com/office/powerpoint/2010/main" val="67033425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占位符 14">
            <a:extLst>
              <a:ext uri="{FF2B5EF4-FFF2-40B4-BE49-F238E27FC236}">
                <a16:creationId xmlns:a16="http://schemas.microsoft.com/office/drawing/2014/main" id="{CB86F360-110E-4E1E-9D4B-06CED4C36CD9}"/>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t="4799" b="4799"/>
          <a:stretch>
            <a:fillRect/>
          </a:stretch>
        </p:blipFill>
        <p:spPr/>
      </p:pic>
      <p:sp>
        <p:nvSpPr>
          <p:cNvPr id="3" name="Rectangle 2"/>
          <p:cNvSpPr/>
          <p:nvPr/>
        </p:nvSpPr>
        <p:spPr>
          <a:xfrm>
            <a:off x="7126514" y="3429000"/>
            <a:ext cx="3207657" cy="3429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342D9BCD-AD76-4D57-B195-3E6D51B73D0C}"/>
              </a:ext>
            </a:extLst>
          </p:cNvPr>
          <p:cNvSpPr/>
          <p:nvPr/>
        </p:nvSpPr>
        <p:spPr>
          <a:xfrm>
            <a:off x="7402288" y="3603644"/>
            <a:ext cx="2539998" cy="2377574"/>
          </a:xfrm>
          <a:prstGeom prst="rect">
            <a:avLst/>
          </a:prstGeom>
        </p:spPr>
        <p:txBody>
          <a:bodyPr wrap="square">
            <a:spAutoFit/>
          </a:bodyPr>
          <a:lstStyle/>
          <a:p>
            <a:pPr algn="just">
              <a:lnSpc>
                <a:spcPct val="150000"/>
              </a:lnSpc>
            </a:pPr>
            <a:r>
              <a:rPr lang="id-ID" sz="1100" i="0" dirty="0">
                <a:solidFill>
                  <a:schemeClr val="bg1"/>
                </a:solidFill>
                <a:effectLst/>
                <a:latin typeface="Source Sans Pro" panose="020B0503030403020204" pitchFamily="34" charset="0"/>
                <a:ea typeface="Source Sans Pro" panose="020B0503030403020204" pitchFamily="34" charset="0"/>
                <a:cs typeface="Lato Light" panose="020F0502020204030203" pitchFamily="34" charset="0"/>
              </a:rPr>
              <a:t>Lorem ipsum dolor sit amet, lacus </a:t>
            </a:r>
            <a:r>
              <a:rPr lang="id-ID" sz="1100" dirty="0">
                <a:solidFill>
                  <a:schemeClr val="bg1"/>
                </a:solidFill>
                <a:latin typeface="Source Sans Pro" panose="020B0503030403020204" pitchFamily="34" charset="0"/>
                <a:ea typeface="Source Sans Pro" panose="020B0503030403020204" pitchFamily="34" charset="0"/>
                <a:cs typeface="Lato Light" panose="020F0502020204030203" pitchFamily="34" charset="0"/>
              </a:rPr>
              <a:t>nulla ac netus nibh aliquet, porttitor ligula justo libero vivamus porttitor dolor, nulla ac netus nibh aliquet, porttitor ligula justo libero vivamus porttitor dolor,</a:t>
            </a:r>
          </a:p>
          <a:p>
            <a:pPr algn="just">
              <a:lnSpc>
                <a:spcPct val="150000"/>
              </a:lnSpc>
            </a:pPr>
            <a:r>
              <a:rPr lang="id-ID" sz="1100" dirty="0">
                <a:solidFill>
                  <a:schemeClr val="bg1"/>
                </a:solidFill>
                <a:latin typeface="Source Sans Pro" panose="020B0503030403020204" pitchFamily="34" charset="0"/>
                <a:ea typeface="Source Sans Pro" panose="020B0503030403020204" pitchFamily="34" charset="0"/>
                <a:cs typeface="Lato Light" panose="020F0502020204030203" pitchFamily="34" charset="0"/>
              </a:rPr>
              <a:t>nulla ac netus nibh aliquet, porttitor ligula justo libero vivamus porttitor dolor,</a:t>
            </a:r>
          </a:p>
        </p:txBody>
      </p:sp>
      <p:sp>
        <p:nvSpPr>
          <p:cNvPr id="5" name="TextBox 4"/>
          <p:cNvSpPr txBox="1"/>
          <p:nvPr/>
        </p:nvSpPr>
        <p:spPr>
          <a:xfrm rot="10800000" flipH="1" flipV="1">
            <a:off x="7501484" y="6059223"/>
            <a:ext cx="1688083" cy="524824"/>
          </a:xfrm>
          <a:prstGeom prst="rect">
            <a:avLst/>
          </a:prstGeom>
          <a:noFill/>
        </p:spPr>
        <p:txBody>
          <a:bodyPr wrap="square" lIns="0" tIns="0" rIns="91440" bIns="0" rtlCol="0">
            <a:spAutoFit/>
          </a:bodyPr>
          <a:lstStyle/>
          <a:p>
            <a:pPr>
              <a:lnSpc>
                <a:spcPct val="150000"/>
              </a:lnSpc>
            </a:pPr>
            <a:r>
              <a:rPr lang="en-US" sz="1200" dirty="0">
                <a:solidFill>
                  <a:schemeClr val="bg1"/>
                </a:solidFill>
                <a:latin typeface="Source Sans Pro" panose="020B0503030403020204" pitchFamily="34" charset="0"/>
                <a:ea typeface="Source Sans Pro" panose="020B0503030403020204" pitchFamily="34" charset="0"/>
                <a:cs typeface="Titillium" charset="0"/>
              </a:rPr>
              <a:t>There are many variations of passages of</a:t>
            </a:r>
          </a:p>
        </p:txBody>
      </p:sp>
      <p:sp>
        <p:nvSpPr>
          <p:cNvPr id="6" name="Oval 5"/>
          <p:cNvSpPr/>
          <p:nvPr/>
        </p:nvSpPr>
        <p:spPr>
          <a:xfrm flipH="1">
            <a:off x="11317508" y="2324119"/>
            <a:ext cx="214092" cy="21409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flipH="1">
            <a:off x="11317508" y="2771826"/>
            <a:ext cx="214092" cy="21409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flipH="1">
            <a:off x="11317508" y="3214908"/>
            <a:ext cx="214092" cy="21409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flipH="1">
            <a:off x="11317508" y="3687914"/>
            <a:ext cx="214092" cy="21409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flipH="1">
            <a:off x="11317508" y="4142661"/>
            <a:ext cx="214092" cy="21409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flipH="1">
            <a:off x="11317508" y="4597408"/>
            <a:ext cx="214092" cy="21409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26644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p:cNvSpPr/>
          <p:nvPr/>
        </p:nvSpPr>
        <p:spPr>
          <a:xfrm>
            <a:off x="0" y="0"/>
            <a:ext cx="1600200"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886700" y="0"/>
            <a:ext cx="43053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691803" y="2324119"/>
            <a:ext cx="214092" cy="2487381"/>
            <a:chOff x="11317508" y="2324119"/>
            <a:chExt cx="214092" cy="2487381"/>
          </a:xfrm>
        </p:grpSpPr>
        <p:sp>
          <p:nvSpPr>
            <p:cNvPr id="4" name="Oval 3"/>
            <p:cNvSpPr/>
            <p:nvPr/>
          </p:nvSpPr>
          <p:spPr>
            <a:xfrm flipH="1">
              <a:off x="11317508" y="2324119"/>
              <a:ext cx="214092" cy="21409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flipH="1">
              <a:off x="11317508" y="2771826"/>
              <a:ext cx="214092" cy="21409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flipH="1">
              <a:off x="11317508" y="3214908"/>
              <a:ext cx="214092" cy="21409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flipH="1">
              <a:off x="11317508" y="3687914"/>
              <a:ext cx="214092" cy="21409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flipH="1">
              <a:off x="11317508" y="4142661"/>
              <a:ext cx="214092" cy="21409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flipH="1">
              <a:off x="11317508" y="4597408"/>
              <a:ext cx="214092" cy="21409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a:extLst>
              <a:ext uri="{FF2B5EF4-FFF2-40B4-BE49-F238E27FC236}">
                <a16:creationId xmlns:a16="http://schemas.microsoft.com/office/drawing/2014/main" id="{127F703E-2589-4AA4-973A-5B0A02D019E1}"/>
              </a:ext>
            </a:extLst>
          </p:cNvPr>
          <p:cNvSpPr txBox="1"/>
          <p:nvPr/>
        </p:nvSpPr>
        <p:spPr>
          <a:xfrm>
            <a:off x="2592984" y="1532286"/>
            <a:ext cx="2101537" cy="861774"/>
          </a:xfrm>
          <a:prstGeom prst="rect">
            <a:avLst/>
          </a:prstGeom>
          <a:noFill/>
          <a:ln>
            <a:noFill/>
          </a:ln>
        </p:spPr>
        <p:txBody>
          <a:bodyPr wrap="none" lIns="0" tIns="0" rIns="0" bIns="0" rtlCol="0">
            <a:spAutoFit/>
          </a:bodyPr>
          <a:lstStyle/>
          <a:p>
            <a:pPr algn="ctr"/>
            <a:r>
              <a:rPr lang="en-US" sz="2800" dirty="0">
                <a:latin typeface="Montserrat Black" panose="00000A00000000000000" pitchFamily="50" charset="0"/>
              </a:rPr>
              <a:t>BRAND</a:t>
            </a:r>
          </a:p>
          <a:p>
            <a:pPr algn="ctr"/>
            <a:r>
              <a:rPr lang="en-US" sz="2800" dirty="0">
                <a:latin typeface="Montserrat Black" panose="00000A00000000000000" pitchFamily="50" charset="0"/>
              </a:rPr>
              <a:t>RESEARCH</a:t>
            </a:r>
          </a:p>
        </p:txBody>
      </p:sp>
      <p:sp>
        <p:nvSpPr>
          <p:cNvPr id="14" name="Rectangle 13">
            <a:extLst>
              <a:ext uri="{FF2B5EF4-FFF2-40B4-BE49-F238E27FC236}">
                <a16:creationId xmlns:a16="http://schemas.microsoft.com/office/drawing/2014/main" id="{342D9BCD-AD76-4D57-B195-3E6D51B73D0C}"/>
              </a:ext>
            </a:extLst>
          </p:cNvPr>
          <p:cNvSpPr/>
          <p:nvPr/>
        </p:nvSpPr>
        <p:spPr>
          <a:xfrm>
            <a:off x="1984264" y="3025780"/>
            <a:ext cx="3526745" cy="1615827"/>
          </a:xfrm>
          <a:prstGeom prst="rect">
            <a:avLst/>
          </a:prstGeom>
        </p:spPr>
        <p:txBody>
          <a:bodyPr wrap="square">
            <a:spAutoFit/>
          </a:bodyPr>
          <a:lstStyle/>
          <a:p>
            <a:pPr algn="ctr">
              <a:lnSpc>
                <a:spcPct val="150000"/>
              </a:lnSpc>
            </a:pPr>
            <a:r>
              <a:rPr lang="id-ID" sz="1100" i="0" dirty="0">
                <a:effectLst/>
                <a:latin typeface="Source Sans Pro" panose="020B0503030403020204" pitchFamily="34" charset="0"/>
                <a:ea typeface="Source Sans Pro" panose="020B0503030403020204" pitchFamily="34" charset="0"/>
                <a:cs typeface="Lato Light" panose="020F0502020204030203" pitchFamily="34" charset="0"/>
              </a:rPr>
              <a:t>Lorem ipsum dolor sit amet, lacus </a:t>
            </a:r>
            <a:r>
              <a:rPr lang="id-ID" sz="1100" dirty="0">
                <a:latin typeface="Source Sans Pro" panose="020B0503030403020204" pitchFamily="34" charset="0"/>
                <a:ea typeface="Source Sans Pro" panose="020B0503030403020204" pitchFamily="34" charset="0"/>
                <a:cs typeface="Lato Light" panose="020F0502020204030203" pitchFamily="34" charset="0"/>
              </a:rPr>
              <a:t>nulla ac netus nibh aliquet, porttitor ligula justo libero vivamus porttitor dolor, nulla ac netus nibh aliquet, porttitor ligula justo libero vivamus porttitor dolor,</a:t>
            </a:r>
          </a:p>
          <a:p>
            <a:pPr algn="ctr">
              <a:lnSpc>
                <a:spcPct val="150000"/>
              </a:lnSpc>
            </a:pPr>
            <a:r>
              <a:rPr lang="id-ID" sz="1100" dirty="0">
                <a:latin typeface="Source Sans Pro" panose="020B0503030403020204" pitchFamily="34" charset="0"/>
                <a:ea typeface="Source Sans Pro" panose="020B0503030403020204" pitchFamily="34" charset="0"/>
                <a:cs typeface="Lato Light" panose="020F0502020204030203" pitchFamily="34" charset="0"/>
              </a:rPr>
              <a:t>nulla ac netus nibh aliquet, porttitor ligula justo libero vivamus porttitor dolor,</a:t>
            </a:r>
          </a:p>
        </p:txBody>
      </p:sp>
      <p:sp>
        <p:nvSpPr>
          <p:cNvPr id="15" name="TextBox 14"/>
          <p:cNvSpPr txBox="1"/>
          <p:nvPr/>
        </p:nvSpPr>
        <p:spPr>
          <a:xfrm rot="10800000" flipH="1" flipV="1">
            <a:off x="2903594" y="5390201"/>
            <a:ext cx="1688083" cy="524824"/>
          </a:xfrm>
          <a:prstGeom prst="rect">
            <a:avLst/>
          </a:prstGeom>
          <a:noFill/>
        </p:spPr>
        <p:txBody>
          <a:bodyPr wrap="square" lIns="0" tIns="0" rIns="91440" bIns="0" rtlCol="0">
            <a:spAutoFit/>
          </a:bodyPr>
          <a:lstStyle/>
          <a:p>
            <a:pPr algn="ctr">
              <a:lnSpc>
                <a:spcPct val="150000"/>
              </a:lnSpc>
            </a:pPr>
            <a:r>
              <a:rPr lang="en-US" sz="1200" dirty="0">
                <a:latin typeface="Source Sans Pro" panose="020B0503030403020204" pitchFamily="34" charset="0"/>
                <a:ea typeface="Source Sans Pro" panose="020B0503030403020204" pitchFamily="34" charset="0"/>
                <a:cs typeface="Titillium" charset="0"/>
              </a:rPr>
              <a:t>There are many variations of passages of</a:t>
            </a:r>
          </a:p>
        </p:txBody>
      </p:sp>
      <p:pic>
        <p:nvPicPr>
          <p:cNvPr id="16" name="图片占位符 15">
            <a:extLst>
              <a:ext uri="{FF2B5EF4-FFF2-40B4-BE49-F238E27FC236}">
                <a16:creationId xmlns:a16="http://schemas.microsoft.com/office/drawing/2014/main" id="{ECA6AA14-93D6-45A3-84B7-13F811F48544}"/>
              </a:ext>
            </a:extLst>
          </p:cNvPr>
          <p:cNvPicPr>
            <a:picLocks noGrp="1" noChangeAspect="1"/>
          </p:cNvPicPr>
          <p:nvPr>
            <p:ph type="pic" sz="quarter" idx="10"/>
          </p:nvPr>
        </p:nvPicPr>
        <p:blipFill>
          <a:blip r:embed="rId2" cstate="email">
            <a:extLst>
              <a:ext uri="{28A0092B-C50C-407E-A947-70E740481C1C}">
                <a14:useLocalDpi xmlns:a14="http://schemas.microsoft.com/office/drawing/2010/main"/>
              </a:ext>
            </a:extLst>
          </a:blip>
          <a:srcRect/>
          <a:stretch/>
        </p:blipFill>
        <p:spPr>
          <a:xfrm>
            <a:off x="6096000" y="951722"/>
            <a:ext cx="3581400" cy="5172788"/>
          </a:xfrm>
        </p:spPr>
      </p:pic>
    </p:spTree>
    <p:extLst>
      <p:ext uri="{BB962C8B-B14F-4D97-AF65-F5344CB8AC3E}">
        <p14:creationId xmlns:p14="http://schemas.microsoft.com/office/powerpoint/2010/main" val="277469736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00200" y="977900"/>
            <a:ext cx="4495800" cy="5880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0" y="0"/>
            <a:ext cx="1600200"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p:cNvGrpSpPr/>
          <p:nvPr/>
        </p:nvGrpSpPr>
        <p:grpSpPr>
          <a:xfrm>
            <a:off x="691803" y="4533364"/>
            <a:ext cx="158068" cy="1836480"/>
            <a:chOff x="11317508" y="2324119"/>
            <a:chExt cx="214092" cy="2487381"/>
          </a:xfrm>
        </p:grpSpPr>
        <p:sp>
          <p:nvSpPr>
            <p:cNvPr id="6" name="Oval 5"/>
            <p:cNvSpPr/>
            <p:nvPr/>
          </p:nvSpPr>
          <p:spPr>
            <a:xfrm flipH="1">
              <a:off x="11317508" y="2324119"/>
              <a:ext cx="214092" cy="21409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flipH="1">
              <a:off x="11317508" y="2771826"/>
              <a:ext cx="214092" cy="21409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flipH="1">
              <a:off x="11317508" y="3214908"/>
              <a:ext cx="214092" cy="21409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flipH="1">
              <a:off x="11317508" y="3687914"/>
              <a:ext cx="214092" cy="21409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flipH="1">
              <a:off x="11317508" y="4142661"/>
              <a:ext cx="214092" cy="21409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flipH="1">
              <a:off x="11317508" y="4597408"/>
              <a:ext cx="214092" cy="21409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extBox 13"/>
          <p:cNvSpPr txBox="1"/>
          <p:nvPr/>
        </p:nvSpPr>
        <p:spPr>
          <a:xfrm rot="5400000" flipH="1" flipV="1">
            <a:off x="-43941" y="998823"/>
            <a:ext cx="1688083" cy="524824"/>
          </a:xfrm>
          <a:prstGeom prst="rect">
            <a:avLst/>
          </a:prstGeom>
          <a:noFill/>
        </p:spPr>
        <p:txBody>
          <a:bodyPr wrap="square" lIns="0" tIns="0" rIns="91440" bIns="0" rtlCol="0">
            <a:spAutoFit/>
          </a:bodyPr>
          <a:lstStyle/>
          <a:p>
            <a:pPr>
              <a:lnSpc>
                <a:spcPct val="150000"/>
              </a:lnSpc>
            </a:pPr>
            <a:r>
              <a:rPr lang="en-US" sz="1200" dirty="0">
                <a:latin typeface="Source Sans Pro" panose="020B0503030403020204" pitchFamily="34" charset="0"/>
                <a:ea typeface="Source Sans Pro" panose="020B0503030403020204" pitchFamily="34" charset="0"/>
                <a:cs typeface="Titillium" charset="0"/>
              </a:rPr>
              <a:t>There are many variations of passages of</a:t>
            </a:r>
          </a:p>
        </p:txBody>
      </p:sp>
      <p:sp>
        <p:nvSpPr>
          <p:cNvPr id="12" name="TextBox 11">
            <a:extLst>
              <a:ext uri="{FF2B5EF4-FFF2-40B4-BE49-F238E27FC236}">
                <a16:creationId xmlns:a16="http://schemas.microsoft.com/office/drawing/2014/main" id="{127F703E-2589-4AA4-973A-5B0A02D019E1}"/>
              </a:ext>
            </a:extLst>
          </p:cNvPr>
          <p:cNvSpPr txBox="1"/>
          <p:nvPr/>
        </p:nvSpPr>
        <p:spPr>
          <a:xfrm>
            <a:off x="2424313" y="4612398"/>
            <a:ext cx="2109552" cy="430887"/>
          </a:xfrm>
          <a:prstGeom prst="rect">
            <a:avLst/>
          </a:prstGeom>
          <a:noFill/>
          <a:ln>
            <a:noFill/>
          </a:ln>
        </p:spPr>
        <p:txBody>
          <a:bodyPr wrap="none" lIns="0" tIns="0" rIns="0" bIns="0" rtlCol="0">
            <a:spAutoFit/>
          </a:bodyPr>
          <a:lstStyle/>
          <a:p>
            <a:r>
              <a:rPr lang="en-US" sz="2800" dirty="0">
                <a:solidFill>
                  <a:schemeClr val="bg1"/>
                </a:solidFill>
                <a:latin typeface="Montserrat Black" panose="00000A00000000000000" pitchFamily="50" charset="0"/>
              </a:rPr>
              <a:t>BRANDING</a:t>
            </a:r>
          </a:p>
        </p:txBody>
      </p:sp>
      <p:sp>
        <p:nvSpPr>
          <p:cNvPr id="13" name="Rectangle 12">
            <a:extLst>
              <a:ext uri="{FF2B5EF4-FFF2-40B4-BE49-F238E27FC236}">
                <a16:creationId xmlns:a16="http://schemas.microsoft.com/office/drawing/2014/main" id="{342D9BCD-AD76-4D57-B195-3E6D51B73D0C}"/>
              </a:ext>
            </a:extLst>
          </p:cNvPr>
          <p:cNvSpPr/>
          <p:nvPr/>
        </p:nvSpPr>
        <p:spPr>
          <a:xfrm>
            <a:off x="2350529" y="5113239"/>
            <a:ext cx="3183845" cy="854080"/>
          </a:xfrm>
          <a:prstGeom prst="rect">
            <a:avLst/>
          </a:prstGeom>
        </p:spPr>
        <p:txBody>
          <a:bodyPr wrap="square">
            <a:spAutoFit/>
          </a:bodyPr>
          <a:lstStyle/>
          <a:p>
            <a:pPr>
              <a:lnSpc>
                <a:spcPct val="150000"/>
              </a:lnSpc>
            </a:pPr>
            <a:r>
              <a:rPr lang="id-ID" sz="1100" i="0" dirty="0">
                <a:solidFill>
                  <a:schemeClr val="bg1"/>
                </a:solidFill>
                <a:effectLst/>
                <a:latin typeface="Source Sans Pro" panose="020B0503030403020204" pitchFamily="34" charset="0"/>
                <a:ea typeface="Source Sans Pro" panose="020B0503030403020204" pitchFamily="34" charset="0"/>
                <a:cs typeface="Lato Light" panose="020F0502020204030203" pitchFamily="34" charset="0"/>
              </a:rPr>
              <a:t>Lorem ipsum dolor sit amet, lacus </a:t>
            </a:r>
            <a:r>
              <a:rPr lang="id-ID" sz="1100" dirty="0">
                <a:solidFill>
                  <a:schemeClr val="bg1"/>
                </a:solidFill>
                <a:latin typeface="Source Sans Pro" panose="020B0503030403020204" pitchFamily="34" charset="0"/>
                <a:ea typeface="Source Sans Pro" panose="020B0503030403020204" pitchFamily="34" charset="0"/>
                <a:cs typeface="Lato Light" panose="020F0502020204030203" pitchFamily="34" charset="0"/>
              </a:rPr>
              <a:t>nulla ac netus nibh aliquet, porttitor ligula justo libero vivamus porttitor dolor, nulla ac netus</a:t>
            </a:r>
          </a:p>
        </p:txBody>
      </p:sp>
      <p:sp>
        <p:nvSpPr>
          <p:cNvPr id="15" name="TextBox 14">
            <a:extLst>
              <a:ext uri="{FF2B5EF4-FFF2-40B4-BE49-F238E27FC236}">
                <a16:creationId xmlns:a16="http://schemas.microsoft.com/office/drawing/2014/main" id="{6A1A53D7-7FC0-4E60-8E69-89A2602EF95C}"/>
              </a:ext>
            </a:extLst>
          </p:cNvPr>
          <p:cNvSpPr txBox="1"/>
          <p:nvPr/>
        </p:nvSpPr>
        <p:spPr>
          <a:xfrm>
            <a:off x="2350529" y="2399238"/>
            <a:ext cx="2642385" cy="1477328"/>
          </a:xfrm>
          <a:prstGeom prst="rect">
            <a:avLst/>
          </a:prstGeom>
          <a:noFill/>
        </p:spPr>
        <p:txBody>
          <a:bodyPr wrap="square" rtlCol="0">
            <a:spAutoFit/>
          </a:bodyPr>
          <a:lstStyle/>
          <a:p>
            <a:r>
              <a:rPr lang="en-US" dirty="0">
                <a:solidFill>
                  <a:schemeClr val="bg1"/>
                </a:solidFill>
                <a:latin typeface="Butler" panose="02070803080706020303" pitchFamily="18" charset="0"/>
              </a:rPr>
              <a:t>Good design is like a refrigerator when it works, no one notices, but when it doesn’t, it sure stinks</a:t>
            </a:r>
            <a:endParaRPr lang="en-US" spc="600" dirty="0">
              <a:solidFill>
                <a:schemeClr val="bg1"/>
              </a:solidFill>
              <a:latin typeface="Butler" panose="02070803080706020303" pitchFamily="18" charset="0"/>
              <a:ea typeface="Lato Black" panose="020F0502020204030203" pitchFamily="34" charset="0"/>
              <a:cs typeface="Lato Black" panose="020F0502020204030203" pitchFamily="34" charset="0"/>
            </a:endParaRPr>
          </a:p>
        </p:txBody>
      </p:sp>
      <p:pic>
        <p:nvPicPr>
          <p:cNvPr id="18" name="图片占位符 17">
            <a:extLst>
              <a:ext uri="{FF2B5EF4-FFF2-40B4-BE49-F238E27FC236}">
                <a16:creationId xmlns:a16="http://schemas.microsoft.com/office/drawing/2014/main" id="{E763B714-C47F-4AB2-BE48-E52900FEC55B}"/>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396663594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占位符 9">
            <a:extLst>
              <a:ext uri="{FF2B5EF4-FFF2-40B4-BE49-F238E27FC236}">
                <a16:creationId xmlns:a16="http://schemas.microsoft.com/office/drawing/2014/main" id="{13F820FA-434C-4C0D-A12B-78C4ED4E9B7D}"/>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20060" b="20060"/>
          <a:stretch>
            <a:fillRect/>
          </a:stretch>
        </p:blipFill>
        <p:spPr/>
      </p:pic>
      <p:sp>
        <p:nvSpPr>
          <p:cNvPr id="3" name="Rectangle 2"/>
          <p:cNvSpPr/>
          <p:nvPr/>
        </p:nvSpPr>
        <p:spPr>
          <a:xfrm>
            <a:off x="6096000" y="2990850"/>
            <a:ext cx="3238500" cy="33718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127F703E-2589-4AA4-973A-5B0A02D019E1}"/>
              </a:ext>
            </a:extLst>
          </p:cNvPr>
          <p:cNvSpPr txBox="1"/>
          <p:nvPr/>
        </p:nvSpPr>
        <p:spPr>
          <a:xfrm>
            <a:off x="7786518" y="4959314"/>
            <a:ext cx="1243930" cy="861774"/>
          </a:xfrm>
          <a:prstGeom prst="rect">
            <a:avLst/>
          </a:prstGeom>
          <a:noFill/>
          <a:ln>
            <a:noFill/>
          </a:ln>
        </p:spPr>
        <p:txBody>
          <a:bodyPr wrap="none" lIns="0" tIns="0" rIns="0" bIns="0" rtlCol="0">
            <a:spAutoFit/>
          </a:bodyPr>
          <a:lstStyle/>
          <a:p>
            <a:r>
              <a:rPr lang="en-US" sz="2800" dirty="0">
                <a:solidFill>
                  <a:schemeClr val="bg1"/>
                </a:solidFill>
                <a:latin typeface="Montserrat Black" panose="00000A00000000000000" pitchFamily="50" charset="0"/>
              </a:rPr>
              <a:t>LOOK-</a:t>
            </a:r>
          </a:p>
          <a:p>
            <a:r>
              <a:rPr lang="en-US" sz="2800" dirty="0">
                <a:solidFill>
                  <a:schemeClr val="bg1"/>
                </a:solidFill>
                <a:latin typeface="Montserrat Black" panose="00000A00000000000000" pitchFamily="50" charset="0"/>
              </a:rPr>
              <a:t>BOOK</a:t>
            </a:r>
          </a:p>
        </p:txBody>
      </p:sp>
      <p:sp>
        <p:nvSpPr>
          <p:cNvPr id="5" name="Rectangle 4">
            <a:extLst>
              <a:ext uri="{FF2B5EF4-FFF2-40B4-BE49-F238E27FC236}">
                <a16:creationId xmlns:a16="http://schemas.microsoft.com/office/drawing/2014/main" id="{342D9BCD-AD76-4D57-B195-3E6D51B73D0C}"/>
              </a:ext>
            </a:extLst>
          </p:cNvPr>
          <p:cNvSpPr/>
          <p:nvPr/>
        </p:nvSpPr>
        <p:spPr>
          <a:xfrm>
            <a:off x="7786518" y="1451346"/>
            <a:ext cx="3183845" cy="827406"/>
          </a:xfrm>
          <a:prstGeom prst="rect">
            <a:avLst/>
          </a:prstGeom>
        </p:spPr>
        <p:txBody>
          <a:bodyPr wrap="square">
            <a:spAutoFit/>
          </a:bodyPr>
          <a:lstStyle/>
          <a:p>
            <a:pPr>
              <a:lnSpc>
                <a:spcPct val="150000"/>
              </a:lnSpc>
            </a:pPr>
            <a:r>
              <a:rPr lang="id-ID" sz="1100" i="0" dirty="0">
                <a:effectLst/>
                <a:latin typeface="Source Sans Pro" panose="020B0503030403020204" pitchFamily="34" charset="0"/>
                <a:ea typeface="Source Sans Pro" panose="020B0503030403020204" pitchFamily="34" charset="0"/>
                <a:cs typeface="Lato Light" panose="020F0502020204030203" pitchFamily="34" charset="0"/>
              </a:rPr>
              <a:t>Lorem ipsum dolor sit amet, lacus </a:t>
            </a:r>
            <a:r>
              <a:rPr lang="id-ID" sz="1100" dirty="0">
                <a:latin typeface="Source Sans Pro" panose="020B0503030403020204" pitchFamily="34" charset="0"/>
                <a:ea typeface="Source Sans Pro" panose="020B0503030403020204" pitchFamily="34" charset="0"/>
                <a:cs typeface="Lato Light" panose="020F0502020204030203" pitchFamily="34" charset="0"/>
              </a:rPr>
              <a:t>nulla ac netus nibh aliquet, porttitor ligula justo libero vivamus porttitor dolor, nulla ac netus</a:t>
            </a:r>
          </a:p>
        </p:txBody>
      </p:sp>
      <p:sp>
        <p:nvSpPr>
          <p:cNvPr id="6" name="TextBox 5"/>
          <p:cNvSpPr txBox="1"/>
          <p:nvPr/>
        </p:nvSpPr>
        <p:spPr>
          <a:xfrm rot="10800000" flipH="1" flipV="1">
            <a:off x="10053468" y="5296264"/>
            <a:ext cx="1688083" cy="524824"/>
          </a:xfrm>
          <a:prstGeom prst="rect">
            <a:avLst/>
          </a:prstGeom>
          <a:noFill/>
        </p:spPr>
        <p:txBody>
          <a:bodyPr wrap="square" lIns="0" tIns="0" rIns="91440" bIns="0" rtlCol="0">
            <a:spAutoFit/>
          </a:bodyPr>
          <a:lstStyle/>
          <a:p>
            <a:pPr>
              <a:lnSpc>
                <a:spcPct val="150000"/>
              </a:lnSpc>
            </a:pPr>
            <a:r>
              <a:rPr lang="en-US" sz="1200" dirty="0">
                <a:latin typeface="Source Sans Pro" panose="020B0503030403020204" pitchFamily="34" charset="0"/>
                <a:ea typeface="Source Sans Pro" panose="020B0503030403020204" pitchFamily="34" charset="0"/>
                <a:cs typeface="Titillium" charset="0"/>
              </a:rPr>
              <a:t>There are many variations of passages of</a:t>
            </a:r>
          </a:p>
        </p:txBody>
      </p:sp>
    </p:spTree>
    <p:extLst>
      <p:ext uri="{BB962C8B-B14F-4D97-AF65-F5344CB8AC3E}">
        <p14:creationId xmlns:p14="http://schemas.microsoft.com/office/powerpoint/2010/main" val="397404202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05330" y="3688556"/>
            <a:ext cx="4687909" cy="31694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127F703E-2589-4AA4-973A-5B0A02D019E1}"/>
              </a:ext>
            </a:extLst>
          </p:cNvPr>
          <p:cNvSpPr txBox="1"/>
          <p:nvPr/>
        </p:nvSpPr>
        <p:spPr>
          <a:xfrm>
            <a:off x="4419935" y="5766713"/>
            <a:ext cx="1243930" cy="861774"/>
          </a:xfrm>
          <a:prstGeom prst="rect">
            <a:avLst/>
          </a:prstGeom>
          <a:noFill/>
          <a:ln>
            <a:noFill/>
          </a:ln>
        </p:spPr>
        <p:txBody>
          <a:bodyPr wrap="none" lIns="0" tIns="0" rIns="0" bIns="0" rtlCol="0">
            <a:spAutoFit/>
          </a:bodyPr>
          <a:lstStyle/>
          <a:p>
            <a:r>
              <a:rPr lang="en-US" sz="2800" dirty="0">
                <a:solidFill>
                  <a:schemeClr val="bg1"/>
                </a:solidFill>
                <a:latin typeface="Montserrat Black" panose="00000A00000000000000" pitchFamily="50" charset="0"/>
              </a:rPr>
              <a:t>LOOK-</a:t>
            </a:r>
          </a:p>
          <a:p>
            <a:r>
              <a:rPr lang="en-US" sz="2800" dirty="0">
                <a:solidFill>
                  <a:schemeClr val="bg1"/>
                </a:solidFill>
                <a:latin typeface="Montserrat Black" panose="00000A00000000000000" pitchFamily="50" charset="0"/>
              </a:rPr>
              <a:t>BOOK</a:t>
            </a:r>
          </a:p>
        </p:txBody>
      </p:sp>
      <p:sp>
        <p:nvSpPr>
          <p:cNvPr id="5" name="Rectangle 4">
            <a:extLst>
              <a:ext uri="{FF2B5EF4-FFF2-40B4-BE49-F238E27FC236}">
                <a16:creationId xmlns:a16="http://schemas.microsoft.com/office/drawing/2014/main" id="{342D9BCD-AD76-4D57-B195-3E6D51B73D0C}"/>
              </a:ext>
            </a:extLst>
          </p:cNvPr>
          <p:cNvSpPr/>
          <p:nvPr/>
        </p:nvSpPr>
        <p:spPr>
          <a:xfrm>
            <a:off x="2984500" y="1206647"/>
            <a:ext cx="3183845" cy="827406"/>
          </a:xfrm>
          <a:prstGeom prst="rect">
            <a:avLst/>
          </a:prstGeom>
        </p:spPr>
        <p:txBody>
          <a:bodyPr wrap="square">
            <a:spAutoFit/>
          </a:bodyPr>
          <a:lstStyle/>
          <a:p>
            <a:pPr>
              <a:lnSpc>
                <a:spcPct val="150000"/>
              </a:lnSpc>
            </a:pPr>
            <a:r>
              <a:rPr lang="id-ID" sz="1100" i="0" dirty="0">
                <a:effectLst/>
                <a:latin typeface="Source Sans Pro" panose="020B0503030403020204" pitchFamily="34" charset="0"/>
                <a:ea typeface="Source Sans Pro" panose="020B0503030403020204" pitchFamily="34" charset="0"/>
                <a:cs typeface="Lato Light" panose="020F0502020204030203" pitchFamily="34" charset="0"/>
              </a:rPr>
              <a:t>Lorem ipsum dolor sit amet, lacus </a:t>
            </a:r>
            <a:r>
              <a:rPr lang="id-ID" sz="1100" dirty="0">
                <a:latin typeface="Source Sans Pro" panose="020B0503030403020204" pitchFamily="34" charset="0"/>
                <a:ea typeface="Source Sans Pro" panose="020B0503030403020204" pitchFamily="34" charset="0"/>
                <a:cs typeface="Lato Light" panose="020F0502020204030203" pitchFamily="34" charset="0"/>
              </a:rPr>
              <a:t>nulla ac netus nibh aliquet, porttitor ligula justo libero vivamus porttitor dolor, nulla ac netus</a:t>
            </a:r>
          </a:p>
        </p:txBody>
      </p:sp>
      <p:sp>
        <p:nvSpPr>
          <p:cNvPr id="6" name="TextBox 5"/>
          <p:cNvSpPr txBox="1"/>
          <p:nvPr/>
        </p:nvSpPr>
        <p:spPr>
          <a:xfrm rot="5400000" flipH="1" flipV="1">
            <a:off x="6735360" y="4425082"/>
            <a:ext cx="1688083" cy="524824"/>
          </a:xfrm>
          <a:prstGeom prst="rect">
            <a:avLst/>
          </a:prstGeom>
          <a:noFill/>
        </p:spPr>
        <p:txBody>
          <a:bodyPr wrap="square" lIns="0" tIns="0" rIns="91440" bIns="0" rtlCol="0">
            <a:spAutoFit/>
          </a:bodyPr>
          <a:lstStyle/>
          <a:p>
            <a:pPr>
              <a:lnSpc>
                <a:spcPct val="150000"/>
              </a:lnSpc>
            </a:pPr>
            <a:r>
              <a:rPr lang="en-US" sz="1200" dirty="0">
                <a:solidFill>
                  <a:schemeClr val="bg1"/>
                </a:solidFill>
                <a:latin typeface="Source Sans Pro" panose="020B0503030403020204" pitchFamily="34" charset="0"/>
                <a:ea typeface="Source Sans Pro" panose="020B0503030403020204" pitchFamily="34" charset="0"/>
                <a:cs typeface="Titillium" charset="0"/>
              </a:rPr>
              <a:t>There are many variations of passages of</a:t>
            </a:r>
          </a:p>
        </p:txBody>
      </p:sp>
      <p:pic>
        <p:nvPicPr>
          <p:cNvPr id="9" name="图片占位符 8">
            <a:extLst>
              <a:ext uri="{FF2B5EF4-FFF2-40B4-BE49-F238E27FC236}">
                <a16:creationId xmlns:a16="http://schemas.microsoft.com/office/drawing/2014/main" id="{4EC67C70-F6D2-4B9E-AA1A-2C1B3603270D}"/>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398421606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0" y="0"/>
            <a:ext cx="60960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342D9BCD-AD76-4D57-B195-3E6D51B73D0C}"/>
              </a:ext>
            </a:extLst>
          </p:cNvPr>
          <p:cNvSpPr/>
          <p:nvPr/>
        </p:nvSpPr>
        <p:spPr>
          <a:xfrm>
            <a:off x="8401559" y="4494687"/>
            <a:ext cx="2859966" cy="1615827"/>
          </a:xfrm>
          <a:prstGeom prst="rect">
            <a:avLst/>
          </a:prstGeom>
        </p:spPr>
        <p:txBody>
          <a:bodyPr wrap="square">
            <a:spAutoFit/>
          </a:bodyPr>
          <a:lstStyle/>
          <a:p>
            <a:pPr algn="just">
              <a:lnSpc>
                <a:spcPct val="150000"/>
              </a:lnSpc>
            </a:pPr>
            <a:r>
              <a:rPr lang="id-ID" sz="1100" i="0" dirty="0">
                <a:solidFill>
                  <a:schemeClr val="bg1"/>
                </a:solidFill>
                <a:effectLst/>
                <a:latin typeface="Source Sans Pro" panose="020B0503030403020204" pitchFamily="34" charset="0"/>
                <a:ea typeface="Source Sans Pro" panose="020B0503030403020204" pitchFamily="34" charset="0"/>
                <a:cs typeface="Lato Light" panose="020F0502020204030203" pitchFamily="34" charset="0"/>
              </a:rPr>
              <a:t>Lorem ipsum dolor sit amet, lacus nulla ac netus nibh aliquet, porttitor ligula justo libero vivamus porttitor dolor, conubia mollit. Lorem ipsum dolor sit amet, lacus nulla ac netus nibh aliquet, porttitor ligula justo libero vivamus porttitor dolor, conubia mollit. </a:t>
            </a:r>
            <a:endParaRPr lang="id-ID" sz="1100" dirty="0">
              <a:solidFill>
                <a:schemeClr val="bg1"/>
              </a:solidFill>
              <a:latin typeface="Source Sans Pro" panose="020B0503030403020204" pitchFamily="34" charset="0"/>
              <a:ea typeface="Source Sans Pro" panose="020B0503030403020204" pitchFamily="34" charset="0"/>
              <a:cs typeface="Lato Light" panose="020F0502020204030203" pitchFamily="34" charset="0"/>
            </a:endParaRPr>
          </a:p>
        </p:txBody>
      </p:sp>
      <p:sp>
        <p:nvSpPr>
          <p:cNvPr id="6" name="TextBox 5">
            <a:extLst>
              <a:ext uri="{FF2B5EF4-FFF2-40B4-BE49-F238E27FC236}">
                <a16:creationId xmlns:a16="http://schemas.microsoft.com/office/drawing/2014/main" id="{127F703E-2589-4AA4-973A-5B0A02D019E1}"/>
              </a:ext>
            </a:extLst>
          </p:cNvPr>
          <p:cNvSpPr txBox="1"/>
          <p:nvPr/>
        </p:nvSpPr>
        <p:spPr>
          <a:xfrm>
            <a:off x="8480038" y="4049286"/>
            <a:ext cx="1219885" cy="430887"/>
          </a:xfrm>
          <a:prstGeom prst="rect">
            <a:avLst/>
          </a:prstGeom>
          <a:noFill/>
          <a:ln>
            <a:noFill/>
          </a:ln>
        </p:spPr>
        <p:txBody>
          <a:bodyPr wrap="none" lIns="0" tIns="0" rIns="0" bIns="0" rtlCol="0">
            <a:spAutoFit/>
          </a:bodyPr>
          <a:lstStyle/>
          <a:p>
            <a:pPr algn="ctr"/>
            <a:r>
              <a:rPr lang="en-US" sz="2800" dirty="0">
                <a:solidFill>
                  <a:schemeClr val="bg1"/>
                </a:solidFill>
                <a:latin typeface="Montserrat Black" panose="00000A00000000000000" pitchFamily="50" charset="0"/>
              </a:rPr>
              <a:t>INTRO</a:t>
            </a:r>
          </a:p>
        </p:txBody>
      </p:sp>
      <p:sp>
        <p:nvSpPr>
          <p:cNvPr id="13" name="TextBox 12"/>
          <p:cNvSpPr txBox="1"/>
          <p:nvPr/>
        </p:nvSpPr>
        <p:spPr>
          <a:xfrm rot="10800000" flipH="1" flipV="1">
            <a:off x="8480038" y="1545533"/>
            <a:ext cx="1688083" cy="524824"/>
          </a:xfrm>
          <a:prstGeom prst="rect">
            <a:avLst/>
          </a:prstGeom>
          <a:noFill/>
        </p:spPr>
        <p:txBody>
          <a:bodyPr wrap="square" lIns="0" tIns="0" rIns="91440" bIns="0" rtlCol="0">
            <a:spAutoFit/>
          </a:bodyPr>
          <a:lstStyle/>
          <a:p>
            <a:pPr>
              <a:lnSpc>
                <a:spcPct val="150000"/>
              </a:lnSpc>
            </a:pPr>
            <a:r>
              <a:rPr lang="en-US" sz="1200" dirty="0">
                <a:solidFill>
                  <a:schemeClr val="bg1"/>
                </a:solidFill>
                <a:latin typeface="Source Sans Pro" panose="020B0503030403020204" pitchFamily="34" charset="0"/>
                <a:ea typeface="Source Sans Pro" panose="020B0503030403020204" pitchFamily="34" charset="0"/>
                <a:cs typeface="Titillium" charset="0"/>
              </a:rPr>
              <a:t>There are many variations of passages of</a:t>
            </a:r>
          </a:p>
        </p:txBody>
      </p:sp>
      <p:pic>
        <p:nvPicPr>
          <p:cNvPr id="12" name="图片占位符 11">
            <a:extLst>
              <a:ext uri="{FF2B5EF4-FFF2-40B4-BE49-F238E27FC236}">
                <a16:creationId xmlns:a16="http://schemas.microsoft.com/office/drawing/2014/main" id="{9CFF6B20-EA55-4BF0-AA4E-28868039C1F5}"/>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pic>
        <p:nvPicPr>
          <p:cNvPr id="15" name="图片占位符 14">
            <a:extLst>
              <a:ext uri="{FF2B5EF4-FFF2-40B4-BE49-F238E27FC236}">
                <a16:creationId xmlns:a16="http://schemas.microsoft.com/office/drawing/2014/main" id="{53121683-6AE4-43FD-BF45-67386F2BFCA1}"/>
              </a:ext>
            </a:extLst>
          </p:cNvPr>
          <p:cNvPicPr>
            <a:picLocks noGrp="1" noChangeAspect="1"/>
          </p:cNvPicPr>
          <p:nvPr>
            <p:ph type="pic" sz="quarter" idx="11"/>
          </p:nvPr>
        </p:nvPicPr>
        <p:blipFill>
          <a:blip r:embed="rId3" cstate="screen">
            <a:extLst>
              <a:ext uri="{28A0092B-C50C-407E-A947-70E740481C1C}">
                <a14:useLocalDpi xmlns:a14="http://schemas.microsoft.com/office/drawing/2010/main"/>
              </a:ext>
            </a:extLst>
          </a:blip>
          <a:srcRect/>
          <a:stretch>
            <a:fillRect/>
          </a:stretch>
        </p:blipFill>
        <p:spPr/>
      </p:pic>
      <p:pic>
        <p:nvPicPr>
          <p:cNvPr id="17" name="图片占位符 16">
            <a:extLst>
              <a:ext uri="{FF2B5EF4-FFF2-40B4-BE49-F238E27FC236}">
                <a16:creationId xmlns:a16="http://schemas.microsoft.com/office/drawing/2014/main" id="{5364117A-5AA8-4FD9-AAE6-F6CE5FA2EBD2}"/>
              </a:ext>
            </a:extLst>
          </p:cNvPr>
          <p:cNvPicPr>
            <a:picLocks noGrp="1" noChangeAspect="1"/>
          </p:cNvPicPr>
          <p:nvPr>
            <p:ph type="pic" sz="quarter" idx="12"/>
          </p:nvPr>
        </p:nvPicPr>
        <p:blipFill>
          <a:blip r:embed="rId4" cstate="screen">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426593748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42D9BCD-AD76-4D57-B195-3E6D51B73D0C}"/>
              </a:ext>
            </a:extLst>
          </p:cNvPr>
          <p:cNvSpPr/>
          <p:nvPr/>
        </p:nvSpPr>
        <p:spPr>
          <a:xfrm>
            <a:off x="7661569" y="1238794"/>
            <a:ext cx="2086378" cy="600164"/>
          </a:xfrm>
          <a:prstGeom prst="rect">
            <a:avLst/>
          </a:prstGeom>
        </p:spPr>
        <p:txBody>
          <a:bodyPr wrap="square">
            <a:spAutoFit/>
          </a:bodyPr>
          <a:lstStyle/>
          <a:p>
            <a:pPr>
              <a:lnSpc>
                <a:spcPct val="150000"/>
              </a:lnSpc>
            </a:pPr>
            <a:r>
              <a:rPr lang="id-ID" sz="1100" i="1" dirty="0">
                <a:effectLst/>
                <a:latin typeface="Source Sans Pro" panose="020B0503030403020204" pitchFamily="34" charset="0"/>
                <a:ea typeface="Source Sans Pro" panose="020B0503030403020204" pitchFamily="34" charset="0"/>
                <a:cs typeface="Lato Light" panose="020F0502020204030203" pitchFamily="34" charset="0"/>
              </a:rPr>
              <a:t>Lorem ipsum dolor sit amet, lacus </a:t>
            </a:r>
            <a:r>
              <a:rPr lang="id-ID" sz="1100" i="1" dirty="0">
                <a:latin typeface="Source Sans Pro" panose="020B0503030403020204" pitchFamily="34" charset="0"/>
                <a:ea typeface="Source Sans Pro" panose="020B0503030403020204" pitchFamily="34" charset="0"/>
                <a:cs typeface="Lato Light" panose="020F0502020204030203" pitchFamily="34" charset="0"/>
              </a:rPr>
              <a:t>nulla ac netus nibh aliquet, </a:t>
            </a:r>
          </a:p>
        </p:txBody>
      </p:sp>
      <p:sp>
        <p:nvSpPr>
          <p:cNvPr id="7" name="TextBox 6"/>
          <p:cNvSpPr txBox="1"/>
          <p:nvPr/>
        </p:nvSpPr>
        <p:spPr>
          <a:xfrm rot="10800000" flipH="1" flipV="1">
            <a:off x="2351902" y="5682630"/>
            <a:ext cx="1688083" cy="524824"/>
          </a:xfrm>
          <a:prstGeom prst="rect">
            <a:avLst/>
          </a:prstGeom>
          <a:noFill/>
        </p:spPr>
        <p:txBody>
          <a:bodyPr wrap="square" lIns="0" tIns="0" rIns="91440" bIns="0" rtlCol="0">
            <a:spAutoFit/>
          </a:bodyPr>
          <a:lstStyle/>
          <a:p>
            <a:pPr>
              <a:lnSpc>
                <a:spcPct val="150000"/>
              </a:lnSpc>
            </a:pPr>
            <a:r>
              <a:rPr lang="en-US" sz="1200" dirty="0">
                <a:latin typeface="Source Sans Pro" panose="020B0503030403020204" pitchFamily="34" charset="0"/>
                <a:ea typeface="Source Sans Pro" panose="020B0503030403020204" pitchFamily="34" charset="0"/>
                <a:cs typeface="Titillium" charset="0"/>
              </a:rPr>
              <a:t>There are many variations of passages of</a:t>
            </a:r>
          </a:p>
        </p:txBody>
      </p:sp>
      <p:sp>
        <p:nvSpPr>
          <p:cNvPr id="8" name="TextBox 7">
            <a:extLst>
              <a:ext uri="{FF2B5EF4-FFF2-40B4-BE49-F238E27FC236}">
                <a16:creationId xmlns:a16="http://schemas.microsoft.com/office/drawing/2014/main" id="{6A1A53D7-7FC0-4E60-8E69-89A2602EF95C}"/>
              </a:ext>
            </a:extLst>
          </p:cNvPr>
          <p:cNvSpPr txBox="1"/>
          <p:nvPr/>
        </p:nvSpPr>
        <p:spPr>
          <a:xfrm>
            <a:off x="2350529" y="3799598"/>
            <a:ext cx="5044262" cy="646331"/>
          </a:xfrm>
          <a:prstGeom prst="rect">
            <a:avLst/>
          </a:prstGeom>
          <a:noFill/>
        </p:spPr>
        <p:txBody>
          <a:bodyPr wrap="square" rtlCol="0">
            <a:spAutoFit/>
          </a:bodyPr>
          <a:lstStyle/>
          <a:p>
            <a:r>
              <a:rPr lang="en-US" dirty="0">
                <a:latin typeface="Butler" panose="02070803080706020303" pitchFamily="18" charset="0"/>
              </a:rPr>
              <a:t>Good design is like a refrigerator when it works, no one notices, but when it doesn’t, it sure stinks</a:t>
            </a:r>
            <a:endParaRPr lang="en-US" spc="600" dirty="0">
              <a:latin typeface="Butler" panose="02070803080706020303" pitchFamily="18" charset="0"/>
              <a:ea typeface="Lato Black" panose="020F0502020204030203" pitchFamily="34" charset="0"/>
              <a:cs typeface="Lato Black" panose="020F0502020204030203" pitchFamily="34" charset="0"/>
            </a:endParaRPr>
          </a:p>
        </p:txBody>
      </p:sp>
      <p:grpSp>
        <p:nvGrpSpPr>
          <p:cNvPr id="10" name="Group 9"/>
          <p:cNvGrpSpPr/>
          <p:nvPr/>
        </p:nvGrpSpPr>
        <p:grpSpPr>
          <a:xfrm>
            <a:off x="691803" y="4533364"/>
            <a:ext cx="158068" cy="1836480"/>
            <a:chOff x="11317508" y="2324119"/>
            <a:chExt cx="214092" cy="2487381"/>
          </a:xfrm>
        </p:grpSpPr>
        <p:sp>
          <p:nvSpPr>
            <p:cNvPr id="11" name="Oval 10"/>
            <p:cNvSpPr/>
            <p:nvPr/>
          </p:nvSpPr>
          <p:spPr>
            <a:xfrm flipH="1">
              <a:off x="11317508" y="2324119"/>
              <a:ext cx="214092" cy="21409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flipH="1">
              <a:off x="11317508" y="2771826"/>
              <a:ext cx="214092" cy="21409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flipH="1">
              <a:off x="11317508" y="3214908"/>
              <a:ext cx="214092" cy="21409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flipH="1">
              <a:off x="11317508" y="3687914"/>
              <a:ext cx="214092" cy="21409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flipH="1">
              <a:off x="11317508" y="4142661"/>
              <a:ext cx="214092" cy="21409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flipH="1">
              <a:off x="11317508" y="4597408"/>
              <a:ext cx="214092" cy="21409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TextBox 16"/>
          <p:cNvSpPr txBox="1"/>
          <p:nvPr/>
        </p:nvSpPr>
        <p:spPr>
          <a:xfrm rot="5400000" flipH="1" flipV="1">
            <a:off x="-43941" y="998823"/>
            <a:ext cx="1688083" cy="524824"/>
          </a:xfrm>
          <a:prstGeom prst="rect">
            <a:avLst/>
          </a:prstGeom>
          <a:noFill/>
        </p:spPr>
        <p:txBody>
          <a:bodyPr wrap="square" lIns="0" tIns="0" rIns="91440" bIns="0" rtlCol="0">
            <a:spAutoFit/>
          </a:bodyPr>
          <a:lstStyle/>
          <a:p>
            <a:pPr>
              <a:lnSpc>
                <a:spcPct val="150000"/>
              </a:lnSpc>
            </a:pPr>
            <a:r>
              <a:rPr lang="en-US" sz="1200" dirty="0">
                <a:latin typeface="Source Sans Pro" panose="020B0503030403020204" pitchFamily="34" charset="0"/>
                <a:ea typeface="Source Sans Pro" panose="020B0503030403020204" pitchFamily="34" charset="0"/>
                <a:cs typeface="Titillium" charset="0"/>
              </a:rPr>
              <a:t>There are many variations of passages of</a:t>
            </a:r>
          </a:p>
        </p:txBody>
      </p:sp>
      <p:sp>
        <p:nvSpPr>
          <p:cNvPr id="18" name="Rectangle 17">
            <a:extLst>
              <a:ext uri="{FF2B5EF4-FFF2-40B4-BE49-F238E27FC236}">
                <a16:creationId xmlns:a16="http://schemas.microsoft.com/office/drawing/2014/main" id="{342D9BCD-AD76-4D57-B195-3E6D51B73D0C}"/>
              </a:ext>
            </a:extLst>
          </p:cNvPr>
          <p:cNvSpPr/>
          <p:nvPr/>
        </p:nvSpPr>
        <p:spPr>
          <a:xfrm>
            <a:off x="7661569" y="1918852"/>
            <a:ext cx="2001426" cy="1361911"/>
          </a:xfrm>
          <a:prstGeom prst="rect">
            <a:avLst/>
          </a:prstGeom>
        </p:spPr>
        <p:txBody>
          <a:bodyPr wrap="square">
            <a:spAutoFit/>
          </a:bodyPr>
          <a:lstStyle/>
          <a:p>
            <a:pPr algn="just">
              <a:lnSpc>
                <a:spcPct val="150000"/>
              </a:lnSpc>
            </a:pPr>
            <a:r>
              <a:rPr lang="id-ID" sz="1100" i="0" dirty="0">
                <a:effectLst/>
                <a:latin typeface="Source Sans Pro" panose="020B0503030403020204" pitchFamily="34" charset="0"/>
                <a:ea typeface="Source Sans Pro" panose="020B0503030403020204" pitchFamily="34" charset="0"/>
                <a:cs typeface="Lato Light" panose="020F0502020204030203" pitchFamily="34" charset="0"/>
              </a:rPr>
              <a:t>Lorem ipsum dolor sit amet, lacus </a:t>
            </a:r>
            <a:r>
              <a:rPr lang="id-ID" sz="1100" dirty="0">
                <a:latin typeface="Source Sans Pro" panose="020B0503030403020204" pitchFamily="34" charset="0"/>
                <a:ea typeface="Source Sans Pro" panose="020B0503030403020204" pitchFamily="34" charset="0"/>
                <a:cs typeface="Lato Light" panose="020F0502020204030203" pitchFamily="34" charset="0"/>
              </a:rPr>
              <a:t>nulla ac netus nibh aliquet, porttitor ligula justo libero vivamus porttitor dolor, nulla ac netus</a:t>
            </a:r>
          </a:p>
        </p:txBody>
      </p:sp>
      <p:sp>
        <p:nvSpPr>
          <p:cNvPr id="19" name="Rectangle 18">
            <a:extLst>
              <a:ext uri="{FF2B5EF4-FFF2-40B4-BE49-F238E27FC236}">
                <a16:creationId xmlns:a16="http://schemas.microsoft.com/office/drawing/2014/main" id="{342D9BCD-AD76-4D57-B195-3E6D51B73D0C}"/>
              </a:ext>
            </a:extLst>
          </p:cNvPr>
          <p:cNvSpPr/>
          <p:nvPr/>
        </p:nvSpPr>
        <p:spPr>
          <a:xfrm>
            <a:off x="9747947" y="1918852"/>
            <a:ext cx="2001426" cy="1361911"/>
          </a:xfrm>
          <a:prstGeom prst="rect">
            <a:avLst/>
          </a:prstGeom>
        </p:spPr>
        <p:txBody>
          <a:bodyPr wrap="square">
            <a:spAutoFit/>
          </a:bodyPr>
          <a:lstStyle/>
          <a:p>
            <a:pPr algn="just">
              <a:lnSpc>
                <a:spcPct val="150000"/>
              </a:lnSpc>
            </a:pPr>
            <a:r>
              <a:rPr lang="id-ID" sz="1100" i="0" dirty="0">
                <a:effectLst/>
                <a:latin typeface="Source Sans Pro" panose="020B0503030403020204" pitchFamily="34" charset="0"/>
                <a:ea typeface="Source Sans Pro" panose="020B0503030403020204" pitchFamily="34" charset="0"/>
                <a:cs typeface="Lato Light" panose="020F0502020204030203" pitchFamily="34" charset="0"/>
              </a:rPr>
              <a:t>Lorem ipsum dolor sit amet, lacus </a:t>
            </a:r>
            <a:r>
              <a:rPr lang="id-ID" sz="1100" dirty="0">
                <a:latin typeface="Source Sans Pro" panose="020B0503030403020204" pitchFamily="34" charset="0"/>
                <a:ea typeface="Source Sans Pro" panose="020B0503030403020204" pitchFamily="34" charset="0"/>
                <a:cs typeface="Lato Light" panose="020F0502020204030203" pitchFamily="34" charset="0"/>
              </a:rPr>
              <a:t>nulla ac netus nibh aliquet, porttitor ligula justo libero vivamus porttitor dolor, nulla ac netus</a:t>
            </a:r>
          </a:p>
        </p:txBody>
      </p:sp>
    </p:spTree>
    <p:extLst>
      <p:ext uri="{BB962C8B-B14F-4D97-AF65-F5344CB8AC3E}">
        <p14:creationId xmlns:p14="http://schemas.microsoft.com/office/powerpoint/2010/main" val="56384480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42D9BCD-AD76-4D57-B195-3E6D51B73D0C}"/>
              </a:ext>
            </a:extLst>
          </p:cNvPr>
          <p:cNvSpPr/>
          <p:nvPr/>
        </p:nvSpPr>
        <p:spPr>
          <a:xfrm>
            <a:off x="1135474" y="1238794"/>
            <a:ext cx="2086378" cy="600164"/>
          </a:xfrm>
          <a:prstGeom prst="rect">
            <a:avLst/>
          </a:prstGeom>
        </p:spPr>
        <p:txBody>
          <a:bodyPr wrap="square">
            <a:spAutoFit/>
          </a:bodyPr>
          <a:lstStyle/>
          <a:p>
            <a:pPr>
              <a:lnSpc>
                <a:spcPct val="150000"/>
              </a:lnSpc>
            </a:pPr>
            <a:r>
              <a:rPr lang="id-ID" sz="1100" i="1" dirty="0">
                <a:effectLst/>
                <a:latin typeface="Source Sans Pro" panose="020B0503030403020204" pitchFamily="34" charset="0"/>
                <a:ea typeface="Source Sans Pro" panose="020B0503030403020204" pitchFamily="34" charset="0"/>
                <a:cs typeface="Lato Light" panose="020F0502020204030203" pitchFamily="34" charset="0"/>
              </a:rPr>
              <a:t>Lorem ipsum dolor sit amet, lacus </a:t>
            </a:r>
            <a:r>
              <a:rPr lang="id-ID" sz="1100" i="1" dirty="0">
                <a:latin typeface="Source Sans Pro" panose="020B0503030403020204" pitchFamily="34" charset="0"/>
                <a:ea typeface="Source Sans Pro" panose="020B0503030403020204" pitchFamily="34" charset="0"/>
                <a:cs typeface="Lato Light" panose="020F0502020204030203" pitchFamily="34" charset="0"/>
              </a:rPr>
              <a:t>nulla ac netus nibh aliquet, </a:t>
            </a:r>
          </a:p>
        </p:txBody>
      </p:sp>
      <p:sp>
        <p:nvSpPr>
          <p:cNvPr id="6" name="Rectangle 5">
            <a:extLst>
              <a:ext uri="{FF2B5EF4-FFF2-40B4-BE49-F238E27FC236}">
                <a16:creationId xmlns:a16="http://schemas.microsoft.com/office/drawing/2014/main" id="{342D9BCD-AD76-4D57-B195-3E6D51B73D0C}"/>
              </a:ext>
            </a:extLst>
          </p:cNvPr>
          <p:cNvSpPr/>
          <p:nvPr/>
        </p:nvSpPr>
        <p:spPr>
          <a:xfrm>
            <a:off x="1135474" y="1918852"/>
            <a:ext cx="2001426" cy="1361911"/>
          </a:xfrm>
          <a:prstGeom prst="rect">
            <a:avLst/>
          </a:prstGeom>
        </p:spPr>
        <p:txBody>
          <a:bodyPr wrap="square">
            <a:spAutoFit/>
          </a:bodyPr>
          <a:lstStyle/>
          <a:p>
            <a:pPr algn="just">
              <a:lnSpc>
                <a:spcPct val="150000"/>
              </a:lnSpc>
            </a:pPr>
            <a:r>
              <a:rPr lang="id-ID" sz="1100" i="0" dirty="0">
                <a:effectLst/>
                <a:latin typeface="Source Sans Pro" panose="020B0503030403020204" pitchFamily="34" charset="0"/>
                <a:ea typeface="Source Sans Pro" panose="020B0503030403020204" pitchFamily="34" charset="0"/>
                <a:cs typeface="Lato Light" panose="020F0502020204030203" pitchFamily="34" charset="0"/>
              </a:rPr>
              <a:t>Lorem ipsum dolor sit amet, lacus </a:t>
            </a:r>
            <a:r>
              <a:rPr lang="id-ID" sz="1100" dirty="0">
                <a:latin typeface="Source Sans Pro" panose="020B0503030403020204" pitchFamily="34" charset="0"/>
                <a:ea typeface="Source Sans Pro" panose="020B0503030403020204" pitchFamily="34" charset="0"/>
                <a:cs typeface="Lato Light" panose="020F0502020204030203" pitchFamily="34" charset="0"/>
              </a:rPr>
              <a:t>nulla ac netus nibh aliquet, porttitor ligula justo libero vivamus porttitor dolor, nulla ac netus</a:t>
            </a:r>
          </a:p>
        </p:txBody>
      </p:sp>
      <p:sp>
        <p:nvSpPr>
          <p:cNvPr id="14" name="Rectangle 13"/>
          <p:cNvSpPr/>
          <p:nvPr/>
        </p:nvSpPr>
        <p:spPr>
          <a:xfrm>
            <a:off x="6096000" y="692150"/>
            <a:ext cx="2082800" cy="65414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127F703E-2589-4AA4-973A-5B0A02D019E1}"/>
              </a:ext>
            </a:extLst>
          </p:cNvPr>
          <p:cNvSpPr txBox="1"/>
          <p:nvPr/>
        </p:nvSpPr>
        <p:spPr>
          <a:xfrm>
            <a:off x="6444101" y="803777"/>
            <a:ext cx="1386598" cy="430887"/>
          </a:xfrm>
          <a:prstGeom prst="rect">
            <a:avLst/>
          </a:prstGeom>
          <a:noFill/>
          <a:ln>
            <a:noFill/>
          </a:ln>
        </p:spPr>
        <p:txBody>
          <a:bodyPr wrap="none" lIns="0" tIns="0" rIns="0" bIns="0" rtlCol="0">
            <a:spAutoFit/>
          </a:bodyPr>
          <a:lstStyle/>
          <a:p>
            <a:r>
              <a:rPr lang="en-US" sz="2800" dirty="0">
                <a:solidFill>
                  <a:schemeClr val="bg1"/>
                </a:solidFill>
                <a:latin typeface="Montserrat Black" panose="00000A00000000000000" pitchFamily="50" charset="0"/>
              </a:rPr>
              <a:t>ARTIST</a:t>
            </a:r>
          </a:p>
        </p:txBody>
      </p:sp>
      <p:pic>
        <p:nvPicPr>
          <p:cNvPr id="8" name="图片占位符 7">
            <a:extLst>
              <a:ext uri="{FF2B5EF4-FFF2-40B4-BE49-F238E27FC236}">
                <a16:creationId xmlns:a16="http://schemas.microsoft.com/office/drawing/2014/main" id="{7D5337CC-6F51-4AD4-BF40-B59E60218D17}"/>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pic>
        <p:nvPicPr>
          <p:cNvPr id="15" name="图片占位符 14">
            <a:extLst>
              <a:ext uri="{FF2B5EF4-FFF2-40B4-BE49-F238E27FC236}">
                <a16:creationId xmlns:a16="http://schemas.microsoft.com/office/drawing/2014/main" id="{591F808A-D6F7-4D52-914E-1E71397CA492}"/>
              </a:ext>
            </a:extLst>
          </p:cNvPr>
          <p:cNvPicPr>
            <a:picLocks noGrp="1" noChangeAspect="1"/>
          </p:cNvPicPr>
          <p:nvPr>
            <p:ph type="pic" sz="quarter" idx="11"/>
          </p:nvPr>
        </p:nvPicPr>
        <p:blipFill>
          <a:blip r:embed="rId3" cstate="screen">
            <a:extLst>
              <a:ext uri="{28A0092B-C50C-407E-A947-70E740481C1C}">
                <a14:useLocalDpi xmlns:a14="http://schemas.microsoft.com/office/drawing/2010/main"/>
              </a:ext>
            </a:extLst>
          </a:blip>
          <a:srcRect/>
          <a:stretch>
            <a:fillRect/>
          </a:stretch>
        </p:blipFill>
        <p:spPr/>
      </p:pic>
      <p:pic>
        <p:nvPicPr>
          <p:cNvPr id="20" name="图片占位符 19">
            <a:extLst>
              <a:ext uri="{FF2B5EF4-FFF2-40B4-BE49-F238E27FC236}">
                <a16:creationId xmlns:a16="http://schemas.microsoft.com/office/drawing/2014/main" id="{AFE59E6D-4898-435A-AD84-F60C4B5E8D47}"/>
              </a:ext>
            </a:extLst>
          </p:cNvPr>
          <p:cNvPicPr>
            <a:picLocks noGrp="1" noChangeAspect="1"/>
          </p:cNvPicPr>
          <p:nvPr>
            <p:ph type="pic" sz="quarter" idx="12"/>
          </p:nvPr>
        </p:nvPicPr>
        <p:blipFill>
          <a:blip r:embed="rId4" cstate="screen">
            <a:extLst>
              <a:ext uri="{28A0092B-C50C-407E-A947-70E740481C1C}">
                <a14:useLocalDpi xmlns:a14="http://schemas.microsoft.com/office/drawing/2010/main"/>
              </a:ext>
            </a:extLst>
          </a:blip>
          <a:srcRect t="6855" b="6855"/>
          <a:stretch>
            <a:fillRect/>
          </a:stretch>
        </p:blipFill>
        <p:spPr/>
      </p:pic>
    </p:spTree>
    <p:extLst>
      <p:ext uri="{BB962C8B-B14F-4D97-AF65-F5344CB8AC3E}">
        <p14:creationId xmlns:p14="http://schemas.microsoft.com/office/powerpoint/2010/main" val="403612616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占位符 5">
            <a:extLst>
              <a:ext uri="{FF2B5EF4-FFF2-40B4-BE49-F238E27FC236}">
                <a16:creationId xmlns:a16="http://schemas.microsoft.com/office/drawing/2014/main" id="{5B0BFAA8-B402-4031-9EFB-0B2800202E86}"/>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2" name="Rectangle 1"/>
          <p:cNvSpPr/>
          <p:nvPr/>
        </p:nvSpPr>
        <p:spPr>
          <a:xfrm>
            <a:off x="6096000" y="0"/>
            <a:ext cx="6096000" cy="6858000"/>
          </a:xfrm>
          <a:prstGeom prst="rect">
            <a:avLst/>
          </a:prstGeom>
          <a:solidFill>
            <a:schemeClr val="bg2">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42D9BCD-AD76-4D57-B195-3E6D51B73D0C}"/>
              </a:ext>
            </a:extLst>
          </p:cNvPr>
          <p:cNvSpPr/>
          <p:nvPr/>
        </p:nvSpPr>
        <p:spPr>
          <a:xfrm>
            <a:off x="2064590" y="1453802"/>
            <a:ext cx="2086378" cy="573490"/>
          </a:xfrm>
          <a:prstGeom prst="rect">
            <a:avLst/>
          </a:prstGeom>
        </p:spPr>
        <p:txBody>
          <a:bodyPr wrap="square">
            <a:spAutoFit/>
          </a:bodyPr>
          <a:lstStyle/>
          <a:p>
            <a:pPr algn="ctr">
              <a:lnSpc>
                <a:spcPct val="150000"/>
              </a:lnSpc>
            </a:pPr>
            <a:r>
              <a:rPr lang="id-ID" sz="1100" i="1" dirty="0">
                <a:effectLst/>
                <a:latin typeface="Source Sans Pro" panose="020B0503030403020204" pitchFamily="34" charset="0"/>
                <a:ea typeface="Source Sans Pro" panose="020B0503030403020204" pitchFamily="34" charset="0"/>
                <a:cs typeface="Lato Light" panose="020F0502020204030203" pitchFamily="34" charset="0"/>
              </a:rPr>
              <a:t>Lorem ipsum dolor sit amet, lacus </a:t>
            </a:r>
            <a:r>
              <a:rPr lang="id-ID" sz="1100" i="1" dirty="0">
                <a:latin typeface="Source Sans Pro" panose="020B0503030403020204" pitchFamily="34" charset="0"/>
                <a:ea typeface="Source Sans Pro" panose="020B0503030403020204" pitchFamily="34" charset="0"/>
                <a:cs typeface="Lato Light" panose="020F0502020204030203" pitchFamily="34" charset="0"/>
              </a:rPr>
              <a:t>nulla ac netus nibh aliquet, </a:t>
            </a:r>
          </a:p>
        </p:txBody>
      </p:sp>
      <p:sp>
        <p:nvSpPr>
          <p:cNvPr id="13" name="TextBox 12"/>
          <p:cNvSpPr txBox="1"/>
          <p:nvPr/>
        </p:nvSpPr>
        <p:spPr>
          <a:xfrm rot="10800000" flipH="1" flipV="1">
            <a:off x="2137573" y="5865510"/>
            <a:ext cx="1688083" cy="524824"/>
          </a:xfrm>
          <a:prstGeom prst="rect">
            <a:avLst/>
          </a:prstGeom>
          <a:noFill/>
        </p:spPr>
        <p:txBody>
          <a:bodyPr wrap="square" lIns="0" tIns="0" rIns="91440" bIns="0" rtlCol="0">
            <a:spAutoFit/>
          </a:bodyPr>
          <a:lstStyle/>
          <a:p>
            <a:pPr algn="ctr">
              <a:lnSpc>
                <a:spcPct val="150000"/>
              </a:lnSpc>
            </a:pPr>
            <a:r>
              <a:rPr lang="en-US" sz="1200" dirty="0">
                <a:solidFill>
                  <a:schemeClr val="bg1"/>
                </a:solidFill>
                <a:latin typeface="Source Sans Pro" panose="020B0503030403020204" pitchFamily="34" charset="0"/>
                <a:ea typeface="Source Sans Pro" panose="020B0503030403020204" pitchFamily="34" charset="0"/>
                <a:cs typeface="Titillium" charset="0"/>
              </a:rPr>
              <a:t>There are many variations of passages of</a:t>
            </a:r>
          </a:p>
        </p:txBody>
      </p:sp>
      <p:sp>
        <p:nvSpPr>
          <p:cNvPr id="14" name="TextBox 13">
            <a:extLst>
              <a:ext uri="{FF2B5EF4-FFF2-40B4-BE49-F238E27FC236}">
                <a16:creationId xmlns:a16="http://schemas.microsoft.com/office/drawing/2014/main" id="{6A1A53D7-7FC0-4E60-8E69-89A2602EF95C}"/>
              </a:ext>
            </a:extLst>
          </p:cNvPr>
          <p:cNvSpPr txBox="1"/>
          <p:nvPr/>
        </p:nvSpPr>
        <p:spPr>
          <a:xfrm>
            <a:off x="1417498" y="3167540"/>
            <a:ext cx="3380562" cy="1938992"/>
          </a:xfrm>
          <a:prstGeom prst="rect">
            <a:avLst/>
          </a:prstGeom>
          <a:noFill/>
        </p:spPr>
        <p:txBody>
          <a:bodyPr wrap="square" rtlCol="0">
            <a:spAutoFit/>
          </a:bodyPr>
          <a:lstStyle/>
          <a:p>
            <a:pPr algn="ctr"/>
            <a:r>
              <a:rPr lang="en-US" sz="2400" dirty="0">
                <a:latin typeface="Butler" panose="02070803080706020303" pitchFamily="18" charset="0"/>
              </a:rPr>
              <a:t>Good design is like a refrigerator when it works, no one notices, but when it doesn’t, it sure stinks</a:t>
            </a:r>
            <a:endParaRPr lang="en-US" sz="2400" spc="600" dirty="0">
              <a:latin typeface="Butler" panose="02070803080706020303" pitchFamily="18" charset="0"/>
              <a:ea typeface="Lato Black" panose="020F0502020204030203" pitchFamily="34" charset="0"/>
              <a:cs typeface="Lato Black" panose="020F0502020204030203" pitchFamily="34" charset="0"/>
            </a:endParaRPr>
          </a:p>
        </p:txBody>
      </p:sp>
      <p:sp>
        <p:nvSpPr>
          <p:cNvPr id="15" name="Rectangle 14">
            <a:extLst>
              <a:ext uri="{FF2B5EF4-FFF2-40B4-BE49-F238E27FC236}">
                <a16:creationId xmlns:a16="http://schemas.microsoft.com/office/drawing/2014/main" id="{342D9BCD-AD76-4D57-B195-3E6D51B73D0C}"/>
              </a:ext>
            </a:extLst>
          </p:cNvPr>
          <p:cNvSpPr/>
          <p:nvPr/>
        </p:nvSpPr>
        <p:spPr>
          <a:xfrm>
            <a:off x="7854241" y="1810897"/>
            <a:ext cx="2086378" cy="573490"/>
          </a:xfrm>
          <a:prstGeom prst="rect">
            <a:avLst/>
          </a:prstGeom>
        </p:spPr>
        <p:txBody>
          <a:bodyPr wrap="square">
            <a:spAutoFit/>
          </a:bodyPr>
          <a:lstStyle/>
          <a:p>
            <a:pPr>
              <a:lnSpc>
                <a:spcPct val="150000"/>
              </a:lnSpc>
            </a:pPr>
            <a:r>
              <a:rPr lang="id-ID" sz="1100" i="1" dirty="0">
                <a:solidFill>
                  <a:schemeClr val="bg1"/>
                </a:solidFill>
                <a:effectLst/>
                <a:latin typeface="Source Sans Pro" panose="020B0503030403020204" pitchFamily="34" charset="0"/>
                <a:ea typeface="Source Sans Pro" panose="020B0503030403020204" pitchFamily="34" charset="0"/>
                <a:cs typeface="Lato Light" panose="020F0502020204030203" pitchFamily="34" charset="0"/>
              </a:rPr>
              <a:t>Lorem ipsum dolor sit amet, lacus </a:t>
            </a:r>
            <a:r>
              <a:rPr lang="id-ID" sz="1100" i="1" dirty="0">
                <a:solidFill>
                  <a:schemeClr val="bg1"/>
                </a:solidFill>
                <a:latin typeface="Source Sans Pro" panose="020B0503030403020204" pitchFamily="34" charset="0"/>
                <a:ea typeface="Source Sans Pro" panose="020B0503030403020204" pitchFamily="34" charset="0"/>
                <a:cs typeface="Lato Light" panose="020F0502020204030203" pitchFamily="34" charset="0"/>
              </a:rPr>
              <a:t>nulla ac netus nibh aliquet, </a:t>
            </a:r>
          </a:p>
        </p:txBody>
      </p:sp>
      <p:grpSp>
        <p:nvGrpSpPr>
          <p:cNvPr id="17" name="Group 16"/>
          <p:cNvGrpSpPr/>
          <p:nvPr/>
        </p:nvGrpSpPr>
        <p:grpSpPr>
          <a:xfrm>
            <a:off x="11514942" y="4533365"/>
            <a:ext cx="158068" cy="1836480"/>
            <a:chOff x="11317508" y="2324119"/>
            <a:chExt cx="214092" cy="2487381"/>
          </a:xfrm>
        </p:grpSpPr>
        <p:sp>
          <p:nvSpPr>
            <p:cNvPr id="18" name="Oval 17"/>
            <p:cNvSpPr/>
            <p:nvPr/>
          </p:nvSpPr>
          <p:spPr>
            <a:xfrm flipH="1">
              <a:off x="11317508" y="2324119"/>
              <a:ext cx="214092" cy="21409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flipH="1">
              <a:off x="11317508" y="2771826"/>
              <a:ext cx="214092" cy="21409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flipH="1">
              <a:off x="11317508" y="3214908"/>
              <a:ext cx="214092" cy="21409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flipH="1">
              <a:off x="11317508" y="3687914"/>
              <a:ext cx="214092" cy="21409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flipH="1">
              <a:off x="11317508" y="4142661"/>
              <a:ext cx="214092" cy="21409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flipH="1">
              <a:off x="11317508" y="4597408"/>
              <a:ext cx="214092" cy="21409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TextBox 23"/>
          <p:cNvSpPr txBox="1"/>
          <p:nvPr/>
        </p:nvSpPr>
        <p:spPr>
          <a:xfrm rot="16200000" flipV="1">
            <a:off x="10779198" y="998824"/>
            <a:ext cx="1688083" cy="524824"/>
          </a:xfrm>
          <a:prstGeom prst="rect">
            <a:avLst/>
          </a:prstGeom>
          <a:noFill/>
        </p:spPr>
        <p:txBody>
          <a:bodyPr wrap="square" lIns="0" tIns="0" rIns="91440" bIns="0" rtlCol="0">
            <a:spAutoFit/>
          </a:bodyPr>
          <a:lstStyle/>
          <a:p>
            <a:pPr>
              <a:lnSpc>
                <a:spcPct val="150000"/>
              </a:lnSpc>
            </a:pPr>
            <a:r>
              <a:rPr lang="en-US" sz="1200" dirty="0">
                <a:latin typeface="Source Sans Pro" panose="020B0503030403020204" pitchFamily="34" charset="0"/>
                <a:ea typeface="Source Sans Pro" panose="020B0503030403020204" pitchFamily="34" charset="0"/>
                <a:cs typeface="Titillium" charset="0"/>
              </a:rPr>
              <a:t>There are many variations of passages of</a:t>
            </a:r>
          </a:p>
        </p:txBody>
      </p:sp>
      <p:pic>
        <p:nvPicPr>
          <p:cNvPr id="16" name="图片占位符 15">
            <a:extLst>
              <a:ext uri="{FF2B5EF4-FFF2-40B4-BE49-F238E27FC236}">
                <a16:creationId xmlns:a16="http://schemas.microsoft.com/office/drawing/2014/main" id="{B270799E-55A5-4544-BD71-8AA3F97487DD}"/>
              </a:ext>
            </a:extLst>
          </p:cNvPr>
          <p:cNvPicPr>
            <a:picLocks noGrp="1" noChangeAspect="1"/>
          </p:cNvPicPr>
          <p:nvPr>
            <p:ph type="pic" sz="quarter" idx="11"/>
          </p:nvPr>
        </p:nvPicPr>
        <p:blipFill>
          <a:blip r:embed="rId3" cstate="email">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6274257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42D9BCD-AD76-4D57-B195-3E6D51B73D0C}"/>
              </a:ext>
            </a:extLst>
          </p:cNvPr>
          <p:cNvSpPr/>
          <p:nvPr/>
        </p:nvSpPr>
        <p:spPr>
          <a:xfrm>
            <a:off x="705453" y="5344878"/>
            <a:ext cx="2086378" cy="600164"/>
          </a:xfrm>
          <a:prstGeom prst="rect">
            <a:avLst/>
          </a:prstGeom>
        </p:spPr>
        <p:txBody>
          <a:bodyPr wrap="square">
            <a:spAutoFit/>
          </a:bodyPr>
          <a:lstStyle/>
          <a:p>
            <a:pPr>
              <a:lnSpc>
                <a:spcPct val="150000"/>
              </a:lnSpc>
            </a:pPr>
            <a:r>
              <a:rPr lang="id-ID" sz="1100" i="1" dirty="0">
                <a:effectLst/>
                <a:latin typeface="Source Sans Pro" panose="020B0503030403020204" pitchFamily="34" charset="0"/>
                <a:ea typeface="Source Sans Pro" panose="020B0503030403020204" pitchFamily="34" charset="0"/>
                <a:cs typeface="Lato Light" panose="020F0502020204030203" pitchFamily="34" charset="0"/>
              </a:rPr>
              <a:t>Lorem ipsum dolor sit amet, lacus </a:t>
            </a:r>
            <a:r>
              <a:rPr lang="id-ID" sz="1100" i="1" dirty="0">
                <a:latin typeface="Source Sans Pro" panose="020B0503030403020204" pitchFamily="34" charset="0"/>
                <a:ea typeface="Source Sans Pro" panose="020B0503030403020204" pitchFamily="34" charset="0"/>
                <a:cs typeface="Lato Light" panose="020F0502020204030203" pitchFamily="34" charset="0"/>
              </a:rPr>
              <a:t>nulla ac netus nibh aliquet, </a:t>
            </a:r>
          </a:p>
        </p:txBody>
      </p:sp>
      <p:sp>
        <p:nvSpPr>
          <p:cNvPr id="4" name="TextBox 3"/>
          <p:cNvSpPr txBox="1"/>
          <p:nvPr/>
        </p:nvSpPr>
        <p:spPr>
          <a:xfrm rot="10800000" flipH="1" flipV="1">
            <a:off x="7165144" y="1950283"/>
            <a:ext cx="1176997" cy="553766"/>
          </a:xfrm>
          <a:prstGeom prst="rect">
            <a:avLst/>
          </a:prstGeom>
          <a:noFill/>
        </p:spPr>
        <p:txBody>
          <a:bodyPr wrap="square" lIns="0" tIns="0" rIns="91440" bIns="0" rtlCol="0">
            <a:spAutoFit/>
          </a:bodyPr>
          <a:lstStyle/>
          <a:p>
            <a:pPr>
              <a:lnSpc>
                <a:spcPct val="150000"/>
              </a:lnSpc>
            </a:pPr>
            <a:r>
              <a:rPr lang="en-US" sz="1200" dirty="0">
                <a:latin typeface="Source Sans Pro" panose="020B0503030403020204" pitchFamily="34" charset="0"/>
                <a:ea typeface="Source Sans Pro" panose="020B0503030403020204" pitchFamily="34" charset="0"/>
                <a:cs typeface="Titillium" charset="0"/>
              </a:rPr>
              <a:t>There are many variations</a:t>
            </a:r>
          </a:p>
        </p:txBody>
      </p:sp>
      <p:sp>
        <p:nvSpPr>
          <p:cNvPr id="5" name="Rectangle 4">
            <a:extLst>
              <a:ext uri="{FF2B5EF4-FFF2-40B4-BE49-F238E27FC236}">
                <a16:creationId xmlns:a16="http://schemas.microsoft.com/office/drawing/2014/main" id="{342D9BCD-AD76-4D57-B195-3E6D51B73D0C}"/>
              </a:ext>
            </a:extLst>
          </p:cNvPr>
          <p:cNvSpPr/>
          <p:nvPr/>
        </p:nvSpPr>
        <p:spPr>
          <a:xfrm>
            <a:off x="8356495" y="1918852"/>
            <a:ext cx="1665311" cy="3139321"/>
          </a:xfrm>
          <a:prstGeom prst="rect">
            <a:avLst/>
          </a:prstGeom>
        </p:spPr>
        <p:txBody>
          <a:bodyPr wrap="square">
            <a:spAutoFit/>
          </a:bodyPr>
          <a:lstStyle/>
          <a:p>
            <a:pPr algn="just">
              <a:lnSpc>
                <a:spcPct val="150000"/>
              </a:lnSpc>
            </a:pPr>
            <a:r>
              <a:rPr lang="id-ID" sz="1100" dirty="0">
                <a:latin typeface="Source Sans Pro" panose="020B0503030403020204" pitchFamily="34" charset="0"/>
                <a:ea typeface="Source Sans Pro" panose="020B0503030403020204" pitchFamily="34" charset="0"/>
                <a:cs typeface="Lato Light" panose="020F0502020204030203" pitchFamily="34" charset="0"/>
              </a:rPr>
              <a:t>Lorem ipsum dolor sit amet, lacus nulla ac netus nibh aliquet, porttitor ligula justo libero vivamus porttitor dolor, nulla ac netusLorem ipsum dolor sit amet, lacus nulla ac netus nibh aliquet, porttitor ligula justo libero vivamus porttitor dolor, nulla ac netus</a:t>
            </a:r>
          </a:p>
        </p:txBody>
      </p:sp>
      <p:sp>
        <p:nvSpPr>
          <p:cNvPr id="7" name="Rectangle 6">
            <a:extLst>
              <a:ext uri="{FF2B5EF4-FFF2-40B4-BE49-F238E27FC236}">
                <a16:creationId xmlns:a16="http://schemas.microsoft.com/office/drawing/2014/main" id="{342D9BCD-AD76-4D57-B195-3E6D51B73D0C}"/>
              </a:ext>
            </a:extLst>
          </p:cNvPr>
          <p:cNvSpPr/>
          <p:nvPr/>
        </p:nvSpPr>
        <p:spPr>
          <a:xfrm>
            <a:off x="10256738" y="1918852"/>
            <a:ext cx="1665311" cy="3139321"/>
          </a:xfrm>
          <a:prstGeom prst="rect">
            <a:avLst/>
          </a:prstGeom>
        </p:spPr>
        <p:txBody>
          <a:bodyPr wrap="square">
            <a:spAutoFit/>
          </a:bodyPr>
          <a:lstStyle/>
          <a:p>
            <a:pPr algn="just">
              <a:lnSpc>
                <a:spcPct val="150000"/>
              </a:lnSpc>
            </a:pPr>
            <a:r>
              <a:rPr lang="id-ID" sz="1100" dirty="0">
                <a:latin typeface="Source Sans Pro" panose="020B0503030403020204" pitchFamily="34" charset="0"/>
                <a:ea typeface="Source Sans Pro" panose="020B0503030403020204" pitchFamily="34" charset="0"/>
                <a:cs typeface="Lato Light" panose="020F0502020204030203" pitchFamily="34" charset="0"/>
              </a:rPr>
              <a:t>Lorem ipsum dolor sit amet, lacus nulla ac netus nibh aliquet, porttitor ligula justo libero vivamus porttitor dolor, nulla ac netusLorem ipsum dolor sit amet, lacus nulla ac netus nibh aliquet, porttitor ligula justo libero vivamus porttitor dolor, nulla ac netus</a:t>
            </a:r>
          </a:p>
        </p:txBody>
      </p:sp>
      <p:sp>
        <p:nvSpPr>
          <p:cNvPr id="8" name="TextBox 7">
            <a:extLst>
              <a:ext uri="{FF2B5EF4-FFF2-40B4-BE49-F238E27FC236}">
                <a16:creationId xmlns:a16="http://schemas.microsoft.com/office/drawing/2014/main" id="{6A1A53D7-7FC0-4E60-8E69-89A2602EF95C}"/>
              </a:ext>
            </a:extLst>
          </p:cNvPr>
          <p:cNvSpPr txBox="1"/>
          <p:nvPr/>
        </p:nvSpPr>
        <p:spPr>
          <a:xfrm>
            <a:off x="584428" y="1918852"/>
            <a:ext cx="2207403" cy="1477328"/>
          </a:xfrm>
          <a:prstGeom prst="rect">
            <a:avLst/>
          </a:prstGeom>
          <a:noFill/>
        </p:spPr>
        <p:txBody>
          <a:bodyPr wrap="square" rtlCol="0">
            <a:spAutoFit/>
          </a:bodyPr>
          <a:lstStyle/>
          <a:p>
            <a:r>
              <a:rPr lang="en-US" dirty="0">
                <a:latin typeface="Butler" panose="02070803080706020303" pitchFamily="18" charset="0"/>
              </a:rPr>
              <a:t>Good design is like a refrigerator when it works, no one notices, but when it doesn’t, it sure stinks</a:t>
            </a:r>
            <a:endParaRPr lang="en-US" spc="600" dirty="0">
              <a:latin typeface="Butler" panose="02070803080706020303" pitchFamily="18" charset="0"/>
              <a:ea typeface="Lato Black" panose="020F0502020204030203" pitchFamily="34" charset="0"/>
              <a:cs typeface="Lato Black" panose="020F0502020204030203" pitchFamily="34" charset="0"/>
            </a:endParaRPr>
          </a:p>
        </p:txBody>
      </p:sp>
      <p:pic>
        <p:nvPicPr>
          <p:cNvPr id="15" name="图片占位符 14">
            <a:extLst>
              <a:ext uri="{FF2B5EF4-FFF2-40B4-BE49-F238E27FC236}">
                <a16:creationId xmlns:a16="http://schemas.microsoft.com/office/drawing/2014/main" id="{FCD290B2-952F-47FB-A84D-9046E0A90875}"/>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9564" r="19564"/>
          <a:stretch>
            <a:fillRect/>
          </a:stretch>
        </p:blipFill>
        <p:spPr/>
      </p:pic>
    </p:spTree>
    <p:extLst>
      <p:ext uri="{BB962C8B-B14F-4D97-AF65-F5344CB8AC3E}">
        <p14:creationId xmlns:p14="http://schemas.microsoft.com/office/powerpoint/2010/main" val="43352135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24721" y="0"/>
            <a:ext cx="281461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rot="10800000" flipH="1" flipV="1">
            <a:off x="7361108" y="1173650"/>
            <a:ext cx="1176997" cy="553766"/>
          </a:xfrm>
          <a:prstGeom prst="rect">
            <a:avLst/>
          </a:prstGeom>
          <a:noFill/>
        </p:spPr>
        <p:txBody>
          <a:bodyPr wrap="square" lIns="0" tIns="0" rIns="91440" bIns="0" rtlCol="0">
            <a:spAutoFit/>
          </a:bodyPr>
          <a:lstStyle/>
          <a:p>
            <a:pPr>
              <a:lnSpc>
                <a:spcPct val="150000"/>
              </a:lnSpc>
            </a:pPr>
            <a:r>
              <a:rPr lang="en-US" sz="1200" dirty="0">
                <a:latin typeface="Source Sans Pro" panose="020B0503030403020204" pitchFamily="34" charset="0"/>
                <a:ea typeface="Source Sans Pro" panose="020B0503030403020204" pitchFamily="34" charset="0"/>
                <a:cs typeface="Titillium" charset="0"/>
              </a:rPr>
              <a:t>There are many variations</a:t>
            </a:r>
          </a:p>
        </p:txBody>
      </p:sp>
      <p:sp>
        <p:nvSpPr>
          <p:cNvPr id="4" name="Rectangle 3">
            <a:extLst>
              <a:ext uri="{FF2B5EF4-FFF2-40B4-BE49-F238E27FC236}">
                <a16:creationId xmlns:a16="http://schemas.microsoft.com/office/drawing/2014/main" id="{342D9BCD-AD76-4D57-B195-3E6D51B73D0C}"/>
              </a:ext>
            </a:extLst>
          </p:cNvPr>
          <p:cNvSpPr/>
          <p:nvPr/>
        </p:nvSpPr>
        <p:spPr>
          <a:xfrm>
            <a:off x="8722255" y="1100296"/>
            <a:ext cx="2095800" cy="2377574"/>
          </a:xfrm>
          <a:prstGeom prst="rect">
            <a:avLst/>
          </a:prstGeom>
        </p:spPr>
        <p:txBody>
          <a:bodyPr wrap="square">
            <a:spAutoFit/>
          </a:bodyPr>
          <a:lstStyle/>
          <a:p>
            <a:pPr algn="just">
              <a:lnSpc>
                <a:spcPct val="150000"/>
              </a:lnSpc>
            </a:pPr>
            <a:r>
              <a:rPr lang="id-ID" sz="1100" dirty="0">
                <a:latin typeface="Source Sans Pro" panose="020B0503030403020204" pitchFamily="34" charset="0"/>
                <a:ea typeface="Source Sans Pro" panose="020B0503030403020204" pitchFamily="34" charset="0"/>
                <a:cs typeface="Lato Light" panose="020F0502020204030203" pitchFamily="34" charset="0"/>
              </a:rPr>
              <a:t>Lorem ipsum dolor sit amet, lacus nulla ac netus nibh aliquet, porttitor ligula justo libero vivamus porttitor dolor, nulla ac netusLorem ipsum dolor sit amet, lacus nulla ac netus nibh aliquet, porttitor ligula justo libero vivamus porttitor dolor, nulla ac netus</a:t>
            </a:r>
          </a:p>
        </p:txBody>
      </p:sp>
      <p:sp>
        <p:nvSpPr>
          <p:cNvPr id="6" name="Rectangle 5">
            <a:extLst>
              <a:ext uri="{FF2B5EF4-FFF2-40B4-BE49-F238E27FC236}">
                <a16:creationId xmlns:a16="http://schemas.microsoft.com/office/drawing/2014/main" id="{342D9BCD-AD76-4D57-B195-3E6D51B73D0C}"/>
              </a:ext>
            </a:extLst>
          </p:cNvPr>
          <p:cNvSpPr/>
          <p:nvPr/>
        </p:nvSpPr>
        <p:spPr>
          <a:xfrm>
            <a:off x="8722255" y="3645373"/>
            <a:ext cx="2095800" cy="2377574"/>
          </a:xfrm>
          <a:prstGeom prst="rect">
            <a:avLst/>
          </a:prstGeom>
        </p:spPr>
        <p:txBody>
          <a:bodyPr wrap="square">
            <a:spAutoFit/>
          </a:bodyPr>
          <a:lstStyle/>
          <a:p>
            <a:pPr algn="just">
              <a:lnSpc>
                <a:spcPct val="150000"/>
              </a:lnSpc>
            </a:pPr>
            <a:r>
              <a:rPr lang="id-ID" sz="1100" dirty="0">
                <a:latin typeface="Source Sans Pro" panose="020B0503030403020204" pitchFamily="34" charset="0"/>
                <a:ea typeface="Source Sans Pro" panose="020B0503030403020204" pitchFamily="34" charset="0"/>
                <a:cs typeface="Lato Light" panose="020F0502020204030203" pitchFamily="34" charset="0"/>
              </a:rPr>
              <a:t>Lorem ipsum dolor sit amet, lacus nulla ac netus nibh aliquet, porttitor ligula justo libero vivamus porttitor dolor, nulla ac netusLorem ipsum dolor sit amet, lacus nulla ac netus nibh aliquet, porttitor ligula justo libero vivamus porttitor dolor, nulla ac netus</a:t>
            </a:r>
          </a:p>
        </p:txBody>
      </p:sp>
      <p:sp>
        <p:nvSpPr>
          <p:cNvPr id="10" name="Rectangle 9">
            <a:extLst>
              <a:ext uri="{FF2B5EF4-FFF2-40B4-BE49-F238E27FC236}">
                <a16:creationId xmlns:a16="http://schemas.microsoft.com/office/drawing/2014/main" id="{342D9BCD-AD76-4D57-B195-3E6D51B73D0C}"/>
              </a:ext>
            </a:extLst>
          </p:cNvPr>
          <p:cNvSpPr/>
          <p:nvPr/>
        </p:nvSpPr>
        <p:spPr>
          <a:xfrm rot="5400000" flipH="1">
            <a:off x="4388838" y="3358628"/>
            <a:ext cx="2086378" cy="573490"/>
          </a:xfrm>
          <a:prstGeom prst="rect">
            <a:avLst/>
          </a:prstGeom>
        </p:spPr>
        <p:txBody>
          <a:bodyPr wrap="square">
            <a:spAutoFit/>
          </a:bodyPr>
          <a:lstStyle/>
          <a:p>
            <a:pPr>
              <a:lnSpc>
                <a:spcPct val="150000"/>
              </a:lnSpc>
            </a:pPr>
            <a:r>
              <a:rPr lang="id-ID" sz="1100" i="1" dirty="0">
                <a:solidFill>
                  <a:schemeClr val="bg1"/>
                </a:solidFill>
                <a:effectLst/>
                <a:latin typeface="Source Sans Pro" panose="020B0503030403020204" pitchFamily="34" charset="0"/>
                <a:ea typeface="Source Sans Pro" panose="020B0503030403020204" pitchFamily="34" charset="0"/>
                <a:cs typeface="Lato Light" panose="020F0502020204030203" pitchFamily="34" charset="0"/>
              </a:rPr>
              <a:t>Lorem ipsum dolor sit amet, lacus </a:t>
            </a:r>
            <a:r>
              <a:rPr lang="id-ID" sz="1100" i="1" dirty="0">
                <a:solidFill>
                  <a:schemeClr val="bg1"/>
                </a:solidFill>
                <a:latin typeface="Source Sans Pro" panose="020B0503030403020204" pitchFamily="34" charset="0"/>
                <a:ea typeface="Source Sans Pro" panose="020B0503030403020204" pitchFamily="34" charset="0"/>
                <a:cs typeface="Lato Light" panose="020F0502020204030203" pitchFamily="34" charset="0"/>
              </a:rPr>
              <a:t>nulla ac netus nibh aliquet, </a:t>
            </a:r>
          </a:p>
        </p:txBody>
      </p:sp>
      <p:pic>
        <p:nvPicPr>
          <p:cNvPr id="11" name="图片占位符 10">
            <a:extLst>
              <a:ext uri="{FF2B5EF4-FFF2-40B4-BE49-F238E27FC236}">
                <a16:creationId xmlns:a16="http://schemas.microsoft.com/office/drawing/2014/main" id="{9A520A91-D33E-45CE-A7D0-09B36155822C}"/>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261748410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0"/>
            <a:ext cx="3573193" cy="4632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rot="5400000" flipH="1" flipV="1">
            <a:off x="-224184" y="1285014"/>
            <a:ext cx="1688083" cy="524824"/>
          </a:xfrm>
          <a:prstGeom prst="rect">
            <a:avLst/>
          </a:prstGeom>
          <a:noFill/>
        </p:spPr>
        <p:txBody>
          <a:bodyPr wrap="square" lIns="0" tIns="0" rIns="91440" bIns="0" rtlCol="0">
            <a:spAutoFit/>
          </a:bodyPr>
          <a:lstStyle/>
          <a:p>
            <a:pPr>
              <a:lnSpc>
                <a:spcPct val="150000"/>
              </a:lnSpc>
            </a:pPr>
            <a:r>
              <a:rPr lang="en-US" sz="1200" dirty="0">
                <a:solidFill>
                  <a:schemeClr val="bg1"/>
                </a:solidFill>
                <a:latin typeface="Source Sans Pro" panose="020B0503030403020204" pitchFamily="34" charset="0"/>
                <a:ea typeface="Source Sans Pro" panose="020B0503030403020204" pitchFamily="34" charset="0"/>
                <a:cs typeface="Titillium" charset="0"/>
              </a:rPr>
              <a:t>There are many variations of passages of</a:t>
            </a:r>
          </a:p>
        </p:txBody>
      </p:sp>
      <p:sp>
        <p:nvSpPr>
          <p:cNvPr id="6" name="Shape 3970"/>
          <p:cNvSpPr/>
          <p:nvPr/>
        </p:nvSpPr>
        <p:spPr>
          <a:xfrm>
            <a:off x="6228481" y="3873621"/>
            <a:ext cx="402453" cy="292656"/>
          </a:xfrm>
          <a:custGeom>
            <a:avLst/>
            <a:gdLst/>
            <a:ahLst/>
            <a:cxnLst>
              <a:cxn ang="0">
                <a:pos x="wd2" y="hd2"/>
              </a:cxn>
              <a:cxn ang="5400000">
                <a:pos x="wd2" y="hd2"/>
              </a:cxn>
              <a:cxn ang="10800000">
                <a:pos x="wd2" y="hd2"/>
              </a:cxn>
              <a:cxn ang="16200000">
                <a:pos x="wd2" y="hd2"/>
              </a:cxn>
            </a:cxnLst>
            <a:rect l="0" t="0" r="r" b="b"/>
            <a:pathLst>
              <a:path w="21016" h="21600" extrusionOk="0">
                <a:moveTo>
                  <a:pt x="17140" y="11947"/>
                </a:moveTo>
                <a:cubicBezTo>
                  <a:pt x="15736" y="13193"/>
                  <a:pt x="13853" y="14375"/>
                  <a:pt x="11542" y="15211"/>
                </a:cubicBezTo>
                <a:cubicBezTo>
                  <a:pt x="9755" y="15857"/>
                  <a:pt x="7947" y="16197"/>
                  <a:pt x="6315" y="16197"/>
                </a:cubicBezTo>
                <a:cubicBezTo>
                  <a:pt x="5843" y="16197"/>
                  <a:pt x="5401" y="16158"/>
                  <a:pt x="4974" y="16102"/>
                </a:cubicBezTo>
                <a:cubicBezTo>
                  <a:pt x="4247" y="14590"/>
                  <a:pt x="3822" y="12766"/>
                  <a:pt x="3822" y="10800"/>
                </a:cubicBezTo>
                <a:cubicBezTo>
                  <a:pt x="3822" y="5582"/>
                  <a:pt x="6815" y="1350"/>
                  <a:pt x="10508" y="1350"/>
                </a:cubicBezTo>
                <a:cubicBezTo>
                  <a:pt x="14201" y="1350"/>
                  <a:pt x="17194" y="5582"/>
                  <a:pt x="17194" y="10800"/>
                </a:cubicBezTo>
                <a:cubicBezTo>
                  <a:pt x="17194" y="11189"/>
                  <a:pt x="17172" y="11570"/>
                  <a:pt x="17140" y="11947"/>
                </a:cubicBezTo>
                <a:moveTo>
                  <a:pt x="10508" y="20250"/>
                </a:moveTo>
                <a:cubicBezTo>
                  <a:pt x="8681" y="20250"/>
                  <a:pt x="7028" y="19212"/>
                  <a:pt x="5821" y="17534"/>
                </a:cubicBezTo>
                <a:cubicBezTo>
                  <a:pt x="5984" y="17542"/>
                  <a:pt x="6147" y="17547"/>
                  <a:pt x="6315" y="17547"/>
                </a:cubicBezTo>
                <a:cubicBezTo>
                  <a:pt x="7976" y="17547"/>
                  <a:pt x="9848" y="17215"/>
                  <a:pt x="11778" y="16518"/>
                </a:cubicBezTo>
                <a:cubicBezTo>
                  <a:pt x="13697" y="15824"/>
                  <a:pt x="15425" y="14854"/>
                  <a:pt x="16859" y="13743"/>
                </a:cubicBezTo>
                <a:cubicBezTo>
                  <a:pt x="15984" y="17520"/>
                  <a:pt x="13473" y="20250"/>
                  <a:pt x="10508" y="20250"/>
                </a:cubicBezTo>
                <a:moveTo>
                  <a:pt x="20938" y="6357"/>
                </a:moveTo>
                <a:cubicBezTo>
                  <a:pt x="20592" y="4617"/>
                  <a:pt x="19141" y="3453"/>
                  <a:pt x="17072" y="2965"/>
                </a:cubicBezTo>
                <a:cubicBezTo>
                  <a:pt x="17380" y="3482"/>
                  <a:pt x="17660" y="4034"/>
                  <a:pt x="17905" y="4621"/>
                </a:cubicBezTo>
                <a:cubicBezTo>
                  <a:pt x="19058" y="5088"/>
                  <a:pt x="19838" y="5815"/>
                  <a:pt x="20018" y="6721"/>
                </a:cubicBezTo>
                <a:cubicBezTo>
                  <a:pt x="20123" y="7246"/>
                  <a:pt x="20033" y="7861"/>
                  <a:pt x="19752" y="8550"/>
                </a:cubicBezTo>
                <a:cubicBezTo>
                  <a:pt x="19449" y="9292"/>
                  <a:pt x="18904" y="10122"/>
                  <a:pt x="18143" y="10958"/>
                </a:cubicBezTo>
                <a:cubicBezTo>
                  <a:pt x="18144" y="10905"/>
                  <a:pt x="18149" y="10854"/>
                  <a:pt x="18149" y="10800"/>
                </a:cubicBezTo>
                <a:cubicBezTo>
                  <a:pt x="18149" y="4836"/>
                  <a:pt x="14728" y="0"/>
                  <a:pt x="10508" y="0"/>
                </a:cubicBezTo>
                <a:cubicBezTo>
                  <a:pt x="6288" y="0"/>
                  <a:pt x="2867" y="4836"/>
                  <a:pt x="2867" y="10800"/>
                </a:cubicBezTo>
                <a:cubicBezTo>
                  <a:pt x="2867" y="12627"/>
                  <a:pt x="3190" y="14345"/>
                  <a:pt x="3756" y="15853"/>
                </a:cubicBezTo>
                <a:cubicBezTo>
                  <a:pt x="2245" y="15418"/>
                  <a:pt x="1209" y="14596"/>
                  <a:pt x="997" y="13529"/>
                </a:cubicBezTo>
                <a:cubicBezTo>
                  <a:pt x="893" y="13003"/>
                  <a:pt x="982" y="12390"/>
                  <a:pt x="1263" y="11700"/>
                </a:cubicBezTo>
                <a:cubicBezTo>
                  <a:pt x="1416" y="11327"/>
                  <a:pt x="1650" y="10927"/>
                  <a:pt x="1922" y="10518"/>
                </a:cubicBezTo>
                <a:cubicBezTo>
                  <a:pt x="1933" y="9817"/>
                  <a:pt x="1982" y="9128"/>
                  <a:pt x="2074" y="8461"/>
                </a:cubicBezTo>
                <a:cubicBezTo>
                  <a:pt x="528" y="10248"/>
                  <a:pt x="-261" y="12188"/>
                  <a:pt x="78" y="13893"/>
                </a:cubicBezTo>
                <a:cubicBezTo>
                  <a:pt x="452" y="15777"/>
                  <a:pt x="2118" y="16988"/>
                  <a:pt x="4465" y="17394"/>
                </a:cubicBezTo>
                <a:cubicBezTo>
                  <a:pt x="5863" y="19948"/>
                  <a:pt x="8046" y="21600"/>
                  <a:pt x="10508" y="21600"/>
                </a:cubicBezTo>
                <a:cubicBezTo>
                  <a:pt x="14255" y="21600"/>
                  <a:pt x="17365" y="17786"/>
                  <a:pt x="18017" y="12755"/>
                </a:cubicBezTo>
                <a:cubicBezTo>
                  <a:pt x="20167" y="10724"/>
                  <a:pt x="21339" y="8374"/>
                  <a:pt x="20938" y="6357"/>
                </a:cubicBezTo>
              </a:path>
            </a:pathLst>
          </a:custGeom>
          <a:solidFill>
            <a:schemeClr val="tx1"/>
          </a:solidFill>
          <a:ln w="12700">
            <a:miter lim="400000"/>
          </a:ln>
        </p:spPr>
        <p:txBody>
          <a:bodyPr lIns="38100" tIns="38100" rIns="38100" bIns="38100" anchor="ctr"/>
          <a:lstStyle/>
          <a:p>
            <a:endParaRPr/>
          </a:p>
        </p:txBody>
      </p:sp>
      <p:sp>
        <p:nvSpPr>
          <p:cNvPr id="7" name="Shape 3969"/>
          <p:cNvSpPr/>
          <p:nvPr/>
        </p:nvSpPr>
        <p:spPr>
          <a:xfrm>
            <a:off x="6175717" y="2101910"/>
            <a:ext cx="338137" cy="338137"/>
          </a:xfrm>
          <a:custGeom>
            <a:avLst/>
            <a:gdLst/>
            <a:ahLst/>
            <a:cxnLst>
              <a:cxn ang="0">
                <a:pos x="wd2" y="hd2"/>
              </a:cxn>
              <a:cxn ang="5400000">
                <a:pos x="wd2" y="hd2"/>
              </a:cxn>
              <a:cxn ang="10800000">
                <a:pos x="wd2" y="hd2"/>
              </a:cxn>
              <a:cxn ang="16200000">
                <a:pos x="wd2" y="hd2"/>
              </a:cxn>
            </a:cxnLst>
            <a:rect l="0" t="0" r="r" b="b"/>
            <a:pathLst>
              <a:path w="21600" h="21600" extrusionOk="0">
                <a:moveTo>
                  <a:pt x="7855" y="8836"/>
                </a:moveTo>
                <a:cubicBezTo>
                  <a:pt x="6770" y="8836"/>
                  <a:pt x="5891" y="7957"/>
                  <a:pt x="5891" y="6873"/>
                </a:cubicBezTo>
                <a:cubicBezTo>
                  <a:pt x="5891" y="5788"/>
                  <a:pt x="6770" y="4909"/>
                  <a:pt x="7855" y="4909"/>
                </a:cubicBezTo>
                <a:cubicBezTo>
                  <a:pt x="8939" y="4909"/>
                  <a:pt x="9818" y="5788"/>
                  <a:pt x="9818" y="6873"/>
                </a:cubicBezTo>
                <a:cubicBezTo>
                  <a:pt x="9818" y="7957"/>
                  <a:pt x="8939" y="8836"/>
                  <a:pt x="7855" y="8836"/>
                </a:cubicBezTo>
                <a:moveTo>
                  <a:pt x="7855" y="3927"/>
                </a:moveTo>
                <a:cubicBezTo>
                  <a:pt x="6227" y="3927"/>
                  <a:pt x="4909" y="5247"/>
                  <a:pt x="4909" y="6873"/>
                </a:cubicBezTo>
                <a:cubicBezTo>
                  <a:pt x="4909" y="8500"/>
                  <a:pt x="6227" y="9818"/>
                  <a:pt x="7855" y="9818"/>
                </a:cubicBezTo>
                <a:cubicBezTo>
                  <a:pt x="9481" y="9818"/>
                  <a:pt x="10800" y="8500"/>
                  <a:pt x="10800" y="6873"/>
                </a:cubicBezTo>
                <a:cubicBezTo>
                  <a:pt x="10800" y="5247"/>
                  <a:pt x="9481" y="3927"/>
                  <a:pt x="7855" y="3927"/>
                </a:cubicBezTo>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12273" y="10800"/>
                </a:moveTo>
                <a:cubicBezTo>
                  <a:pt x="12002" y="10800"/>
                  <a:pt x="11782" y="11020"/>
                  <a:pt x="11782" y="11291"/>
                </a:cubicBezTo>
                <a:cubicBezTo>
                  <a:pt x="11782" y="11562"/>
                  <a:pt x="12002" y="11782"/>
                  <a:pt x="12273" y="11782"/>
                </a:cubicBezTo>
                <a:cubicBezTo>
                  <a:pt x="12544" y="11782"/>
                  <a:pt x="12764" y="11562"/>
                  <a:pt x="12764" y="11291"/>
                </a:cubicBezTo>
                <a:cubicBezTo>
                  <a:pt x="12764" y="11020"/>
                  <a:pt x="12544" y="10800"/>
                  <a:pt x="12273" y="10800"/>
                </a:cubicBezTo>
                <a:moveTo>
                  <a:pt x="9327" y="15709"/>
                </a:moveTo>
                <a:cubicBezTo>
                  <a:pt x="9056" y="15709"/>
                  <a:pt x="8836" y="15490"/>
                  <a:pt x="8836" y="15218"/>
                </a:cubicBezTo>
                <a:cubicBezTo>
                  <a:pt x="8836" y="14948"/>
                  <a:pt x="9056" y="14727"/>
                  <a:pt x="9327" y="14727"/>
                </a:cubicBezTo>
                <a:cubicBezTo>
                  <a:pt x="9598" y="14727"/>
                  <a:pt x="9818" y="14948"/>
                  <a:pt x="9818" y="15218"/>
                </a:cubicBezTo>
                <a:cubicBezTo>
                  <a:pt x="9818" y="15490"/>
                  <a:pt x="9598" y="15709"/>
                  <a:pt x="9327" y="15709"/>
                </a:cubicBezTo>
                <a:moveTo>
                  <a:pt x="9327" y="13745"/>
                </a:moveTo>
                <a:cubicBezTo>
                  <a:pt x="8514" y="13745"/>
                  <a:pt x="7855" y="14405"/>
                  <a:pt x="7855" y="15218"/>
                </a:cubicBezTo>
                <a:cubicBezTo>
                  <a:pt x="7855" y="16032"/>
                  <a:pt x="8514" y="16691"/>
                  <a:pt x="9327" y="16691"/>
                </a:cubicBezTo>
                <a:cubicBezTo>
                  <a:pt x="10141" y="16691"/>
                  <a:pt x="10800" y="16032"/>
                  <a:pt x="10800" y="15218"/>
                </a:cubicBezTo>
                <a:cubicBezTo>
                  <a:pt x="10800" y="14405"/>
                  <a:pt x="10141" y="13745"/>
                  <a:pt x="9327" y="13745"/>
                </a:cubicBezTo>
                <a:moveTo>
                  <a:pt x="4909" y="11782"/>
                </a:moveTo>
                <a:cubicBezTo>
                  <a:pt x="4367" y="11782"/>
                  <a:pt x="3927" y="12222"/>
                  <a:pt x="3927" y="12764"/>
                </a:cubicBezTo>
                <a:cubicBezTo>
                  <a:pt x="3927" y="13305"/>
                  <a:pt x="4367" y="13745"/>
                  <a:pt x="4909" y="13745"/>
                </a:cubicBezTo>
                <a:cubicBezTo>
                  <a:pt x="5451" y="13745"/>
                  <a:pt x="5891" y="13305"/>
                  <a:pt x="5891" y="12764"/>
                </a:cubicBezTo>
                <a:cubicBezTo>
                  <a:pt x="5891" y="12222"/>
                  <a:pt x="5451" y="11782"/>
                  <a:pt x="4909" y="11782"/>
                </a:cubicBezTo>
                <a:moveTo>
                  <a:pt x="14236" y="16691"/>
                </a:moveTo>
                <a:cubicBezTo>
                  <a:pt x="13966" y="16691"/>
                  <a:pt x="13745" y="16911"/>
                  <a:pt x="13745" y="17182"/>
                </a:cubicBezTo>
                <a:cubicBezTo>
                  <a:pt x="13745" y="17453"/>
                  <a:pt x="13966" y="17673"/>
                  <a:pt x="14236" y="17673"/>
                </a:cubicBezTo>
                <a:cubicBezTo>
                  <a:pt x="14507" y="17673"/>
                  <a:pt x="14727" y="17453"/>
                  <a:pt x="14727" y="17182"/>
                </a:cubicBezTo>
                <a:cubicBezTo>
                  <a:pt x="14727" y="16911"/>
                  <a:pt x="14507" y="16691"/>
                  <a:pt x="14236" y="16691"/>
                </a:cubicBezTo>
                <a:moveTo>
                  <a:pt x="16691" y="11782"/>
                </a:moveTo>
                <a:cubicBezTo>
                  <a:pt x="16149" y="11782"/>
                  <a:pt x="15709" y="11342"/>
                  <a:pt x="15709" y="10800"/>
                </a:cubicBezTo>
                <a:cubicBezTo>
                  <a:pt x="15709" y="10258"/>
                  <a:pt x="16149" y="9818"/>
                  <a:pt x="16691" y="9818"/>
                </a:cubicBezTo>
                <a:cubicBezTo>
                  <a:pt x="17233" y="9818"/>
                  <a:pt x="17673" y="10258"/>
                  <a:pt x="17673" y="10800"/>
                </a:cubicBezTo>
                <a:cubicBezTo>
                  <a:pt x="17673" y="11342"/>
                  <a:pt x="17233" y="11782"/>
                  <a:pt x="16691" y="11782"/>
                </a:cubicBezTo>
                <a:moveTo>
                  <a:pt x="16691" y="8836"/>
                </a:moveTo>
                <a:cubicBezTo>
                  <a:pt x="15606" y="8836"/>
                  <a:pt x="14727" y="9716"/>
                  <a:pt x="14727" y="10800"/>
                </a:cubicBezTo>
                <a:cubicBezTo>
                  <a:pt x="14727" y="11884"/>
                  <a:pt x="15606" y="12764"/>
                  <a:pt x="16691" y="12764"/>
                </a:cubicBezTo>
                <a:cubicBezTo>
                  <a:pt x="17775" y="12764"/>
                  <a:pt x="18655" y="11884"/>
                  <a:pt x="18655" y="10800"/>
                </a:cubicBezTo>
                <a:cubicBezTo>
                  <a:pt x="18655" y="9716"/>
                  <a:pt x="17775" y="8836"/>
                  <a:pt x="16691" y="8836"/>
                </a:cubicBezTo>
              </a:path>
            </a:pathLst>
          </a:custGeom>
          <a:solidFill>
            <a:schemeClr val="tx1"/>
          </a:solidFill>
          <a:ln w="12700">
            <a:miter lim="400000"/>
          </a:ln>
        </p:spPr>
        <p:txBody>
          <a:bodyPr lIns="38100" tIns="38100" rIns="38100" bIns="38100" anchor="ctr"/>
          <a:lstStyle/>
          <a:p>
            <a:endParaRPr/>
          </a:p>
        </p:txBody>
      </p:sp>
      <p:sp>
        <p:nvSpPr>
          <p:cNvPr id="8" name="Rectangle 7">
            <a:extLst>
              <a:ext uri="{FF2B5EF4-FFF2-40B4-BE49-F238E27FC236}">
                <a16:creationId xmlns:a16="http://schemas.microsoft.com/office/drawing/2014/main" id="{342D9BCD-AD76-4D57-B195-3E6D51B73D0C}"/>
              </a:ext>
            </a:extLst>
          </p:cNvPr>
          <p:cNvSpPr/>
          <p:nvPr/>
        </p:nvSpPr>
        <p:spPr>
          <a:xfrm>
            <a:off x="6096000" y="4301150"/>
            <a:ext cx="1613679" cy="854080"/>
          </a:xfrm>
          <a:prstGeom prst="rect">
            <a:avLst/>
          </a:prstGeom>
        </p:spPr>
        <p:txBody>
          <a:bodyPr wrap="square">
            <a:spAutoFit/>
          </a:bodyPr>
          <a:lstStyle/>
          <a:p>
            <a:pPr algn="just">
              <a:lnSpc>
                <a:spcPct val="150000"/>
              </a:lnSpc>
            </a:pPr>
            <a:r>
              <a:rPr lang="id-ID" sz="1100" i="0" dirty="0">
                <a:effectLst/>
                <a:latin typeface="Source Sans Pro" panose="020B0503030403020204" pitchFamily="34" charset="0"/>
                <a:ea typeface="Source Sans Pro" panose="020B0503030403020204" pitchFamily="34" charset="0"/>
                <a:cs typeface="Lato Light" panose="020F0502020204030203" pitchFamily="34" charset="0"/>
              </a:rPr>
              <a:t>Lorem ipsum dolor sit amet, lacus nulla ac netus nibh aliquet,</a:t>
            </a:r>
            <a:endParaRPr lang="id-ID" sz="1100" dirty="0">
              <a:latin typeface="Source Sans Pro" panose="020B0503030403020204" pitchFamily="34" charset="0"/>
              <a:ea typeface="Source Sans Pro" panose="020B0503030403020204" pitchFamily="34" charset="0"/>
              <a:cs typeface="Lato Light" panose="020F0502020204030203" pitchFamily="34" charset="0"/>
            </a:endParaRPr>
          </a:p>
        </p:txBody>
      </p:sp>
      <p:sp>
        <p:nvSpPr>
          <p:cNvPr id="9" name="Rectangle 8">
            <a:extLst>
              <a:ext uri="{FF2B5EF4-FFF2-40B4-BE49-F238E27FC236}">
                <a16:creationId xmlns:a16="http://schemas.microsoft.com/office/drawing/2014/main" id="{342D9BCD-AD76-4D57-B195-3E6D51B73D0C}"/>
              </a:ext>
            </a:extLst>
          </p:cNvPr>
          <p:cNvSpPr/>
          <p:nvPr/>
        </p:nvSpPr>
        <p:spPr>
          <a:xfrm>
            <a:off x="6096000" y="2574920"/>
            <a:ext cx="1613679" cy="854080"/>
          </a:xfrm>
          <a:prstGeom prst="rect">
            <a:avLst/>
          </a:prstGeom>
        </p:spPr>
        <p:txBody>
          <a:bodyPr wrap="square">
            <a:spAutoFit/>
          </a:bodyPr>
          <a:lstStyle/>
          <a:p>
            <a:pPr algn="just">
              <a:lnSpc>
                <a:spcPct val="150000"/>
              </a:lnSpc>
            </a:pPr>
            <a:r>
              <a:rPr lang="id-ID" sz="1100" i="0" dirty="0">
                <a:effectLst/>
                <a:latin typeface="Source Sans Pro" panose="020B0503030403020204" pitchFamily="34" charset="0"/>
                <a:ea typeface="Source Sans Pro" panose="020B0503030403020204" pitchFamily="34" charset="0"/>
                <a:cs typeface="Lato Light" panose="020F0502020204030203" pitchFamily="34" charset="0"/>
              </a:rPr>
              <a:t>Lorem ipsum dolor sit amet, lacus nulla ac netus nibh aliquet,</a:t>
            </a:r>
            <a:endParaRPr lang="id-ID" sz="1100" dirty="0">
              <a:latin typeface="Source Sans Pro" panose="020B0503030403020204" pitchFamily="34" charset="0"/>
              <a:ea typeface="Source Sans Pro" panose="020B0503030403020204" pitchFamily="34" charset="0"/>
              <a:cs typeface="Lato Light" panose="020F0502020204030203" pitchFamily="34" charset="0"/>
            </a:endParaRPr>
          </a:p>
        </p:txBody>
      </p:sp>
      <p:sp>
        <p:nvSpPr>
          <p:cNvPr id="10" name="TextBox 9">
            <a:extLst>
              <a:ext uri="{FF2B5EF4-FFF2-40B4-BE49-F238E27FC236}">
                <a16:creationId xmlns:a16="http://schemas.microsoft.com/office/drawing/2014/main" id="{127F703E-2589-4AA4-973A-5B0A02D019E1}"/>
              </a:ext>
            </a:extLst>
          </p:cNvPr>
          <p:cNvSpPr txBox="1"/>
          <p:nvPr/>
        </p:nvSpPr>
        <p:spPr>
          <a:xfrm rot="5400000" flipH="1">
            <a:off x="10330376" y="1323266"/>
            <a:ext cx="2101537" cy="861774"/>
          </a:xfrm>
          <a:prstGeom prst="rect">
            <a:avLst/>
          </a:prstGeom>
          <a:noFill/>
          <a:ln>
            <a:noFill/>
          </a:ln>
        </p:spPr>
        <p:txBody>
          <a:bodyPr wrap="none" lIns="0" tIns="0" rIns="0" bIns="0" rtlCol="0">
            <a:spAutoFit/>
          </a:bodyPr>
          <a:lstStyle/>
          <a:p>
            <a:r>
              <a:rPr lang="en-US" sz="2800" dirty="0">
                <a:latin typeface="Montserrat Black" panose="00000A00000000000000" pitchFamily="50" charset="0"/>
              </a:rPr>
              <a:t>BRAND</a:t>
            </a:r>
          </a:p>
          <a:p>
            <a:r>
              <a:rPr lang="en-US" sz="2800" dirty="0">
                <a:latin typeface="Montserrat Black" panose="00000A00000000000000" pitchFamily="50" charset="0"/>
              </a:rPr>
              <a:t>RESEARCH</a:t>
            </a:r>
          </a:p>
        </p:txBody>
      </p:sp>
      <p:sp>
        <p:nvSpPr>
          <p:cNvPr id="11" name="Rectangle 10">
            <a:extLst>
              <a:ext uri="{FF2B5EF4-FFF2-40B4-BE49-F238E27FC236}">
                <a16:creationId xmlns:a16="http://schemas.microsoft.com/office/drawing/2014/main" id="{342D9BCD-AD76-4D57-B195-3E6D51B73D0C}"/>
              </a:ext>
            </a:extLst>
          </p:cNvPr>
          <p:cNvSpPr/>
          <p:nvPr/>
        </p:nvSpPr>
        <p:spPr>
          <a:xfrm rot="5400000" flipH="1">
            <a:off x="9483693" y="1427945"/>
            <a:ext cx="2086378" cy="600164"/>
          </a:xfrm>
          <a:prstGeom prst="rect">
            <a:avLst/>
          </a:prstGeom>
        </p:spPr>
        <p:txBody>
          <a:bodyPr wrap="square">
            <a:spAutoFit/>
          </a:bodyPr>
          <a:lstStyle/>
          <a:p>
            <a:pPr>
              <a:lnSpc>
                <a:spcPct val="150000"/>
              </a:lnSpc>
            </a:pPr>
            <a:r>
              <a:rPr lang="id-ID" sz="1100" i="1" dirty="0">
                <a:effectLst/>
                <a:latin typeface="Source Sans Pro" panose="020B0503030403020204" pitchFamily="34" charset="0"/>
                <a:ea typeface="Source Sans Pro" panose="020B0503030403020204" pitchFamily="34" charset="0"/>
                <a:cs typeface="Lato Light" panose="020F0502020204030203" pitchFamily="34" charset="0"/>
              </a:rPr>
              <a:t>Lorem ipsum dolor sit amet, lacus </a:t>
            </a:r>
            <a:r>
              <a:rPr lang="id-ID" sz="1100" i="1" dirty="0">
                <a:latin typeface="Source Sans Pro" panose="020B0503030403020204" pitchFamily="34" charset="0"/>
                <a:ea typeface="Source Sans Pro" panose="020B0503030403020204" pitchFamily="34" charset="0"/>
                <a:cs typeface="Lato Light" panose="020F0502020204030203" pitchFamily="34" charset="0"/>
              </a:rPr>
              <a:t>nulla ac netus nibh aliquet, </a:t>
            </a:r>
          </a:p>
        </p:txBody>
      </p:sp>
      <p:grpSp>
        <p:nvGrpSpPr>
          <p:cNvPr id="13" name="Group 12"/>
          <p:cNvGrpSpPr/>
          <p:nvPr/>
        </p:nvGrpSpPr>
        <p:grpSpPr>
          <a:xfrm>
            <a:off x="11514942" y="4533365"/>
            <a:ext cx="158068" cy="1836480"/>
            <a:chOff x="11317508" y="2324119"/>
            <a:chExt cx="214092" cy="2487381"/>
          </a:xfrm>
        </p:grpSpPr>
        <p:sp>
          <p:nvSpPr>
            <p:cNvPr id="14" name="Oval 13"/>
            <p:cNvSpPr/>
            <p:nvPr/>
          </p:nvSpPr>
          <p:spPr>
            <a:xfrm flipH="1">
              <a:off x="11317508" y="2324119"/>
              <a:ext cx="214092" cy="21409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flipH="1">
              <a:off x="11317508" y="2771826"/>
              <a:ext cx="214092" cy="21409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flipH="1">
              <a:off x="11317508" y="3214908"/>
              <a:ext cx="214092" cy="21409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flipH="1">
              <a:off x="11317508" y="3687914"/>
              <a:ext cx="214092" cy="21409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flipH="1">
              <a:off x="11317508" y="4142661"/>
              <a:ext cx="214092" cy="21409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flipH="1">
              <a:off x="11317508" y="4597408"/>
              <a:ext cx="214092" cy="21409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1" name="图片占位符 20">
            <a:extLst>
              <a:ext uri="{FF2B5EF4-FFF2-40B4-BE49-F238E27FC236}">
                <a16:creationId xmlns:a16="http://schemas.microsoft.com/office/drawing/2014/main" id="{32CFCD7C-8D8D-4F6D-84B6-5F3654BCC827}"/>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176843831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42D9BCD-AD76-4D57-B195-3E6D51B73D0C}"/>
              </a:ext>
            </a:extLst>
          </p:cNvPr>
          <p:cNvSpPr/>
          <p:nvPr/>
        </p:nvSpPr>
        <p:spPr>
          <a:xfrm>
            <a:off x="9145256" y="423257"/>
            <a:ext cx="2556734" cy="2377574"/>
          </a:xfrm>
          <a:prstGeom prst="rect">
            <a:avLst/>
          </a:prstGeom>
        </p:spPr>
        <p:txBody>
          <a:bodyPr wrap="square">
            <a:spAutoFit/>
          </a:bodyPr>
          <a:lstStyle/>
          <a:p>
            <a:pPr algn="just">
              <a:lnSpc>
                <a:spcPct val="150000"/>
              </a:lnSpc>
            </a:pPr>
            <a:r>
              <a:rPr lang="id-ID" sz="1100" i="0" dirty="0">
                <a:effectLst/>
                <a:latin typeface="Source Sans Pro" panose="020B0503030403020204" pitchFamily="34" charset="0"/>
                <a:ea typeface="Source Sans Pro" panose="020B0503030403020204" pitchFamily="34" charset="0"/>
                <a:cs typeface="Lato Light" panose="020F0502020204030203" pitchFamily="34" charset="0"/>
              </a:rPr>
              <a:t>Lorem ipsum dolor sit amet, lacus </a:t>
            </a:r>
            <a:r>
              <a:rPr lang="id-ID" sz="1100" dirty="0">
                <a:latin typeface="Source Sans Pro" panose="020B0503030403020204" pitchFamily="34" charset="0"/>
                <a:ea typeface="Source Sans Pro" panose="020B0503030403020204" pitchFamily="34" charset="0"/>
                <a:cs typeface="Lato Light" panose="020F0502020204030203" pitchFamily="34" charset="0"/>
              </a:rPr>
              <a:t>nulla ac netus nibh aliquet, porttitor ligula justo libero vivamus porttitor dolor, nulla ac netus nibh aliquet, porttitor ligula justo libero vivamus porttitor dolor,</a:t>
            </a:r>
          </a:p>
          <a:p>
            <a:pPr algn="just">
              <a:lnSpc>
                <a:spcPct val="150000"/>
              </a:lnSpc>
            </a:pPr>
            <a:r>
              <a:rPr lang="id-ID" sz="1100" dirty="0">
                <a:latin typeface="Source Sans Pro" panose="020B0503030403020204" pitchFamily="34" charset="0"/>
                <a:ea typeface="Source Sans Pro" panose="020B0503030403020204" pitchFamily="34" charset="0"/>
                <a:cs typeface="Lato Light" panose="020F0502020204030203" pitchFamily="34" charset="0"/>
              </a:rPr>
              <a:t>nulla ac netus nibh aliquet, porttitor ligula justo libero vivamus porttitor dolor,</a:t>
            </a:r>
          </a:p>
        </p:txBody>
      </p:sp>
      <p:sp>
        <p:nvSpPr>
          <p:cNvPr id="6" name="TextBox 5"/>
          <p:cNvSpPr txBox="1"/>
          <p:nvPr/>
        </p:nvSpPr>
        <p:spPr>
          <a:xfrm rot="10800000" flipH="1" flipV="1">
            <a:off x="6322043" y="423257"/>
            <a:ext cx="1688083" cy="524824"/>
          </a:xfrm>
          <a:prstGeom prst="rect">
            <a:avLst/>
          </a:prstGeom>
          <a:noFill/>
        </p:spPr>
        <p:txBody>
          <a:bodyPr wrap="square" lIns="0" tIns="0" rIns="91440" bIns="0" rtlCol="0">
            <a:spAutoFit/>
          </a:bodyPr>
          <a:lstStyle/>
          <a:p>
            <a:pPr>
              <a:lnSpc>
                <a:spcPct val="150000"/>
              </a:lnSpc>
            </a:pPr>
            <a:r>
              <a:rPr lang="en-US" sz="1200" dirty="0">
                <a:latin typeface="Source Sans Pro" panose="020B0503030403020204" pitchFamily="34" charset="0"/>
                <a:ea typeface="Source Sans Pro" panose="020B0503030403020204" pitchFamily="34" charset="0"/>
                <a:cs typeface="Titillium" charset="0"/>
              </a:rPr>
              <a:t>There are many variations of passages of</a:t>
            </a:r>
          </a:p>
        </p:txBody>
      </p:sp>
      <p:sp>
        <p:nvSpPr>
          <p:cNvPr id="7" name="TextBox 6">
            <a:extLst>
              <a:ext uri="{FF2B5EF4-FFF2-40B4-BE49-F238E27FC236}">
                <a16:creationId xmlns:a16="http://schemas.microsoft.com/office/drawing/2014/main" id="{127F703E-2589-4AA4-973A-5B0A02D019E1}"/>
              </a:ext>
            </a:extLst>
          </p:cNvPr>
          <p:cNvSpPr txBox="1"/>
          <p:nvPr/>
        </p:nvSpPr>
        <p:spPr>
          <a:xfrm>
            <a:off x="2657630" y="2800831"/>
            <a:ext cx="1550104" cy="430887"/>
          </a:xfrm>
          <a:prstGeom prst="rect">
            <a:avLst/>
          </a:prstGeom>
          <a:noFill/>
          <a:ln>
            <a:noFill/>
          </a:ln>
        </p:spPr>
        <p:txBody>
          <a:bodyPr wrap="none" lIns="0" tIns="0" rIns="0" bIns="0" rtlCol="0">
            <a:spAutoFit/>
          </a:bodyPr>
          <a:lstStyle/>
          <a:p>
            <a:r>
              <a:rPr lang="en-US" sz="2800" dirty="0">
                <a:solidFill>
                  <a:schemeClr val="bg1"/>
                </a:solidFill>
                <a:latin typeface="Montserrat Black" panose="00000A00000000000000" pitchFamily="50" charset="0"/>
              </a:rPr>
              <a:t>SRVC.19</a:t>
            </a:r>
          </a:p>
        </p:txBody>
      </p:sp>
      <p:sp>
        <p:nvSpPr>
          <p:cNvPr id="10" name="Rectangle 9">
            <a:extLst>
              <a:ext uri="{FF2B5EF4-FFF2-40B4-BE49-F238E27FC236}">
                <a16:creationId xmlns:a16="http://schemas.microsoft.com/office/drawing/2014/main" id="{342D9BCD-AD76-4D57-B195-3E6D51B73D0C}"/>
              </a:ext>
            </a:extLst>
          </p:cNvPr>
          <p:cNvSpPr/>
          <p:nvPr/>
        </p:nvSpPr>
        <p:spPr>
          <a:xfrm>
            <a:off x="578650" y="3862095"/>
            <a:ext cx="3456901" cy="1615827"/>
          </a:xfrm>
          <a:prstGeom prst="rect">
            <a:avLst/>
          </a:prstGeom>
        </p:spPr>
        <p:txBody>
          <a:bodyPr wrap="square">
            <a:spAutoFit/>
          </a:bodyPr>
          <a:lstStyle/>
          <a:p>
            <a:pPr algn="just">
              <a:lnSpc>
                <a:spcPct val="150000"/>
              </a:lnSpc>
            </a:pPr>
            <a:r>
              <a:rPr lang="id-ID" sz="1100" i="0" dirty="0">
                <a:effectLst/>
                <a:latin typeface="Source Sans Pro" panose="020B0503030403020204" pitchFamily="34" charset="0"/>
                <a:ea typeface="Source Sans Pro" panose="020B0503030403020204" pitchFamily="34" charset="0"/>
                <a:cs typeface="Lato Light" panose="020F0502020204030203" pitchFamily="34" charset="0"/>
              </a:rPr>
              <a:t>Lorem ipsum dolor sit amet, lacus </a:t>
            </a:r>
            <a:r>
              <a:rPr lang="id-ID" sz="1100" dirty="0">
                <a:latin typeface="Source Sans Pro" panose="020B0503030403020204" pitchFamily="34" charset="0"/>
                <a:ea typeface="Source Sans Pro" panose="020B0503030403020204" pitchFamily="34" charset="0"/>
                <a:cs typeface="Lato Light" panose="020F0502020204030203" pitchFamily="34" charset="0"/>
              </a:rPr>
              <a:t>nulla ac netus nibh aliquet, porttitor ligula justo libero vivamus porttitor dolor, nulla ac netus nibh aliquet, porttitor ligula justo libero vivamus porttitor dolor,</a:t>
            </a:r>
          </a:p>
          <a:p>
            <a:pPr algn="just">
              <a:lnSpc>
                <a:spcPct val="150000"/>
              </a:lnSpc>
            </a:pPr>
            <a:r>
              <a:rPr lang="id-ID" sz="1100" dirty="0">
                <a:latin typeface="Source Sans Pro" panose="020B0503030403020204" pitchFamily="34" charset="0"/>
                <a:ea typeface="Source Sans Pro" panose="020B0503030403020204" pitchFamily="34" charset="0"/>
                <a:cs typeface="Lato Light" panose="020F0502020204030203" pitchFamily="34" charset="0"/>
              </a:rPr>
              <a:t>nulla ac netus nibh aliquet, porttitor ligula justo libero vivamus porttitor dolor,</a:t>
            </a:r>
          </a:p>
        </p:txBody>
      </p:sp>
      <p:sp>
        <p:nvSpPr>
          <p:cNvPr id="11" name="TextBox 10"/>
          <p:cNvSpPr txBox="1"/>
          <p:nvPr/>
        </p:nvSpPr>
        <p:spPr>
          <a:xfrm rot="10800000" flipH="1" flipV="1">
            <a:off x="619017" y="5911017"/>
            <a:ext cx="1688083" cy="524824"/>
          </a:xfrm>
          <a:prstGeom prst="rect">
            <a:avLst/>
          </a:prstGeom>
          <a:noFill/>
        </p:spPr>
        <p:txBody>
          <a:bodyPr wrap="square" lIns="0" tIns="0" rIns="91440" bIns="0" rtlCol="0">
            <a:spAutoFit/>
          </a:bodyPr>
          <a:lstStyle/>
          <a:p>
            <a:pPr>
              <a:lnSpc>
                <a:spcPct val="150000"/>
              </a:lnSpc>
            </a:pPr>
            <a:r>
              <a:rPr lang="en-US" sz="1200" dirty="0">
                <a:latin typeface="Source Sans Pro" panose="020B0503030403020204" pitchFamily="34" charset="0"/>
                <a:ea typeface="Source Sans Pro" panose="020B0503030403020204" pitchFamily="34" charset="0"/>
                <a:cs typeface="Titillium" charset="0"/>
              </a:rPr>
              <a:t>There are many variations of passages of</a:t>
            </a:r>
          </a:p>
        </p:txBody>
      </p:sp>
      <p:pic>
        <p:nvPicPr>
          <p:cNvPr id="9" name="图片占位符 8">
            <a:extLst>
              <a:ext uri="{FF2B5EF4-FFF2-40B4-BE49-F238E27FC236}">
                <a16:creationId xmlns:a16="http://schemas.microsoft.com/office/drawing/2014/main" id="{923AA098-9EAB-4750-A408-36A23B3A5A9B}"/>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pic>
        <p:nvPicPr>
          <p:cNvPr id="16" name="图片占位符 15">
            <a:extLst>
              <a:ext uri="{FF2B5EF4-FFF2-40B4-BE49-F238E27FC236}">
                <a16:creationId xmlns:a16="http://schemas.microsoft.com/office/drawing/2014/main" id="{FC136A8B-A4A0-4637-9BCF-0655F3391B6C}"/>
              </a:ext>
            </a:extLst>
          </p:cNvPr>
          <p:cNvPicPr>
            <a:picLocks noGrp="1" noChangeAspect="1"/>
          </p:cNvPicPr>
          <p:nvPr>
            <p:ph type="pic" sz="quarter" idx="11"/>
          </p:nvPr>
        </p:nvPicPr>
        <p:blipFill>
          <a:blip r:embed="rId3" cstate="screen">
            <a:extLst>
              <a:ext uri="{28A0092B-C50C-407E-A947-70E740481C1C}">
                <a14:useLocalDpi xmlns:a14="http://schemas.microsoft.com/office/drawing/2010/main"/>
              </a:ext>
            </a:extLst>
          </a:blip>
          <a:srcRect/>
          <a:stretch>
            <a:fillRect/>
          </a:stretch>
        </p:blipFill>
        <p:spPr/>
      </p:pic>
      <p:sp>
        <p:nvSpPr>
          <p:cNvPr id="4" name="TextBox 3">
            <a:extLst>
              <a:ext uri="{FF2B5EF4-FFF2-40B4-BE49-F238E27FC236}">
                <a16:creationId xmlns:a16="http://schemas.microsoft.com/office/drawing/2014/main" id="{127F703E-2589-4AA4-973A-5B0A02D019E1}"/>
              </a:ext>
            </a:extLst>
          </p:cNvPr>
          <p:cNvSpPr txBox="1"/>
          <p:nvPr/>
        </p:nvSpPr>
        <p:spPr>
          <a:xfrm>
            <a:off x="8494021" y="3993301"/>
            <a:ext cx="1662315" cy="861774"/>
          </a:xfrm>
          <a:prstGeom prst="rect">
            <a:avLst/>
          </a:prstGeom>
          <a:noFill/>
          <a:ln>
            <a:noFill/>
          </a:ln>
        </p:spPr>
        <p:txBody>
          <a:bodyPr wrap="none" lIns="0" tIns="0" rIns="0" bIns="0" rtlCol="0">
            <a:spAutoFit/>
          </a:bodyPr>
          <a:lstStyle/>
          <a:p>
            <a:r>
              <a:rPr lang="en-US" sz="2800" dirty="0">
                <a:latin typeface="Montserrat Black" panose="00000A00000000000000" pitchFamily="50" charset="0"/>
              </a:rPr>
              <a:t>ABOUT</a:t>
            </a:r>
          </a:p>
          <a:p>
            <a:r>
              <a:rPr lang="en-US" sz="2800" dirty="0">
                <a:latin typeface="Montserrat Black" panose="00000A00000000000000" pitchFamily="50" charset="0"/>
              </a:rPr>
              <a:t>SERVICE</a:t>
            </a:r>
          </a:p>
        </p:txBody>
      </p:sp>
    </p:spTree>
    <p:extLst>
      <p:ext uri="{BB962C8B-B14F-4D97-AF65-F5344CB8AC3E}">
        <p14:creationId xmlns:p14="http://schemas.microsoft.com/office/powerpoint/2010/main" val="241539502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600200" cy="6858000"/>
          </a:xfrm>
          <a:prstGeom prst="rect">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868615" y="0"/>
            <a:ext cx="3246120" cy="3429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27F703E-2589-4AA4-973A-5B0A02D019E1}"/>
              </a:ext>
            </a:extLst>
          </p:cNvPr>
          <p:cNvSpPr txBox="1"/>
          <p:nvPr/>
        </p:nvSpPr>
        <p:spPr>
          <a:xfrm>
            <a:off x="5703089" y="2207615"/>
            <a:ext cx="1223092" cy="861774"/>
          </a:xfrm>
          <a:prstGeom prst="rect">
            <a:avLst/>
          </a:prstGeom>
          <a:noFill/>
          <a:ln>
            <a:noFill/>
          </a:ln>
        </p:spPr>
        <p:txBody>
          <a:bodyPr wrap="none" lIns="0" tIns="0" rIns="0" bIns="0" rtlCol="0">
            <a:spAutoFit/>
          </a:bodyPr>
          <a:lstStyle/>
          <a:p>
            <a:r>
              <a:rPr lang="en-US" sz="2800" dirty="0">
                <a:solidFill>
                  <a:schemeClr val="bg1"/>
                </a:solidFill>
                <a:latin typeface="Montserrat Black" panose="00000A00000000000000" pitchFamily="50" charset="0"/>
              </a:rPr>
              <a:t>ONE</a:t>
            </a:r>
          </a:p>
          <a:p>
            <a:r>
              <a:rPr lang="en-US" sz="2800" dirty="0">
                <a:solidFill>
                  <a:schemeClr val="bg1"/>
                </a:solidFill>
                <a:latin typeface="Montserrat Black" panose="00000A00000000000000" pitchFamily="50" charset="0"/>
              </a:rPr>
              <a:t>ROCK.</a:t>
            </a:r>
          </a:p>
        </p:txBody>
      </p:sp>
      <p:sp>
        <p:nvSpPr>
          <p:cNvPr id="9" name="Rectangle 8">
            <a:extLst>
              <a:ext uri="{FF2B5EF4-FFF2-40B4-BE49-F238E27FC236}">
                <a16:creationId xmlns:a16="http://schemas.microsoft.com/office/drawing/2014/main" id="{342D9BCD-AD76-4D57-B195-3E6D51B73D0C}"/>
              </a:ext>
            </a:extLst>
          </p:cNvPr>
          <p:cNvSpPr/>
          <p:nvPr/>
        </p:nvSpPr>
        <p:spPr>
          <a:xfrm>
            <a:off x="8188653" y="4145650"/>
            <a:ext cx="2657538" cy="1869743"/>
          </a:xfrm>
          <a:prstGeom prst="rect">
            <a:avLst/>
          </a:prstGeom>
        </p:spPr>
        <p:txBody>
          <a:bodyPr wrap="square">
            <a:spAutoFit/>
          </a:bodyPr>
          <a:lstStyle/>
          <a:p>
            <a:pPr algn="just">
              <a:lnSpc>
                <a:spcPct val="150000"/>
              </a:lnSpc>
            </a:pPr>
            <a:r>
              <a:rPr lang="id-ID" sz="1100" i="0" dirty="0">
                <a:effectLst/>
                <a:latin typeface="Source Sans Pro" panose="020B0503030403020204" pitchFamily="34" charset="0"/>
                <a:ea typeface="Source Sans Pro" panose="020B0503030403020204" pitchFamily="34" charset="0"/>
                <a:cs typeface="Lato Light" panose="020F0502020204030203" pitchFamily="34" charset="0"/>
              </a:rPr>
              <a:t>Lorem ipsum dolor sit amet, lacus </a:t>
            </a:r>
            <a:r>
              <a:rPr lang="id-ID" sz="1100" dirty="0">
                <a:latin typeface="Source Sans Pro" panose="020B0503030403020204" pitchFamily="34" charset="0"/>
                <a:ea typeface="Source Sans Pro" panose="020B0503030403020204" pitchFamily="34" charset="0"/>
                <a:cs typeface="Lato Light" panose="020F0502020204030203" pitchFamily="34" charset="0"/>
              </a:rPr>
              <a:t>nulla ac netus nibh aliquet, porttitor ligula justo libero vivamus porttitor dolor, nulla ac netus nibh aliquet, porttitor ligula justo libero vivamus porttitor dolor,</a:t>
            </a:r>
          </a:p>
          <a:p>
            <a:pPr algn="just">
              <a:lnSpc>
                <a:spcPct val="150000"/>
              </a:lnSpc>
            </a:pPr>
            <a:r>
              <a:rPr lang="id-ID" sz="1100" dirty="0">
                <a:latin typeface="Source Sans Pro" panose="020B0503030403020204" pitchFamily="34" charset="0"/>
                <a:ea typeface="Source Sans Pro" panose="020B0503030403020204" pitchFamily="34" charset="0"/>
                <a:cs typeface="Lato Light" panose="020F0502020204030203" pitchFamily="34" charset="0"/>
              </a:rPr>
              <a:t>nulla ac netus nibh aliquet, porttitor ligula justo libero vivamus porttitor dolor,</a:t>
            </a:r>
          </a:p>
        </p:txBody>
      </p:sp>
      <p:sp>
        <p:nvSpPr>
          <p:cNvPr id="10" name="TextBox 9"/>
          <p:cNvSpPr txBox="1"/>
          <p:nvPr/>
        </p:nvSpPr>
        <p:spPr>
          <a:xfrm rot="10800000" flipH="1" flipV="1">
            <a:off x="5871877" y="4145650"/>
            <a:ext cx="1688083" cy="524824"/>
          </a:xfrm>
          <a:prstGeom prst="rect">
            <a:avLst/>
          </a:prstGeom>
          <a:noFill/>
        </p:spPr>
        <p:txBody>
          <a:bodyPr wrap="square" lIns="0" tIns="0" rIns="91440" bIns="0" rtlCol="0">
            <a:spAutoFit/>
          </a:bodyPr>
          <a:lstStyle/>
          <a:p>
            <a:pPr>
              <a:lnSpc>
                <a:spcPct val="150000"/>
              </a:lnSpc>
            </a:pPr>
            <a:r>
              <a:rPr lang="en-US" sz="1200" dirty="0">
                <a:latin typeface="Source Sans Pro" panose="020B0503030403020204" pitchFamily="34" charset="0"/>
                <a:ea typeface="Source Sans Pro" panose="020B0503030403020204" pitchFamily="34" charset="0"/>
                <a:cs typeface="Titillium" charset="0"/>
              </a:rPr>
              <a:t>There are many variations of passages of</a:t>
            </a:r>
          </a:p>
        </p:txBody>
      </p:sp>
      <p:sp>
        <p:nvSpPr>
          <p:cNvPr id="15" name="TextBox 14"/>
          <p:cNvSpPr txBox="1"/>
          <p:nvPr/>
        </p:nvSpPr>
        <p:spPr>
          <a:xfrm rot="16200000" flipH="1" flipV="1">
            <a:off x="-1873249" y="3068969"/>
            <a:ext cx="5346699" cy="247825"/>
          </a:xfrm>
          <a:prstGeom prst="rect">
            <a:avLst/>
          </a:prstGeom>
          <a:noFill/>
        </p:spPr>
        <p:txBody>
          <a:bodyPr wrap="square" lIns="0" tIns="0" rIns="91440" bIns="0" rtlCol="0">
            <a:spAutoFit/>
          </a:bodyPr>
          <a:lstStyle/>
          <a:p>
            <a:pPr algn="ctr">
              <a:lnSpc>
                <a:spcPct val="150000"/>
              </a:lnSpc>
            </a:pPr>
            <a:r>
              <a:rPr lang="en-US" sz="1200" dirty="0">
                <a:solidFill>
                  <a:schemeClr val="bg1"/>
                </a:solidFill>
                <a:latin typeface="Source Sans Pro" panose="020B0503030403020204" pitchFamily="34" charset="0"/>
                <a:ea typeface="Source Sans Pro" panose="020B0503030403020204" pitchFamily="34" charset="0"/>
                <a:cs typeface="Titillium" charset="0"/>
              </a:rPr>
              <a:t>There are many variations of passages of</a:t>
            </a:r>
          </a:p>
        </p:txBody>
      </p:sp>
      <p:pic>
        <p:nvPicPr>
          <p:cNvPr id="6" name="图片占位符 5">
            <a:extLst>
              <a:ext uri="{FF2B5EF4-FFF2-40B4-BE49-F238E27FC236}">
                <a16:creationId xmlns:a16="http://schemas.microsoft.com/office/drawing/2014/main" id="{5EADD30B-8B3A-4A48-AF06-D59C82D88BAF}"/>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a:xfrm>
            <a:off x="1610084" y="1452088"/>
            <a:ext cx="3914335" cy="4670474"/>
          </a:xfrm>
        </p:spPr>
      </p:pic>
    </p:spTree>
    <p:extLst>
      <p:ext uri="{BB962C8B-B14F-4D97-AF65-F5344CB8AC3E}">
        <p14:creationId xmlns:p14="http://schemas.microsoft.com/office/powerpoint/2010/main" val="298300561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600200" cy="6858000"/>
          </a:xfrm>
          <a:prstGeom prst="rect">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rot="16200000" flipH="1" flipV="1">
            <a:off x="-1774775" y="2970495"/>
            <a:ext cx="5149751" cy="247825"/>
          </a:xfrm>
          <a:prstGeom prst="rect">
            <a:avLst/>
          </a:prstGeom>
          <a:noFill/>
        </p:spPr>
        <p:txBody>
          <a:bodyPr wrap="square" lIns="0" tIns="0" rIns="91440" bIns="0" rtlCol="0">
            <a:spAutoFit/>
          </a:bodyPr>
          <a:lstStyle/>
          <a:p>
            <a:pPr algn="ctr">
              <a:lnSpc>
                <a:spcPct val="150000"/>
              </a:lnSpc>
            </a:pPr>
            <a:r>
              <a:rPr lang="en-US" sz="1200" dirty="0">
                <a:solidFill>
                  <a:schemeClr val="bg1"/>
                </a:solidFill>
                <a:latin typeface="Source Sans Pro" panose="020B0503030403020204" pitchFamily="34" charset="0"/>
                <a:ea typeface="Source Sans Pro" panose="020B0503030403020204" pitchFamily="34" charset="0"/>
                <a:cs typeface="Titillium" charset="0"/>
              </a:rPr>
              <a:t>There are many variations of passages of</a:t>
            </a:r>
          </a:p>
        </p:txBody>
      </p:sp>
      <p:sp>
        <p:nvSpPr>
          <p:cNvPr id="7" name="Rectangle 6">
            <a:extLst>
              <a:ext uri="{FF2B5EF4-FFF2-40B4-BE49-F238E27FC236}">
                <a16:creationId xmlns:a16="http://schemas.microsoft.com/office/drawing/2014/main" id="{342D9BCD-AD76-4D57-B195-3E6D51B73D0C}"/>
              </a:ext>
            </a:extLst>
          </p:cNvPr>
          <p:cNvSpPr/>
          <p:nvPr/>
        </p:nvSpPr>
        <p:spPr>
          <a:xfrm>
            <a:off x="6303583" y="1894334"/>
            <a:ext cx="2376184" cy="1101599"/>
          </a:xfrm>
          <a:prstGeom prst="rect">
            <a:avLst/>
          </a:prstGeom>
        </p:spPr>
        <p:txBody>
          <a:bodyPr wrap="square">
            <a:spAutoFit/>
          </a:bodyPr>
          <a:lstStyle/>
          <a:p>
            <a:pPr algn="just">
              <a:lnSpc>
                <a:spcPct val="150000"/>
              </a:lnSpc>
            </a:pPr>
            <a:r>
              <a:rPr lang="id-ID" sz="1100" i="0" dirty="0">
                <a:effectLst/>
                <a:latin typeface="Source Sans Pro" panose="020B0503030403020204" pitchFamily="34" charset="0"/>
                <a:ea typeface="Source Sans Pro" panose="020B0503030403020204" pitchFamily="34" charset="0"/>
                <a:cs typeface="Lato Light" panose="020F0502020204030203" pitchFamily="34" charset="0"/>
              </a:rPr>
              <a:t>Lorem ipsum dolor sit amet, lacus </a:t>
            </a:r>
            <a:r>
              <a:rPr lang="id-ID" sz="1100" dirty="0">
                <a:latin typeface="Source Sans Pro" panose="020B0503030403020204" pitchFamily="34" charset="0"/>
                <a:ea typeface="Source Sans Pro" panose="020B0503030403020204" pitchFamily="34" charset="0"/>
                <a:cs typeface="Lato Light" panose="020F0502020204030203" pitchFamily="34" charset="0"/>
              </a:rPr>
              <a:t>nulla ac netus nibh aliquet, porttitor ligula justo libero vivamus porttitor dolor, nulla ac netus nibh aliquet, </a:t>
            </a:r>
          </a:p>
        </p:txBody>
      </p:sp>
      <p:sp>
        <p:nvSpPr>
          <p:cNvPr id="8" name="TextBox 7"/>
          <p:cNvSpPr txBox="1"/>
          <p:nvPr/>
        </p:nvSpPr>
        <p:spPr>
          <a:xfrm rot="10800000" flipH="1" flipV="1">
            <a:off x="6402057" y="1281587"/>
            <a:ext cx="1688083" cy="524824"/>
          </a:xfrm>
          <a:prstGeom prst="rect">
            <a:avLst/>
          </a:prstGeom>
          <a:noFill/>
        </p:spPr>
        <p:txBody>
          <a:bodyPr wrap="square" lIns="0" tIns="0" rIns="91440" bIns="0" rtlCol="0">
            <a:spAutoFit/>
          </a:bodyPr>
          <a:lstStyle/>
          <a:p>
            <a:pPr>
              <a:lnSpc>
                <a:spcPct val="150000"/>
              </a:lnSpc>
            </a:pPr>
            <a:r>
              <a:rPr lang="en-US" sz="1200" dirty="0">
                <a:solidFill>
                  <a:schemeClr val="accent1"/>
                </a:solidFill>
                <a:latin typeface="Source Sans Pro" panose="020B0503030403020204" pitchFamily="34" charset="0"/>
                <a:ea typeface="Source Sans Pro" panose="020B0503030403020204" pitchFamily="34" charset="0"/>
                <a:cs typeface="Titillium" charset="0"/>
              </a:rPr>
              <a:t>There are many variations of passages of</a:t>
            </a:r>
          </a:p>
        </p:txBody>
      </p:sp>
      <p:sp>
        <p:nvSpPr>
          <p:cNvPr id="9" name="Rectangle 8">
            <a:extLst>
              <a:ext uri="{FF2B5EF4-FFF2-40B4-BE49-F238E27FC236}">
                <a16:creationId xmlns:a16="http://schemas.microsoft.com/office/drawing/2014/main" id="{342D9BCD-AD76-4D57-B195-3E6D51B73D0C}"/>
              </a:ext>
            </a:extLst>
          </p:cNvPr>
          <p:cNvSpPr/>
          <p:nvPr/>
        </p:nvSpPr>
        <p:spPr>
          <a:xfrm>
            <a:off x="9257798" y="1894334"/>
            <a:ext cx="2376184" cy="1101599"/>
          </a:xfrm>
          <a:prstGeom prst="rect">
            <a:avLst/>
          </a:prstGeom>
        </p:spPr>
        <p:txBody>
          <a:bodyPr wrap="square">
            <a:spAutoFit/>
          </a:bodyPr>
          <a:lstStyle/>
          <a:p>
            <a:pPr algn="just">
              <a:lnSpc>
                <a:spcPct val="150000"/>
              </a:lnSpc>
            </a:pPr>
            <a:r>
              <a:rPr lang="id-ID" sz="1100" i="0" dirty="0">
                <a:effectLst/>
                <a:latin typeface="Source Sans Pro" panose="020B0503030403020204" pitchFamily="34" charset="0"/>
                <a:ea typeface="Source Sans Pro" panose="020B0503030403020204" pitchFamily="34" charset="0"/>
                <a:cs typeface="Lato Light" panose="020F0502020204030203" pitchFamily="34" charset="0"/>
              </a:rPr>
              <a:t>Lorem ipsum dolor sit amet, lacus </a:t>
            </a:r>
            <a:r>
              <a:rPr lang="id-ID" sz="1100" dirty="0">
                <a:latin typeface="Source Sans Pro" panose="020B0503030403020204" pitchFamily="34" charset="0"/>
                <a:ea typeface="Source Sans Pro" panose="020B0503030403020204" pitchFamily="34" charset="0"/>
                <a:cs typeface="Lato Light" panose="020F0502020204030203" pitchFamily="34" charset="0"/>
              </a:rPr>
              <a:t>nulla ac netus nibh aliquet, porttitor ligula justo libero vivamus porttitor dolor, nulla ac netus nibh aliquet, </a:t>
            </a:r>
          </a:p>
        </p:txBody>
      </p:sp>
      <p:sp>
        <p:nvSpPr>
          <p:cNvPr id="10" name="TextBox 9"/>
          <p:cNvSpPr txBox="1"/>
          <p:nvPr/>
        </p:nvSpPr>
        <p:spPr>
          <a:xfrm rot="10800000" flipH="1" flipV="1">
            <a:off x="9356272" y="1281587"/>
            <a:ext cx="1688083" cy="524824"/>
          </a:xfrm>
          <a:prstGeom prst="rect">
            <a:avLst/>
          </a:prstGeom>
          <a:noFill/>
        </p:spPr>
        <p:txBody>
          <a:bodyPr wrap="square" lIns="0" tIns="0" rIns="91440" bIns="0" rtlCol="0">
            <a:spAutoFit/>
          </a:bodyPr>
          <a:lstStyle/>
          <a:p>
            <a:pPr>
              <a:lnSpc>
                <a:spcPct val="150000"/>
              </a:lnSpc>
            </a:pPr>
            <a:r>
              <a:rPr lang="en-US" sz="1200" dirty="0">
                <a:solidFill>
                  <a:schemeClr val="accent1"/>
                </a:solidFill>
                <a:latin typeface="Source Sans Pro" panose="020B0503030403020204" pitchFamily="34" charset="0"/>
                <a:ea typeface="Source Sans Pro" panose="020B0503030403020204" pitchFamily="34" charset="0"/>
                <a:cs typeface="Titillium" charset="0"/>
              </a:rPr>
              <a:t>There are many variations of passages of</a:t>
            </a:r>
          </a:p>
        </p:txBody>
      </p:sp>
      <p:sp>
        <p:nvSpPr>
          <p:cNvPr id="11" name="Rectangle 10">
            <a:extLst>
              <a:ext uri="{FF2B5EF4-FFF2-40B4-BE49-F238E27FC236}">
                <a16:creationId xmlns:a16="http://schemas.microsoft.com/office/drawing/2014/main" id="{342D9BCD-AD76-4D57-B195-3E6D51B73D0C}"/>
              </a:ext>
            </a:extLst>
          </p:cNvPr>
          <p:cNvSpPr/>
          <p:nvPr/>
        </p:nvSpPr>
        <p:spPr>
          <a:xfrm>
            <a:off x="6303583" y="4623467"/>
            <a:ext cx="2376184" cy="1101599"/>
          </a:xfrm>
          <a:prstGeom prst="rect">
            <a:avLst/>
          </a:prstGeom>
        </p:spPr>
        <p:txBody>
          <a:bodyPr wrap="square">
            <a:spAutoFit/>
          </a:bodyPr>
          <a:lstStyle/>
          <a:p>
            <a:pPr algn="just">
              <a:lnSpc>
                <a:spcPct val="150000"/>
              </a:lnSpc>
            </a:pPr>
            <a:r>
              <a:rPr lang="id-ID" sz="1100" i="0" dirty="0">
                <a:effectLst/>
                <a:latin typeface="Source Sans Pro" panose="020B0503030403020204" pitchFamily="34" charset="0"/>
                <a:ea typeface="Source Sans Pro" panose="020B0503030403020204" pitchFamily="34" charset="0"/>
                <a:cs typeface="Lato Light" panose="020F0502020204030203" pitchFamily="34" charset="0"/>
              </a:rPr>
              <a:t>Lorem ipsum dolor sit amet, lacus </a:t>
            </a:r>
            <a:r>
              <a:rPr lang="id-ID" sz="1100" dirty="0">
                <a:latin typeface="Source Sans Pro" panose="020B0503030403020204" pitchFamily="34" charset="0"/>
                <a:ea typeface="Source Sans Pro" panose="020B0503030403020204" pitchFamily="34" charset="0"/>
                <a:cs typeface="Lato Light" panose="020F0502020204030203" pitchFamily="34" charset="0"/>
              </a:rPr>
              <a:t>nulla ac netus nibh aliquet, porttitor ligula justo libero vivamus porttitor dolor, nulla ac netus nibh aliquet, </a:t>
            </a:r>
          </a:p>
        </p:txBody>
      </p:sp>
      <p:sp>
        <p:nvSpPr>
          <p:cNvPr id="12" name="TextBox 11"/>
          <p:cNvSpPr txBox="1"/>
          <p:nvPr/>
        </p:nvSpPr>
        <p:spPr>
          <a:xfrm rot="10800000" flipH="1" flipV="1">
            <a:off x="6402057" y="4010720"/>
            <a:ext cx="1688083" cy="524824"/>
          </a:xfrm>
          <a:prstGeom prst="rect">
            <a:avLst/>
          </a:prstGeom>
          <a:noFill/>
        </p:spPr>
        <p:txBody>
          <a:bodyPr wrap="square" lIns="0" tIns="0" rIns="91440" bIns="0" rtlCol="0">
            <a:spAutoFit/>
          </a:bodyPr>
          <a:lstStyle/>
          <a:p>
            <a:pPr>
              <a:lnSpc>
                <a:spcPct val="150000"/>
              </a:lnSpc>
            </a:pPr>
            <a:r>
              <a:rPr lang="en-US" sz="1200" dirty="0">
                <a:solidFill>
                  <a:schemeClr val="accent1"/>
                </a:solidFill>
                <a:latin typeface="Source Sans Pro" panose="020B0503030403020204" pitchFamily="34" charset="0"/>
                <a:ea typeface="Source Sans Pro" panose="020B0503030403020204" pitchFamily="34" charset="0"/>
                <a:cs typeface="Titillium" charset="0"/>
              </a:rPr>
              <a:t>There are many variations of passages of</a:t>
            </a:r>
          </a:p>
        </p:txBody>
      </p:sp>
      <p:sp>
        <p:nvSpPr>
          <p:cNvPr id="13" name="Rectangle 12">
            <a:extLst>
              <a:ext uri="{FF2B5EF4-FFF2-40B4-BE49-F238E27FC236}">
                <a16:creationId xmlns:a16="http://schemas.microsoft.com/office/drawing/2014/main" id="{342D9BCD-AD76-4D57-B195-3E6D51B73D0C}"/>
              </a:ext>
            </a:extLst>
          </p:cNvPr>
          <p:cNvSpPr/>
          <p:nvPr/>
        </p:nvSpPr>
        <p:spPr>
          <a:xfrm>
            <a:off x="9257798" y="4623467"/>
            <a:ext cx="2376184" cy="1101599"/>
          </a:xfrm>
          <a:prstGeom prst="rect">
            <a:avLst/>
          </a:prstGeom>
        </p:spPr>
        <p:txBody>
          <a:bodyPr wrap="square">
            <a:spAutoFit/>
          </a:bodyPr>
          <a:lstStyle/>
          <a:p>
            <a:pPr algn="just">
              <a:lnSpc>
                <a:spcPct val="150000"/>
              </a:lnSpc>
            </a:pPr>
            <a:r>
              <a:rPr lang="id-ID" sz="1100" i="0" dirty="0">
                <a:effectLst/>
                <a:latin typeface="Source Sans Pro" panose="020B0503030403020204" pitchFamily="34" charset="0"/>
                <a:ea typeface="Source Sans Pro" panose="020B0503030403020204" pitchFamily="34" charset="0"/>
                <a:cs typeface="Lato Light" panose="020F0502020204030203" pitchFamily="34" charset="0"/>
              </a:rPr>
              <a:t>Lorem ipsum dolor sit amet, lacus </a:t>
            </a:r>
            <a:r>
              <a:rPr lang="id-ID" sz="1100" dirty="0">
                <a:latin typeface="Source Sans Pro" panose="020B0503030403020204" pitchFamily="34" charset="0"/>
                <a:ea typeface="Source Sans Pro" panose="020B0503030403020204" pitchFamily="34" charset="0"/>
                <a:cs typeface="Lato Light" panose="020F0502020204030203" pitchFamily="34" charset="0"/>
              </a:rPr>
              <a:t>nulla ac netus nibh aliquet, porttitor ligula justo libero vivamus porttitor dolor, nulla ac netus nibh aliquet, </a:t>
            </a:r>
          </a:p>
        </p:txBody>
      </p:sp>
      <p:sp>
        <p:nvSpPr>
          <p:cNvPr id="14" name="TextBox 13"/>
          <p:cNvSpPr txBox="1"/>
          <p:nvPr/>
        </p:nvSpPr>
        <p:spPr>
          <a:xfrm rot="10800000" flipH="1" flipV="1">
            <a:off x="9356272" y="4010720"/>
            <a:ext cx="1688083" cy="524824"/>
          </a:xfrm>
          <a:prstGeom prst="rect">
            <a:avLst/>
          </a:prstGeom>
          <a:noFill/>
        </p:spPr>
        <p:txBody>
          <a:bodyPr wrap="square" lIns="0" tIns="0" rIns="91440" bIns="0" rtlCol="0">
            <a:spAutoFit/>
          </a:bodyPr>
          <a:lstStyle/>
          <a:p>
            <a:pPr>
              <a:lnSpc>
                <a:spcPct val="150000"/>
              </a:lnSpc>
            </a:pPr>
            <a:r>
              <a:rPr lang="en-US" sz="1200" dirty="0">
                <a:solidFill>
                  <a:schemeClr val="accent1"/>
                </a:solidFill>
                <a:latin typeface="Source Sans Pro" panose="020B0503030403020204" pitchFamily="34" charset="0"/>
                <a:ea typeface="Source Sans Pro" panose="020B0503030403020204" pitchFamily="34" charset="0"/>
                <a:cs typeface="Titillium" charset="0"/>
              </a:rPr>
              <a:t>There are many variations of passages of</a:t>
            </a:r>
          </a:p>
        </p:txBody>
      </p:sp>
      <p:cxnSp>
        <p:nvCxnSpPr>
          <p:cNvPr id="16" name="Straight Connector 15"/>
          <p:cNvCxnSpPr/>
          <p:nvPr/>
        </p:nvCxnSpPr>
        <p:spPr>
          <a:xfrm>
            <a:off x="6402056" y="3429000"/>
            <a:ext cx="534446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5" name="图片占位符 14">
            <a:extLst>
              <a:ext uri="{FF2B5EF4-FFF2-40B4-BE49-F238E27FC236}">
                <a16:creationId xmlns:a16="http://schemas.microsoft.com/office/drawing/2014/main" id="{FB1B7141-0A55-41C2-89ED-0717F03416B9}"/>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208984054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741418EE-BB2B-450C-BD87-EA208A9A8B19}"/>
              </a:ext>
            </a:extLst>
          </p:cNvPr>
          <p:cNvSpPr/>
          <p:nvPr/>
        </p:nvSpPr>
        <p:spPr>
          <a:xfrm>
            <a:off x="4743060" y="538452"/>
            <a:ext cx="2692400" cy="5334000"/>
          </a:xfrm>
          <a:prstGeom prst="roundRect">
            <a:avLst>
              <a:gd name="adj" fmla="val 50000"/>
            </a:avLst>
          </a:prstGeom>
          <a:blipFill dpi="0" rotWithShape="1">
            <a:blip r:embed="rId2" cstate="screen">
              <a:extLst>
                <a:ext uri="{28A0092B-C50C-407E-A947-70E740481C1C}">
                  <a14:useLocalDpi xmlns:a14="http://schemas.microsoft.com/office/drawing/2010/main"/>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TextBox 6">
            <a:extLst>
              <a:ext uri="{FF2B5EF4-FFF2-40B4-BE49-F238E27FC236}">
                <a16:creationId xmlns:a16="http://schemas.microsoft.com/office/drawing/2014/main" id="{127F703E-2589-4AA4-973A-5B0A02D019E1}"/>
              </a:ext>
            </a:extLst>
          </p:cNvPr>
          <p:cNvSpPr txBox="1"/>
          <p:nvPr/>
        </p:nvSpPr>
        <p:spPr>
          <a:xfrm>
            <a:off x="3218434" y="2672389"/>
            <a:ext cx="5970251" cy="830997"/>
          </a:xfrm>
          <a:prstGeom prst="rect">
            <a:avLst/>
          </a:prstGeom>
          <a:noFill/>
          <a:ln>
            <a:noFill/>
          </a:ln>
        </p:spPr>
        <p:txBody>
          <a:bodyPr wrap="square" lIns="0" tIns="0" rIns="0" bIns="0" rtlCol="0">
            <a:spAutoFit/>
          </a:bodyPr>
          <a:lstStyle/>
          <a:p>
            <a:pPr algn="dist"/>
            <a:r>
              <a:rPr lang="en-US" sz="5400" dirty="0">
                <a:latin typeface="Minion Pro Med" panose="02040503050201020203" pitchFamily="18" charset="0"/>
              </a:rPr>
              <a:t>THANKS</a:t>
            </a:r>
          </a:p>
        </p:txBody>
      </p:sp>
      <p:sp>
        <p:nvSpPr>
          <p:cNvPr id="8" name="TextBox 7">
            <a:extLst>
              <a:ext uri="{FF2B5EF4-FFF2-40B4-BE49-F238E27FC236}">
                <a16:creationId xmlns:a16="http://schemas.microsoft.com/office/drawing/2014/main" id="{6A1A53D7-7FC0-4E60-8E69-89A2602EF95C}"/>
              </a:ext>
            </a:extLst>
          </p:cNvPr>
          <p:cNvSpPr txBox="1"/>
          <p:nvPr/>
        </p:nvSpPr>
        <p:spPr>
          <a:xfrm>
            <a:off x="3796833" y="3503386"/>
            <a:ext cx="4584854" cy="369332"/>
          </a:xfrm>
          <a:prstGeom prst="rect">
            <a:avLst/>
          </a:prstGeom>
          <a:noFill/>
        </p:spPr>
        <p:txBody>
          <a:bodyPr wrap="square" rtlCol="0">
            <a:spAutoFit/>
          </a:bodyPr>
          <a:lstStyle/>
          <a:p>
            <a:pPr algn="ctr"/>
            <a:r>
              <a:rPr lang="en-US" spc="300" dirty="0">
                <a:latin typeface="Source Sans Pro" panose="020B0503030403020204" pitchFamily="34" charset="0"/>
                <a:ea typeface="Source Sans Pro" panose="020B0503030403020204" pitchFamily="34" charset="0"/>
              </a:rPr>
              <a:t>PRESENTATION TEMPLATE</a:t>
            </a:r>
            <a:endParaRPr lang="en-US" spc="300" dirty="0">
              <a:latin typeface="Source Sans Pro" panose="020B0503030403020204" pitchFamily="34" charset="0"/>
              <a:ea typeface="Source Sans Pro" panose="020B0503030403020204" pitchFamily="34" charset="0"/>
              <a:cs typeface="Lato Black" panose="020F0502020204030203" pitchFamily="34" charset="0"/>
            </a:endParaRPr>
          </a:p>
        </p:txBody>
      </p:sp>
      <p:cxnSp>
        <p:nvCxnSpPr>
          <p:cNvPr id="5" name="直接连接符 4">
            <a:extLst>
              <a:ext uri="{FF2B5EF4-FFF2-40B4-BE49-F238E27FC236}">
                <a16:creationId xmlns:a16="http://schemas.microsoft.com/office/drawing/2014/main" id="{846BD83B-82F6-42AF-B79C-811C365A4824}"/>
              </a:ext>
            </a:extLst>
          </p:cNvPr>
          <p:cNvCxnSpPr>
            <a:cxnSpLocks/>
          </p:cNvCxnSpPr>
          <p:nvPr/>
        </p:nvCxnSpPr>
        <p:spPr>
          <a:xfrm>
            <a:off x="-29028" y="6139547"/>
            <a:ext cx="12221028"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7">
            <a:extLst>
              <a:ext uri="{FF2B5EF4-FFF2-40B4-BE49-F238E27FC236}">
                <a16:creationId xmlns:a16="http://schemas.microsoft.com/office/drawing/2014/main" id="{D66D3F87-5613-43D4-B89C-CEE8CBB11A2D}"/>
              </a:ext>
            </a:extLst>
          </p:cNvPr>
          <p:cNvSpPr txBox="1"/>
          <p:nvPr/>
        </p:nvSpPr>
        <p:spPr>
          <a:xfrm>
            <a:off x="3911132" y="6236680"/>
            <a:ext cx="4584854" cy="369332"/>
          </a:xfrm>
          <a:prstGeom prst="rect">
            <a:avLst/>
          </a:prstGeom>
          <a:noFill/>
        </p:spPr>
        <p:txBody>
          <a:bodyPr wrap="square" rtlCol="0">
            <a:spAutoFit/>
          </a:bodyPr>
          <a:lstStyle/>
          <a:p>
            <a:pPr algn="ctr"/>
            <a:r>
              <a:rPr lang="en-US" spc="300" dirty="0">
                <a:latin typeface="Source Sans Pro" panose="020B0503030403020204" pitchFamily="34" charset="0"/>
                <a:ea typeface="Source Sans Pro" panose="020B0503030403020204" pitchFamily="34" charset="0"/>
              </a:rPr>
              <a:t>DESIGN BY MORIMOTO</a:t>
            </a:r>
            <a:endParaRPr lang="en-US" spc="300" dirty="0">
              <a:latin typeface="Source Sans Pro" panose="020B0503030403020204" pitchFamily="34" charset="0"/>
              <a:ea typeface="Source Sans Pro" panose="020B0503030403020204" pitchFamily="34" charset="0"/>
              <a:cs typeface="Lato Black" panose="020F0502020204030203" pitchFamily="34" charset="0"/>
            </a:endParaRPr>
          </a:p>
        </p:txBody>
      </p:sp>
    </p:spTree>
    <p:extLst>
      <p:ext uri="{BB962C8B-B14F-4D97-AF65-F5344CB8AC3E}">
        <p14:creationId xmlns:p14="http://schemas.microsoft.com/office/powerpoint/2010/main" val="403525413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4597758"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342D9BCD-AD76-4D57-B195-3E6D51B73D0C}"/>
              </a:ext>
            </a:extLst>
          </p:cNvPr>
          <p:cNvSpPr/>
          <p:nvPr/>
        </p:nvSpPr>
        <p:spPr>
          <a:xfrm>
            <a:off x="868896" y="4431624"/>
            <a:ext cx="2859966" cy="854080"/>
          </a:xfrm>
          <a:prstGeom prst="rect">
            <a:avLst/>
          </a:prstGeom>
        </p:spPr>
        <p:txBody>
          <a:bodyPr wrap="square">
            <a:spAutoFit/>
          </a:bodyPr>
          <a:lstStyle/>
          <a:p>
            <a:pPr algn="just">
              <a:lnSpc>
                <a:spcPct val="150000"/>
              </a:lnSpc>
            </a:pPr>
            <a:r>
              <a:rPr lang="id-ID" sz="1100" i="0" dirty="0">
                <a:solidFill>
                  <a:schemeClr val="bg1"/>
                </a:solidFill>
                <a:effectLst/>
                <a:latin typeface="Source Sans Pro" panose="020B0503030403020204" pitchFamily="34" charset="0"/>
                <a:ea typeface="Source Sans Pro" panose="020B0503030403020204" pitchFamily="34" charset="0"/>
                <a:cs typeface="Lato Light" panose="020F0502020204030203" pitchFamily="34" charset="0"/>
              </a:rPr>
              <a:t>Lorem ipsum dolor sit amet, lacus nulla ac netus nibh aliquet, porttitor ligula justo libero vivamus porttitor dolor,</a:t>
            </a:r>
            <a:endParaRPr lang="id-ID" sz="1100" dirty="0">
              <a:solidFill>
                <a:schemeClr val="bg1"/>
              </a:solidFill>
              <a:latin typeface="Source Sans Pro" panose="020B0503030403020204" pitchFamily="34" charset="0"/>
              <a:ea typeface="Source Sans Pro" panose="020B0503030403020204" pitchFamily="34" charset="0"/>
              <a:cs typeface="Lato Light" panose="020F0502020204030203" pitchFamily="34" charset="0"/>
            </a:endParaRPr>
          </a:p>
        </p:txBody>
      </p:sp>
      <p:sp>
        <p:nvSpPr>
          <p:cNvPr id="6" name="TextBox 5">
            <a:extLst>
              <a:ext uri="{FF2B5EF4-FFF2-40B4-BE49-F238E27FC236}">
                <a16:creationId xmlns:a16="http://schemas.microsoft.com/office/drawing/2014/main" id="{127F703E-2589-4AA4-973A-5B0A02D019E1}"/>
              </a:ext>
            </a:extLst>
          </p:cNvPr>
          <p:cNvSpPr txBox="1"/>
          <p:nvPr/>
        </p:nvSpPr>
        <p:spPr>
          <a:xfrm>
            <a:off x="947374" y="2851635"/>
            <a:ext cx="2236190" cy="861774"/>
          </a:xfrm>
          <a:prstGeom prst="rect">
            <a:avLst/>
          </a:prstGeom>
          <a:noFill/>
          <a:ln>
            <a:noFill/>
          </a:ln>
        </p:spPr>
        <p:txBody>
          <a:bodyPr wrap="none" lIns="0" tIns="0" rIns="0" bIns="0" rtlCol="0">
            <a:spAutoFit/>
          </a:bodyPr>
          <a:lstStyle/>
          <a:p>
            <a:r>
              <a:rPr lang="en-US" sz="2800" dirty="0">
                <a:solidFill>
                  <a:schemeClr val="bg1"/>
                </a:solidFill>
                <a:latin typeface="Montserrat Black" panose="00000A00000000000000" pitchFamily="50" charset="0"/>
              </a:rPr>
              <a:t>SYMPHONY</a:t>
            </a:r>
          </a:p>
          <a:p>
            <a:r>
              <a:rPr lang="en-US" sz="2800" dirty="0">
                <a:solidFill>
                  <a:schemeClr val="bg1"/>
                </a:solidFill>
                <a:latin typeface="Montserrat Black" panose="00000A00000000000000" pitchFamily="50" charset="0"/>
              </a:rPr>
              <a:t>COLORS</a:t>
            </a:r>
          </a:p>
        </p:txBody>
      </p:sp>
      <p:sp>
        <p:nvSpPr>
          <p:cNvPr id="7" name="TextBox 6"/>
          <p:cNvSpPr txBox="1"/>
          <p:nvPr/>
        </p:nvSpPr>
        <p:spPr>
          <a:xfrm rot="10800000" flipH="1" flipV="1">
            <a:off x="947375" y="1545533"/>
            <a:ext cx="1688083" cy="524824"/>
          </a:xfrm>
          <a:prstGeom prst="rect">
            <a:avLst/>
          </a:prstGeom>
          <a:noFill/>
        </p:spPr>
        <p:txBody>
          <a:bodyPr wrap="square" lIns="0" tIns="0" rIns="91440" bIns="0" rtlCol="0">
            <a:spAutoFit/>
          </a:bodyPr>
          <a:lstStyle/>
          <a:p>
            <a:pPr>
              <a:lnSpc>
                <a:spcPct val="150000"/>
              </a:lnSpc>
            </a:pPr>
            <a:r>
              <a:rPr lang="en-US" sz="1200" dirty="0">
                <a:solidFill>
                  <a:schemeClr val="bg1"/>
                </a:solidFill>
                <a:latin typeface="Source Sans Pro" panose="020B0503030403020204" pitchFamily="34" charset="0"/>
                <a:ea typeface="Source Sans Pro" panose="020B0503030403020204" pitchFamily="34" charset="0"/>
                <a:cs typeface="Titillium" charset="0"/>
              </a:rPr>
              <a:t>There are many variations of passages of</a:t>
            </a:r>
          </a:p>
        </p:txBody>
      </p:sp>
      <p:sp>
        <p:nvSpPr>
          <p:cNvPr id="8" name="Rectangle 7"/>
          <p:cNvSpPr/>
          <p:nvPr/>
        </p:nvSpPr>
        <p:spPr>
          <a:xfrm>
            <a:off x="8955367" y="1308358"/>
            <a:ext cx="749808" cy="76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rot="10800000" flipH="1" flipV="1">
            <a:off x="9996125" y="1530946"/>
            <a:ext cx="1688083" cy="553998"/>
          </a:xfrm>
          <a:prstGeom prst="rect">
            <a:avLst/>
          </a:prstGeom>
          <a:noFill/>
        </p:spPr>
        <p:txBody>
          <a:bodyPr wrap="square" lIns="0" tIns="0" rIns="91440" bIns="0" rtlCol="0">
            <a:spAutoFit/>
          </a:bodyPr>
          <a:lstStyle/>
          <a:p>
            <a:pPr>
              <a:lnSpc>
                <a:spcPct val="150000"/>
              </a:lnSpc>
            </a:pPr>
            <a:r>
              <a:rPr lang="en-US" sz="1200" dirty="0">
                <a:latin typeface="Source Sans Pro" panose="020B0503030403020204" pitchFamily="34" charset="0"/>
                <a:ea typeface="Source Sans Pro" panose="020B0503030403020204" pitchFamily="34" charset="0"/>
                <a:cs typeface="Titillium" charset="0"/>
              </a:rPr>
              <a:t>There are many variations of passages of</a:t>
            </a:r>
          </a:p>
        </p:txBody>
      </p:sp>
      <p:sp>
        <p:nvSpPr>
          <p:cNvPr id="12" name="Rectangle 11"/>
          <p:cNvSpPr/>
          <p:nvPr/>
        </p:nvSpPr>
        <p:spPr>
          <a:xfrm>
            <a:off x="8955367" y="2484617"/>
            <a:ext cx="749808" cy="76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rot="10800000" flipH="1" flipV="1">
            <a:off x="9996125" y="2707205"/>
            <a:ext cx="1688083" cy="553998"/>
          </a:xfrm>
          <a:prstGeom prst="rect">
            <a:avLst/>
          </a:prstGeom>
          <a:noFill/>
        </p:spPr>
        <p:txBody>
          <a:bodyPr wrap="square" lIns="0" tIns="0" rIns="91440" bIns="0" rtlCol="0">
            <a:spAutoFit/>
          </a:bodyPr>
          <a:lstStyle/>
          <a:p>
            <a:pPr>
              <a:lnSpc>
                <a:spcPct val="150000"/>
              </a:lnSpc>
            </a:pPr>
            <a:r>
              <a:rPr lang="en-US" sz="1200" dirty="0">
                <a:latin typeface="Source Sans Pro" panose="020B0503030403020204" pitchFamily="34" charset="0"/>
                <a:ea typeface="Source Sans Pro" panose="020B0503030403020204" pitchFamily="34" charset="0"/>
                <a:cs typeface="Titillium" charset="0"/>
              </a:rPr>
              <a:t>There are many variations of passages of</a:t>
            </a:r>
          </a:p>
        </p:txBody>
      </p:sp>
      <p:sp>
        <p:nvSpPr>
          <p:cNvPr id="14" name="Rectangle 13"/>
          <p:cNvSpPr/>
          <p:nvPr/>
        </p:nvSpPr>
        <p:spPr>
          <a:xfrm>
            <a:off x="8955367" y="3637300"/>
            <a:ext cx="749808" cy="762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rot="10800000" flipH="1" flipV="1">
            <a:off x="9996125" y="3859888"/>
            <a:ext cx="1688083" cy="553998"/>
          </a:xfrm>
          <a:prstGeom prst="rect">
            <a:avLst/>
          </a:prstGeom>
          <a:noFill/>
        </p:spPr>
        <p:txBody>
          <a:bodyPr wrap="square" lIns="0" tIns="0" rIns="91440" bIns="0" rtlCol="0">
            <a:spAutoFit/>
          </a:bodyPr>
          <a:lstStyle/>
          <a:p>
            <a:pPr>
              <a:lnSpc>
                <a:spcPct val="150000"/>
              </a:lnSpc>
            </a:pPr>
            <a:r>
              <a:rPr lang="en-US" sz="1200" dirty="0">
                <a:latin typeface="Source Sans Pro" panose="020B0503030403020204" pitchFamily="34" charset="0"/>
                <a:ea typeface="Source Sans Pro" panose="020B0503030403020204" pitchFamily="34" charset="0"/>
                <a:cs typeface="Titillium" charset="0"/>
              </a:rPr>
              <a:t>There are many variations of passages of</a:t>
            </a:r>
          </a:p>
        </p:txBody>
      </p:sp>
      <p:sp>
        <p:nvSpPr>
          <p:cNvPr id="16" name="Rectangle 15"/>
          <p:cNvSpPr/>
          <p:nvPr/>
        </p:nvSpPr>
        <p:spPr>
          <a:xfrm>
            <a:off x="8955367" y="4764604"/>
            <a:ext cx="749808" cy="76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rot="10800000" flipH="1" flipV="1">
            <a:off x="9996125" y="4987192"/>
            <a:ext cx="1688083" cy="553998"/>
          </a:xfrm>
          <a:prstGeom prst="rect">
            <a:avLst/>
          </a:prstGeom>
          <a:noFill/>
        </p:spPr>
        <p:txBody>
          <a:bodyPr wrap="square" lIns="0" tIns="0" rIns="91440" bIns="0" rtlCol="0">
            <a:spAutoFit/>
          </a:bodyPr>
          <a:lstStyle/>
          <a:p>
            <a:pPr>
              <a:lnSpc>
                <a:spcPct val="150000"/>
              </a:lnSpc>
            </a:pPr>
            <a:r>
              <a:rPr lang="en-US" sz="1200" dirty="0">
                <a:latin typeface="Source Sans Pro" panose="020B0503030403020204" pitchFamily="34" charset="0"/>
                <a:ea typeface="Source Sans Pro" panose="020B0503030403020204" pitchFamily="34" charset="0"/>
                <a:cs typeface="Titillium" charset="0"/>
              </a:rPr>
              <a:t>There are many variations of passages of</a:t>
            </a:r>
          </a:p>
        </p:txBody>
      </p:sp>
      <p:pic>
        <p:nvPicPr>
          <p:cNvPr id="10" name="图片占位符 9">
            <a:extLst>
              <a:ext uri="{FF2B5EF4-FFF2-40B4-BE49-F238E27FC236}">
                <a16:creationId xmlns:a16="http://schemas.microsoft.com/office/drawing/2014/main" id="{FCE5B635-EA32-4837-9320-68A169F8A0E7}"/>
              </a:ext>
            </a:extLst>
          </p:cNvPr>
          <p:cNvPicPr>
            <a:picLocks noGrp="1" noChangeAspect="1"/>
          </p:cNvPicPr>
          <p:nvPr>
            <p:ph type="pic" sz="quarter" idx="10"/>
          </p:nvPr>
        </p:nvPicPr>
        <p:blipFill>
          <a:blip r:embed="rId2" cstate="email">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60305529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628272" y="4047978"/>
            <a:ext cx="1791285" cy="19483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342D9BCD-AD76-4D57-B195-3E6D51B73D0C}"/>
              </a:ext>
            </a:extLst>
          </p:cNvPr>
          <p:cNvSpPr/>
          <p:nvPr/>
        </p:nvSpPr>
        <p:spPr>
          <a:xfrm>
            <a:off x="4568008" y="2039353"/>
            <a:ext cx="2859966" cy="854080"/>
          </a:xfrm>
          <a:prstGeom prst="rect">
            <a:avLst/>
          </a:prstGeom>
        </p:spPr>
        <p:txBody>
          <a:bodyPr wrap="square">
            <a:spAutoFit/>
          </a:bodyPr>
          <a:lstStyle/>
          <a:p>
            <a:pPr algn="just">
              <a:lnSpc>
                <a:spcPct val="150000"/>
              </a:lnSpc>
            </a:pPr>
            <a:r>
              <a:rPr lang="id-ID" sz="1100" i="0" dirty="0">
                <a:effectLst/>
                <a:latin typeface="Source Sans Pro" panose="020B0503030403020204" pitchFamily="34" charset="0"/>
                <a:ea typeface="Source Sans Pro" panose="020B0503030403020204" pitchFamily="34" charset="0"/>
                <a:cs typeface="Lato Light" panose="020F0502020204030203" pitchFamily="34" charset="0"/>
              </a:rPr>
              <a:t>Lorem ipsum dolor sit amet, lacus nulla ac netus nibh aliquet, porttitor ligula justo libero vivamus porttitor dolor,</a:t>
            </a:r>
            <a:endParaRPr lang="id-ID" sz="1100" dirty="0">
              <a:latin typeface="Source Sans Pro" panose="020B0503030403020204" pitchFamily="34" charset="0"/>
              <a:ea typeface="Source Sans Pro" panose="020B0503030403020204" pitchFamily="34" charset="0"/>
              <a:cs typeface="Lato Light" panose="020F0502020204030203" pitchFamily="34" charset="0"/>
            </a:endParaRPr>
          </a:p>
        </p:txBody>
      </p:sp>
      <p:sp>
        <p:nvSpPr>
          <p:cNvPr id="5" name="TextBox 4">
            <a:extLst>
              <a:ext uri="{FF2B5EF4-FFF2-40B4-BE49-F238E27FC236}">
                <a16:creationId xmlns:a16="http://schemas.microsoft.com/office/drawing/2014/main" id="{127F703E-2589-4AA4-973A-5B0A02D019E1}"/>
              </a:ext>
            </a:extLst>
          </p:cNvPr>
          <p:cNvSpPr txBox="1"/>
          <p:nvPr/>
        </p:nvSpPr>
        <p:spPr>
          <a:xfrm>
            <a:off x="4646486" y="1101035"/>
            <a:ext cx="1601400" cy="861774"/>
          </a:xfrm>
          <a:prstGeom prst="rect">
            <a:avLst/>
          </a:prstGeom>
          <a:noFill/>
          <a:ln>
            <a:noFill/>
          </a:ln>
        </p:spPr>
        <p:txBody>
          <a:bodyPr wrap="none" lIns="0" tIns="0" rIns="0" bIns="0" rtlCol="0">
            <a:spAutoFit/>
          </a:bodyPr>
          <a:lstStyle/>
          <a:p>
            <a:r>
              <a:rPr lang="en-US" sz="2800" dirty="0">
                <a:latin typeface="Montserrat Black" panose="00000A00000000000000" pitchFamily="50" charset="0"/>
              </a:rPr>
              <a:t>TYPE</a:t>
            </a:r>
          </a:p>
          <a:p>
            <a:r>
              <a:rPr lang="en-US" sz="2800" dirty="0">
                <a:latin typeface="Montserrat Black" panose="00000A00000000000000" pitchFamily="50" charset="0"/>
              </a:rPr>
              <a:t>COLORS</a:t>
            </a:r>
          </a:p>
        </p:txBody>
      </p:sp>
      <p:sp>
        <p:nvSpPr>
          <p:cNvPr id="6" name="Rectangle 5"/>
          <p:cNvSpPr/>
          <p:nvPr/>
        </p:nvSpPr>
        <p:spPr>
          <a:xfrm>
            <a:off x="6998677" y="4047978"/>
            <a:ext cx="1791285" cy="19483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9369084" y="4047978"/>
            <a:ext cx="1791285" cy="19483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7531772" y="3735354"/>
            <a:ext cx="725094" cy="62524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hape 3970"/>
          <p:cNvSpPr/>
          <p:nvPr/>
        </p:nvSpPr>
        <p:spPr>
          <a:xfrm>
            <a:off x="7693092" y="3901650"/>
            <a:ext cx="402453" cy="292656"/>
          </a:xfrm>
          <a:custGeom>
            <a:avLst/>
            <a:gdLst/>
            <a:ahLst/>
            <a:cxnLst>
              <a:cxn ang="0">
                <a:pos x="wd2" y="hd2"/>
              </a:cxn>
              <a:cxn ang="5400000">
                <a:pos x="wd2" y="hd2"/>
              </a:cxn>
              <a:cxn ang="10800000">
                <a:pos x="wd2" y="hd2"/>
              </a:cxn>
              <a:cxn ang="16200000">
                <a:pos x="wd2" y="hd2"/>
              </a:cxn>
            </a:cxnLst>
            <a:rect l="0" t="0" r="r" b="b"/>
            <a:pathLst>
              <a:path w="21016" h="21600" extrusionOk="0">
                <a:moveTo>
                  <a:pt x="17140" y="11947"/>
                </a:moveTo>
                <a:cubicBezTo>
                  <a:pt x="15736" y="13193"/>
                  <a:pt x="13853" y="14375"/>
                  <a:pt x="11542" y="15211"/>
                </a:cubicBezTo>
                <a:cubicBezTo>
                  <a:pt x="9755" y="15857"/>
                  <a:pt x="7947" y="16197"/>
                  <a:pt x="6315" y="16197"/>
                </a:cubicBezTo>
                <a:cubicBezTo>
                  <a:pt x="5843" y="16197"/>
                  <a:pt x="5401" y="16158"/>
                  <a:pt x="4974" y="16102"/>
                </a:cubicBezTo>
                <a:cubicBezTo>
                  <a:pt x="4247" y="14590"/>
                  <a:pt x="3822" y="12766"/>
                  <a:pt x="3822" y="10800"/>
                </a:cubicBezTo>
                <a:cubicBezTo>
                  <a:pt x="3822" y="5582"/>
                  <a:pt x="6815" y="1350"/>
                  <a:pt x="10508" y="1350"/>
                </a:cubicBezTo>
                <a:cubicBezTo>
                  <a:pt x="14201" y="1350"/>
                  <a:pt x="17194" y="5582"/>
                  <a:pt x="17194" y="10800"/>
                </a:cubicBezTo>
                <a:cubicBezTo>
                  <a:pt x="17194" y="11189"/>
                  <a:pt x="17172" y="11570"/>
                  <a:pt x="17140" y="11947"/>
                </a:cubicBezTo>
                <a:moveTo>
                  <a:pt x="10508" y="20250"/>
                </a:moveTo>
                <a:cubicBezTo>
                  <a:pt x="8681" y="20250"/>
                  <a:pt x="7028" y="19212"/>
                  <a:pt x="5821" y="17534"/>
                </a:cubicBezTo>
                <a:cubicBezTo>
                  <a:pt x="5984" y="17542"/>
                  <a:pt x="6147" y="17547"/>
                  <a:pt x="6315" y="17547"/>
                </a:cubicBezTo>
                <a:cubicBezTo>
                  <a:pt x="7976" y="17547"/>
                  <a:pt x="9848" y="17215"/>
                  <a:pt x="11778" y="16518"/>
                </a:cubicBezTo>
                <a:cubicBezTo>
                  <a:pt x="13697" y="15824"/>
                  <a:pt x="15425" y="14854"/>
                  <a:pt x="16859" y="13743"/>
                </a:cubicBezTo>
                <a:cubicBezTo>
                  <a:pt x="15984" y="17520"/>
                  <a:pt x="13473" y="20250"/>
                  <a:pt x="10508" y="20250"/>
                </a:cubicBezTo>
                <a:moveTo>
                  <a:pt x="20938" y="6357"/>
                </a:moveTo>
                <a:cubicBezTo>
                  <a:pt x="20592" y="4617"/>
                  <a:pt x="19141" y="3453"/>
                  <a:pt x="17072" y="2965"/>
                </a:cubicBezTo>
                <a:cubicBezTo>
                  <a:pt x="17380" y="3482"/>
                  <a:pt x="17660" y="4034"/>
                  <a:pt x="17905" y="4621"/>
                </a:cubicBezTo>
                <a:cubicBezTo>
                  <a:pt x="19058" y="5088"/>
                  <a:pt x="19838" y="5815"/>
                  <a:pt x="20018" y="6721"/>
                </a:cubicBezTo>
                <a:cubicBezTo>
                  <a:pt x="20123" y="7246"/>
                  <a:pt x="20033" y="7861"/>
                  <a:pt x="19752" y="8550"/>
                </a:cubicBezTo>
                <a:cubicBezTo>
                  <a:pt x="19449" y="9292"/>
                  <a:pt x="18904" y="10122"/>
                  <a:pt x="18143" y="10958"/>
                </a:cubicBezTo>
                <a:cubicBezTo>
                  <a:pt x="18144" y="10905"/>
                  <a:pt x="18149" y="10854"/>
                  <a:pt x="18149" y="10800"/>
                </a:cubicBezTo>
                <a:cubicBezTo>
                  <a:pt x="18149" y="4836"/>
                  <a:pt x="14728" y="0"/>
                  <a:pt x="10508" y="0"/>
                </a:cubicBezTo>
                <a:cubicBezTo>
                  <a:pt x="6288" y="0"/>
                  <a:pt x="2867" y="4836"/>
                  <a:pt x="2867" y="10800"/>
                </a:cubicBezTo>
                <a:cubicBezTo>
                  <a:pt x="2867" y="12627"/>
                  <a:pt x="3190" y="14345"/>
                  <a:pt x="3756" y="15853"/>
                </a:cubicBezTo>
                <a:cubicBezTo>
                  <a:pt x="2245" y="15418"/>
                  <a:pt x="1209" y="14596"/>
                  <a:pt x="997" y="13529"/>
                </a:cubicBezTo>
                <a:cubicBezTo>
                  <a:pt x="893" y="13003"/>
                  <a:pt x="982" y="12390"/>
                  <a:pt x="1263" y="11700"/>
                </a:cubicBezTo>
                <a:cubicBezTo>
                  <a:pt x="1416" y="11327"/>
                  <a:pt x="1650" y="10927"/>
                  <a:pt x="1922" y="10518"/>
                </a:cubicBezTo>
                <a:cubicBezTo>
                  <a:pt x="1933" y="9817"/>
                  <a:pt x="1982" y="9128"/>
                  <a:pt x="2074" y="8461"/>
                </a:cubicBezTo>
                <a:cubicBezTo>
                  <a:pt x="528" y="10248"/>
                  <a:pt x="-261" y="12188"/>
                  <a:pt x="78" y="13893"/>
                </a:cubicBezTo>
                <a:cubicBezTo>
                  <a:pt x="452" y="15777"/>
                  <a:pt x="2118" y="16988"/>
                  <a:pt x="4465" y="17394"/>
                </a:cubicBezTo>
                <a:cubicBezTo>
                  <a:pt x="5863" y="19948"/>
                  <a:pt x="8046" y="21600"/>
                  <a:pt x="10508" y="21600"/>
                </a:cubicBezTo>
                <a:cubicBezTo>
                  <a:pt x="14255" y="21600"/>
                  <a:pt x="17365" y="17786"/>
                  <a:pt x="18017" y="12755"/>
                </a:cubicBezTo>
                <a:cubicBezTo>
                  <a:pt x="20167" y="10724"/>
                  <a:pt x="21339" y="8374"/>
                  <a:pt x="20938" y="6357"/>
                </a:cubicBezTo>
              </a:path>
            </a:pathLst>
          </a:custGeom>
          <a:solidFill>
            <a:schemeClr val="bg1"/>
          </a:solidFill>
          <a:ln w="12700">
            <a:miter lim="400000"/>
          </a:ln>
        </p:spPr>
        <p:txBody>
          <a:bodyPr lIns="38100" tIns="38100" rIns="38100" bIns="38100" anchor="ctr"/>
          <a:lstStyle/>
          <a:p>
            <a:endParaRPr>
              <a:solidFill>
                <a:prstClr val="black"/>
              </a:solidFill>
            </a:endParaRPr>
          </a:p>
        </p:txBody>
      </p:sp>
      <p:sp>
        <p:nvSpPr>
          <p:cNvPr id="15" name="Rectangle 14"/>
          <p:cNvSpPr/>
          <p:nvPr/>
        </p:nvSpPr>
        <p:spPr>
          <a:xfrm>
            <a:off x="5161562" y="3735354"/>
            <a:ext cx="725094" cy="62524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9901984" y="3735354"/>
            <a:ext cx="725094" cy="62524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hape 3968"/>
          <p:cNvSpPr/>
          <p:nvPr/>
        </p:nvSpPr>
        <p:spPr>
          <a:xfrm>
            <a:off x="5338470" y="3846776"/>
            <a:ext cx="338137" cy="338137"/>
          </a:xfrm>
          <a:custGeom>
            <a:avLst/>
            <a:gdLst/>
            <a:ahLst/>
            <a:cxnLst>
              <a:cxn ang="0">
                <a:pos x="wd2" y="hd2"/>
              </a:cxn>
              <a:cxn ang="5400000">
                <a:pos x="wd2" y="hd2"/>
              </a:cxn>
              <a:cxn ang="10800000">
                <a:pos x="wd2" y="hd2"/>
              </a:cxn>
              <a:cxn ang="16200000">
                <a:pos x="wd2" y="hd2"/>
              </a:cxn>
            </a:cxnLst>
            <a:rect l="0" t="0" r="r" b="b"/>
            <a:pathLst>
              <a:path w="21600" h="21600" extrusionOk="0">
                <a:moveTo>
                  <a:pt x="21600" y="1964"/>
                </a:moveTo>
                <a:lnTo>
                  <a:pt x="19636" y="1964"/>
                </a:lnTo>
                <a:lnTo>
                  <a:pt x="18900" y="0"/>
                </a:lnTo>
                <a:lnTo>
                  <a:pt x="18164" y="1964"/>
                </a:lnTo>
                <a:lnTo>
                  <a:pt x="16200" y="1964"/>
                </a:lnTo>
                <a:lnTo>
                  <a:pt x="17795" y="3191"/>
                </a:lnTo>
                <a:lnTo>
                  <a:pt x="17059" y="5400"/>
                </a:lnTo>
                <a:lnTo>
                  <a:pt x="18900" y="4050"/>
                </a:lnTo>
                <a:lnTo>
                  <a:pt x="20741" y="5400"/>
                </a:lnTo>
                <a:lnTo>
                  <a:pt x="20005" y="3191"/>
                </a:lnTo>
                <a:cubicBezTo>
                  <a:pt x="20005" y="3191"/>
                  <a:pt x="21600" y="1964"/>
                  <a:pt x="21600" y="1964"/>
                </a:cubicBezTo>
                <a:close/>
                <a:moveTo>
                  <a:pt x="10800" y="20616"/>
                </a:moveTo>
                <a:cubicBezTo>
                  <a:pt x="5387" y="20616"/>
                  <a:pt x="982" y="16203"/>
                  <a:pt x="982" y="10777"/>
                </a:cubicBezTo>
                <a:cubicBezTo>
                  <a:pt x="982" y="6434"/>
                  <a:pt x="3745" y="2741"/>
                  <a:pt x="7690" y="1441"/>
                </a:cubicBezTo>
                <a:cubicBezTo>
                  <a:pt x="6837" y="3102"/>
                  <a:pt x="6382" y="4957"/>
                  <a:pt x="6382" y="6841"/>
                </a:cubicBezTo>
                <a:cubicBezTo>
                  <a:pt x="6382" y="13004"/>
                  <a:pt x="11117" y="18079"/>
                  <a:pt x="17134" y="18604"/>
                </a:cubicBezTo>
                <a:cubicBezTo>
                  <a:pt x="15361" y="19863"/>
                  <a:pt x="13065" y="20616"/>
                  <a:pt x="10800" y="20616"/>
                </a:cubicBezTo>
                <a:moveTo>
                  <a:pt x="7364" y="6841"/>
                </a:moveTo>
                <a:cubicBezTo>
                  <a:pt x="7364" y="4248"/>
                  <a:pt x="8275" y="1870"/>
                  <a:pt x="9794" y="5"/>
                </a:cubicBezTo>
                <a:cubicBezTo>
                  <a:pt x="4302" y="515"/>
                  <a:pt x="0" y="5140"/>
                  <a:pt x="0" y="10777"/>
                </a:cubicBezTo>
                <a:cubicBezTo>
                  <a:pt x="0" y="16755"/>
                  <a:pt x="4835" y="21600"/>
                  <a:pt x="10800" y="21600"/>
                </a:cubicBezTo>
                <a:cubicBezTo>
                  <a:pt x="14176" y="21600"/>
                  <a:pt x="17656" y="20046"/>
                  <a:pt x="19636" y="17613"/>
                </a:cubicBezTo>
                <a:cubicBezTo>
                  <a:pt x="19305" y="17645"/>
                  <a:pt x="18503" y="17665"/>
                  <a:pt x="18164" y="17665"/>
                </a:cubicBezTo>
                <a:cubicBezTo>
                  <a:pt x="12199" y="17665"/>
                  <a:pt x="7364" y="12819"/>
                  <a:pt x="7364" y="6841"/>
                </a:cubicBezTo>
                <a:moveTo>
                  <a:pt x="17673" y="10309"/>
                </a:moveTo>
                <a:lnTo>
                  <a:pt x="17137" y="11738"/>
                </a:lnTo>
                <a:lnTo>
                  <a:pt x="15709" y="11738"/>
                </a:lnTo>
                <a:lnTo>
                  <a:pt x="16869" y="12629"/>
                </a:lnTo>
                <a:lnTo>
                  <a:pt x="16333" y="14236"/>
                </a:lnTo>
                <a:lnTo>
                  <a:pt x="17673" y="13255"/>
                </a:lnTo>
                <a:lnTo>
                  <a:pt x="19011" y="14236"/>
                </a:lnTo>
                <a:lnTo>
                  <a:pt x="18476" y="12629"/>
                </a:lnTo>
                <a:lnTo>
                  <a:pt x="19636" y="11738"/>
                </a:lnTo>
                <a:lnTo>
                  <a:pt x="18208" y="11738"/>
                </a:lnTo>
                <a:cubicBezTo>
                  <a:pt x="18208" y="11738"/>
                  <a:pt x="17673" y="10309"/>
                  <a:pt x="17673" y="10309"/>
                </a:cubicBezTo>
                <a:close/>
                <a:moveTo>
                  <a:pt x="11425" y="9327"/>
                </a:moveTo>
                <a:lnTo>
                  <a:pt x="12764" y="8345"/>
                </a:lnTo>
                <a:lnTo>
                  <a:pt x="14102" y="9327"/>
                </a:lnTo>
                <a:lnTo>
                  <a:pt x="13567" y="7721"/>
                </a:lnTo>
                <a:lnTo>
                  <a:pt x="14727" y="6829"/>
                </a:lnTo>
                <a:lnTo>
                  <a:pt x="13299" y="6829"/>
                </a:lnTo>
                <a:lnTo>
                  <a:pt x="12764" y="5400"/>
                </a:lnTo>
                <a:lnTo>
                  <a:pt x="12228" y="6829"/>
                </a:lnTo>
                <a:lnTo>
                  <a:pt x="10800" y="6829"/>
                </a:lnTo>
                <a:lnTo>
                  <a:pt x="11960" y="7721"/>
                </a:lnTo>
                <a:cubicBezTo>
                  <a:pt x="11960" y="7721"/>
                  <a:pt x="11425" y="9327"/>
                  <a:pt x="11425" y="9327"/>
                </a:cubicBezTo>
                <a:close/>
              </a:path>
            </a:pathLst>
          </a:custGeom>
          <a:solidFill>
            <a:schemeClr val="bg1"/>
          </a:solidFill>
          <a:ln w="12700">
            <a:miter lim="400000"/>
          </a:ln>
        </p:spPr>
        <p:txBody>
          <a:bodyPr lIns="38100" tIns="38100" rIns="38100" bIns="38100" anchor="ctr"/>
          <a:lstStyle/>
          <a:p>
            <a:endParaRPr>
              <a:solidFill>
                <a:prstClr val="black"/>
              </a:solidFill>
            </a:endParaRPr>
          </a:p>
        </p:txBody>
      </p:sp>
      <p:sp>
        <p:nvSpPr>
          <p:cNvPr id="12" name="Shape 3969"/>
          <p:cNvSpPr/>
          <p:nvPr/>
        </p:nvSpPr>
        <p:spPr>
          <a:xfrm>
            <a:off x="10079087" y="3846776"/>
            <a:ext cx="338137" cy="338137"/>
          </a:xfrm>
          <a:custGeom>
            <a:avLst/>
            <a:gdLst/>
            <a:ahLst/>
            <a:cxnLst>
              <a:cxn ang="0">
                <a:pos x="wd2" y="hd2"/>
              </a:cxn>
              <a:cxn ang="5400000">
                <a:pos x="wd2" y="hd2"/>
              </a:cxn>
              <a:cxn ang="10800000">
                <a:pos x="wd2" y="hd2"/>
              </a:cxn>
              <a:cxn ang="16200000">
                <a:pos x="wd2" y="hd2"/>
              </a:cxn>
            </a:cxnLst>
            <a:rect l="0" t="0" r="r" b="b"/>
            <a:pathLst>
              <a:path w="21600" h="21600" extrusionOk="0">
                <a:moveTo>
                  <a:pt x="7855" y="8836"/>
                </a:moveTo>
                <a:cubicBezTo>
                  <a:pt x="6770" y="8836"/>
                  <a:pt x="5891" y="7957"/>
                  <a:pt x="5891" y="6873"/>
                </a:cubicBezTo>
                <a:cubicBezTo>
                  <a:pt x="5891" y="5788"/>
                  <a:pt x="6770" y="4909"/>
                  <a:pt x="7855" y="4909"/>
                </a:cubicBezTo>
                <a:cubicBezTo>
                  <a:pt x="8939" y="4909"/>
                  <a:pt x="9818" y="5788"/>
                  <a:pt x="9818" y="6873"/>
                </a:cubicBezTo>
                <a:cubicBezTo>
                  <a:pt x="9818" y="7957"/>
                  <a:pt x="8939" y="8836"/>
                  <a:pt x="7855" y="8836"/>
                </a:cubicBezTo>
                <a:moveTo>
                  <a:pt x="7855" y="3927"/>
                </a:moveTo>
                <a:cubicBezTo>
                  <a:pt x="6227" y="3927"/>
                  <a:pt x="4909" y="5247"/>
                  <a:pt x="4909" y="6873"/>
                </a:cubicBezTo>
                <a:cubicBezTo>
                  <a:pt x="4909" y="8500"/>
                  <a:pt x="6227" y="9818"/>
                  <a:pt x="7855" y="9818"/>
                </a:cubicBezTo>
                <a:cubicBezTo>
                  <a:pt x="9481" y="9818"/>
                  <a:pt x="10800" y="8500"/>
                  <a:pt x="10800" y="6873"/>
                </a:cubicBezTo>
                <a:cubicBezTo>
                  <a:pt x="10800" y="5247"/>
                  <a:pt x="9481" y="3927"/>
                  <a:pt x="7855" y="3927"/>
                </a:cubicBezTo>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12273" y="10800"/>
                </a:moveTo>
                <a:cubicBezTo>
                  <a:pt x="12002" y="10800"/>
                  <a:pt x="11782" y="11020"/>
                  <a:pt x="11782" y="11291"/>
                </a:cubicBezTo>
                <a:cubicBezTo>
                  <a:pt x="11782" y="11562"/>
                  <a:pt x="12002" y="11782"/>
                  <a:pt x="12273" y="11782"/>
                </a:cubicBezTo>
                <a:cubicBezTo>
                  <a:pt x="12544" y="11782"/>
                  <a:pt x="12764" y="11562"/>
                  <a:pt x="12764" y="11291"/>
                </a:cubicBezTo>
                <a:cubicBezTo>
                  <a:pt x="12764" y="11020"/>
                  <a:pt x="12544" y="10800"/>
                  <a:pt x="12273" y="10800"/>
                </a:cubicBezTo>
                <a:moveTo>
                  <a:pt x="9327" y="15709"/>
                </a:moveTo>
                <a:cubicBezTo>
                  <a:pt x="9056" y="15709"/>
                  <a:pt x="8836" y="15490"/>
                  <a:pt x="8836" y="15218"/>
                </a:cubicBezTo>
                <a:cubicBezTo>
                  <a:pt x="8836" y="14948"/>
                  <a:pt x="9056" y="14727"/>
                  <a:pt x="9327" y="14727"/>
                </a:cubicBezTo>
                <a:cubicBezTo>
                  <a:pt x="9598" y="14727"/>
                  <a:pt x="9818" y="14948"/>
                  <a:pt x="9818" y="15218"/>
                </a:cubicBezTo>
                <a:cubicBezTo>
                  <a:pt x="9818" y="15490"/>
                  <a:pt x="9598" y="15709"/>
                  <a:pt x="9327" y="15709"/>
                </a:cubicBezTo>
                <a:moveTo>
                  <a:pt x="9327" y="13745"/>
                </a:moveTo>
                <a:cubicBezTo>
                  <a:pt x="8514" y="13745"/>
                  <a:pt x="7855" y="14405"/>
                  <a:pt x="7855" y="15218"/>
                </a:cubicBezTo>
                <a:cubicBezTo>
                  <a:pt x="7855" y="16032"/>
                  <a:pt x="8514" y="16691"/>
                  <a:pt x="9327" y="16691"/>
                </a:cubicBezTo>
                <a:cubicBezTo>
                  <a:pt x="10141" y="16691"/>
                  <a:pt x="10800" y="16032"/>
                  <a:pt x="10800" y="15218"/>
                </a:cubicBezTo>
                <a:cubicBezTo>
                  <a:pt x="10800" y="14405"/>
                  <a:pt x="10141" y="13745"/>
                  <a:pt x="9327" y="13745"/>
                </a:cubicBezTo>
                <a:moveTo>
                  <a:pt x="4909" y="11782"/>
                </a:moveTo>
                <a:cubicBezTo>
                  <a:pt x="4367" y="11782"/>
                  <a:pt x="3927" y="12222"/>
                  <a:pt x="3927" y="12764"/>
                </a:cubicBezTo>
                <a:cubicBezTo>
                  <a:pt x="3927" y="13305"/>
                  <a:pt x="4367" y="13745"/>
                  <a:pt x="4909" y="13745"/>
                </a:cubicBezTo>
                <a:cubicBezTo>
                  <a:pt x="5451" y="13745"/>
                  <a:pt x="5891" y="13305"/>
                  <a:pt x="5891" y="12764"/>
                </a:cubicBezTo>
                <a:cubicBezTo>
                  <a:pt x="5891" y="12222"/>
                  <a:pt x="5451" y="11782"/>
                  <a:pt x="4909" y="11782"/>
                </a:cubicBezTo>
                <a:moveTo>
                  <a:pt x="14236" y="16691"/>
                </a:moveTo>
                <a:cubicBezTo>
                  <a:pt x="13966" y="16691"/>
                  <a:pt x="13745" y="16911"/>
                  <a:pt x="13745" y="17182"/>
                </a:cubicBezTo>
                <a:cubicBezTo>
                  <a:pt x="13745" y="17453"/>
                  <a:pt x="13966" y="17673"/>
                  <a:pt x="14236" y="17673"/>
                </a:cubicBezTo>
                <a:cubicBezTo>
                  <a:pt x="14507" y="17673"/>
                  <a:pt x="14727" y="17453"/>
                  <a:pt x="14727" y="17182"/>
                </a:cubicBezTo>
                <a:cubicBezTo>
                  <a:pt x="14727" y="16911"/>
                  <a:pt x="14507" y="16691"/>
                  <a:pt x="14236" y="16691"/>
                </a:cubicBezTo>
                <a:moveTo>
                  <a:pt x="16691" y="11782"/>
                </a:moveTo>
                <a:cubicBezTo>
                  <a:pt x="16149" y="11782"/>
                  <a:pt x="15709" y="11342"/>
                  <a:pt x="15709" y="10800"/>
                </a:cubicBezTo>
                <a:cubicBezTo>
                  <a:pt x="15709" y="10258"/>
                  <a:pt x="16149" y="9818"/>
                  <a:pt x="16691" y="9818"/>
                </a:cubicBezTo>
                <a:cubicBezTo>
                  <a:pt x="17233" y="9818"/>
                  <a:pt x="17673" y="10258"/>
                  <a:pt x="17673" y="10800"/>
                </a:cubicBezTo>
                <a:cubicBezTo>
                  <a:pt x="17673" y="11342"/>
                  <a:pt x="17233" y="11782"/>
                  <a:pt x="16691" y="11782"/>
                </a:cubicBezTo>
                <a:moveTo>
                  <a:pt x="16691" y="8836"/>
                </a:moveTo>
                <a:cubicBezTo>
                  <a:pt x="15606" y="8836"/>
                  <a:pt x="14727" y="9716"/>
                  <a:pt x="14727" y="10800"/>
                </a:cubicBezTo>
                <a:cubicBezTo>
                  <a:pt x="14727" y="11884"/>
                  <a:pt x="15606" y="12764"/>
                  <a:pt x="16691" y="12764"/>
                </a:cubicBezTo>
                <a:cubicBezTo>
                  <a:pt x="17775" y="12764"/>
                  <a:pt x="18655" y="11884"/>
                  <a:pt x="18655" y="10800"/>
                </a:cubicBezTo>
                <a:cubicBezTo>
                  <a:pt x="18655" y="9716"/>
                  <a:pt x="17775" y="8836"/>
                  <a:pt x="16691" y="8836"/>
                </a:cubicBezTo>
              </a:path>
            </a:pathLst>
          </a:custGeom>
          <a:solidFill>
            <a:schemeClr val="bg1"/>
          </a:solidFill>
          <a:ln w="12700">
            <a:miter lim="400000"/>
          </a:ln>
        </p:spPr>
        <p:txBody>
          <a:bodyPr lIns="38100" tIns="38100" rIns="38100" bIns="38100" anchor="ctr"/>
          <a:lstStyle/>
          <a:p>
            <a:endParaRPr>
              <a:solidFill>
                <a:prstClr val="black"/>
              </a:solidFill>
            </a:endParaRPr>
          </a:p>
        </p:txBody>
      </p:sp>
      <p:sp>
        <p:nvSpPr>
          <p:cNvPr id="19" name="Rectangle 18">
            <a:extLst>
              <a:ext uri="{FF2B5EF4-FFF2-40B4-BE49-F238E27FC236}">
                <a16:creationId xmlns:a16="http://schemas.microsoft.com/office/drawing/2014/main" id="{342D9BCD-AD76-4D57-B195-3E6D51B73D0C}"/>
              </a:ext>
            </a:extLst>
          </p:cNvPr>
          <p:cNvSpPr/>
          <p:nvPr/>
        </p:nvSpPr>
        <p:spPr>
          <a:xfrm>
            <a:off x="4717074" y="4682782"/>
            <a:ext cx="1613679" cy="854080"/>
          </a:xfrm>
          <a:prstGeom prst="rect">
            <a:avLst/>
          </a:prstGeom>
        </p:spPr>
        <p:txBody>
          <a:bodyPr wrap="square">
            <a:spAutoFit/>
          </a:bodyPr>
          <a:lstStyle/>
          <a:p>
            <a:pPr algn="ctr">
              <a:lnSpc>
                <a:spcPct val="150000"/>
              </a:lnSpc>
            </a:pPr>
            <a:r>
              <a:rPr lang="id-ID" sz="1100" i="0" dirty="0">
                <a:solidFill>
                  <a:schemeClr val="bg1"/>
                </a:solidFill>
                <a:effectLst/>
                <a:latin typeface="Source Sans Pro" panose="020B0503030403020204" pitchFamily="34" charset="0"/>
                <a:ea typeface="Source Sans Pro" panose="020B0503030403020204" pitchFamily="34" charset="0"/>
                <a:cs typeface="Lato Light" panose="020F0502020204030203" pitchFamily="34" charset="0"/>
              </a:rPr>
              <a:t>Lorem ipsum dolor sit amet, lacus nulla ac netus nibh aliquet,</a:t>
            </a:r>
            <a:endParaRPr lang="id-ID" sz="1100" dirty="0">
              <a:solidFill>
                <a:schemeClr val="bg1"/>
              </a:solidFill>
              <a:latin typeface="Source Sans Pro" panose="020B0503030403020204" pitchFamily="34" charset="0"/>
              <a:ea typeface="Source Sans Pro" panose="020B0503030403020204" pitchFamily="34" charset="0"/>
              <a:cs typeface="Lato Light" panose="020F0502020204030203" pitchFamily="34" charset="0"/>
            </a:endParaRPr>
          </a:p>
        </p:txBody>
      </p:sp>
      <p:sp>
        <p:nvSpPr>
          <p:cNvPr id="21" name="Rectangle 20">
            <a:extLst>
              <a:ext uri="{FF2B5EF4-FFF2-40B4-BE49-F238E27FC236}">
                <a16:creationId xmlns:a16="http://schemas.microsoft.com/office/drawing/2014/main" id="{342D9BCD-AD76-4D57-B195-3E6D51B73D0C}"/>
              </a:ext>
            </a:extLst>
          </p:cNvPr>
          <p:cNvSpPr/>
          <p:nvPr/>
        </p:nvSpPr>
        <p:spPr>
          <a:xfrm>
            <a:off x="7087479" y="4682782"/>
            <a:ext cx="1613679" cy="854080"/>
          </a:xfrm>
          <a:prstGeom prst="rect">
            <a:avLst/>
          </a:prstGeom>
        </p:spPr>
        <p:txBody>
          <a:bodyPr wrap="square">
            <a:spAutoFit/>
          </a:bodyPr>
          <a:lstStyle/>
          <a:p>
            <a:pPr algn="ctr">
              <a:lnSpc>
                <a:spcPct val="150000"/>
              </a:lnSpc>
            </a:pPr>
            <a:r>
              <a:rPr lang="id-ID" sz="1100" i="0" dirty="0">
                <a:solidFill>
                  <a:schemeClr val="bg1"/>
                </a:solidFill>
                <a:effectLst/>
                <a:latin typeface="Source Sans Pro" panose="020B0503030403020204" pitchFamily="34" charset="0"/>
                <a:ea typeface="Source Sans Pro" panose="020B0503030403020204" pitchFamily="34" charset="0"/>
                <a:cs typeface="Lato Light" panose="020F0502020204030203" pitchFamily="34" charset="0"/>
              </a:rPr>
              <a:t>Lorem ipsum dolor sit amet, lacus nulla ac netus nibh aliquet,</a:t>
            </a:r>
            <a:endParaRPr lang="id-ID" sz="1100" dirty="0">
              <a:solidFill>
                <a:schemeClr val="bg1"/>
              </a:solidFill>
              <a:latin typeface="Source Sans Pro" panose="020B0503030403020204" pitchFamily="34" charset="0"/>
              <a:ea typeface="Source Sans Pro" panose="020B0503030403020204" pitchFamily="34" charset="0"/>
              <a:cs typeface="Lato Light" panose="020F0502020204030203" pitchFamily="34" charset="0"/>
            </a:endParaRPr>
          </a:p>
        </p:txBody>
      </p:sp>
      <p:sp>
        <p:nvSpPr>
          <p:cNvPr id="22" name="Rectangle 21">
            <a:extLst>
              <a:ext uri="{FF2B5EF4-FFF2-40B4-BE49-F238E27FC236}">
                <a16:creationId xmlns:a16="http://schemas.microsoft.com/office/drawing/2014/main" id="{342D9BCD-AD76-4D57-B195-3E6D51B73D0C}"/>
              </a:ext>
            </a:extLst>
          </p:cNvPr>
          <p:cNvSpPr/>
          <p:nvPr/>
        </p:nvSpPr>
        <p:spPr>
          <a:xfrm>
            <a:off x="9514158" y="4682782"/>
            <a:ext cx="1613679" cy="854080"/>
          </a:xfrm>
          <a:prstGeom prst="rect">
            <a:avLst/>
          </a:prstGeom>
        </p:spPr>
        <p:txBody>
          <a:bodyPr wrap="square">
            <a:spAutoFit/>
          </a:bodyPr>
          <a:lstStyle/>
          <a:p>
            <a:pPr algn="ctr">
              <a:lnSpc>
                <a:spcPct val="150000"/>
              </a:lnSpc>
            </a:pPr>
            <a:r>
              <a:rPr lang="id-ID" sz="1100" i="0" dirty="0">
                <a:solidFill>
                  <a:schemeClr val="bg1"/>
                </a:solidFill>
                <a:effectLst/>
                <a:latin typeface="Source Sans Pro" panose="020B0503030403020204" pitchFamily="34" charset="0"/>
                <a:ea typeface="Source Sans Pro" panose="020B0503030403020204" pitchFamily="34" charset="0"/>
                <a:cs typeface="Lato Light" panose="020F0502020204030203" pitchFamily="34" charset="0"/>
              </a:rPr>
              <a:t>Lorem ipsum dolor sit amet, lacus nulla ac netus nibh aliquet,</a:t>
            </a:r>
            <a:endParaRPr lang="id-ID" sz="1100" dirty="0">
              <a:solidFill>
                <a:schemeClr val="bg1"/>
              </a:solidFill>
              <a:latin typeface="Source Sans Pro" panose="020B0503030403020204" pitchFamily="34" charset="0"/>
              <a:ea typeface="Source Sans Pro" panose="020B0503030403020204" pitchFamily="34" charset="0"/>
              <a:cs typeface="Lato Light" panose="020F0502020204030203" pitchFamily="34" charset="0"/>
            </a:endParaRPr>
          </a:p>
        </p:txBody>
      </p:sp>
      <p:pic>
        <p:nvPicPr>
          <p:cNvPr id="28" name="图片占位符 27">
            <a:extLst>
              <a:ext uri="{FF2B5EF4-FFF2-40B4-BE49-F238E27FC236}">
                <a16:creationId xmlns:a16="http://schemas.microsoft.com/office/drawing/2014/main" id="{F9316AC0-C65D-4034-BFAB-8B7B9EFF99D2}"/>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6740" r="16740"/>
          <a:stretch>
            <a:fillRect/>
          </a:stretch>
        </p:blipFill>
        <p:spPr/>
      </p:pic>
    </p:spTree>
    <p:extLst>
      <p:ext uri="{BB962C8B-B14F-4D97-AF65-F5344CB8AC3E}">
        <p14:creationId xmlns:p14="http://schemas.microsoft.com/office/powerpoint/2010/main" val="178839432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rot="10800000" flipH="1" flipV="1">
            <a:off x="1886059" y="5805131"/>
            <a:ext cx="1688083" cy="553998"/>
          </a:xfrm>
          <a:prstGeom prst="rect">
            <a:avLst/>
          </a:prstGeom>
          <a:noFill/>
        </p:spPr>
        <p:txBody>
          <a:bodyPr wrap="square" lIns="0" tIns="0" rIns="91440" bIns="0" rtlCol="0">
            <a:spAutoFit/>
          </a:bodyPr>
          <a:lstStyle/>
          <a:p>
            <a:pPr>
              <a:lnSpc>
                <a:spcPct val="150000"/>
              </a:lnSpc>
            </a:pPr>
            <a:r>
              <a:rPr lang="en-US" sz="1200" dirty="0">
                <a:latin typeface="Source Sans Pro" panose="020B0503030403020204" pitchFamily="34" charset="0"/>
                <a:ea typeface="Source Sans Pro" panose="020B0503030403020204" pitchFamily="34" charset="0"/>
                <a:cs typeface="Titillium" charset="0"/>
              </a:rPr>
              <a:t>There are many variations of passages of</a:t>
            </a:r>
          </a:p>
        </p:txBody>
      </p:sp>
      <p:grpSp>
        <p:nvGrpSpPr>
          <p:cNvPr id="8" name="Group 7"/>
          <p:cNvGrpSpPr/>
          <p:nvPr/>
        </p:nvGrpSpPr>
        <p:grpSpPr>
          <a:xfrm>
            <a:off x="1608136" y="5227818"/>
            <a:ext cx="8975725" cy="272650"/>
            <a:chOff x="8205559" y="2484617"/>
            <a:chExt cx="2999232" cy="762000"/>
          </a:xfrm>
        </p:grpSpPr>
        <p:sp>
          <p:nvSpPr>
            <p:cNvPr id="3" name="Rectangle 2"/>
            <p:cNvSpPr/>
            <p:nvPr/>
          </p:nvSpPr>
          <p:spPr>
            <a:xfrm>
              <a:off x="8205559" y="2484617"/>
              <a:ext cx="749808" cy="76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8955367" y="2484617"/>
              <a:ext cx="749808" cy="76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9705175" y="2484617"/>
              <a:ext cx="749808" cy="762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0454983" y="2484617"/>
              <a:ext cx="749808" cy="76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p:cNvSpPr txBox="1"/>
          <p:nvPr/>
        </p:nvSpPr>
        <p:spPr>
          <a:xfrm rot="10800000" flipH="1" flipV="1">
            <a:off x="4094687" y="5805131"/>
            <a:ext cx="1688083" cy="553998"/>
          </a:xfrm>
          <a:prstGeom prst="rect">
            <a:avLst/>
          </a:prstGeom>
          <a:noFill/>
        </p:spPr>
        <p:txBody>
          <a:bodyPr wrap="square" lIns="0" tIns="0" rIns="91440" bIns="0" rtlCol="0">
            <a:spAutoFit/>
          </a:bodyPr>
          <a:lstStyle/>
          <a:p>
            <a:pPr>
              <a:lnSpc>
                <a:spcPct val="150000"/>
              </a:lnSpc>
            </a:pPr>
            <a:r>
              <a:rPr lang="en-US" sz="1200" dirty="0">
                <a:latin typeface="Source Sans Pro" panose="020B0503030403020204" pitchFamily="34" charset="0"/>
                <a:ea typeface="Source Sans Pro" panose="020B0503030403020204" pitchFamily="34" charset="0"/>
                <a:cs typeface="Titillium" charset="0"/>
              </a:rPr>
              <a:t>There are many variations of passages of</a:t>
            </a:r>
          </a:p>
        </p:txBody>
      </p:sp>
      <p:sp>
        <p:nvSpPr>
          <p:cNvPr id="10" name="TextBox 9"/>
          <p:cNvSpPr txBox="1"/>
          <p:nvPr/>
        </p:nvSpPr>
        <p:spPr>
          <a:xfrm rot="10800000" flipH="1" flipV="1">
            <a:off x="6331451" y="5805131"/>
            <a:ext cx="1688083" cy="553998"/>
          </a:xfrm>
          <a:prstGeom prst="rect">
            <a:avLst/>
          </a:prstGeom>
          <a:noFill/>
        </p:spPr>
        <p:txBody>
          <a:bodyPr wrap="square" lIns="0" tIns="0" rIns="91440" bIns="0" rtlCol="0">
            <a:spAutoFit/>
          </a:bodyPr>
          <a:lstStyle/>
          <a:p>
            <a:pPr>
              <a:lnSpc>
                <a:spcPct val="150000"/>
              </a:lnSpc>
            </a:pPr>
            <a:r>
              <a:rPr lang="en-US" sz="1200" dirty="0">
                <a:latin typeface="Source Sans Pro" panose="020B0503030403020204" pitchFamily="34" charset="0"/>
                <a:ea typeface="Source Sans Pro" panose="020B0503030403020204" pitchFamily="34" charset="0"/>
                <a:cs typeface="Titillium" charset="0"/>
              </a:rPr>
              <a:t>There are many variations of passages of</a:t>
            </a:r>
          </a:p>
        </p:txBody>
      </p:sp>
      <p:sp>
        <p:nvSpPr>
          <p:cNvPr id="11" name="TextBox 10"/>
          <p:cNvSpPr txBox="1"/>
          <p:nvPr/>
        </p:nvSpPr>
        <p:spPr>
          <a:xfrm rot="10800000" flipH="1" flipV="1">
            <a:off x="8610417" y="5805131"/>
            <a:ext cx="1688083" cy="553998"/>
          </a:xfrm>
          <a:prstGeom prst="rect">
            <a:avLst/>
          </a:prstGeom>
          <a:noFill/>
        </p:spPr>
        <p:txBody>
          <a:bodyPr wrap="square" lIns="0" tIns="0" rIns="91440" bIns="0" rtlCol="0">
            <a:spAutoFit/>
          </a:bodyPr>
          <a:lstStyle/>
          <a:p>
            <a:pPr>
              <a:lnSpc>
                <a:spcPct val="150000"/>
              </a:lnSpc>
            </a:pPr>
            <a:r>
              <a:rPr lang="en-US" sz="1200" dirty="0">
                <a:latin typeface="Source Sans Pro" panose="020B0503030403020204" pitchFamily="34" charset="0"/>
                <a:ea typeface="Source Sans Pro" panose="020B0503030403020204" pitchFamily="34" charset="0"/>
                <a:cs typeface="Titillium" charset="0"/>
              </a:rPr>
              <a:t>There are many variations of passages of</a:t>
            </a:r>
          </a:p>
        </p:txBody>
      </p:sp>
      <p:pic>
        <p:nvPicPr>
          <p:cNvPr id="14" name="图片占位符 13">
            <a:extLst>
              <a:ext uri="{FF2B5EF4-FFF2-40B4-BE49-F238E27FC236}">
                <a16:creationId xmlns:a16="http://schemas.microsoft.com/office/drawing/2014/main" id="{DE5B29A3-36B0-4A99-94C3-FCAEBCB6505E}"/>
              </a:ext>
            </a:extLst>
          </p:cNvPr>
          <p:cNvPicPr>
            <a:picLocks noGrp="1" noChangeAspect="1"/>
          </p:cNvPicPr>
          <p:nvPr>
            <p:ph type="pic" sz="quarter" idx="10"/>
          </p:nvPr>
        </p:nvPicPr>
        <p:blipFill>
          <a:blip r:embed="rId2" cstate="email">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394312721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7F703E-2589-4AA4-973A-5B0A02D019E1}"/>
              </a:ext>
            </a:extLst>
          </p:cNvPr>
          <p:cNvSpPr txBox="1"/>
          <p:nvPr/>
        </p:nvSpPr>
        <p:spPr>
          <a:xfrm>
            <a:off x="5376251" y="1966823"/>
            <a:ext cx="1439497" cy="3062377"/>
          </a:xfrm>
          <a:prstGeom prst="rect">
            <a:avLst/>
          </a:prstGeom>
          <a:noFill/>
          <a:ln>
            <a:noFill/>
          </a:ln>
        </p:spPr>
        <p:txBody>
          <a:bodyPr wrap="none" lIns="0" tIns="0" rIns="0" bIns="0" rtlCol="0">
            <a:spAutoFit/>
          </a:bodyPr>
          <a:lstStyle/>
          <a:p>
            <a:r>
              <a:rPr lang="en-US" sz="19900" dirty="0">
                <a:ln w="19050">
                  <a:solidFill>
                    <a:schemeClr val="tx1"/>
                  </a:solidFill>
                </a:ln>
                <a:noFill/>
                <a:latin typeface="Butler" panose="02070803080706020303" pitchFamily="18" charset="0"/>
              </a:rPr>
              <a:t>S</a:t>
            </a:r>
          </a:p>
        </p:txBody>
      </p:sp>
      <p:sp>
        <p:nvSpPr>
          <p:cNvPr id="5" name="Rectangle 4"/>
          <p:cNvSpPr/>
          <p:nvPr/>
        </p:nvSpPr>
        <p:spPr>
          <a:xfrm>
            <a:off x="5010149" y="1828800"/>
            <a:ext cx="2133601" cy="320040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42D9BCD-AD76-4D57-B195-3E6D51B73D0C}"/>
              </a:ext>
            </a:extLst>
          </p:cNvPr>
          <p:cNvSpPr/>
          <p:nvPr/>
        </p:nvSpPr>
        <p:spPr>
          <a:xfrm>
            <a:off x="697446" y="4175120"/>
            <a:ext cx="2859966" cy="854080"/>
          </a:xfrm>
          <a:prstGeom prst="rect">
            <a:avLst/>
          </a:prstGeom>
        </p:spPr>
        <p:txBody>
          <a:bodyPr wrap="square">
            <a:spAutoFit/>
          </a:bodyPr>
          <a:lstStyle/>
          <a:p>
            <a:pPr algn="just">
              <a:lnSpc>
                <a:spcPct val="150000"/>
              </a:lnSpc>
            </a:pPr>
            <a:r>
              <a:rPr lang="id-ID" sz="1100" i="0" dirty="0">
                <a:effectLst/>
                <a:latin typeface="Source Sans Pro" panose="020B0503030403020204" pitchFamily="34" charset="0"/>
                <a:ea typeface="Source Sans Pro" panose="020B0503030403020204" pitchFamily="34" charset="0"/>
                <a:cs typeface="Lato Light" panose="020F0502020204030203" pitchFamily="34" charset="0"/>
              </a:rPr>
              <a:t>Lorem ipsum dolor sit amet, lacus nulla ac netus nibh aliquet, porttitor ligula justo libero vivamus porttitor dolor,</a:t>
            </a:r>
            <a:endParaRPr lang="id-ID" sz="1100" dirty="0">
              <a:latin typeface="Source Sans Pro" panose="020B0503030403020204" pitchFamily="34" charset="0"/>
              <a:ea typeface="Source Sans Pro" panose="020B0503030403020204" pitchFamily="34" charset="0"/>
              <a:cs typeface="Lato Light" panose="020F0502020204030203" pitchFamily="34" charset="0"/>
            </a:endParaRPr>
          </a:p>
        </p:txBody>
      </p:sp>
      <p:sp>
        <p:nvSpPr>
          <p:cNvPr id="7" name="TextBox 6">
            <a:extLst>
              <a:ext uri="{FF2B5EF4-FFF2-40B4-BE49-F238E27FC236}">
                <a16:creationId xmlns:a16="http://schemas.microsoft.com/office/drawing/2014/main" id="{127F703E-2589-4AA4-973A-5B0A02D019E1}"/>
              </a:ext>
            </a:extLst>
          </p:cNvPr>
          <p:cNvSpPr txBox="1"/>
          <p:nvPr/>
        </p:nvSpPr>
        <p:spPr>
          <a:xfrm>
            <a:off x="775924" y="3604781"/>
            <a:ext cx="2103140" cy="430887"/>
          </a:xfrm>
          <a:prstGeom prst="rect">
            <a:avLst/>
          </a:prstGeom>
          <a:noFill/>
          <a:ln>
            <a:noFill/>
          </a:ln>
        </p:spPr>
        <p:txBody>
          <a:bodyPr wrap="none" lIns="0" tIns="0" rIns="0" bIns="0" rtlCol="0">
            <a:spAutoFit/>
          </a:bodyPr>
          <a:lstStyle/>
          <a:p>
            <a:r>
              <a:rPr lang="en-US" sz="2800" dirty="0">
                <a:latin typeface="Montserrat Black" panose="00000A00000000000000" pitchFamily="50" charset="0"/>
              </a:rPr>
              <a:t>LOGOTYPE</a:t>
            </a:r>
          </a:p>
        </p:txBody>
      </p:sp>
      <p:sp>
        <p:nvSpPr>
          <p:cNvPr id="8" name="TextBox 7"/>
          <p:cNvSpPr txBox="1"/>
          <p:nvPr/>
        </p:nvSpPr>
        <p:spPr>
          <a:xfrm rot="10800000" flipH="1" flipV="1">
            <a:off x="5251958" y="845553"/>
            <a:ext cx="1688083" cy="524824"/>
          </a:xfrm>
          <a:prstGeom prst="rect">
            <a:avLst/>
          </a:prstGeom>
          <a:noFill/>
        </p:spPr>
        <p:txBody>
          <a:bodyPr wrap="square" lIns="0" tIns="0" rIns="91440" bIns="0" rtlCol="0">
            <a:spAutoFit/>
          </a:bodyPr>
          <a:lstStyle/>
          <a:p>
            <a:pPr algn="ctr">
              <a:lnSpc>
                <a:spcPct val="150000"/>
              </a:lnSpc>
            </a:pPr>
            <a:r>
              <a:rPr lang="en-US" sz="1200" dirty="0">
                <a:latin typeface="Source Sans Pro" panose="020B0503030403020204" pitchFamily="34" charset="0"/>
                <a:ea typeface="Source Sans Pro" panose="020B0503030403020204" pitchFamily="34" charset="0"/>
                <a:cs typeface="Titillium" charset="0"/>
              </a:rPr>
              <a:t>There are many variations of passages of</a:t>
            </a:r>
          </a:p>
        </p:txBody>
      </p:sp>
      <p:sp>
        <p:nvSpPr>
          <p:cNvPr id="9" name="TextBox 8"/>
          <p:cNvSpPr txBox="1"/>
          <p:nvPr/>
        </p:nvSpPr>
        <p:spPr>
          <a:xfrm rot="10800000" flipH="1" flipV="1">
            <a:off x="5251958" y="5417982"/>
            <a:ext cx="1688083" cy="524824"/>
          </a:xfrm>
          <a:prstGeom prst="rect">
            <a:avLst/>
          </a:prstGeom>
          <a:noFill/>
        </p:spPr>
        <p:txBody>
          <a:bodyPr wrap="square" lIns="0" tIns="0" rIns="91440" bIns="0" rtlCol="0">
            <a:spAutoFit/>
          </a:bodyPr>
          <a:lstStyle/>
          <a:p>
            <a:pPr algn="ctr">
              <a:lnSpc>
                <a:spcPct val="150000"/>
              </a:lnSpc>
            </a:pPr>
            <a:r>
              <a:rPr lang="en-US" sz="1200" dirty="0">
                <a:latin typeface="Source Sans Pro" panose="020B0503030403020204" pitchFamily="34" charset="0"/>
                <a:ea typeface="Source Sans Pro" panose="020B0503030403020204" pitchFamily="34" charset="0"/>
                <a:cs typeface="Titillium" charset="0"/>
              </a:rPr>
              <a:t>There are many variations of passages of</a:t>
            </a:r>
          </a:p>
        </p:txBody>
      </p:sp>
      <p:sp>
        <p:nvSpPr>
          <p:cNvPr id="10" name="Rectangle 9">
            <a:extLst>
              <a:ext uri="{FF2B5EF4-FFF2-40B4-BE49-F238E27FC236}">
                <a16:creationId xmlns:a16="http://schemas.microsoft.com/office/drawing/2014/main" id="{342D9BCD-AD76-4D57-B195-3E6D51B73D0C}"/>
              </a:ext>
            </a:extLst>
          </p:cNvPr>
          <p:cNvSpPr/>
          <p:nvPr/>
        </p:nvSpPr>
        <p:spPr>
          <a:xfrm>
            <a:off x="9274834" y="4175120"/>
            <a:ext cx="2531227" cy="854080"/>
          </a:xfrm>
          <a:prstGeom prst="rect">
            <a:avLst/>
          </a:prstGeom>
        </p:spPr>
        <p:txBody>
          <a:bodyPr wrap="square">
            <a:spAutoFit/>
          </a:bodyPr>
          <a:lstStyle/>
          <a:p>
            <a:pPr algn="ctr">
              <a:lnSpc>
                <a:spcPct val="150000"/>
              </a:lnSpc>
            </a:pPr>
            <a:r>
              <a:rPr lang="id-ID" sz="1100" i="0" dirty="0">
                <a:effectLst/>
                <a:latin typeface="Source Sans Pro" panose="020B0503030403020204" pitchFamily="34" charset="0"/>
                <a:ea typeface="Source Sans Pro" panose="020B0503030403020204" pitchFamily="34" charset="0"/>
                <a:cs typeface="Lato Light" panose="020F0502020204030203" pitchFamily="34" charset="0"/>
              </a:rPr>
              <a:t>Lorem ipsum dolor sit amet, lacus nulla ac netus nibh aliquet, porttitor ligula justo libero vivamus porttitor dolor,</a:t>
            </a:r>
            <a:endParaRPr lang="id-ID" sz="1100" dirty="0">
              <a:latin typeface="Source Sans Pro" panose="020B0503030403020204" pitchFamily="34" charset="0"/>
              <a:ea typeface="Source Sans Pro" panose="020B0503030403020204" pitchFamily="34" charset="0"/>
              <a:cs typeface="Lato Light" panose="020F0502020204030203" pitchFamily="34" charset="0"/>
            </a:endParaRPr>
          </a:p>
        </p:txBody>
      </p:sp>
      <p:sp>
        <p:nvSpPr>
          <p:cNvPr id="11" name="Rectangle 10"/>
          <p:cNvSpPr/>
          <p:nvPr/>
        </p:nvSpPr>
        <p:spPr>
          <a:xfrm>
            <a:off x="4895557" y="1701800"/>
            <a:ext cx="2349793" cy="344170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127F703E-2589-4AA4-973A-5B0A02D019E1}"/>
              </a:ext>
            </a:extLst>
          </p:cNvPr>
          <p:cNvSpPr txBox="1"/>
          <p:nvPr/>
        </p:nvSpPr>
        <p:spPr>
          <a:xfrm>
            <a:off x="10113289" y="2367171"/>
            <a:ext cx="998671" cy="2123658"/>
          </a:xfrm>
          <a:prstGeom prst="rect">
            <a:avLst/>
          </a:prstGeom>
          <a:noFill/>
          <a:ln>
            <a:noFill/>
          </a:ln>
        </p:spPr>
        <p:txBody>
          <a:bodyPr wrap="none" lIns="0" tIns="0" rIns="0" bIns="0" rtlCol="0">
            <a:spAutoFit/>
          </a:bodyPr>
          <a:lstStyle/>
          <a:p>
            <a:r>
              <a:rPr lang="en-US" sz="13800" dirty="0">
                <a:ln w="19050">
                  <a:solidFill>
                    <a:schemeClr val="tx1"/>
                  </a:solidFill>
                </a:ln>
                <a:noFill/>
                <a:latin typeface="Butler" panose="02070803080706020303" pitchFamily="18" charset="0"/>
              </a:rPr>
              <a:t>S</a:t>
            </a:r>
          </a:p>
        </p:txBody>
      </p:sp>
      <p:sp>
        <p:nvSpPr>
          <p:cNvPr id="13" name="TextBox 12">
            <a:extLst>
              <a:ext uri="{FF2B5EF4-FFF2-40B4-BE49-F238E27FC236}">
                <a16:creationId xmlns:a16="http://schemas.microsoft.com/office/drawing/2014/main" id="{127F703E-2589-4AA4-973A-5B0A02D019E1}"/>
              </a:ext>
            </a:extLst>
          </p:cNvPr>
          <p:cNvSpPr txBox="1"/>
          <p:nvPr/>
        </p:nvSpPr>
        <p:spPr>
          <a:xfrm>
            <a:off x="11111960" y="2845473"/>
            <a:ext cx="694101" cy="1477328"/>
          </a:xfrm>
          <a:prstGeom prst="rect">
            <a:avLst/>
          </a:prstGeom>
          <a:noFill/>
          <a:ln>
            <a:noFill/>
          </a:ln>
        </p:spPr>
        <p:txBody>
          <a:bodyPr wrap="none" lIns="0" tIns="0" rIns="0" bIns="0" rtlCol="0">
            <a:spAutoFit/>
          </a:bodyPr>
          <a:lstStyle/>
          <a:p>
            <a:r>
              <a:rPr lang="en-US" sz="9600" dirty="0">
                <a:ln w="19050">
                  <a:solidFill>
                    <a:schemeClr val="tx1"/>
                  </a:solidFill>
                </a:ln>
                <a:noFill/>
                <a:latin typeface="Butler" panose="02070803080706020303" pitchFamily="18" charset="0"/>
              </a:rPr>
              <a:t>S</a:t>
            </a:r>
          </a:p>
        </p:txBody>
      </p:sp>
      <p:sp>
        <p:nvSpPr>
          <p:cNvPr id="14" name="TextBox 13">
            <a:extLst>
              <a:ext uri="{FF2B5EF4-FFF2-40B4-BE49-F238E27FC236}">
                <a16:creationId xmlns:a16="http://schemas.microsoft.com/office/drawing/2014/main" id="{127F703E-2589-4AA4-973A-5B0A02D019E1}"/>
              </a:ext>
            </a:extLst>
          </p:cNvPr>
          <p:cNvSpPr txBox="1"/>
          <p:nvPr/>
        </p:nvSpPr>
        <p:spPr>
          <a:xfrm>
            <a:off x="9409769" y="2845473"/>
            <a:ext cx="694101" cy="1477328"/>
          </a:xfrm>
          <a:prstGeom prst="rect">
            <a:avLst/>
          </a:prstGeom>
          <a:noFill/>
          <a:ln>
            <a:noFill/>
          </a:ln>
        </p:spPr>
        <p:txBody>
          <a:bodyPr wrap="none" lIns="0" tIns="0" rIns="0" bIns="0" rtlCol="0">
            <a:spAutoFit/>
          </a:bodyPr>
          <a:lstStyle/>
          <a:p>
            <a:r>
              <a:rPr lang="en-US" sz="9600" dirty="0">
                <a:ln w="19050">
                  <a:solidFill>
                    <a:schemeClr val="tx1"/>
                  </a:solidFill>
                </a:ln>
                <a:noFill/>
                <a:latin typeface="Butler" panose="02070803080706020303" pitchFamily="18" charset="0"/>
              </a:rPr>
              <a:t>S</a:t>
            </a:r>
          </a:p>
        </p:txBody>
      </p:sp>
      <p:grpSp>
        <p:nvGrpSpPr>
          <p:cNvPr id="15" name="Group 14"/>
          <p:cNvGrpSpPr/>
          <p:nvPr/>
        </p:nvGrpSpPr>
        <p:grpSpPr>
          <a:xfrm>
            <a:off x="779191" y="1008993"/>
            <a:ext cx="158068" cy="1836480"/>
            <a:chOff x="11317508" y="2324119"/>
            <a:chExt cx="214092" cy="2487381"/>
          </a:xfrm>
        </p:grpSpPr>
        <p:sp>
          <p:nvSpPr>
            <p:cNvPr id="16" name="Oval 15"/>
            <p:cNvSpPr/>
            <p:nvPr/>
          </p:nvSpPr>
          <p:spPr>
            <a:xfrm flipH="1">
              <a:off x="11317508" y="2324119"/>
              <a:ext cx="214092" cy="21409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flipH="1">
              <a:off x="11317508" y="2771826"/>
              <a:ext cx="214092" cy="21409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flipH="1">
              <a:off x="11317508" y="3214908"/>
              <a:ext cx="214092" cy="21409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flipH="1">
              <a:off x="11317508" y="3687914"/>
              <a:ext cx="214092" cy="21409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flipH="1">
              <a:off x="11317508" y="4142661"/>
              <a:ext cx="214092" cy="21409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flipH="1">
              <a:off x="11317508" y="4597408"/>
              <a:ext cx="214092" cy="21409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0717801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7F703E-2589-4AA4-973A-5B0A02D019E1}"/>
              </a:ext>
            </a:extLst>
          </p:cNvPr>
          <p:cNvSpPr txBox="1"/>
          <p:nvPr/>
        </p:nvSpPr>
        <p:spPr>
          <a:xfrm>
            <a:off x="6825223" y="5051077"/>
            <a:ext cx="4717638" cy="1015663"/>
          </a:xfrm>
          <a:prstGeom prst="rect">
            <a:avLst/>
          </a:prstGeom>
          <a:noFill/>
          <a:ln>
            <a:noFill/>
          </a:ln>
        </p:spPr>
        <p:txBody>
          <a:bodyPr wrap="none" lIns="0" tIns="0" rIns="0" bIns="0" rtlCol="0">
            <a:spAutoFit/>
          </a:bodyPr>
          <a:lstStyle/>
          <a:p>
            <a:pPr algn="ctr"/>
            <a:r>
              <a:rPr lang="en-US" sz="6600" dirty="0">
                <a:ln w="19050">
                  <a:solidFill>
                    <a:schemeClr val="tx1"/>
                  </a:solidFill>
                </a:ln>
                <a:noFill/>
                <a:latin typeface="Butler" panose="02070803080706020303" pitchFamily="18" charset="0"/>
              </a:rPr>
              <a:t>SYMPHONY</a:t>
            </a:r>
          </a:p>
        </p:txBody>
      </p:sp>
      <p:sp>
        <p:nvSpPr>
          <p:cNvPr id="4" name="TextBox 3">
            <a:extLst>
              <a:ext uri="{FF2B5EF4-FFF2-40B4-BE49-F238E27FC236}">
                <a16:creationId xmlns:a16="http://schemas.microsoft.com/office/drawing/2014/main" id="{127F703E-2589-4AA4-973A-5B0A02D019E1}"/>
              </a:ext>
            </a:extLst>
          </p:cNvPr>
          <p:cNvSpPr txBox="1"/>
          <p:nvPr/>
        </p:nvSpPr>
        <p:spPr>
          <a:xfrm>
            <a:off x="775924" y="4303800"/>
            <a:ext cx="2103140" cy="430887"/>
          </a:xfrm>
          <a:prstGeom prst="rect">
            <a:avLst/>
          </a:prstGeom>
          <a:noFill/>
          <a:ln>
            <a:noFill/>
          </a:ln>
        </p:spPr>
        <p:txBody>
          <a:bodyPr wrap="none" lIns="0" tIns="0" rIns="0" bIns="0" rtlCol="0">
            <a:spAutoFit/>
          </a:bodyPr>
          <a:lstStyle/>
          <a:p>
            <a:r>
              <a:rPr lang="en-US" sz="2800" dirty="0">
                <a:latin typeface="Montserrat Black" panose="00000A00000000000000" pitchFamily="50" charset="0"/>
              </a:rPr>
              <a:t>LOGOTYPE</a:t>
            </a:r>
          </a:p>
        </p:txBody>
      </p:sp>
      <p:sp>
        <p:nvSpPr>
          <p:cNvPr id="5" name="Rectangle 4">
            <a:extLst>
              <a:ext uri="{FF2B5EF4-FFF2-40B4-BE49-F238E27FC236}">
                <a16:creationId xmlns:a16="http://schemas.microsoft.com/office/drawing/2014/main" id="{342D9BCD-AD76-4D57-B195-3E6D51B73D0C}"/>
              </a:ext>
            </a:extLst>
          </p:cNvPr>
          <p:cNvSpPr/>
          <p:nvPr/>
        </p:nvSpPr>
        <p:spPr>
          <a:xfrm>
            <a:off x="697446" y="4874138"/>
            <a:ext cx="2256770" cy="1107996"/>
          </a:xfrm>
          <a:prstGeom prst="rect">
            <a:avLst/>
          </a:prstGeom>
        </p:spPr>
        <p:txBody>
          <a:bodyPr wrap="square">
            <a:spAutoFit/>
          </a:bodyPr>
          <a:lstStyle/>
          <a:p>
            <a:pPr algn="just">
              <a:lnSpc>
                <a:spcPct val="150000"/>
              </a:lnSpc>
            </a:pPr>
            <a:r>
              <a:rPr lang="id-ID" sz="1100" i="0" dirty="0">
                <a:effectLst/>
                <a:latin typeface="Source Sans Pro" panose="020B0503030403020204" pitchFamily="34" charset="0"/>
                <a:ea typeface="Source Sans Pro" panose="020B0503030403020204" pitchFamily="34" charset="0"/>
                <a:cs typeface="Lato Light" panose="020F0502020204030203" pitchFamily="34" charset="0"/>
              </a:rPr>
              <a:t>Lorem ipsum dolor sit amet, lacus nulla ac netus nibh aliquet, porttitor ligula justo libero vivamus porttitor dolor,</a:t>
            </a:r>
            <a:endParaRPr lang="id-ID" sz="1100" dirty="0">
              <a:latin typeface="Source Sans Pro" panose="020B0503030403020204" pitchFamily="34" charset="0"/>
              <a:ea typeface="Source Sans Pro" panose="020B0503030403020204" pitchFamily="34" charset="0"/>
              <a:cs typeface="Lato Light" panose="020F0502020204030203" pitchFamily="34" charset="0"/>
            </a:endParaRPr>
          </a:p>
        </p:txBody>
      </p:sp>
      <p:sp>
        <p:nvSpPr>
          <p:cNvPr id="6" name="TextBox 5">
            <a:extLst>
              <a:ext uri="{FF2B5EF4-FFF2-40B4-BE49-F238E27FC236}">
                <a16:creationId xmlns:a16="http://schemas.microsoft.com/office/drawing/2014/main" id="{127F703E-2589-4AA4-973A-5B0A02D019E1}"/>
              </a:ext>
            </a:extLst>
          </p:cNvPr>
          <p:cNvSpPr txBox="1"/>
          <p:nvPr/>
        </p:nvSpPr>
        <p:spPr>
          <a:xfrm>
            <a:off x="7251621" y="4304957"/>
            <a:ext cx="3864841" cy="830997"/>
          </a:xfrm>
          <a:prstGeom prst="rect">
            <a:avLst/>
          </a:prstGeom>
          <a:noFill/>
          <a:ln>
            <a:noFill/>
          </a:ln>
        </p:spPr>
        <p:txBody>
          <a:bodyPr wrap="none" lIns="0" tIns="0" rIns="0" bIns="0" rtlCol="0">
            <a:spAutoFit/>
          </a:bodyPr>
          <a:lstStyle/>
          <a:p>
            <a:pPr algn="ctr"/>
            <a:r>
              <a:rPr lang="en-US" sz="5400" dirty="0">
                <a:ln w="19050">
                  <a:solidFill>
                    <a:schemeClr val="tx1"/>
                  </a:solidFill>
                </a:ln>
                <a:noFill/>
                <a:latin typeface="Butler" panose="02070803080706020303" pitchFamily="18" charset="0"/>
              </a:rPr>
              <a:t>SYMPHONY</a:t>
            </a:r>
          </a:p>
        </p:txBody>
      </p:sp>
      <p:sp>
        <p:nvSpPr>
          <p:cNvPr id="7" name="TextBox 6">
            <a:extLst>
              <a:ext uri="{FF2B5EF4-FFF2-40B4-BE49-F238E27FC236}">
                <a16:creationId xmlns:a16="http://schemas.microsoft.com/office/drawing/2014/main" id="{127F703E-2589-4AA4-973A-5B0A02D019E1}"/>
              </a:ext>
            </a:extLst>
          </p:cNvPr>
          <p:cNvSpPr txBox="1"/>
          <p:nvPr/>
        </p:nvSpPr>
        <p:spPr>
          <a:xfrm>
            <a:off x="7609090" y="3627849"/>
            <a:ext cx="3149901" cy="677108"/>
          </a:xfrm>
          <a:prstGeom prst="rect">
            <a:avLst/>
          </a:prstGeom>
          <a:noFill/>
          <a:ln>
            <a:noFill/>
          </a:ln>
        </p:spPr>
        <p:txBody>
          <a:bodyPr wrap="none" lIns="0" tIns="0" rIns="0" bIns="0" rtlCol="0">
            <a:spAutoFit/>
          </a:bodyPr>
          <a:lstStyle/>
          <a:p>
            <a:pPr algn="ctr"/>
            <a:r>
              <a:rPr lang="en-US" sz="4400" dirty="0">
                <a:ln w="19050">
                  <a:solidFill>
                    <a:schemeClr val="tx1"/>
                  </a:solidFill>
                </a:ln>
                <a:noFill/>
                <a:latin typeface="Butler" panose="02070803080706020303" pitchFamily="18" charset="0"/>
              </a:rPr>
              <a:t>SYMPHONY</a:t>
            </a:r>
          </a:p>
        </p:txBody>
      </p:sp>
      <p:sp>
        <p:nvSpPr>
          <p:cNvPr id="8" name="TextBox 7">
            <a:extLst>
              <a:ext uri="{FF2B5EF4-FFF2-40B4-BE49-F238E27FC236}">
                <a16:creationId xmlns:a16="http://schemas.microsoft.com/office/drawing/2014/main" id="{127F703E-2589-4AA4-973A-5B0A02D019E1}"/>
              </a:ext>
            </a:extLst>
          </p:cNvPr>
          <p:cNvSpPr txBox="1"/>
          <p:nvPr/>
        </p:nvSpPr>
        <p:spPr>
          <a:xfrm>
            <a:off x="7897631" y="3067943"/>
            <a:ext cx="2572819" cy="553998"/>
          </a:xfrm>
          <a:prstGeom prst="rect">
            <a:avLst/>
          </a:prstGeom>
          <a:noFill/>
          <a:ln>
            <a:noFill/>
          </a:ln>
        </p:spPr>
        <p:txBody>
          <a:bodyPr wrap="none" lIns="0" tIns="0" rIns="0" bIns="0" rtlCol="0">
            <a:spAutoFit/>
          </a:bodyPr>
          <a:lstStyle/>
          <a:p>
            <a:pPr algn="ctr"/>
            <a:r>
              <a:rPr lang="en-US" sz="3600" dirty="0">
                <a:ln w="19050">
                  <a:solidFill>
                    <a:schemeClr val="tx1"/>
                  </a:solidFill>
                </a:ln>
                <a:noFill/>
                <a:latin typeface="Butler" panose="02070803080706020303" pitchFamily="18" charset="0"/>
              </a:rPr>
              <a:t>SYMPHONY</a:t>
            </a:r>
          </a:p>
        </p:txBody>
      </p:sp>
      <p:sp>
        <p:nvSpPr>
          <p:cNvPr id="9" name="TextBox 8">
            <a:extLst>
              <a:ext uri="{FF2B5EF4-FFF2-40B4-BE49-F238E27FC236}">
                <a16:creationId xmlns:a16="http://schemas.microsoft.com/office/drawing/2014/main" id="{127F703E-2589-4AA4-973A-5B0A02D019E1}"/>
              </a:ext>
            </a:extLst>
          </p:cNvPr>
          <p:cNvSpPr txBox="1"/>
          <p:nvPr/>
        </p:nvSpPr>
        <p:spPr>
          <a:xfrm>
            <a:off x="8182965" y="2571771"/>
            <a:ext cx="2002150" cy="430887"/>
          </a:xfrm>
          <a:prstGeom prst="rect">
            <a:avLst/>
          </a:prstGeom>
          <a:noFill/>
          <a:ln>
            <a:noFill/>
          </a:ln>
        </p:spPr>
        <p:txBody>
          <a:bodyPr wrap="none" lIns="0" tIns="0" rIns="0" bIns="0" rtlCol="0">
            <a:spAutoFit/>
          </a:bodyPr>
          <a:lstStyle/>
          <a:p>
            <a:pPr algn="ctr"/>
            <a:r>
              <a:rPr lang="en-US" sz="2800" dirty="0">
                <a:ln w="19050">
                  <a:solidFill>
                    <a:schemeClr val="tx1"/>
                  </a:solidFill>
                </a:ln>
                <a:noFill/>
                <a:latin typeface="Butler" panose="02070803080706020303" pitchFamily="18" charset="0"/>
              </a:rPr>
              <a:t>SYMPHONY</a:t>
            </a:r>
          </a:p>
        </p:txBody>
      </p:sp>
      <p:sp>
        <p:nvSpPr>
          <p:cNvPr id="10" name="TextBox 9">
            <a:extLst>
              <a:ext uri="{FF2B5EF4-FFF2-40B4-BE49-F238E27FC236}">
                <a16:creationId xmlns:a16="http://schemas.microsoft.com/office/drawing/2014/main" id="{127F703E-2589-4AA4-973A-5B0A02D019E1}"/>
              </a:ext>
            </a:extLst>
          </p:cNvPr>
          <p:cNvSpPr txBox="1"/>
          <p:nvPr/>
        </p:nvSpPr>
        <p:spPr>
          <a:xfrm>
            <a:off x="8469100" y="2221952"/>
            <a:ext cx="1429879" cy="307777"/>
          </a:xfrm>
          <a:prstGeom prst="rect">
            <a:avLst/>
          </a:prstGeom>
          <a:noFill/>
          <a:ln>
            <a:noFill/>
          </a:ln>
        </p:spPr>
        <p:txBody>
          <a:bodyPr wrap="none" lIns="0" tIns="0" rIns="0" bIns="0" rtlCol="0">
            <a:spAutoFit/>
          </a:bodyPr>
          <a:lstStyle/>
          <a:p>
            <a:pPr algn="ctr"/>
            <a:r>
              <a:rPr lang="en-US" sz="2000" dirty="0">
                <a:ln w="19050">
                  <a:solidFill>
                    <a:schemeClr val="tx1"/>
                  </a:solidFill>
                </a:ln>
                <a:noFill/>
                <a:latin typeface="Butler" panose="02070803080706020303" pitchFamily="18" charset="0"/>
              </a:rPr>
              <a:t>SYMPHONY</a:t>
            </a:r>
          </a:p>
        </p:txBody>
      </p:sp>
      <p:sp>
        <p:nvSpPr>
          <p:cNvPr id="11" name="TextBox 10">
            <a:extLst>
              <a:ext uri="{FF2B5EF4-FFF2-40B4-BE49-F238E27FC236}">
                <a16:creationId xmlns:a16="http://schemas.microsoft.com/office/drawing/2014/main" id="{127F703E-2589-4AA4-973A-5B0A02D019E1}"/>
              </a:ext>
            </a:extLst>
          </p:cNvPr>
          <p:cNvSpPr txBox="1"/>
          <p:nvPr/>
        </p:nvSpPr>
        <p:spPr>
          <a:xfrm>
            <a:off x="8612568" y="1870260"/>
            <a:ext cx="1142941" cy="246221"/>
          </a:xfrm>
          <a:prstGeom prst="rect">
            <a:avLst/>
          </a:prstGeom>
          <a:noFill/>
          <a:ln>
            <a:noFill/>
          </a:ln>
        </p:spPr>
        <p:txBody>
          <a:bodyPr wrap="none" lIns="0" tIns="0" rIns="0" bIns="0" rtlCol="0">
            <a:spAutoFit/>
          </a:bodyPr>
          <a:lstStyle/>
          <a:p>
            <a:pPr algn="ctr"/>
            <a:r>
              <a:rPr lang="en-US" sz="1600" dirty="0">
                <a:ln w="19050">
                  <a:solidFill>
                    <a:schemeClr val="tx1"/>
                  </a:solidFill>
                </a:ln>
                <a:noFill/>
                <a:latin typeface="Butler" panose="02070803080706020303" pitchFamily="18" charset="0"/>
              </a:rPr>
              <a:t>SYMPHONY</a:t>
            </a:r>
          </a:p>
        </p:txBody>
      </p:sp>
      <p:sp>
        <p:nvSpPr>
          <p:cNvPr id="14" name="Shape 3694"/>
          <p:cNvSpPr/>
          <p:nvPr/>
        </p:nvSpPr>
        <p:spPr>
          <a:xfrm>
            <a:off x="8812107" y="1291166"/>
            <a:ext cx="732458" cy="466111"/>
          </a:xfrm>
          <a:custGeom>
            <a:avLst/>
            <a:gdLst/>
            <a:ahLst/>
            <a:cxnLst>
              <a:cxn ang="0">
                <a:pos x="wd2" y="hd2"/>
              </a:cxn>
              <a:cxn ang="5400000">
                <a:pos x="wd2" y="hd2"/>
              </a:cxn>
              <a:cxn ang="10800000">
                <a:pos x="wd2" y="hd2"/>
              </a:cxn>
              <a:cxn ang="16200000">
                <a:pos x="wd2" y="hd2"/>
              </a:cxn>
            </a:cxnLst>
            <a:rect l="0" t="0" r="r" b="b"/>
            <a:pathLst>
              <a:path w="21600" h="21600" extrusionOk="0">
                <a:moveTo>
                  <a:pt x="10800" y="20057"/>
                </a:moveTo>
                <a:cubicBezTo>
                  <a:pt x="5378" y="20057"/>
                  <a:pt x="982" y="13446"/>
                  <a:pt x="982" y="10800"/>
                </a:cubicBezTo>
                <a:cubicBezTo>
                  <a:pt x="982" y="8156"/>
                  <a:pt x="5378" y="1543"/>
                  <a:pt x="10800" y="1543"/>
                </a:cubicBezTo>
                <a:cubicBezTo>
                  <a:pt x="16223" y="1543"/>
                  <a:pt x="20618" y="8156"/>
                  <a:pt x="20618" y="10800"/>
                </a:cubicBezTo>
                <a:cubicBezTo>
                  <a:pt x="20618" y="13446"/>
                  <a:pt x="16223" y="20057"/>
                  <a:pt x="10800" y="20057"/>
                </a:cubicBezTo>
                <a:moveTo>
                  <a:pt x="10800" y="0"/>
                </a:moveTo>
                <a:cubicBezTo>
                  <a:pt x="4835" y="0"/>
                  <a:pt x="0" y="7714"/>
                  <a:pt x="0" y="10800"/>
                </a:cubicBezTo>
                <a:cubicBezTo>
                  <a:pt x="0" y="13886"/>
                  <a:pt x="4835" y="21600"/>
                  <a:pt x="10800" y="21600"/>
                </a:cubicBezTo>
                <a:cubicBezTo>
                  <a:pt x="16765" y="21600"/>
                  <a:pt x="21600" y="13886"/>
                  <a:pt x="21600" y="10800"/>
                </a:cubicBezTo>
                <a:cubicBezTo>
                  <a:pt x="21600" y="7714"/>
                  <a:pt x="16765" y="0"/>
                  <a:pt x="10800" y="0"/>
                </a:cubicBezTo>
                <a:moveTo>
                  <a:pt x="10800" y="16971"/>
                </a:moveTo>
                <a:cubicBezTo>
                  <a:pt x="8631" y="16971"/>
                  <a:pt x="6873" y="14210"/>
                  <a:pt x="6873" y="10800"/>
                </a:cubicBezTo>
                <a:cubicBezTo>
                  <a:pt x="6873" y="7392"/>
                  <a:pt x="8631" y="4629"/>
                  <a:pt x="10800" y="4629"/>
                </a:cubicBezTo>
                <a:cubicBezTo>
                  <a:pt x="12969" y="4629"/>
                  <a:pt x="14727" y="7392"/>
                  <a:pt x="14727" y="10800"/>
                </a:cubicBezTo>
                <a:cubicBezTo>
                  <a:pt x="14727" y="14210"/>
                  <a:pt x="12969" y="16971"/>
                  <a:pt x="10800" y="16971"/>
                </a:cubicBezTo>
                <a:moveTo>
                  <a:pt x="10800" y="3087"/>
                </a:moveTo>
                <a:cubicBezTo>
                  <a:pt x="8088" y="3087"/>
                  <a:pt x="5891" y="6541"/>
                  <a:pt x="5891" y="10800"/>
                </a:cubicBezTo>
                <a:cubicBezTo>
                  <a:pt x="5891" y="15061"/>
                  <a:pt x="8088" y="18514"/>
                  <a:pt x="10800" y="18514"/>
                </a:cubicBezTo>
                <a:cubicBezTo>
                  <a:pt x="13512" y="18514"/>
                  <a:pt x="15709" y="15061"/>
                  <a:pt x="15709" y="10800"/>
                </a:cubicBezTo>
                <a:cubicBezTo>
                  <a:pt x="15709" y="6541"/>
                  <a:pt x="13512" y="3087"/>
                  <a:pt x="10800" y="3087"/>
                </a:cubicBezTo>
                <a:moveTo>
                  <a:pt x="10800" y="8486"/>
                </a:moveTo>
                <a:cubicBezTo>
                  <a:pt x="9987" y="8486"/>
                  <a:pt x="9327" y="9522"/>
                  <a:pt x="9327" y="10800"/>
                </a:cubicBezTo>
                <a:cubicBezTo>
                  <a:pt x="9327" y="12079"/>
                  <a:pt x="9987" y="13114"/>
                  <a:pt x="10800" y="13114"/>
                </a:cubicBezTo>
                <a:cubicBezTo>
                  <a:pt x="11613" y="13114"/>
                  <a:pt x="12273" y="12079"/>
                  <a:pt x="12273" y="10800"/>
                </a:cubicBezTo>
                <a:cubicBezTo>
                  <a:pt x="12273" y="9522"/>
                  <a:pt x="11613" y="8486"/>
                  <a:pt x="10800" y="8486"/>
                </a:cubicBezTo>
              </a:path>
            </a:pathLst>
          </a:custGeom>
          <a:solidFill>
            <a:schemeClr val="accent3"/>
          </a:solidFill>
          <a:ln w="12700">
            <a:miter lim="400000"/>
          </a:ln>
        </p:spPr>
        <p:txBody>
          <a:bodyPr lIns="38100" tIns="38100" rIns="38100" bIns="38100" anchor="ctr"/>
          <a:lstStyle/>
          <a:p>
            <a:endParaRPr>
              <a:solidFill>
                <a:schemeClr val="bg1"/>
              </a:solidFill>
            </a:endParaRPr>
          </a:p>
        </p:txBody>
      </p:sp>
      <p:sp>
        <p:nvSpPr>
          <p:cNvPr id="15" name="Rectangle 14">
            <a:extLst>
              <a:ext uri="{FF2B5EF4-FFF2-40B4-BE49-F238E27FC236}">
                <a16:creationId xmlns:a16="http://schemas.microsoft.com/office/drawing/2014/main" id="{342D9BCD-AD76-4D57-B195-3E6D51B73D0C}"/>
              </a:ext>
            </a:extLst>
          </p:cNvPr>
          <p:cNvSpPr/>
          <p:nvPr/>
        </p:nvSpPr>
        <p:spPr>
          <a:xfrm>
            <a:off x="3173359" y="4874138"/>
            <a:ext cx="2256770" cy="1107996"/>
          </a:xfrm>
          <a:prstGeom prst="rect">
            <a:avLst/>
          </a:prstGeom>
        </p:spPr>
        <p:txBody>
          <a:bodyPr wrap="square">
            <a:spAutoFit/>
          </a:bodyPr>
          <a:lstStyle/>
          <a:p>
            <a:pPr algn="just">
              <a:lnSpc>
                <a:spcPct val="150000"/>
              </a:lnSpc>
            </a:pPr>
            <a:r>
              <a:rPr lang="id-ID" sz="1100" i="0" dirty="0">
                <a:effectLst/>
                <a:latin typeface="Source Sans Pro" panose="020B0503030403020204" pitchFamily="34" charset="0"/>
                <a:ea typeface="Source Sans Pro" panose="020B0503030403020204" pitchFamily="34" charset="0"/>
                <a:cs typeface="Lato Light" panose="020F0502020204030203" pitchFamily="34" charset="0"/>
              </a:rPr>
              <a:t>Lorem ipsum dolor sit amet, lacus nulla ac netus nibh aliquet, porttitor ligula justo libero vivamus porttitor dolor,</a:t>
            </a:r>
            <a:endParaRPr lang="id-ID" sz="1100" dirty="0">
              <a:latin typeface="Source Sans Pro" panose="020B0503030403020204" pitchFamily="34" charset="0"/>
              <a:ea typeface="Source Sans Pro" panose="020B0503030403020204" pitchFamily="34" charset="0"/>
              <a:cs typeface="Lato Light" panose="020F0502020204030203" pitchFamily="34" charset="0"/>
            </a:endParaRPr>
          </a:p>
        </p:txBody>
      </p:sp>
      <p:sp>
        <p:nvSpPr>
          <p:cNvPr id="16" name="Rectangle 15"/>
          <p:cNvSpPr/>
          <p:nvPr/>
        </p:nvSpPr>
        <p:spPr>
          <a:xfrm>
            <a:off x="775925" y="921450"/>
            <a:ext cx="2103139" cy="2959406"/>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图片占位符 16">
            <a:extLst>
              <a:ext uri="{FF2B5EF4-FFF2-40B4-BE49-F238E27FC236}">
                <a16:creationId xmlns:a16="http://schemas.microsoft.com/office/drawing/2014/main" id="{0D8CB34F-F43D-4A2E-99E0-C26F9C54D4B2}"/>
              </a:ext>
            </a:extLst>
          </p:cNvPr>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l="8184" r="8184"/>
          <a:stretch>
            <a:fillRect/>
          </a:stretch>
        </p:blipFill>
        <p:spPr/>
      </p:pic>
    </p:spTree>
    <p:extLst>
      <p:ext uri="{BB962C8B-B14F-4D97-AF65-F5344CB8AC3E}">
        <p14:creationId xmlns:p14="http://schemas.microsoft.com/office/powerpoint/2010/main" val="159670324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占位符 16">
            <a:extLst>
              <a:ext uri="{FF2B5EF4-FFF2-40B4-BE49-F238E27FC236}">
                <a16:creationId xmlns:a16="http://schemas.microsoft.com/office/drawing/2014/main" id="{7525A488-526E-4481-9DA5-2AEC6DB4CEEF}"/>
              </a:ext>
            </a:extLst>
          </p:cNvPr>
          <p:cNvPicPr>
            <a:picLocks noGrp="1" noChangeAspect="1"/>
          </p:cNvPicPr>
          <p:nvPr>
            <p:ph type="pic" sz="quarter" idx="10"/>
          </p:nvPr>
        </p:nvPicPr>
        <p:blipFill>
          <a:blip r:embed="rId2" cstate="email">
            <a:extLst>
              <a:ext uri="{28A0092B-C50C-407E-A947-70E740481C1C}">
                <a14:useLocalDpi xmlns:a14="http://schemas.microsoft.com/office/drawing/2010/main"/>
              </a:ext>
            </a:extLst>
          </a:blip>
          <a:srcRect/>
          <a:stretch/>
        </p:blipFill>
        <p:spPr>
          <a:xfrm>
            <a:off x="-1" y="12894"/>
            <a:ext cx="5133829" cy="6845105"/>
          </a:xfrm>
        </p:spPr>
      </p:pic>
      <p:sp>
        <p:nvSpPr>
          <p:cNvPr id="4" name="TextBox 3">
            <a:extLst>
              <a:ext uri="{FF2B5EF4-FFF2-40B4-BE49-F238E27FC236}">
                <a16:creationId xmlns:a16="http://schemas.microsoft.com/office/drawing/2014/main" id="{127F703E-2589-4AA4-973A-5B0A02D019E1}"/>
              </a:ext>
            </a:extLst>
          </p:cNvPr>
          <p:cNvSpPr txBox="1"/>
          <p:nvPr/>
        </p:nvSpPr>
        <p:spPr>
          <a:xfrm>
            <a:off x="6096000" y="2240155"/>
            <a:ext cx="5552802" cy="1292662"/>
          </a:xfrm>
          <a:prstGeom prst="rect">
            <a:avLst/>
          </a:prstGeom>
          <a:noFill/>
          <a:ln>
            <a:noFill/>
          </a:ln>
        </p:spPr>
        <p:txBody>
          <a:bodyPr wrap="none" lIns="0" tIns="0" rIns="0" bIns="0" rtlCol="0">
            <a:spAutoFit/>
          </a:bodyPr>
          <a:lstStyle/>
          <a:p>
            <a:pPr algn="ctr"/>
            <a:r>
              <a:rPr lang="en-US" sz="2800" dirty="0" err="1">
                <a:latin typeface="Montserrat Black" panose="00000A00000000000000" pitchFamily="50" charset="0"/>
              </a:rPr>
              <a:t>Aa</a:t>
            </a:r>
            <a:r>
              <a:rPr lang="en-US" sz="2800" dirty="0">
                <a:latin typeface="Montserrat Black" panose="00000A00000000000000" pitchFamily="50" charset="0"/>
              </a:rPr>
              <a:t> Bb Cc </a:t>
            </a:r>
            <a:r>
              <a:rPr lang="en-US" sz="2800" dirty="0" err="1">
                <a:latin typeface="Montserrat Black" panose="00000A00000000000000" pitchFamily="50" charset="0"/>
              </a:rPr>
              <a:t>Dd</a:t>
            </a:r>
            <a:r>
              <a:rPr lang="en-US" sz="2800" dirty="0">
                <a:latin typeface="Montserrat Black" panose="00000A00000000000000" pitchFamily="50" charset="0"/>
              </a:rPr>
              <a:t> </a:t>
            </a:r>
            <a:r>
              <a:rPr lang="en-US" sz="2800" dirty="0" err="1">
                <a:latin typeface="Montserrat Black" panose="00000A00000000000000" pitchFamily="50" charset="0"/>
              </a:rPr>
              <a:t>Ee</a:t>
            </a:r>
            <a:r>
              <a:rPr lang="en-US" sz="2800" dirty="0">
                <a:latin typeface="Montserrat Black" panose="00000A00000000000000" pitchFamily="50" charset="0"/>
              </a:rPr>
              <a:t> </a:t>
            </a:r>
            <a:r>
              <a:rPr lang="en-US" sz="2800" dirty="0" err="1">
                <a:latin typeface="Montserrat Black" panose="00000A00000000000000" pitchFamily="50" charset="0"/>
              </a:rPr>
              <a:t>Ff</a:t>
            </a:r>
            <a:r>
              <a:rPr lang="en-US" sz="2800" dirty="0">
                <a:latin typeface="Montserrat Black" panose="00000A00000000000000" pitchFamily="50" charset="0"/>
              </a:rPr>
              <a:t> </a:t>
            </a:r>
            <a:r>
              <a:rPr lang="en-US" sz="2800" dirty="0" err="1">
                <a:latin typeface="Montserrat Black" panose="00000A00000000000000" pitchFamily="50" charset="0"/>
              </a:rPr>
              <a:t>Gg</a:t>
            </a:r>
            <a:r>
              <a:rPr lang="en-US" sz="2800" dirty="0">
                <a:latin typeface="Montserrat Black" panose="00000A00000000000000" pitchFamily="50" charset="0"/>
              </a:rPr>
              <a:t> </a:t>
            </a:r>
            <a:r>
              <a:rPr lang="en-US" sz="2800" dirty="0" err="1">
                <a:latin typeface="Montserrat Black" panose="00000A00000000000000" pitchFamily="50" charset="0"/>
              </a:rPr>
              <a:t>Hh</a:t>
            </a:r>
            <a:r>
              <a:rPr lang="en-US" sz="2800" dirty="0">
                <a:latin typeface="Montserrat Black" panose="00000A00000000000000" pitchFamily="50" charset="0"/>
              </a:rPr>
              <a:t> Ii </a:t>
            </a:r>
            <a:r>
              <a:rPr lang="en-US" sz="2800" dirty="0" err="1">
                <a:latin typeface="Montserrat Black" panose="00000A00000000000000" pitchFamily="50" charset="0"/>
              </a:rPr>
              <a:t>Jj</a:t>
            </a:r>
            <a:endParaRPr lang="en-US" sz="2800" dirty="0">
              <a:latin typeface="Montserrat Black" panose="00000A00000000000000" pitchFamily="50" charset="0"/>
            </a:endParaRPr>
          </a:p>
          <a:p>
            <a:pPr algn="ctr"/>
            <a:r>
              <a:rPr lang="en-US" sz="2800" dirty="0" err="1">
                <a:latin typeface="Montserrat Black" panose="00000A00000000000000" pitchFamily="50" charset="0"/>
              </a:rPr>
              <a:t>Kk</a:t>
            </a:r>
            <a:r>
              <a:rPr lang="en-US" sz="2800" dirty="0">
                <a:latin typeface="Montserrat Black" panose="00000A00000000000000" pitchFamily="50" charset="0"/>
              </a:rPr>
              <a:t> </a:t>
            </a:r>
            <a:r>
              <a:rPr lang="en-US" sz="2800" dirty="0" err="1">
                <a:latin typeface="Montserrat Black" panose="00000A00000000000000" pitchFamily="50" charset="0"/>
              </a:rPr>
              <a:t>Ll</a:t>
            </a:r>
            <a:r>
              <a:rPr lang="en-US" sz="2800" dirty="0">
                <a:latin typeface="Montserrat Black" panose="00000A00000000000000" pitchFamily="50" charset="0"/>
              </a:rPr>
              <a:t> Mm </a:t>
            </a:r>
            <a:r>
              <a:rPr lang="en-US" sz="2800" dirty="0" err="1">
                <a:latin typeface="Montserrat Black" panose="00000A00000000000000" pitchFamily="50" charset="0"/>
              </a:rPr>
              <a:t>Nn</a:t>
            </a:r>
            <a:r>
              <a:rPr lang="en-US" sz="2800" dirty="0">
                <a:latin typeface="Montserrat Black" panose="00000A00000000000000" pitchFamily="50" charset="0"/>
              </a:rPr>
              <a:t> </a:t>
            </a:r>
            <a:r>
              <a:rPr lang="en-US" sz="2800" dirty="0" err="1">
                <a:latin typeface="Montserrat Black" panose="00000A00000000000000" pitchFamily="50" charset="0"/>
              </a:rPr>
              <a:t>Oo</a:t>
            </a:r>
            <a:r>
              <a:rPr lang="en-US" sz="2800" dirty="0">
                <a:latin typeface="Montserrat Black" panose="00000A00000000000000" pitchFamily="50" charset="0"/>
              </a:rPr>
              <a:t> </a:t>
            </a:r>
            <a:r>
              <a:rPr lang="en-US" sz="2800" dirty="0" err="1">
                <a:latin typeface="Montserrat Black" panose="00000A00000000000000" pitchFamily="50" charset="0"/>
              </a:rPr>
              <a:t>Pp</a:t>
            </a:r>
            <a:r>
              <a:rPr lang="en-US" sz="2800" dirty="0">
                <a:latin typeface="Montserrat Black" panose="00000A00000000000000" pitchFamily="50" charset="0"/>
              </a:rPr>
              <a:t> </a:t>
            </a:r>
            <a:r>
              <a:rPr lang="en-US" sz="2800" dirty="0" err="1">
                <a:latin typeface="Montserrat Black" panose="00000A00000000000000" pitchFamily="50" charset="0"/>
              </a:rPr>
              <a:t>Qq</a:t>
            </a:r>
            <a:r>
              <a:rPr lang="en-US" sz="2800" dirty="0">
                <a:latin typeface="Montserrat Black" panose="00000A00000000000000" pitchFamily="50" charset="0"/>
              </a:rPr>
              <a:t> </a:t>
            </a:r>
            <a:r>
              <a:rPr lang="en-US" sz="2800" dirty="0" err="1">
                <a:latin typeface="Montserrat Black" panose="00000A00000000000000" pitchFamily="50" charset="0"/>
              </a:rPr>
              <a:t>Rr</a:t>
            </a:r>
            <a:r>
              <a:rPr lang="en-US" sz="2800" dirty="0">
                <a:latin typeface="Montserrat Black" panose="00000A00000000000000" pitchFamily="50" charset="0"/>
              </a:rPr>
              <a:t> </a:t>
            </a:r>
            <a:r>
              <a:rPr lang="en-US" sz="2800" dirty="0" err="1">
                <a:latin typeface="Montserrat Black" panose="00000A00000000000000" pitchFamily="50" charset="0"/>
              </a:rPr>
              <a:t>Ss</a:t>
            </a:r>
            <a:endParaRPr lang="en-US" sz="2800" dirty="0">
              <a:latin typeface="Montserrat Black" panose="00000A00000000000000" pitchFamily="50" charset="0"/>
            </a:endParaRPr>
          </a:p>
          <a:p>
            <a:pPr algn="ctr"/>
            <a:r>
              <a:rPr lang="en-US" sz="2800" dirty="0" err="1">
                <a:latin typeface="Montserrat Black" panose="00000A00000000000000" pitchFamily="50" charset="0"/>
              </a:rPr>
              <a:t>Tt</a:t>
            </a:r>
            <a:r>
              <a:rPr lang="en-US" sz="2800" dirty="0">
                <a:latin typeface="Montserrat Black" panose="00000A00000000000000" pitchFamily="50" charset="0"/>
              </a:rPr>
              <a:t> </a:t>
            </a:r>
            <a:r>
              <a:rPr lang="en-US" sz="2800" dirty="0" err="1">
                <a:latin typeface="Montserrat Black" panose="00000A00000000000000" pitchFamily="50" charset="0"/>
              </a:rPr>
              <a:t>Uu</a:t>
            </a:r>
            <a:r>
              <a:rPr lang="en-US" sz="2800" dirty="0">
                <a:latin typeface="Montserrat Black" panose="00000A00000000000000" pitchFamily="50" charset="0"/>
              </a:rPr>
              <a:t> </a:t>
            </a:r>
            <a:r>
              <a:rPr lang="en-US" sz="2800" dirty="0" err="1">
                <a:latin typeface="Montserrat Black" panose="00000A00000000000000" pitchFamily="50" charset="0"/>
              </a:rPr>
              <a:t>Vv</a:t>
            </a:r>
            <a:r>
              <a:rPr lang="en-US" sz="2800" dirty="0">
                <a:latin typeface="Montserrat Black" panose="00000A00000000000000" pitchFamily="50" charset="0"/>
              </a:rPr>
              <a:t> </a:t>
            </a:r>
            <a:r>
              <a:rPr lang="en-US" sz="2800" dirty="0" err="1">
                <a:latin typeface="Montserrat Black" panose="00000A00000000000000" pitchFamily="50" charset="0"/>
              </a:rPr>
              <a:t>Ww</a:t>
            </a:r>
            <a:r>
              <a:rPr lang="en-US" sz="2800" dirty="0">
                <a:latin typeface="Montserrat Black" panose="00000A00000000000000" pitchFamily="50" charset="0"/>
              </a:rPr>
              <a:t> Xx </a:t>
            </a:r>
            <a:r>
              <a:rPr lang="en-US" sz="2800" dirty="0" err="1">
                <a:latin typeface="Montserrat Black" panose="00000A00000000000000" pitchFamily="50" charset="0"/>
              </a:rPr>
              <a:t>Yy</a:t>
            </a:r>
            <a:r>
              <a:rPr lang="en-US" sz="2800" dirty="0">
                <a:latin typeface="Montserrat Black" panose="00000A00000000000000" pitchFamily="50" charset="0"/>
              </a:rPr>
              <a:t> </a:t>
            </a:r>
            <a:r>
              <a:rPr lang="en-US" sz="2800" dirty="0" err="1">
                <a:latin typeface="Montserrat Black" panose="00000A00000000000000" pitchFamily="50" charset="0"/>
              </a:rPr>
              <a:t>Zz</a:t>
            </a:r>
            <a:endParaRPr lang="en-US" sz="2800" dirty="0">
              <a:latin typeface="Montserrat Black" panose="00000A00000000000000" pitchFamily="50" charset="0"/>
            </a:endParaRPr>
          </a:p>
        </p:txBody>
      </p:sp>
      <p:sp>
        <p:nvSpPr>
          <p:cNvPr id="5" name="TextBox 4"/>
          <p:cNvSpPr txBox="1"/>
          <p:nvPr/>
        </p:nvSpPr>
        <p:spPr>
          <a:xfrm rot="10800000" flipH="1" flipV="1">
            <a:off x="7217300" y="1729121"/>
            <a:ext cx="3310201" cy="276999"/>
          </a:xfrm>
          <a:prstGeom prst="rect">
            <a:avLst/>
          </a:prstGeom>
          <a:noFill/>
        </p:spPr>
        <p:txBody>
          <a:bodyPr wrap="square" lIns="0" tIns="0" rIns="91440" bIns="0" rtlCol="0">
            <a:spAutoFit/>
          </a:bodyPr>
          <a:lstStyle/>
          <a:p>
            <a:pPr algn="ctr">
              <a:lnSpc>
                <a:spcPct val="150000"/>
              </a:lnSpc>
            </a:pPr>
            <a:r>
              <a:rPr lang="en-US" sz="1200" spc="300" dirty="0">
                <a:latin typeface="Source Sans Pro" panose="020B0503030403020204" pitchFamily="34" charset="0"/>
                <a:ea typeface="Source Sans Pro" panose="020B0503030403020204" pitchFamily="34" charset="0"/>
                <a:cs typeface="Titillium" charset="0"/>
              </a:rPr>
              <a:t>Montserrat Black</a:t>
            </a:r>
          </a:p>
        </p:txBody>
      </p:sp>
      <p:sp>
        <p:nvSpPr>
          <p:cNvPr id="8" name="TextBox 7">
            <a:extLst>
              <a:ext uri="{FF2B5EF4-FFF2-40B4-BE49-F238E27FC236}">
                <a16:creationId xmlns:a16="http://schemas.microsoft.com/office/drawing/2014/main" id="{127F703E-2589-4AA4-973A-5B0A02D019E1}"/>
              </a:ext>
            </a:extLst>
          </p:cNvPr>
          <p:cNvSpPr txBox="1"/>
          <p:nvPr/>
        </p:nvSpPr>
        <p:spPr>
          <a:xfrm>
            <a:off x="6280345" y="4645731"/>
            <a:ext cx="5184111" cy="1292662"/>
          </a:xfrm>
          <a:prstGeom prst="rect">
            <a:avLst/>
          </a:prstGeom>
          <a:noFill/>
          <a:ln>
            <a:noFill/>
          </a:ln>
        </p:spPr>
        <p:txBody>
          <a:bodyPr wrap="none" lIns="0" tIns="0" rIns="0" bIns="0" rtlCol="0">
            <a:spAutoFit/>
          </a:bodyPr>
          <a:lstStyle/>
          <a:p>
            <a:pPr algn="ctr"/>
            <a:r>
              <a:rPr lang="en-US" sz="2800" dirty="0" err="1">
                <a:latin typeface="Montserrat" panose="00000500000000000000" pitchFamily="50" charset="0"/>
              </a:rPr>
              <a:t>Aa</a:t>
            </a:r>
            <a:r>
              <a:rPr lang="en-US" sz="2800" dirty="0">
                <a:latin typeface="Montserrat" panose="00000500000000000000" pitchFamily="50" charset="0"/>
              </a:rPr>
              <a:t> Bb Cc </a:t>
            </a:r>
            <a:r>
              <a:rPr lang="en-US" sz="2800" dirty="0" err="1">
                <a:latin typeface="Montserrat" panose="00000500000000000000" pitchFamily="50" charset="0"/>
              </a:rPr>
              <a:t>Dd</a:t>
            </a:r>
            <a:r>
              <a:rPr lang="en-US" sz="2800" dirty="0">
                <a:latin typeface="Montserrat" panose="00000500000000000000" pitchFamily="50" charset="0"/>
              </a:rPr>
              <a:t> </a:t>
            </a:r>
            <a:r>
              <a:rPr lang="en-US" sz="2800" dirty="0" err="1">
                <a:latin typeface="Montserrat" panose="00000500000000000000" pitchFamily="50" charset="0"/>
              </a:rPr>
              <a:t>Ee</a:t>
            </a:r>
            <a:r>
              <a:rPr lang="en-US" sz="2800" dirty="0">
                <a:latin typeface="Montserrat" panose="00000500000000000000" pitchFamily="50" charset="0"/>
              </a:rPr>
              <a:t> </a:t>
            </a:r>
            <a:r>
              <a:rPr lang="en-US" sz="2800" dirty="0" err="1">
                <a:latin typeface="Montserrat" panose="00000500000000000000" pitchFamily="50" charset="0"/>
              </a:rPr>
              <a:t>Ff</a:t>
            </a:r>
            <a:r>
              <a:rPr lang="en-US" sz="2800" dirty="0">
                <a:latin typeface="Montserrat" panose="00000500000000000000" pitchFamily="50" charset="0"/>
              </a:rPr>
              <a:t> </a:t>
            </a:r>
            <a:r>
              <a:rPr lang="en-US" sz="2800" dirty="0" err="1">
                <a:latin typeface="Montserrat" panose="00000500000000000000" pitchFamily="50" charset="0"/>
              </a:rPr>
              <a:t>Gg</a:t>
            </a:r>
            <a:r>
              <a:rPr lang="en-US" sz="2800" dirty="0">
                <a:latin typeface="Montserrat" panose="00000500000000000000" pitchFamily="50" charset="0"/>
              </a:rPr>
              <a:t> </a:t>
            </a:r>
            <a:r>
              <a:rPr lang="en-US" sz="2800" dirty="0" err="1">
                <a:latin typeface="Montserrat" panose="00000500000000000000" pitchFamily="50" charset="0"/>
              </a:rPr>
              <a:t>Hh</a:t>
            </a:r>
            <a:r>
              <a:rPr lang="en-US" sz="2800" dirty="0">
                <a:latin typeface="Montserrat" panose="00000500000000000000" pitchFamily="50" charset="0"/>
              </a:rPr>
              <a:t> Ii </a:t>
            </a:r>
            <a:r>
              <a:rPr lang="en-US" sz="2800" dirty="0" err="1">
                <a:latin typeface="Montserrat" panose="00000500000000000000" pitchFamily="50" charset="0"/>
              </a:rPr>
              <a:t>Jj</a:t>
            </a:r>
            <a:endParaRPr lang="en-US" sz="2800" dirty="0">
              <a:latin typeface="Montserrat" panose="00000500000000000000" pitchFamily="50" charset="0"/>
            </a:endParaRPr>
          </a:p>
          <a:p>
            <a:pPr algn="ctr"/>
            <a:r>
              <a:rPr lang="en-US" sz="2800" dirty="0" err="1">
                <a:latin typeface="Montserrat" panose="00000500000000000000" pitchFamily="50" charset="0"/>
              </a:rPr>
              <a:t>Kk</a:t>
            </a:r>
            <a:r>
              <a:rPr lang="en-US" sz="2800" dirty="0">
                <a:latin typeface="Montserrat" panose="00000500000000000000" pitchFamily="50" charset="0"/>
              </a:rPr>
              <a:t> </a:t>
            </a:r>
            <a:r>
              <a:rPr lang="en-US" sz="2800" dirty="0" err="1">
                <a:latin typeface="Montserrat" panose="00000500000000000000" pitchFamily="50" charset="0"/>
              </a:rPr>
              <a:t>Ll</a:t>
            </a:r>
            <a:r>
              <a:rPr lang="en-US" sz="2800" dirty="0">
                <a:latin typeface="Montserrat" panose="00000500000000000000" pitchFamily="50" charset="0"/>
              </a:rPr>
              <a:t> Mm </a:t>
            </a:r>
            <a:r>
              <a:rPr lang="en-US" sz="2800" dirty="0" err="1">
                <a:latin typeface="Montserrat" panose="00000500000000000000" pitchFamily="50" charset="0"/>
              </a:rPr>
              <a:t>Nn</a:t>
            </a:r>
            <a:r>
              <a:rPr lang="en-US" sz="2800" dirty="0">
                <a:latin typeface="Montserrat" panose="00000500000000000000" pitchFamily="50" charset="0"/>
              </a:rPr>
              <a:t> </a:t>
            </a:r>
            <a:r>
              <a:rPr lang="en-US" sz="2800" dirty="0" err="1">
                <a:latin typeface="Montserrat" panose="00000500000000000000" pitchFamily="50" charset="0"/>
              </a:rPr>
              <a:t>Oo</a:t>
            </a:r>
            <a:r>
              <a:rPr lang="en-US" sz="2800" dirty="0">
                <a:latin typeface="Montserrat" panose="00000500000000000000" pitchFamily="50" charset="0"/>
              </a:rPr>
              <a:t> </a:t>
            </a:r>
            <a:r>
              <a:rPr lang="en-US" sz="2800" dirty="0" err="1">
                <a:latin typeface="Montserrat" panose="00000500000000000000" pitchFamily="50" charset="0"/>
              </a:rPr>
              <a:t>Pp</a:t>
            </a:r>
            <a:r>
              <a:rPr lang="en-US" sz="2800" dirty="0">
                <a:latin typeface="Montserrat" panose="00000500000000000000" pitchFamily="50" charset="0"/>
              </a:rPr>
              <a:t> </a:t>
            </a:r>
            <a:r>
              <a:rPr lang="en-US" sz="2800" dirty="0" err="1">
                <a:latin typeface="Montserrat" panose="00000500000000000000" pitchFamily="50" charset="0"/>
              </a:rPr>
              <a:t>Qq</a:t>
            </a:r>
            <a:r>
              <a:rPr lang="en-US" sz="2800" dirty="0">
                <a:latin typeface="Montserrat" panose="00000500000000000000" pitchFamily="50" charset="0"/>
              </a:rPr>
              <a:t> </a:t>
            </a:r>
            <a:r>
              <a:rPr lang="en-US" sz="2800" dirty="0" err="1">
                <a:latin typeface="Montserrat" panose="00000500000000000000" pitchFamily="50" charset="0"/>
              </a:rPr>
              <a:t>Rr</a:t>
            </a:r>
            <a:r>
              <a:rPr lang="en-US" sz="2800" dirty="0">
                <a:latin typeface="Montserrat" panose="00000500000000000000" pitchFamily="50" charset="0"/>
              </a:rPr>
              <a:t> </a:t>
            </a:r>
            <a:r>
              <a:rPr lang="en-US" sz="2800" dirty="0" err="1">
                <a:latin typeface="Montserrat" panose="00000500000000000000" pitchFamily="50" charset="0"/>
              </a:rPr>
              <a:t>Ss</a:t>
            </a:r>
            <a:endParaRPr lang="en-US" sz="2800" dirty="0">
              <a:latin typeface="Montserrat" panose="00000500000000000000" pitchFamily="50" charset="0"/>
            </a:endParaRPr>
          </a:p>
          <a:p>
            <a:pPr algn="ctr"/>
            <a:r>
              <a:rPr lang="en-US" sz="2800" dirty="0" err="1">
                <a:latin typeface="Montserrat" panose="00000500000000000000" pitchFamily="50" charset="0"/>
              </a:rPr>
              <a:t>Tt</a:t>
            </a:r>
            <a:r>
              <a:rPr lang="en-US" sz="2800" dirty="0">
                <a:latin typeface="Montserrat" panose="00000500000000000000" pitchFamily="50" charset="0"/>
              </a:rPr>
              <a:t> </a:t>
            </a:r>
            <a:r>
              <a:rPr lang="en-US" sz="2800" dirty="0" err="1">
                <a:latin typeface="Montserrat" panose="00000500000000000000" pitchFamily="50" charset="0"/>
              </a:rPr>
              <a:t>Uu</a:t>
            </a:r>
            <a:r>
              <a:rPr lang="en-US" sz="2800" dirty="0">
                <a:latin typeface="Montserrat" panose="00000500000000000000" pitchFamily="50" charset="0"/>
              </a:rPr>
              <a:t> </a:t>
            </a:r>
            <a:r>
              <a:rPr lang="en-US" sz="2800" dirty="0" err="1">
                <a:latin typeface="Montserrat" panose="00000500000000000000" pitchFamily="50" charset="0"/>
              </a:rPr>
              <a:t>Vv</a:t>
            </a:r>
            <a:r>
              <a:rPr lang="en-US" sz="2800" dirty="0">
                <a:latin typeface="Montserrat" panose="00000500000000000000" pitchFamily="50" charset="0"/>
              </a:rPr>
              <a:t> </a:t>
            </a:r>
            <a:r>
              <a:rPr lang="en-US" sz="2800" dirty="0" err="1">
                <a:latin typeface="Montserrat" panose="00000500000000000000" pitchFamily="50" charset="0"/>
              </a:rPr>
              <a:t>Ww</a:t>
            </a:r>
            <a:r>
              <a:rPr lang="en-US" sz="2800" dirty="0">
                <a:latin typeface="Montserrat" panose="00000500000000000000" pitchFamily="50" charset="0"/>
              </a:rPr>
              <a:t> Xx </a:t>
            </a:r>
            <a:r>
              <a:rPr lang="en-US" sz="2800" dirty="0" err="1">
                <a:latin typeface="Montserrat" panose="00000500000000000000" pitchFamily="50" charset="0"/>
              </a:rPr>
              <a:t>Yy</a:t>
            </a:r>
            <a:r>
              <a:rPr lang="en-US" sz="2800" dirty="0">
                <a:latin typeface="Montserrat" panose="00000500000000000000" pitchFamily="50" charset="0"/>
              </a:rPr>
              <a:t> </a:t>
            </a:r>
            <a:r>
              <a:rPr lang="en-US" sz="2800" dirty="0" err="1">
                <a:latin typeface="Montserrat" panose="00000500000000000000" pitchFamily="50" charset="0"/>
              </a:rPr>
              <a:t>Zz</a:t>
            </a:r>
            <a:endParaRPr lang="en-US" sz="2800" dirty="0">
              <a:latin typeface="Montserrat" panose="00000500000000000000" pitchFamily="50" charset="0"/>
            </a:endParaRPr>
          </a:p>
        </p:txBody>
      </p:sp>
      <p:sp>
        <p:nvSpPr>
          <p:cNvPr id="9" name="TextBox 8"/>
          <p:cNvSpPr txBox="1"/>
          <p:nvPr/>
        </p:nvSpPr>
        <p:spPr>
          <a:xfrm rot="10800000" flipH="1" flipV="1">
            <a:off x="7217300" y="4186957"/>
            <a:ext cx="3310201" cy="247825"/>
          </a:xfrm>
          <a:prstGeom prst="rect">
            <a:avLst/>
          </a:prstGeom>
          <a:noFill/>
        </p:spPr>
        <p:txBody>
          <a:bodyPr wrap="square" lIns="0" tIns="0" rIns="91440" bIns="0" rtlCol="0">
            <a:spAutoFit/>
          </a:bodyPr>
          <a:lstStyle/>
          <a:p>
            <a:pPr algn="ctr">
              <a:lnSpc>
                <a:spcPct val="150000"/>
              </a:lnSpc>
            </a:pPr>
            <a:r>
              <a:rPr lang="en-US" sz="1200" spc="300" dirty="0">
                <a:latin typeface="Source Sans Pro" panose="020B0503030403020204" pitchFamily="34" charset="0"/>
                <a:ea typeface="Source Sans Pro" panose="020B0503030403020204" pitchFamily="34" charset="0"/>
                <a:cs typeface="Titillium" charset="0"/>
              </a:rPr>
              <a:t>Montserrat</a:t>
            </a:r>
          </a:p>
        </p:txBody>
      </p:sp>
    </p:spTree>
    <p:extLst>
      <p:ext uri="{BB962C8B-B14F-4D97-AF65-F5344CB8AC3E}">
        <p14:creationId xmlns:p14="http://schemas.microsoft.com/office/powerpoint/2010/main" val="102144193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占位符 5">
            <a:extLst>
              <a:ext uri="{FF2B5EF4-FFF2-40B4-BE49-F238E27FC236}">
                <a16:creationId xmlns:a16="http://schemas.microsoft.com/office/drawing/2014/main" id="{13058119-59CB-466E-B7E8-950A31159C01}"/>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l="2622" r="2622"/>
          <a:stretch>
            <a:fillRect/>
          </a:stretch>
        </p:blipFill>
        <p:spPr/>
      </p:pic>
      <p:sp>
        <p:nvSpPr>
          <p:cNvPr id="18" name="TextBox 17">
            <a:extLst>
              <a:ext uri="{FF2B5EF4-FFF2-40B4-BE49-F238E27FC236}">
                <a16:creationId xmlns:a16="http://schemas.microsoft.com/office/drawing/2014/main" id="{127F703E-2589-4AA4-973A-5B0A02D019E1}"/>
              </a:ext>
            </a:extLst>
          </p:cNvPr>
          <p:cNvSpPr txBox="1"/>
          <p:nvPr/>
        </p:nvSpPr>
        <p:spPr>
          <a:xfrm>
            <a:off x="6399561" y="1288273"/>
            <a:ext cx="1833835" cy="430887"/>
          </a:xfrm>
          <a:prstGeom prst="rect">
            <a:avLst/>
          </a:prstGeom>
          <a:noFill/>
          <a:ln>
            <a:noFill/>
          </a:ln>
        </p:spPr>
        <p:txBody>
          <a:bodyPr wrap="none" lIns="0" tIns="0" rIns="0" bIns="0" rtlCol="0">
            <a:spAutoFit/>
          </a:bodyPr>
          <a:lstStyle/>
          <a:p>
            <a:r>
              <a:rPr lang="en-US" sz="2800" dirty="0">
                <a:latin typeface="Montserrat Black" panose="00000A00000000000000" pitchFamily="50" charset="0"/>
              </a:rPr>
              <a:t>WEIGHTS</a:t>
            </a:r>
          </a:p>
        </p:txBody>
      </p:sp>
      <p:sp>
        <p:nvSpPr>
          <p:cNvPr id="19" name="Rectangle 18">
            <a:extLst>
              <a:ext uri="{FF2B5EF4-FFF2-40B4-BE49-F238E27FC236}">
                <a16:creationId xmlns:a16="http://schemas.microsoft.com/office/drawing/2014/main" id="{342D9BCD-AD76-4D57-B195-3E6D51B73D0C}"/>
              </a:ext>
            </a:extLst>
          </p:cNvPr>
          <p:cNvSpPr/>
          <p:nvPr/>
        </p:nvSpPr>
        <p:spPr>
          <a:xfrm>
            <a:off x="6321083" y="1858611"/>
            <a:ext cx="3610708" cy="1361911"/>
          </a:xfrm>
          <a:prstGeom prst="rect">
            <a:avLst/>
          </a:prstGeom>
        </p:spPr>
        <p:txBody>
          <a:bodyPr wrap="square">
            <a:spAutoFit/>
          </a:bodyPr>
          <a:lstStyle/>
          <a:p>
            <a:pPr algn="just">
              <a:lnSpc>
                <a:spcPct val="150000"/>
              </a:lnSpc>
            </a:pPr>
            <a:r>
              <a:rPr lang="id-ID" sz="1100" i="0" dirty="0">
                <a:effectLst/>
                <a:latin typeface="Source Sans Pro" panose="020B0503030403020204" pitchFamily="34" charset="0"/>
                <a:ea typeface="Source Sans Pro" panose="020B0503030403020204" pitchFamily="34" charset="0"/>
                <a:cs typeface="Lato Light" panose="020F0502020204030203" pitchFamily="34" charset="0"/>
              </a:rPr>
              <a:t>Lorem ipsum dolor sit amet, lacus nulla ac netus </a:t>
            </a:r>
            <a:r>
              <a:rPr lang="id-ID" sz="1100" dirty="0">
                <a:latin typeface="Source Sans Pro" panose="020B0503030403020204" pitchFamily="34" charset="0"/>
                <a:ea typeface="Source Sans Pro" panose="020B0503030403020204" pitchFamily="34" charset="0"/>
                <a:cs typeface="Lato Light" panose="020F0502020204030203" pitchFamily="34" charset="0"/>
              </a:rPr>
              <a:t>nibh aliquet, porttitor ligula justo libero vivamus porttitor dolor, nibh aliquet, porttitor ligula justo libero vivamus porttitor dolor,</a:t>
            </a:r>
          </a:p>
          <a:p>
            <a:pPr algn="just">
              <a:lnSpc>
                <a:spcPct val="150000"/>
              </a:lnSpc>
            </a:pPr>
            <a:endParaRPr lang="id-ID" sz="1100" dirty="0">
              <a:latin typeface="Source Sans Pro" panose="020B0503030403020204" pitchFamily="34" charset="0"/>
              <a:ea typeface="Source Sans Pro" panose="020B0503030403020204" pitchFamily="34" charset="0"/>
              <a:cs typeface="Lato Light" panose="020F0502020204030203" pitchFamily="34" charset="0"/>
            </a:endParaRPr>
          </a:p>
        </p:txBody>
      </p:sp>
      <p:sp>
        <p:nvSpPr>
          <p:cNvPr id="22" name="TextBox 21">
            <a:extLst>
              <a:ext uri="{FF2B5EF4-FFF2-40B4-BE49-F238E27FC236}">
                <a16:creationId xmlns:a16="http://schemas.microsoft.com/office/drawing/2014/main" id="{127F703E-2589-4AA4-973A-5B0A02D019E1}"/>
              </a:ext>
            </a:extLst>
          </p:cNvPr>
          <p:cNvSpPr txBox="1"/>
          <p:nvPr/>
        </p:nvSpPr>
        <p:spPr>
          <a:xfrm>
            <a:off x="6399561" y="4636384"/>
            <a:ext cx="1330492" cy="430887"/>
          </a:xfrm>
          <a:prstGeom prst="rect">
            <a:avLst/>
          </a:prstGeom>
          <a:noFill/>
          <a:ln>
            <a:noFill/>
          </a:ln>
        </p:spPr>
        <p:txBody>
          <a:bodyPr wrap="none" lIns="0" tIns="0" rIns="0" bIns="0" rtlCol="0">
            <a:spAutoFit/>
          </a:bodyPr>
          <a:lstStyle/>
          <a:p>
            <a:r>
              <a:rPr lang="en-US" sz="2800" dirty="0">
                <a:latin typeface="Montserrat Black" panose="00000A00000000000000" pitchFamily="50" charset="0"/>
              </a:rPr>
              <a:t>BLACK</a:t>
            </a:r>
          </a:p>
        </p:txBody>
      </p:sp>
      <p:sp>
        <p:nvSpPr>
          <p:cNvPr id="23" name="TextBox 22">
            <a:extLst>
              <a:ext uri="{FF2B5EF4-FFF2-40B4-BE49-F238E27FC236}">
                <a16:creationId xmlns:a16="http://schemas.microsoft.com/office/drawing/2014/main" id="{127F703E-2589-4AA4-973A-5B0A02D019E1}"/>
              </a:ext>
            </a:extLst>
          </p:cNvPr>
          <p:cNvSpPr txBox="1"/>
          <p:nvPr/>
        </p:nvSpPr>
        <p:spPr>
          <a:xfrm>
            <a:off x="6399561" y="5030279"/>
            <a:ext cx="2010166" cy="430887"/>
          </a:xfrm>
          <a:prstGeom prst="rect">
            <a:avLst/>
          </a:prstGeom>
          <a:noFill/>
          <a:ln>
            <a:noFill/>
          </a:ln>
        </p:spPr>
        <p:txBody>
          <a:bodyPr wrap="none" lIns="0" tIns="0" rIns="0" bIns="0" rtlCol="0">
            <a:spAutoFit/>
          </a:bodyPr>
          <a:lstStyle/>
          <a:p>
            <a:r>
              <a:rPr lang="en-US" sz="2800" dirty="0">
                <a:latin typeface="Montserrat SemiBold" panose="00000700000000000000" pitchFamily="50" charset="0"/>
              </a:rPr>
              <a:t>SEMIBOLD</a:t>
            </a:r>
          </a:p>
        </p:txBody>
      </p:sp>
      <p:sp>
        <p:nvSpPr>
          <p:cNvPr id="24" name="TextBox 23">
            <a:extLst>
              <a:ext uri="{FF2B5EF4-FFF2-40B4-BE49-F238E27FC236}">
                <a16:creationId xmlns:a16="http://schemas.microsoft.com/office/drawing/2014/main" id="{127F703E-2589-4AA4-973A-5B0A02D019E1}"/>
              </a:ext>
            </a:extLst>
          </p:cNvPr>
          <p:cNvSpPr txBox="1"/>
          <p:nvPr/>
        </p:nvSpPr>
        <p:spPr>
          <a:xfrm>
            <a:off x="6399561" y="5410107"/>
            <a:ext cx="1782539" cy="430887"/>
          </a:xfrm>
          <a:prstGeom prst="rect">
            <a:avLst/>
          </a:prstGeom>
          <a:noFill/>
          <a:ln>
            <a:noFill/>
          </a:ln>
        </p:spPr>
        <p:txBody>
          <a:bodyPr wrap="none" lIns="0" tIns="0" rIns="0" bIns="0" rtlCol="0">
            <a:spAutoFit/>
          </a:bodyPr>
          <a:lstStyle/>
          <a:p>
            <a:r>
              <a:rPr lang="en-US" sz="2800" dirty="0">
                <a:latin typeface="Montserrat" panose="00000500000000000000" pitchFamily="50" charset="0"/>
              </a:rPr>
              <a:t>REGULAR</a:t>
            </a:r>
          </a:p>
        </p:txBody>
      </p:sp>
      <p:sp>
        <p:nvSpPr>
          <p:cNvPr id="30" name="TextBox 29">
            <a:extLst>
              <a:ext uri="{FF2B5EF4-FFF2-40B4-BE49-F238E27FC236}">
                <a16:creationId xmlns:a16="http://schemas.microsoft.com/office/drawing/2014/main" id="{127F703E-2589-4AA4-973A-5B0A02D019E1}"/>
              </a:ext>
            </a:extLst>
          </p:cNvPr>
          <p:cNvSpPr txBox="1"/>
          <p:nvPr/>
        </p:nvSpPr>
        <p:spPr>
          <a:xfrm>
            <a:off x="9381912" y="4636384"/>
            <a:ext cx="1782539" cy="430887"/>
          </a:xfrm>
          <a:prstGeom prst="rect">
            <a:avLst/>
          </a:prstGeom>
          <a:noFill/>
          <a:ln>
            <a:noFill/>
          </a:ln>
        </p:spPr>
        <p:txBody>
          <a:bodyPr wrap="none" lIns="0" tIns="0" rIns="0" bIns="0" rtlCol="0">
            <a:spAutoFit/>
          </a:bodyPr>
          <a:lstStyle/>
          <a:p>
            <a:r>
              <a:rPr lang="en-US" sz="2800" dirty="0">
                <a:latin typeface="Montserrat" panose="00000500000000000000" pitchFamily="50" charset="0"/>
              </a:rPr>
              <a:t>REGULAR</a:t>
            </a:r>
          </a:p>
        </p:txBody>
      </p:sp>
      <p:sp>
        <p:nvSpPr>
          <p:cNvPr id="31" name="TextBox 30">
            <a:extLst>
              <a:ext uri="{FF2B5EF4-FFF2-40B4-BE49-F238E27FC236}">
                <a16:creationId xmlns:a16="http://schemas.microsoft.com/office/drawing/2014/main" id="{127F703E-2589-4AA4-973A-5B0A02D019E1}"/>
              </a:ext>
            </a:extLst>
          </p:cNvPr>
          <p:cNvSpPr txBox="1"/>
          <p:nvPr/>
        </p:nvSpPr>
        <p:spPr>
          <a:xfrm>
            <a:off x="9381912" y="5030279"/>
            <a:ext cx="1152560" cy="430887"/>
          </a:xfrm>
          <a:prstGeom prst="rect">
            <a:avLst/>
          </a:prstGeom>
          <a:noFill/>
          <a:ln>
            <a:noFill/>
          </a:ln>
        </p:spPr>
        <p:txBody>
          <a:bodyPr wrap="none" lIns="0" tIns="0" rIns="0" bIns="0" rtlCol="0">
            <a:spAutoFit/>
          </a:bodyPr>
          <a:lstStyle/>
          <a:p>
            <a:r>
              <a:rPr lang="en-US" sz="2800" i="1" dirty="0">
                <a:latin typeface="Montserrat" panose="00000500000000000000" pitchFamily="50" charset="0"/>
              </a:rPr>
              <a:t>ITALIC</a:t>
            </a:r>
          </a:p>
        </p:txBody>
      </p:sp>
      <p:sp>
        <p:nvSpPr>
          <p:cNvPr id="32" name="TextBox 31">
            <a:extLst>
              <a:ext uri="{FF2B5EF4-FFF2-40B4-BE49-F238E27FC236}">
                <a16:creationId xmlns:a16="http://schemas.microsoft.com/office/drawing/2014/main" id="{127F703E-2589-4AA4-973A-5B0A02D019E1}"/>
              </a:ext>
            </a:extLst>
          </p:cNvPr>
          <p:cNvSpPr txBox="1"/>
          <p:nvPr/>
        </p:nvSpPr>
        <p:spPr>
          <a:xfrm>
            <a:off x="9381912" y="5410106"/>
            <a:ext cx="2343590" cy="430887"/>
          </a:xfrm>
          <a:prstGeom prst="rect">
            <a:avLst/>
          </a:prstGeom>
          <a:noFill/>
          <a:ln>
            <a:noFill/>
          </a:ln>
        </p:spPr>
        <p:txBody>
          <a:bodyPr wrap="none" lIns="0" tIns="0" rIns="0" bIns="0" rtlCol="0">
            <a:spAutoFit/>
          </a:bodyPr>
          <a:lstStyle/>
          <a:p>
            <a:r>
              <a:rPr lang="en-US" sz="2800" i="1" dirty="0">
                <a:latin typeface="Montserrat Light" panose="00000400000000000000" pitchFamily="50" charset="0"/>
              </a:rPr>
              <a:t>LIGHT ITALIC</a:t>
            </a:r>
          </a:p>
        </p:txBody>
      </p:sp>
      <p:sp>
        <p:nvSpPr>
          <p:cNvPr id="33" name="TextBox 32"/>
          <p:cNvSpPr txBox="1"/>
          <p:nvPr/>
        </p:nvSpPr>
        <p:spPr>
          <a:xfrm rot="10800000" flipH="1" flipV="1">
            <a:off x="6394264" y="4178179"/>
            <a:ext cx="2015463" cy="276999"/>
          </a:xfrm>
          <a:prstGeom prst="rect">
            <a:avLst/>
          </a:prstGeom>
          <a:noFill/>
        </p:spPr>
        <p:txBody>
          <a:bodyPr wrap="square" lIns="0" tIns="0" rIns="91440" bIns="0" rtlCol="0">
            <a:spAutoFit/>
          </a:bodyPr>
          <a:lstStyle/>
          <a:p>
            <a:pPr>
              <a:lnSpc>
                <a:spcPct val="150000"/>
              </a:lnSpc>
            </a:pPr>
            <a:r>
              <a:rPr lang="en-US" sz="1200" spc="300" dirty="0">
                <a:latin typeface="Source Sans Pro" panose="020B0503030403020204" pitchFamily="34" charset="0"/>
                <a:ea typeface="Source Sans Pro" panose="020B0503030403020204" pitchFamily="34" charset="0"/>
                <a:cs typeface="Titillium" charset="0"/>
              </a:rPr>
              <a:t>Montserrat Font</a:t>
            </a:r>
          </a:p>
        </p:txBody>
      </p:sp>
      <p:sp>
        <p:nvSpPr>
          <p:cNvPr id="34" name="TextBox 33"/>
          <p:cNvSpPr txBox="1"/>
          <p:nvPr/>
        </p:nvSpPr>
        <p:spPr>
          <a:xfrm rot="10800000" flipH="1" flipV="1">
            <a:off x="9376615" y="4178179"/>
            <a:ext cx="2015463" cy="276999"/>
          </a:xfrm>
          <a:prstGeom prst="rect">
            <a:avLst/>
          </a:prstGeom>
          <a:noFill/>
        </p:spPr>
        <p:txBody>
          <a:bodyPr wrap="square" lIns="0" tIns="0" rIns="91440" bIns="0" rtlCol="0">
            <a:spAutoFit/>
          </a:bodyPr>
          <a:lstStyle/>
          <a:p>
            <a:pPr>
              <a:lnSpc>
                <a:spcPct val="150000"/>
              </a:lnSpc>
            </a:pPr>
            <a:r>
              <a:rPr lang="en-US" sz="1200" spc="300" dirty="0">
                <a:latin typeface="Source Sans Pro" panose="020B0503030403020204" pitchFamily="34" charset="0"/>
                <a:ea typeface="Source Sans Pro" panose="020B0503030403020204" pitchFamily="34" charset="0"/>
                <a:cs typeface="Titillium" charset="0"/>
              </a:rPr>
              <a:t>Montserrat Type</a:t>
            </a:r>
          </a:p>
        </p:txBody>
      </p:sp>
    </p:spTree>
    <p:extLst>
      <p:ext uri="{BB962C8B-B14F-4D97-AF65-F5344CB8AC3E}">
        <p14:creationId xmlns:p14="http://schemas.microsoft.com/office/powerpoint/2010/main" val="384379130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heme/theme1.xml><?xml version="1.0" encoding="utf-8"?>
<a:theme xmlns:a="http://schemas.openxmlformats.org/drawingml/2006/main" name="Office Theme">
  <a:themeElements>
    <a:clrScheme name="Custom 13">
      <a:dk1>
        <a:sysClr val="windowText" lastClr="000000"/>
      </a:dk1>
      <a:lt1>
        <a:srgbClr val="F9F5F1"/>
      </a:lt1>
      <a:dk2>
        <a:srgbClr val="44546A"/>
      </a:dk2>
      <a:lt2>
        <a:srgbClr val="E7E6E6"/>
      </a:lt2>
      <a:accent1>
        <a:srgbClr val="76442B"/>
      </a:accent1>
      <a:accent2>
        <a:srgbClr val="C9A37C"/>
      </a:accent2>
      <a:accent3>
        <a:srgbClr val="322014"/>
      </a:accent3>
      <a:accent4>
        <a:srgbClr val="55311F"/>
      </a:accent4>
      <a:accent5>
        <a:srgbClr val="BE9062"/>
      </a:accent5>
      <a:accent6>
        <a:srgbClr val="5B422F"/>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324</TotalTime>
  <Words>1696</Words>
  <Application>Microsoft Office PowerPoint</Application>
  <PresentationFormat>宽屏</PresentationFormat>
  <Paragraphs>171</Paragraphs>
  <Slides>29</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29</vt:i4>
      </vt:variant>
    </vt:vector>
  </HeadingPairs>
  <TitlesOfParts>
    <vt:vector size="40" baseType="lpstr">
      <vt:lpstr>Butler</vt:lpstr>
      <vt:lpstr>Montserrat</vt:lpstr>
      <vt:lpstr>Montserrat Black</vt:lpstr>
      <vt:lpstr>Montserrat Light</vt:lpstr>
      <vt:lpstr>Montserrat SemiBold</vt:lpstr>
      <vt:lpstr>Arial</vt:lpstr>
      <vt:lpstr>Calibri</vt:lpstr>
      <vt:lpstr>Engravers MT</vt:lpstr>
      <vt:lpstr>Minion Pro Med</vt:lpstr>
      <vt:lpstr>Source Sans Pro</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LDDX</dc:creator>
  <cp:lastModifiedBy>Administrator</cp:lastModifiedBy>
  <cp:revision>56</cp:revision>
  <dcterms:created xsi:type="dcterms:W3CDTF">2019-06-03T09:20:10Z</dcterms:created>
  <dcterms:modified xsi:type="dcterms:W3CDTF">2021-04-26T03:43:03Z</dcterms:modified>
</cp:coreProperties>
</file>